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63927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A grandes rasgos: Creación de base de datos relacional en Oracle, aplicaciones .NET y Java (Web y Escritorio)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funcionalidades habrán de apoyar a los principales procesos del negocio del cliente, entre los cuales está la atención de público, manejo de fichas médicas y funciones contables.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74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caso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 empresa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modelo de negocios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problema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Alcance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457200" lvl="1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Especificación de Requerimientos de SW (ERS)</a:t>
            </a:r>
          </a:p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  <a:p>
            <a:r>
              <a:rPr lang="es-CL" dirty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dirty="0">
                <a:latin typeface="Calibri" panose="020F0502020204030204" pitchFamily="34" charset="0"/>
              </a:rPr>
              <a:t>Interfaces e Interacciones</a:t>
            </a:r>
          </a:p>
          <a:p>
            <a:r>
              <a:rPr lang="es-CL" dirty="0">
                <a:latin typeface="Calibri" panose="020F0502020204030204" pitchFamily="34" charset="0"/>
              </a:rPr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Procesos de gestión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Condiciones asumidas, dependencias y restricciones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Gestión de riesgos</a:t>
            </a:r>
          </a:p>
          <a:p>
            <a:r>
              <a:rPr lang="es-CL" dirty="0">
                <a:latin typeface="Calibri" panose="020F0502020204030204" pitchFamily="34" charset="0"/>
              </a:rPr>
              <a:t>Mecanismos de control y ajuste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calidad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verificación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Líneas de trabajo, distribución de recursos y cronogramas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Líneas de trabajo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Dependencias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Distribución de recursos humanos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modelo de negocios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75467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59969" cy="4099097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Objetivos 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62</TotalTime>
  <Words>485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10</cp:revision>
  <dcterms:created xsi:type="dcterms:W3CDTF">2016-09-26T00:00:34Z</dcterms:created>
  <dcterms:modified xsi:type="dcterms:W3CDTF">2016-09-26T01:12:20Z</dcterms:modified>
</cp:coreProperties>
</file>