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10" r:id="rId1"/>
  </p:sldMasterIdLst>
  <p:notesMasterIdLst>
    <p:notesMasterId r:id="rId19"/>
  </p:notesMasterIdLst>
  <p:sldIdLst>
    <p:sldId id="256" r:id="rId2"/>
    <p:sldId id="258" r:id="rId3"/>
    <p:sldId id="259" r:id="rId4"/>
    <p:sldId id="270" r:id="rId5"/>
    <p:sldId id="271" r:id="rId6"/>
    <p:sldId id="272" r:id="rId7"/>
    <p:sldId id="260" r:id="rId8"/>
    <p:sldId id="266" r:id="rId9"/>
    <p:sldId id="267" r:id="rId10"/>
    <p:sldId id="261" r:id="rId11"/>
    <p:sldId id="268" r:id="rId12"/>
    <p:sldId id="269" r:id="rId13"/>
    <p:sldId id="262" r:id="rId14"/>
    <p:sldId id="273" r:id="rId15"/>
    <p:sldId id="274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A3C90-08A7-4C4F-9765-25EF2ADA2C26}" type="datetimeFigureOut">
              <a:rPr lang="es-CL" smtClean="0"/>
              <a:t>20-10-16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99EA-3C95-46C0-99A8-B5EBCBCDB69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617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C9D5-1059-417C-933B-079D684B6386}" type="datetime1">
              <a:rPr lang="es-CL" smtClean="0"/>
              <a:t>20-10-16</a:t>
            </a:fld>
            <a:endParaRPr lang="es-C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981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20E4C-398C-460E-BAB2-2CA54AE1728D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50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3C6-1909-4781-971E-116AFD440A10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50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ED30-8343-49F5-A66D-C88BB0DF3F98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4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D7B-FFF3-4FF8-AAE9-DF516B8429F0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358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D1-7923-4D70-9EDC-F33CED2E88B0}" type="datetime1">
              <a:rPr lang="es-CL" smtClean="0"/>
              <a:t>20-10-16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30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6DFA-3945-4E01-A82F-05D34E7C69EF}" type="datetime1">
              <a:rPr lang="es-CL" smtClean="0"/>
              <a:t>20-10-16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409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4F69-2838-42FA-8DBD-EC78C746AC4D}" type="datetime1">
              <a:rPr lang="es-CL" smtClean="0"/>
              <a:t>20-10-16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3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B1EE-80D2-40B9-84CD-27545A9BFEA4}" type="datetime1">
              <a:rPr lang="es-CL" smtClean="0"/>
              <a:t>20-10-16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7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1AB1-5E7F-4428-BF74-71643B6F22AD}" type="datetime1">
              <a:rPr lang="es-CL" smtClean="0"/>
              <a:t>20-10-16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28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6E1C-99D9-459A-8191-EBC25BE06DF5}" type="datetime1">
              <a:rPr lang="es-CL" smtClean="0"/>
              <a:t>20-10-16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6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9FB8A2EC-9F2E-49B3-BC1D-41B8951AFF83}" type="datetime1">
              <a:rPr lang="es-CL" smtClean="0"/>
              <a:t>20-10-16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B77C49-310C-4D67-A641-7D2CCF3E3B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603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20717"/>
          </a:xfrm>
        </p:spPr>
        <p:txBody>
          <a:bodyPr>
            <a:normAutofit fontScale="90000"/>
          </a:bodyPr>
          <a:lstStyle/>
          <a:p>
            <a:r>
              <a:rPr lang="es-CL" smtClean="0"/>
              <a:t>Proyecto “Centro médico Hipócrates”: Iteración 2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s-CL">
                <a:solidFill>
                  <a:schemeClr val="tx2">
                    <a:lumMod val="75000"/>
                  </a:schemeClr>
                </a:solidFill>
              </a:rPr>
              <a:t>Portafolio de título 2016-2</a:t>
            </a:r>
          </a:p>
          <a:p>
            <a:pPr algn="r"/>
            <a:r>
              <a:rPr lang="es-CL">
                <a:solidFill>
                  <a:schemeClr val="tx1"/>
                </a:solidFill>
              </a:rPr>
              <a:t>Docente: Vicente Aranda</a:t>
            </a:r>
          </a:p>
          <a:p>
            <a:pPr algn="r"/>
            <a:r>
              <a:rPr lang="es-CL">
                <a:solidFill>
                  <a:schemeClr val="tx1"/>
                </a:solidFill>
              </a:rPr>
              <a:t>Alumnos: Elias Baeza, Pablo de la Sotta, </a:t>
            </a:r>
          </a:p>
          <a:p>
            <a:pPr algn="r"/>
            <a:r>
              <a:rPr lang="es-CL">
                <a:solidFill>
                  <a:schemeClr val="tx1"/>
                </a:solidFill>
              </a:rPr>
              <a:t>Fabián Jaque, Gonzalo López, Tomás Muñiz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2" r="19022"/>
          <a:stretch/>
        </p:blipFill>
        <p:spPr bwMode="auto">
          <a:xfrm>
            <a:off x="9023169" y="378822"/>
            <a:ext cx="2001883" cy="52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Modelo</a:t>
            </a:r>
            <a:r>
              <a:rPr lang="en-US" smtClean="0"/>
              <a:t> de </a:t>
            </a:r>
            <a:r>
              <a:rPr lang="en-US" err="1" smtClean="0"/>
              <a:t>clases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3</a:t>
            </a:r>
            <a:r>
              <a:rPr lang="en-US" sz="6000" dirty="0" smtClean="0"/>
              <a:t> </a:t>
            </a:r>
            <a:r>
              <a:rPr lang="en-US" sz="6000" dirty="0" err="1" smtClean="0"/>
              <a:t>paquetes</a:t>
            </a:r>
            <a:r>
              <a:rPr lang="en-US" sz="6000" dirty="0" smtClean="0"/>
              <a:t> Java</a:t>
            </a:r>
          </a:p>
          <a:p>
            <a:r>
              <a:rPr lang="en-US" sz="6000" dirty="0"/>
              <a:t>3</a:t>
            </a:r>
            <a:r>
              <a:rPr lang="en-US" sz="6000" dirty="0" smtClean="0"/>
              <a:t> </a:t>
            </a:r>
            <a:r>
              <a:rPr lang="en-US" sz="6000" dirty="0" err="1" smtClean="0"/>
              <a:t>paquetes</a:t>
            </a:r>
            <a:r>
              <a:rPr lang="en-US" sz="6000" dirty="0" smtClean="0"/>
              <a:t> .NET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913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Paquetes</a:t>
            </a:r>
            <a:r>
              <a:rPr lang="en-US" sz="3200" dirty="0" smtClean="0"/>
              <a:t> Java:</a:t>
            </a:r>
          </a:p>
          <a:p>
            <a:pPr lvl="1"/>
            <a:r>
              <a:rPr lang="en-US" sz="3000" dirty="0" err="1" smtClean="0"/>
              <a:t>cmh.lib.dal</a:t>
            </a:r>
            <a:r>
              <a:rPr lang="en-US" sz="3000" dirty="0" smtClean="0"/>
              <a:t>: </a:t>
            </a:r>
            <a:r>
              <a:rPr lang="en-US" sz="3000" dirty="0" err="1" smtClean="0"/>
              <a:t>persistencia</a:t>
            </a:r>
            <a:endParaRPr lang="en-US" sz="3000" dirty="0" smtClean="0"/>
          </a:p>
          <a:p>
            <a:pPr lvl="1"/>
            <a:r>
              <a:rPr lang="en-US" sz="3000" dirty="0" err="1" smtClean="0"/>
              <a:t>cmh.webapp.bl</a:t>
            </a:r>
            <a:r>
              <a:rPr lang="en-US" sz="3000" dirty="0" smtClean="0"/>
              <a:t>: </a:t>
            </a:r>
            <a:r>
              <a:rPr lang="en-US" sz="3000" dirty="0" err="1" smtClean="0"/>
              <a:t>lógica</a:t>
            </a:r>
            <a:r>
              <a:rPr lang="en-US" sz="3000" dirty="0" smtClean="0"/>
              <a:t> de </a:t>
            </a:r>
            <a:r>
              <a:rPr lang="en-US" sz="3000" dirty="0" err="1" smtClean="0"/>
              <a:t>negocios</a:t>
            </a:r>
            <a:endParaRPr lang="en-US" sz="3000" dirty="0" smtClean="0"/>
          </a:p>
          <a:p>
            <a:pPr lvl="1"/>
            <a:r>
              <a:rPr lang="en-US" sz="3000" dirty="0" err="1" smtClean="0"/>
              <a:t>cmh.servpago</a:t>
            </a:r>
            <a:r>
              <a:rPr lang="en-US" sz="3000" dirty="0" smtClean="0"/>
              <a:t>: </a:t>
            </a:r>
            <a:r>
              <a:rPr lang="en-US" sz="3000" dirty="0" err="1" smtClean="0"/>
              <a:t>servicio</a:t>
            </a:r>
            <a:r>
              <a:rPr lang="en-US" sz="3000" dirty="0" smtClean="0"/>
              <a:t> de </a:t>
            </a:r>
            <a:r>
              <a:rPr lang="en-US" sz="3000" dirty="0" err="1" smtClean="0"/>
              <a:t>pago</a:t>
            </a:r>
            <a:r>
              <a:rPr lang="en-US" sz="3000" dirty="0"/>
              <a:t> </a:t>
            </a:r>
            <a:r>
              <a:rPr lang="en-US" sz="3000" dirty="0" err="1" smtClean="0"/>
              <a:t>automático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381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Paquetes</a:t>
            </a:r>
            <a:r>
              <a:rPr lang="en-US" sz="3200" dirty="0" smtClean="0"/>
              <a:t> .NET:</a:t>
            </a:r>
          </a:p>
          <a:p>
            <a:pPr lvl="1"/>
            <a:r>
              <a:rPr lang="en-US" sz="3000" dirty="0" err="1" smtClean="0"/>
              <a:t>CMH.Terminal.DAL</a:t>
            </a:r>
            <a:r>
              <a:rPr lang="en-US" sz="3000" dirty="0" smtClean="0"/>
              <a:t>: </a:t>
            </a:r>
            <a:r>
              <a:rPr lang="en-US" sz="3000" dirty="0" err="1" smtClean="0"/>
              <a:t>persistencia</a:t>
            </a:r>
            <a:r>
              <a:rPr lang="en-US" sz="3000" dirty="0" smtClean="0"/>
              <a:t> Entity Framework</a:t>
            </a:r>
          </a:p>
          <a:p>
            <a:pPr lvl="1"/>
            <a:r>
              <a:rPr lang="en-US" sz="3000" dirty="0" err="1" smtClean="0"/>
              <a:t>CMH.Terminal.BL</a:t>
            </a:r>
            <a:r>
              <a:rPr lang="en-US" sz="3000" dirty="0" smtClean="0"/>
              <a:t>: </a:t>
            </a:r>
            <a:r>
              <a:rPr lang="en-US" sz="3000" dirty="0" err="1" smtClean="0"/>
              <a:t>lógica</a:t>
            </a:r>
            <a:r>
              <a:rPr lang="en-US" sz="3000" dirty="0" smtClean="0"/>
              <a:t> de </a:t>
            </a:r>
            <a:r>
              <a:rPr lang="en-US" sz="3000" dirty="0" err="1" smtClean="0"/>
              <a:t>negocios</a:t>
            </a:r>
            <a:r>
              <a:rPr lang="en-US" sz="3000" dirty="0" smtClean="0"/>
              <a:t> del terminal</a:t>
            </a:r>
          </a:p>
          <a:p>
            <a:pPr lvl="1"/>
            <a:r>
              <a:rPr lang="en-US" sz="3000" dirty="0" err="1" smtClean="0"/>
              <a:t>CMH.Seguro</a:t>
            </a:r>
            <a:r>
              <a:rPr lang="en-US" sz="3000" dirty="0" smtClean="0"/>
              <a:t>: </a:t>
            </a:r>
            <a:r>
              <a:rPr lang="en-US" sz="3000" dirty="0" err="1" smtClean="0"/>
              <a:t>persistencia</a:t>
            </a:r>
            <a:r>
              <a:rPr lang="en-US" sz="3000" dirty="0" smtClean="0"/>
              <a:t>, </a:t>
            </a:r>
            <a:r>
              <a:rPr lang="en-US" sz="3000" dirty="0" err="1" smtClean="0"/>
              <a:t>lógica</a:t>
            </a:r>
            <a:r>
              <a:rPr lang="en-US" sz="3000" dirty="0" smtClean="0"/>
              <a:t> de </a:t>
            </a:r>
            <a:r>
              <a:rPr lang="en-US" sz="3000" dirty="0" err="1" smtClean="0"/>
              <a:t>negocios</a:t>
            </a:r>
            <a:r>
              <a:rPr lang="en-US" sz="3000" dirty="0" smtClean="0"/>
              <a:t> e </a:t>
            </a:r>
            <a:r>
              <a:rPr lang="en-US" sz="3000" dirty="0" err="1" smtClean="0"/>
              <a:t>implementación</a:t>
            </a:r>
            <a:r>
              <a:rPr lang="en-US" sz="3000" dirty="0" smtClean="0"/>
              <a:t> de web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90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Modelo</a:t>
            </a:r>
            <a:r>
              <a:rPr lang="en-US" smtClean="0"/>
              <a:t> de </a:t>
            </a:r>
            <a:r>
              <a:rPr lang="en-US" err="1" smtClean="0"/>
              <a:t>datos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3600" dirty="0" smtClean="0"/>
              <a:t>2 bases de </a:t>
            </a:r>
            <a:r>
              <a:rPr lang="en-US" sz="3600" dirty="0" err="1" smtClean="0"/>
              <a:t>datos</a:t>
            </a:r>
            <a:r>
              <a:rPr lang="en-US" sz="3600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3200" dirty="0" smtClean="0"/>
              <a:t>CMH </a:t>
            </a:r>
            <a:r>
              <a:rPr lang="mr-IN" sz="3200" dirty="0" smtClean="0"/>
              <a:t>–</a:t>
            </a:r>
            <a:r>
              <a:rPr lang="en-US" sz="3200" dirty="0" smtClean="0"/>
              <a:t> 27 </a:t>
            </a:r>
            <a:r>
              <a:rPr lang="en-US" sz="3200" dirty="0" err="1" smtClean="0"/>
              <a:t>tablas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3200" dirty="0" err="1" smtClean="0"/>
              <a:t>Seguros</a:t>
            </a:r>
            <a:r>
              <a:rPr lang="en-US" sz="3200" dirty="0" smtClean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 6 </a:t>
            </a:r>
            <a:r>
              <a:rPr lang="en-US" sz="3200" dirty="0" err="1" smtClean="0"/>
              <a:t>tablas</a:t>
            </a: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3400" dirty="0" err="1" smtClean="0"/>
              <a:t>Cubren</a:t>
            </a:r>
            <a:r>
              <a:rPr lang="en-US" sz="3400" dirty="0" smtClean="0"/>
              <a:t> 100% de </a:t>
            </a:r>
            <a:r>
              <a:rPr lang="en-US" sz="3400" dirty="0" err="1" smtClean="0"/>
              <a:t>los</a:t>
            </a:r>
            <a:r>
              <a:rPr lang="en-US" sz="3400" dirty="0" smtClean="0"/>
              <a:t> </a:t>
            </a:r>
            <a:r>
              <a:rPr lang="en-US" sz="3400" dirty="0" err="1" smtClean="0"/>
              <a:t>casos</a:t>
            </a:r>
            <a:r>
              <a:rPr lang="en-US" sz="3400" dirty="0" smtClean="0"/>
              <a:t> de </a:t>
            </a:r>
            <a:r>
              <a:rPr lang="en-US" sz="3400" dirty="0" err="1" smtClean="0"/>
              <a:t>uso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958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Modelo</a:t>
            </a:r>
            <a:r>
              <a:rPr lang="en-US" smtClean="0"/>
              <a:t> de </a:t>
            </a:r>
            <a:r>
              <a:rPr lang="en-US" err="1" smtClean="0"/>
              <a:t>datos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06" y="1149999"/>
            <a:ext cx="7216793" cy="54511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13</a:t>
            </a:fld>
            <a:endParaRPr lang="es-CL"/>
          </a:p>
        </p:txBody>
      </p:sp>
      <p:sp>
        <p:nvSpPr>
          <p:cNvPr id="6" name="TextBox 5"/>
          <p:cNvSpPr txBox="1"/>
          <p:nvPr/>
        </p:nvSpPr>
        <p:spPr>
          <a:xfrm>
            <a:off x="1391921" y="2611120"/>
            <a:ext cx="1971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CMH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961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14</a:t>
            </a:fld>
            <a:endParaRPr lang="es-C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12" y="2462476"/>
            <a:ext cx="7073900" cy="40196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84961" y="3718560"/>
            <a:ext cx="19573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Modelo</a:t>
            </a:r>
            <a:r>
              <a:rPr lang="en-US" sz="2800" dirty="0" smtClean="0"/>
              <a:t>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</a:t>
            </a:r>
            <a:r>
              <a:rPr lang="en-US" sz="2800" dirty="0" err="1" smtClean="0"/>
              <a:t>Seguros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630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Capa</a:t>
            </a:r>
            <a:r>
              <a:rPr lang="en-US" smtClean="0"/>
              <a:t> de </a:t>
            </a:r>
            <a:r>
              <a:rPr lang="en-US" err="1" smtClean="0"/>
              <a:t>negocio</a:t>
            </a:r>
            <a:r>
              <a:rPr lang="en-US" smtClean="0"/>
              <a:t> web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78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Capa</a:t>
            </a:r>
            <a:r>
              <a:rPr lang="en-US" smtClean="0"/>
              <a:t> de </a:t>
            </a:r>
            <a:r>
              <a:rPr lang="en-US" err="1" smtClean="0"/>
              <a:t>negocio</a:t>
            </a:r>
            <a:r>
              <a:rPr lang="en-US" smtClean="0"/>
              <a:t> terminal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095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Arquitectura</a:t>
            </a:r>
            <a:endParaRPr lang="en-US" sz="3200" dirty="0" smtClean="0"/>
          </a:p>
          <a:p>
            <a:r>
              <a:rPr lang="en-US" sz="3200" dirty="0" smtClean="0"/>
              <a:t>Matrices de </a:t>
            </a:r>
            <a:r>
              <a:rPr lang="en-US" sz="3200" dirty="0" err="1" smtClean="0"/>
              <a:t>trazabilidad</a:t>
            </a:r>
            <a:endParaRPr lang="en-US" sz="3200" dirty="0" smtClean="0"/>
          </a:p>
          <a:p>
            <a:r>
              <a:rPr lang="en-US" sz="3200" dirty="0" err="1" smtClean="0"/>
              <a:t>Modelo</a:t>
            </a:r>
            <a:r>
              <a:rPr lang="en-US" sz="3200" dirty="0" smtClean="0"/>
              <a:t> de </a:t>
            </a:r>
            <a:r>
              <a:rPr lang="en-US" sz="3200" dirty="0" err="1" smtClean="0"/>
              <a:t>clases</a:t>
            </a:r>
            <a:endParaRPr lang="en-US" sz="3200" dirty="0" smtClean="0"/>
          </a:p>
          <a:p>
            <a:r>
              <a:rPr lang="en-US" sz="3200" dirty="0" err="1" smtClean="0"/>
              <a:t>Modelo</a:t>
            </a:r>
            <a:r>
              <a:rPr lang="en-US" sz="3200" dirty="0" smtClean="0"/>
              <a:t> de </a:t>
            </a:r>
            <a:r>
              <a:rPr lang="en-US" sz="3200" dirty="0" err="1" smtClean="0"/>
              <a:t>datos</a:t>
            </a:r>
            <a:endParaRPr lang="en-US" sz="3200" dirty="0" smtClean="0"/>
          </a:p>
          <a:p>
            <a:r>
              <a:rPr lang="en-US" sz="3200" dirty="0" err="1" smtClean="0"/>
              <a:t>Capa</a:t>
            </a:r>
            <a:r>
              <a:rPr lang="en-US" sz="3200" dirty="0" smtClean="0"/>
              <a:t> de </a:t>
            </a:r>
            <a:r>
              <a:rPr lang="en-US" sz="3200" dirty="0" err="1" smtClean="0"/>
              <a:t>negocios</a:t>
            </a:r>
            <a:r>
              <a:rPr lang="en-US" sz="3200" dirty="0" smtClean="0"/>
              <a:t> app web</a:t>
            </a:r>
          </a:p>
          <a:p>
            <a:r>
              <a:rPr lang="en-US" sz="3200" dirty="0" err="1" smtClean="0"/>
              <a:t>Capa</a:t>
            </a:r>
            <a:r>
              <a:rPr lang="en-US" sz="3200" dirty="0" smtClean="0"/>
              <a:t> de </a:t>
            </a:r>
            <a:r>
              <a:rPr lang="en-US" sz="3200" dirty="0" err="1" smtClean="0"/>
              <a:t>negocios</a:t>
            </a:r>
            <a:r>
              <a:rPr lang="en-US" sz="3200" dirty="0" smtClean="0"/>
              <a:t> terminal (</a:t>
            </a:r>
            <a:r>
              <a:rPr lang="en-US" sz="3200" dirty="0" err="1" smtClean="0"/>
              <a:t>en</a:t>
            </a:r>
            <a:r>
              <a:rPr lang="en-US" sz="3200" dirty="0" smtClean="0"/>
              <a:t> </a:t>
            </a:r>
            <a:r>
              <a:rPr lang="en-US" sz="3200" dirty="0" err="1" smtClean="0"/>
              <a:t>proceso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336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Arquitectura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004219"/>
            <a:ext cx="6261100" cy="4000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701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3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Bases de </a:t>
            </a:r>
            <a:r>
              <a:rPr lang="en-US" sz="3200" dirty="0" err="1" smtClean="0"/>
              <a:t>datos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err="1" smtClean="0"/>
              <a:t>bd_cmh</a:t>
            </a:r>
            <a:r>
              <a:rPr lang="en-US" sz="3200" dirty="0" smtClean="0"/>
              <a:t>: Oracle, </a:t>
            </a:r>
            <a:r>
              <a:rPr lang="en-US" sz="3200" dirty="0" err="1" smtClean="0"/>
              <a:t>única</a:t>
            </a:r>
            <a:r>
              <a:rPr lang="en-US" sz="3200" dirty="0" smtClean="0"/>
              <a:t> base de </a:t>
            </a:r>
            <a:r>
              <a:rPr lang="en-US" sz="3200" dirty="0" err="1" smtClean="0"/>
              <a:t>datos</a:t>
            </a:r>
            <a:r>
              <a:rPr lang="en-US" sz="3200" dirty="0" smtClean="0"/>
              <a:t> del </a:t>
            </a:r>
            <a:r>
              <a:rPr lang="en-US" sz="3200" dirty="0" err="1" smtClean="0"/>
              <a:t>negocio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 err="1" smtClean="0"/>
              <a:t>bd_seguro</a:t>
            </a:r>
            <a:r>
              <a:rPr lang="en-US" sz="3200" dirty="0" smtClean="0"/>
              <a:t>: Oracle, </a:t>
            </a:r>
            <a:r>
              <a:rPr lang="en-US" sz="3200" dirty="0" err="1" smtClean="0"/>
              <a:t>simula</a:t>
            </a:r>
            <a:r>
              <a:rPr lang="en-US" sz="3200" dirty="0" smtClean="0"/>
              <a:t> base de </a:t>
            </a:r>
            <a:r>
              <a:rPr lang="en-US" sz="3200" dirty="0" err="1" smtClean="0"/>
              <a:t>datos</a:t>
            </a:r>
            <a:r>
              <a:rPr lang="en-US" sz="3200" dirty="0" smtClean="0"/>
              <a:t> de </a:t>
            </a:r>
            <a:r>
              <a:rPr lang="en-US" sz="3200" dirty="0" err="1" smtClean="0"/>
              <a:t>servicio</a:t>
            </a:r>
            <a:r>
              <a:rPr lang="en-US" sz="3200" dirty="0" smtClean="0"/>
              <a:t> de </a:t>
            </a:r>
            <a:r>
              <a:rPr lang="en-US" sz="3200" dirty="0" err="1" smtClean="0"/>
              <a:t>aseguradoras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15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4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3200" dirty="0"/>
          </a:p>
          <a:p>
            <a:pPr lvl="1"/>
            <a:r>
              <a:rPr lang="en-US" sz="3200" dirty="0" smtClean="0"/>
              <a:t>Terminal: </a:t>
            </a:r>
            <a:r>
              <a:rPr lang="en-US" sz="3200" dirty="0" err="1" smtClean="0"/>
              <a:t>provee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funcionalidades</a:t>
            </a:r>
            <a:r>
              <a:rPr lang="en-US" sz="3200" dirty="0" smtClean="0"/>
              <a:t> </a:t>
            </a:r>
            <a:r>
              <a:rPr lang="en-US" sz="3200" dirty="0" err="1" smtClean="0"/>
              <a:t>administrativas</a:t>
            </a:r>
            <a:r>
              <a:rPr lang="en-US" sz="3200" dirty="0" smtClean="0"/>
              <a:t> a </a:t>
            </a:r>
            <a:r>
              <a:rPr lang="en-US" sz="3200" dirty="0" err="1" smtClean="0"/>
              <a:t>funcionarios</a:t>
            </a:r>
            <a:r>
              <a:rPr lang="en-US" sz="3200" dirty="0" smtClean="0"/>
              <a:t> y personal </a:t>
            </a:r>
            <a:r>
              <a:rPr lang="en-US" sz="3200" dirty="0" err="1" smtClean="0"/>
              <a:t>médico</a:t>
            </a:r>
            <a:r>
              <a:rPr lang="en-US" sz="3200" dirty="0" smtClean="0"/>
              <a:t>, </a:t>
            </a:r>
            <a:r>
              <a:rPr lang="en-US" sz="3200" dirty="0" err="1" smtClean="0"/>
              <a:t>además</a:t>
            </a:r>
            <a:r>
              <a:rPr lang="en-US" sz="3200" dirty="0" smtClean="0"/>
              <a:t> de </a:t>
            </a:r>
            <a:r>
              <a:rPr lang="en-US" sz="3200" dirty="0" err="1" smtClean="0"/>
              <a:t>enviar</a:t>
            </a:r>
            <a:r>
              <a:rPr lang="en-US" sz="3200" dirty="0" smtClean="0"/>
              <a:t> </a:t>
            </a:r>
            <a:r>
              <a:rPr lang="en-US" sz="3200" dirty="0" err="1" smtClean="0"/>
              <a:t>notificaciones</a:t>
            </a:r>
            <a:r>
              <a:rPr lang="en-US" sz="3200" dirty="0" smtClean="0"/>
              <a:t> al mail.</a:t>
            </a:r>
          </a:p>
          <a:p>
            <a:pPr lvl="1"/>
            <a:r>
              <a:rPr lang="en-US" sz="3200" dirty="0" err="1" smtClean="0"/>
              <a:t>SeguroWS</a:t>
            </a:r>
            <a:r>
              <a:rPr lang="en-US" sz="3200" dirty="0" smtClean="0"/>
              <a:t>: web service que </a:t>
            </a:r>
            <a:r>
              <a:rPr lang="en-US" sz="3200" dirty="0" err="1" smtClean="0"/>
              <a:t>simula</a:t>
            </a:r>
            <a:r>
              <a:rPr lang="en-US" sz="3200" dirty="0" smtClean="0"/>
              <a:t> </a:t>
            </a:r>
            <a:r>
              <a:rPr lang="en-US" sz="3200" dirty="0" err="1" smtClean="0"/>
              <a:t>proveer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funcionalidades</a:t>
            </a:r>
            <a:r>
              <a:rPr lang="en-US" sz="3200" dirty="0" smtClean="0"/>
              <a:t> de un endpoint de la </a:t>
            </a:r>
            <a:r>
              <a:rPr lang="en-US" sz="3200" dirty="0" err="1" smtClean="0"/>
              <a:t>empresa</a:t>
            </a:r>
            <a:r>
              <a:rPr lang="en-US" sz="3200" dirty="0" smtClean="0"/>
              <a:t> de </a:t>
            </a:r>
            <a:r>
              <a:rPr lang="en-US" sz="3200" dirty="0" err="1" smtClean="0"/>
              <a:t>seguros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99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5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3200" dirty="0" smtClean="0"/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Web app: </a:t>
            </a:r>
            <a:r>
              <a:rPr lang="en-US" sz="3200" dirty="0" err="1" smtClean="0"/>
              <a:t>sitio</a:t>
            </a:r>
            <a:r>
              <a:rPr lang="en-US" sz="3200" dirty="0" smtClean="0"/>
              <a:t> web que </a:t>
            </a:r>
            <a:r>
              <a:rPr lang="en-US" sz="3200" dirty="0" err="1" smtClean="0"/>
              <a:t>provee</a:t>
            </a:r>
            <a:r>
              <a:rPr lang="en-US" sz="3200" dirty="0" smtClean="0"/>
              <a:t> las </a:t>
            </a:r>
            <a:r>
              <a:rPr lang="en-US" sz="3200" dirty="0" err="1" smtClean="0"/>
              <a:t>funcionalidades</a:t>
            </a:r>
            <a:r>
              <a:rPr lang="en-US" sz="3200" dirty="0" smtClean="0"/>
              <a:t> para </a:t>
            </a:r>
            <a:r>
              <a:rPr lang="en-US" sz="3200" dirty="0" err="1" smtClean="0"/>
              <a:t>los</a:t>
            </a:r>
            <a:r>
              <a:rPr lang="en-US" sz="3200" dirty="0" smtClean="0"/>
              <a:t> </a:t>
            </a:r>
            <a:r>
              <a:rPr lang="en-US" sz="3200" dirty="0" err="1" smtClean="0"/>
              <a:t>pacientes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 smtClean="0"/>
              <a:t>Payment service: </a:t>
            </a:r>
            <a:r>
              <a:rPr lang="en-US" sz="3200" dirty="0" err="1" smtClean="0"/>
              <a:t>servicio</a:t>
            </a:r>
            <a:r>
              <a:rPr lang="en-US" sz="3200" dirty="0" smtClean="0"/>
              <a:t> </a:t>
            </a:r>
            <a:r>
              <a:rPr lang="en-US" sz="3200" dirty="0" err="1" smtClean="0"/>
              <a:t>automatizado</a:t>
            </a:r>
            <a:r>
              <a:rPr lang="en-US" sz="3200" dirty="0" smtClean="0"/>
              <a:t> de </a:t>
            </a:r>
            <a:r>
              <a:rPr lang="en-US" sz="3200" dirty="0" err="1" smtClean="0"/>
              <a:t>pagos</a:t>
            </a:r>
            <a:r>
              <a:rPr lang="en-US" sz="3200" dirty="0" smtClean="0"/>
              <a:t> de </a:t>
            </a:r>
            <a:r>
              <a:rPr lang="en-US" sz="3200" dirty="0" err="1" smtClean="0"/>
              <a:t>honorarios</a:t>
            </a:r>
            <a:r>
              <a:rPr lang="en-US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44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3312" y="2393984"/>
            <a:ext cx="7211568" cy="1397124"/>
          </a:xfrm>
        </p:spPr>
        <p:txBody>
          <a:bodyPr/>
          <a:lstStyle/>
          <a:p>
            <a:r>
              <a:rPr lang="en-US" dirty="0" smtClean="0"/>
              <a:t>Matrices de </a:t>
            </a:r>
            <a:r>
              <a:rPr lang="en-US" dirty="0" err="1" smtClean="0"/>
              <a:t>trazabilidad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319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: </a:t>
            </a:r>
            <a:r>
              <a:rPr lang="en-US" dirty="0" err="1" smtClean="0"/>
              <a:t>Requerimientos</a:t>
            </a:r>
            <a:r>
              <a:rPr lang="en-US" dirty="0" smtClean="0"/>
              <a:t> vs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387235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7</a:t>
            </a:fld>
            <a:endParaRPr lang="es-CL"/>
          </a:p>
        </p:txBody>
      </p:sp>
      <p:sp>
        <p:nvSpPr>
          <p:cNvPr id="6" name="TextBox 5"/>
          <p:cNvSpPr txBox="1"/>
          <p:nvPr/>
        </p:nvSpPr>
        <p:spPr>
          <a:xfrm>
            <a:off x="6004560" y="1910080"/>
            <a:ext cx="4450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100% de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requerimientos</a:t>
            </a:r>
            <a:r>
              <a:rPr lang="en-US" sz="2000" dirty="0" smtClean="0"/>
              <a:t> </a:t>
            </a:r>
            <a:r>
              <a:rPr lang="en-US" sz="2000" dirty="0" err="1" smtClean="0"/>
              <a:t>funcionales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y no </a:t>
            </a:r>
            <a:r>
              <a:rPr lang="en-US" sz="2000" dirty="0" err="1" smtClean="0"/>
              <a:t>funcionales</a:t>
            </a:r>
            <a:r>
              <a:rPr lang="en-US" sz="2000" dirty="0" smtClean="0"/>
              <a:t> </a:t>
            </a:r>
            <a:r>
              <a:rPr lang="en-US" sz="2000" dirty="0" err="1" smtClean="0"/>
              <a:t>cubiertos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casos</a:t>
            </a:r>
            <a:r>
              <a:rPr lang="en-US" sz="2000" dirty="0" smtClean="0"/>
              <a:t> de </a:t>
            </a:r>
            <a:r>
              <a:rPr lang="en-US" sz="2000" dirty="0" err="1" smtClean="0"/>
              <a:t>uso</a:t>
            </a:r>
            <a:endParaRPr lang="en-US" sz="2000" dirty="0" smtClean="0"/>
          </a:p>
          <a:p>
            <a:r>
              <a:rPr lang="en-US" sz="2000" dirty="0" smtClean="0"/>
              <a:t>31 </a:t>
            </a:r>
            <a:r>
              <a:rPr lang="en-US" sz="2000" dirty="0" err="1" smtClean="0"/>
              <a:t>requerimientos</a:t>
            </a:r>
            <a:r>
              <a:rPr lang="en-US" sz="2000" dirty="0" smtClean="0"/>
              <a:t> </a:t>
            </a:r>
            <a:r>
              <a:rPr lang="en-US" sz="2000" dirty="0" err="1" smtClean="0"/>
              <a:t>funcionales</a:t>
            </a:r>
            <a:endParaRPr lang="en-US" sz="2000" dirty="0" smtClean="0"/>
          </a:p>
          <a:p>
            <a:r>
              <a:rPr lang="en-US" sz="2000" dirty="0" smtClean="0"/>
              <a:t>26 </a:t>
            </a:r>
            <a:r>
              <a:rPr lang="en-US" sz="2000" dirty="0" err="1" smtClean="0"/>
              <a:t>casos</a:t>
            </a:r>
            <a:r>
              <a:rPr lang="en-US" sz="2000" dirty="0" smtClean="0"/>
              <a:t> de </a:t>
            </a:r>
            <a:r>
              <a:rPr lang="en-US" sz="2000" dirty="0" err="1" smtClean="0"/>
              <a:t>uso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095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: </a:t>
            </a:r>
            <a:r>
              <a:rPr lang="en-US" dirty="0" err="1" smtClean="0"/>
              <a:t>Requerimientos</a:t>
            </a:r>
            <a:r>
              <a:rPr lang="en-US" dirty="0" smtClean="0"/>
              <a:t> vs </a:t>
            </a:r>
            <a:r>
              <a:rPr lang="en-US" dirty="0" err="1" smtClean="0"/>
              <a:t>Clases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6B77C49-310C-4D67-A641-7D2CCF3E3B8A}" type="slidenum">
              <a:rPr lang="es-CL" smtClean="0"/>
              <a:t>8</a:t>
            </a:fld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323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DBDC3E6E-4870-4D94-9613-F2DAA3C327B4}" vid="{FF55C7D5-BDF0-473D-B24D-020A612F4C1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Diapo</Template>
  <TotalTime>77</TotalTime>
  <Words>293</Words>
  <Application>Microsoft Macintosh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Schoolbook</vt:lpstr>
      <vt:lpstr>Mangal</vt:lpstr>
      <vt:lpstr>Wingdings 2</vt:lpstr>
      <vt:lpstr>Arial</vt:lpstr>
      <vt:lpstr>View</vt:lpstr>
      <vt:lpstr>Proyecto “Centro médico Hipócrates”: Iteración 2</vt:lpstr>
      <vt:lpstr>Agenda</vt:lpstr>
      <vt:lpstr>Arquitectura</vt:lpstr>
      <vt:lpstr>Arquitectura</vt:lpstr>
      <vt:lpstr>Arquitectura</vt:lpstr>
      <vt:lpstr>Arquitectura</vt:lpstr>
      <vt:lpstr>Matrices de trazabilidad</vt:lpstr>
      <vt:lpstr>Matriz: Requerimientos vs Casos de uso</vt:lpstr>
      <vt:lpstr>Matriz: Requerimientos vs Clases</vt:lpstr>
      <vt:lpstr>Modelo de clases</vt:lpstr>
      <vt:lpstr>Modelo de clases</vt:lpstr>
      <vt:lpstr>Modelo de clases</vt:lpstr>
      <vt:lpstr>Modelo de datos </vt:lpstr>
      <vt:lpstr>Modelo de datos </vt:lpstr>
      <vt:lpstr>Modelo de datos</vt:lpstr>
      <vt:lpstr>Capa de negocio web</vt:lpstr>
      <vt:lpstr>Capa de negocio terminal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Elias</dc:creator>
  <cp:lastModifiedBy>Pablo de la Sotta</cp:lastModifiedBy>
  <cp:revision>25</cp:revision>
  <dcterms:created xsi:type="dcterms:W3CDTF">2016-08-29T19:39:28Z</dcterms:created>
  <dcterms:modified xsi:type="dcterms:W3CDTF">2016-10-20T20:44:46Z</dcterms:modified>
</cp:coreProperties>
</file>