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20-10-16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20-10-16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20-10-16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20-10-16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20-10-16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smtClean="0"/>
              <a:t>Proyecto “Centro médico Hipócrates”: Iteración 2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284426" y="1306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 smtClean="0"/>
          </a:p>
          <a:p>
            <a:r>
              <a:rPr lang="en-US" dirty="0" smtClean="0"/>
              <a:t>Matrices de </a:t>
            </a:r>
            <a:r>
              <a:rPr lang="en-US" dirty="0" err="1" smtClean="0"/>
              <a:t>trazabilidad</a:t>
            </a:r>
            <a:endParaRPr lang="en-US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 smtClean="0"/>
              <a:t> app web</a:t>
            </a:r>
          </a:p>
          <a:p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 smtClean="0"/>
              <a:t> terminal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Arquitectura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Matrices de </a:t>
            </a:r>
            <a:r>
              <a:rPr lang="en-US" err="1" smtClean="0"/>
              <a:t>trazabilidad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19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clases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datos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Capa</a:t>
            </a:r>
            <a:r>
              <a:rPr lang="en-US" smtClean="0"/>
              <a:t> de </a:t>
            </a:r>
            <a:r>
              <a:rPr lang="en-US" err="1" smtClean="0"/>
              <a:t>negocio</a:t>
            </a:r>
            <a:r>
              <a:rPr lang="en-US" smtClean="0"/>
              <a:t> 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Capa</a:t>
            </a:r>
            <a:r>
              <a:rPr lang="en-US" smtClean="0"/>
              <a:t> de </a:t>
            </a:r>
            <a:r>
              <a:rPr lang="en-US" err="1" smtClean="0"/>
              <a:t>negocio</a:t>
            </a:r>
            <a:r>
              <a:rPr lang="en-US" smtClean="0"/>
              <a:t> terminal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16</TotalTime>
  <Words>83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Wingdings 2</vt:lpstr>
      <vt:lpstr>Arial</vt:lpstr>
      <vt:lpstr>View</vt:lpstr>
      <vt:lpstr>Proyecto “Centro médico Hipócrates”: Iteración 2</vt:lpstr>
      <vt:lpstr>Agenda</vt:lpstr>
      <vt:lpstr>Arquitectura</vt:lpstr>
      <vt:lpstr>Matrices de trazabilidad</vt:lpstr>
      <vt:lpstr>Modelo de clases</vt:lpstr>
      <vt:lpstr>Modelo de datos </vt:lpstr>
      <vt:lpstr>Capa de negocio web</vt:lpstr>
      <vt:lpstr>Capa de negocio terminal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8</cp:revision>
  <dcterms:created xsi:type="dcterms:W3CDTF">2016-08-29T19:39:28Z</dcterms:created>
  <dcterms:modified xsi:type="dcterms:W3CDTF">2016-10-20T19:00:58Z</dcterms:modified>
</cp:coreProperties>
</file>