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25-09-2016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82049FB-609E-4B8E-9167-D19BFD5FB138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0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9B9-E2D9-4922-B436-205ACC36D663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27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12B9-A2E8-477C-BA56-904690B5D73B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35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77AE-C3E3-47BC-99D2-206662772A71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E97-7C2E-40CF-9C03-D50843C4ECC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681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27A3-79E7-438A-B26C-C70D25D3CF9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30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5F7E-DC39-4596-A32F-B751B5C40D2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58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628-21FD-44A3-A5FA-12AE7F9BC96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42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73DA55D-DACC-4366-8A43-162DDA58012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6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F0BC-AC6A-480F-B88F-B8461FB4DEA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1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28BB782-7F79-4DD0-9CBF-9D32A7BC4B5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1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7AF-E28D-49FA-BE2F-22A64B8066B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8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A38-743B-4D92-A7F3-AEA6AAC7C50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4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5A6E-C267-41FE-81A7-103D10111CC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4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3455-1B94-4A1A-BC5C-6F43B5FB827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3070-ADC1-471B-9794-2C8C3DB6047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5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ED9-E2B9-45B2-A4D9-22BDD3C30F1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76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226" y="4291927"/>
            <a:ext cx="3677284" cy="256607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Integrantes: 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2" y="3197956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310112"/>
          </a:xfrm>
        </p:spPr>
        <p:txBody>
          <a:bodyPr>
            <a:normAutofit/>
          </a:bodyPr>
          <a:lstStyle/>
          <a:p>
            <a:r>
              <a:rPr lang="es-CL" dirty="0"/>
              <a:t>Descripción del caso</a:t>
            </a:r>
          </a:p>
          <a:p>
            <a:pPr lvl="1"/>
            <a:r>
              <a:rPr lang="es-CL" dirty="0"/>
              <a:t>Descripción de empresa</a:t>
            </a:r>
          </a:p>
          <a:p>
            <a:pPr lvl="1"/>
            <a:r>
              <a:rPr lang="es-CL" dirty="0"/>
              <a:t>Descripción modelo de negocios</a:t>
            </a:r>
          </a:p>
          <a:p>
            <a:pPr lvl="1"/>
            <a:r>
              <a:rPr lang="es-CL" dirty="0"/>
              <a:t>Descripción del problema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Alcance</a:t>
            </a:r>
          </a:p>
          <a:p>
            <a:pPr lvl="1"/>
            <a:r>
              <a:rPr lang="es-CL" dirty="0"/>
              <a:t>Objetivos</a:t>
            </a:r>
          </a:p>
          <a:p>
            <a:pPr lvl="1"/>
            <a:r>
              <a:rPr lang="es-CL" dirty="0"/>
              <a:t>Descripción del proyecto</a:t>
            </a:r>
          </a:p>
          <a:p>
            <a:pPr lvl="1"/>
            <a:r>
              <a:rPr lang="es-CL" dirty="0"/>
              <a:t>Descripción del producto</a:t>
            </a:r>
          </a:p>
          <a:p>
            <a:pPr marL="457200" lvl="1" indent="0">
              <a:buNone/>
            </a:pPr>
            <a:endParaRPr lang="es-CL" dirty="0"/>
          </a:p>
          <a:p>
            <a:r>
              <a:rPr lang="es-CL" dirty="0"/>
              <a:t>Entregables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Especificación de Requerimientos de SW (ERS)</a:t>
            </a:r>
          </a:p>
          <a:p>
            <a:r>
              <a:rPr lang="es-CL" dirty="0"/>
              <a:t>Organización del proyecto</a:t>
            </a:r>
          </a:p>
          <a:p>
            <a:r>
              <a:rPr lang="es-CL" dirty="0"/>
              <a:t>Modelo de procesos</a:t>
            </a:r>
          </a:p>
          <a:p>
            <a:pPr lvl="1"/>
            <a:r>
              <a:rPr lang="es-CL" dirty="0"/>
              <a:t>Procesos vigentes</a:t>
            </a:r>
          </a:p>
          <a:p>
            <a:pPr lvl="1"/>
            <a:r>
              <a:rPr lang="es-CL" dirty="0"/>
              <a:t>Procesos propuestos</a:t>
            </a:r>
          </a:p>
          <a:p>
            <a:r>
              <a:rPr lang="es-CL" dirty="0"/>
              <a:t>Estructura organizacional</a:t>
            </a:r>
          </a:p>
          <a:p>
            <a:r>
              <a:rPr lang="es-CL" dirty="0"/>
              <a:t>Interfaces e Interacciones</a:t>
            </a:r>
          </a:p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15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Procesos de gestión</a:t>
            </a:r>
          </a:p>
          <a:p>
            <a:pPr lvl="1"/>
            <a:r>
              <a:rPr lang="es-CL" dirty="0"/>
              <a:t>Condiciones asumidas, dependencias y restricciones</a:t>
            </a:r>
          </a:p>
          <a:p>
            <a:pPr lvl="1"/>
            <a:r>
              <a:rPr lang="es-CL" dirty="0"/>
              <a:t>Gestión de riesgos</a:t>
            </a:r>
          </a:p>
          <a:p>
            <a:r>
              <a:rPr lang="es-CL" dirty="0"/>
              <a:t>Mecanismos de control y ajuste</a:t>
            </a:r>
          </a:p>
          <a:p>
            <a:pPr lvl="1"/>
            <a:r>
              <a:rPr lang="es-CL" dirty="0"/>
              <a:t>Mecanismos para la gestión de calidad</a:t>
            </a:r>
          </a:p>
          <a:p>
            <a:pPr lvl="1"/>
            <a:r>
              <a:rPr lang="es-CL" dirty="0"/>
              <a:t>Mecanismos para la gestión de configuración</a:t>
            </a:r>
          </a:p>
          <a:p>
            <a:pPr lvl="1"/>
            <a:r>
              <a:rPr lang="es-CL" dirty="0"/>
              <a:t>Mecanismos para la verificación</a:t>
            </a:r>
          </a:p>
          <a:p>
            <a:pPr lvl="1"/>
            <a:r>
              <a:rPr lang="es-CL" dirty="0"/>
              <a:t>Mecanismos para la gestión del proyecto</a:t>
            </a:r>
          </a:p>
          <a:p>
            <a:r>
              <a:rPr lang="es-CL" dirty="0"/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67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Líneas de trabajo, distribución de recursos y cronogramas</a:t>
            </a:r>
          </a:p>
          <a:p>
            <a:pPr lvl="1"/>
            <a:r>
              <a:rPr lang="es-CL" dirty="0"/>
              <a:t>Líneas de trabajo</a:t>
            </a:r>
          </a:p>
          <a:p>
            <a:pPr lvl="1"/>
            <a:r>
              <a:rPr lang="es-CL" dirty="0"/>
              <a:t>Dependencias</a:t>
            </a:r>
          </a:p>
          <a:p>
            <a:pPr lvl="1"/>
            <a:r>
              <a:rPr lang="es-CL" dirty="0"/>
              <a:t>Distribución de recursos humanos</a:t>
            </a:r>
          </a:p>
          <a:p>
            <a:pPr lvl="1"/>
            <a:r>
              <a:rPr lang="es-CL" dirty="0"/>
              <a:t>cronograma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76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</TotalTime>
  <Words>142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Iteración 1: Centro médico “Hipócrates”</vt:lpstr>
      <vt:lpstr>Contenido</vt:lpstr>
      <vt:lpstr>Contenidos</vt:lpstr>
      <vt:lpstr>Contenidos</vt:lpstr>
      <vt:lpstr>Contenidos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Elias</cp:lastModifiedBy>
  <cp:revision>2</cp:revision>
  <dcterms:created xsi:type="dcterms:W3CDTF">2016-09-26T00:00:34Z</dcterms:created>
  <dcterms:modified xsi:type="dcterms:W3CDTF">2016-09-26T00:16:49Z</dcterms:modified>
</cp:coreProperties>
</file>