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71" r:id="rId6"/>
    <p:sldId id="272" r:id="rId7"/>
    <p:sldId id="260" r:id="rId8"/>
    <p:sldId id="266" r:id="rId9"/>
    <p:sldId id="267" r:id="rId10"/>
    <p:sldId id="261" r:id="rId11"/>
    <p:sldId id="268" r:id="rId12"/>
    <p:sldId id="269" r:id="rId13"/>
    <p:sldId id="262" r:id="rId14"/>
    <p:sldId id="273" r:id="rId15"/>
    <p:sldId id="274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20-10-16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20-10-16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20-10-16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20-10-16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20-10-16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smtClean="0"/>
              <a:t>Proyecto “Centro médico Hipócrates”: Iteración 2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clases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3</a:t>
            </a:r>
            <a:r>
              <a:rPr lang="en-US" sz="6000" dirty="0" smtClean="0"/>
              <a:t> </a:t>
            </a:r>
            <a:r>
              <a:rPr lang="en-US" sz="6000" dirty="0" err="1" smtClean="0"/>
              <a:t>paquetes</a:t>
            </a:r>
            <a:r>
              <a:rPr lang="en-US" sz="6000" dirty="0" smtClean="0"/>
              <a:t> Java</a:t>
            </a:r>
          </a:p>
          <a:p>
            <a:r>
              <a:rPr lang="en-US" sz="6000" dirty="0"/>
              <a:t>3</a:t>
            </a:r>
            <a:r>
              <a:rPr lang="en-US" sz="6000" dirty="0" smtClean="0"/>
              <a:t> </a:t>
            </a:r>
            <a:r>
              <a:rPr lang="en-US" sz="6000" dirty="0" err="1" smtClean="0"/>
              <a:t>paquetes</a:t>
            </a:r>
            <a:r>
              <a:rPr lang="en-US" sz="6000" dirty="0" smtClean="0"/>
              <a:t> .NET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Paquetes</a:t>
            </a:r>
            <a:r>
              <a:rPr lang="en-US" sz="3200" dirty="0" smtClean="0"/>
              <a:t> Java:</a:t>
            </a:r>
          </a:p>
          <a:p>
            <a:pPr lvl="1"/>
            <a:r>
              <a:rPr lang="en-US" sz="3000" dirty="0" err="1" smtClean="0"/>
              <a:t>cmh.lib.dal</a:t>
            </a:r>
            <a:r>
              <a:rPr lang="en-US" sz="3000" dirty="0" smtClean="0"/>
              <a:t>: </a:t>
            </a:r>
            <a:r>
              <a:rPr lang="en-US" sz="3000" dirty="0" err="1" smtClean="0"/>
              <a:t>persistencia</a:t>
            </a:r>
            <a:endParaRPr lang="en-US" sz="3000" dirty="0" smtClean="0"/>
          </a:p>
          <a:p>
            <a:pPr lvl="1"/>
            <a:r>
              <a:rPr lang="en-US" sz="3000" dirty="0" err="1" smtClean="0"/>
              <a:t>cmh.webapp.bl</a:t>
            </a:r>
            <a:r>
              <a:rPr lang="en-US" sz="3000" dirty="0" smtClean="0"/>
              <a:t>: 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endParaRPr lang="en-US" sz="3000" dirty="0" smtClean="0"/>
          </a:p>
          <a:p>
            <a:pPr lvl="1"/>
            <a:r>
              <a:rPr lang="en-US" sz="3000" dirty="0" err="1" smtClean="0"/>
              <a:t>cmh.servpago</a:t>
            </a:r>
            <a:r>
              <a:rPr lang="en-US" sz="3000" dirty="0" smtClean="0"/>
              <a:t>: </a:t>
            </a:r>
            <a:r>
              <a:rPr lang="en-US" sz="3000" dirty="0" err="1" smtClean="0"/>
              <a:t>servicio</a:t>
            </a:r>
            <a:r>
              <a:rPr lang="en-US" sz="3000" dirty="0" smtClean="0"/>
              <a:t> de </a:t>
            </a:r>
            <a:r>
              <a:rPr lang="en-US" sz="3000" dirty="0" err="1" smtClean="0"/>
              <a:t>pago</a:t>
            </a:r>
            <a:r>
              <a:rPr lang="en-US" sz="3000" dirty="0"/>
              <a:t> </a:t>
            </a:r>
            <a:r>
              <a:rPr lang="en-US" sz="3000" dirty="0" err="1" smtClean="0"/>
              <a:t>automático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Paquetes</a:t>
            </a:r>
            <a:r>
              <a:rPr lang="en-US" sz="3200" dirty="0" smtClean="0"/>
              <a:t> .NET:</a:t>
            </a:r>
          </a:p>
          <a:p>
            <a:pPr lvl="1"/>
            <a:r>
              <a:rPr lang="en-US" sz="3000" dirty="0" err="1" smtClean="0"/>
              <a:t>CMH.Terminal.DAL</a:t>
            </a:r>
            <a:r>
              <a:rPr lang="en-US" sz="3000" dirty="0" smtClean="0"/>
              <a:t>: </a:t>
            </a:r>
            <a:r>
              <a:rPr lang="en-US" sz="3000" dirty="0" err="1" smtClean="0"/>
              <a:t>persistencia</a:t>
            </a:r>
            <a:r>
              <a:rPr lang="en-US" sz="3000" dirty="0" smtClean="0"/>
              <a:t> Entity Framework</a:t>
            </a:r>
          </a:p>
          <a:p>
            <a:pPr lvl="1"/>
            <a:r>
              <a:rPr lang="en-US" sz="3000" dirty="0" err="1" smtClean="0"/>
              <a:t>CMH.Terminal.BL</a:t>
            </a:r>
            <a:r>
              <a:rPr lang="en-US" sz="3000" dirty="0" smtClean="0"/>
              <a:t>: 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r>
              <a:rPr lang="en-US" sz="3000" dirty="0" smtClean="0"/>
              <a:t> del terminal</a:t>
            </a:r>
          </a:p>
          <a:p>
            <a:pPr lvl="1"/>
            <a:r>
              <a:rPr lang="en-US" sz="3000" dirty="0" err="1" smtClean="0"/>
              <a:t>CMH.Seguro</a:t>
            </a:r>
            <a:r>
              <a:rPr lang="en-US" sz="3000" dirty="0" smtClean="0"/>
              <a:t>: </a:t>
            </a:r>
            <a:r>
              <a:rPr lang="en-US" sz="3000" dirty="0" err="1" smtClean="0"/>
              <a:t>persistencia</a:t>
            </a:r>
            <a:r>
              <a:rPr lang="en-US" sz="3000" dirty="0" smtClean="0"/>
              <a:t>, 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r>
              <a:rPr lang="en-US" sz="3000" dirty="0" smtClean="0"/>
              <a:t> e </a:t>
            </a:r>
            <a:r>
              <a:rPr lang="en-US" sz="3000" dirty="0" err="1" smtClean="0"/>
              <a:t>implementación</a:t>
            </a:r>
            <a:r>
              <a:rPr lang="en-US" sz="3000" dirty="0" smtClean="0"/>
              <a:t>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datos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3600" dirty="0" smtClean="0"/>
              <a:t>2 bases de </a:t>
            </a:r>
            <a:r>
              <a:rPr lang="en-US" sz="3600" dirty="0" err="1" smtClean="0"/>
              <a:t>datos</a:t>
            </a:r>
            <a:r>
              <a:rPr lang="en-US" sz="36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3200" dirty="0" smtClean="0"/>
              <a:t>CMH </a:t>
            </a:r>
            <a:r>
              <a:rPr lang="mr-IN" sz="3200" dirty="0" smtClean="0"/>
              <a:t>–</a:t>
            </a:r>
            <a:r>
              <a:rPr lang="en-US" sz="3200" dirty="0" smtClean="0"/>
              <a:t> 27 </a:t>
            </a:r>
            <a:r>
              <a:rPr lang="en-US" sz="3200" dirty="0" err="1" smtClean="0"/>
              <a:t>tablas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3200" dirty="0" err="1" smtClean="0"/>
              <a:t>Seguros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6 </a:t>
            </a:r>
            <a:r>
              <a:rPr lang="en-US" sz="3200" dirty="0" err="1" smtClean="0"/>
              <a:t>tablas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3400" dirty="0" err="1" smtClean="0"/>
              <a:t>Cubren</a:t>
            </a:r>
            <a:r>
              <a:rPr lang="en-US" sz="3400" dirty="0" smtClean="0"/>
              <a:t> 100% de </a:t>
            </a:r>
            <a:r>
              <a:rPr lang="en-US" sz="3400" dirty="0" err="1" smtClean="0"/>
              <a:t>los</a:t>
            </a:r>
            <a:r>
              <a:rPr lang="en-US" sz="3400" dirty="0" smtClean="0"/>
              <a:t> </a:t>
            </a:r>
            <a:r>
              <a:rPr lang="en-US" sz="3400" dirty="0" err="1" smtClean="0"/>
              <a:t>casos</a:t>
            </a:r>
            <a:r>
              <a:rPr lang="en-US" sz="3400" dirty="0" smtClean="0"/>
              <a:t> de </a:t>
            </a:r>
            <a:r>
              <a:rPr lang="en-US" sz="3400" dirty="0" err="1" smtClean="0"/>
              <a:t>uso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datos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06" y="1149999"/>
            <a:ext cx="7216793" cy="54511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sp>
        <p:nvSpPr>
          <p:cNvPr id="6" name="TextBox 5"/>
          <p:cNvSpPr txBox="1"/>
          <p:nvPr/>
        </p:nvSpPr>
        <p:spPr>
          <a:xfrm>
            <a:off x="1391921" y="2611120"/>
            <a:ext cx="1971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CMH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14</a:t>
            </a:fld>
            <a:endParaRPr lang="es-C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12" y="2462476"/>
            <a:ext cx="7073900" cy="40196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84961" y="3718560"/>
            <a:ext cx="1957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Modelo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</a:t>
            </a:r>
            <a:r>
              <a:rPr lang="en-US" sz="2800" dirty="0" err="1" smtClean="0"/>
              <a:t>Seguros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Capa</a:t>
            </a:r>
            <a:r>
              <a:rPr lang="en-US" smtClean="0"/>
              <a:t> de </a:t>
            </a:r>
            <a:r>
              <a:rPr lang="en-US" err="1" smtClean="0"/>
              <a:t>negocio</a:t>
            </a:r>
            <a:r>
              <a:rPr lang="en-US" smtClean="0"/>
              <a:t> terminal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endParaRPr lang="en-US" dirty="0" smtClean="0"/>
          </a:p>
          <a:p>
            <a:r>
              <a:rPr lang="en-US" dirty="0" smtClean="0"/>
              <a:t>50% de las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endParaRPr lang="en-US" dirty="0" smtClean="0"/>
          </a:p>
          <a:p>
            <a:r>
              <a:rPr lang="en-US" dirty="0" smtClean="0"/>
              <a:t>22 tests </a:t>
            </a:r>
            <a:r>
              <a:rPr lang="en-US" dirty="0" err="1" smtClean="0"/>
              <a:t>unitarios</a:t>
            </a:r>
            <a:r>
              <a:rPr lang="en-US" dirty="0" smtClean="0"/>
              <a:t>, con </a:t>
            </a:r>
            <a:r>
              <a:rPr lang="en-US" dirty="0" err="1" smtClean="0"/>
              <a:t>cobertura</a:t>
            </a:r>
            <a:r>
              <a:rPr lang="en-US" dirty="0" smtClean="0"/>
              <a:t> de 68% del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smtClean="0"/>
              <a:t>El test </a:t>
            </a:r>
            <a:r>
              <a:rPr lang="en-US" dirty="0" err="1" smtClean="0"/>
              <a:t>unitario</a:t>
            </a:r>
            <a:r>
              <a:rPr lang="en-US" dirty="0" smtClean="0"/>
              <a:t> </a:t>
            </a:r>
            <a:r>
              <a:rPr lang="en-US" dirty="0" err="1" smtClean="0"/>
              <a:t>promedio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2,5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Capa</a:t>
            </a:r>
            <a:r>
              <a:rPr lang="en-US" smtClean="0"/>
              <a:t> de </a:t>
            </a:r>
            <a:r>
              <a:rPr lang="en-US" err="1" smtClean="0"/>
              <a:t>negocio</a:t>
            </a:r>
            <a:r>
              <a:rPr lang="en-US" smtClean="0"/>
              <a:t> 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 </a:t>
            </a:r>
            <a:r>
              <a:rPr lang="en-US" sz="4000" dirty="0" err="1" smtClean="0"/>
              <a:t>clases</a:t>
            </a:r>
            <a:endParaRPr lang="en-US" sz="4000" dirty="0" smtClean="0"/>
          </a:p>
          <a:p>
            <a:r>
              <a:rPr lang="en-US" sz="4000" dirty="0" smtClean="0"/>
              <a:t>100% de </a:t>
            </a:r>
            <a:r>
              <a:rPr lang="en-US" sz="4000" dirty="0" err="1" smtClean="0"/>
              <a:t>los</a:t>
            </a:r>
            <a:r>
              <a:rPr lang="en-US" sz="4000" dirty="0" smtClean="0"/>
              <a:t> tests </a:t>
            </a:r>
            <a:r>
              <a:rPr lang="en-US" sz="4000" dirty="0" err="1" smtClean="0"/>
              <a:t>pasando</a:t>
            </a:r>
            <a:endParaRPr lang="en-US" sz="4000" dirty="0" smtClean="0"/>
          </a:p>
          <a:p>
            <a:r>
              <a:rPr lang="en-US" sz="4000" dirty="0" err="1" smtClean="0"/>
              <a:t>Promedio</a:t>
            </a:r>
            <a:r>
              <a:rPr lang="en-US" sz="4000" dirty="0" smtClean="0"/>
              <a:t> de 3 </a:t>
            </a:r>
            <a:r>
              <a:rPr lang="en-US" sz="4000" dirty="0" err="1" smtClean="0"/>
              <a:t>casos</a:t>
            </a:r>
            <a:r>
              <a:rPr lang="en-US" sz="4000" dirty="0" smtClean="0"/>
              <a:t> de </a:t>
            </a:r>
            <a:r>
              <a:rPr lang="en-US" sz="4000" dirty="0" err="1" smtClean="0"/>
              <a:t>prueba</a:t>
            </a:r>
            <a:r>
              <a:rPr lang="en-US" sz="4000" dirty="0" smtClean="0"/>
              <a:t> </a:t>
            </a:r>
            <a:r>
              <a:rPr lang="en-US" sz="4000" dirty="0" err="1" smtClean="0"/>
              <a:t>por</a:t>
            </a:r>
            <a:r>
              <a:rPr lang="en-US" sz="4000" dirty="0" smtClean="0"/>
              <a:t> test.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Arquitectura</a:t>
            </a:r>
            <a:endParaRPr lang="en-US" sz="3200" dirty="0" smtClean="0"/>
          </a:p>
          <a:p>
            <a:r>
              <a:rPr lang="en-US" sz="3200" dirty="0" smtClean="0"/>
              <a:t>Matrices de </a:t>
            </a:r>
            <a:r>
              <a:rPr lang="en-US" sz="3200" dirty="0" err="1" smtClean="0"/>
              <a:t>trazabilidad</a:t>
            </a:r>
            <a:endParaRPr lang="en-US" sz="3200" dirty="0" smtClean="0"/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de </a:t>
            </a:r>
            <a:r>
              <a:rPr lang="en-US" sz="3200" dirty="0" err="1" smtClean="0"/>
              <a:t>clases</a:t>
            </a:r>
            <a:endParaRPr lang="en-US" sz="3200" dirty="0" smtClean="0"/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de </a:t>
            </a:r>
            <a:r>
              <a:rPr lang="en-US" sz="3200" dirty="0" err="1" smtClean="0"/>
              <a:t>datos</a:t>
            </a:r>
            <a:endParaRPr lang="en-US" sz="3200" dirty="0" smtClean="0"/>
          </a:p>
          <a:p>
            <a:r>
              <a:rPr lang="en-US" sz="3200" dirty="0" err="1" smtClean="0"/>
              <a:t>Capa</a:t>
            </a:r>
            <a:r>
              <a:rPr lang="en-US" sz="3200" dirty="0" smtClean="0"/>
              <a:t> de </a:t>
            </a:r>
            <a:r>
              <a:rPr lang="en-US" sz="3200" dirty="0" err="1" smtClean="0"/>
              <a:t>negocios</a:t>
            </a:r>
            <a:r>
              <a:rPr lang="en-US" sz="3200" dirty="0" smtClean="0"/>
              <a:t> app web</a:t>
            </a:r>
          </a:p>
          <a:p>
            <a:r>
              <a:rPr lang="en-US" sz="3200" dirty="0" err="1" smtClean="0"/>
              <a:t>Capa</a:t>
            </a:r>
            <a:r>
              <a:rPr lang="en-US" sz="3200" dirty="0" smtClean="0"/>
              <a:t> de </a:t>
            </a:r>
            <a:r>
              <a:rPr lang="en-US" sz="3200" dirty="0" err="1" smtClean="0"/>
              <a:t>negocios</a:t>
            </a:r>
            <a:r>
              <a:rPr lang="en-US" sz="3200" dirty="0" smtClean="0"/>
              <a:t> terminal (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proceso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Arquitectura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Bases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bd_cmh</a:t>
            </a:r>
            <a:r>
              <a:rPr lang="en-US" sz="3200" dirty="0" smtClean="0"/>
              <a:t>: Oracle, </a:t>
            </a:r>
            <a:r>
              <a:rPr lang="en-US" sz="3200" dirty="0" err="1" smtClean="0"/>
              <a:t>única</a:t>
            </a:r>
            <a:r>
              <a:rPr lang="en-US" sz="3200" dirty="0" smtClean="0"/>
              <a:t>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 del </a:t>
            </a:r>
            <a:r>
              <a:rPr lang="en-US" sz="3200" dirty="0" err="1" smtClean="0"/>
              <a:t>negocio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bd_seguro</a:t>
            </a:r>
            <a:r>
              <a:rPr lang="en-US" sz="3200" dirty="0" smtClean="0"/>
              <a:t>: Oracle, </a:t>
            </a:r>
            <a:r>
              <a:rPr lang="en-US" sz="3200" dirty="0" err="1" smtClean="0"/>
              <a:t>simula</a:t>
            </a:r>
            <a:r>
              <a:rPr lang="en-US" sz="3200" dirty="0" smtClean="0"/>
              <a:t>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 de </a:t>
            </a:r>
            <a:r>
              <a:rPr lang="en-US" sz="3200" dirty="0" err="1" smtClean="0"/>
              <a:t>servicio</a:t>
            </a:r>
            <a:r>
              <a:rPr lang="en-US" sz="3200" dirty="0" smtClean="0"/>
              <a:t> de </a:t>
            </a:r>
            <a:r>
              <a:rPr lang="en-US" sz="3200" dirty="0" err="1" smtClean="0"/>
              <a:t>aseguradoras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1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/>
          </a:p>
          <a:p>
            <a:pPr lvl="1"/>
            <a:r>
              <a:rPr lang="en-US" sz="3200" dirty="0" smtClean="0"/>
              <a:t>Terminal: </a:t>
            </a:r>
            <a:r>
              <a:rPr lang="en-US" sz="3200" dirty="0" err="1" smtClean="0"/>
              <a:t>provee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administrativas</a:t>
            </a:r>
            <a:r>
              <a:rPr lang="en-US" sz="3200" dirty="0" smtClean="0"/>
              <a:t> a </a:t>
            </a:r>
            <a:r>
              <a:rPr lang="en-US" sz="3200" dirty="0" err="1" smtClean="0"/>
              <a:t>funcionarios</a:t>
            </a:r>
            <a:r>
              <a:rPr lang="en-US" sz="3200" dirty="0" smtClean="0"/>
              <a:t> y personal </a:t>
            </a:r>
            <a:r>
              <a:rPr lang="en-US" sz="3200" dirty="0" err="1" smtClean="0"/>
              <a:t>médico</a:t>
            </a:r>
            <a:r>
              <a:rPr lang="en-US" sz="3200" dirty="0" smtClean="0"/>
              <a:t>, </a:t>
            </a:r>
            <a:r>
              <a:rPr lang="en-US" sz="3200" dirty="0" err="1" smtClean="0"/>
              <a:t>además</a:t>
            </a:r>
            <a:r>
              <a:rPr lang="en-US" sz="3200" dirty="0" smtClean="0"/>
              <a:t> de </a:t>
            </a:r>
            <a:r>
              <a:rPr lang="en-US" sz="3200" dirty="0" err="1" smtClean="0"/>
              <a:t>enviar</a:t>
            </a:r>
            <a:r>
              <a:rPr lang="en-US" sz="3200" dirty="0" smtClean="0"/>
              <a:t> </a:t>
            </a:r>
            <a:r>
              <a:rPr lang="en-US" sz="3200" dirty="0" err="1" smtClean="0"/>
              <a:t>notificaciones</a:t>
            </a:r>
            <a:r>
              <a:rPr lang="en-US" sz="3200" dirty="0" smtClean="0"/>
              <a:t> al mail.</a:t>
            </a:r>
          </a:p>
          <a:p>
            <a:pPr lvl="1"/>
            <a:r>
              <a:rPr lang="en-US" sz="3200" dirty="0" err="1" smtClean="0"/>
              <a:t>SeguroWS</a:t>
            </a:r>
            <a:r>
              <a:rPr lang="en-US" sz="3200" dirty="0" smtClean="0"/>
              <a:t>: web service que </a:t>
            </a:r>
            <a:r>
              <a:rPr lang="en-US" sz="3200" dirty="0" err="1" smtClean="0"/>
              <a:t>simula</a:t>
            </a:r>
            <a:r>
              <a:rPr lang="en-US" sz="3200" dirty="0" smtClean="0"/>
              <a:t> </a:t>
            </a:r>
            <a:r>
              <a:rPr lang="en-US" sz="3200" dirty="0" err="1" smtClean="0"/>
              <a:t>proveer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de un endpoint de la </a:t>
            </a:r>
            <a:r>
              <a:rPr lang="en-US" sz="3200" dirty="0" err="1" smtClean="0"/>
              <a:t>empresa</a:t>
            </a:r>
            <a:r>
              <a:rPr lang="en-US" sz="3200" dirty="0" smtClean="0"/>
              <a:t> de </a:t>
            </a:r>
            <a:r>
              <a:rPr lang="en-US" sz="3200" dirty="0" err="1" smtClean="0"/>
              <a:t>seguros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9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Web app: </a:t>
            </a:r>
            <a:r>
              <a:rPr lang="en-US" sz="3200" dirty="0" err="1" smtClean="0"/>
              <a:t>sitio</a:t>
            </a:r>
            <a:r>
              <a:rPr lang="en-US" sz="3200" dirty="0" smtClean="0"/>
              <a:t> web que </a:t>
            </a:r>
            <a:r>
              <a:rPr lang="en-US" sz="3200" dirty="0" err="1" smtClean="0"/>
              <a:t>provee</a:t>
            </a:r>
            <a:r>
              <a:rPr lang="en-US" sz="3200" dirty="0" smtClean="0"/>
              <a:t> las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para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pacientes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Payment service: </a:t>
            </a:r>
            <a:r>
              <a:rPr lang="en-US" sz="3200" dirty="0" err="1" smtClean="0"/>
              <a:t>servicio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automatizado</a:t>
            </a:r>
            <a:r>
              <a:rPr lang="en-US" sz="3200" dirty="0" smtClean="0"/>
              <a:t> de </a:t>
            </a:r>
            <a:r>
              <a:rPr lang="en-US" sz="3200" dirty="0" err="1" smtClean="0"/>
              <a:t>pagos</a:t>
            </a:r>
            <a:r>
              <a:rPr lang="en-US" sz="3200" dirty="0" smtClean="0"/>
              <a:t> de </a:t>
            </a:r>
            <a:r>
              <a:rPr lang="en-US" sz="3200" dirty="0" err="1" smtClean="0"/>
              <a:t>honorarios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44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312" y="2393984"/>
            <a:ext cx="7211568" cy="1397124"/>
          </a:xfrm>
        </p:spPr>
        <p:txBody>
          <a:bodyPr/>
          <a:lstStyle/>
          <a:p>
            <a:r>
              <a:rPr lang="en-US" dirty="0" smtClean="0"/>
              <a:t>Matrices de </a:t>
            </a:r>
            <a:r>
              <a:rPr lang="en-US" dirty="0" err="1" smtClean="0"/>
              <a:t>trazabilidad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1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Requerimientos</a:t>
            </a:r>
            <a:r>
              <a:rPr lang="en-US" dirty="0" smtClean="0"/>
              <a:t> vs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87235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sp>
        <p:nvSpPr>
          <p:cNvPr id="6" name="TextBox 5"/>
          <p:cNvSpPr txBox="1"/>
          <p:nvPr/>
        </p:nvSpPr>
        <p:spPr>
          <a:xfrm>
            <a:off x="6004560" y="1910080"/>
            <a:ext cx="445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100%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requerimientos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funcionales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 no </a:t>
            </a:r>
            <a:r>
              <a:rPr lang="en-US" sz="2000" dirty="0" err="1" smtClean="0"/>
              <a:t>funcionales</a:t>
            </a:r>
            <a:r>
              <a:rPr lang="en-US" sz="2000" dirty="0" smtClean="0"/>
              <a:t> </a:t>
            </a:r>
            <a:r>
              <a:rPr lang="en-US" sz="2000" dirty="0" err="1" smtClean="0"/>
              <a:t>cubiertos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casos</a:t>
            </a:r>
            <a:r>
              <a:rPr lang="en-US" sz="2000" dirty="0" smtClean="0"/>
              <a:t> de </a:t>
            </a:r>
            <a:r>
              <a:rPr lang="en-US" sz="2000" dirty="0" err="1" smtClean="0"/>
              <a:t>uso</a:t>
            </a:r>
            <a:endParaRPr lang="en-US" sz="2000" dirty="0" smtClean="0"/>
          </a:p>
          <a:p>
            <a:r>
              <a:rPr lang="en-US" sz="2000" dirty="0" smtClean="0"/>
              <a:t>31 </a:t>
            </a:r>
            <a:r>
              <a:rPr lang="en-US" sz="2000" dirty="0" err="1" smtClean="0"/>
              <a:t>requerimientos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funcionales</a:t>
            </a:r>
            <a:endParaRPr lang="en-US" sz="2000" dirty="0" smtClean="0"/>
          </a:p>
          <a:p>
            <a:r>
              <a:rPr lang="en-US" sz="2000" dirty="0" smtClean="0"/>
              <a:t>26 </a:t>
            </a:r>
            <a:r>
              <a:rPr lang="en-US" sz="2000" dirty="0" err="1" smtClean="0"/>
              <a:t>casos</a:t>
            </a:r>
            <a:r>
              <a:rPr lang="en-US" sz="2000" dirty="0" smtClean="0"/>
              <a:t> de </a:t>
            </a:r>
            <a:r>
              <a:rPr lang="en-US" sz="2000" dirty="0" err="1" smtClean="0"/>
              <a:t>uso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95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Requerimientos</a:t>
            </a:r>
            <a:r>
              <a:rPr lang="en-US" dirty="0" smtClean="0"/>
              <a:t> vs </a:t>
            </a:r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23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118</TotalTime>
  <Words>339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Mangal</vt:lpstr>
      <vt:lpstr>Wingdings 2</vt:lpstr>
      <vt:lpstr>Arial</vt:lpstr>
      <vt:lpstr>View</vt:lpstr>
      <vt:lpstr>Proyecto “Centro médico Hipócrates”: Iteración 2</vt:lpstr>
      <vt:lpstr>Agenda</vt:lpstr>
      <vt:lpstr>Arquitectura</vt:lpstr>
      <vt:lpstr>Arquitectura</vt:lpstr>
      <vt:lpstr>Arquitectura</vt:lpstr>
      <vt:lpstr>Arquitectura</vt:lpstr>
      <vt:lpstr>Matrices de trazabilidad</vt:lpstr>
      <vt:lpstr>Matriz: Requerimientos vs Casos de uso</vt:lpstr>
      <vt:lpstr>Matriz: Requerimientos vs Clases</vt:lpstr>
      <vt:lpstr>Modelo de clases</vt:lpstr>
      <vt:lpstr>Modelo de clases</vt:lpstr>
      <vt:lpstr>Modelo de clases</vt:lpstr>
      <vt:lpstr>Modelo de datos </vt:lpstr>
      <vt:lpstr>Modelo de datos </vt:lpstr>
      <vt:lpstr>Modelo de datos</vt:lpstr>
      <vt:lpstr>Capa de negocio terminal</vt:lpstr>
      <vt:lpstr>Capa de negocio web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29</cp:revision>
  <dcterms:created xsi:type="dcterms:W3CDTF">2016-08-29T19:39:28Z</dcterms:created>
  <dcterms:modified xsi:type="dcterms:W3CDTF">2016-10-20T21:25:03Z</dcterms:modified>
</cp:coreProperties>
</file>