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1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361" r:id="rId7"/>
    <p:sldId id="264" r:id="rId8"/>
    <p:sldId id="265" r:id="rId9"/>
    <p:sldId id="266" r:id="rId10"/>
    <p:sldId id="276" r:id="rId11"/>
    <p:sldId id="360" r:id="rId12"/>
    <p:sldId id="308" r:id="rId13"/>
    <p:sldId id="314" r:id="rId14"/>
    <p:sldId id="317" r:id="rId15"/>
    <p:sldId id="318" r:id="rId16"/>
    <p:sldId id="316" r:id="rId17"/>
    <p:sldId id="324" r:id="rId18"/>
    <p:sldId id="325" r:id="rId19"/>
    <p:sldId id="339" r:id="rId20"/>
    <p:sldId id="346" r:id="rId21"/>
    <p:sldId id="362" r:id="rId22"/>
    <p:sldId id="355" r:id="rId23"/>
    <p:sldId id="356" r:id="rId24"/>
    <p:sldId id="357" r:id="rId25"/>
    <p:sldId id="358" r:id="rId26"/>
    <p:sldId id="3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5" autoAdjust="0"/>
    <p:restoredTop sz="71095" autoAdjust="0"/>
  </p:normalViewPr>
  <p:slideViewPr>
    <p:cSldViewPr snapToGrid="0">
      <p:cViewPr varScale="1">
        <p:scale>
          <a:sx n="53" d="100"/>
          <a:sy n="53" d="100"/>
        </p:scale>
        <p:origin x="18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2E802-A1E4-40D9-9B04-16DD911214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8347569-2D44-4187-8E76-E01E096B72F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Jefe de proyecto </a:t>
          </a:r>
        </a:p>
      </dgm:t>
    </dgm:pt>
    <dgm:pt modelId="{8108A6FC-538E-4E74-B415-8EEFDD70FEF8}" type="parTrans" cxnId="{6E91DD04-9FDD-4BAF-96F5-859770B209B7}">
      <dgm:prSet/>
      <dgm:spPr/>
      <dgm:t>
        <a:bodyPr/>
        <a:lstStyle/>
        <a:p>
          <a:endParaRPr lang="es-CL"/>
        </a:p>
      </dgm:t>
    </dgm:pt>
    <dgm:pt modelId="{F0329AF9-EA15-4E78-826F-31DD480B0AB9}" type="sibTrans" cxnId="{6E91DD04-9FDD-4BAF-96F5-859770B209B7}">
      <dgm:prSet/>
      <dgm:spPr/>
      <dgm:t>
        <a:bodyPr/>
        <a:lstStyle/>
        <a:p>
          <a:endParaRPr lang="es-CL"/>
        </a:p>
      </dgm:t>
    </dgm:pt>
    <dgm:pt modelId="{589A2777-9AF4-491A-A97B-6E6C709B328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informática</a:t>
          </a:r>
        </a:p>
      </dgm:t>
    </dgm:pt>
    <dgm:pt modelId="{C97E3CD4-306A-44C5-9200-822C58ECC4A3}" type="parTrans" cxnId="{D544BCAE-582C-486D-B770-A78FABA2192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2D6B7466-3FBF-4978-A2F5-449A03386E56}" type="sibTrans" cxnId="{D544BCAE-582C-486D-B770-A78FABA2192A}">
      <dgm:prSet/>
      <dgm:spPr/>
      <dgm:t>
        <a:bodyPr/>
        <a:lstStyle/>
        <a:p>
          <a:endParaRPr lang="es-CL"/>
        </a:p>
      </dgm:t>
    </dgm:pt>
    <dgm:pt modelId="{AABA9C2A-AC39-4C3B-8C4E-A71A46F44AC5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procesos </a:t>
          </a:r>
        </a:p>
      </dgm:t>
    </dgm:pt>
    <dgm:pt modelId="{D6E78E02-2FC6-45D9-BBD1-1397F595C456}" type="parTrans" cxnId="{55BD99AA-0806-42CD-8B57-DB941F52AD94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85836242-B649-4FD0-B8C0-85580A5AE8CC}" type="sibTrans" cxnId="{55BD99AA-0806-42CD-8B57-DB941F52AD94}">
      <dgm:prSet/>
      <dgm:spPr/>
      <dgm:t>
        <a:bodyPr/>
        <a:lstStyle/>
        <a:p>
          <a:endParaRPr lang="es-CL"/>
        </a:p>
      </dgm:t>
    </dgm:pt>
    <dgm:pt modelId="{9605A8FC-0B20-44EC-B4DC-2C64897F321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Diseñador de prototipos</a:t>
          </a:r>
        </a:p>
      </dgm:t>
    </dgm:pt>
    <dgm:pt modelId="{C3F00ACD-BD35-4C93-AED9-718EC0388BEB}" type="parTrans" cxnId="{214197A1-1763-4632-B50D-CCB4B39BA231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BFF58F7-CF29-4362-A0F1-B95CC5D28F63}" type="sibTrans" cxnId="{214197A1-1763-4632-B50D-CCB4B39BA231}">
      <dgm:prSet/>
      <dgm:spPr/>
      <dgm:t>
        <a:bodyPr/>
        <a:lstStyle/>
        <a:p>
          <a:endParaRPr lang="es-CL"/>
        </a:p>
      </dgm:t>
    </dgm:pt>
    <dgm:pt modelId="{3CC69F16-2EE9-4916-A606-987F8317B751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de pruebas</a:t>
          </a:r>
        </a:p>
      </dgm:t>
    </dgm:pt>
    <dgm:pt modelId="{4A590890-CE07-4E1B-99BD-5193AF6F0560}" type="parTrans" cxnId="{D34A1D29-CCB6-4C0A-AAC6-D96F7B0680C7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25FFF06-7851-4C2A-9AC7-E4445F9D1A06}" type="sibTrans" cxnId="{D34A1D29-CCB6-4C0A-AAC6-D96F7B0680C7}">
      <dgm:prSet/>
      <dgm:spPr/>
      <dgm:t>
        <a:bodyPr/>
        <a:lstStyle/>
        <a:p>
          <a:endParaRPr lang="es-CL"/>
        </a:p>
      </dgm:t>
    </dgm:pt>
    <dgm:pt modelId="{94B23D3E-BD45-4FA0-9736-F0B3BCFCBFFE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Java</a:t>
          </a:r>
        </a:p>
      </dgm:t>
    </dgm:pt>
    <dgm:pt modelId="{17D2686D-FB37-4650-9997-37C5AE699601}" type="parTrans" cxnId="{30287404-1602-4EDD-80F5-5D22676D9E3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48BEAA6-CC0E-4191-A56C-A571A363CFC0}" type="sibTrans" cxnId="{30287404-1602-4EDD-80F5-5D22676D9E3C}">
      <dgm:prSet/>
      <dgm:spPr/>
      <dgm:t>
        <a:bodyPr/>
        <a:lstStyle/>
        <a:p>
          <a:endParaRPr lang="es-CL"/>
        </a:p>
      </dgm:t>
    </dgm:pt>
    <dgm:pt modelId="{114AEEA0-36D2-44AF-9FF5-DD1265A193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.NET</a:t>
          </a:r>
        </a:p>
      </dgm:t>
    </dgm:pt>
    <dgm:pt modelId="{687ECD2D-38F3-42F1-AB87-89E51267D4A5}" type="parTrans" cxnId="{6478A9C8-CB29-4172-971B-33FBE99FFE39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055995-9182-494B-ADB4-648906D05C25}" type="sibTrans" cxnId="{6478A9C8-CB29-4172-971B-33FBE99FFE39}">
      <dgm:prSet/>
      <dgm:spPr/>
      <dgm:t>
        <a:bodyPr/>
        <a:lstStyle/>
        <a:p>
          <a:endParaRPr lang="es-CL"/>
        </a:p>
      </dgm:t>
    </dgm:pt>
    <dgm:pt modelId="{C496BD74-19CB-46EB-862B-875A5289DC7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Programador PL/SQL</a:t>
          </a:r>
        </a:p>
      </dgm:t>
    </dgm:pt>
    <dgm:pt modelId="{3E77FAEB-6253-4BCB-A8BD-F64DF15941A3}" type="parTrans" cxnId="{C6031F02-71F0-4134-99B9-4F10216A5BA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EB1AEA-1CB3-4995-813F-765E890849B9}" type="sibTrans" cxnId="{C6031F02-71F0-4134-99B9-4F10216A5BA2}">
      <dgm:prSet/>
      <dgm:spPr/>
      <dgm:t>
        <a:bodyPr/>
        <a:lstStyle/>
        <a:p>
          <a:endParaRPr lang="es-CL"/>
        </a:p>
      </dgm:t>
    </dgm:pt>
    <dgm:pt modelId="{55774A3D-21FB-4A3B-AD9A-44F1994328A8}" type="pres">
      <dgm:prSet presAssocID="{83C2E802-A1E4-40D9-9B04-16DD911214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1D5E8DB-14ED-423B-8BE2-7E3C2B650139}" type="pres">
      <dgm:prSet presAssocID="{48347569-2D44-4187-8E76-E01E096B72F4}" presName="hierRoot1" presStyleCnt="0">
        <dgm:presLayoutVars>
          <dgm:hierBranch val="init"/>
        </dgm:presLayoutVars>
      </dgm:prSet>
      <dgm:spPr/>
    </dgm:pt>
    <dgm:pt modelId="{32C7AAD2-F3FE-48ED-A313-7D262E0251DA}" type="pres">
      <dgm:prSet presAssocID="{48347569-2D44-4187-8E76-E01E096B72F4}" presName="rootComposite1" presStyleCnt="0"/>
      <dgm:spPr/>
    </dgm:pt>
    <dgm:pt modelId="{4377A0B1-66D2-45BC-9E33-1825128E382B}" type="pres">
      <dgm:prSet presAssocID="{48347569-2D44-4187-8E76-E01E096B72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32BDAF-7795-4AEB-A2FC-8074C28024D0}" type="pres">
      <dgm:prSet presAssocID="{48347569-2D44-4187-8E76-E01E096B72F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ABF197A-8E73-4D19-B116-E6AEF04D7F2D}" type="pres">
      <dgm:prSet presAssocID="{48347569-2D44-4187-8E76-E01E096B72F4}" presName="hierChild2" presStyleCnt="0"/>
      <dgm:spPr/>
    </dgm:pt>
    <dgm:pt modelId="{F4A28CDB-FF3F-4012-B8B0-38A1800A2096}" type="pres">
      <dgm:prSet presAssocID="{C97E3CD4-306A-44C5-9200-822C58ECC4A3}" presName="Name37" presStyleLbl="parChTrans1D2" presStyleIdx="0" presStyleCnt="4"/>
      <dgm:spPr/>
      <dgm:t>
        <a:bodyPr/>
        <a:lstStyle/>
        <a:p>
          <a:endParaRPr lang="es-ES"/>
        </a:p>
      </dgm:t>
    </dgm:pt>
    <dgm:pt modelId="{65A4D7B4-429D-46C8-8B3E-743505EBCDBB}" type="pres">
      <dgm:prSet presAssocID="{589A2777-9AF4-491A-A97B-6E6C709B3283}" presName="hierRoot2" presStyleCnt="0">
        <dgm:presLayoutVars>
          <dgm:hierBranch val="init"/>
        </dgm:presLayoutVars>
      </dgm:prSet>
      <dgm:spPr/>
    </dgm:pt>
    <dgm:pt modelId="{DB8AC82B-BE60-4EAE-880B-6DE22A5C0EF7}" type="pres">
      <dgm:prSet presAssocID="{589A2777-9AF4-491A-A97B-6E6C709B3283}" presName="rootComposite" presStyleCnt="0"/>
      <dgm:spPr/>
    </dgm:pt>
    <dgm:pt modelId="{9FDD5839-824F-4F90-B720-B486A3CC8069}" type="pres">
      <dgm:prSet presAssocID="{589A2777-9AF4-491A-A97B-6E6C709B3283}" presName="rootText" presStyleLbl="node2" presStyleIdx="0" presStyleCnt="4" custScaleX="1252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C8841B-8EDB-4597-8243-9F4FD5675C78}" type="pres">
      <dgm:prSet presAssocID="{589A2777-9AF4-491A-A97B-6E6C709B3283}" presName="rootConnector" presStyleLbl="node2" presStyleIdx="0" presStyleCnt="4"/>
      <dgm:spPr/>
      <dgm:t>
        <a:bodyPr/>
        <a:lstStyle/>
        <a:p>
          <a:endParaRPr lang="es-ES"/>
        </a:p>
      </dgm:t>
    </dgm:pt>
    <dgm:pt modelId="{0D0A93D8-16D8-4769-A1A6-4D7DD89BA84D}" type="pres">
      <dgm:prSet presAssocID="{589A2777-9AF4-491A-A97B-6E6C709B3283}" presName="hierChild4" presStyleCnt="0"/>
      <dgm:spPr/>
    </dgm:pt>
    <dgm:pt modelId="{2AF7BFB9-8E78-4BA8-9226-5FFD57DCB69D}" type="pres">
      <dgm:prSet presAssocID="{17D2686D-FB37-4650-9997-37C5AE699601}" presName="Name37" presStyleLbl="parChTrans1D3" presStyleIdx="0" presStyleCnt="3"/>
      <dgm:spPr/>
      <dgm:t>
        <a:bodyPr/>
        <a:lstStyle/>
        <a:p>
          <a:endParaRPr lang="es-ES"/>
        </a:p>
      </dgm:t>
    </dgm:pt>
    <dgm:pt modelId="{08864043-948D-45DF-8CF7-3A06692228E9}" type="pres">
      <dgm:prSet presAssocID="{94B23D3E-BD45-4FA0-9736-F0B3BCFCBFFE}" presName="hierRoot2" presStyleCnt="0">
        <dgm:presLayoutVars>
          <dgm:hierBranch val="init"/>
        </dgm:presLayoutVars>
      </dgm:prSet>
      <dgm:spPr/>
    </dgm:pt>
    <dgm:pt modelId="{E20C971D-106C-45F1-BBFA-1DCF98F2A230}" type="pres">
      <dgm:prSet presAssocID="{94B23D3E-BD45-4FA0-9736-F0B3BCFCBFFE}" presName="rootComposite" presStyleCnt="0"/>
      <dgm:spPr/>
    </dgm:pt>
    <dgm:pt modelId="{9BF67DDF-7787-4F50-B039-7392461AD898}" type="pres">
      <dgm:prSet presAssocID="{94B23D3E-BD45-4FA0-9736-F0B3BCFCBFFE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29378C-BA12-4D51-9FD4-EC7012575F83}" type="pres">
      <dgm:prSet presAssocID="{94B23D3E-BD45-4FA0-9736-F0B3BCFCBFFE}" presName="rootConnector" presStyleLbl="node3" presStyleIdx="0" presStyleCnt="3"/>
      <dgm:spPr/>
      <dgm:t>
        <a:bodyPr/>
        <a:lstStyle/>
        <a:p>
          <a:endParaRPr lang="es-ES"/>
        </a:p>
      </dgm:t>
    </dgm:pt>
    <dgm:pt modelId="{9FC77DBF-AD2B-4F4C-A146-BD36A06E8834}" type="pres">
      <dgm:prSet presAssocID="{94B23D3E-BD45-4FA0-9736-F0B3BCFCBFFE}" presName="hierChild4" presStyleCnt="0"/>
      <dgm:spPr/>
    </dgm:pt>
    <dgm:pt modelId="{11F8AC3E-2D4D-4563-87F6-442BF3CAA71E}" type="pres">
      <dgm:prSet presAssocID="{94B23D3E-BD45-4FA0-9736-F0B3BCFCBFFE}" presName="hierChild5" presStyleCnt="0"/>
      <dgm:spPr/>
    </dgm:pt>
    <dgm:pt modelId="{04370048-40F0-4BF0-AE52-3BE549A51D3C}" type="pres">
      <dgm:prSet presAssocID="{687ECD2D-38F3-42F1-AB87-89E51267D4A5}" presName="Name37" presStyleLbl="parChTrans1D3" presStyleIdx="1" presStyleCnt="3"/>
      <dgm:spPr/>
      <dgm:t>
        <a:bodyPr/>
        <a:lstStyle/>
        <a:p>
          <a:endParaRPr lang="es-ES"/>
        </a:p>
      </dgm:t>
    </dgm:pt>
    <dgm:pt modelId="{DC2C712A-56C2-4AE7-9C64-A7BAA13FFF81}" type="pres">
      <dgm:prSet presAssocID="{114AEEA0-36D2-44AF-9FF5-DD1265A193D8}" presName="hierRoot2" presStyleCnt="0">
        <dgm:presLayoutVars>
          <dgm:hierBranch val="init"/>
        </dgm:presLayoutVars>
      </dgm:prSet>
      <dgm:spPr/>
    </dgm:pt>
    <dgm:pt modelId="{B4887EF7-7B5D-4FEC-B5EE-8DCAD28F458A}" type="pres">
      <dgm:prSet presAssocID="{114AEEA0-36D2-44AF-9FF5-DD1265A193D8}" presName="rootComposite" presStyleCnt="0"/>
      <dgm:spPr/>
    </dgm:pt>
    <dgm:pt modelId="{779B4EAE-1347-4513-AEE0-C4C84F9A9F21}" type="pres">
      <dgm:prSet presAssocID="{114AEEA0-36D2-44AF-9FF5-DD1265A193D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FE614C-B35B-4510-B538-0B712DBF98B7}" type="pres">
      <dgm:prSet presAssocID="{114AEEA0-36D2-44AF-9FF5-DD1265A193D8}" presName="rootConnector" presStyleLbl="node3" presStyleIdx="1" presStyleCnt="3"/>
      <dgm:spPr/>
      <dgm:t>
        <a:bodyPr/>
        <a:lstStyle/>
        <a:p>
          <a:endParaRPr lang="es-ES"/>
        </a:p>
      </dgm:t>
    </dgm:pt>
    <dgm:pt modelId="{A8091F0F-9B39-4C28-BD58-E028EEFF9075}" type="pres">
      <dgm:prSet presAssocID="{114AEEA0-36D2-44AF-9FF5-DD1265A193D8}" presName="hierChild4" presStyleCnt="0"/>
      <dgm:spPr/>
    </dgm:pt>
    <dgm:pt modelId="{EA646782-6A87-467A-9467-475A84B17554}" type="pres">
      <dgm:prSet presAssocID="{114AEEA0-36D2-44AF-9FF5-DD1265A193D8}" presName="hierChild5" presStyleCnt="0"/>
      <dgm:spPr/>
    </dgm:pt>
    <dgm:pt modelId="{4AC446E9-5EA3-4104-9A6A-6BB4559C7F1B}" type="pres">
      <dgm:prSet presAssocID="{3E77FAEB-6253-4BCB-A8BD-F64DF15941A3}" presName="Name37" presStyleLbl="parChTrans1D3" presStyleIdx="2" presStyleCnt="3"/>
      <dgm:spPr/>
      <dgm:t>
        <a:bodyPr/>
        <a:lstStyle/>
        <a:p>
          <a:endParaRPr lang="es-ES"/>
        </a:p>
      </dgm:t>
    </dgm:pt>
    <dgm:pt modelId="{8D920A2B-3A31-401A-B122-F40E673D715F}" type="pres">
      <dgm:prSet presAssocID="{C496BD74-19CB-46EB-862B-875A5289DC73}" presName="hierRoot2" presStyleCnt="0">
        <dgm:presLayoutVars>
          <dgm:hierBranch val="init"/>
        </dgm:presLayoutVars>
      </dgm:prSet>
      <dgm:spPr/>
    </dgm:pt>
    <dgm:pt modelId="{76F5A899-0C42-4D7A-B94F-D4D3CBF5E903}" type="pres">
      <dgm:prSet presAssocID="{C496BD74-19CB-46EB-862B-875A5289DC73}" presName="rootComposite" presStyleCnt="0"/>
      <dgm:spPr/>
    </dgm:pt>
    <dgm:pt modelId="{E38B9066-00F8-494E-955D-FDA83C85B670}" type="pres">
      <dgm:prSet presAssocID="{C496BD74-19CB-46EB-862B-875A5289DC73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3679F0-7A40-480A-B84C-E07FE27D682C}" type="pres">
      <dgm:prSet presAssocID="{C496BD74-19CB-46EB-862B-875A5289DC73}" presName="rootConnector" presStyleLbl="node3" presStyleIdx="2" presStyleCnt="3"/>
      <dgm:spPr/>
      <dgm:t>
        <a:bodyPr/>
        <a:lstStyle/>
        <a:p>
          <a:endParaRPr lang="es-ES"/>
        </a:p>
      </dgm:t>
    </dgm:pt>
    <dgm:pt modelId="{82313715-8A27-46C5-9C24-C8B89B0208EA}" type="pres">
      <dgm:prSet presAssocID="{C496BD74-19CB-46EB-862B-875A5289DC73}" presName="hierChild4" presStyleCnt="0"/>
      <dgm:spPr/>
    </dgm:pt>
    <dgm:pt modelId="{4C516A66-363C-402B-B53D-45849784F225}" type="pres">
      <dgm:prSet presAssocID="{C496BD74-19CB-46EB-862B-875A5289DC73}" presName="hierChild5" presStyleCnt="0"/>
      <dgm:spPr/>
    </dgm:pt>
    <dgm:pt modelId="{5F632533-116D-4B3B-A8E3-323BD5A403C0}" type="pres">
      <dgm:prSet presAssocID="{589A2777-9AF4-491A-A97B-6E6C709B3283}" presName="hierChild5" presStyleCnt="0"/>
      <dgm:spPr/>
    </dgm:pt>
    <dgm:pt modelId="{BA71F716-B112-458F-8838-548FF5B9C93A}" type="pres">
      <dgm:prSet presAssocID="{D6E78E02-2FC6-45D9-BBD1-1397F595C456}" presName="Name37" presStyleLbl="parChTrans1D2" presStyleIdx="1" presStyleCnt="4"/>
      <dgm:spPr/>
      <dgm:t>
        <a:bodyPr/>
        <a:lstStyle/>
        <a:p>
          <a:endParaRPr lang="es-ES"/>
        </a:p>
      </dgm:t>
    </dgm:pt>
    <dgm:pt modelId="{AF2C82CC-2E6C-4979-ADA1-2EDC437F8C26}" type="pres">
      <dgm:prSet presAssocID="{AABA9C2A-AC39-4C3B-8C4E-A71A46F44AC5}" presName="hierRoot2" presStyleCnt="0">
        <dgm:presLayoutVars>
          <dgm:hierBranch val="init"/>
        </dgm:presLayoutVars>
      </dgm:prSet>
      <dgm:spPr/>
    </dgm:pt>
    <dgm:pt modelId="{2EBAEBDC-2E1A-4ED2-BCC9-7BCECA129DEA}" type="pres">
      <dgm:prSet presAssocID="{AABA9C2A-AC39-4C3B-8C4E-A71A46F44AC5}" presName="rootComposite" presStyleCnt="0"/>
      <dgm:spPr/>
    </dgm:pt>
    <dgm:pt modelId="{88C888B0-2047-41DA-A048-687AAA45645D}" type="pres">
      <dgm:prSet presAssocID="{AABA9C2A-AC39-4C3B-8C4E-A71A46F44AC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AB3C11-6A4F-43AC-B211-86055116A01E}" type="pres">
      <dgm:prSet presAssocID="{AABA9C2A-AC39-4C3B-8C4E-A71A46F44AC5}" presName="rootConnector" presStyleLbl="node2" presStyleIdx="1" presStyleCnt="4"/>
      <dgm:spPr/>
      <dgm:t>
        <a:bodyPr/>
        <a:lstStyle/>
        <a:p>
          <a:endParaRPr lang="es-ES"/>
        </a:p>
      </dgm:t>
    </dgm:pt>
    <dgm:pt modelId="{3371E83D-A872-4055-8BF3-861A092BDA34}" type="pres">
      <dgm:prSet presAssocID="{AABA9C2A-AC39-4C3B-8C4E-A71A46F44AC5}" presName="hierChild4" presStyleCnt="0"/>
      <dgm:spPr/>
    </dgm:pt>
    <dgm:pt modelId="{3248699F-8CCB-432D-960F-FF07B0C8DE1D}" type="pres">
      <dgm:prSet presAssocID="{AABA9C2A-AC39-4C3B-8C4E-A71A46F44AC5}" presName="hierChild5" presStyleCnt="0"/>
      <dgm:spPr/>
    </dgm:pt>
    <dgm:pt modelId="{51079A84-49C8-41F4-9D05-7FEC4FEC4B6E}" type="pres">
      <dgm:prSet presAssocID="{C3F00ACD-BD35-4C93-AED9-718EC0388BEB}" presName="Name37" presStyleLbl="parChTrans1D2" presStyleIdx="2" presStyleCnt="4"/>
      <dgm:spPr/>
      <dgm:t>
        <a:bodyPr/>
        <a:lstStyle/>
        <a:p>
          <a:endParaRPr lang="es-ES"/>
        </a:p>
      </dgm:t>
    </dgm:pt>
    <dgm:pt modelId="{EA7520E8-B33B-4F94-81A7-723F68A04D5A}" type="pres">
      <dgm:prSet presAssocID="{9605A8FC-0B20-44EC-B4DC-2C64897F3218}" presName="hierRoot2" presStyleCnt="0">
        <dgm:presLayoutVars>
          <dgm:hierBranch val="init"/>
        </dgm:presLayoutVars>
      </dgm:prSet>
      <dgm:spPr/>
    </dgm:pt>
    <dgm:pt modelId="{B7BA2A8A-32D5-4DE6-8B94-6658685C339F}" type="pres">
      <dgm:prSet presAssocID="{9605A8FC-0B20-44EC-B4DC-2C64897F3218}" presName="rootComposite" presStyleCnt="0"/>
      <dgm:spPr/>
    </dgm:pt>
    <dgm:pt modelId="{20967916-DBC3-4772-AC6E-80B61336A42B}" type="pres">
      <dgm:prSet presAssocID="{9605A8FC-0B20-44EC-B4DC-2C64897F321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805B864-FED3-47CF-AB75-57C75B7979BD}" type="pres">
      <dgm:prSet presAssocID="{9605A8FC-0B20-44EC-B4DC-2C64897F3218}" presName="rootConnector" presStyleLbl="node2" presStyleIdx="2" presStyleCnt="4"/>
      <dgm:spPr/>
      <dgm:t>
        <a:bodyPr/>
        <a:lstStyle/>
        <a:p>
          <a:endParaRPr lang="es-ES"/>
        </a:p>
      </dgm:t>
    </dgm:pt>
    <dgm:pt modelId="{31F392BC-D76E-480A-9825-C42AA44819BC}" type="pres">
      <dgm:prSet presAssocID="{9605A8FC-0B20-44EC-B4DC-2C64897F3218}" presName="hierChild4" presStyleCnt="0"/>
      <dgm:spPr/>
    </dgm:pt>
    <dgm:pt modelId="{7C0BFBC4-9523-4830-826D-357A4ABE642F}" type="pres">
      <dgm:prSet presAssocID="{9605A8FC-0B20-44EC-B4DC-2C64897F3218}" presName="hierChild5" presStyleCnt="0"/>
      <dgm:spPr/>
    </dgm:pt>
    <dgm:pt modelId="{55A3A6D7-775E-4B65-A7B5-A9F6264F63EF}" type="pres">
      <dgm:prSet presAssocID="{4A590890-CE07-4E1B-99BD-5193AF6F0560}" presName="Name37" presStyleLbl="parChTrans1D2" presStyleIdx="3" presStyleCnt="4"/>
      <dgm:spPr/>
      <dgm:t>
        <a:bodyPr/>
        <a:lstStyle/>
        <a:p>
          <a:endParaRPr lang="es-ES"/>
        </a:p>
      </dgm:t>
    </dgm:pt>
    <dgm:pt modelId="{0B38E8EB-528A-4A5D-8B2A-B1CE47499D7D}" type="pres">
      <dgm:prSet presAssocID="{3CC69F16-2EE9-4916-A606-987F8317B751}" presName="hierRoot2" presStyleCnt="0">
        <dgm:presLayoutVars>
          <dgm:hierBranch val="init"/>
        </dgm:presLayoutVars>
      </dgm:prSet>
      <dgm:spPr/>
    </dgm:pt>
    <dgm:pt modelId="{3A0C654E-D74F-41DA-A5BD-39DFEC67F117}" type="pres">
      <dgm:prSet presAssocID="{3CC69F16-2EE9-4916-A606-987F8317B751}" presName="rootComposite" presStyleCnt="0"/>
      <dgm:spPr/>
    </dgm:pt>
    <dgm:pt modelId="{950EF06F-4CCE-49EA-B54E-44C45D3DC267}" type="pres">
      <dgm:prSet presAssocID="{3CC69F16-2EE9-4916-A606-987F8317B75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18E70F-C5C2-4B45-A80A-81542A3C5AE7}" type="pres">
      <dgm:prSet presAssocID="{3CC69F16-2EE9-4916-A606-987F8317B751}" presName="rootConnector" presStyleLbl="node2" presStyleIdx="3" presStyleCnt="4"/>
      <dgm:spPr/>
      <dgm:t>
        <a:bodyPr/>
        <a:lstStyle/>
        <a:p>
          <a:endParaRPr lang="es-ES"/>
        </a:p>
      </dgm:t>
    </dgm:pt>
    <dgm:pt modelId="{B005ADA9-D628-45B5-B767-478D7C7A4017}" type="pres">
      <dgm:prSet presAssocID="{3CC69F16-2EE9-4916-A606-987F8317B751}" presName="hierChild4" presStyleCnt="0"/>
      <dgm:spPr/>
    </dgm:pt>
    <dgm:pt modelId="{2DC924E2-92DF-495E-AB37-60D2CEBE960A}" type="pres">
      <dgm:prSet presAssocID="{3CC69F16-2EE9-4916-A606-987F8317B751}" presName="hierChild5" presStyleCnt="0"/>
      <dgm:spPr/>
    </dgm:pt>
    <dgm:pt modelId="{AA3F84B5-32BE-45CC-AA4F-EAFA065D9D90}" type="pres">
      <dgm:prSet presAssocID="{48347569-2D44-4187-8E76-E01E096B72F4}" presName="hierChild3" presStyleCnt="0"/>
      <dgm:spPr/>
    </dgm:pt>
  </dgm:ptLst>
  <dgm:cxnLst>
    <dgm:cxn modelId="{885727A2-742A-49E3-B019-E0B1FED89E4A}" type="presOf" srcId="{4A590890-CE07-4E1B-99BD-5193AF6F0560}" destId="{55A3A6D7-775E-4B65-A7B5-A9F6264F63EF}" srcOrd="0" destOrd="0" presId="urn:microsoft.com/office/officeart/2005/8/layout/orgChart1"/>
    <dgm:cxn modelId="{D544BCAE-582C-486D-B770-A78FABA2192A}" srcId="{48347569-2D44-4187-8E76-E01E096B72F4}" destId="{589A2777-9AF4-491A-A97B-6E6C709B3283}" srcOrd="0" destOrd="0" parTransId="{C97E3CD4-306A-44C5-9200-822C58ECC4A3}" sibTransId="{2D6B7466-3FBF-4978-A2F5-449A03386E56}"/>
    <dgm:cxn modelId="{C6031F02-71F0-4134-99B9-4F10216A5BA2}" srcId="{589A2777-9AF4-491A-A97B-6E6C709B3283}" destId="{C496BD74-19CB-46EB-862B-875A5289DC73}" srcOrd="2" destOrd="0" parTransId="{3E77FAEB-6253-4BCB-A8BD-F64DF15941A3}" sibTransId="{0FEB1AEA-1CB3-4995-813F-765E890849B9}"/>
    <dgm:cxn modelId="{A60D5E3F-3170-41E6-B890-71A0C71CCF8C}" type="presOf" srcId="{94B23D3E-BD45-4FA0-9736-F0B3BCFCBFFE}" destId="{9BF67DDF-7787-4F50-B039-7392461AD898}" srcOrd="0" destOrd="0" presId="urn:microsoft.com/office/officeart/2005/8/layout/orgChart1"/>
    <dgm:cxn modelId="{4479B7A3-2F46-45C9-8442-02E45849F7B1}" type="presOf" srcId="{589A2777-9AF4-491A-A97B-6E6C709B3283}" destId="{9FDD5839-824F-4F90-B720-B486A3CC8069}" srcOrd="0" destOrd="0" presId="urn:microsoft.com/office/officeart/2005/8/layout/orgChart1"/>
    <dgm:cxn modelId="{7CAADFD9-1794-404E-B671-46232FDA2C25}" type="presOf" srcId="{C3F00ACD-BD35-4C93-AED9-718EC0388BEB}" destId="{51079A84-49C8-41F4-9D05-7FEC4FEC4B6E}" srcOrd="0" destOrd="0" presId="urn:microsoft.com/office/officeart/2005/8/layout/orgChart1"/>
    <dgm:cxn modelId="{43E59775-38E6-4B17-AC83-8660A7411111}" type="presOf" srcId="{94B23D3E-BD45-4FA0-9736-F0B3BCFCBFFE}" destId="{2129378C-BA12-4D51-9FD4-EC7012575F83}" srcOrd="1" destOrd="0" presId="urn:microsoft.com/office/officeart/2005/8/layout/orgChart1"/>
    <dgm:cxn modelId="{8765C378-7AF5-474C-AF00-F7FE9A4C9AB9}" type="presOf" srcId="{AABA9C2A-AC39-4C3B-8C4E-A71A46F44AC5}" destId="{1EAB3C11-6A4F-43AC-B211-86055116A01E}" srcOrd="1" destOrd="0" presId="urn:microsoft.com/office/officeart/2005/8/layout/orgChart1"/>
    <dgm:cxn modelId="{5C7B5736-4BD7-456E-97BD-758EDA1470B6}" type="presOf" srcId="{C97E3CD4-306A-44C5-9200-822C58ECC4A3}" destId="{F4A28CDB-FF3F-4012-B8B0-38A1800A2096}" srcOrd="0" destOrd="0" presId="urn:microsoft.com/office/officeart/2005/8/layout/orgChart1"/>
    <dgm:cxn modelId="{C1858CF9-2519-40C4-9FF7-572F98BCC1DA}" type="presOf" srcId="{D6E78E02-2FC6-45D9-BBD1-1397F595C456}" destId="{BA71F716-B112-458F-8838-548FF5B9C93A}" srcOrd="0" destOrd="0" presId="urn:microsoft.com/office/officeart/2005/8/layout/orgChart1"/>
    <dgm:cxn modelId="{E7E2829D-060A-4ED1-BFBC-B148FD33DC8F}" type="presOf" srcId="{83C2E802-A1E4-40D9-9B04-16DD911214E8}" destId="{55774A3D-21FB-4A3B-AD9A-44F1994328A8}" srcOrd="0" destOrd="0" presId="urn:microsoft.com/office/officeart/2005/8/layout/orgChart1"/>
    <dgm:cxn modelId="{BD0BDE0E-0D41-4CB7-A629-98110C370D91}" type="presOf" srcId="{48347569-2D44-4187-8E76-E01E096B72F4}" destId="{4377A0B1-66D2-45BC-9E33-1825128E382B}" srcOrd="0" destOrd="0" presId="urn:microsoft.com/office/officeart/2005/8/layout/orgChart1"/>
    <dgm:cxn modelId="{4BBD60D5-D056-45A0-9401-AEAA743CDE70}" type="presOf" srcId="{17D2686D-FB37-4650-9997-37C5AE699601}" destId="{2AF7BFB9-8E78-4BA8-9226-5FFD57DCB69D}" srcOrd="0" destOrd="0" presId="urn:microsoft.com/office/officeart/2005/8/layout/orgChart1"/>
    <dgm:cxn modelId="{0F050347-0A20-4B63-B1BE-0811DDA579CA}" type="presOf" srcId="{687ECD2D-38F3-42F1-AB87-89E51267D4A5}" destId="{04370048-40F0-4BF0-AE52-3BE549A51D3C}" srcOrd="0" destOrd="0" presId="urn:microsoft.com/office/officeart/2005/8/layout/orgChart1"/>
    <dgm:cxn modelId="{55BD99AA-0806-42CD-8B57-DB941F52AD94}" srcId="{48347569-2D44-4187-8E76-E01E096B72F4}" destId="{AABA9C2A-AC39-4C3B-8C4E-A71A46F44AC5}" srcOrd="1" destOrd="0" parTransId="{D6E78E02-2FC6-45D9-BBD1-1397F595C456}" sibTransId="{85836242-B649-4FD0-B8C0-85580A5AE8CC}"/>
    <dgm:cxn modelId="{B2ADE5F7-6549-4BAB-8954-6BA19B4FD45E}" type="presOf" srcId="{C496BD74-19CB-46EB-862B-875A5289DC73}" destId="{E38B9066-00F8-494E-955D-FDA83C85B670}" srcOrd="0" destOrd="0" presId="urn:microsoft.com/office/officeart/2005/8/layout/orgChart1"/>
    <dgm:cxn modelId="{6E91DD04-9FDD-4BAF-96F5-859770B209B7}" srcId="{83C2E802-A1E4-40D9-9B04-16DD911214E8}" destId="{48347569-2D44-4187-8E76-E01E096B72F4}" srcOrd="0" destOrd="0" parTransId="{8108A6FC-538E-4E74-B415-8EEFDD70FEF8}" sibTransId="{F0329AF9-EA15-4E78-826F-31DD480B0AB9}"/>
    <dgm:cxn modelId="{D34A1D29-CCB6-4C0A-AAC6-D96F7B0680C7}" srcId="{48347569-2D44-4187-8E76-E01E096B72F4}" destId="{3CC69F16-2EE9-4916-A606-987F8317B751}" srcOrd="3" destOrd="0" parTransId="{4A590890-CE07-4E1B-99BD-5193AF6F0560}" sibTransId="{F25FFF06-7851-4C2A-9AC7-E4445F9D1A06}"/>
    <dgm:cxn modelId="{F22C8096-D972-45D2-9D17-650140D0BF4B}" type="presOf" srcId="{114AEEA0-36D2-44AF-9FF5-DD1265A193D8}" destId="{E2FE614C-B35B-4510-B538-0B712DBF98B7}" srcOrd="1" destOrd="0" presId="urn:microsoft.com/office/officeart/2005/8/layout/orgChart1"/>
    <dgm:cxn modelId="{063B0C50-8FEF-4793-9201-F648C3CD2FBB}" type="presOf" srcId="{AABA9C2A-AC39-4C3B-8C4E-A71A46F44AC5}" destId="{88C888B0-2047-41DA-A048-687AAA45645D}" srcOrd="0" destOrd="0" presId="urn:microsoft.com/office/officeart/2005/8/layout/orgChart1"/>
    <dgm:cxn modelId="{76650F0E-D494-4714-8076-5B6F2B842C48}" type="presOf" srcId="{3E77FAEB-6253-4BCB-A8BD-F64DF15941A3}" destId="{4AC446E9-5EA3-4104-9A6A-6BB4559C7F1B}" srcOrd="0" destOrd="0" presId="urn:microsoft.com/office/officeart/2005/8/layout/orgChart1"/>
    <dgm:cxn modelId="{A9087523-0D4A-45BB-8FA2-8E076ED99EB6}" type="presOf" srcId="{3CC69F16-2EE9-4916-A606-987F8317B751}" destId="{5818E70F-C5C2-4B45-A80A-81542A3C5AE7}" srcOrd="1" destOrd="0" presId="urn:microsoft.com/office/officeart/2005/8/layout/orgChart1"/>
    <dgm:cxn modelId="{6478A9C8-CB29-4172-971B-33FBE99FFE39}" srcId="{589A2777-9AF4-491A-A97B-6E6C709B3283}" destId="{114AEEA0-36D2-44AF-9FF5-DD1265A193D8}" srcOrd="1" destOrd="0" parTransId="{687ECD2D-38F3-42F1-AB87-89E51267D4A5}" sibTransId="{0F055995-9182-494B-ADB4-648906D05C25}"/>
    <dgm:cxn modelId="{A371047C-AF45-49D3-AF1D-B8962389042E}" type="presOf" srcId="{48347569-2D44-4187-8E76-E01E096B72F4}" destId="{8932BDAF-7795-4AEB-A2FC-8074C28024D0}" srcOrd="1" destOrd="0" presId="urn:microsoft.com/office/officeart/2005/8/layout/orgChart1"/>
    <dgm:cxn modelId="{30287404-1602-4EDD-80F5-5D22676D9E3C}" srcId="{589A2777-9AF4-491A-A97B-6E6C709B3283}" destId="{94B23D3E-BD45-4FA0-9736-F0B3BCFCBFFE}" srcOrd="0" destOrd="0" parTransId="{17D2686D-FB37-4650-9997-37C5AE699601}" sibTransId="{F48BEAA6-CC0E-4191-A56C-A571A363CFC0}"/>
    <dgm:cxn modelId="{23C8177B-B115-4574-879B-7CAD9E8D61DD}" type="presOf" srcId="{9605A8FC-0B20-44EC-B4DC-2C64897F3218}" destId="{B805B864-FED3-47CF-AB75-57C75B7979BD}" srcOrd="1" destOrd="0" presId="urn:microsoft.com/office/officeart/2005/8/layout/orgChart1"/>
    <dgm:cxn modelId="{7ED03435-312A-46A2-88DA-BB22C699F1FB}" type="presOf" srcId="{114AEEA0-36D2-44AF-9FF5-DD1265A193D8}" destId="{779B4EAE-1347-4513-AEE0-C4C84F9A9F21}" srcOrd="0" destOrd="0" presId="urn:microsoft.com/office/officeart/2005/8/layout/orgChart1"/>
    <dgm:cxn modelId="{A888AC11-F501-4077-AFB8-2560FAD37197}" type="presOf" srcId="{589A2777-9AF4-491A-A97B-6E6C709B3283}" destId="{BDC8841B-8EDB-4597-8243-9F4FD5675C78}" srcOrd="1" destOrd="0" presId="urn:microsoft.com/office/officeart/2005/8/layout/orgChart1"/>
    <dgm:cxn modelId="{7CEB7267-EA91-4923-96BE-AEF31BAA5F36}" type="presOf" srcId="{9605A8FC-0B20-44EC-B4DC-2C64897F3218}" destId="{20967916-DBC3-4772-AC6E-80B61336A42B}" srcOrd="0" destOrd="0" presId="urn:microsoft.com/office/officeart/2005/8/layout/orgChart1"/>
    <dgm:cxn modelId="{DAF9B080-7DE8-4ADA-8F34-11D62A4005DA}" type="presOf" srcId="{3CC69F16-2EE9-4916-A606-987F8317B751}" destId="{950EF06F-4CCE-49EA-B54E-44C45D3DC267}" srcOrd="0" destOrd="0" presId="urn:microsoft.com/office/officeart/2005/8/layout/orgChart1"/>
    <dgm:cxn modelId="{214197A1-1763-4632-B50D-CCB4B39BA231}" srcId="{48347569-2D44-4187-8E76-E01E096B72F4}" destId="{9605A8FC-0B20-44EC-B4DC-2C64897F3218}" srcOrd="2" destOrd="0" parTransId="{C3F00ACD-BD35-4C93-AED9-718EC0388BEB}" sibTransId="{0BFF58F7-CF29-4362-A0F1-B95CC5D28F63}"/>
    <dgm:cxn modelId="{009D6B4A-6670-4031-AC3C-8B5F8072755B}" type="presOf" srcId="{C496BD74-19CB-46EB-862B-875A5289DC73}" destId="{C53679F0-7A40-480A-B84C-E07FE27D682C}" srcOrd="1" destOrd="0" presId="urn:microsoft.com/office/officeart/2005/8/layout/orgChart1"/>
    <dgm:cxn modelId="{652EC0EF-AEF1-4729-9AE4-CB0C4AA00C78}" type="presParOf" srcId="{55774A3D-21FB-4A3B-AD9A-44F1994328A8}" destId="{31D5E8DB-14ED-423B-8BE2-7E3C2B650139}" srcOrd="0" destOrd="0" presId="urn:microsoft.com/office/officeart/2005/8/layout/orgChart1"/>
    <dgm:cxn modelId="{448726CF-8DCB-49F1-AEA1-56997CCFDB4A}" type="presParOf" srcId="{31D5E8DB-14ED-423B-8BE2-7E3C2B650139}" destId="{32C7AAD2-F3FE-48ED-A313-7D262E0251DA}" srcOrd="0" destOrd="0" presId="urn:microsoft.com/office/officeart/2005/8/layout/orgChart1"/>
    <dgm:cxn modelId="{56895A62-8673-41D2-937E-025ADB12A916}" type="presParOf" srcId="{32C7AAD2-F3FE-48ED-A313-7D262E0251DA}" destId="{4377A0B1-66D2-45BC-9E33-1825128E382B}" srcOrd="0" destOrd="0" presId="urn:microsoft.com/office/officeart/2005/8/layout/orgChart1"/>
    <dgm:cxn modelId="{23CCBE8E-D6E8-48F2-A9DF-49D11B470983}" type="presParOf" srcId="{32C7AAD2-F3FE-48ED-A313-7D262E0251DA}" destId="{8932BDAF-7795-4AEB-A2FC-8074C28024D0}" srcOrd="1" destOrd="0" presId="urn:microsoft.com/office/officeart/2005/8/layout/orgChart1"/>
    <dgm:cxn modelId="{495E436F-E60A-45C2-85DA-1F09E0D140F6}" type="presParOf" srcId="{31D5E8DB-14ED-423B-8BE2-7E3C2B650139}" destId="{5ABF197A-8E73-4D19-B116-E6AEF04D7F2D}" srcOrd="1" destOrd="0" presId="urn:microsoft.com/office/officeart/2005/8/layout/orgChart1"/>
    <dgm:cxn modelId="{FE6961E0-D3FB-4ED7-8CA4-8C731A0BCB08}" type="presParOf" srcId="{5ABF197A-8E73-4D19-B116-E6AEF04D7F2D}" destId="{F4A28CDB-FF3F-4012-B8B0-38A1800A2096}" srcOrd="0" destOrd="0" presId="urn:microsoft.com/office/officeart/2005/8/layout/orgChart1"/>
    <dgm:cxn modelId="{2EF036F7-F2BD-49BF-8827-8440D8131988}" type="presParOf" srcId="{5ABF197A-8E73-4D19-B116-E6AEF04D7F2D}" destId="{65A4D7B4-429D-46C8-8B3E-743505EBCDBB}" srcOrd="1" destOrd="0" presId="urn:microsoft.com/office/officeart/2005/8/layout/orgChart1"/>
    <dgm:cxn modelId="{F663E7F5-AA05-48AE-B1D5-8C4DB42697DF}" type="presParOf" srcId="{65A4D7B4-429D-46C8-8B3E-743505EBCDBB}" destId="{DB8AC82B-BE60-4EAE-880B-6DE22A5C0EF7}" srcOrd="0" destOrd="0" presId="urn:microsoft.com/office/officeart/2005/8/layout/orgChart1"/>
    <dgm:cxn modelId="{D66CC01D-1E49-48EF-B00E-F0AFFAF404E3}" type="presParOf" srcId="{DB8AC82B-BE60-4EAE-880B-6DE22A5C0EF7}" destId="{9FDD5839-824F-4F90-B720-B486A3CC8069}" srcOrd="0" destOrd="0" presId="urn:microsoft.com/office/officeart/2005/8/layout/orgChart1"/>
    <dgm:cxn modelId="{BB620398-8C42-4CF3-96AD-DBFE0C6116A2}" type="presParOf" srcId="{DB8AC82B-BE60-4EAE-880B-6DE22A5C0EF7}" destId="{BDC8841B-8EDB-4597-8243-9F4FD5675C78}" srcOrd="1" destOrd="0" presId="urn:microsoft.com/office/officeart/2005/8/layout/orgChart1"/>
    <dgm:cxn modelId="{EAFC8B1F-A866-4CB3-8CB8-36B87AC73E9F}" type="presParOf" srcId="{65A4D7B4-429D-46C8-8B3E-743505EBCDBB}" destId="{0D0A93D8-16D8-4769-A1A6-4D7DD89BA84D}" srcOrd="1" destOrd="0" presId="urn:microsoft.com/office/officeart/2005/8/layout/orgChart1"/>
    <dgm:cxn modelId="{5ACA78C7-8DD0-4BBE-A85B-C8981D7C8C4C}" type="presParOf" srcId="{0D0A93D8-16D8-4769-A1A6-4D7DD89BA84D}" destId="{2AF7BFB9-8E78-4BA8-9226-5FFD57DCB69D}" srcOrd="0" destOrd="0" presId="urn:microsoft.com/office/officeart/2005/8/layout/orgChart1"/>
    <dgm:cxn modelId="{CB80F3F9-1F0D-4FFB-80C8-8174250A5B1E}" type="presParOf" srcId="{0D0A93D8-16D8-4769-A1A6-4D7DD89BA84D}" destId="{08864043-948D-45DF-8CF7-3A06692228E9}" srcOrd="1" destOrd="0" presId="urn:microsoft.com/office/officeart/2005/8/layout/orgChart1"/>
    <dgm:cxn modelId="{B52CD00C-8D3B-4EC7-9F6C-709534B4541E}" type="presParOf" srcId="{08864043-948D-45DF-8CF7-3A06692228E9}" destId="{E20C971D-106C-45F1-BBFA-1DCF98F2A230}" srcOrd="0" destOrd="0" presId="urn:microsoft.com/office/officeart/2005/8/layout/orgChart1"/>
    <dgm:cxn modelId="{415AB098-6E59-4ECA-957B-14627A64A492}" type="presParOf" srcId="{E20C971D-106C-45F1-BBFA-1DCF98F2A230}" destId="{9BF67DDF-7787-4F50-B039-7392461AD898}" srcOrd="0" destOrd="0" presId="urn:microsoft.com/office/officeart/2005/8/layout/orgChart1"/>
    <dgm:cxn modelId="{85FF51A2-6AF8-44A0-8B00-BB8B81607892}" type="presParOf" srcId="{E20C971D-106C-45F1-BBFA-1DCF98F2A230}" destId="{2129378C-BA12-4D51-9FD4-EC7012575F83}" srcOrd="1" destOrd="0" presId="urn:microsoft.com/office/officeart/2005/8/layout/orgChart1"/>
    <dgm:cxn modelId="{0F735B75-83A5-4B95-990F-C3B044929416}" type="presParOf" srcId="{08864043-948D-45DF-8CF7-3A06692228E9}" destId="{9FC77DBF-AD2B-4F4C-A146-BD36A06E8834}" srcOrd="1" destOrd="0" presId="urn:microsoft.com/office/officeart/2005/8/layout/orgChart1"/>
    <dgm:cxn modelId="{C30B728B-E7DE-41C0-B6B2-ECFF8BB4FBBB}" type="presParOf" srcId="{08864043-948D-45DF-8CF7-3A06692228E9}" destId="{11F8AC3E-2D4D-4563-87F6-442BF3CAA71E}" srcOrd="2" destOrd="0" presId="urn:microsoft.com/office/officeart/2005/8/layout/orgChart1"/>
    <dgm:cxn modelId="{B16C2CA4-7B01-45D9-A8DF-B3DDCCCAE9A3}" type="presParOf" srcId="{0D0A93D8-16D8-4769-A1A6-4D7DD89BA84D}" destId="{04370048-40F0-4BF0-AE52-3BE549A51D3C}" srcOrd="2" destOrd="0" presId="urn:microsoft.com/office/officeart/2005/8/layout/orgChart1"/>
    <dgm:cxn modelId="{9B8E195F-171C-4F44-90CE-2FA91897248A}" type="presParOf" srcId="{0D0A93D8-16D8-4769-A1A6-4D7DD89BA84D}" destId="{DC2C712A-56C2-4AE7-9C64-A7BAA13FFF81}" srcOrd="3" destOrd="0" presId="urn:microsoft.com/office/officeart/2005/8/layout/orgChart1"/>
    <dgm:cxn modelId="{ED64F438-29C7-4542-8D92-4ABC134A574E}" type="presParOf" srcId="{DC2C712A-56C2-4AE7-9C64-A7BAA13FFF81}" destId="{B4887EF7-7B5D-4FEC-B5EE-8DCAD28F458A}" srcOrd="0" destOrd="0" presId="urn:microsoft.com/office/officeart/2005/8/layout/orgChart1"/>
    <dgm:cxn modelId="{D90620B8-F4F8-4264-B627-461B616787A7}" type="presParOf" srcId="{B4887EF7-7B5D-4FEC-B5EE-8DCAD28F458A}" destId="{779B4EAE-1347-4513-AEE0-C4C84F9A9F21}" srcOrd="0" destOrd="0" presId="urn:microsoft.com/office/officeart/2005/8/layout/orgChart1"/>
    <dgm:cxn modelId="{6D55FC4C-58DE-4113-8B4B-97D8789900CA}" type="presParOf" srcId="{B4887EF7-7B5D-4FEC-B5EE-8DCAD28F458A}" destId="{E2FE614C-B35B-4510-B538-0B712DBF98B7}" srcOrd="1" destOrd="0" presId="urn:microsoft.com/office/officeart/2005/8/layout/orgChart1"/>
    <dgm:cxn modelId="{DC3BE6F9-5DBF-4D23-9FB8-BF84ED3D3072}" type="presParOf" srcId="{DC2C712A-56C2-4AE7-9C64-A7BAA13FFF81}" destId="{A8091F0F-9B39-4C28-BD58-E028EEFF9075}" srcOrd="1" destOrd="0" presId="urn:microsoft.com/office/officeart/2005/8/layout/orgChart1"/>
    <dgm:cxn modelId="{0D161592-F4D8-4BE3-8B8B-0CE0A02B2178}" type="presParOf" srcId="{DC2C712A-56C2-4AE7-9C64-A7BAA13FFF81}" destId="{EA646782-6A87-467A-9467-475A84B17554}" srcOrd="2" destOrd="0" presId="urn:microsoft.com/office/officeart/2005/8/layout/orgChart1"/>
    <dgm:cxn modelId="{647FA0F9-055D-4AF0-ADDE-D5E862E3F4A5}" type="presParOf" srcId="{0D0A93D8-16D8-4769-A1A6-4D7DD89BA84D}" destId="{4AC446E9-5EA3-4104-9A6A-6BB4559C7F1B}" srcOrd="4" destOrd="0" presId="urn:microsoft.com/office/officeart/2005/8/layout/orgChart1"/>
    <dgm:cxn modelId="{6F0855AC-78D5-423C-B7EC-00191A17E33C}" type="presParOf" srcId="{0D0A93D8-16D8-4769-A1A6-4D7DD89BA84D}" destId="{8D920A2B-3A31-401A-B122-F40E673D715F}" srcOrd="5" destOrd="0" presId="urn:microsoft.com/office/officeart/2005/8/layout/orgChart1"/>
    <dgm:cxn modelId="{4A4FC5A2-634A-4A75-8A13-E46EE0CCCCBB}" type="presParOf" srcId="{8D920A2B-3A31-401A-B122-F40E673D715F}" destId="{76F5A899-0C42-4D7A-B94F-D4D3CBF5E903}" srcOrd="0" destOrd="0" presId="urn:microsoft.com/office/officeart/2005/8/layout/orgChart1"/>
    <dgm:cxn modelId="{785B3CF8-6F58-433E-BE0B-EB2589CE122A}" type="presParOf" srcId="{76F5A899-0C42-4D7A-B94F-D4D3CBF5E903}" destId="{E38B9066-00F8-494E-955D-FDA83C85B670}" srcOrd="0" destOrd="0" presId="urn:microsoft.com/office/officeart/2005/8/layout/orgChart1"/>
    <dgm:cxn modelId="{3FFA7529-1819-4D51-A0F8-4AF6ED0180E7}" type="presParOf" srcId="{76F5A899-0C42-4D7A-B94F-D4D3CBF5E903}" destId="{C53679F0-7A40-480A-B84C-E07FE27D682C}" srcOrd="1" destOrd="0" presId="urn:microsoft.com/office/officeart/2005/8/layout/orgChart1"/>
    <dgm:cxn modelId="{205984E1-B4DA-4837-AD2C-ABA169DC0171}" type="presParOf" srcId="{8D920A2B-3A31-401A-B122-F40E673D715F}" destId="{82313715-8A27-46C5-9C24-C8B89B0208EA}" srcOrd="1" destOrd="0" presId="urn:microsoft.com/office/officeart/2005/8/layout/orgChart1"/>
    <dgm:cxn modelId="{3E2B12A4-3E65-4B85-BA3A-B281C1AD7846}" type="presParOf" srcId="{8D920A2B-3A31-401A-B122-F40E673D715F}" destId="{4C516A66-363C-402B-B53D-45849784F225}" srcOrd="2" destOrd="0" presId="urn:microsoft.com/office/officeart/2005/8/layout/orgChart1"/>
    <dgm:cxn modelId="{26C62BA4-800D-4E66-A1E6-86CBEEC98164}" type="presParOf" srcId="{65A4D7B4-429D-46C8-8B3E-743505EBCDBB}" destId="{5F632533-116D-4B3B-A8E3-323BD5A403C0}" srcOrd="2" destOrd="0" presId="urn:microsoft.com/office/officeart/2005/8/layout/orgChart1"/>
    <dgm:cxn modelId="{24974F5A-AD08-4198-9FCC-2F92E4EEDA56}" type="presParOf" srcId="{5ABF197A-8E73-4D19-B116-E6AEF04D7F2D}" destId="{BA71F716-B112-458F-8838-548FF5B9C93A}" srcOrd="2" destOrd="0" presId="urn:microsoft.com/office/officeart/2005/8/layout/orgChart1"/>
    <dgm:cxn modelId="{67512139-8A65-4C5C-AF72-00DE3A3E3632}" type="presParOf" srcId="{5ABF197A-8E73-4D19-B116-E6AEF04D7F2D}" destId="{AF2C82CC-2E6C-4979-ADA1-2EDC437F8C26}" srcOrd="3" destOrd="0" presId="urn:microsoft.com/office/officeart/2005/8/layout/orgChart1"/>
    <dgm:cxn modelId="{2B94CC8D-41CD-43DB-9E8F-35982FA5467A}" type="presParOf" srcId="{AF2C82CC-2E6C-4979-ADA1-2EDC437F8C26}" destId="{2EBAEBDC-2E1A-4ED2-BCC9-7BCECA129DEA}" srcOrd="0" destOrd="0" presId="urn:microsoft.com/office/officeart/2005/8/layout/orgChart1"/>
    <dgm:cxn modelId="{811908F7-EFA2-450F-B571-4938F3054241}" type="presParOf" srcId="{2EBAEBDC-2E1A-4ED2-BCC9-7BCECA129DEA}" destId="{88C888B0-2047-41DA-A048-687AAA45645D}" srcOrd="0" destOrd="0" presId="urn:microsoft.com/office/officeart/2005/8/layout/orgChart1"/>
    <dgm:cxn modelId="{F1B0F385-C0C5-40D1-B5F4-D087B358026C}" type="presParOf" srcId="{2EBAEBDC-2E1A-4ED2-BCC9-7BCECA129DEA}" destId="{1EAB3C11-6A4F-43AC-B211-86055116A01E}" srcOrd="1" destOrd="0" presId="urn:microsoft.com/office/officeart/2005/8/layout/orgChart1"/>
    <dgm:cxn modelId="{BE763BA9-97E0-4EE5-924A-9E9A42A2EFAF}" type="presParOf" srcId="{AF2C82CC-2E6C-4979-ADA1-2EDC437F8C26}" destId="{3371E83D-A872-4055-8BF3-861A092BDA34}" srcOrd="1" destOrd="0" presId="urn:microsoft.com/office/officeart/2005/8/layout/orgChart1"/>
    <dgm:cxn modelId="{93F8D12D-A6E7-431F-B289-CED0E195869F}" type="presParOf" srcId="{AF2C82CC-2E6C-4979-ADA1-2EDC437F8C26}" destId="{3248699F-8CCB-432D-960F-FF07B0C8DE1D}" srcOrd="2" destOrd="0" presId="urn:microsoft.com/office/officeart/2005/8/layout/orgChart1"/>
    <dgm:cxn modelId="{565B36D2-F211-44BC-82D6-05197EBDF7C9}" type="presParOf" srcId="{5ABF197A-8E73-4D19-B116-E6AEF04D7F2D}" destId="{51079A84-49C8-41F4-9D05-7FEC4FEC4B6E}" srcOrd="4" destOrd="0" presId="urn:microsoft.com/office/officeart/2005/8/layout/orgChart1"/>
    <dgm:cxn modelId="{7ED2D1DA-F79A-4FDA-9667-D816913778E2}" type="presParOf" srcId="{5ABF197A-8E73-4D19-B116-E6AEF04D7F2D}" destId="{EA7520E8-B33B-4F94-81A7-723F68A04D5A}" srcOrd="5" destOrd="0" presId="urn:microsoft.com/office/officeart/2005/8/layout/orgChart1"/>
    <dgm:cxn modelId="{EB181C39-0237-489E-BCDC-B9FEE339C1FA}" type="presParOf" srcId="{EA7520E8-B33B-4F94-81A7-723F68A04D5A}" destId="{B7BA2A8A-32D5-4DE6-8B94-6658685C339F}" srcOrd="0" destOrd="0" presId="urn:microsoft.com/office/officeart/2005/8/layout/orgChart1"/>
    <dgm:cxn modelId="{CEBF8EF1-1AC8-4424-AC38-8A03FF5F91E2}" type="presParOf" srcId="{B7BA2A8A-32D5-4DE6-8B94-6658685C339F}" destId="{20967916-DBC3-4772-AC6E-80B61336A42B}" srcOrd="0" destOrd="0" presId="urn:microsoft.com/office/officeart/2005/8/layout/orgChart1"/>
    <dgm:cxn modelId="{96F19675-17EB-4667-ABEE-C79192639A7A}" type="presParOf" srcId="{B7BA2A8A-32D5-4DE6-8B94-6658685C339F}" destId="{B805B864-FED3-47CF-AB75-57C75B7979BD}" srcOrd="1" destOrd="0" presId="urn:microsoft.com/office/officeart/2005/8/layout/orgChart1"/>
    <dgm:cxn modelId="{6602707C-23EB-4BA9-85E6-CB653AAC9E7D}" type="presParOf" srcId="{EA7520E8-B33B-4F94-81A7-723F68A04D5A}" destId="{31F392BC-D76E-480A-9825-C42AA44819BC}" srcOrd="1" destOrd="0" presId="urn:microsoft.com/office/officeart/2005/8/layout/orgChart1"/>
    <dgm:cxn modelId="{742E172F-C82F-430F-9339-52ED8A1800D9}" type="presParOf" srcId="{EA7520E8-B33B-4F94-81A7-723F68A04D5A}" destId="{7C0BFBC4-9523-4830-826D-357A4ABE642F}" srcOrd="2" destOrd="0" presId="urn:microsoft.com/office/officeart/2005/8/layout/orgChart1"/>
    <dgm:cxn modelId="{B08D9508-6C25-4F80-89FA-378E3280D572}" type="presParOf" srcId="{5ABF197A-8E73-4D19-B116-E6AEF04D7F2D}" destId="{55A3A6D7-775E-4B65-A7B5-A9F6264F63EF}" srcOrd="6" destOrd="0" presId="urn:microsoft.com/office/officeart/2005/8/layout/orgChart1"/>
    <dgm:cxn modelId="{F6663DA0-AEAA-47CB-8421-E3472A0C420A}" type="presParOf" srcId="{5ABF197A-8E73-4D19-B116-E6AEF04D7F2D}" destId="{0B38E8EB-528A-4A5D-8B2A-B1CE47499D7D}" srcOrd="7" destOrd="0" presId="urn:microsoft.com/office/officeart/2005/8/layout/orgChart1"/>
    <dgm:cxn modelId="{5411453F-D1A2-4BCD-ABB0-24C942A91B30}" type="presParOf" srcId="{0B38E8EB-528A-4A5D-8B2A-B1CE47499D7D}" destId="{3A0C654E-D74F-41DA-A5BD-39DFEC67F117}" srcOrd="0" destOrd="0" presId="urn:microsoft.com/office/officeart/2005/8/layout/orgChart1"/>
    <dgm:cxn modelId="{C95A715A-5A7A-4AD1-91CF-371E66AAA3F6}" type="presParOf" srcId="{3A0C654E-D74F-41DA-A5BD-39DFEC67F117}" destId="{950EF06F-4CCE-49EA-B54E-44C45D3DC267}" srcOrd="0" destOrd="0" presId="urn:microsoft.com/office/officeart/2005/8/layout/orgChart1"/>
    <dgm:cxn modelId="{66995671-7476-491C-B4B9-08F6E1BEC1E8}" type="presParOf" srcId="{3A0C654E-D74F-41DA-A5BD-39DFEC67F117}" destId="{5818E70F-C5C2-4B45-A80A-81542A3C5AE7}" srcOrd="1" destOrd="0" presId="urn:microsoft.com/office/officeart/2005/8/layout/orgChart1"/>
    <dgm:cxn modelId="{C4B4EAFF-9C1D-4803-84E7-E6D2983371B9}" type="presParOf" srcId="{0B38E8EB-528A-4A5D-8B2A-B1CE47499D7D}" destId="{B005ADA9-D628-45B5-B767-478D7C7A4017}" srcOrd="1" destOrd="0" presId="urn:microsoft.com/office/officeart/2005/8/layout/orgChart1"/>
    <dgm:cxn modelId="{6B2B54A4-C26E-41B5-9D35-526B35A53A39}" type="presParOf" srcId="{0B38E8EB-528A-4A5D-8B2A-B1CE47499D7D}" destId="{2DC924E2-92DF-495E-AB37-60D2CEBE960A}" srcOrd="2" destOrd="0" presId="urn:microsoft.com/office/officeart/2005/8/layout/orgChart1"/>
    <dgm:cxn modelId="{87246EA9-75E5-419D-97C7-606C3E0FE2CB}" type="presParOf" srcId="{31D5E8DB-14ED-423B-8BE2-7E3C2B650139}" destId="{AA3F84B5-32BE-45CC-AA4F-EAFA065D9D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26-09-2016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1.    Segmento de clientes: personas con necesidades de procedimientos médicos en la vecindad del centro médico.2.    Propuesta de valor: ofrecer consultas médicas, exámenes médicos y servicios de imagenología.3.    Canales: desde el documento se puede inferir poco más que la institución ofrece estos servicios exclusivamente en su sede.4.    Relación con el cliente: no se puede definir sin ahondar más en la situación del cliente.5.    Fuente de ingresos: la única fuente de ingresos identificable es la tarifa cobrada por cada atención al público.6.    Recursos: se presume que la institución cuenta con todos los activos necesarios para ofrecer los servicios mencionados.7.    Actividades </a:t>
            </a:r>
            <a:r>
              <a:rPr lang="es-CL" dirty="0" err="1" smtClean="0"/>
              <a:t>clave:a</a:t>
            </a:r>
            <a:r>
              <a:rPr lang="es-CL" dirty="0" smtClean="0"/>
              <a:t>.    Agendamiento de </a:t>
            </a:r>
            <a:r>
              <a:rPr lang="es-CL" dirty="0" err="1" smtClean="0"/>
              <a:t>horasb</a:t>
            </a:r>
            <a:r>
              <a:rPr lang="es-CL" dirty="0" smtClean="0"/>
              <a:t>.    Atención de hora agendada, que se subdivide </a:t>
            </a:r>
            <a:r>
              <a:rPr lang="es-CL" dirty="0" err="1" smtClean="0"/>
              <a:t>en:i</a:t>
            </a:r>
            <a:r>
              <a:rPr lang="es-CL" dirty="0" smtClean="0"/>
              <a:t>.    Consulta </a:t>
            </a:r>
            <a:r>
              <a:rPr lang="es-CL" dirty="0" err="1" smtClean="0"/>
              <a:t>médicaii</a:t>
            </a:r>
            <a:r>
              <a:rPr lang="es-CL" dirty="0" smtClean="0"/>
              <a:t>.    Examen de </a:t>
            </a:r>
            <a:r>
              <a:rPr lang="es-CL" dirty="0" err="1" smtClean="0"/>
              <a:t>laboratorioiii</a:t>
            </a:r>
            <a:r>
              <a:rPr lang="es-CL" dirty="0" smtClean="0"/>
              <a:t>.    Examen de </a:t>
            </a:r>
            <a:r>
              <a:rPr lang="es-CL" dirty="0" err="1" smtClean="0"/>
              <a:t>imagenologíac</a:t>
            </a:r>
            <a:r>
              <a:rPr lang="es-CL" dirty="0" smtClean="0"/>
              <a:t>.    Cobrar </a:t>
            </a:r>
            <a:r>
              <a:rPr lang="es-CL" dirty="0" err="1" smtClean="0"/>
              <a:t>atenciónd</a:t>
            </a:r>
            <a:r>
              <a:rPr lang="es-CL" dirty="0" smtClean="0"/>
              <a:t>.    Entrega de resultados exámenes8.    Socios: no se puede definir ninguna sociedad clave con el documento entregado.9.    Estructura de costos: la institución paga honorarios a los profesionales médicos, la mantención de su infraestructura y la compra de insumos. No se pueden agregar más detalles por ahora.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A3D2F-F739-45D3-8982-679835C4688B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335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A3D2F-F739-45D3-8982-679835C4688B}" type="slidenum">
              <a:rPr lang="es-CL" smtClean="0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837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02485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32821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161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356542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5981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47526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33378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80853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27406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31697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33340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75874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20668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79204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94820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93719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26-09-2016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B5D99C-3243-4CCA-89CF-846763E2918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291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  <p:sldLayoutId id="2147484206" r:id="rId15"/>
    <p:sldLayoutId id="21474842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57" y="750195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3742" y="3712378"/>
            <a:ext cx="3677284" cy="2566073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</a:t>
            </a:r>
            <a:r>
              <a:rPr lang="es-CL" dirty="0" smtClean="0"/>
              <a:t>:</a:t>
            </a:r>
          </a:p>
          <a:p>
            <a:r>
              <a:rPr lang="es-CL" dirty="0" smtClean="0"/>
              <a:t> </a:t>
            </a:r>
            <a:r>
              <a:rPr lang="es-CL" dirty="0"/>
              <a:t>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88" y="305619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7" y="1929655"/>
            <a:ext cx="3527308" cy="4690086"/>
          </a:xfrm>
        </p:spPr>
        <p:txBody>
          <a:bodyPr>
            <a:normAutofit/>
          </a:bodyPr>
          <a:lstStyle/>
          <a:p>
            <a:r>
              <a:rPr lang="es-CL" sz="2400" dirty="0" smtClean="0">
                <a:latin typeface="Calibri" panose="020F0502020204030204" pitchFamily="34" charset="0"/>
              </a:rPr>
              <a:t>Procesos a modificar:</a:t>
            </a:r>
          </a:p>
          <a:p>
            <a:pPr lvl="1"/>
            <a:r>
              <a:rPr lang="es-CL" sz="2200" dirty="0" smtClean="0">
                <a:latin typeface="Calibri" panose="020F0502020204030204" pitchFamily="34" charset="0"/>
              </a:rPr>
              <a:t>1</a:t>
            </a:r>
            <a:r>
              <a:rPr lang="es-CL" sz="2200" dirty="0">
                <a:latin typeface="Calibri" panose="020F0502020204030204" pitchFamily="34" charset="0"/>
              </a:rPr>
              <a:t>. Agendamiento por </a:t>
            </a:r>
            <a:r>
              <a:rPr lang="es-CL" sz="2200" dirty="0" smtClean="0">
                <a:latin typeface="Calibri" panose="020F0502020204030204" pitchFamily="34" charset="0"/>
              </a:rPr>
              <a:t>internet</a:t>
            </a:r>
          </a:p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2</a:t>
            </a:r>
            <a:r>
              <a:rPr lang="es-CL" sz="2400" dirty="0">
                <a:latin typeface="Calibri" panose="020F0502020204030204" pitchFamily="34" charset="0"/>
              </a:rPr>
              <a:t>. Ingreso del </a:t>
            </a:r>
            <a:r>
              <a:rPr lang="es-CL" sz="2400" dirty="0" smtClean="0">
                <a:latin typeface="Calibri" panose="020F0502020204030204" pitchFamily="34" charset="0"/>
              </a:rPr>
              <a:t>paciente</a:t>
            </a:r>
          </a:p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3</a:t>
            </a:r>
            <a:r>
              <a:rPr lang="es-CL" sz="2400" dirty="0">
                <a:latin typeface="Calibri" panose="020F0502020204030204" pitchFamily="34" charset="0"/>
              </a:rPr>
              <a:t>. Procedimiento pre </a:t>
            </a:r>
            <a:r>
              <a:rPr lang="es-CL" sz="2400" dirty="0" smtClean="0">
                <a:latin typeface="Calibri" panose="020F0502020204030204" pitchFamily="34" charset="0"/>
              </a:rPr>
              <a:t>atención</a:t>
            </a:r>
          </a:p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4</a:t>
            </a:r>
            <a:r>
              <a:rPr lang="es-CL" sz="2400" dirty="0">
                <a:latin typeface="Calibri" panose="020F0502020204030204" pitchFamily="34" charset="0"/>
              </a:rPr>
              <a:t>. Procedimiento post </a:t>
            </a:r>
            <a:r>
              <a:rPr lang="es-CL" sz="2400" dirty="0" smtClean="0">
                <a:latin typeface="Calibri" panose="020F0502020204030204" pitchFamily="34" charset="0"/>
              </a:rPr>
              <a:t>atención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10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23515" y="1929655"/>
            <a:ext cx="3276862" cy="469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sz="2400" dirty="0">
                <a:latin typeface="Calibri" panose="020F0502020204030204" pitchFamily="34" charset="0"/>
              </a:rPr>
              <a:t>5. Cierre de cajas</a:t>
            </a:r>
          </a:p>
          <a:p>
            <a:pPr lvl="1"/>
            <a:r>
              <a:rPr lang="es-CL" sz="2400" dirty="0">
                <a:latin typeface="Calibri" panose="020F0502020204030204" pitchFamily="34" charset="0"/>
              </a:rPr>
              <a:t>6. Pago de honorarios médicos</a:t>
            </a:r>
          </a:p>
          <a:p>
            <a:pPr lvl="1"/>
            <a:r>
              <a:rPr lang="es-CL" sz="2400" dirty="0">
                <a:latin typeface="Calibri" panose="020F0502020204030204" pitchFamily="34" charset="0"/>
              </a:rPr>
              <a:t>7. Entrega exámenes</a:t>
            </a:r>
          </a:p>
          <a:p>
            <a:pPr lvl="1"/>
            <a:r>
              <a:rPr lang="es-CL" sz="2400" dirty="0">
                <a:latin typeface="Calibri" panose="020F0502020204030204" pitchFamily="34" charset="0"/>
              </a:rPr>
              <a:t>8. Comprobación de hora</a:t>
            </a:r>
          </a:p>
        </p:txBody>
      </p:sp>
    </p:spTree>
    <p:extLst>
      <p:ext uri="{BB962C8B-B14F-4D97-AF65-F5344CB8AC3E}">
        <p14:creationId xmlns:p14="http://schemas.microsoft.com/office/powerpoint/2010/main" val="38122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11</a:t>
            </a:fld>
            <a:endParaRPr lang="es-C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6206" y="2167914"/>
            <a:ext cx="3276862" cy="469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9. Pago boleta de honorarios</a:t>
            </a:r>
          </a:p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10. Anular atenciones</a:t>
            </a:r>
          </a:p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11. Apertura de cajas</a:t>
            </a:r>
          </a:p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12. Generar reportes caja</a:t>
            </a:r>
          </a:p>
          <a:p>
            <a:pPr lvl="1"/>
            <a:r>
              <a:rPr lang="es-CL" sz="2400" dirty="0" smtClean="0">
                <a:latin typeface="Calibri" panose="020F0502020204030204" pitchFamily="34" charset="0"/>
              </a:rPr>
              <a:t>13. Crear paciente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73068" y="2167914"/>
            <a:ext cx="3276862" cy="469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sz="2400" dirty="0">
                <a:latin typeface="Calibri" panose="020F0502020204030204" pitchFamily="34" charset="0"/>
              </a:rPr>
              <a:t>14. Post </a:t>
            </a:r>
            <a:r>
              <a:rPr lang="es-CL" sz="2400" dirty="0" smtClean="0">
                <a:latin typeface="Calibri" panose="020F0502020204030204" pitchFamily="34" charset="0"/>
              </a:rPr>
              <a:t>atención </a:t>
            </a:r>
            <a:r>
              <a:rPr lang="es-CL" sz="2400" dirty="0">
                <a:latin typeface="Calibri" panose="020F0502020204030204" pitchFamily="34" charset="0"/>
              </a:rPr>
              <a:t>médica</a:t>
            </a:r>
          </a:p>
          <a:p>
            <a:pPr lvl="1"/>
            <a:r>
              <a:rPr lang="es-CL" sz="2400" dirty="0">
                <a:latin typeface="Calibri" panose="020F0502020204030204" pitchFamily="34" charset="0"/>
              </a:rPr>
              <a:t>15. Post examen de laboratorio</a:t>
            </a:r>
          </a:p>
          <a:p>
            <a:pPr lvl="1"/>
            <a:r>
              <a:rPr lang="es-CL" sz="2400" dirty="0">
                <a:latin typeface="Calibri" panose="020F0502020204030204" pitchFamily="34" charset="0"/>
              </a:rPr>
              <a:t>16. Post examen de </a:t>
            </a:r>
            <a:r>
              <a:rPr lang="es-CL" sz="2400" dirty="0" err="1">
                <a:latin typeface="Calibri" panose="020F0502020204030204" pitchFamily="34" charset="0"/>
              </a:rPr>
              <a:t>imagenologia</a:t>
            </a:r>
            <a:endParaRPr lang="es-CL" sz="2400" dirty="0">
              <a:latin typeface="Calibri" panose="020F0502020204030204" pitchFamily="34" charset="0"/>
            </a:endParaRPr>
          </a:p>
          <a:p>
            <a:pPr lvl="1"/>
            <a:r>
              <a:rPr lang="es-CL" sz="2400" dirty="0">
                <a:latin typeface="Calibri" panose="020F0502020204030204" pitchFamily="34" charset="0"/>
              </a:rPr>
              <a:t>17. Calcular precio atención</a:t>
            </a:r>
          </a:p>
        </p:txBody>
      </p:sp>
    </p:spTree>
    <p:extLst>
      <p:ext uri="{BB962C8B-B14F-4D97-AF65-F5344CB8AC3E}">
        <p14:creationId xmlns:p14="http://schemas.microsoft.com/office/powerpoint/2010/main" val="16462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12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14"/>
          <p:cNvGraphicFramePr/>
          <p:nvPr/>
        </p:nvGraphicFramePr>
        <p:xfrm>
          <a:off x="734508" y="2350683"/>
          <a:ext cx="7287867" cy="413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1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</a:t>
            </a:r>
            <a:r>
              <a:rPr lang="es-CL" dirty="0"/>
              <a:t>de gestión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941646"/>
          </a:xfrm>
        </p:spPr>
        <p:txBody>
          <a:bodyPr>
            <a:no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Condiciones asumidas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sz="2400" dirty="0">
                <a:latin typeface="Calibri" panose="020F0502020204030204" pitchFamily="34" charset="0"/>
              </a:rPr>
              <a:t>Los usuarios del software sabrán lo básico referente al uso del computador.</a:t>
            </a:r>
            <a:endParaRPr lang="es-CL" sz="2400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sz="2400" dirty="0">
                <a:latin typeface="Calibri" panose="020F0502020204030204" pitchFamily="34" charset="0"/>
              </a:rPr>
              <a:t>Habrá personal de la clínica que hará el traspaso de papeleo a digital con una previa capacitación.</a:t>
            </a:r>
            <a:endParaRPr lang="es-CL" sz="2400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sz="2400" dirty="0">
                <a:latin typeface="Calibri" panose="020F0502020204030204" pitchFamily="34" charset="0"/>
              </a:rPr>
              <a:t>Los computadores donde vaya a ser cargado el software cumplirá con los requisitos mínimos de hardware para que las aplicaciones funcionen de manera fluida y con la menor tasa de fallas.</a:t>
            </a:r>
            <a:endParaRPr lang="es-CL" sz="2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13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de gestión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873408"/>
          </a:xfrm>
        </p:spPr>
        <p:txBody>
          <a:bodyPr>
            <a:norm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Restricciones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400" dirty="0">
                <a:latin typeface="Calibri" panose="020F0502020204030204" pitchFamily="34" charset="0"/>
              </a:rPr>
              <a:t>Después de haber entregado el producto, no se le hará mantención.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400" dirty="0">
                <a:latin typeface="Calibri" panose="020F0502020204030204" pitchFamily="34" charset="0"/>
              </a:rPr>
              <a:t>La cantidad de recursos humanos que cooperará en el proyecto será definida al principio del proyecto.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400" dirty="0">
                <a:latin typeface="Calibri" panose="020F0502020204030204" pitchFamily="34" charset="0"/>
              </a:rPr>
              <a:t>La fecha esperada de entrega no se puede exceder más allá de 5 días hábiles desde la fecha estimada al comienzo del proyecto.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14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15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1639" y="2268085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>
              <a:latin typeface="Calibri" panose="020F050202020403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096206" y="2089779"/>
            <a:ext cx="6591985" cy="3777622"/>
          </a:xfrm>
        </p:spPr>
        <p:txBody>
          <a:bodyPr/>
          <a:lstStyle/>
          <a:p>
            <a:r>
              <a:rPr lang="es-CL" sz="4000" dirty="0">
                <a:latin typeface="Calibri" panose="020F0502020204030204" pitchFamily="34" charset="0"/>
              </a:rPr>
              <a:t>Identificación de </a:t>
            </a:r>
            <a:r>
              <a:rPr lang="es-CL" sz="4000" dirty="0" smtClean="0">
                <a:latin typeface="Calibri" panose="020F0502020204030204" pitchFamily="34" charset="0"/>
              </a:rPr>
              <a:t>riesgos</a:t>
            </a:r>
          </a:p>
          <a:p>
            <a:r>
              <a:rPr lang="es-CL" sz="4000" dirty="0">
                <a:latin typeface="Calibri" panose="020F0502020204030204" pitchFamily="34" charset="0"/>
              </a:rPr>
              <a:t>Monitoreo de </a:t>
            </a:r>
            <a:r>
              <a:rPr lang="es-CL" sz="4000" dirty="0" smtClean="0">
                <a:latin typeface="Calibri" panose="020F0502020204030204" pitchFamily="34" charset="0"/>
              </a:rPr>
              <a:t>riesgos</a:t>
            </a:r>
          </a:p>
          <a:p>
            <a:r>
              <a:rPr lang="es-CL" sz="4000" dirty="0">
                <a:latin typeface="Calibri" panose="020F0502020204030204" pitchFamily="34" charset="0"/>
              </a:rPr>
              <a:t>Clasificación de </a:t>
            </a:r>
            <a:r>
              <a:rPr lang="es-CL" sz="4000" dirty="0" smtClean="0">
                <a:latin typeface="Calibri" panose="020F0502020204030204" pitchFamily="34" charset="0"/>
              </a:rPr>
              <a:t>probabilidad</a:t>
            </a:r>
          </a:p>
          <a:p>
            <a:r>
              <a:rPr lang="es-CL" sz="4000" dirty="0">
                <a:latin typeface="Calibri" panose="020F0502020204030204" pitchFamily="34" charset="0"/>
              </a:rPr>
              <a:t>Plan de respuesta de riesgos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56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Mecanismos de control y ajuste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6206" y="2336323"/>
            <a:ext cx="7316961" cy="4062377"/>
          </a:xfrm>
        </p:spPr>
        <p:txBody>
          <a:bodyPr>
            <a:normAutofit/>
          </a:bodyPr>
          <a:lstStyle/>
          <a:p>
            <a:r>
              <a:rPr lang="es-CL" sz="3200" dirty="0">
                <a:latin typeface="Calibri" panose="020F0502020204030204" pitchFamily="34" charset="0"/>
              </a:rPr>
              <a:t>Gestión de calidad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3200" dirty="0" smtClean="0">
                <a:latin typeface="Calibri" panose="020F0502020204030204" pitchFamily="34" charset="0"/>
              </a:rPr>
              <a:t>Sistema </a:t>
            </a:r>
            <a:r>
              <a:rPr lang="es-CL" sz="3200" dirty="0">
                <a:latin typeface="Calibri" panose="020F0502020204030204" pitchFamily="34" charset="0"/>
              </a:rPr>
              <a:t>de retroalimentación </a:t>
            </a:r>
            <a:endParaRPr lang="es-CL" sz="32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sz="3200" dirty="0" smtClean="0">
                <a:latin typeface="Calibri" panose="020F0502020204030204" pitchFamily="34" charset="0"/>
              </a:rPr>
              <a:t>Sistemas seguimiento </a:t>
            </a:r>
            <a:r>
              <a:rPr lang="es-CL" sz="3200" dirty="0">
                <a:latin typeface="Calibri" panose="020F0502020204030204" pitchFamily="34" charset="0"/>
              </a:rPr>
              <a:t>de las </a:t>
            </a:r>
            <a:r>
              <a:rPr lang="es-CL" sz="3200" dirty="0" smtClean="0">
                <a:latin typeface="Calibri" panose="020F0502020204030204" pitchFamily="34" charset="0"/>
              </a:rPr>
              <a:t>Auditorías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3200" dirty="0" smtClean="0">
                <a:latin typeface="Calibri" panose="020F0502020204030204" pitchFamily="34" charset="0"/>
              </a:rPr>
              <a:t>Establecer </a:t>
            </a:r>
            <a:r>
              <a:rPr lang="es-CL" sz="3200" dirty="0">
                <a:latin typeface="Calibri" panose="020F0502020204030204" pitchFamily="34" charset="0"/>
              </a:rPr>
              <a:t>un grupo de SQA </a:t>
            </a:r>
            <a:endParaRPr lang="es-CL" sz="32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sz="3200" dirty="0" smtClean="0">
                <a:latin typeface="Calibri" panose="020F0502020204030204" pitchFamily="34" charset="0"/>
              </a:rPr>
              <a:t>Revisión </a:t>
            </a:r>
            <a:r>
              <a:rPr lang="es-CL" sz="3200" dirty="0">
                <a:latin typeface="Calibri" panose="020F0502020204030204" pitchFamily="34" charset="0"/>
              </a:rPr>
              <a:t>de las actividades de ingeniería del </a:t>
            </a:r>
            <a:r>
              <a:rPr lang="es-CL" sz="3200" dirty="0" smtClean="0">
                <a:latin typeface="Calibri" panose="020F0502020204030204" pitchFamily="34" charset="0"/>
              </a:rPr>
              <a:t>software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16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Mecanismos de control y ajuste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>
            <a:norm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Control y gestión de </a:t>
            </a:r>
            <a:r>
              <a:rPr lang="es-CL" sz="2400" dirty="0" smtClean="0">
                <a:latin typeface="Calibri" panose="020F0502020204030204" pitchFamily="34" charset="0"/>
              </a:rPr>
              <a:t>versiones</a:t>
            </a:r>
            <a:endParaRPr lang="es-CL" sz="2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17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90" y="3134861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6206" y="2172551"/>
            <a:ext cx="7239306" cy="3886530"/>
          </a:xfrm>
        </p:spPr>
        <p:txBody>
          <a:bodyPr>
            <a:normAutofit/>
          </a:bodyPr>
          <a:lstStyle/>
          <a:p>
            <a:r>
              <a:rPr lang="es-CL" sz="3200" dirty="0">
                <a:latin typeface="Calibri" panose="020F0502020204030204" pitchFamily="34" charset="0"/>
              </a:rPr>
              <a:t>Alcance de las pruebas</a:t>
            </a:r>
          </a:p>
          <a:p>
            <a:pPr lvl="1"/>
            <a:r>
              <a:rPr lang="es-CL" sz="3200" dirty="0">
                <a:latin typeface="Calibri" panose="020F0502020204030204" pitchFamily="34" charset="0"/>
              </a:rPr>
              <a:t>Pruebas </a:t>
            </a:r>
            <a:r>
              <a:rPr lang="es-CL" sz="3200" dirty="0" smtClean="0">
                <a:latin typeface="Calibri" panose="020F0502020204030204" pitchFamily="34" charset="0"/>
              </a:rPr>
              <a:t>unitarias</a:t>
            </a:r>
          </a:p>
          <a:p>
            <a:pPr lvl="1"/>
            <a:r>
              <a:rPr lang="es-CL" sz="3200" dirty="0" smtClean="0">
                <a:latin typeface="Calibri" panose="020F0502020204030204" pitchFamily="34" charset="0"/>
              </a:rPr>
              <a:t>Pruebas de integración</a:t>
            </a:r>
          </a:p>
          <a:p>
            <a:pPr lvl="1"/>
            <a:r>
              <a:rPr lang="es-CL" sz="3200" dirty="0" smtClean="0">
                <a:latin typeface="Calibri" panose="020F0502020204030204" pitchFamily="34" charset="0"/>
              </a:rPr>
              <a:t>Pruebas de aceptación</a:t>
            </a:r>
            <a:endParaRPr lang="es-CL" sz="32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18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8" y="2268084"/>
            <a:ext cx="7082499" cy="4396485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Mecanismos para la gestión de proyecto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19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7" y="3037397"/>
            <a:ext cx="4649273" cy="14289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11" y="4466326"/>
            <a:ext cx="2868526" cy="17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6" y="2105054"/>
            <a:ext cx="6887389" cy="4310112"/>
          </a:xfrm>
        </p:spPr>
        <p:txBody>
          <a:bodyPr>
            <a:norm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Descripción del </a:t>
            </a:r>
            <a:r>
              <a:rPr lang="es-CL" sz="2400" dirty="0" smtClean="0">
                <a:latin typeface="Calibri" panose="020F0502020204030204" pitchFamily="34" charset="0"/>
              </a:rPr>
              <a:t>caso</a:t>
            </a:r>
          </a:p>
          <a:p>
            <a:r>
              <a:rPr lang="es-CL" sz="2400" dirty="0" smtClean="0">
                <a:latin typeface="Calibri" panose="020F0502020204030204" pitchFamily="34" charset="0"/>
              </a:rPr>
              <a:t>Alcance</a:t>
            </a:r>
          </a:p>
          <a:p>
            <a:r>
              <a:rPr lang="es-CL" sz="2400" dirty="0">
                <a:latin typeface="Calibri" panose="020F0502020204030204" pitchFamily="34" charset="0"/>
              </a:rPr>
              <a:t>Organización del </a:t>
            </a:r>
            <a:r>
              <a:rPr lang="es-CL" sz="2400" dirty="0" smtClean="0">
                <a:latin typeface="Calibri" panose="020F0502020204030204" pitchFamily="34" charset="0"/>
              </a:rPr>
              <a:t>proyecto</a:t>
            </a:r>
          </a:p>
          <a:p>
            <a:r>
              <a:rPr lang="es-CL" sz="2400" dirty="0" smtClean="0">
                <a:latin typeface="Calibri" panose="020F0502020204030204" pitchFamily="34" charset="0"/>
              </a:rPr>
              <a:t>Estructura organizacional</a:t>
            </a:r>
          </a:p>
          <a:p>
            <a:r>
              <a:rPr lang="es-CL" sz="2400" dirty="0">
                <a:latin typeface="Calibri" panose="020F0502020204030204" pitchFamily="34" charset="0"/>
              </a:rPr>
              <a:t>Procesos de gestión</a:t>
            </a:r>
          </a:p>
          <a:p>
            <a:r>
              <a:rPr lang="es-CL" sz="2400" dirty="0" smtClean="0">
                <a:latin typeface="Calibri" panose="020F0502020204030204" pitchFamily="34" charset="0"/>
              </a:rPr>
              <a:t>Mecanismos </a:t>
            </a:r>
            <a:r>
              <a:rPr lang="es-CL" sz="2400" dirty="0">
                <a:latin typeface="Calibri" panose="020F0502020204030204" pitchFamily="34" charset="0"/>
              </a:rPr>
              <a:t>de control y </a:t>
            </a:r>
            <a:r>
              <a:rPr lang="es-CL" sz="2400" dirty="0" smtClean="0">
                <a:latin typeface="Calibri" panose="020F0502020204030204" pitchFamily="34" charset="0"/>
              </a:rPr>
              <a:t>ajuste</a:t>
            </a:r>
          </a:p>
          <a:p>
            <a:r>
              <a:rPr lang="es-CL" sz="2400" dirty="0" smtClean="0">
                <a:latin typeface="Calibri" panose="020F0502020204030204" pitchFamily="34" charset="0"/>
              </a:rPr>
              <a:t>Planificación</a:t>
            </a:r>
            <a:endParaRPr lang="es-CL" sz="2400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CL" dirty="0" smtClean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06" y="2526062"/>
            <a:ext cx="6840786" cy="2137378"/>
          </a:xfrm>
        </p:spPr>
        <p:txBody>
          <a:bodyPr>
            <a:normAutofit/>
          </a:bodyPr>
          <a:lstStyle/>
          <a:p>
            <a:r>
              <a:rPr lang="es-CL" dirty="0"/>
              <a:t>Líneas de trabajo, distribución de recursos humanos y cronogramas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20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21</a:t>
            </a:fld>
            <a:endParaRPr lang="es-C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942415" y="1383792"/>
            <a:ext cx="6591985" cy="534619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CL" sz="2400" dirty="0"/>
              <a:t>Análisis y </a:t>
            </a:r>
            <a:r>
              <a:rPr lang="es-CL" sz="2400" dirty="0" smtClean="0"/>
              <a:t>planificación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Gestión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RRHH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Diseño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Estructuración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Adquisiciones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Construcción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Pruebas </a:t>
            </a:r>
            <a:r>
              <a:rPr lang="es-CL" sz="2400" dirty="0"/>
              <a:t>de </a:t>
            </a:r>
            <a:r>
              <a:rPr lang="es-CL" sz="2400" dirty="0" smtClean="0"/>
              <a:t>calidad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Migración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Implantación </a:t>
            </a:r>
          </a:p>
          <a:p>
            <a:pPr>
              <a:buFont typeface="+mj-lt"/>
              <a:buAutoNum type="arabicPeriod"/>
            </a:pPr>
            <a:r>
              <a:rPr lang="es-CL" sz="2400" dirty="0" smtClean="0"/>
              <a:t>Cierre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736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Cronograma</a:t>
            </a:r>
          </a:p>
        </p:txBody>
      </p:sp>
      <p:pic>
        <p:nvPicPr>
          <p:cNvPr id="5" name="Imagen 9858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0" y="1493949"/>
            <a:ext cx="9144000" cy="53640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22</a:t>
            </a:fld>
            <a:endParaRPr lang="es-C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Cronograma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23</a:t>
            </a:fld>
            <a:endParaRPr lang="es-CL" dirty="0"/>
          </a:p>
        </p:txBody>
      </p:sp>
      <p:pic>
        <p:nvPicPr>
          <p:cNvPr id="5" name="Imagen 985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72126"/>
            <a:ext cx="9264316" cy="5285874"/>
          </a:xfrm>
          <a:prstGeom prst="rect">
            <a:avLst/>
          </a:prstGeom>
        </p:spPr>
      </p:pic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Cronograma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24</a:t>
            </a:fld>
            <a:endParaRPr lang="es-CL" dirty="0"/>
          </a:p>
        </p:txBody>
      </p:sp>
      <p:pic>
        <p:nvPicPr>
          <p:cNvPr id="5" name="Imagen 986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083"/>
            <a:ext cx="9144000" cy="5301917"/>
          </a:xfrm>
          <a:prstGeom prst="rect">
            <a:avLst/>
          </a:prstGeom>
        </p:spPr>
      </p:pic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Cronograma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25</a:t>
            </a:fld>
            <a:endParaRPr lang="es-CL" dirty="0"/>
          </a:p>
        </p:txBody>
      </p:sp>
      <p:pic>
        <p:nvPicPr>
          <p:cNvPr id="5" name="Imagen 986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9655"/>
            <a:ext cx="9144000" cy="492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 de la 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5400" dirty="0"/>
              <a:t>¿Preguntas?</a:t>
            </a:r>
          </a:p>
          <a:p>
            <a:pPr marL="0" indent="0">
              <a:buNone/>
            </a:pPr>
            <a:endParaRPr lang="es-CL" sz="5400" dirty="0"/>
          </a:p>
          <a:p>
            <a:pPr marL="0" indent="0">
              <a:buNone/>
            </a:pPr>
            <a:r>
              <a:rPr lang="es-CL" sz="5400" dirty="0"/>
              <a:t>¿Inquietudes?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26</a:t>
            </a:fld>
            <a:endParaRPr lang="es-C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6" y="2069206"/>
            <a:ext cx="6591985" cy="3777622"/>
          </a:xfrm>
        </p:spPr>
        <p:txBody>
          <a:bodyPr>
            <a:norm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Descripción de la empresa</a:t>
            </a:r>
          </a:p>
          <a:p>
            <a:pPr marL="0" indent="0">
              <a:buNone/>
            </a:pPr>
            <a:r>
              <a:rPr lang="es-ES_tradnl" sz="2400" dirty="0">
                <a:latin typeface="Calibri" panose="020F0502020204030204" pitchFamily="34" charset="0"/>
              </a:rPr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sz="2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21" y="1679340"/>
            <a:ext cx="6887389" cy="643236"/>
          </a:xfrm>
        </p:spPr>
        <p:txBody>
          <a:bodyPr>
            <a:no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Descripción del modelo de </a:t>
            </a:r>
            <a:r>
              <a:rPr lang="es-CL" sz="2400" dirty="0" smtClean="0">
                <a:latin typeface="Calibri" panose="020F0502020204030204" pitchFamily="34" charset="0"/>
              </a:rPr>
              <a:t>negocios</a:t>
            </a:r>
            <a:endParaRPr lang="es-ES_tradnl" sz="2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04857"/>
              </p:ext>
            </p:extLst>
          </p:nvPr>
        </p:nvGraphicFramePr>
        <p:xfrm>
          <a:off x="1096206" y="2960230"/>
          <a:ext cx="7261410" cy="294679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630705">
                  <a:extLst>
                    <a:ext uri="{9D8B030D-6E8A-4147-A177-3AD203B41FA5}">
                      <a16:colId xmlns="" xmlns:a16="http://schemas.microsoft.com/office/drawing/2014/main" val="576900497"/>
                    </a:ext>
                  </a:extLst>
                </a:gridCol>
                <a:gridCol w="3630705">
                  <a:extLst>
                    <a:ext uri="{9D8B030D-6E8A-4147-A177-3AD203B41FA5}">
                      <a16:colId xmlns="" xmlns:a16="http://schemas.microsoft.com/office/drawing/2014/main" val="404792023"/>
                    </a:ext>
                  </a:extLst>
                </a:gridCol>
              </a:tblGrid>
              <a:tr h="2946794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4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4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4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400" b="0" i="0" dirty="0"/>
                        <a:t>Relación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4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4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400" b="0" i="0" dirty="0"/>
                        <a:t>Actividades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4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400" b="0" i="0" dirty="0"/>
                        <a:t>Estructura de costos</a:t>
                      </a:r>
                      <a:endParaRPr lang="es-CL" sz="24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993" y="1905000"/>
            <a:ext cx="6591985" cy="3777622"/>
          </a:xfrm>
        </p:spPr>
        <p:txBody>
          <a:bodyPr>
            <a:normAutofit/>
          </a:bodyPr>
          <a:lstStyle/>
          <a:p>
            <a:r>
              <a:rPr lang="es-CL" sz="2400" dirty="0"/>
              <a:t>Descripción del problema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b="1" dirty="0">
                <a:latin typeface="Calibri" panose="020F0502020204030204" pitchFamily="34" charset="0"/>
              </a:rPr>
              <a:t>Objetivo general</a:t>
            </a:r>
          </a:p>
          <a:p>
            <a:pPr marL="0" indent="0">
              <a:buNone/>
            </a:pPr>
            <a:r>
              <a:rPr lang="es-ES_tradnl" sz="2400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sz="24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6</a:t>
            </a:fld>
            <a:endParaRPr lang="es-C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6" y="1905000"/>
            <a:ext cx="7634070" cy="4926813"/>
          </a:xfrm>
        </p:spPr>
        <p:txBody>
          <a:bodyPr>
            <a:normAutofit/>
          </a:bodyPr>
          <a:lstStyle/>
          <a:p>
            <a:r>
              <a:rPr lang="es-CL" sz="2400" b="1" dirty="0" smtClean="0">
                <a:latin typeface="Calibri" panose="020F0502020204030204" pitchFamily="34" charset="0"/>
              </a:rPr>
              <a:t>Objetivos </a:t>
            </a:r>
            <a:r>
              <a:rPr lang="es-CL" sz="2400" b="1" dirty="0">
                <a:latin typeface="Calibri" panose="020F0502020204030204" pitchFamily="34" charset="0"/>
              </a:rPr>
              <a:t>específicos</a:t>
            </a: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6" y="2156568"/>
            <a:ext cx="6887389" cy="4063927"/>
          </a:xfrm>
        </p:spPr>
        <p:txBody>
          <a:bodyPr>
            <a:no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Descripción del proyecto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_trad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agilizar a través de software los procesos que actualmente realizan a través de papel y así hacer que estos sean más eficientes ya que para el Centro médico "Hipócrates" les toma demasiado tiempo.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solución informática para los trabajadores del centro médico, también para los pacientes.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extra, ejemplo: capacitación y migración para puesta en marcha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2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451" y="2197994"/>
            <a:ext cx="6591985" cy="3777622"/>
          </a:xfrm>
        </p:spPr>
        <p:txBody>
          <a:bodyPr>
            <a:normAutofit/>
          </a:bodyPr>
          <a:lstStyle/>
          <a:p>
            <a:r>
              <a:rPr lang="es-CL" sz="2400" dirty="0">
                <a:latin typeface="Calibri" panose="020F0502020204030204" pitchFamily="34" charset="0"/>
              </a:rPr>
              <a:t>Descripción del </a:t>
            </a:r>
            <a:r>
              <a:rPr lang="es-CL" sz="2400" dirty="0" smtClean="0">
                <a:latin typeface="Calibri" panose="020F0502020204030204" pitchFamily="34" charset="0"/>
              </a:rPr>
              <a:t>producto</a:t>
            </a:r>
            <a:endParaRPr lang="es-CL" sz="2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64" y="2828478"/>
            <a:ext cx="2138027" cy="2138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17" y="2292444"/>
            <a:ext cx="3059128" cy="3059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33" y="5113002"/>
            <a:ext cx="4836219" cy="11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894</Words>
  <Application>Microsoft Office PowerPoint</Application>
  <PresentationFormat>Presentación en pantalla (4:3)</PresentationFormat>
  <Paragraphs>159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Wingdings 3</vt:lpstr>
      <vt:lpstr>Espiral</vt:lpstr>
      <vt:lpstr>Iteración 1: Centro médico “Hipócrates”</vt:lpstr>
      <vt:lpstr>Contenidos</vt:lpstr>
      <vt:lpstr>Descripción del caso</vt:lpstr>
      <vt:lpstr>Descripción del caso</vt:lpstr>
      <vt:lpstr>Descripción del caso</vt:lpstr>
      <vt:lpstr>Alcance</vt:lpstr>
      <vt:lpstr>Alcance</vt:lpstr>
      <vt:lpstr>Alcance</vt:lpstr>
      <vt:lpstr>Alcance</vt:lpstr>
      <vt:lpstr>Organización del proyecto</vt:lpstr>
      <vt:lpstr>Organización del proyecto</vt:lpstr>
      <vt:lpstr>Estructura organizacional</vt:lpstr>
      <vt:lpstr>Procesos de gestión</vt:lpstr>
      <vt:lpstr>Procesos de gestión</vt:lpstr>
      <vt:lpstr>Gestión de riesgos</vt:lpstr>
      <vt:lpstr>Mecanismos de control y ajuste</vt:lpstr>
      <vt:lpstr>Mecanismos de control y ajuste</vt:lpstr>
      <vt:lpstr>Plan de pruebas</vt:lpstr>
      <vt:lpstr>Plan de pruebas</vt:lpstr>
      <vt:lpstr>Líneas de trabajo, distribución de recursos humanos y cronogramas</vt:lpstr>
      <vt:lpstr>EDT</vt:lpstr>
      <vt:lpstr>Cronograma</vt:lpstr>
      <vt:lpstr>Cronograma</vt:lpstr>
      <vt:lpstr>Cronograma</vt:lpstr>
      <vt:lpstr>Cronograma</vt:lpstr>
      <vt:lpstr>Fin de la presentación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Tomás Muñiz</cp:lastModifiedBy>
  <cp:revision>68</cp:revision>
  <dcterms:created xsi:type="dcterms:W3CDTF">2016-09-26T00:00:34Z</dcterms:created>
  <dcterms:modified xsi:type="dcterms:W3CDTF">2016-09-26T14:10:12Z</dcterms:modified>
</cp:coreProperties>
</file>