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/>
              <a:t>Descripción del caso</a:t>
            </a:r>
          </a:p>
          <a:p>
            <a:pPr lvl="1"/>
            <a:r>
              <a:rPr lang="es-CL" dirty="0"/>
              <a:t>Descripción de empresa</a:t>
            </a:r>
          </a:p>
          <a:p>
            <a:pPr lvl="1"/>
            <a:r>
              <a:rPr lang="es-CL" dirty="0"/>
              <a:t>Descripción modelo de negocios</a:t>
            </a:r>
          </a:p>
          <a:p>
            <a:pPr lvl="1"/>
            <a:r>
              <a:rPr lang="es-CL" dirty="0"/>
              <a:t>Descripción del problema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Alcance</a:t>
            </a:r>
          </a:p>
          <a:p>
            <a:pPr lvl="1"/>
            <a:r>
              <a:rPr lang="es-CL" dirty="0"/>
              <a:t>Objetivos</a:t>
            </a:r>
          </a:p>
          <a:p>
            <a:pPr lvl="1"/>
            <a:r>
              <a:rPr lang="es-CL" dirty="0"/>
              <a:t>Descripción del proyecto</a:t>
            </a:r>
          </a:p>
          <a:p>
            <a:pPr lvl="1"/>
            <a:r>
              <a:rPr lang="es-CL" dirty="0"/>
              <a:t>Descripción del producto</a:t>
            </a:r>
          </a:p>
          <a:p>
            <a:pPr marL="457200" lvl="1" indent="0">
              <a:buNone/>
            </a:pPr>
            <a:endParaRPr lang="es-CL" dirty="0"/>
          </a:p>
          <a:p>
            <a:r>
              <a:rPr lang="es-CL" dirty="0"/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Especificación de Requerimientos de SW (ERS)</a:t>
            </a:r>
          </a:p>
          <a:p>
            <a:r>
              <a:rPr lang="es-CL" dirty="0"/>
              <a:t>Organización del proyecto</a:t>
            </a:r>
          </a:p>
          <a:p>
            <a:r>
              <a:rPr lang="es-CL" dirty="0"/>
              <a:t>Modelo de procesos</a:t>
            </a:r>
          </a:p>
          <a:p>
            <a:pPr lvl="1"/>
            <a:r>
              <a:rPr lang="es-CL" dirty="0"/>
              <a:t>Procesos vigentes</a:t>
            </a:r>
          </a:p>
          <a:p>
            <a:pPr lvl="1"/>
            <a:r>
              <a:rPr lang="es-CL" dirty="0"/>
              <a:t>Procesos propuestos</a:t>
            </a:r>
          </a:p>
          <a:p>
            <a:r>
              <a:rPr lang="es-CL" dirty="0"/>
              <a:t>Estructura organizacional</a:t>
            </a:r>
          </a:p>
          <a:p>
            <a:r>
              <a:rPr lang="es-CL" dirty="0"/>
              <a:t>Interfaces e Interacciones</a:t>
            </a:r>
          </a:p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Procesos de gestión</a:t>
            </a:r>
          </a:p>
          <a:p>
            <a:pPr lvl="1"/>
            <a:r>
              <a:rPr lang="es-CL" dirty="0"/>
              <a:t>Condiciones asumidas, dependencias y restricciones</a:t>
            </a:r>
          </a:p>
          <a:p>
            <a:pPr lvl="1"/>
            <a:r>
              <a:rPr lang="es-CL" dirty="0"/>
              <a:t>Gestión de riesgos</a:t>
            </a:r>
          </a:p>
          <a:p>
            <a:r>
              <a:rPr lang="es-CL" dirty="0"/>
              <a:t>Mecanismos de control y ajuste</a:t>
            </a:r>
          </a:p>
          <a:p>
            <a:pPr lvl="1"/>
            <a:r>
              <a:rPr lang="es-CL" dirty="0"/>
              <a:t>Mecanismos para la gestión de calidad</a:t>
            </a:r>
          </a:p>
          <a:p>
            <a:pPr lvl="1"/>
            <a:r>
              <a:rPr lang="es-CL" dirty="0"/>
              <a:t>Mecanismos para la gestión de configuración</a:t>
            </a:r>
          </a:p>
          <a:p>
            <a:pPr lvl="1"/>
            <a:r>
              <a:rPr lang="es-CL" dirty="0"/>
              <a:t>Mecanismos para la verificación</a:t>
            </a:r>
          </a:p>
          <a:p>
            <a:pPr lvl="1"/>
            <a:r>
              <a:rPr lang="es-CL" dirty="0"/>
              <a:t>Mecanismos para la gestión del proyecto</a:t>
            </a:r>
          </a:p>
          <a:p>
            <a:r>
              <a:rPr lang="es-CL" dirty="0"/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Líneas de trabajo, distribución de recursos y cronogramas</a:t>
            </a:r>
          </a:p>
          <a:p>
            <a:pPr lvl="1"/>
            <a:r>
              <a:rPr lang="es-CL" dirty="0"/>
              <a:t>Líneas de trabajo</a:t>
            </a:r>
          </a:p>
          <a:p>
            <a:pPr lvl="1"/>
            <a:r>
              <a:rPr lang="es-CL" dirty="0"/>
              <a:t>Dependencias</a:t>
            </a:r>
          </a:p>
          <a:p>
            <a:pPr lvl="1"/>
            <a:r>
              <a:rPr lang="es-CL" dirty="0"/>
              <a:t>Distribución de recursos humanos</a:t>
            </a:r>
          </a:p>
          <a:p>
            <a:pPr lvl="1"/>
            <a:r>
              <a:rPr lang="es-CL" dirty="0"/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Descripcion</a:t>
            </a:r>
            <a:r>
              <a:rPr lang="es-CL" dirty="0"/>
              <a:t>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Descripcion</a:t>
            </a:r>
            <a:r>
              <a:rPr lang="es-CL" dirty="0"/>
              <a:t> de la empresa</a:t>
            </a:r>
          </a:p>
          <a:p>
            <a:pPr marL="0" indent="0">
              <a:buNone/>
            </a:pPr>
            <a:r>
              <a:rPr lang="es-ES_tradnl" dirty="0"/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Descripcion</a:t>
            </a:r>
            <a:r>
              <a:rPr lang="es-CL" dirty="0"/>
              <a:t>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55858"/>
            <a:ext cx="6887389" cy="2024112"/>
          </a:xfrm>
        </p:spPr>
        <p:txBody>
          <a:bodyPr>
            <a:normAutofit/>
          </a:bodyPr>
          <a:lstStyle/>
          <a:p>
            <a:r>
              <a:rPr lang="es-CL" dirty="0" err="1"/>
              <a:t>Descripcion</a:t>
            </a:r>
            <a:r>
              <a:rPr lang="es-CL" dirty="0"/>
              <a:t> del modelo de negocios</a:t>
            </a:r>
          </a:p>
          <a:p>
            <a:pPr marL="0" indent="0">
              <a:buNone/>
            </a:pPr>
            <a:r>
              <a:rPr lang="es-ES_tradnl" dirty="0"/>
              <a:t>El documento provisto es insuficiente para derivar el modelo de negocios completo, sin embargo se puede generar un primer vistazo al modelo utilizando la herramienta CANVAS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38664"/>
              </p:ext>
            </p:extLst>
          </p:nvPr>
        </p:nvGraphicFramePr>
        <p:xfrm>
          <a:off x="531639" y="4501662"/>
          <a:ext cx="6887390" cy="170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43695">
                  <a:extLst>
                    <a:ext uri="{9D8B030D-6E8A-4147-A177-3AD203B41FA5}">
                      <a16:colId xmlns:a16="http://schemas.microsoft.com/office/drawing/2014/main" val="576900497"/>
                    </a:ext>
                  </a:extLst>
                </a:gridCol>
                <a:gridCol w="3443695">
                  <a:extLst>
                    <a:ext uri="{9D8B030D-6E8A-4147-A177-3AD203B41FA5}">
                      <a16:colId xmlns:a16="http://schemas.microsoft.com/office/drawing/2014/main" val="404792023"/>
                    </a:ext>
                  </a:extLst>
                </a:gridCol>
              </a:tblGrid>
              <a:tr h="17003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 err="1"/>
                        <a:t>Relacion</a:t>
                      </a:r>
                      <a:r>
                        <a:rPr lang="es-ES_tradnl" sz="2000" b="0" i="0" dirty="0"/>
                        <a:t>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 err="1"/>
                        <a:t>Actuvidades</a:t>
                      </a:r>
                      <a:r>
                        <a:rPr lang="es-ES_tradnl" sz="2000" b="0" i="0" dirty="0"/>
                        <a:t>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Estructura de costos</a:t>
                      </a:r>
                      <a:endParaRPr lang="es-CL" sz="2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Descripcion</a:t>
            </a:r>
            <a:r>
              <a:rPr lang="es-CL" dirty="0"/>
              <a:t>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Descripcion</a:t>
            </a:r>
            <a:r>
              <a:rPr lang="es-CL" dirty="0"/>
              <a:t> del problema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</TotalTime>
  <Words>255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Descripcion del caso</vt:lpstr>
      <vt:lpstr>Descripcion del caso</vt:lpstr>
      <vt:lpstr>Descripcion del caso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5</cp:revision>
  <dcterms:created xsi:type="dcterms:W3CDTF">2016-09-26T00:00:34Z</dcterms:created>
  <dcterms:modified xsi:type="dcterms:W3CDTF">2016-09-26T00:34:47Z</dcterms:modified>
</cp:coreProperties>
</file>