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4" r:id="rId9"/>
    <p:sldId id="261" r:id="rId10"/>
    <p:sldId id="265" r:id="rId11"/>
    <p:sldId id="262" r:id="rId12"/>
    <p:sldId id="263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AD37-2624-4E85-EB57-98E03F3E7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74546-D3A0-B8AA-19AE-A4B34F67A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7F705-BED7-7A58-3F4F-B01F0109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B1A5B-A2F3-17BD-DCEB-69A98AE2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5D1E0-2816-A844-1177-6EB644C4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9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6B7E-0971-019A-ABF7-2D1096CD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F11A7-5C24-4572-8FC0-F8600F47D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C2508-290E-EB30-49AF-EE8E0A64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845C-9B4B-C6F2-9AD4-0A60EDCE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0F071-5139-82CE-5354-22AC189A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2FAF7-E962-9667-FD2A-7AF3C0A37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21EAB-38B5-0E20-564C-FB8155EFD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B469-FC20-2631-5088-DC449619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482D-7532-EF7A-EA51-D673B746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A438-6A78-FDBD-A97A-E9708589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0E25-BBA9-EF08-47E9-1CE6814D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417A6-4907-B23E-95DA-ACD16551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AC352-0E29-77C4-32A9-E7B55D2C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32825-7D42-E351-FE7D-AA97C13F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EB054-3498-F913-A575-984CE0FC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3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851F-AE9D-7737-6130-B853BDFE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A10EE-8ACE-E040-9D3C-B21118AE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28185-269C-3D9E-B750-C6627E50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12F03-4C30-04CC-0D82-04689130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EBD6E-93FD-ED72-C087-7F6E293F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FEAD-67C5-2D85-A557-BC6BD188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8802-17F8-47AD-D07B-F1CAAEEFE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844C1-65AB-D490-7D63-EA710C646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5A6F9-9830-FC63-385F-D7A80122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DB526-A758-C8CC-1EE3-9AE5A6A2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C4A4-0B9F-53A7-B99E-2A68246E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6AC7-306A-DE88-C97B-35D2A552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7F035-DED1-5BD3-4385-BF0B846DC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34F2E-CD30-E401-01BE-868FA9F39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E6CBB-21AD-C57B-8799-8908068F8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50BE7-9C19-A4FC-52B4-127D2B211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F5B76-BD9A-D23F-D764-4B16F09C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C8DFC-897C-661C-36D0-E783305B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E3F2E-1415-278D-942E-72A7DB95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7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23AE-76D1-19D1-13EF-9BFEC12D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EFB71-536C-E0BB-6F14-5FC51159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4C51D-BBDC-DFC7-0EEB-A9483DFE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EBD99-24A3-F496-FF60-F3B2FBCD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7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8D52A-CCD9-16F4-D981-347A981A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3B9C3-186C-59D7-8E0F-7307795C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90AE6-7356-93FA-3C43-550BD52C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4815-1732-3D69-C8A0-E0606E37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3D99-8A39-0E8E-2AC9-7C6972761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BA360-3AEC-6869-C58D-6CC255B72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9B452-7BA7-2279-AE12-3665A727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2E919-A1B2-4C78-AFBB-D112B809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30CE4-D46C-DAFD-76E7-DA4DAC24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6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E602-58C4-0CAF-7A14-318825A6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331F5-E3D1-74B3-A566-7565CEE5E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09AD0-C5C6-B7BD-DA01-279D58672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40E8-F715-26F4-E3E0-3549B46C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5156-601D-4891-BDE8-F6C47DBD7A9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4DD07-C967-D2AB-BD71-1813AB8E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A441A-E41B-D19C-C58A-D3AF17E3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9FD1D-5AC6-F2D3-D458-A97CDA89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977D0-8305-10F0-BB42-003EF06C4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84045-6663-C92D-D276-90DBC75A7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B5156-601D-4891-BDE8-F6C47DBD7A9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E16D0-6E66-0DD8-369F-C048C05BB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9266F-7D77-B2EB-74A5-33FC564E4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18BDA-49AE-4138-AA36-A83080467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1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94C4-337A-3EAE-7493-ED20CF5F8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Google Play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Store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Forecasting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90CC6-6571-1099-4B44-DFFF06FBB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2184"/>
            <a:ext cx="9144000" cy="1655762"/>
          </a:xfrm>
        </p:spPr>
        <p:txBody>
          <a:bodyPr/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¿Qué aplicación me conviene lanzar al mercado?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Autor: Pablo Nicolás Delucchi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derhouse - Home | Facebook">
            <a:extLst>
              <a:ext uri="{FF2B5EF4-FFF2-40B4-BE49-F238E27FC236}">
                <a16:creationId xmlns:a16="http://schemas.microsoft.com/office/drawing/2014/main" id="{012A4E92-5DE0-E263-0E63-927092D44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098" y="5257799"/>
            <a:ext cx="1197157" cy="119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sí se puede cambiar de país las cuentas de Google Play Store - Infobae">
            <a:extLst>
              <a:ext uri="{FF2B5EF4-FFF2-40B4-BE49-F238E27FC236}">
                <a16:creationId xmlns:a16="http://schemas.microsoft.com/office/drawing/2014/main" id="{ED648F43-DA68-9D8A-E71C-710AA0736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50889"/>
            <a:ext cx="1997066" cy="130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08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11E0-41AF-40C5-89CE-64DECD57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dirty="0"/>
              <a:t>¿Qué variables influyen al considerar el numero de instalaciones? Aplicaciones Pagas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41449-698B-DC89-1B03-36A13891A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Para las aplicaciones pagas, luego del análisis se obtuvo que las aplicaciones de género de deporte son las más influyentes, y el rating pasa a ser bastante importante a la hora de influir en las instalaciones de aplicaciones. </a:t>
            </a:r>
          </a:p>
          <a:p>
            <a:pPr marL="0" indent="0" algn="just">
              <a:buNone/>
            </a:pPr>
            <a:r>
              <a:rPr lang="es-ES" dirty="0"/>
              <a:t>Puede observarse también que las aplicaciones del género de educación impactan negativamente. </a:t>
            </a:r>
          </a:p>
          <a:p>
            <a:pPr marL="0" indent="0">
              <a:buNone/>
            </a:pPr>
            <a:r>
              <a:rPr lang="es-ES" dirty="0"/>
              <a:t>Que la categoría </a:t>
            </a:r>
            <a:r>
              <a:rPr lang="es-ES" dirty="0" err="1"/>
              <a:t>sports</a:t>
            </a:r>
            <a:r>
              <a:rPr lang="es-ES" dirty="0"/>
              <a:t> impacte negativamente seguramente este dada por </a:t>
            </a:r>
            <a:r>
              <a:rPr lang="es-ES" dirty="0" err="1"/>
              <a:t>outliers</a:t>
            </a:r>
            <a:r>
              <a:rPr lang="es-ES" dirty="0"/>
              <a:t> dentro del data set.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8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C03F-44AC-0BF9-39AD-4B7DD251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708"/>
            <a:ext cx="10515600" cy="1325563"/>
          </a:xfrm>
        </p:spPr>
        <p:txBody>
          <a:bodyPr/>
          <a:lstStyle/>
          <a:p>
            <a:r>
              <a:rPr lang="es-419" dirty="0"/>
              <a:t>Peso de variables para aplicaciones pagas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2AC6B-F1B3-3671-8420-AE006BE8C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6" y="1359312"/>
            <a:ext cx="5294894" cy="5134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0AC07-5F9B-4FAE-3B8D-C82D04023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649" y="1359312"/>
            <a:ext cx="5477466" cy="51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6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783876-C426-F2E4-B7FA-71BD1640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26" y="114265"/>
            <a:ext cx="9129347" cy="662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8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8F31-BC57-E50B-41DE-374A882D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4000" dirty="0">
                <a:latin typeface="Arial" panose="020B0604020202020204" pitchFamily="34" charset="0"/>
                <a:cs typeface="Arial" panose="020B0604020202020204" pitchFamily="34" charset="0"/>
              </a:rPr>
              <a:t>¿Qué categorías poseen la mayor cantidad de aplicaciones?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265B9-565A-755A-BEA5-11F921DF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33" y="2004646"/>
            <a:ext cx="5411260" cy="4325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5E0F47-3479-428A-5DE3-F83ABCE153D5}"/>
              </a:ext>
            </a:extLst>
          </p:cNvPr>
          <p:cNvSpPr txBox="1"/>
          <p:nvPr/>
        </p:nvSpPr>
        <p:spPr>
          <a:xfrm>
            <a:off x="6708530" y="1397977"/>
            <a:ext cx="4369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Puede observarse que la categoría con mayor cantidad de instalaciones es la del tipo FAMILIY, seguido por GAME y TOOLS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052104-51F3-A081-97F4-011A57D0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827" y="2723540"/>
            <a:ext cx="2353978" cy="375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DCAD-5278-FFF1-3943-4126D49B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¿Que tipo de aplicaciones son las mas comunes, pagas o gratis?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989E1-F386-1C42-FDEA-A3B387340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815" y="1913176"/>
            <a:ext cx="4272889" cy="35041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F3E30-BF78-C982-F94E-7948D6204A97}"/>
              </a:ext>
            </a:extLst>
          </p:cNvPr>
          <p:cNvSpPr txBox="1"/>
          <p:nvPr/>
        </p:nvSpPr>
        <p:spPr>
          <a:xfrm>
            <a:off x="606669" y="5538339"/>
            <a:ext cx="1086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Puede observarse entonces que en su mayoría, las aplicaciones de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playstore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son gratuitas, cubriendo un total del 93% del total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52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9C0C-43C6-BA25-B04B-FEB84EC6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C141-AE76-68C2-3E22-4A458F768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Contexto y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Audencia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Preguntas de Interés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Exploratorio</a:t>
            </a:r>
          </a:p>
          <a:p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Agenda - Iconos gratis de archivos y carpetas">
            <a:extLst>
              <a:ext uri="{FF2B5EF4-FFF2-40B4-BE49-F238E27FC236}">
                <a16:creationId xmlns:a16="http://schemas.microsoft.com/office/drawing/2014/main" id="{D1D90EFD-D2D2-1139-5934-B982F70AE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249" y="365125"/>
            <a:ext cx="2386012" cy="238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81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C393-EDD3-D25A-8BE4-66837F2E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Contexto y Audiencia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59EC-CA2E-9C57-E56D-DDAF8A220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El siguiente análisis fue propuesto con el fin de entender en que enfocarse a la hora de lanzar una aplicación a Google Play Store. Cual será el mejor tipo de aplicación si es paga o gratis, dentro de que categoría se encontraría y si vale la pena seguir adelante con el proyecto.</a:t>
            </a:r>
          </a:p>
          <a:p>
            <a:endParaRPr lang="es-419" dirty="0"/>
          </a:p>
          <a:p>
            <a:r>
              <a:rPr lang="es-419" dirty="0"/>
              <a:t>El mismo está dirigido hacia toda persona y/o compañía que desee lanzar una aplicación en el futuro cercano y quiera tener un </a:t>
            </a:r>
            <a:r>
              <a:rPr lang="es-419" dirty="0" err="1"/>
              <a:t>insight</a:t>
            </a:r>
            <a:r>
              <a:rPr lang="es-419" dirty="0"/>
              <a:t> sobre que tener en cuenta a la hora de hacerlo.</a:t>
            </a:r>
            <a:endParaRPr lang="en-US" dirty="0"/>
          </a:p>
        </p:txBody>
      </p:sp>
      <p:pic>
        <p:nvPicPr>
          <p:cNvPr id="2050" name="Picture 2" descr="Persona Icono PNG , Persona Clipart, Iconos De Persona, Personas PNG y  Vector para Descargar Gratis | Pngtree">
            <a:extLst>
              <a:ext uri="{FF2B5EF4-FFF2-40B4-BE49-F238E27FC236}">
                <a16:creationId xmlns:a16="http://schemas.microsoft.com/office/drawing/2014/main" id="{A0A39E62-4C7B-0464-11E1-C7D24561B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808" y="196057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47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7B30-9468-938E-E6E9-19D35301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5" y="507878"/>
            <a:ext cx="10515600" cy="1325563"/>
          </a:xfrm>
        </p:spPr>
        <p:txBody>
          <a:bodyPr/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Preguntas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D106-5F0B-CB95-A4BE-6AF4A38A2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93" y="23004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Con el fin de evaluar que tipo aplicación será la mejor aceptada por la audiencia, se plantean las siguientes preguntas:</a:t>
            </a:r>
          </a:p>
          <a:p>
            <a:pPr marL="0" indent="0">
              <a:buNone/>
            </a:pP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¿Qué variables influyen al considerar el numero de instalaciones? (Aplicaciones gratuitas/pagas)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¿Qué categorías poseen la mayor cantidad de aplicaciones?</a:t>
            </a:r>
          </a:p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¿Que tipo de aplicaciones son las mas comunes, pagas o gratis?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2" name="Picture 6" descr="Icono Preguntas frecuentes, pregunta en Neu Interface">
            <a:extLst>
              <a:ext uri="{FF2B5EF4-FFF2-40B4-BE49-F238E27FC236}">
                <a16:creationId xmlns:a16="http://schemas.microsoft.com/office/drawing/2014/main" id="{6EAA5D64-1274-993C-AA5B-4F5CD88C7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658" y="436501"/>
            <a:ext cx="1468316" cy="14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26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D63C-A5FF-D0AB-FE91-4424323E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4699-7347-7D68-314E-B173DB3E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980"/>
            <a:ext cx="10515600" cy="4351338"/>
          </a:xfrm>
        </p:spPr>
        <p:txBody>
          <a:bodyPr/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Para el análisis se utilizo un data set con los siguientes atributos:</a:t>
            </a:r>
          </a:p>
          <a:p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1DFC5-93C3-8612-FC33-4CFB5880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20" y="2783543"/>
            <a:ext cx="583011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1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60D5-831C-E174-3B5F-D0141AE8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031"/>
            <a:ext cx="10515600" cy="6347414"/>
          </a:xfrm>
        </p:spPr>
        <p:txBody>
          <a:bodyPr>
            <a:normAutofit lnSpcReduction="10000"/>
          </a:bodyPr>
          <a:lstStyle/>
          <a:p>
            <a:r>
              <a:rPr lang="es-419" dirty="0" err="1"/>
              <a:t>Descripcion</a:t>
            </a:r>
            <a:r>
              <a:rPr lang="es-419" dirty="0"/>
              <a:t> del data set</a:t>
            </a:r>
          </a:p>
          <a:p>
            <a:endParaRPr lang="es-419" dirty="0"/>
          </a:p>
          <a:p>
            <a:endParaRPr lang="es-419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s-419" dirty="0"/>
              <a:t>Git Hub </a:t>
            </a:r>
            <a:r>
              <a:rPr lang="es-419" dirty="0" err="1"/>
              <a:t>Repository</a:t>
            </a:r>
            <a:r>
              <a:rPr lang="es-419" dirty="0"/>
              <a:t>:</a:t>
            </a:r>
          </a:p>
          <a:p>
            <a:pPr marL="0" indent="0">
              <a:buNone/>
            </a:pPr>
            <a:r>
              <a:rPr lang="es-419" dirty="0"/>
              <a:t>https://github.com/pdelucchi/PlayStore_Analysis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5726F-2E05-2ABA-A14F-477922AB9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99" y="998605"/>
            <a:ext cx="428684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1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DF6F-B0D2-03A0-F6C2-5D988389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3800" dirty="0">
                <a:latin typeface="Arial" panose="020B0604020202020204" pitchFamily="34" charset="0"/>
                <a:cs typeface="Arial" panose="020B0604020202020204" pitchFamily="34" charset="0"/>
              </a:rPr>
              <a:t>¿Qué variables influyen al considerar el numero de instalaciones? Aplicaciones Gratuitas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054B-CB4D-F67A-2DDF-03D3A47F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Luego de analizar las variables mediante una regresión logística, se pudo obtener como influyen las mismas dependiendo el tipo de aplicación.</a:t>
            </a:r>
          </a:p>
          <a:p>
            <a:pPr marL="0" indent="0" algn="just">
              <a:buNone/>
            </a:pP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Para aplicaciones gratuitas se obtuvo que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son muy importantes, seguido de la categoría VIDEO_PLAYERS, GÉNERO CASUAL y categoría SPORTS.</a:t>
            </a:r>
          </a:p>
          <a:p>
            <a:pPr marL="0" indent="0" algn="just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También vemos que la categoría medicina influye negativamente a la hora de ser gratuita, probablemente debido a que la gente desconfía en temas de salud al ser gratuita la aplicación.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2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431CEF-4918-5C4D-9768-761889048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1" y="1362489"/>
            <a:ext cx="5265806" cy="510689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4E11D88-EFFC-310C-08FC-F079D620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26"/>
            <a:ext cx="10515600" cy="1325563"/>
          </a:xfrm>
        </p:spPr>
        <p:txBody>
          <a:bodyPr/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Peso de variables para aplicaciones gratuitas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259E97-D76F-80F0-162F-A262C6E57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93" y="1362488"/>
            <a:ext cx="5265806" cy="510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1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90B648-B94E-6756-466A-CADCF68A5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03" y="180975"/>
            <a:ext cx="10876451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6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479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Google Play Play Store Forecasting</vt:lpstr>
      <vt:lpstr>Agenda</vt:lpstr>
      <vt:lpstr>Contexto y Audiencia</vt:lpstr>
      <vt:lpstr>Preguntas</vt:lpstr>
      <vt:lpstr>Data</vt:lpstr>
      <vt:lpstr>PowerPoint Presentation</vt:lpstr>
      <vt:lpstr>¿Qué variables influyen al considerar el numero de instalaciones? Aplicaciones Gratuitas</vt:lpstr>
      <vt:lpstr>Peso de variables para aplicaciones gratuitas</vt:lpstr>
      <vt:lpstr>PowerPoint Presentation</vt:lpstr>
      <vt:lpstr>¿Qué variables influyen al considerar el numero de instalaciones? Aplicaciones Pagas</vt:lpstr>
      <vt:lpstr>Peso de variables para aplicaciones pagas</vt:lpstr>
      <vt:lpstr>PowerPoint Presentation</vt:lpstr>
      <vt:lpstr>¿Qué categorías poseen la mayor cantidad de aplicaciones?</vt:lpstr>
      <vt:lpstr>¿Que tipo de aplicaciones son las mas comunes, pagas o gratis?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Appstore Forecasting</dc:title>
  <dc:creator>Pablo Delucchi</dc:creator>
  <cp:lastModifiedBy>Pablo Delucchi</cp:lastModifiedBy>
  <cp:revision>4</cp:revision>
  <dcterms:created xsi:type="dcterms:W3CDTF">2023-02-26T15:13:47Z</dcterms:created>
  <dcterms:modified xsi:type="dcterms:W3CDTF">2023-03-06T02:52:17Z</dcterms:modified>
</cp:coreProperties>
</file>