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256" r:id="rId5"/>
    <p:sldId id="258" r:id="rId6"/>
    <p:sldId id="259" r:id="rId7"/>
    <p:sldId id="261" r:id="rId8"/>
    <p:sldId id="262" r:id="rId9"/>
    <p:sldId id="264" r:id="rId10"/>
    <p:sldId id="265" r:id="rId11"/>
    <p:sldId id="266" r:id="rId12"/>
    <p:sldId id="267" r:id="rId13"/>
    <p:sldId id="269" r:id="rId14"/>
    <p:sldId id="270" r:id="rId15"/>
    <p:sldId id="271" r:id="rId16"/>
    <p:sldId id="274" r:id="rId17"/>
    <p:sldId id="273" r:id="rId18"/>
    <p:sldId id="296" r:id="rId19"/>
    <p:sldId id="276" r:id="rId20"/>
    <p:sldId id="301" r:id="rId21"/>
    <p:sldId id="303" r:id="rId22"/>
    <p:sldId id="302" r:id="rId23"/>
    <p:sldId id="304" r:id="rId24"/>
    <p:sldId id="305" r:id="rId25"/>
    <p:sldId id="297" r:id="rId26"/>
    <p:sldId id="298" r:id="rId27"/>
    <p:sldId id="277" r:id="rId28"/>
    <p:sldId id="283" r:id="rId29"/>
    <p:sldId id="299" r:id="rId30"/>
    <p:sldId id="300" r:id="rId31"/>
    <p:sldId id="284" r:id="rId32"/>
    <p:sldId id="285" r:id="rId33"/>
    <p:sldId id="286" r:id="rId34"/>
    <p:sldId id="287" r:id="rId35"/>
    <p:sldId id="295" r:id="rId36"/>
    <p:sldId id="288" r:id="rId37"/>
    <p:sldId id="289"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43E479-2C3F-4CC6-8B92-E3B4391FA15E}">
          <p14:sldIdLst>
            <p14:sldId id="256"/>
            <p14:sldId id="258"/>
            <p14:sldId id="259"/>
            <p14:sldId id="261"/>
            <p14:sldId id="262"/>
          </p14:sldIdLst>
        </p14:section>
        <p14:section name="Intro to Tech" id="{4614B4B4-00E9-4FEF-AEB8-96737CE24D12}">
          <p14:sldIdLst>
            <p14:sldId id="264"/>
            <p14:sldId id="265"/>
            <p14:sldId id="266"/>
            <p14:sldId id="267"/>
            <p14:sldId id="269"/>
            <p14:sldId id="270"/>
          </p14:sldIdLst>
        </p14:section>
        <p14:section name="Governance Concepts" id="{E31A0D52-FC7D-45F2-807D-1C8D3B27E0DD}">
          <p14:sldIdLst>
            <p14:sldId id="271"/>
            <p14:sldId id="274"/>
            <p14:sldId id="273"/>
            <p14:sldId id="296"/>
            <p14:sldId id="276"/>
            <p14:sldId id="301"/>
            <p14:sldId id="303"/>
            <p14:sldId id="302"/>
            <p14:sldId id="304"/>
            <p14:sldId id="305"/>
            <p14:sldId id="297"/>
          </p14:sldIdLst>
        </p14:section>
        <p14:section name="Demo" id="{D934D245-53DD-4AF7-B146-B8317D44CBED}">
          <p14:sldIdLst>
            <p14:sldId id="298"/>
            <p14:sldId id="277"/>
            <p14:sldId id="283"/>
            <p14:sldId id="299"/>
            <p14:sldId id="300"/>
            <p14:sldId id="284"/>
            <p14:sldId id="285"/>
            <p14:sldId id="286"/>
          </p14:sldIdLst>
        </p14:section>
        <p14:section name="Licensing" id="{0A266E47-3E59-4459-864E-EA816D0CEB0D}">
          <p14:sldIdLst>
            <p14:sldId id="287"/>
            <p14:sldId id="295"/>
          </p14:sldIdLst>
        </p14:section>
        <p14:section name="Summary &amp; Call to Action" id="{E51A47BC-AA2C-4171-A44D-1DBA70217B9C}">
          <p14:sldIdLst>
            <p14:sldId id="288"/>
            <p14:sldId id="289"/>
          </p14:sldIdLst>
        </p14:section>
        <p14:section name="Governance Concepts" id="{D6ABD010-8BD7-4619-B64F-FB3A171CCC5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16E24"/>
    <a:srgbClr val="F27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6459" autoAdjust="0"/>
  </p:normalViewPr>
  <p:slideViewPr>
    <p:cSldViewPr>
      <p:cViewPr>
        <p:scale>
          <a:sx n="77" d="100"/>
          <a:sy n="77" d="100"/>
        </p:scale>
        <p:origin x="466"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5" d="100"/>
          <a:sy n="55" d="100"/>
        </p:scale>
        <p:origin x="262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61B5C-0E4F-4391-9FEE-312DD762C866}"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5B1560F0-7990-44A4-BEE3-6CB30805FAB9}">
      <dgm:prSet phldrT="[Text]"/>
      <dgm:spPr/>
      <dgm:t>
        <a:bodyPr/>
        <a:lstStyle/>
        <a:p>
          <a:r>
            <a:rPr lang="en-US"/>
            <a:t>Who can create</a:t>
          </a:r>
        </a:p>
      </dgm:t>
    </dgm:pt>
    <dgm:pt modelId="{9861999B-CC0E-4193-9ACA-B3A68D68FDFE}" type="parTrans" cxnId="{952CD0E1-F846-4B35-B3D5-5E9923E9546C}">
      <dgm:prSet/>
      <dgm:spPr/>
      <dgm:t>
        <a:bodyPr/>
        <a:lstStyle/>
        <a:p>
          <a:endParaRPr lang="en-US"/>
        </a:p>
      </dgm:t>
    </dgm:pt>
    <dgm:pt modelId="{DBEB48F9-7F2E-487F-BC35-17C00E4FFC88}" type="sibTrans" cxnId="{952CD0E1-F846-4B35-B3D5-5E9923E9546C}">
      <dgm:prSet/>
      <dgm:spPr/>
      <dgm:t>
        <a:bodyPr/>
        <a:lstStyle/>
        <a:p>
          <a:endParaRPr lang="en-US"/>
        </a:p>
      </dgm:t>
    </dgm:pt>
    <dgm:pt modelId="{06E72F64-54BE-42AD-9DD0-31F74FBDE0A9}">
      <dgm:prSet phldrT="[Text]"/>
      <dgm:spPr/>
      <dgm:t>
        <a:bodyPr/>
        <a:lstStyle/>
        <a:p>
          <a:r>
            <a:rPr lang="en-US"/>
            <a:t>Create site (SharePoint)</a:t>
          </a:r>
        </a:p>
      </dgm:t>
    </dgm:pt>
    <dgm:pt modelId="{3DC9A300-3E2E-4F57-8628-E40B28D4D651}" type="parTrans" cxnId="{D4153B17-0376-457D-AC37-7B26DE58C308}">
      <dgm:prSet/>
      <dgm:spPr/>
      <dgm:t>
        <a:bodyPr/>
        <a:lstStyle/>
        <a:p>
          <a:endParaRPr lang="en-US"/>
        </a:p>
      </dgm:t>
    </dgm:pt>
    <dgm:pt modelId="{7D0F4498-5F01-4C18-A6AF-C39343874F95}" type="sibTrans" cxnId="{D4153B17-0376-457D-AC37-7B26DE58C308}">
      <dgm:prSet/>
      <dgm:spPr/>
      <dgm:t>
        <a:bodyPr/>
        <a:lstStyle/>
        <a:p>
          <a:endParaRPr lang="en-US"/>
        </a:p>
      </dgm:t>
    </dgm:pt>
    <dgm:pt modelId="{020E7D42-502F-4101-AB12-486FD78C81FF}">
      <dgm:prSet phldrT="[Text]"/>
      <dgm:spPr/>
      <dgm:t>
        <a:bodyPr/>
        <a:lstStyle/>
        <a:p>
          <a:r>
            <a:rPr lang="en-US"/>
            <a:t>Create team (Teams)</a:t>
          </a:r>
        </a:p>
      </dgm:t>
    </dgm:pt>
    <dgm:pt modelId="{36D7C3E4-3599-4BCB-B9A3-9B9C86CAAB27}" type="parTrans" cxnId="{602B13CB-FD9E-4B78-B9D5-1AAB07893763}">
      <dgm:prSet/>
      <dgm:spPr/>
      <dgm:t>
        <a:bodyPr/>
        <a:lstStyle/>
        <a:p>
          <a:endParaRPr lang="en-US"/>
        </a:p>
      </dgm:t>
    </dgm:pt>
    <dgm:pt modelId="{D587C0CF-B304-457B-9622-EA7D00523FD2}" type="sibTrans" cxnId="{602B13CB-FD9E-4B78-B9D5-1AAB07893763}">
      <dgm:prSet/>
      <dgm:spPr/>
      <dgm:t>
        <a:bodyPr/>
        <a:lstStyle/>
        <a:p>
          <a:endParaRPr lang="en-US"/>
        </a:p>
      </dgm:t>
    </dgm:pt>
    <dgm:pt modelId="{B9EAB3C3-561B-4744-8076-6160A21E791D}">
      <dgm:prSet phldrT="[Text]"/>
      <dgm:spPr/>
      <dgm:t>
        <a:bodyPr/>
        <a:lstStyle/>
        <a:p>
          <a:r>
            <a:rPr lang="en-US"/>
            <a:t>Configure expiry</a:t>
          </a:r>
        </a:p>
      </dgm:t>
    </dgm:pt>
    <dgm:pt modelId="{50965515-9602-4B45-8F55-F48CC663B82E}" type="parTrans" cxnId="{F0CF4269-D3A4-4CDE-807D-74633C33937B}">
      <dgm:prSet/>
      <dgm:spPr/>
      <dgm:t>
        <a:bodyPr/>
        <a:lstStyle/>
        <a:p>
          <a:endParaRPr lang="en-US"/>
        </a:p>
      </dgm:t>
    </dgm:pt>
    <dgm:pt modelId="{127AC146-4945-4F91-B750-E057F9F95A1D}" type="sibTrans" cxnId="{F0CF4269-D3A4-4CDE-807D-74633C33937B}">
      <dgm:prSet/>
      <dgm:spPr/>
      <dgm:t>
        <a:bodyPr/>
        <a:lstStyle/>
        <a:p>
          <a:endParaRPr lang="en-US"/>
        </a:p>
      </dgm:t>
    </dgm:pt>
    <dgm:pt modelId="{F6608A6A-7807-4DE3-8E42-ABC6165A5691}">
      <dgm:prSet phldrT="[Text]"/>
      <dgm:spPr/>
      <dgm:t>
        <a:bodyPr/>
        <a:lstStyle/>
        <a:p>
          <a:r>
            <a:rPr lang="en-US"/>
            <a:t>Set expiration duration</a:t>
          </a:r>
        </a:p>
      </dgm:t>
    </dgm:pt>
    <dgm:pt modelId="{AB34B095-1CBE-4D71-8662-717D0C425293}" type="parTrans" cxnId="{27A5EE6B-AE78-4FA4-821F-A515449A3DB2}">
      <dgm:prSet/>
      <dgm:spPr/>
      <dgm:t>
        <a:bodyPr/>
        <a:lstStyle/>
        <a:p>
          <a:endParaRPr lang="en-US"/>
        </a:p>
      </dgm:t>
    </dgm:pt>
    <dgm:pt modelId="{FC441678-F0FB-4E45-A3B1-99AEA9CD797F}" type="sibTrans" cxnId="{27A5EE6B-AE78-4FA4-821F-A515449A3DB2}">
      <dgm:prSet/>
      <dgm:spPr/>
      <dgm:t>
        <a:bodyPr/>
        <a:lstStyle/>
        <a:p>
          <a:endParaRPr lang="en-US"/>
        </a:p>
      </dgm:t>
    </dgm:pt>
    <dgm:pt modelId="{FB854423-E44C-4C6D-9DF8-84765FE4C922}">
      <dgm:prSet phldrT="[Text]"/>
      <dgm:spPr/>
      <dgm:t>
        <a:bodyPr/>
        <a:lstStyle/>
        <a:p>
          <a:r>
            <a:rPr lang="en-US"/>
            <a:t>Configure guest access</a:t>
          </a:r>
        </a:p>
      </dgm:t>
    </dgm:pt>
    <dgm:pt modelId="{0F84050F-2EB5-4518-8931-800F73BC0088}" type="parTrans" cxnId="{C0A78996-E59B-48B2-B35E-4B89CC08BDD3}">
      <dgm:prSet/>
      <dgm:spPr/>
      <dgm:t>
        <a:bodyPr/>
        <a:lstStyle/>
        <a:p>
          <a:endParaRPr lang="en-US"/>
        </a:p>
      </dgm:t>
    </dgm:pt>
    <dgm:pt modelId="{8B4F11DA-7A9D-4396-8DCA-5A579C5E89E5}" type="sibTrans" cxnId="{C0A78996-E59B-48B2-B35E-4B89CC08BDD3}">
      <dgm:prSet/>
      <dgm:spPr/>
      <dgm:t>
        <a:bodyPr/>
        <a:lstStyle/>
        <a:p>
          <a:endParaRPr lang="en-US"/>
        </a:p>
      </dgm:t>
    </dgm:pt>
    <dgm:pt modelId="{876749CF-4C77-4D8D-93FF-1923E0218C31}">
      <dgm:prSet phldrT="[Text]"/>
      <dgm:spPr/>
      <dgm:t>
        <a:bodyPr/>
        <a:lstStyle/>
        <a:p>
          <a:r>
            <a:rPr lang="en-US"/>
            <a:t>Create shared library (OneDrive)</a:t>
          </a:r>
        </a:p>
      </dgm:t>
    </dgm:pt>
    <dgm:pt modelId="{338365A0-FAF3-4280-AC24-85697931BB41}" type="parTrans" cxnId="{2FB644A3-5D4B-4B36-9F12-AED0AECA90C3}">
      <dgm:prSet/>
      <dgm:spPr/>
      <dgm:t>
        <a:bodyPr/>
        <a:lstStyle/>
        <a:p>
          <a:endParaRPr lang="en-US"/>
        </a:p>
      </dgm:t>
    </dgm:pt>
    <dgm:pt modelId="{7F4550B8-3653-41E2-A741-143D70D80A44}" type="sibTrans" cxnId="{2FB644A3-5D4B-4B36-9F12-AED0AECA90C3}">
      <dgm:prSet/>
      <dgm:spPr/>
      <dgm:t>
        <a:bodyPr/>
        <a:lstStyle/>
        <a:p>
          <a:endParaRPr lang="en-US"/>
        </a:p>
      </dgm:t>
    </dgm:pt>
    <dgm:pt modelId="{E510B79F-D8F8-4D80-A03C-976187217FE0}">
      <dgm:prSet phldrT="[Text]"/>
      <dgm:spPr/>
      <dgm:t>
        <a:bodyPr/>
        <a:lstStyle/>
        <a:p>
          <a:r>
            <a:rPr lang="en-US"/>
            <a:t>Create group (Outlook)</a:t>
          </a:r>
        </a:p>
      </dgm:t>
    </dgm:pt>
    <dgm:pt modelId="{2381CF3F-41A7-449C-8F93-A2BD0AADD104}" type="parTrans" cxnId="{6DECF435-F7AB-47CC-A25F-DB9F02F89A9E}">
      <dgm:prSet/>
      <dgm:spPr/>
      <dgm:t>
        <a:bodyPr/>
        <a:lstStyle/>
        <a:p>
          <a:endParaRPr lang="en-US"/>
        </a:p>
      </dgm:t>
    </dgm:pt>
    <dgm:pt modelId="{3653A0AD-5BAA-4873-88C2-C3FB7DDA173F}" type="sibTrans" cxnId="{6DECF435-F7AB-47CC-A25F-DB9F02F89A9E}">
      <dgm:prSet/>
      <dgm:spPr/>
      <dgm:t>
        <a:bodyPr/>
        <a:lstStyle/>
        <a:p>
          <a:endParaRPr lang="en-US"/>
        </a:p>
      </dgm:t>
    </dgm:pt>
    <dgm:pt modelId="{AB8A3973-C80D-45F2-89D4-A0A4EB3D1AEA}">
      <dgm:prSet phldrT="[Text]"/>
      <dgm:spPr/>
      <dgm:t>
        <a:bodyPr/>
        <a:lstStyle/>
        <a:p>
          <a:r>
            <a:rPr lang="en-US" dirty="0"/>
            <a:t>Naming conventions</a:t>
          </a:r>
        </a:p>
      </dgm:t>
    </dgm:pt>
    <dgm:pt modelId="{941D0E3A-C034-4A98-AAD0-67F77A1D959E}" type="parTrans" cxnId="{2D1B9448-89D2-403A-9EFE-FBB52A7BCAA1}">
      <dgm:prSet/>
      <dgm:spPr/>
      <dgm:t>
        <a:bodyPr/>
        <a:lstStyle/>
        <a:p>
          <a:endParaRPr lang="en-US"/>
        </a:p>
      </dgm:t>
    </dgm:pt>
    <dgm:pt modelId="{32ADFDA9-818C-4C10-98FA-4752C1599959}" type="sibTrans" cxnId="{2D1B9448-89D2-403A-9EFE-FBB52A7BCAA1}">
      <dgm:prSet/>
      <dgm:spPr/>
      <dgm:t>
        <a:bodyPr/>
        <a:lstStyle/>
        <a:p>
          <a:endParaRPr lang="en-US"/>
        </a:p>
      </dgm:t>
    </dgm:pt>
    <dgm:pt modelId="{C8AC2EB4-225E-4874-80B7-736C6C749430}">
      <dgm:prSet phldrT="[Text]"/>
      <dgm:spPr/>
      <dgm:t>
        <a:bodyPr/>
        <a:lstStyle/>
        <a:p>
          <a:r>
            <a:rPr lang="en-US"/>
            <a:t>Custom blocked words</a:t>
          </a:r>
        </a:p>
      </dgm:t>
    </dgm:pt>
    <dgm:pt modelId="{301868B1-B33E-484C-8822-CF5CBCAE8B81}" type="parTrans" cxnId="{DDC399A7-DFD2-47C8-9ABE-6CCE1FC1CEE7}">
      <dgm:prSet/>
      <dgm:spPr/>
      <dgm:t>
        <a:bodyPr/>
        <a:lstStyle/>
        <a:p>
          <a:endParaRPr lang="en-US"/>
        </a:p>
      </dgm:t>
    </dgm:pt>
    <dgm:pt modelId="{2A68B829-1DA2-44E1-B9D9-A1F5202AB0EE}" type="sibTrans" cxnId="{DDC399A7-DFD2-47C8-9ABE-6CCE1FC1CEE7}">
      <dgm:prSet/>
      <dgm:spPr/>
      <dgm:t>
        <a:bodyPr/>
        <a:lstStyle/>
        <a:p>
          <a:endParaRPr lang="en-US"/>
        </a:p>
      </dgm:t>
    </dgm:pt>
    <dgm:pt modelId="{A6FBF24D-6122-42E1-AE2A-B9F76FE1967B}">
      <dgm:prSet phldrT="[Text]"/>
      <dgm:spPr/>
      <dgm:t>
        <a:bodyPr/>
        <a:lstStyle/>
        <a:p>
          <a:r>
            <a:rPr lang="en-US"/>
            <a:t>Manage who can add guest users</a:t>
          </a:r>
        </a:p>
      </dgm:t>
    </dgm:pt>
    <dgm:pt modelId="{A63E69D0-1E3E-4027-9CB9-6E27969DB5BB}" type="parTrans" cxnId="{772DDB8A-F644-4F3A-9AC6-5D97C4947AF3}">
      <dgm:prSet/>
      <dgm:spPr/>
      <dgm:t>
        <a:bodyPr/>
        <a:lstStyle/>
        <a:p>
          <a:endParaRPr lang="en-US"/>
        </a:p>
      </dgm:t>
    </dgm:pt>
    <dgm:pt modelId="{1E85AB1F-989B-4BC5-842A-181E3A13EA2A}" type="sibTrans" cxnId="{772DDB8A-F644-4F3A-9AC6-5D97C4947AF3}">
      <dgm:prSet/>
      <dgm:spPr/>
      <dgm:t>
        <a:bodyPr/>
        <a:lstStyle/>
        <a:p>
          <a:endParaRPr lang="en-US"/>
        </a:p>
      </dgm:t>
    </dgm:pt>
    <dgm:pt modelId="{27A38FD8-4A08-4F63-84FE-425B6699A3AE}">
      <dgm:prSet phldrT="[Text]"/>
      <dgm:spPr/>
      <dgm:t>
        <a:bodyPr/>
        <a:lstStyle/>
        <a:p>
          <a:r>
            <a:rPr lang="en-US"/>
            <a:t>Set policies</a:t>
          </a:r>
        </a:p>
      </dgm:t>
    </dgm:pt>
    <dgm:pt modelId="{0FE5267B-D741-4782-BC58-7C66E74812CA}" type="parTrans" cxnId="{B2935C82-7930-4638-BE2D-02278C55F2B0}">
      <dgm:prSet/>
      <dgm:spPr/>
      <dgm:t>
        <a:bodyPr/>
        <a:lstStyle/>
        <a:p>
          <a:endParaRPr lang="en-US"/>
        </a:p>
      </dgm:t>
    </dgm:pt>
    <dgm:pt modelId="{ACEC9878-CBB4-47C6-B509-8C1A5210813C}" type="sibTrans" cxnId="{B2935C82-7930-4638-BE2D-02278C55F2B0}">
      <dgm:prSet/>
      <dgm:spPr/>
      <dgm:t>
        <a:bodyPr/>
        <a:lstStyle/>
        <a:p>
          <a:endParaRPr lang="en-US"/>
        </a:p>
      </dgm:t>
    </dgm:pt>
    <dgm:pt modelId="{635C6DB2-AFF5-4332-8A01-79577F6016FF}">
      <dgm:prSet phldrT="[Text]"/>
      <dgm:spPr/>
      <dgm:t>
        <a:bodyPr/>
        <a:lstStyle/>
        <a:p>
          <a:r>
            <a:rPr lang="en-US"/>
            <a:t>Use of templates</a:t>
          </a:r>
        </a:p>
      </dgm:t>
    </dgm:pt>
    <dgm:pt modelId="{A1359A94-1F38-44C5-9AA7-E0AB65C7C5BE}" type="parTrans" cxnId="{6D5F729F-F9E6-4659-8F94-394349FAD97C}">
      <dgm:prSet/>
      <dgm:spPr/>
      <dgm:t>
        <a:bodyPr/>
        <a:lstStyle/>
        <a:p>
          <a:endParaRPr lang="en-US"/>
        </a:p>
      </dgm:t>
    </dgm:pt>
    <dgm:pt modelId="{C3A47C1A-A3F3-46CF-B933-39E43EDC3D34}" type="sibTrans" cxnId="{6D5F729F-F9E6-4659-8F94-394349FAD97C}">
      <dgm:prSet/>
      <dgm:spPr/>
      <dgm:t>
        <a:bodyPr/>
        <a:lstStyle/>
        <a:p>
          <a:endParaRPr lang="en-US"/>
        </a:p>
      </dgm:t>
    </dgm:pt>
    <dgm:pt modelId="{E80AAF8E-0B58-4B63-A3F3-15403E36BD60}">
      <dgm:prSet phldrT="[Text]"/>
      <dgm:spPr/>
      <dgm:t>
        <a:bodyPr/>
        <a:lstStyle/>
        <a:p>
          <a:r>
            <a:rPr lang="en-US"/>
            <a:t>SharePoint site designs</a:t>
          </a:r>
        </a:p>
      </dgm:t>
    </dgm:pt>
    <dgm:pt modelId="{1F5E1237-ED11-4003-A596-35B9594A3916}" type="parTrans" cxnId="{4E63853A-47A9-44C9-ABEC-43F69620C8E5}">
      <dgm:prSet/>
      <dgm:spPr/>
      <dgm:t>
        <a:bodyPr/>
        <a:lstStyle/>
        <a:p>
          <a:endParaRPr lang="en-US"/>
        </a:p>
      </dgm:t>
    </dgm:pt>
    <dgm:pt modelId="{4539A6EC-727E-4FC2-8436-466118ED52F2}" type="sibTrans" cxnId="{4E63853A-47A9-44C9-ABEC-43F69620C8E5}">
      <dgm:prSet/>
      <dgm:spPr/>
      <dgm:t>
        <a:bodyPr/>
        <a:lstStyle/>
        <a:p>
          <a:endParaRPr lang="en-US"/>
        </a:p>
      </dgm:t>
    </dgm:pt>
    <dgm:pt modelId="{27DEB4EE-3080-414B-AC96-493862906A84}">
      <dgm:prSet phldrT="[Text]"/>
      <dgm:spPr/>
      <dgm:t>
        <a:bodyPr/>
        <a:lstStyle/>
        <a:p>
          <a:r>
            <a:rPr lang="en-US"/>
            <a:t>Themes</a:t>
          </a:r>
        </a:p>
      </dgm:t>
    </dgm:pt>
    <dgm:pt modelId="{547247A1-E934-44E9-8CF1-49CA2334F648}" type="parTrans" cxnId="{9F5B006C-3026-408E-8CB0-9B83067401C9}">
      <dgm:prSet/>
      <dgm:spPr/>
      <dgm:t>
        <a:bodyPr/>
        <a:lstStyle/>
        <a:p>
          <a:endParaRPr lang="en-US"/>
        </a:p>
      </dgm:t>
    </dgm:pt>
    <dgm:pt modelId="{D9042C60-88A9-4518-87F9-70B25854E673}" type="sibTrans" cxnId="{9F5B006C-3026-408E-8CB0-9B83067401C9}">
      <dgm:prSet/>
      <dgm:spPr/>
      <dgm:t>
        <a:bodyPr/>
        <a:lstStyle/>
        <a:p>
          <a:endParaRPr lang="en-US"/>
        </a:p>
      </dgm:t>
    </dgm:pt>
    <dgm:pt modelId="{6E8E93F3-CA83-4F7C-877A-7E797E722EDE}">
      <dgm:prSet phldrT="[Text]"/>
      <dgm:spPr/>
      <dgm:t>
        <a:bodyPr/>
        <a:lstStyle/>
        <a:p>
          <a:r>
            <a:rPr lang="en-US"/>
            <a:t>Teams templates </a:t>
          </a:r>
        </a:p>
      </dgm:t>
    </dgm:pt>
    <dgm:pt modelId="{586DE552-9D3C-42D7-84BE-ABADBF3ACD2F}" type="parTrans" cxnId="{ADB6BF87-630B-440C-B1B0-1E4D85D255D8}">
      <dgm:prSet/>
      <dgm:spPr/>
      <dgm:t>
        <a:bodyPr/>
        <a:lstStyle/>
        <a:p>
          <a:endParaRPr lang="en-US"/>
        </a:p>
      </dgm:t>
    </dgm:pt>
    <dgm:pt modelId="{F82C23E4-7867-4B9D-9961-DD0DA84D2FE3}" type="sibTrans" cxnId="{ADB6BF87-630B-440C-B1B0-1E4D85D255D8}">
      <dgm:prSet/>
      <dgm:spPr/>
      <dgm:t>
        <a:bodyPr/>
        <a:lstStyle/>
        <a:p>
          <a:endParaRPr lang="en-US"/>
        </a:p>
      </dgm:t>
    </dgm:pt>
    <dgm:pt modelId="{C252E2B5-B6DB-47F4-8013-AE11A266F002}">
      <dgm:prSet phldrT="[Text]"/>
      <dgm:spPr/>
      <dgm:t>
        <a:bodyPr/>
        <a:lstStyle/>
        <a:p>
          <a:r>
            <a:rPr lang="en-US"/>
            <a:t>Monitoring</a:t>
          </a:r>
        </a:p>
      </dgm:t>
    </dgm:pt>
    <dgm:pt modelId="{DB06A823-8B60-4E52-9979-1ABED328CAE1}" type="parTrans" cxnId="{B5BEF970-6F5D-4DA8-A2D2-CF34F9A453FB}">
      <dgm:prSet/>
      <dgm:spPr/>
      <dgm:t>
        <a:bodyPr/>
        <a:lstStyle/>
        <a:p>
          <a:endParaRPr lang="en-US"/>
        </a:p>
      </dgm:t>
    </dgm:pt>
    <dgm:pt modelId="{109162CC-D847-4C8A-BCA1-B61317E05DF9}" type="sibTrans" cxnId="{B5BEF970-6F5D-4DA8-A2D2-CF34F9A453FB}">
      <dgm:prSet/>
      <dgm:spPr/>
      <dgm:t>
        <a:bodyPr/>
        <a:lstStyle/>
        <a:p>
          <a:endParaRPr lang="en-US"/>
        </a:p>
      </dgm:t>
    </dgm:pt>
    <dgm:pt modelId="{087A1023-3C15-4E1B-B38C-1990D9874BCB}">
      <dgm:prSet phldrT="[Text]"/>
      <dgm:spPr/>
      <dgm:t>
        <a:bodyPr/>
        <a:lstStyle/>
        <a:p>
          <a:r>
            <a:rPr lang="en-US"/>
            <a:t>Teams Admin Center</a:t>
          </a:r>
        </a:p>
      </dgm:t>
    </dgm:pt>
    <dgm:pt modelId="{6244BE9B-0E2D-4838-8BF2-B333C521624C}" type="parTrans" cxnId="{17B7CCA5-251E-4E40-A8A2-1A5FE61078A0}">
      <dgm:prSet/>
      <dgm:spPr/>
      <dgm:t>
        <a:bodyPr/>
        <a:lstStyle/>
        <a:p>
          <a:endParaRPr lang="en-US"/>
        </a:p>
      </dgm:t>
    </dgm:pt>
    <dgm:pt modelId="{92898E16-3840-4DB2-961D-A8F59EFEC95D}" type="sibTrans" cxnId="{17B7CCA5-251E-4E40-A8A2-1A5FE61078A0}">
      <dgm:prSet/>
      <dgm:spPr/>
      <dgm:t>
        <a:bodyPr/>
        <a:lstStyle/>
        <a:p>
          <a:endParaRPr lang="en-US"/>
        </a:p>
      </dgm:t>
    </dgm:pt>
    <dgm:pt modelId="{2150C2B6-BA2C-4755-938C-928AF43C1DFD}">
      <dgm:prSet phldrT="[Text]"/>
      <dgm:spPr/>
      <dgm:t>
        <a:bodyPr/>
        <a:lstStyle/>
        <a:p>
          <a:pPr>
            <a:buFont typeface="Wingdings" panose="05000000000000000000" pitchFamily="2" charset="2"/>
            <a:buChar char="§"/>
          </a:pPr>
          <a:r>
            <a:rPr lang="en-US"/>
            <a:t>Office 365 admin center</a:t>
          </a:r>
        </a:p>
      </dgm:t>
    </dgm:pt>
    <dgm:pt modelId="{BB4FF1F4-7EA5-48E7-8308-5666C6DAFB3F}" type="parTrans" cxnId="{B75AED46-280B-48CF-B5F2-40EB5FD39400}">
      <dgm:prSet/>
      <dgm:spPr/>
      <dgm:t>
        <a:bodyPr/>
        <a:lstStyle/>
        <a:p>
          <a:endParaRPr lang="en-US"/>
        </a:p>
      </dgm:t>
    </dgm:pt>
    <dgm:pt modelId="{41FD4E08-4C5E-4287-AB0C-3F9E611326A9}" type="sibTrans" cxnId="{B75AED46-280B-48CF-B5F2-40EB5FD39400}">
      <dgm:prSet/>
      <dgm:spPr/>
      <dgm:t>
        <a:bodyPr/>
        <a:lstStyle/>
        <a:p>
          <a:endParaRPr lang="en-US"/>
        </a:p>
      </dgm:t>
    </dgm:pt>
    <dgm:pt modelId="{3BF71211-A256-4E68-BD5A-392F6E39D783}">
      <dgm:prSet/>
      <dgm:spPr/>
      <dgm:t>
        <a:bodyPr/>
        <a:lstStyle/>
        <a:p>
          <a:r>
            <a:rPr lang="en-US"/>
            <a:t>Office 365 adoption content pack</a:t>
          </a:r>
        </a:p>
      </dgm:t>
    </dgm:pt>
    <dgm:pt modelId="{42E4FFC9-A298-4F1C-9D0C-1DA58894218C}" type="parTrans" cxnId="{2C74256B-1BC7-44AF-938B-1BD164E57359}">
      <dgm:prSet/>
      <dgm:spPr/>
      <dgm:t>
        <a:bodyPr/>
        <a:lstStyle/>
        <a:p>
          <a:endParaRPr lang="en-US"/>
        </a:p>
      </dgm:t>
    </dgm:pt>
    <dgm:pt modelId="{DAC7577E-35D4-48C9-B664-117F1A7BD150}" type="sibTrans" cxnId="{2C74256B-1BC7-44AF-938B-1BD164E57359}">
      <dgm:prSet/>
      <dgm:spPr/>
      <dgm:t>
        <a:bodyPr/>
        <a:lstStyle/>
        <a:p>
          <a:endParaRPr lang="en-US"/>
        </a:p>
      </dgm:t>
    </dgm:pt>
    <dgm:pt modelId="{F8C8A9A5-BEFD-4A50-A4D8-50F7C6AA8D24}">
      <dgm:prSet/>
      <dgm:spPr/>
      <dgm:t>
        <a:bodyPr/>
        <a:lstStyle/>
        <a:p>
          <a:r>
            <a:rPr lang="en-US"/>
            <a:t>Groups report</a:t>
          </a:r>
        </a:p>
      </dgm:t>
    </dgm:pt>
    <dgm:pt modelId="{7B31650F-2BF5-412D-A71C-2FCDA086EF35}" type="parTrans" cxnId="{93B6F711-F53C-419E-A27E-3525CFBBBE36}">
      <dgm:prSet/>
      <dgm:spPr/>
      <dgm:t>
        <a:bodyPr/>
        <a:lstStyle/>
        <a:p>
          <a:endParaRPr lang="en-US"/>
        </a:p>
      </dgm:t>
    </dgm:pt>
    <dgm:pt modelId="{C744C974-A8D8-4600-B6E0-1FED4C7390D5}" type="sibTrans" cxnId="{93B6F711-F53C-419E-A27E-3525CFBBBE36}">
      <dgm:prSet/>
      <dgm:spPr/>
      <dgm:t>
        <a:bodyPr/>
        <a:lstStyle/>
        <a:p>
          <a:endParaRPr lang="en-US"/>
        </a:p>
      </dgm:t>
    </dgm:pt>
    <dgm:pt modelId="{3D83DED4-3A69-448F-8E15-E26FD4DDD106}">
      <dgm:prSet phldrT="[Text]"/>
      <dgm:spPr/>
      <dgm:t>
        <a:bodyPr/>
        <a:lstStyle/>
        <a:p>
          <a:r>
            <a:rPr lang="en-US"/>
            <a:t>SharePoint Admin Center</a:t>
          </a:r>
        </a:p>
      </dgm:t>
    </dgm:pt>
    <dgm:pt modelId="{E1EC8FEB-C362-45F3-9F39-76A4E22CDC17}" type="parTrans" cxnId="{E72501BE-0EA4-45C0-AB92-F64AA3A3B243}">
      <dgm:prSet/>
      <dgm:spPr/>
      <dgm:t>
        <a:bodyPr/>
        <a:lstStyle/>
        <a:p>
          <a:endParaRPr lang="en-US"/>
        </a:p>
      </dgm:t>
    </dgm:pt>
    <dgm:pt modelId="{07226A5E-BF61-4C8B-ACA1-9766B9ADACAE}" type="sibTrans" cxnId="{E72501BE-0EA4-45C0-AB92-F64AA3A3B243}">
      <dgm:prSet/>
      <dgm:spPr/>
      <dgm:t>
        <a:bodyPr/>
        <a:lstStyle/>
        <a:p>
          <a:endParaRPr lang="en-US"/>
        </a:p>
      </dgm:t>
    </dgm:pt>
    <dgm:pt modelId="{D5CDDA61-27C6-4EC3-98AA-00C5000A9AD1}">
      <dgm:prSet phldrT="[Text]"/>
      <dgm:spPr/>
      <dgm:t>
        <a:bodyPr/>
        <a:lstStyle/>
        <a:p>
          <a:r>
            <a:rPr lang="en-US"/>
            <a:t>Prefix-suffix naming policies, </a:t>
          </a:r>
          <a:r>
            <a:rPr lang="en-US" b="0" i="0"/>
            <a:t>fixed strings or user attributes</a:t>
          </a:r>
          <a:endParaRPr lang="en-US"/>
        </a:p>
      </dgm:t>
    </dgm:pt>
    <dgm:pt modelId="{9E123922-62CE-4231-A16B-D060713B2B72}" type="parTrans" cxnId="{3F3988B8-561B-411D-8300-7262512B5854}">
      <dgm:prSet/>
      <dgm:spPr/>
      <dgm:t>
        <a:bodyPr/>
        <a:lstStyle/>
        <a:p>
          <a:endParaRPr lang="en-US"/>
        </a:p>
      </dgm:t>
    </dgm:pt>
    <dgm:pt modelId="{531A16F8-A297-45D8-B95E-0FF5FEA7D388}" type="sibTrans" cxnId="{3F3988B8-561B-411D-8300-7262512B5854}">
      <dgm:prSet/>
      <dgm:spPr/>
      <dgm:t>
        <a:bodyPr/>
        <a:lstStyle/>
        <a:p>
          <a:endParaRPr lang="en-US"/>
        </a:p>
      </dgm:t>
    </dgm:pt>
    <dgm:pt modelId="{982B9CAD-E9C9-483E-B206-AC4914A33597}">
      <dgm:prSet/>
      <dgm:spPr/>
      <dgm:t>
        <a:bodyPr/>
        <a:lstStyle/>
        <a:p>
          <a:r>
            <a:rPr lang="en-US"/>
            <a:t>Turn sharing option on or off</a:t>
          </a:r>
        </a:p>
      </dgm:t>
    </dgm:pt>
    <dgm:pt modelId="{3024D337-265F-4FDE-8DD9-59531C946C3F}" type="parTrans" cxnId="{92C88175-DE45-4592-86CE-03A630DC3464}">
      <dgm:prSet/>
      <dgm:spPr/>
      <dgm:t>
        <a:bodyPr/>
        <a:lstStyle/>
        <a:p>
          <a:endParaRPr lang="en-US"/>
        </a:p>
      </dgm:t>
    </dgm:pt>
    <dgm:pt modelId="{72D3DB43-44CD-4EC9-B55A-1A91CF4352DB}" type="sibTrans" cxnId="{92C88175-DE45-4592-86CE-03A630DC3464}">
      <dgm:prSet/>
      <dgm:spPr/>
      <dgm:t>
        <a:bodyPr/>
        <a:lstStyle/>
        <a:p>
          <a:endParaRPr lang="en-US"/>
        </a:p>
      </dgm:t>
    </dgm:pt>
    <dgm:pt modelId="{506D1419-DD7D-4A49-8A01-A3B96876DEF5}">
      <dgm:prSet/>
      <dgm:spPr/>
      <dgm:t>
        <a:bodyPr/>
        <a:lstStyle/>
        <a:p>
          <a:r>
            <a:rPr lang="en-US"/>
            <a:t>Choose which Groups policy will apply to</a:t>
          </a:r>
        </a:p>
      </dgm:t>
    </dgm:pt>
    <dgm:pt modelId="{217E03DB-8F17-4F2D-B3E1-F3D08DF31BAF}" type="parTrans" cxnId="{417A84BF-A30C-48E5-B2EF-F4B74F1DD32B}">
      <dgm:prSet/>
      <dgm:spPr/>
      <dgm:t>
        <a:bodyPr/>
        <a:lstStyle/>
        <a:p>
          <a:endParaRPr lang="en-US"/>
        </a:p>
      </dgm:t>
    </dgm:pt>
    <dgm:pt modelId="{E02B0179-1DF3-4E20-9357-AEBBD5B645FB}" type="sibTrans" cxnId="{417A84BF-A30C-48E5-B2EF-F4B74F1DD32B}">
      <dgm:prSet/>
      <dgm:spPr/>
      <dgm:t>
        <a:bodyPr/>
        <a:lstStyle/>
        <a:p>
          <a:endParaRPr lang="en-US"/>
        </a:p>
      </dgm:t>
    </dgm:pt>
    <dgm:pt modelId="{C4FBE266-813A-4903-B1AF-0DFBFD260756}">
      <dgm:prSet/>
      <dgm:spPr/>
      <dgm:t>
        <a:bodyPr/>
        <a:lstStyle/>
        <a:p>
          <a:r>
            <a:rPr lang="en-US" b="0" i="0"/>
            <a:t>Configure</a:t>
          </a:r>
          <a:r>
            <a:rPr lang="en-US" b="0" i="0" baseline="0"/>
            <a:t> external sharing for SharePoint</a:t>
          </a:r>
          <a:endParaRPr lang="en-US" b="0" i="0"/>
        </a:p>
      </dgm:t>
    </dgm:pt>
    <dgm:pt modelId="{D8306DC2-B682-4BA4-A6BD-9D00EB7C27F4}" type="parTrans" cxnId="{2CF74E50-2EE3-4C5F-81B0-84E57B1E0706}">
      <dgm:prSet/>
      <dgm:spPr/>
      <dgm:t>
        <a:bodyPr/>
        <a:lstStyle/>
        <a:p>
          <a:endParaRPr lang="en-US"/>
        </a:p>
      </dgm:t>
    </dgm:pt>
    <dgm:pt modelId="{41985CAF-1EFE-4510-A38B-F72585DE6CD7}" type="sibTrans" cxnId="{2CF74E50-2EE3-4C5F-81B0-84E57B1E0706}">
      <dgm:prSet/>
      <dgm:spPr/>
      <dgm:t>
        <a:bodyPr/>
        <a:lstStyle/>
        <a:p>
          <a:endParaRPr lang="en-US"/>
        </a:p>
      </dgm:t>
    </dgm:pt>
    <dgm:pt modelId="{F9CB5909-F805-4F44-9967-DE388D6A7ABD}">
      <dgm:prSet/>
      <dgm:spPr/>
      <dgm:t>
        <a:bodyPr/>
        <a:lstStyle/>
        <a:p>
          <a:r>
            <a:rPr lang="en-US" b="0" i="0"/>
            <a:t>Turn on or off guest access to group files and OneNote</a:t>
          </a:r>
        </a:p>
      </dgm:t>
    </dgm:pt>
    <dgm:pt modelId="{FFEE7EBC-8C1D-4800-A768-7B068320065C}" type="parTrans" cxnId="{53979EA1-CEDB-4F76-866D-75C8A9E9B8A9}">
      <dgm:prSet/>
      <dgm:spPr/>
      <dgm:t>
        <a:bodyPr/>
        <a:lstStyle/>
        <a:p>
          <a:endParaRPr lang="en-US"/>
        </a:p>
      </dgm:t>
    </dgm:pt>
    <dgm:pt modelId="{53B0F717-E2B3-4111-AD70-BAAFECF48476}" type="sibTrans" cxnId="{53979EA1-CEDB-4F76-866D-75C8A9E9B8A9}">
      <dgm:prSet/>
      <dgm:spPr/>
      <dgm:t>
        <a:bodyPr/>
        <a:lstStyle/>
        <a:p>
          <a:endParaRPr lang="en-US"/>
        </a:p>
      </dgm:t>
    </dgm:pt>
    <dgm:pt modelId="{140DEBF5-40C2-447A-9295-8884BFB58C8A}">
      <dgm:prSet/>
      <dgm:spPr/>
      <dgm:t>
        <a:bodyPr/>
        <a:lstStyle/>
        <a:p>
          <a:r>
            <a:rPr lang="en-US"/>
            <a:t>Retention</a:t>
          </a:r>
        </a:p>
      </dgm:t>
    </dgm:pt>
    <dgm:pt modelId="{A741B451-E222-4AEA-B063-2B2472339DC4}" type="parTrans" cxnId="{4A886036-C574-4EA7-A7A8-2130858D5B01}">
      <dgm:prSet/>
      <dgm:spPr/>
      <dgm:t>
        <a:bodyPr/>
        <a:lstStyle/>
        <a:p>
          <a:endParaRPr lang="en-US"/>
        </a:p>
      </dgm:t>
    </dgm:pt>
    <dgm:pt modelId="{80380D28-1223-47B5-8AEF-B3E73AD29D58}" type="sibTrans" cxnId="{4A886036-C574-4EA7-A7A8-2130858D5B01}">
      <dgm:prSet/>
      <dgm:spPr/>
      <dgm:t>
        <a:bodyPr/>
        <a:lstStyle/>
        <a:p>
          <a:endParaRPr lang="en-US"/>
        </a:p>
      </dgm:t>
    </dgm:pt>
    <dgm:pt modelId="{B4E92012-8526-47B5-858A-C06590821D80}">
      <dgm:prSet/>
      <dgm:spPr/>
      <dgm:t>
        <a:bodyPr/>
        <a:lstStyle/>
        <a:p>
          <a:r>
            <a:rPr lang="en-US"/>
            <a:t>eDiscovery</a:t>
          </a:r>
        </a:p>
      </dgm:t>
    </dgm:pt>
    <dgm:pt modelId="{D2D73255-5F69-4A8E-870A-7309E6771241}" type="parTrans" cxnId="{26E13296-C389-4D6E-AB56-DF5D91083EB6}">
      <dgm:prSet/>
      <dgm:spPr/>
      <dgm:t>
        <a:bodyPr/>
        <a:lstStyle/>
        <a:p>
          <a:endParaRPr lang="en-US"/>
        </a:p>
      </dgm:t>
    </dgm:pt>
    <dgm:pt modelId="{34223B5F-5C90-4A5D-BD83-20205684CF48}" type="sibTrans" cxnId="{26E13296-C389-4D6E-AB56-DF5D91083EB6}">
      <dgm:prSet/>
      <dgm:spPr/>
      <dgm:t>
        <a:bodyPr/>
        <a:lstStyle/>
        <a:p>
          <a:endParaRPr lang="en-US"/>
        </a:p>
      </dgm:t>
    </dgm:pt>
    <dgm:pt modelId="{BBED955F-4C07-4306-82EC-FD7DC77FDB7C}">
      <dgm:prSet/>
      <dgm:spPr/>
      <dgm:t>
        <a:bodyPr/>
        <a:lstStyle/>
        <a:p>
          <a:r>
            <a:rPr lang="en-US"/>
            <a:t>Data Loss Prevention </a:t>
          </a:r>
        </a:p>
      </dgm:t>
    </dgm:pt>
    <dgm:pt modelId="{AE2CCF97-B742-4357-A273-4DFA7487D44F}" type="parTrans" cxnId="{4F575E7D-1A59-49B9-8CB1-E6B2F1D1FDAD}">
      <dgm:prSet/>
      <dgm:spPr/>
      <dgm:t>
        <a:bodyPr/>
        <a:lstStyle/>
        <a:p>
          <a:endParaRPr lang="en-US"/>
        </a:p>
      </dgm:t>
    </dgm:pt>
    <dgm:pt modelId="{8E1C9F0E-75F8-45A5-B147-096C5D178159}" type="sibTrans" cxnId="{4F575E7D-1A59-49B9-8CB1-E6B2F1D1FDAD}">
      <dgm:prSet/>
      <dgm:spPr/>
      <dgm:t>
        <a:bodyPr/>
        <a:lstStyle/>
        <a:p>
          <a:endParaRPr lang="en-US"/>
        </a:p>
      </dgm:t>
    </dgm:pt>
    <dgm:pt modelId="{59878CC4-38F0-41A2-A128-02ABFE94FBF5}" type="pres">
      <dgm:prSet presAssocID="{48961B5C-0E4F-4391-9FEE-312DD762C866}" presName="diagram" presStyleCnt="0">
        <dgm:presLayoutVars>
          <dgm:chPref val="1"/>
          <dgm:dir/>
          <dgm:animOne val="branch"/>
          <dgm:animLvl val="lvl"/>
          <dgm:resizeHandles/>
        </dgm:presLayoutVars>
      </dgm:prSet>
      <dgm:spPr/>
    </dgm:pt>
    <dgm:pt modelId="{76D46283-C01B-4A75-9408-A5575E635D45}" type="pres">
      <dgm:prSet presAssocID="{AB8A3973-C80D-45F2-89D4-A0A4EB3D1AEA}" presName="root" presStyleCnt="0"/>
      <dgm:spPr/>
    </dgm:pt>
    <dgm:pt modelId="{224FBF2F-5D70-4B92-9A44-7EC883C883D2}" type="pres">
      <dgm:prSet presAssocID="{AB8A3973-C80D-45F2-89D4-A0A4EB3D1AEA}" presName="rootComposite" presStyleCnt="0"/>
      <dgm:spPr/>
    </dgm:pt>
    <dgm:pt modelId="{DC7145D1-C162-4C62-AF82-4581805B7A86}" type="pres">
      <dgm:prSet presAssocID="{AB8A3973-C80D-45F2-89D4-A0A4EB3D1AEA}" presName="rootText" presStyleLbl="node1" presStyleIdx="0" presStyleCnt="7"/>
      <dgm:spPr/>
    </dgm:pt>
    <dgm:pt modelId="{456C3BD8-2EBA-4C57-A432-AA6603E111C1}" type="pres">
      <dgm:prSet presAssocID="{AB8A3973-C80D-45F2-89D4-A0A4EB3D1AEA}" presName="rootConnector" presStyleLbl="node1" presStyleIdx="0" presStyleCnt="7"/>
      <dgm:spPr/>
    </dgm:pt>
    <dgm:pt modelId="{FDA7FD0A-5781-4B90-9F14-6D8C2B2562E2}" type="pres">
      <dgm:prSet presAssocID="{AB8A3973-C80D-45F2-89D4-A0A4EB3D1AEA}" presName="childShape" presStyleCnt="0"/>
      <dgm:spPr/>
    </dgm:pt>
    <dgm:pt modelId="{048F72A5-C52C-475D-BC44-0880492C9670}" type="pres">
      <dgm:prSet presAssocID="{9E123922-62CE-4231-A16B-D060713B2B72}" presName="Name13" presStyleLbl="parChTrans1D2" presStyleIdx="0" presStyleCnt="23"/>
      <dgm:spPr/>
    </dgm:pt>
    <dgm:pt modelId="{1CD1FDDF-EBBC-4172-A37A-ABFC96B9B222}" type="pres">
      <dgm:prSet presAssocID="{D5CDDA61-27C6-4EC3-98AA-00C5000A9AD1}" presName="childText" presStyleLbl="bgAcc1" presStyleIdx="0" presStyleCnt="23">
        <dgm:presLayoutVars>
          <dgm:bulletEnabled val="1"/>
        </dgm:presLayoutVars>
      </dgm:prSet>
      <dgm:spPr/>
    </dgm:pt>
    <dgm:pt modelId="{C02F7612-D1C1-4856-802A-3F00998A0BD5}" type="pres">
      <dgm:prSet presAssocID="{301868B1-B33E-484C-8822-CF5CBCAE8B81}" presName="Name13" presStyleLbl="parChTrans1D2" presStyleIdx="1" presStyleCnt="23"/>
      <dgm:spPr/>
    </dgm:pt>
    <dgm:pt modelId="{9FD320D7-012D-435D-A643-B997E24E73B3}" type="pres">
      <dgm:prSet presAssocID="{C8AC2EB4-225E-4874-80B7-736C6C749430}" presName="childText" presStyleLbl="bgAcc1" presStyleIdx="1" presStyleCnt="23">
        <dgm:presLayoutVars>
          <dgm:bulletEnabled val="1"/>
        </dgm:presLayoutVars>
      </dgm:prSet>
      <dgm:spPr/>
    </dgm:pt>
    <dgm:pt modelId="{54B7A79E-F120-471A-9461-8A98E123A07E}" type="pres">
      <dgm:prSet presAssocID="{5B1560F0-7990-44A4-BEE3-6CB30805FAB9}" presName="root" presStyleCnt="0"/>
      <dgm:spPr/>
    </dgm:pt>
    <dgm:pt modelId="{480C7A0B-5E99-478C-972C-AE0D5D36C739}" type="pres">
      <dgm:prSet presAssocID="{5B1560F0-7990-44A4-BEE3-6CB30805FAB9}" presName="rootComposite" presStyleCnt="0"/>
      <dgm:spPr/>
    </dgm:pt>
    <dgm:pt modelId="{81F4A8B5-B4F1-4F12-A3CB-A1554B67EEC6}" type="pres">
      <dgm:prSet presAssocID="{5B1560F0-7990-44A4-BEE3-6CB30805FAB9}" presName="rootText" presStyleLbl="node1" presStyleIdx="1" presStyleCnt="7"/>
      <dgm:spPr/>
    </dgm:pt>
    <dgm:pt modelId="{925E3617-94B7-4A7F-A97F-F104A60FAEDC}" type="pres">
      <dgm:prSet presAssocID="{5B1560F0-7990-44A4-BEE3-6CB30805FAB9}" presName="rootConnector" presStyleLbl="node1" presStyleIdx="1" presStyleCnt="7"/>
      <dgm:spPr/>
    </dgm:pt>
    <dgm:pt modelId="{48CF910C-C0E2-46A9-AF93-B1B2CED4830D}" type="pres">
      <dgm:prSet presAssocID="{5B1560F0-7990-44A4-BEE3-6CB30805FAB9}" presName="childShape" presStyleCnt="0"/>
      <dgm:spPr/>
    </dgm:pt>
    <dgm:pt modelId="{9B9E6496-E200-499E-963C-661F6A040B53}" type="pres">
      <dgm:prSet presAssocID="{3DC9A300-3E2E-4F57-8628-E40B28D4D651}" presName="Name13" presStyleLbl="parChTrans1D2" presStyleIdx="2" presStyleCnt="23"/>
      <dgm:spPr/>
    </dgm:pt>
    <dgm:pt modelId="{472C6B1E-7CB6-4CE1-A437-703B89E2630C}" type="pres">
      <dgm:prSet presAssocID="{06E72F64-54BE-42AD-9DD0-31F74FBDE0A9}" presName="childText" presStyleLbl="bgAcc1" presStyleIdx="2" presStyleCnt="23">
        <dgm:presLayoutVars>
          <dgm:bulletEnabled val="1"/>
        </dgm:presLayoutVars>
      </dgm:prSet>
      <dgm:spPr/>
    </dgm:pt>
    <dgm:pt modelId="{A4A91E87-D75A-4C2E-9CEE-DF6CAB053BBF}" type="pres">
      <dgm:prSet presAssocID="{36D7C3E4-3599-4BCB-B9A3-9B9C86CAAB27}" presName="Name13" presStyleLbl="parChTrans1D2" presStyleIdx="3" presStyleCnt="23"/>
      <dgm:spPr/>
    </dgm:pt>
    <dgm:pt modelId="{9779FA10-F663-45B2-8496-58CCE1483F03}" type="pres">
      <dgm:prSet presAssocID="{020E7D42-502F-4101-AB12-486FD78C81FF}" presName="childText" presStyleLbl="bgAcc1" presStyleIdx="3" presStyleCnt="23">
        <dgm:presLayoutVars>
          <dgm:bulletEnabled val="1"/>
        </dgm:presLayoutVars>
      </dgm:prSet>
      <dgm:spPr/>
    </dgm:pt>
    <dgm:pt modelId="{419092CB-785D-44FD-899E-B646C6C393F0}" type="pres">
      <dgm:prSet presAssocID="{338365A0-FAF3-4280-AC24-85697931BB41}" presName="Name13" presStyleLbl="parChTrans1D2" presStyleIdx="4" presStyleCnt="23"/>
      <dgm:spPr/>
    </dgm:pt>
    <dgm:pt modelId="{163A6752-6E5E-4F88-BF62-E3BA1D98FF8E}" type="pres">
      <dgm:prSet presAssocID="{876749CF-4C77-4D8D-93FF-1923E0218C31}" presName="childText" presStyleLbl="bgAcc1" presStyleIdx="4" presStyleCnt="23">
        <dgm:presLayoutVars>
          <dgm:bulletEnabled val="1"/>
        </dgm:presLayoutVars>
      </dgm:prSet>
      <dgm:spPr/>
    </dgm:pt>
    <dgm:pt modelId="{33C8554B-8C8A-4DAD-ACA1-0013D4E1332A}" type="pres">
      <dgm:prSet presAssocID="{2381CF3F-41A7-449C-8F93-A2BD0AADD104}" presName="Name13" presStyleLbl="parChTrans1D2" presStyleIdx="5" presStyleCnt="23"/>
      <dgm:spPr/>
    </dgm:pt>
    <dgm:pt modelId="{3915D1B9-AC2E-460B-BABC-8C1555E5D31F}" type="pres">
      <dgm:prSet presAssocID="{E510B79F-D8F8-4D80-A03C-976187217FE0}" presName="childText" presStyleLbl="bgAcc1" presStyleIdx="5" presStyleCnt="23">
        <dgm:presLayoutVars>
          <dgm:bulletEnabled val="1"/>
        </dgm:presLayoutVars>
      </dgm:prSet>
      <dgm:spPr/>
    </dgm:pt>
    <dgm:pt modelId="{0B25607A-C26C-468A-8934-09121876D3B3}" type="pres">
      <dgm:prSet presAssocID="{B9EAB3C3-561B-4744-8076-6160A21E791D}" presName="root" presStyleCnt="0"/>
      <dgm:spPr/>
    </dgm:pt>
    <dgm:pt modelId="{444C16D4-715A-46C2-ADAF-505F8BDE87DE}" type="pres">
      <dgm:prSet presAssocID="{B9EAB3C3-561B-4744-8076-6160A21E791D}" presName="rootComposite" presStyleCnt="0"/>
      <dgm:spPr/>
    </dgm:pt>
    <dgm:pt modelId="{5347DA93-7FAE-45BA-860A-FEE53E23A86B}" type="pres">
      <dgm:prSet presAssocID="{B9EAB3C3-561B-4744-8076-6160A21E791D}" presName="rootText" presStyleLbl="node1" presStyleIdx="2" presStyleCnt="7"/>
      <dgm:spPr/>
    </dgm:pt>
    <dgm:pt modelId="{DD2DC57F-1CAF-4F7F-BC62-E3F18EA838D6}" type="pres">
      <dgm:prSet presAssocID="{B9EAB3C3-561B-4744-8076-6160A21E791D}" presName="rootConnector" presStyleLbl="node1" presStyleIdx="2" presStyleCnt="7"/>
      <dgm:spPr/>
    </dgm:pt>
    <dgm:pt modelId="{051EC91D-5542-4298-AFAE-6A39F451831F}" type="pres">
      <dgm:prSet presAssocID="{B9EAB3C3-561B-4744-8076-6160A21E791D}" presName="childShape" presStyleCnt="0"/>
      <dgm:spPr/>
    </dgm:pt>
    <dgm:pt modelId="{C6366550-1C4E-44FE-B1F8-C80CC14B267A}" type="pres">
      <dgm:prSet presAssocID="{AB34B095-1CBE-4D71-8662-717D0C425293}" presName="Name13" presStyleLbl="parChTrans1D2" presStyleIdx="6" presStyleCnt="23"/>
      <dgm:spPr/>
    </dgm:pt>
    <dgm:pt modelId="{1FAFE976-FEDC-482A-9C1B-E92AB29CE75F}" type="pres">
      <dgm:prSet presAssocID="{F6608A6A-7807-4DE3-8E42-ABC6165A5691}" presName="childText" presStyleLbl="bgAcc1" presStyleIdx="6" presStyleCnt="23">
        <dgm:presLayoutVars>
          <dgm:bulletEnabled val="1"/>
        </dgm:presLayoutVars>
      </dgm:prSet>
      <dgm:spPr/>
    </dgm:pt>
    <dgm:pt modelId="{0F262106-59E7-414F-8D70-BF81F4AF195D}" type="pres">
      <dgm:prSet presAssocID="{217E03DB-8F17-4F2D-B3E1-F3D08DF31BAF}" presName="Name13" presStyleLbl="parChTrans1D2" presStyleIdx="7" presStyleCnt="23"/>
      <dgm:spPr/>
    </dgm:pt>
    <dgm:pt modelId="{15496E70-8906-4C59-ACF5-03AB33A0013F}" type="pres">
      <dgm:prSet presAssocID="{506D1419-DD7D-4A49-8A01-A3B96876DEF5}" presName="childText" presStyleLbl="bgAcc1" presStyleIdx="7" presStyleCnt="23">
        <dgm:presLayoutVars>
          <dgm:bulletEnabled val="1"/>
        </dgm:presLayoutVars>
      </dgm:prSet>
      <dgm:spPr/>
    </dgm:pt>
    <dgm:pt modelId="{F2DD0EFF-4F8E-4125-A8B2-5C63ED691569}" type="pres">
      <dgm:prSet presAssocID="{FB854423-E44C-4C6D-9DF8-84765FE4C922}" presName="root" presStyleCnt="0"/>
      <dgm:spPr/>
    </dgm:pt>
    <dgm:pt modelId="{1BA0F6F2-8AFB-40B3-8EC5-0CD14F24C544}" type="pres">
      <dgm:prSet presAssocID="{FB854423-E44C-4C6D-9DF8-84765FE4C922}" presName="rootComposite" presStyleCnt="0"/>
      <dgm:spPr/>
    </dgm:pt>
    <dgm:pt modelId="{6063D150-DDB7-48E5-B937-297FE76CD9D9}" type="pres">
      <dgm:prSet presAssocID="{FB854423-E44C-4C6D-9DF8-84765FE4C922}" presName="rootText" presStyleLbl="node1" presStyleIdx="3" presStyleCnt="7"/>
      <dgm:spPr/>
    </dgm:pt>
    <dgm:pt modelId="{98F8E541-D576-46CA-A8A4-512B08397606}" type="pres">
      <dgm:prSet presAssocID="{FB854423-E44C-4C6D-9DF8-84765FE4C922}" presName="rootConnector" presStyleLbl="node1" presStyleIdx="3" presStyleCnt="7"/>
      <dgm:spPr/>
    </dgm:pt>
    <dgm:pt modelId="{31E8BAAD-ADDC-42C3-BD66-E47BD5DCC981}" type="pres">
      <dgm:prSet presAssocID="{FB854423-E44C-4C6D-9DF8-84765FE4C922}" presName="childShape" presStyleCnt="0"/>
      <dgm:spPr/>
    </dgm:pt>
    <dgm:pt modelId="{144E75EC-FC44-481D-8E0A-E09E118F2181}" type="pres">
      <dgm:prSet presAssocID="{A63E69D0-1E3E-4027-9CB9-6E27969DB5BB}" presName="Name13" presStyleLbl="parChTrans1D2" presStyleIdx="8" presStyleCnt="23"/>
      <dgm:spPr/>
    </dgm:pt>
    <dgm:pt modelId="{30C65B84-CB60-4B2E-92EE-E5FD7008F39E}" type="pres">
      <dgm:prSet presAssocID="{A6FBF24D-6122-42E1-AE2A-B9F76FE1967B}" presName="childText" presStyleLbl="bgAcc1" presStyleIdx="8" presStyleCnt="23">
        <dgm:presLayoutVars>
          <dgm:bulletEnabled val="1"/>
        </dgm:presLayoutVars>
      </dgm:prSet>
      <dgm:spPr/>
    </dgm:pt>
    <dgm:pt modelId="{F59EA188-6B1A-47E5-8C9B-6207758E1C75}" type="pres">
      <dgm:prSet presAssocID="{3024D337-265F-4FDE-8DD9-59531C946C3F}" presName="Name13" presStyleLbl="parChTrans1D2" presStyleIdx="9" presStyleCnt="23"/>
      <dgm:spPr/>
    </dgm:pt>
    <dgm:pt modelId="{3EDB8170-ADDE-4B55-9374-56664439F630}" type="pres">
      <dgm:prSet presAssocID="{982B9CAD-E9C9-483E-B206-AC4914A33597}" presName="childText" presStyleLbl="bgAcc1" presStyleIdx="9" presStyleCnt="23">
        <dgm:presLayoutVars>
          <dgm:bulletEnabled val="1"/>
        </dgm:presLayoutVars>
      </dgm:prSet>
      <dgm:spPr/>
    </dgm:pt>
    <dgm:pt modelId="{04047427-7E50-45CC-8056-642B16CFEF56}" type="pres">
      <dgm:prSet presAssocID="{FFEE7EBC-8C1D-4800-A768-7B068320065C}" presName="Name13" presStyleLbl="parChTrans1D2" presStyleIdx="10" presStyleCnt="23"/>
      <dgm:spPr/>
    </dgm:pt>
    <dgm:pt modelId="{5AA8CFEE-FA04-4FA4-A444-6042DD82182F}" type="pres">
      <dgm:prSet presAssocID="{F9CB5909-F805-4F44-9967-DE388D6A7ABD}" presName="childText" presStyleLbl="bgAcc1" presStyleIdx="10" presStyleCnt="23">
        <dgm:presLayoutVars>
          <dgm:bulletEnabled val="1"/>
        </dgm:presLayoutVars>
      </dgm:prSet>
      <dgm:spPr/>
    </dgm:pt>
    <dgm:pt modelId="{8B59136A-3678-4E79-BDBE-ABE75A90880D}" type="pres">
      <dgm:prSet presAssocID="{D8306DC2-B682-4BA4-A6BD-9D00EB7C27F4}" presName="Name13" presStyleLbl="parChTrans1D2" presStyleIdx="11" presStyleCnt="23"/>
      <dgm:spPr/>
    </dgm:pt>
    <dgm:pt modelId="{F6CEFB8C-5963-419F-A771-744871D1729F}" type="pres">
      <dgm:prSet presAssocID="{C4FBE266-813A-4903-B1AF-0DFBFD260756}" presName="childText" presStyleLbl="bgAcc1" presStyleIdx="11" presStyleCnt="23">
        <dgm:presLayoutVars>
          <dgm:bulletEnabled val="1"/>
        </dgm:presLayoutVars>
      </dgm:prSet>
      <dgm:spPr/>
    </dgm:pt>
    <dgm:pt modelId="{81DF2639-A853-4CB9-9A45-258A426B0BC2}" type="pres">
      <dgm:prSet presAssocID="{27A38FD8-4A08-4F63-84FE-425B6699A3AE}" presName="root" presStyleCnt="0"/>
      <dgm:spPr/>
    </dgm:pt>
    <dgm:pt modelId="{D67AB2ED-2C67-416E-8AAC-059BD3CFC573}" type="pres">
      <dgm:prSet presAssocID="{27A38FD8-4A08-4F63-84FE-425B6699A3AE}" presName="rootComposite" presStyleCnt="0"/>
      <dgm:spPr/>
    </dgm:pt>
    <dgm:pt modelId="{DBFF1236-A6BD-4A87-93B4-AEC27AE75A95}" type="pres">
      <dgm:prSet presAssocID="{27A38FD8-4A08-4F63-84FE-425B6699A3AE}" presName="rootText" presStyleLbl="node1" presStyleIdx="4" presStyleCnt="7"/>
      <dgm:spPr/>
    </dgm:pt>
    <dgm:pt modelId="{0F1C06D4-9AFE-4B9D-95EB-33A7892F0FB0}" type="pres">
      <dgm:prSet presAssocID="{27A38FD8-4A08-4F63-84FE-425B6699A3AE}" presName="rootConnector" presStyleLbl="node1" presStyleIdx="4" presStyleCnt="7"/>
      <dgm:spPr/>
    </dgm:pt>
    <dgm:pt modelId="{33D81F04-E707-433D-ABD4-B6BB4D8A4372}" type="pres">
      <dgm:prSet presAssocID="{27A38FD8-4A08-4F63-84FE-425B6699A3AE}" presName="childShape" presStyleCnt="0"/>
      <dgm:spPr/>
    </dgm:pt>
    <dgm:pt modelId="{A3A10BC9-9659-4E48-A746-5E66686DBAEA}" type="pres">
      <dgm:prSet presAssocID="{A741B451-E222-4AEA-B063-2B2472339DC4}" presName="Name13" presStyleLbl="parChTrans1D2" presStyleIdx="12" presStyleCnt="23"/>
      <dgm:spPr/>
    </dgm:pt>
    <dgm:pt modelId="{CA3A79BD-BF92-47BC-A5E7-3A5512EA46C8}" type="pres">
      <dgm:prSet presAssocID="{140DEBF5-40C2-447A-9295-8884BFB58C8A}" presName="childText" presStyleLbl="bgAcc1" presStyleIdx="12" presStyleCnt="23">
        <dgm:presLayoutVars>
          <dgm:bulletEnabled val="1"/>
        </dgm:presLayoutVars>
      </dgm:prSet>
      <dgm:spPr/>
    </dgm:pt>
    <dgm:pt modelId="{A6358323-A435-42CE-9B64-58F002858C72}" type="pres">
      <dgm:prSet presAssocID="{D2D73255-5F69-4A8E-870A-7309E6771241}" presName="Name13" presStyleLbl="parChTrans1D2" presStyleIdx="13" presStyleCnt="23"/>
      <dgm:spPr/>
    </dgm:pt>
    <dgm:pt modelId="{98895666-99B1-4E98-8D68-5DEAE12C5298}" type="pres">
      <dgm:prSet presAssocID="{B4E92012-8526-47B5-858A-C06590821D80}" presName="childText" presStyleLbl="bgAcc1" presStyleIdx="13" presStyleCnt="23">
        <dgm:presLayoutVars>
          <dgm:bulletEnabled val="1"/>
        </dgm:presLayoutVars>
      </dgm:prSet>
      <dgm:spPr/>
    </dgm:pt>
    <dgm:pt modelId="{FB97C686-4213-4DDE-818C-12A9EFE474C6}" type="pres">
      <dgm:prSet presAssocID="{AE2CCF97-B742-4357-A273-4DFA7487D44F}" presName="Name13" presStyleLbl="parChTrans1D2" presStyleIdx="14" presStyleCnt="23"/>
      <dgm:spPr/>
    </dgm:pt>
    <dgm:pt modelId="{B16C3EFB-CC37-41CA-AF9D-8DBFBBE300D5}" type="pres">
      <dgm:prSet presAssocID="{BBED955F-4C07-4306-82EC-FD7DC77FDB7C}" presName="childText" presStyleLbl="bgAcc1" presStyleIdx="14" presStyleCnt="23">
        <dgm:presLayoutVars>
          <dgm:bulletEnabled val="1"/>
        </dgm:presLayoutVars>
      </dgm:prSet>
      <dgm:spPr/>
    </dgm:pt>
    <dgm:pt modelId="{8A2A9AC2-3F94-408E-BBB6-9F5E122C530B}" type="pres">
      <dgm:prSet presAssocID="{635C6DB2-AFF5-4332-8A01-79577F6016FF}" presName="root" presStyleCnt="0"/>
      <dgm:spPr/>
    </dgm:pt>
    <dgm:pt modelId="{A2D73F76-7CCA-4921-8BB3-ED6C743A7352}" type="pres">
      <dgm:prSet presAssocID="{635C6DB2-AFF5-4332-8A01-79577F6016FF}" presName="rootComposite" presStyleCnt="0"/>
      <dgm:spPr/>
    </dgm:pt>
    <dgm:pt modelId="{C4B34FD6-0A20-4BB2-91AE-E66477B528F2}" type="pres">
      <dgm:prSet presAssocID="{635C6DB2-AFF5-4332-8A01-79577F6016FF}" presName="rootText" presStyleLbl="node1" presStyleIdx="5" presStyleCnt="7"/>
      <dgm:spPr/>
    </dgm:pt>
    <dgm:pt modelId="{FC47C35B-887B-425B-B923-30AFD1375C71}" type="pres">
      <dgm:prSet presAssocID="{635C6DB2-AFF5-4332-8A01-79577F6016FF}" presName="rootConnector" presStyleLbl="node1" presStyleIdx="5" presStyleCnt="7"/>
      <dgm:spPr/>
    </dgm:pt>
    <dgm:pt modelId="{1E698132-96F0-4802-81E5-D6C0C0FF3FBB}" type="pres">
      <dgm:prSet presAssocID="{635C6DB2-AFF5-4332-8A01-79577F6016FF}" presName="childShape" presStyleCnt="0"/>
      <dgm:spPr/>
    </dgm:pt>
    <dgm:pt modelId="{7ED91FAD-62D6-4E92-A9DA-E2ED7BC189D5}" type="pres">
      <dgm:prSet presAssocID="{586DE552-9D3C-42D7-84BE-ABADBF3ACD2F}" presName="Name13" presStyleLbl="parChTrans1D2" presStyleIdx="15" presStyleCnt="23"/>
      <dgm:spPr/>
    </dgm:pt>
    <dgm:pt modelId="{B2D63E3B-5A94-48F2-8E28-B5D4DFC51E76}" type="pres">
      <dgm:prSet presAssocID="{6E8E93F3-CA83-4F7C-877A-7E797E722EDE}" presName="childText" presStyleLbl="bgAcc1" presStyleIdx="15" presStyleCnt="23">
        <dgm:presLayoutVars>
          <dgm:bulletEnabled val="1"/>
        </dgm:presLayoutVars>
      </dgm:prSet>
      <dgm:spPr/>
    </dgm:pt>
    <dgm:pt modelId="{73389F20-6647-4603-AC78-109FDD951B1F}" type="pres">
      <dgm:prSet presAssocID="{1F5E1237-ED11-4003-A596-35B9594A3916}" presName="Name13" presStyleLbl="parChTrans1D2" presStyleIdx="16" presStyleCnt="23"/>
      <dgm:spPr/>
    </dgm:pt>
    <dgm:pt modelId="{701D5DD0-4167-4DAA-B570-40DAFC9FF23B}" type="pres">
      <dgm:prSet presAssocID="{E80AAF8E-0B58-4B63-A3F3-15403E36BD60}" presName="childText" presStyleLbl="bgAcc1" presStyleIdx="16" presStyleCnt="23">
        <dgm:presLayoutVars>
          <dgm:bulletEnabled val="1"/>
        </dgm:presLayoutVars>
      </dgm:prSet>
      <dgm:spPr/>
    </dgm:pt>
    <dgm:pt modelId="{319E5024-2B6F-48C4-BB3A-1FFB39A83138}" type="pres">
      <dgm:prSet presAssocID="{547247A1-E934-44E9-8CF1-49CA2334F648}" presName="Name13" presStyleLbl="parChTrans1D2" presStyleIdx="17" presStyleCnt="23"/>
      <dgm:spPr/>
    </dgm:pt>
    <dgm:pt modelId="{E82CB47B-B074-4157-9E88-59F63C668CBA}" type="pres">
      <dgm:prSet presAssocID="{27DEB4EE-3080-414B-AC96-493862906A84}" presName="childText" presStyleLbl="bgAcc1" presStyleIdx="17" presStyleCnt="23">
        <dgm:presLayoutVars>
          <dgm:bulletEnabled val="1"/>
        </dgm:presLayoutVars>
      </dgm:prSet>
      <dgm:spPr/>
    </dgm:pt>
    <dgm:pt modelId="{51C1ABC4-612B-49F4-AEA5-E26ABE344409}" type="pres">
      <dgm:prSet presAssocID="{C252E2B5-B6DB-47F4-8013-AE11A266F002}" presName="root" presStyleCnt="0"/>
      <dgm:spPr/>
    </dgm:pt>
    <dgm:pt modelId="{966A6C97-32B1-40B2-9BC4-B6AA6E48A117}" type="pres">
      <dgm:prSet presAssocID="{C252E2B5-B6DB-47F4-8013-AE11A266F002}" presName="rootComposite" presStyleCnt="0"/>
      <dgm:spPr/>
    </dgm:pt>
    <dgm:pt modelId="{33D23924-0907-415F-84EB-EA9A118BE8FD}" type="pres">
      <dgm:prSet presAssocID="{C252E2B5-B6DB-47F4-8013-AE11A266F002}" presName="rootText" presStyleLbl="node1" presStyleIdx="6" presStyleCnt="7"/>
      <dgm:spPr/>
    </dgm:pt>
    <dgm:pt modelId="{A5536781-FE73-4CC9-9268-380EC93FDFAD}" type="pres">
      <dgm:prSet presAssocID="{C252E2B5-B6DB-47F4-8013-AE11A266F002}" presName="rootConnector" presStyleLbl="node1" presStyleIdx="6" presStyleCnt="7"/>
      <dgm:spPr/>
    </dgm:pt>
    <dgm:pt modelId="{2FD14638-EA96-4BAE-9C83-CC8A64E6CA96}" type="pres">
      <dgm:prSet presAssocID="{C252E2B5-B6DB-47F4-8013-AE11A266F002}" presName="childShape" presStyleCnt="0"/>
      <dgm:spPr/>
    </dgm:pt>
    <dgm:pt modelId="{686746DB-CD9D-473E-9DF5-6487143843C4}" type="pres">
      <dgm:prSet presAssocID="{6244BE9B-0E2D-4838-8BF2-B333C521624C}" presName="Name13" presStyleLbl="parChTrans1D2" presStyleIdx="18" presStyleCnt="23"/>
      <dgm:spPr/>
    </dgm:pt>
    <dgm:pt modelId="{F66738A1-AA89-41B2-A170-EB5DF8F571B8}" type="pres">
      <dgm:prSet presAssocID="{087A1023-3C15-4E1B-B38C-1990D9874BCB}" presName="childText" presStyleLbl="bgAcc1" presStyleIdx="18" presStyleCnt="23">
        <dgm:presLayoutVars>
          <dgm:bulletEnabled val="1"/>
        </dgm:presLayoutVars>
      </dgm:prSet>
      <dgm:spPr/>
    </dgm:pt>
    <dgm:pt modelId="{D3EFED9C-B647-474A-BF7A-774622A45C76}" type="pres">
      <dgm:prSet presAssocID="{E1EC8FEB-C362-45F3-9F39-76A4E22CDC17}" presName="Name13" presStyleLbl="parChTrans1D2" presStyleIdx="19" presStyleCnt="23"/>
      <dgm:spPr/>
    </dgm:pt>
    <dgm:pt modelId="{F42BD907-5BA0-408B-B5C2-1AAC701160A7}" type="pres">
      <dgm:prSet presAssocID="{3D83DED4-3A69-448F-8E15-E26FD4DDD106}" presName="childText" presStyleLbl="bgAcc1" presStyleIdx="19" presStyleCnt="23">
        <dgm:presLayoutVars>
          <dgm:bulletEnabled val="1"/>
        </dgm:presLayoutVars>
      </dgm:prSet>
      <dgm:spPr/>
    </dgm:pt>
    <dgm:pt modelId="{DF5B365E-EB38-4CD7-B6CA-A979710A86E7}" type="pres">
      <dgm:prSet presAssocID="{BB4FF1F4-7EA5-48E7-8308-5666C6DAFB3F}" presName="Name13" presStyleLbl="parChTrans1D2" presStyleIdx="20" presStyleCnt="23"/>
      <dgm:spPr/>
    </dgm:pt>
    <dgm:pt modelId="{88C83889-4247-46D4-A141-59D7318B9B0F}" type="pres">
      <dgm:prSet presAssocID="{2150C2B6-BA2C-4755-938C-928AF43C1DFD}" presName="childText" presStyleLbl="bgAcc1" presStyleIdx="20" presStyleCnt="23">
        <dgm:presLayoutVars>
          <dgm:bulletEnabled val="1"/>
        </dgm:presLayoutVars>
      </dgm:prSet>
      <dgm:spPr/>
    </dgm:pt>
    <dgm:pt modelId="{AE01A1AD-F93C-458D-9206-5D14B9B9A9C8}" type="pres">
      <dgm:prSet presAssocID="{42E4FFC9-A298-4F1C-9D0C-1DA58894218C}" presName="Name13" presStyleLbl="parChTrans1D2" presStyleIdx="21" presStyleCnt="23"/>
      <dgm:spPr/>
    </dgm:pt>
    <dgm:pt modelId="{AFE08692-6FC9-4DAA-A264-05AC7002D353}" type="pres">
      <dgm:prSet presAssocID="{3BF71211-A256-4E68-BD5A-392F6E39D783}" presName="childText" presStyleLbl="bgAcc1" presStyleIdx="21" presStyleCnt="23">
        <dgm:presLayoutVars>
          <dgm:bulletEnabled val="1"/>
        </dgm:presLayoutVars>
      </dgm:prSet>
      <dgm:spPr/>
    </dgm:pt>
    <dgm:pt modelId="{F7BC350C-E202-4D4A-B76C-6CC150B386CA}" type="pres">
      <dgm:prSet presAssocID="{7B31650F-2BF5-412D-A71C-2FCDA086EF35}" presName="Name13" presStyleLbl="parChTrans1D2" presStyleIdx="22" presStyleCnt="23"/>
      <dgm:spPr/>
    </dgm:pt>
    <dgm:pt modelId="{B7950889-DF92-4B55-A588-DCDF926183B6}" type="pres">
      <dgm:prSet presAssocID="{F8C8A9A5-BEFD-4A50-A4D8-50F7C6AA8D24}" presName="childText" presStyleLbl="bgAcc1" presStyleIdx="22" presStyleCnt="23">
        <dgm:presLayoutVars>
          <dgm:bulletEnabled val="1"/>
        </dgm:presLayoutVars>
      </dgm:prSet>
      <dgm:spPr/>
    </dgm:pt>
  </dgm:ptLst>
  <dgm:cxnLst>
    <dgm:cxn modelId="{60108D00-DC94-4507-BA4F-57EA033577C5}" type="presOf" srcId="{E80AAF8E-0B58-4B63-A3F3-15403E36BD60}" destId="{701D5DD0-4167-4DAA-B570-40DAFC9FF23B}" srcOrd="0" destOrd="0" presId="urn:microsoft.com/office/officeart/2005/8/layout/hierarchy3"/>
    <dgm:cxn modelId="{023B0603-9DE8-4C04-9E57-AD1CA0CEA779}" type="presOf" srcId="{C252E2B5-B6DB-47F4-8013-AE11A266F002}" destId="{33D23924-0907-415F-84EB-EA9A118BE8FD}" srcOrd="0" destOrd="0" presId="urn:microsoft.com/office/officeart/2005/8/layout/hierarchy3"/>
    <dgm:cxn modelId="{BCB31609-C2EE-45AD-B4C0-26F525318A3A}" type="presOf" srcId="{36D7C3E4-3599-4BCB-B9A3-9B9C86CAAB27}" destId="{A4A91E87-D75A-4C2E-9CEE-DF6CAB053BBF}" srcOrd="0" destOrd="0" presId="urn:microsoft.com/office/officeart/2005/8/layout/hierarchy3"/>
    <dgm:cxn modelId="{F065A109-3B44-4CC6-B627-773293C28B4A}" type="presOf" srcId="{5B1560F0-7990-44A4-BEE3-6CB30805FAB9}" destId="{925E3617-94B7-4A7F-A97F-F104A60FAEDC}" srcOrd="1" destOrd="0" presId="urn:microsoft.com/office/officeart/2005/8/layout/hierarchy3"/>
    <dgm:cxn modelId="{31B9D90A-8428-4850-99AC-9FE24E509B35}" type="presOf" srcId="{27DEB4EE-3080-414B-AC96-493862906A84}" destId="{E82CB47B-B074-4157-9E88-59F63C668CBA}" srcOrd="0" destOrd="0" presId="urn:microsoft.com/office/officeart/2005/8/layout/hierarchy3"/>
    <dgm:cxn modelId="{3B9C050C-8773-4316-BD5E-148EC6E26EEC}" type="presOf" srcId="{C4FBE266-813A-4903-B1AF-0DFBFD260756}" destId="{F6CEFB8C-5963-419F-A771-744871D1729F}" srcOrd="0" destOrd="0" presId="urn:microsoft.com/office/officeart/2005/8/layout/hierarchy3"/>
    <dgm:cxn modelId="{28F96510-C5D8-4053-80B0-DF17C157320B}" type="presOf" srcId="{A63E69D0-1E3E-4027-9CB9-6E27969DB5BB}" destId="{144E75EC-FC44-481D-8E0A-E09E118F2181}" srcOrd="0" destOrd="0" presId="urn:microsoft.com/office/officeart/2005/8/layout/hierarchy3"/>
    <dgm:cxn modelId="{93B6F711-F53C-419E-A27E-3525CFBBBE36}" srcId="{C252E2B5-B6DB-47F4-8013-AE11A266F002}" destId="{F8C8A9A5-BEFD-4A50-A4D8-50F7C6AA8D24}" srcOrd="4" destOrd="0" parTransId="{7B31650F-2BF5-412D-A71C-2FCDA086EF35}" sibTransId="{C744C974-A8D8-4600-B6E0-1FED4C7390D5}"/>
    <dgm:cxn modelId="{0C5D7C14-EF62-43CC-A9CD-A09BE12BA09C}" type="presOf" srcId="{E510B79F-D8F8-4D80-A03C-976187217FE0}" destId="{3915D1B9-AC2E-460B-BABC-8C1555E5D31F}" srcOrd="0" destOrd="0" presId="urn:microsoft.com/office/officeart/2005/8/layout/hierarchy3"/>
    <dgm:cxn modelId="{6B46C316-854F-4B7D-8D4B-07C0AA122DDD}" type="presOf" srcId="{42E4FFC9-A298-4F1C-9D0C-1DA58894218C}" destId="{AE01A1AD-F93C-458D-9206-5D14B9B9A9C8}" srcOrd="0" destOrd="0" presId="urn:microsoft.com/office/officeart/2005/8/layout/hierarchy3"/>
    <dgm:cxn modelId="{D4153B17-0376-457D-AC37-7B26DE58C308}" srcId="{5B1560F0-7990-44A4-BEE3-6CB30805FAB9}" destId="{06E72F64-54BE-42AD-9DD0-31F74FBDE0A9}" srcOrd="0" destOrd="0" parTransId="{3DC9A300-3E2E-4F57-8628-E40B28D4D651}" sibTransId="{7D0F4498-5F01-4C18-A6AF-C39343874F95}"/>
    <dgm:cxn modelId="{F24C8D1B-19F0-4B88-8200-60D36C8143B1}" type="presOf" srcId="{FFEE7EBC-8C1D-4800-A768-7B068320065C}" destId="{04047427-7E50-45CC-8056-642B16CFEF56}" srcOrd="0" destOrd="0" presId="urn:microsoft.com/office/officeart/2005/8/layout/hierarchy3"/>
    <dgm:cxn modelId="{1E89E81C-F036-4C56-A983-A322D28C8F16}" type="presOf" srcId="{635C6DB2-AFF5-4332-8A01-79577F6016FF}" destId="{C4B34FD6-0A20-4BB2-91AE-E66477B528F2}" srcOrd="0" destOrd="0" presId="urn:microsoft.com/office/officeart/2005/8/layout/hierarchy3"/>
    <dgm:cxn modelId="{FB6C8F21-CF4C-4410-A93D-57F9A2711531}" type="presOf" srcId="{B4E92012-8526-47B5-858A-C06590821D80}" destId="{98895666-99B1-4E98-8D68-5DEAE12C5298}" srcOrd="0" destOrd="0" presId="urn:microsoft.com/office/officeart/2005/8/layout/hierarchy3"/>
    <dgm:cxn modelId="{87328922-2A9B-45A1-A56F-2B609B9B557F}" type="presOf" srcId="{6244BE9B-0E2D-4838-8BF2-B333C521624C}" destId="{686746DB-CD9D-473E-9DF5-6487143843C4}" srcOrd="0" destOrd="0" presId="urn:microsoft.com/office/officeart/2005/8/layout/hierarchy3"/>
    <dgm:cxn modelId="{F2CACC24-F819-43D5-A4BA-27728C444C33}" type="presOf" srcId="{D8306DC2-B682-4BA4-A6BD-9D00EB7C27F4}" destId="{8B59136A-3678-4E79-BDBE-ABE75A90880D}" srcOrd="0" destOrd="0" presId="urn:microsoft.com/office/officeart/2005/8/layout/hierarchy3"/>
    <dgm:cxn modelId="{91C8B726-EE7F-45CA-9925-4EBC0F177695}" type="presOf" srcId="{A6FBF24D-6122-42E1-AE2A-B9F76FE1967B}" destId="{30C65B84-CB60-4B2E-92EE-E5FD7008F39E}" srcOrd="0" destOrd="0" presId="urn:microsoft.com/office/officeart/2005/8/layout/hierarchy3"/>
    <dgm:cxn modelId="{867EDB27-28A1-48DD-A5C1-3926A9B4A1A7}" type="presOf" srcId="{635C6DB2-AFF5-4332-8A01-79577F6016FF}" destId="{FC47C35B-887B-425B-B923-30AFD1375C71}" srcOrd="1" destOrd="0" presId="urn:microsoft.com/office/officeart/2005/8/layout/hierarchy3"/>
    <dgm:cxn modelId="{BB0FC228-7DA0-43B6-B4F5-C8CFB3A3782E}" type="presOf" srcId="{301868B1-B33E-484C-8822-CF5CBCAE8B81}" destId="{C02F7612-D1C1-4856-802A-3F00998A0BD5}" srcOrd="0" destOrd="0" presId="urn:microsoft.com/office/officeart/2005/8/layout/hierarchy3"/>
    <dgm:cxn modelId="{D983E634-9BC2-45B3-A947-F34895018678}" type="presOf" srcId="{AE2CCF97-B742-4357-A273-4DFA7487D44F}" destId="{FB97C686-4213-4DDE-818C-12A9EFE474C6}" srcOrd="0" destOrd="0" presId="urn:microsoft.com/office/officeart/2005/8/layout/hierarchy3"/>
    <dgm:cxn modelId="{6DECF435-F7AB-47CC-A25F-DB9F02F89A9E}" srcId="{5B1560F0-7990-44A4-BEE3-6CB30805FAB9}" destId="{E510B79F-D8F8-4D80-A03C-976187217FE0}" srcOrd="3" destOrd="0" parTransId="{2381CF3F-41A7-449C-8F93-A2BD0AADD104}" sibTransId="{3653A0AD-5BAA-4873-88C2-C3FB7DDA173F}"/>
    <dgm:cxn modelId="{4A886036-C574-4EA7-A7A8-2130858D5B01}" srcId="{27A38FD8-4A08-4F63-84FE-425B6699A3AE}" destId="{140DEBF5-40C2-447A-9295-8884BFB58C8A}" srcOrd="0" destOrd="0" parTransId="{A741B451-E222-4AEA-B063-2B2472339DC4}" sibTransId="{80380D28-1223-47B5-8AEF-B3E73AD29D58}"/>
    <dgm:cxn modelId="{A65C4236-197A-4DAD-AAEF-BD3B20D0A91A}" type="presOf" srcId="{140DEBF5-40C2-447A-9295-8884BFB58C8A}" destId="{CA3A79BD-BF92-47BC-A5E7-3A5512EA46C8}" srcOrd="0" destOrd="0" presId="urn:microsoft.com/office/officeart/2005/8/layout/hierarchy3"/>
    <dgm:cxn modelId="{A4E9E339-A14D-4417-9C4D-FDF358CB5A04}" type="presOf" srcId="{020E7D42-502F-4101-AB12-486FD78C81FF}" destId="{9779FA10-F663-45B2-8496-58CCE1483F03}" srcOrd="0" destOrd="0" presId="urn:microsoft.com/office/officeart/2005/8/layout/hierarchy3"/>
    <dgm:cxn modelId="{4E63853A-47A9-44C9-ABEC-43F69620C8E5}" srcId="{635C6DB2-AFF5-4332-8A01-79577F6016FF}" destId="{E80AAF8E-0B58-4B63-A3F3-15403E36BD60}" srcOrd="1" destOrd="0" parTransId="{1F5E1237-ED11-4003-A596-35B9594A3916}" sibTransId="{4539A6EC-727E-4FC2-8436-466118ED52F2}"/>
    <dgm:cxn modelId="{5E01EB3D-15A0-462F-92D4-74AD15AB977B}" type="presOf" srcId="{7B31650F-2BF5-412D-A71C-2FCDA086EF35}" destId="{F7BC350C-E202-4D4A-B76C-6CC150B386CA}" srcOrd="0" destOrd="0" presId="urn:microsoft.com/office/officeart/2005/8/layout/hierarchy3"/>
    <dgm:cxn modelId="{148DC062-83AD-455F-938A-FCF72A488A09}" type="presOf" srcId="{3D83DED4-3A69-448F-8E15-E26FD4DDD106}" destId="{F42BD907-5BA0-408B-B5C2-1AAC701160A7}" srcOrd="0" destOrd="0" presId="urn:microsoft.com/office/officeart/2005/8/layout/hierarchy3"/>
    <dgm:cxn modelId="{61C90163-581B-44BC-8AA6-81912F9C1298}" type="presOf" srcId="{547247A1-E934-44E9-8CF1-49CA2334F648}" destId="{319E5024-2B6F-48C4-BB3A-1FFB39A83138}" srcOrd="0" destOrd="0" presId="urn:microsoft.com/office/officeart/2005/8/layout/hierarchy3"/>
    <dgm:cxn modelId="{B75AED46-280B-48CF-B5F2-40EB5FD39400}" srcId="{C252E2B5-B6DB-47F4-8013-AE11A266F002}" destId="{2150C2B6-BA2C-4755-938C-928AF43C1DFD}" srcOrd="2" destOrd="0" parTransId="{BB4FF1F4-7EA5-48E7-8308-5666C6DAFB3F}" sibTransId="{41FD4E08-4C5E-4287-AB0C-3F9E611326A9}"/>
    <dgm:cxn modelId="{E8931247-3924-43E9-B50D-E1E70C263727}" type="presOf" srcId="{FB854423-E44C-4C6D-9DF8-84765FE4C922}" destId="{6063D150-DDB7-48E5-B937-297FE76CD9D9}" srcOrd="0" destOrd="0" presId="urn:microsoft.com/office/officeart/2005/8/layout/hierarchy3"/>
    <dgm:cxn modelId="{D19EF047-DC45-49FC-9539-081345CC9D73}" type="presOf" srcId="{BBED955F-4C07-4306-82EC-FD7DC77FDB7C}" destId="{B16C3EFB-CC37-41CA-AF9D-8DBFBBE300D5}" srcOrd="0" destOrd="0" presId="urn:microsoft.com/office/officeart/2005/8/layout/hierarchy3"/>
    <dgm:cxn modelId="{CA868968-03EB-4A08-9D4A-C3F29B50D309}" type="presOf" srcId="{06E72F64-54BE-42AD-9DD0-31F74FBDE0A9}" destId="{472C6B1E-7CB6-4CE1-A437-703B89E2630C}" srcOrd="0" destOrd="0" presId="urn:microsoft.com/office/officeart/2005/8/layout/hierarchy3"/>
    <dgm:cxn modelId="{2D1B9448-89D2-403A-9EFE-FBB52A7BCAA1}" srcId="{48961B5C-0E4F-4391-9FEE-312DD762C866}" destId="{AB8A3973-C80D-45F2-89D4-A0A4EB3D1AEA}" srcOrd="0" destOrd="0" parTransId="{941D0E3A-C034-4A98-AAD0-67F77A1D959E}" sibTransId="{32ADFDA9-818C-4C10-98FA-4752C1599959}"/>
    <dgm:cxn modelId="{F80CEB68-4BE8-4570-BB32-D2D069DE821D}" type="presOf" srcId="{217E03DB-8F17-4F2D-B3E1-F3D08DF31BAF}" destId="{0F262106-59E7-414F-8D70-BF81F4AF195D}" srcOrd="0" destOrd="0" presId="urn:microsoft.com/office/officeart/2005/8/layout/hierarchy3"/>
    <dgm:cxn modelId="{F0CF4269-D3A4-4CDE-807D-74633C33937B}" srcId="{48961B5C-0E4F-4391-9FEE-312DD762C866}" destId="{B9EAB3C3-561B-4744-8076-6160A21E791D}" srcOrd="2" destOrd="0" parTransId="{50965515-9602-4B45-8F55-F48CC663B82E}" sibTransId="{127AC146-4945-4F91-B750-E057F9F95A1D}"/>
    <dgm:cxn modelId="{2C74256B-1BC7-44AF-938B-1BD164E57359}" srcId="{C252E2B5-B6DB-47F4-8013-AE11A266F002}" destId="{3BF71211-A256-4E68-BD5A-392F6E39D783}" srcOrd="3" destOrd="0" parTransId="{42E4FFC9-A298-4F1C-9D0C-1DA58894218C}" sibTransId="{DAC7577E-35D4-48C9-B664-117F1A7BD150}"/>
    <dgm:cxn modelId="{27A5EE6B-AE78-4FA4-821F-A515449A3DB2}" srcId="{B9EAB3C3-561B-4744-8076-6160A21E791D}" destId="{F6608A6A-7807-4DE3-8E42-ABC6165A5691}" srcOrd="0" destOrd="0" parTransId="{AB34B095-1CBE-4D71-8662-717D0C425293}" sibTransId="{FC441678-F0FB-4E45-A3B1-99AEA9CD797F}"/>
    <dgm:cxn modelId="{9F5B006C-3026-408E-8CB0-9B83067401C9}" srcId="{635C6DB2-AFF5-4332-8A01-79577F6016FF}" destId="{27DEB4EE-3080-414B-AC96-493862906A84}" srcOrd="2" destOrd="0" parTransId="{547247A1-E934-44E9-8CF1-49CA2334F648}" sibTransId="{D9042C60-88A9-4518-87F9-70B25854E673}"/>
    <dgm:cxn modelId="{96EFB26C-DE2B-4A7F-B050-1EB25849EED4}" type="presOf" srcId="{BB4FF1F4-7EA5-48E7-8308-5666C6DAFB3F}" destId="{DF5B365E-EB38-4CD7-B6CA-A979710A86E7}" srcOrd="0" destOrd="0" presId="urn:microsoft.com/office/officeart/2005/8/layout/hierarchy3"/>
    <dgm:cxn modelId="{E5B1276F-FD75-457E-94B5-2DD5F0A6F572}" type="presOf" srcId="{E1EC8FEB-C362-45F3-9F39-76A4E22CDC17}" destId="{D3EFED9C-B647-474A-BF7A-774622A45C76}" srcOrd="0" destOrd="0" presId="urn:microsoft.com/office/officeart/2005/8/layout/hierarchy3"/>
    <dgm:cxn modelId="{2CF74E50-2EE3-4C5F-81B0-84E57B1E0706}" srcId="{FB854423-E44C-4C6D-9DF8-84765FE4C922}" destId="{C4FBE266-813A-4903-B1AF-0DFBFD260756}" srcOrd="3" destOrd="0" parTransId="{D8306DC2-B682-4BA4-A6BD-9D00EB7C27F4}" sibTransId="{41985CAF-1EFE-4510-A38B-F72585DE6CD7}"/>
    <dgm:cxn modelId="{B5BEF970-6F5D-4DA8-A2D2-CF34F9A453FB}" srcId="{48961B5C-0E4F-4391-9FEE-312DD762C866}" destId="{C252E2B5-B6DB-47F4-8013-AE11A266F002}" srcOrd="6" destOrd="0" parTransId="{DB06A823-8B60-4E52-9979-1ABED328CAE1}" sibTransId="{109162CC-D847-4C8A-BCA1-B61317E05DF9}"/>
    <dgm:cxn modelId="{676C4F73-5628-40BD-AB88-FF2C0C35D93B}" type="presOf" srcId="{B9EAB3C3-561B-4744-8076-6160A21E791D}" destId="{DD2DC57F-1CAF-4F7F-BC62-E3F18EA838D6}" srcOrd="1" destOrd="0" presId="urn:microsoft.com/office/officeart/2005/8/layout/hierarchy3"/>
    <dgm:cxn modelId="{3D190054-D809-407E-9EE2-50B6966C5D0F}" type="presOf" srcId="{F9CB5909-F805-4F44-9967-DE388D6A7ABD}" destId="{5AA8CFEE-FA04-4FA4-A444-6042DD82182F}" srcOrd="0" destOrd="0" presId="urn:microsoft.com/office/officeart/2005/8/layout/hierarchy3"/>
    <dgm:cxn modelId="{92C88175-DE45-4592-86CE-03A630DC3464}" srcId="{FB854423-E44C-4C6D-9DF8-84765FE4C922}" destId="{982B9CAD-E9C9-483E-B206-AC4914A33597}" srcOrd="1" destOrd="0" parTransId="{3024D337-265F-4FDE-8DD9-59531C946C3F}" sibTransId="{72D3DB43-44CD-4EC9-B55A-1A91CF4352DB}"/>
    <dgm:cxn modelId="{8D18AC77-80A4-4B5C-8944-D5CC69FEF4D4}" type="presOf" srcId="{D2D73255-5F69-4A8E-870A-7309E6771241}" destId="{A6358323-A435-42CE-9B64-58F002858C72}" srcOrd="0" destOrd="0" presId="urn:microsoft.com/office/officeart/2005/8/layout/hierarchy3"/>
    <dgm:cxn modelId="{4F575E7D-1A59-49B9-8CB1-E6B2F1D1FDAD}" srcId="{27A38FD8-4A08-4F63-84FE-425B6699A3AE}" destId="{BBED955F-4C07-4306-82EC-FD7DC77FDB7C}" srcOrd="2" destOrd="0" parTransId="{AE2CCF97-B742-4357-A273-4DFA7487D44F}" sibTransId="{8E1C9F0E-75F8-45A5-B147-096C5D178159}"/>
    <dgm:cxn modelId="{12E40C7E-1957-4154-BB77-59F01146A1CA}" type="presOf" srcId="{B9EAB3C3-561B-4744-8076-6160A21E791D}" destId="{5347DA93-7FAE-45BA-860A-FEE53E23A86B}" srcOrd="0" destOrd="0" presId="urn:microsoft.com/office/officeart/2005/8/layout/hierarchy3"/>
    <dgm:cxn modelId="{C5594881-A815-4605-9597-8F244BD83A5B}" type="presOf" srcId="{982B9CAD-E9C9-483E-B206-AC4914A33597}" destId="{3EDB8170-ADDE-4B55-9374-56664439F630}" srcOrd="0" destOrd="0" presId="urn:microsoft.com/office/officeart/2005/8/layout/hierarchy3"/>
    <dgm:cxn modelId="{B2935C82-7930-4638-BE2D-02278C55F2B0}" srcId="{48961B5C-0E4F-4391-9FEE-312DD762C866}" destId="{27A38FD8-4A08-4F63-84FE-425B6699A3AE}" srcOrd="4" destOrd="0" parTransId="{0FE5267B-D741-4782-BC58-7C66E74812CA}" sibTransId="{ACEC9878-CBB4-47C6-B509-8C1A5210813C}"/>
    <dgm:cxn modelId="{8578D483-5FB9-456F-9BA8-B1E7061E17B2}" type="presOf" srcId="{F8C8A9A5-BEFD-4A50-A4D8-50F7C6AA8D24}" destId="{B7950889-DF92-4B55-A588-DCDF926183B6}" srcOrd="0" destOrd="0" presId="urn:microsoft.com/office/officeart/2005/8/layout/hierarchy3"/>
    <dgm:cxn modelId="{ADB6BF87-630B-440C-B1B0-1E4D85D255D8}" srcId="{635C6DB2-AFF5-4332-8A01-79577F6016FF}" destId="{6E8E93F3-CA83-4F7C-877A-7E797E722EDE}" srcOrd="0" destOrd="0" parTransId="{586DE552-9D3C-42D7-84BE-ABADBF3ACD2F}" sibTransId="{F82C23E4-7867-4B9D-9961-DD0DA84D2FE3}"/>
    <dgm:cxn modelId="{772DDB8A-F644-4F3A-9AC6-5D97C4947AF3}" srcId="{FB854423-E44C-4C6D-9DF8-84765FE4C922}" destId="{A6FBF24D-6122-42E1-AE2A-B9F76FE1967B}" srcOrd="0" destOrd="0" parTransId="{A63E69D0-1E3E-4027-9CB9-6E27969DB5BB}" sibTransId="{1E85AB1F-989B-4BC5-842A-181E3A13EA2A}"/>
    <dgm:cxn modelId="{7E349E8D-76FD-4860-82E8-91DE3179036E}" type="presOf" srcId="{876749CF-4C77-4D8D-93FF-1923E0218C31}" destId="{163A6752-6E5E-4F88-BF62-E3BA1D98FF8E}" srcOrd="0" destOrd="0" presId="urn:microsoft.com/office/officeart/2005/8/layout/hierarchy3"/>
    <dgm:cxn modelId="{4843528E-FFEE-47D5-A67D-990602F04770}" type="presOf" srcId="{6E8E93F3-CA83-4F7C-877A-7E797E722EDE}" destId="{B2D63E3B-5A94-48F2-8E28-B5D4DFC51E76}" srcOrd="0" destOrd="0" presId="urn:microsoft.com/office/officeart/2005/8/layout/hierarchy3"/>
    <dgm:cxn modelId="{D73B5C95-E7D0-4196-9F9C-769E3C8E9B62}" type="presOf" srcId="{FB854423-E44C-4C6D-9DF8-84765FE4C922}" destId="{98F8E541-D576-46CA-A8A4-512B08397606}" srcOrd="1" destOrd="0" presId="urn:microsoft.com/office/officeart/2005/8/layout/hierarchy3"/>
    <dgm:cxn modelId="{26E13296-C389-4D6E-AB56-DF5D91083EB6}" srcId="{27A38FD8-4A08-4F63-84FE-425B6699A3AE}" destId="{B4E92012-8526-47B5-858A-C06590821D80}" srcOrd="1" destOrd="0" parTransId="{D2D73255-5F69-4A8E-870A-7309E6771241}" sibTransId="{34223B5F-5C90-4A5D-BD83-20205684CF48}"/>
    <dgm:cxn modelId="{C0A78996-E59B-48B2-B35E-4B89CC08BDD3}" srcId="{48961B5C-0E4F-4391-9FEE-312DD762C866}" destId="{FB854423-E44C-4C6D-9DF8-84765FE4C922}" srcOrd="3" destOrd="0" parTransId="{0F84050F-2EB5-4518-8931-800F73BC0088}" sibTransId="{8B4F11DA-7A9D-4396-8DCA-5A579C5E89E5}"/>
    <dgm:cxn modelId="{9C93BD9A-A01F-486A-8166-779A9FF66F83}" type="presOf" srcId="{AB8A3973-C80D-45F2-89D4-A0A4EB3D1AEA}" destId="{DC7145D1-C162-4C62-AF82-4581805B7A86}" srcOrd="0" destOrd="0" presId="urn:microsoft.com/office/officeart/2005/8/layout/hierarchy3"/>
    <dgm:cxn modelId="{F6E7ED9A-E531-498D-9B41-9183C65D282C}" type="presOf" srcId="{087A1023-3C15-4E1B-B38C-1990D9874BCB}" destId="{F66738A1-AA89-41B2-A170-EB5DF8F571B8}" srcOrd="0" destOrd="0" presId="urn:microsoft.com/office/officeart/2005/8/layout/hierarchy3"/>
    <dgm:cxn modelId="{C0552B9C-62AB-4817-9AA3-9C53B970E0F8}" type="presOf" srcId="{5B1560F0-7990-44A4-BEE3-6CB30805FAB9}" destId="{81F4A8B5-B4F1-4F12-A3CB-A1554B67EEC6}" srcOrd="0" destOrd="0" presId="urn:microsoft.com/office/officeart/2005/8/layout/hierarchy3"/>
    <dgm:cxn modelId="{929EE49D-FF74-4AC6-B4F6-4E659E99B0E5}" type="presOf" srcId="{9E123922-62CE-4231-A16B-D060713B2B72}" destId="{048F72A5-C52C-475D-BC44-0880492C9670}" srcOrd="0" destOrd="0" presId="urn:microsoft.com/office/officeart/2005/8/layout/hierarchy3"/>
    <dgm:cxn modelId="{6D5F729F-F9E6-4659-8F94-394349FAD97C}" srcId="{48961B5C-0E4F-4391-9FEE-312DD762C866}" destId="{635C6DB2-AFF5-4332-8A01-79577F6016FF}" srcOrd="5" destOrd="0" parTransId="{A1359A94-1F38-44C5-9AA7-E0AB65C7C5BE}" sibTransId="{C3A47C1A-A3F3-46CF-B933-39E43EDC3D34}"/>
    <dgm:cxn modelId="{32A13BA0-AA73-4708-A3B7-3B0B15D0D2A1}" type="presOf" srcId="{C8AC2EB4-225E-4874-80B7-736C6C749430}" destId="{9FD320D7-012D-435D-A643-B997E24E73B3}" srcOrd="0" destOrd="0" presId="urn:microsoft.com/office/officeart/2005/8/layout/hierarchy3"/>
    <dgm:cxn modelId="{53979EA1-CEDB-4F76-866D-75C8A9E9B8A9}" srcId="{FB854423-E44C-4C6D-9DF8-84765FE4C922}" destId="{F9CB5909-F805-4F44-9967-DE388D6A7ABD}" srcOrd="2" destOrd="0" parTransId="{FFEE7EBC-8C1D-4800-A768-7B068320065C}" sibTransId="{53B0F717-E2B3-4111-AD70-BAAFECF48476}"/>
    <dgm:cxn modelId="{2FB644A3-5D4B-4B36-9F12-AED0AECA90C3}" srcId="{5B1560F0-7990-44A4-BEE3-6CB30805FAB9}" destId="{876749CF-4C77-4D8D-93FF-1923E0218C31}" srcOrd="2" destOrd="0" parTransId="{338365A0-FAF3-4280-AC24-85697931BB41}" sibTransId="{7F4550B8-3653-41E2-A741-143D70D80A44}"/>
    <dgm:cxn modelId="{94F8D7A3-0517-40BD-8CCD-5FD252B56852}" type="presOf" srcId="{27A38FD8-4A08-4F63-84FE-425B6699A3AE}" destId="{0F1C06D4-9AFE-4B9D-95EB-33A7892F0FB0}" srcOrd="1" destOrd="0" presId="urn:microsoft.com/office/officeart/2005/8/layout/hierarchy3"/>
    <dgm:cxn modelId="{C9C644A5-333B-4E33-91E0-1655A0D1E92E}" type="presOf" srcId="{2381CF3F-41A7-449C-8F93-A2BD0AADD104}" destId="{33C8554B-8C8A-4DAD-ACA1-0013D4E1332A}" srcOrd="0" destOrd="0" presId="urn:microsoft.com/office/officeart/2005/8/layout/hierarchy3"/>
    <dgm:cxn modelId="{17B7CCA5-251E-4E40-A8A2-1A5FE61078A0}" srcId="{C252E2B5-B6DB-47F4-8013-AE11A266F002}" destId="{087A1023-3C15-4E1B-B38C-1990D9874BCB}" srcOrd="0" destOrd="0" parTransId="{6244BE9B-0E2D-4838-8BF2-B333C521624C}" sibTransId="{92898E16-3840-4DB2-961D-A8F59EFEC95D}"/>
    <dgm:cxn modelId="{DDC399A7-DFD2-47C8-9ABE-6CCE1FC1CEE7}" srcId="{AB8A3973-C80D-45F2-89D4-A0A4EB3D1AEA}" destId="{C8AC2EB4-225E-4874-80B7-736C6C749430}" srcOrd="1" destOrd="0" parTransId="{301868B1-B33E-484C-8822-CF5CBCAE8B81}" sibTransId="{2A68B829-1DA2-44E1-B9D9-A1F5202AB0EE}"/>
    <dgm:cxn modelId="{5E1A54A8-8F8E-4667-AF69-130F1DF23481}" type="presOf" srcId="{586DE552-9D3C-42D7-84BE-ABADBF3ACD2F}" destId="{7ED91FAD-62D6-4E92-A9DA-E2ED7BC189D5}" srcOrd="0" destOrd="0" presId="urn:microsoft.com/office/officeart/2005/8/layout/hierarchy3"/>
    <dgm:cxn modelId="{A55C5AAE-7A43-446C-BB8D-1278E30BD5BF}" type="presOf" srcId="{1F5E1237-ED11-4003-A596-35B9594A3916}" destId="{73389F20-6647-4603-AC78-109FDD951B1F}" srcOrd="0" destOrd="0" presId="urn:microsoft.com/office/officeart/2005/8/layout/hierarchy3"/>
    <dgm:cxn modelId="{AFDE54B0-29F2-4462-ADB5-1337BDCF62E1}" type="presOf" srcId="{3024D337-265F-4FDE-8DD9-59531C946C3F}" destId="{F59EA188-6B1A-47E5-8C9B-6207758E1C75}" srcOrd="0" destOrd="0" presId="urn:microsoft.com/office/officeart/2005/8/layout/hierarchy3"/>
    <dgm:cxn modelId="{608A8FB7-D726-4248-A93B-5DEE1F1CFF76}" type="presOf" srcId="{F6608A6A-7807-4DE3-8E42-ABC6165A5691}" destId="{1FAFE976-FEDC-482A-9C1B-E92AB29CE75F}" srcOrd="0" destOrd="0" presId="urn:microsoft.com/office/officeart/2005/8/layout/hierarchy3"/>
    <dgm:cxn modelId="{3F3988B8-561B-411D-8300-7262512B5854}" srcId="{AB8A3973-C80D-45F2-89D4-A0A4EB3D1AEA}" destId="{D5CDDA61-27C6-4EC3-98AA-00C5000A9AD1}" srcOrd="0" destOrd="0" parTransId="{9E123922-62CE-4231-A16B-D060713B2B72}" sibTransId="{531A16F8-A297-45D8-B95E-0FF5FEA7D388}"/>
    <dgm:cxn modelId="{E72501BE-0EA4-45C0-AB92-F64AA3A3B243}" srcId="{C252E2B5-B6DB-47F4-8013-AE11A266F002}" destId="{3D83DED4-3A69-448F-8E15-E26FD4DDD106}" srcOrd="1" destOrd="0" parTransId="{E1EC8FEB-C362-45F3-9F39-76A4E22CDC17}" sibTransId="{07226A5E-BF61-4C8B-ACA1-9766B9ADACAE}"/>
    <dgm:cxn modelId="{B91A3ABF-5A01-4B76-95FB-24804C93AAB3}" type="presOf" srcId="{2150C2B6-BA2C-4755-938C-928AF43C1DFD}" destId="{88C83889-4247-46D4-A141-59D7318B9B0F}" srcOrd="0" destOrd="0" presId="urn:microsoft.com/office/officeart/2005/8/layout/hierarchy3"/>
    <dgm:cxn modelId="{417A84BF-A30C-48E5-B2EF-F4B74F1DD32B}" srcId="{B9EAB3C3-561B-4744-8076-6160A21E791D}" destId="{506D1419-DD7D-4A49-8A01-A3B96876DEF5}" srcOrd="1" destOrd="0" parTransId="{217E03DB-8F17-4F2D-B3E1-F3D08DF31BAF}" sibTransId="{E02B0179-1DF3-4E20-9357-AEBBD5B645FB}"/>
    <dgm:cxn modelId="{D08C54C6-5F85-4D36-98F4-2060AF299F4E}" type="presOf" srcId="{506D1419-DD7D-4A49-8A01-A3B96876DEF5}" destId="{15496E70-8906-4C59-ACF5-03AB33A0013F}" srcOrd="0" destOrd="0" presId="urn:microsoft.com/office/officeart/2005/8/layout/hierarchy3"/>
    <dgm:cxn modelId="{D162CFC6-ADA1-4624-9008-872E269B1149}" type="presOf" srcId="{AB8A3973-C80D-45F2-89D4-A0A4EB3D1AEA}" destId="{456C3BD8-2EBA-4C57-A432-AA6603E111C1}" srcOrd="1" destOrd="0" presId="urn:microsoft.com/office/officeart/2005/8/layout/hierarchy3"/>
    <dgm:cxn modelId="{602B13CB-FD9E-4B78-B9D5-1AAB07893763}" srcId="{5B1560F0-7990-44A4-BEE3-6CB30805FAB9}" destId="{020E7D42-502F-4101-AB12-486FD78C81FF}" srcOrd="1" destOrd="0" parTransId="{36D7C3E4-3599-4BCB-B9A3-9B9C86CAAB27}" sibTransId="{D587C0CF-B304-457B-9622-EA7D00523FD2}"/>
    <dgm:cxn modelId="{BC4C14CF-BE7A-40D2-AB5A-929074C74557}" type="presOf" srcId="{C252E2B5-B6DB-47F4-8013-AE11A266F002}" destId="{A5536781-FE73-4CC9-9268-380EC93FDFAD}" srcOrd="1" destOrd="0" presId="urn:microsoft.com/office/officeart/2005/8/layout/hierarchy3"/>
    <dgm:cxn modelId="{628FB4CF-CC59-46FE-BD91-B37AC8CF1059}" type="presOf" srcId="{338365A0-FAF3-4280-AC24-85697931BB41}" destId="{419092CB-785D-44FD-899E-B646C6C393F0}" srcOrd="0" destOrd="0" presId="urn:microsoft.com/office/officeart/2005/8/layout/hierarchy3"/>
    <dgm:cxn modelId="{FDD353D7-A1FD-40D6-B538-FD33E8916DC8}" type="presOf" srcId="{48961B5C-0E4F-4391-9FEE-312DD762C866}" destId="{59878CC4-38F0-41A2-A128-02ABFE94FBF5}" srcOrd="0" destOrd="0" presId="urn:microsoft.com/office/officeart/2005/8/layout/hierarchy3"/>
    <dgm:cxn modelId="{7D0E19DC-0F22-4C77-94BF-B1F9B8021755}" type="presOf" srcId="{D5CDDA61-27C6-4EC3-98AA-00C5000A9AD1}" destId="{1CD1FDDF-EBBC-4172-A37A-ABFC96B9B222}" srcOrd="0" destOrd="0" presId="urn:microsoft.com/office/officeart/2005/8/layout/hierarchy3"/>
    <dgm:cxn modelId="{952CD0E1-F846-4B35-B3D5-5E9923E9546C}" srcId="{48961B5C-0E4F-4391-9FEE-312DD762C866}" destId="{5B1560F0-7990-44A4-BEE3-6CB30805FAB9}" srcOrd="1" destOrd="0" parTransId="{9861999B-CC0E-4193-9ACA-B3A68D68FDFE}" sibTransId="{DBEB48F9-7F2E-487F-BC35-17C00E4FFC88}"/>
    <dgm:cxn modelId="{A4618FF3-8984-40EA-A81A-308BC127F4BD}" type="presOf" srcId="{3BF71211-A256-4E68-BD5A-392F6E39D783}" destId="{AFE08692-6FC9-4DAA-A264-05AC7002D353}" srcOrd="0" destOrd="0" presId="urn:microsoft.com/office/officeart/2005/8/layout/hierarchy3"/>
    <dgm:cxn modelId="{6D5DCDF3-3020-45D8-B6A9-E66BA4F48C09}" type="presOf" srcId="{27A38FD8-4A08-4F63-84FE-425B6699A3AE}" destId="{DBFF1236-A6BD-4A87-93B4-AEC27AE75A95}" srcOrd="0" destOrd="0" presId="urn:microsoft.com/office/officeart/2005/8/layout/hierarchy3"/>
    <dgm:cxn modelId="{11C26BF4-CE54-4D46-B045-F11FD39F6E9F}" type="presOf" srcId="{3DC9A300-3E2E-4F57-8628-E40B28D4D651}" destId="{9B9E6496-E200-499E-963C-661F6A040B53}" srcOrd="0" destOrd="0" presId="urn:microsoft.com/office/officeart/2005/8/layout/hierarchy3"/>
    <dgm:cxn modelId="{A10108FD-9425-4452-BDDE-C66AE35EA1F8}" type="presOf" srcId="{A741B451-E222-4AEA-B063-2B2472339DC4}" destId="{A3A10BC9-9659-4E48-A746-5E66686DBAEA}" srcOrd="0" destOrd="0" presId="urn:microsoft.com/office/officeart/2005/8/layout/hierarchy3"/>
    <dgm:cxn modelId="{00D0A8FE-5591-44FF-9CF4-2CB9A81FEF05}" type="presOf" srcId="{AB34B095-1CBE-4D71-8662-717D0C425293}" destId="{C6366550-1C4E-44FE-B1F8-C80CC14B267A}" srcOrd="0" destOrd="0" presId="urn:microsoft.com/office/officeart/2005/8/layout/hierarchy3"/>
    <dgm:cxn modelId="{1DF6E202-69BB-472F-88C4-BD7544310F61}" type="presParOf" srcId="{59878CC4-38F0-41A2-A128-02ABFE94FBF5}" destId="{76D46283-C01B-4A75-9408-A5575E635D45}" srcOrd="0" destOrd="0" presId="urn:microsoft.com/office/officeart/2005/8/layout/hierarchy3"/>
    <dgm:cxn modelId="{D2716881-B9DE-4F2F-B351-147AE7ECEEA7}" type="presParOf" srcId="{76D46283-C01B-4A75-9408-A5575E635D45}" destId="{224FBF2F-5D70-4B92-9A44-7EC883C883D2}" srcOrd="0" destOrd="0" presId="urn:microsoft.com/office/officeart/2005/8/layout/hierarchy3"/>
    <dgm:cxn modelId="{3886E8AF-4098-4A3B-8012-BE38A2B3CBB5}" type="presParOf" srcId="{224FBF2F-5D70-4B92-9A44-7EC883C883D2}" destId="{DC7145D1-C162-4C62-AF82-4581805B7A86}" srcOrd="0" destOrd="0" presId="urn:microsoft.com/office/officeart/2005/8/layout/hierarchy3"/>
    <dgm:cxn modelId="{92E7ED44-5A82-434B-94EE-6C80FC4977B3}" type="presParOf" srcId="{224FBF2F-5D70-4B92-9A44-7EC883C883D2}" destId="{456C3BD8-2EBA-4C57-A432-AA6603E111C1}" srcOrd="1" destOrd="0" presId="urn:microsoft.com/office/officeart/2005/8/layout/hierarchy3"/>
    <dgm:cxn modelId="{73EEAAE8-A838-46FE-AD17-617A5D1C710E}" type="presParOf" srcId="{76D46283-C01B-4A75-9408-A5575E635D45}" destId="{FDA7FD0A-5781-4B90-9F14-6D8C2B2562E2}" srcOrd="1" destOrd="0" presId="urn:microsoft.com/office/officeart/2005/8/layout/hierarchy3"/>
    <dgm:cxn modelId="{D50D86CC-3234-4FDD-AD96-056CAE4FA892}" type="presParOf" srcId="{FDA7FD0A-5781-4B90-9F14-6D8C2B2562E2}" destId="{048F72A5-C52C-475D-BC44-0880492C9670}" srcOrd="0" destOrd="0" presId="urn:microsoft.com/office/officeart/2005/8/layout/hierarchy3"/>
    <dgm:cxn modelId="{E2AB8E7C-1CEA-44E8-AE8B-05E9A00993FD}" type="presParOf" srcId="{FDA7FD0A-5781-4B90-9F14-6D8C2B2562E2}" destId="{1CD1FDDF-EBBC-4172-A37A-ABFC96B9B222}" srcOrd="1" destOrd="0" presId="urn:microsoft.com/office/officeart/2005/8/layout/hierarchy3"/>
    <dgm:cxn modelId="{22C49DE5-A9F1-48B4-9246-C6414F8D1054}" type="presParOf" srcId="{FDA7FD0A-5781-4B90-9F14-6D8C2B2562E2}" destId="{C02F7612-D1C1-4856-802A-3F00998A0BD5}" srcOrd="2" destOrd="0" presId="urn:microsoft.com/office/officeart/2005/8/layout/hierarchy3"/>
    <dgm:cxn modelId="{AD501009-0004-4A26-83AE-62F5BF0AE6C2}" type="presParOf" srcId="{FDA7FD0A-5781-4B90-9F14-6D8C2B2562E2}" destId="{9FD320D7-012D-435D-A643-B997E24E73B3}" srcOrd="3" destOrd="0" presId="urn:microsoft.com/office/officeart/2005/8/layout/hierarchy3"/>
    <dgm:cxn modelId="{4339525E-EF4C-4E58-8E2F-6E18B9F3564A}" type="presParOf" srcId="{59878CC4-38F0-41A2-A128-02ABFE94FBF5}" destId="{54B7A79E-F120-471A-9461-8A98E123A07E}" srcOrd="1" destOrd="0" presId="urn:microsoft.com/office/officeart/2005/8/layout/hierarchy3"/>
    <dgm:cxn modelId="{1B77BA7B-798E-4004-85AC-E90167841A0C}" type="presParOf" srcId="{54B7A79E-F120-471A-9461-8A98E123A07E}" destId="{480C7A0B-5E99-478C-972C-AE0D5D36C739}" srcOrd="0" destOrd="0" presId="urn:microsoft.com/office/officeart/2005/8/layout/hierarchy3"/>
    <dgm:cxn modelId="{841A74CE-CDED-413F-9B78-2ADE32BB1B71}" type="presParOf" srcId="{480C7A0B-5E99-478C-972C-AE0D5D36C739}" destId="{81F4A8B5-B4F1-4F12-A3CB-A1554B67EEC6}" srcOrd="0" destOrd="0" presId="urn:microsoft.com/office/officeart/2005/8/layout/hierarchy3"/>
    <dgm:cxn modelId="{A9AEF928-D5D7-41E9-8810-12FD9FDB23D2}" type="presParOf" srcId="{480C7A0B-5E99-478C-972C-AE0D5D36C739}" destId="{925E3617-94B7-4A7F-A97F-F104A60FAEDC}" srcOrd="1" destOrd="0" presId="urn:microsoft.com/office/officeart/2005/8/layout/hierarchy3"/>
    <dgm:cxn modelId="{80A3C0E8-4F68-4E73-BBAE-F2352A1B8821}" type="presParOf" srcId="{54B7A79E-F120-471A-9461-8A98E123A07E}" destId="{48CF910C-C0E2-46A9-AF93-B1B2CED4830D}" srcOrd="1" destOrd="0" presId="urn:microsoft.com/office/officeart/2005/8/layout/hierarchy3"/>
    <dgm:cxn modelId="{F75DB44B-8D02-4A0D-B10E-6B09EECEE955}" type="presParOf" srcId="{48CF910C-C0E2-46A9-AF93-B1B2CED4830D}" destId="{9B9E6496-E200-499E-963C-661F6A040B53}" srcOrd="0" destOrd="0" presId="urn:microsoft.com/office/officeart/2005/8/layout/hierarchy3"/>
    <dgm:cxn modelId="{A3BCEEDD-4538-44D1-9DB2-4EB16E173A7E}" type="presParOf" srcId="{48CF910C-C0E2-46A9-AF93-B1B2CED4830D}" destId="{472C6B1E-7CB6-4CE1-A437-703B89E2630C}" srcOrd="1" destOrd="0" presId="urn:microsoft.com/office/officeart/2005/8/layout/hierarchy3"/>
    <dgm:cxn modelId="{B06C39ED-077D-4AA7-9906-2B0EAA5B31A6}" type="presParOf" srcId="{48CF910C-C0E2-46A9-AF93-B1B2CED4830D}" destId="{A4A91E87-D75A-4C2E-9CEE-DF6CAB053BBF}" srcOrd="2" destOrd="0" presId="urn:microsoft.com/office/officeart/2005/8/layout/hierarchy3"/>
    <dgm:cxn modelId="{640207C0-3B0C-4C51-A2EF-2C7E96A7E5D2}" type="presParOf" srcId="{48CF910C-C0E2-46A9-AF93-B1B2CED4830D}" destId="{9779FA10-F663-45B2-8496-58CCE1483F03}" srcOrd="3" destOrd="0" presId="urn:microsoft.com/office/officeart/2005/8/layout/hierarchy3"/>
    <dgm:cxn modelId="{2EB5671F-8287-44F1-99AC-1F9B2E875D1F}" type="presParOf" srcId="{48CF910C-C0E2-46A9-AF93-B1B2CED4830D}" destId="{419092CB-785D-44FD-899E-B646C6C393F0}" srcOrd="4" destOrd="0" presId="urn:microsoft.com/office/officeart/2005/8/layout/hierarchy3"/>
    <dgm:cxn modelId="{9A11FF1F-C346-46D9-B5E9-BCA3038EE035}" type="presParOf" srcId="{48CF910C-C0E2-46A9-AF93-B1B2CED4830D}" destId="{163A6752-6E5E-4F88-BF62-E3BA1D98FF8E}" srcOrd="5" destOrd="0" presId="urn:microsoft.com/office/officeart/2005/8/layout/hierarchy3"/>
    <dgm:cxn modelId="{3A620408-0029-42D8-A4E5-7C023D6E8E27}" type="presParOf" srcId="{48CF910C-C0E2-46A9-AF93-B1B2CED4830D}" destId="{33C8554B-8C8A-4DAD-ACA1-0013D4E1332A}" srcOrd="6" destOrd="0" presId="urn:microsoft.com/office/officeart/2005/8/layout/hierarchy3"/>
    <dgm:cxn modelId="{1827A91C-FA5D-43D7-AA41-38855BE09F4F}" type="presParOf" srcId="{48CF910C-C0E2-46A9-AF93-B1B2CED4830D}" destId="{3915D1B9-AC2E-460B-BABC-8C1555E5D31F}" srcOrd="7" destOrd="0" presId="urn:microsoft.com/office/officeart/2005/8/layout/hierarchy3"/>
    <dgm:cxn modelId="{59EC76C3-9F41-4864-8CE6-1FF9F4E960EF}" type="presParOf" srcId="{59878CC4-38F0-41A2-A128-02ABFE94FBF5}" destId="{0B25607A-C26C-468A-8934-09121876D3B3}" srcOrd="2" destOrd="0" presId="urn:microsoft.com/office/officeart/2005/8/layout/hierarchy3"/>
    <dgm:cxn modelId="{C6451EA7-17ED-4F0D-A1DE-3985F0B3B89E}" type="presParOf" srcId="{0B25607A-C26C-468A-8934-09121876D3B3}" destId="{444C16D4-715A-46C2-ADAF-505F8BDE87DE}" srcOrd="0" destOrd="0" presId="urn:microsoft.com/office/officeart/2005/8/layout/hierarchy3"/>
    <dgm:cxn modelId="{B11D4732-6C35-42D1-B650-8D721C9A7968}" type="presParOf" srcId="{444C16D4-715A-46C2-ADAF-505F8BDE87DE}" destId="{5347DA93-7FAE-45BA-860A-FEE53E23A86B}" srcOrd="0" destOrd="0" presId="urn:microsoft.com/office/officeart/2005/8/layout/hierarchy3"/>
    <dgm:cxn modelId="{4BD49ACE-BD62-4DBF-8D9C-2E2CD05417B6}" type="presParOf" srcId="{444C16D4-715A-46C2-ADAF-505F8BDE87DE}" destId="{DD2DC57F-1CAF-4F7F-BC62-E3F18EA838D6}" srcOrd="1" destOrd="0" presId="urn:microsoft.com/office/officeart/2005/8/layout/hierarchy3"/>
    <dgm:cxn modelId="{30489D92-95A1-49C2-B605-51C9707F2055}" type="presParOf" srcId="{0B25607A-C26C-468A-8934-09121876D3B3}" destId="{051EC91D-5542-4298-AFAE-6A39F451831F}" srcOrd="1" destOrd="0" presId="urn:microsoft.com/office/officeart/2005/8/layout/hierarchy3"/>
    <dgm:cxn modelId="{00AEB57B-6C19-47E7-8D2E-3C42B87A2C32}" type="presParOf" srcId="{051EC91D-5542-4298-AFAE-6A39F451831F}" destId="{C6366550-1C4E-44FE-B1F8-C80CC14B267A}" srcOrd="0" destOrd="0" presId="urn:microsoft.com/office/officeart/2005/8/layout/hierarchy3"/>
    <dgm:cxn modelId="{46750D54-76AA-44B5-ADDE-69D07B22ED3E}" type="presParOf" srcId="{051EC91D-5542-4298-AFAE-6A39F451831F}" destId="{1FAFE976-FEDC-482A-9C1B-E92AB29CE75F}" srcOrd="1" destOrd="0" presId="urn:microsoft.com/office/officeart/2005/8/layout/hierarchy3"/>
    <dgm:cxn modelId="{3E6C098E-E58F-41D1-9666-9203AF98D837}" type="presParOf" srcId="{051EC91D-5542-4298-AFAE-6A39F451831F}" destId="{0F262106-59E7-414F-8D70-BF81F4AF195D}" srcOrd="2" destOrd="0" presId="urn:microsoft.com/office/officeart/2005/8/layout/hierarchy3"/>
    <dgm:cxn modelId="{D7FF7F56-8CD7-4083-BE47-46093935307E}" type="presParOf" srcId="{051EC91D-5542-4298-AFAE-6A39F451831F}" destId="{15496E70-8906-4C59-ACF5-03AB33A0013F}" srcOrd="3" destOrd="0" presId="urn:microsoft.com/office/officeart/2005/8/layout/hierarchy3"/>
    <dgm:cxn modelId="{4839FEFA-9577-407F-9B63-B44B5FD68DDD}" type="presParOf" srcId="{59878CC4-38F0-41A2-A128-02ABFE94FBF5}" destId="{F2DD0EFF-4F8E-4125-A8B2-5C63ED691569}" srcOrd="3" destOrd="0" presId="urn:microsoft.com/office/officeart/2005/8/layout/hierarchy3"/>
    <dgm:cxn modelId="{677C69C6-8DDD-4781-A9BA-172DBA033DE4}" type="presParOf" srcId="{F2DD0EFF-4F8E-4125-A8B2-5C63ED691569}" destId="{1BA0F6F2-8AFB-40B3-8EC5-0CD14F24C544}" srcOrd="0" destOrd="0" presId="urn:microsoft.com/office/officeart/2005/8/layout/hierarchy3"/>
    <dgm:cxn modelId="{B0B7C594-0AEF-4DB9-BD0D-5AF1965F6E0B}" type="presParOf" srcId="{1BA0F6F2-8AFB-40B3-8EC5-0CD14F24C544}" destId="{6063D150-DDB7-48E5-B937-297FE76CD9D9}" srcOrd="0" destOrd="0" presId="urn:microsoft.com/office/officeart/2005/8/layout/hierarchy3"/>
    <dgm:cxn modelId="{55061DA2-1250-42DE-AB96-56D212E0B599}" type="presParOf" srcId="{1BA0F6F2-8AFB-40B3-8EC5-0CD14F24C544}" destId="{98F8E541-D576-46CA-A8A4-512B08397606}" srcOrd="1" destOrd="0" presId="urn:microsoft.com/office/officeart/2005/8/layout/hierarchy3"/>
    <dgm:cxn modelId="{F1405752-C392-45DD-8794-53B14D2F7F61}" type="presParOf" srcId="{F2DD0EFF-4F8E-4125-A8B2-5C63ED691569}" destId="{31E8BAAD-ADDC-42C3-BD66-E47BD5DCC981}" srcOrd="1" destOrd="0" presId="urn:microsoft.com/office/officeart/2005/8/layout/hierarchy3"/>
    <dgm:cxn modelId="{60028E29-F827-4C55-8E6A-42F39483ABA7}" type="presParOf" srcId="{31E8BAAD-ADDC-42C3-BD66-E47BD5DCC981}" destId="{144E75EC-FC44-481D-8E0A-E09E118F2181}" srcOrd="0" destOrd="0" presId="urn:microsoft.com/office/officeart/2005/8/layout/hierarchy3"/>
    <dgm:cxn modelId="{CCEA4520-FD26-4FC3-AF0B-5B064160428B}" type="presParOf" srcId="{31E8BAAD-ADDC-42C3-BD66-E47BD5DCC981}" destId="{30C65B84-CB60-4B2E-92EE-E5FD7008F39E}" srcOrd="1" destOrd="0" presId="urn:microsoft.com/office/officeart/2005/8/layout/hierarchy3"/>
    <dgm:cxn modelId="{636166B8-5BA2-4602-AAEC-C3B4BC385A30}" type="presParOf" srcId="{31E8BAAD-ADDC-42C3-BD66-E47BD5DCC981}" destId="{F59EA188-6B1A-47E5-8C9B-6207758E1C75}" srcOrd="2" destOrd="0" presId="urn:microsoft.com/office/officeart/2005/8/layout/hierarchy3"/>
    <dgm:cxn modelId="{BF65654D-EFAB-4FB0-8F5D-7287D734AD22}" type="presParOf" srcId="{31E8BAAD-ADDC-42C3-BD66-E47BD5DCC981}" destId="{3EDB8170-ADDE-4B55-9374-56664439F630}" srcOrd="3" destOrd="0" presId="urn:microsoft.com/office/officeart/2005/8/layout/hierarchy3"/>
    <dgm:cxn modelId="{83DFFACA-8E56-4968-A1D5-F300EFB5E2B7}" type="presParOf" srcId="{31E8BAAD-ADDC-42C3-BD66-E47BD5DCC981}" destId="{04047427-7E50-45CC-8056-642B16CFEF56}" srcOrd="4" destOrd="0" presId="urn:microsoft.com/office/officeart/2005/8/layout/hierarchy3"/>
    <dgm:cxn modelId="{0968AF48-D897-4C09-B3CC-840AE68FA3CB}" type="presParOf" srcId="{31E8BAAD-ADDC-42C3-BD66-E47BD5DCC981}" destId="{5AA8CFEE-FA04-4FA4-A444-6042DD82182F}" srcOrd="5" destOrd="0" presId="urn:microsoft.com/office/officeart/2005/8/layout/hierarchy3"/>
    <dgm:cxn modelId="{C433412F-FCAB-453B-A158-CD7A273137CE}" type="presParOf" srcId="{31E8BAAD-ADDC-42C3-BD66-E47BD5DCC981}" destId="{8B59136A-3678-4E79-BDBE-ABE75A90880D}" srcOrd="6" destOrd="0" presId="urn:microsoft.com/office/officeart/2005/8/layout/hierarchy3"/>
    <dgm:cxn modelId="{A3E1B6FA-20DE-4F06-9163-9BD8043AEC7F}" type="presParOf" srcId="{31E8BAAD-ADDC-42C3-BD66-E47BD5DCC981}" destId="{F6CEFB8C-5963-419F-A771-744871D1729F}" srcOrd="7" destOrd="0" presId="urn:microsoft.com/office/officeart/2005/8/layout/hierarchy3"/>
    <dgm:cxn modelId="{0743A1FB-D2F5-4FB7-8C5E-4B1AE3C404E0}" type="presParOf" srcId="{59878CC4-38F0-41A2-A128-02ABFE94FBF5}" destId="{81DF2639-A853-4CB9-9A45-258A426B0BC2}" srcOrd="4" destOrd="0" presId="urn:microsoft.com/office/officeart/2005/8/layout/hierarchy3"/>
    <dgm:cxn modelId="{022E0876-946F-406F-8C40-6EEF7926DDFA}" type="presParOf" srcId="{81DF2639-A853-4CB9-9A45-258A426B0BC2}" destId="{D67AB2ED-2C67-416E-8AAC-059BD3CFC573}" srcOrd="0" destOrd="0" presId="urn:microsoft.com/office/officeart/2005/8/layout/hierarchy3"/>
    <dgm:cxn modelId="{F6E80A7D-7A42-4515-95C4-3D6BFB91E549}" type="presParOf" srcId="{D67AB2ED-2C67-416E-8AAC-059BD3CFC573}" destId="{DBFF1236-A6BD-4A87-93B4-AEC27AE75A95}" srcOrd="0" destOrd="0" presId="urn:microsoft.com/office/officeart/2005/8/layout/hierarchy3"/>
    <dgm:cxn modelId="{9D12B7BA-B64A-4E04-891E-69F1B0DED084}" type="presParOf" srcId="{D67AB2ED-2C67-416E-8AAC-059BD3CFC573}" destId="{0F1C06D4-9AFE-4B9D-95EB-33A7892F0FB0}" srcOrd="1" destOrd="0" presId="urn:microsoft.com/office/officeart/2005/8/layout/hierarchy3"/>
    <dgm:cxn modelId="{53A5736E-A216-4B08-A1F1-E83EB369A0EB}" type="presParOf" srcId="{81DF2639-A853-4CB9-9A45-258A426B0BC2}" destId="{33D81F04-E707-433D-ABD4-B6BB4D8A4372}" srcOrd="1" destOrd="0" presId="urn:microsoft.com/office/officeart/2005/8/layout/hierarchy3"/>
    <dgm:cxn modelId="{2C2DF514-B3BF-4702-811F-78E85D950C18}" type="presParOf" srcId="{33D81F04-E707-433D-ABD4-B6BB4D8A4372}" destId="{A3A10BC9-9659-4E48-A746-5E66686DBAEA}" srcOrd="0" destOrd="0" presId="urn:microsoft.com/office/officeart/2005/8/layout/hierarchy3"/>
    <dgm:cxn modelId="{5AC15397-0897-42B8-BFCD-2B7780E06F2E}" type="presParOf" srcId="{33D81F04-E707-433D-ABD4-B6BB4D8A4372}" destId="{CA3A79BD-BF92-47BC-A5E7-3A5512EA46C8}" srcOrd="1" destOrd="0" presId="urn:microsoft.com/office/officeart/2005/8/layout/hierarchy3"/>
    <dgm:cxn modelId="{508B87E8-EC95-4041-83D0-6C4642CB77D5}" type="presParOf" srcId="{33D81F04-E707-433D-ABD4-B6BB4D8A4372}" destId="{A6358323-A435-42CE-9B64-58F002858C72}" srcOrd="2" destOrd="0" presId="urn:microsoft.com/office/officeart/2005/8/layout/hierarchy3"/>
    <dgm:cxn modelId="{1CE04DBA-04CA-4EB3-8BF9-3BAF78A43AA7}" type="presParOf" srcId="{33D81F04-E707-433D-ABD4-B6BB4D8A4372}" destId="{98895666-99B1-4E98-8D68-5DEAE12C5298}" srcOrd="3" destOrd="0" presId="urn:microsoft.com/office/officeart/2005/8/layout/hierarchy3"/>
    <dgm:cxn modelId="{F752114C-751E-4375-B014-835E955DEEA3}" type="presParOf" srcId="{33D81F04-E707-433D-ABD4-B6BB4D8A4372}" destId="{FB97C686-4213-4DDE-818C-12A9EFE474C6}" srcOrd="4" destOrd="0" presId="urn:microsoft.com/office/officeart/2005/8/layout/hierarchy3"/>
    <dgm:cxn modelId="{E4CCC664-E91E-467E-A8EC-2FA391EF6915}" type="presParOf" srcId="{33D81F04-E707-433D-ABD4-B6BB4D8A4372}" destId="{B16C3EFB-CC37-41CA-AF9D-8DBFBBE300D5}" srcOrd="5" destOrd="0" presId="urn:microsoft.com/office/officeart/2005/8/layout/hierarchy3"/>
    <dgm:cxn modelId="{85119A64-7E8E-44EF-BA1E-35BA1ED1C07D}" type="presParOf" srcId="{59878CC4-38F0-41A2-A128-02ABFE94FBF5}" destId="{8A2A9AC2-3F94-408E-BBB6-9F5E122C530B}" srcOrd="5" destOrd="0" presId="urn:microsoft.com/office/officeart/2005/8/layout/hierarchy3"/>
    <dgm:cxn modelId="{F7608927-E3F5-483D-A6C4-8AADBBC6D35B}" type="presParOf" srcId="{8A2A9AC2-3F94-408E-BBB6-9F5E122C530B}" destId="{A2D73F76-7CCA-4921-8BB3-ED6C743A7352}" srcOrd="0" destOrd="0" presId="urn:microsoft.com/office/officeart/2005/8/layout/hierarchy3"/>
    <dgm:cxn modelId="{59011D7D-4F7D-4CF8-8797-0FC75B985A90}" type="presParOf" srcId="{A2D73F76-7CCA-4921-8BB3-ED6C743A7352}" destId="{C4B34FD6-0A20-4BB2-91AE-E66477B528F2}" srcOrd="0" destOrd="0" presId="urn:microsoft.com/office/officeart/2005/8/layout/hierarchy3"/>
    <dgm:cxn modelId="{9D251168-F3E9-4D6E-9D68-E58A0F23BC73}" type="presParOf" srcId="{A2D73F76-7CCA-4921-8BB3-ED6C743A7352}" destId="{FC47C35B-887B-425B-B923-30AFD1375C71}" srcOrd="1" destOrd="0" presId="urn:microsoft.com/office/officeart/2005/8/layout/hierarchy3"/>
    <dgm:cxn modelId="{D1AEFEF4-721A-4541-AB6A-A07E4909082A}" type="presParOf" srcId="{8A2A9AC2-3F94-408E-BBB6-9F5E122C530B}" destId="{1E698132-96F0-4802-81E5-D6C0C0FF3FBB}" srcOrd="1" destOrd="0" presId="urn:microsoft.com/office/officeart/2005/8/layout/hierarchy3"/>
    <dgm:cxn modelId="{62357CFC-2D38-4223-A0B7-6D5122EF7253}" type="presParOf" srcId="{1E698132-96F0-4802-81E5-D6C0C0FF3FBB}" destId="{7ED91FAD-62D6-4E92-A9DA-E2ED7BC189D5}" srcOrd="0" destOrd="0" presId="urn:microsoft.com/office/officeart/2005/8/layout/hierarchy3"/>
    <dgm:cxn modelId="{A560127B-B139-4A17-994E-AFA59E76A05E}" type="presParOf" srcId="{1E698132-96F0-4802-81E5-D6C0C0FF3FBB}" destId="{B2D63E3B-5A94-48F2-8E28-B5D4DFC51E76}" srcOrd="1" destOrd="0" presId="urn:microsoft.com/office/officeart/2005/8/layout/hierarchy3"/>
    <dgm:cxn modelId="{0E634AD0-535A-4563-A539-A4FDE5708949}" type="presParOf" srcId="{1E698132-96F0-4802-81E5-D6C0C0FF3FBB}" destId="{73389F20-6647-4603-AC78-109FDD951B1F}" srcOrd="2" destOrd="0" presId="urn:microsoft.com/office/officeart/2005/8/layout/hierarchy3"/>
    <dgm:cxn modelId="{0EA2AD90-7E6E-44FF-815E-D4EC32419FFB}" type="presParOf" srcId="{1E698132-96F0-4802-81E5-D6C0C0FF3FBB}" destId="{701D5DD0-4167-4DAA-B570-40DAFC9FF23B}" srcOrd="3" destOrd="0" presId="urn:microsoft.com/office/officeart/2005/8/layout/hierarchy3"/>
    <dgm:cxn modelId="{CFD3B708-21D7-479A-9A7B-E3D0ACBCD28A}" type="presParOf" srcId="{1E698132-96F0-4802-81E5-D6C0C0FF3FBB}" destId="{319E5024-2B6F-48C4-BB3A-1FFB39A83138}" srcOrd="4" destOrd="0" presId="urn:microsoft.com/office/officeart/2005/8/layout/hierarchy3"/>
    <dgm:cxn modelId="{EC200990-ABA9-462E-BB2D-6F51CB3C688E}" type="presParOf" srcId="{1E698132-96F0-4802-81E5-D6C0C0FF3FBB}" destId="{E82CB47B-B074-4157-9E88-59F63C668CBA}" srcOrd="5" destOrd="0" presId="urn:microsoft.com/office/officeart/2005/8/layout/hierarchy3"/>
    <dgm:cxn modelId="{D3093C05-BDC8-4AE3-8CCB-3A50EC37D9E4}" type="presParOf" srcId="{59878CC4-38F0-41A2-A128-02ABFE94FBF5}" destId="{51C1ABC4-612B-49F4-AEA5-E26ABE344409}" srcOrd="6" destOrd="0" presId="urn:microsoft.com/office/officeart/2005/8/layout/hierarchy3"/>
    <dgm:cxn modelId="{80073297-343D-43DE-98AD-CE0F6F20F5CA}" type="presParOf" srcId="{51C1ABC4-612B-49F4-AEA5-E26ABE344409}" destId="{966A6C97-32B1-40B2-9BC4-B6AA6E48A117}" srcOrd="0" destOrd="0" presId="urn:microsoft.com/office/officeart/2005/8/layout/hierarchy3"/>
    <dgm:cxn modelId="{13A782C3-C641-4769-A19F-C6C0A5541F3E}" type="presParOf" srcId="{966A6C97-32B1-40B2-9BC4-B6AA6E48A117}" destId="{33D23924-0907-415F-84EB-EA9A118BE8FD}" srcOrd="0" destOrd="0" presId="urn:microsoft.com/office/officeart/2005/8/layout/hierarchy3"/>
    <dgm:cxn modelId="{15AED2EC-0682-4406-9833-D99058523DB7}" type="presParOf" srcId="{966A6C97-32B1-40B2-9BC4-B6AA6E48A117}" destId="{A5536781-FE73-4CC9-9268-380EC93FDFAD}" srcOrd="1" destOrd="0" presId="urn:microsoft.com/office/officeart/2005/8/layout/hierarchy3"/>
    <dgm:cxn modelId="{A23BB1E5-F162-4DBC-87AD-04888F149D07}" type="presParOf" srcId="{51C1ABC4-612B-49F4-AEA5-E26ABE344409}" destId="{2FD14638-EA96-4BAE-9C83-CC8A64E6CA96}" srcOrd="1" destOrd="0" presId="urn:microsoft.com/office/officeart/2005/8/layout/hierarchy3"/>
    <dgm:cxn modelId="{9F52A380-9D78-41DD-BB36-DEB8161233CA}" type="presParOf" srcId="{2FD14638-EA96-4BAE-9C83-CC8A64E6CA96}" destId="{686746DB-CD9D-473E-9DF5-6487143843C4}" srcOrd="0" destOrd="0" presId="urn:microsoft.com/office/officeart/2005/8/layout/hierarchy3"/>
    <dgm:cxn modelId="{B60D404F-9047-46B0-8F9A-5245EDCB8000}" type="presParOf" srcId="{2FD14638-EA96-4BAE-9C83-CC8A64E6CA96}" destId="{F66738A1-AA89-41B2-A170-EB5DF8F571B8}" srcOrd="1" destOrd="0" presId="urn:microsoft.com/office/officeart/2005/8/layout/hierarchy3"/>
    <dgm:cxn modelId="{519844AA-DF97-47FD-9A11-D29E7D159800}" type="presParOf" srcId="{2FD14638-EA96-4BAE-9C83-CC8A64E6CA96}" destId="{D3EFED9C-B647-474A-BF7A-774622A45C76}" srcOrd="2" destOrd="0" presId="urn:microsoft.com/office/officeart/2005/8/layout/hierarchy3"/>
    <dgm:cxn modelId="{2E1A5D27-DF31-4E1E-8837-BC11045E14BA}" type="presParOf" srcId="{2FD14638-EA96-4BAE-9C83-CC8A64E6CA96}" destId="{F42BD907-5BA0-408B-B5C2-1AAC701160A7}" srcOrd="3" destOrd="0" presId="urn:microsoft.com/office/officeart/2005/8/layout/hierarchy3"/>
    <dgm:cxn modelId="{EB0FD9B2-E81B-4922-A69F-94AAD497F60D}" type="presParOf" srcId="{2FD14638-EA96-4BAE-9C83-CC8A64E6CA96}" destId="{DF5B365E-EB38-4CD7-B6CA-A979710A86E7}" srcOrd="4" destOrd="0" presId="urn:microsoft.com/office/officeart/2005/8/layout/hierarchy3"/>
    <dgm:cxn modelId="{5716ECC5-7411-47FE-BC09-F8794B2EDFAF}" type="presParOf" srcId="{2FD14638-EA96-4BAE-9C83-CC8A64E6CA96}" destId="{88C83889-4247-46D4-A141-59D7318B9B0F}" srcOrd="5" destOrd="0" presId="urn:microsoft.com/office/officeart/2005/8/layout/hierarchy3"/>
    <dgm:cxn modelId="{411B22ED-6F53-4543-A1B9-89EE7D803ABA}" type="presParOf" srcId="{2FD14638-EA96-4BAE-9C83-CC8A64E6CA96}" destId="{AE01A1AD-F93C-458D-9206-5D14B9B9A9C8}" srcOrd="6" destOrd="0" presId="urn:microsoft.com/office/officeart/2005/8/layout/hierarchy3"/>
    <dgm:cxn modelId="{2194E8FF-3325-4D01-AB56-92B31CD621B0}" type="presParOf" srcId="{2FD14638-EA96-4BAE-9C83-CC8A64E6CA96}" destId="{AFE08692-6FC9-4DAA-A264-05AC7002D353}" srcOrd="7" destOrd="0" presId="urn:microsoft.com/office/officeart/2005/8/layout/hierarchy3"/>
    <dgm:cxn modelId="{DCBCCB8B-0085-4FBE-B9EE-E7BB482ADAA3}" type="presParOf" srcId="{2FD14638-EA96-4BAE-9C83-CC8A64E6CA96}" destId="{F7BC350C-E202-4D4A-B76C-6CC150B386CA}" srcOrd="8" destOrd="0" presId="urn:microsoft.com/office/officeart/2005/8/layout/hierarchy3"/>
    <dgm:cxn modelId="{B3D525F7-B3DE-4166-9CB4-21C9D1DA0DA8}" type="presParOf" srcId="{2FD14638-EA96-4BAE-9C83-CC8A64E6CA96}" destId="{B7950889-DF92-4B55-A588-DCDF926183B6}"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61B5C-0E4F-4391-9FEE-312DD762C866}"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5B1560F0-7990-44A4-BEE3-6CB30805FAB9}">
      <dgm:prSet phldrT="[Text]"/>
      <dgm:spPr/>
      <dgm:t>
        <a:bodyPr/>
        <a:lstStyle/>
        <a:p>
          <a:r>
            <a:rPr lang="en-US"/>
            <a:t>Who can create</a:t>
          </a:r>
        </a:p>
      </dgm:t>
    </dgm:pt>
    <dgm:pt modelId="{9861999B-CC0E-4193-9ACA-B3A68D68FDFE}" type="parTrans" cxnId="{952CD0E1-F846-4B35-B3D5-5E9923E9546C}">
      <dgm:prSet/>
      <dgm:spPr/>
      <dgm:t>
        <a:bodyPr/>
        <a:lstStyle/>
        <a:p>
          <a:endParaRPr lang="en-US"/>
        </a:p>
      </dgm:t>
    </dgm:pt>
    <dgm:pt modelId="{DBEB48F9-7F2E-487F-BC35-17C00E4FFC88}" type="sibTrans" cxnId="{952CD0E1-F846-4B35-B3D5-5E9923E9546C}">
      <dgm:prSet/>
      <dgm:spPr/>
      <dgm:t>
        <a:bodyPr/>
        <a:lstStyle/>
        <a:p>
          <a:endParaRPr lang="en-US"/>
        </a:p>
      </dgm:t>
    </dgm:pt>
    <dgm:pt modelId="{06E72F64-54BE-42AD-9DD0-31F74FBDE0A9}">
      <dgm:prSet phldrT="[Text]"/>
      <dgm:spPr/>
      <dgm:t>
        <a:bodyPr/>
        <a:lstStyle/>
        <a:p>
          <a:r>
            <a:rPr lang="en-US"/>
            <a:t>Create site (SharePoint)</a:t>
          </a:r>
        </a:p>
      </dgm:t>
    </dgm:pt>
    <dgm:pt modelId="{3DC9A300-3E2E-4F57-8628-E40B28D4D651}" type="parTrans" cxnId="{D4153B17-0376-457D-AC37-7B26DE58C308}">
      <dgm:prSet/>
      <dgm:spPr/>
      <dgm:t>
        <a:bodyPr/>
        <a:lstStyle/>
        <a:p>
          <a:endParaRPr lang="en-US"/>
        </a:p>
      </dgm:t>
    </dgm:pt>
    <dgm:pt modelId="{7D0F4498-5F01-4C18-A6AF-C39343874F95}" type="sibTrans" cxnId="{D4153B17-0376-457D-AC37-7B26DE58C308}">
      <dgm:prSet/>
      <dgm:spPr/>
      <dgm:t>
        <a:bodyPr/>
        <a:lstStyle/>
        <a:p>
          <a:endParaRPr lang="en-US"/>
        </a:p>
      </dgm:t>
    </dgm:pt>
    <dgm:pt modelId="{020E7D42-502F-4101-AB12-486FD78C81FF}">
      <dgm:prSet phldrT="[Text]"/>
      <dgm:spPr>
        <a:solidFill>
          <a:srgbClr val="00B050">
            <a:alpha val="90000"/>
          </a:srgbClr>
        </a:solidFill>
      </dgm:spPr>
      <dgm:t>
        <a:bodyPr/>
        <a:lstStyle/>
        <a:p>
          <a:r>
            <a:rPr lang="en-US"/>
            <a:t>Create team (Teams)</a:t>
          </a:r>
        </a:p>
      </dgm:t>
    </dgm:pt>
    <dgm:pt modelId="{36D7C3E4-3599-4BCB-B9A3-9B9C86CAAB27}" type="parTrans" cxnId="{602B13CB-FD9E-4B78-B9D5-1AAB07893763}">
      <dgm:prSet/>
      <dgm:spPr/>
      <dgm:t>
        <a:bodyPr/>
        <a:lstStyle/>
        <a:p>
          <a:endParaRPr lang="en-US"/>
        </a:p>
      </dgm:t>
    </dgm:pt>
    <dgm:pt modelId="{D587C0CF-B304-457B-9622-EA7D00523FD2}" type="sibTrans" cxnId="{602B13CB-FD9E-4B78-B9D5-1AAB07893763}">
      <dgm:prSet/>
      <dgm:spPr/>
      <dgm:t>
        <a:bodyPr/>
        <a:lstStyle/>
        <a:p>
          <a:endParaRPr lang="en-US"/>
        </a:p>
      </dgm:t>
    </dgm:pt>
    <dgm:pt modelId="{B9EAB3C3-561B-4744-8076-6160A21E791D}">
      <dgm:prSet phldrT="[Text]"/>
      <dgm:spPr/>
      <dgm:t>
        <a:bodyPr/>
        <a:lstStyle/>
        <a:p>
          <a:r>
            <a:rPr lang="en-US"/>
            <a:t>Configure expiry</a:t>
          </a:r>
        </a:p>
      </dgm:t>
    </dgm:pt>
    <dgm:pt modelId="{50965515-9602-4B45-8F55-F48CC663B82E}" type="parTrans" cxnId="{F0CF4269-D3A4-4CDE-807D-74633C33937B}">
      <dgm:prSet/>
      <dgm:spPr/>
      <dgm:t>
        <a:bodyPr/>
        <a:lstStyle/>
        <a:p>
          <a:endParaRPr lang="en-US"/>
        </a:p>
      </dgm:t>
    </dgm:pt>
    <dgm:pt modelId="{127AC146-4945-4F91-B750-E057F9F95A1D}" type="sibTrans" cxnId="{F0CF4269-D3A4-4CDE-807D-74633C33937B}">
      <dgm:prSet/>
      <dgm:spPr/>
      <dgm:t>
        <a:bodyPr/>
        <a:lstStyle/>
        <a:p>
          <a:endParaRPr lang="en-US"/>
        </a:p>
      </dgm:t>
    </dgm:pt>
    <dgm:pt modelId="{F6608A6A-7807-4DE3-8E42-ABC6165A5691}">
      <dgm:prSet phldrT="[Text]"/>
      <dgm:spPr/>
      <dgm:t>
        <a:bodyPr/>
        <a:lstStyle/>
        <a:p>
          <a:r>
            <a:rPr lang="en-US"/>
            <a:t>Set expiration duration</a:t>
          </a:r>
        </a:p>
      </dgm:t>
    </dgm:pt>
    <dgm:pt modelId="{AB34B095-1CBE-4D71-8662-717D0C425293}" type="parTrans" cxnId="{27A5EE6B-AE78-4FA4-821F-A515449A3DB2}">
      <dgm:prSet/>
      <dgm:spPr/>
      <dgm:t>
        <a:bodyPr/>
        <a:lstStyle/>
        <a:p>
          <a:endParaRPr lang="en-US"/>
        </a:p>
      </dgm:t>
    </dgm:pt>
    <dgm:pt modelId="{FC441678-F0FB-4E45-A3B1-99AEA9CD797F}" type="sibTrans" cxnId="{27A5EE6B-AE78-4FA4-821F-A515449A3DB2}">
      <dgm:prSet/>
      <dgm:spPr/>
      <dgm:t>
        <a:bodyPr/>
        <a:lstStyle/>
        <a:p>
          <a:endParaRPr lang="en-US"/>
        </a:p>
      </dgm:t>
    </dgm:pt>
    <dgm:pt modelId="{FB854423-E44C-4C6D-9DF8-84765FE4C922}">
      <dgm:prSet phldrT="[Text]"/>
      <dgm:spPr/>
      <dgm:t>
        <a:bodyPr/>
        <a:lstStyle/>
        <a:p>
          <a:r>
            <a:rPr lang="en-US"/>
            <a:t>Configure guest access</a:t>
          </a:r>
        </a:p>
      </dgm:t>
    </dgm:pt>
    <dgm:pt modelId="{0F84050F-2EB5-4518-8931-800F73BC0088}" type="parTrans" cxnId="{C0A78996-E59B-48B2-B35E-4B89CC08BDD3}">
      <dgm:prSet/>
      <dgm:spPr/>
      <dgm:t>
        <a:bodyPr/>
        <a:lstStyle/>
        <a:p>
          <a:endParaRPr lang="en-US"/>
        </a:p>
      </dgm:t>
    </dgm:pt>
    <dgm:pt modelId="{8B4F11DA-7A9D-4396-8DCA-5A579C5E89E5}" type="sibTrans" cxnId="{C0A78996-E59B-48B2-B35E-4B89CC08BDD3}">
      <dgm:prSet/>
      <dgm:spPr/>
      <dgm:t>
        <a:bodyPr/>
        <a:lstStyle/>
        <a:p>
          <a:endParaRPr lang="en-US"/>
        </a:p>
      </dgm:t>
    </dgm:pt>
    <dgm:pt modelId="{876749CF-4C77-4D8D-93FF-1923E0218C31}">
      <dgm:prSet phldrT="[Text]"/>
      <dgm:spPr/>
      <dgm:t>
        <a:bodyPr/>
        <a:lstStyle/>
        <a:p>
          <a:r>
            <a:rPr lang="en-US"/>
            <a:t>Create shared library (OneDrive)</a:t>
          </a:r>
        </a:p>
      </dgm:t>
    </dgm:pt>
    <dgm:pt modelId="{338365A0-FAF3-4280-AC24-85697931BB41}" type="parTrans" cxnId="{2FB644A3-5D4B-4B36-9F12-AED0AECA90C3}">
      <dgm:prSet/>
      <dgm:spPr/>
      <dgm:t>
        <a:bodyPr/>
        <a:lstStyle/>
        <a:p>
          <a:endParaRPr lang="en-US"/>
        </a:p>
      </dgm:t>
    </dgm:pt>
    <dgm:pt modelId="{7F4550B8-3653-41E2-A741-143D70D80A44}" type="sibTrans" cxnId="{2FB644A3-5D4B-4B36-9F12-AED0AECA90C3}">
      <dgm:prSet/>
      <dgm:spPr/>
      <dgm:t>
        <a:bodyPr/>
        <a:lstStyle/>
        <a:p>
          <a:endParaRPr lang="en-US"/>
        </a:p>
      </dgm:t>
    </dgm:pt>
    <dgm:pt modelId="{E510B79F-D8F8-4D80-A03C-976187217FE0}">
      <dgm:prSet phldrT="[Text]"/>
      <dgm:spPr/>
      <dgm:t>
        <a:bodyPr/>
        <a:lstStyle/>
        <a:p>
          <a:r>
            <a:rPr lang="en-US"/>
            <a:t>Create group (Outlook)</a:t>
          </a:r>
        </a:p>
      </dgm:t>
    </dgm:pt>
    <dgm:pt modelId="{2381CF3F-41A7-449C-8F93-A2BD0AADD104}" type="parTrans" cxnId="{6DECF435-F7AB-47CC-A25F-DB9F02F89A9E}">
      <dgm:prSet/>
      <dgm:spPr/>
      <dgm:t>
        <a:bodyPr/>
        <a:lstStyle/>
        <a:p>
          <a:endParaRPr lang="en-US"/>
        </a:p>
      </dgm:t>
    </dgm:pt>
    <dgm:pt modelId="{3653A0AD-5BAA-4873-88C2-C3FB7DDA173F}" type="sibTrans" cxnId="{6DECF435-F7AB-47CC-A25F-DB9F02F89A9E}">
      <dgm:prSet/>
      <dgm:spPr/>
      <dgm:t>
        <a:bodyPr/>
        <a:lstStyle/>
        <a:p>
          <a:endParaRPr lang="en-US"/>
        </a:p>
      </dgm:t>
    </dgm:pt>
    <dgm:pt modelId="{AB8A3973-C80D-45F2-89D4-A0A4EB3D1AEA}">
      <dgm:prSet phldrT="[Text]"/>
      <dgm:spPr/>
      <dgm:t>
        <a:bodyPr/>
        <a:lstStyle/>
        <a:p>
          <a:r>
            <a:rPr lang="en-US"/>
            <a:t>Naming conventions</a:t>
          </a:r>
        </a:p>
      </dgm:t>
    </dgm:pt>
    <dgm:pt modelId="{941D0E3A-C034-4A98-AAD0-67F77A1D959E}" type="parTrans" cxnId="{2D1B9448-89D2-403A-9EFE-FBB52A7BCAA1}">
      <dgm:prSet/>
      <dgm:spPr/>
      <dgm:t>
        <a:bodyPr/>
        <a:lstStyle/>
        <a:p>
          <a:endParaRPr lang="en-US"/>
        </a:p>
      </dgm:t>
    </dgm:pt>
    <dgm:pt modelId="{32ADFDA9-818C-4C10-98FA-4752C1599959}" type="sibTrans" cxnId="{2D1B9448-89D2-403A-9EFE-FBB52A7BCAA1}">
      <dgm:prSet/>
      <dgm:spPr/>
      <dgm:t>
        <a:bodyPr/>
        <a:lstStyle/>
        <a:p>
          <a:endParaRPr lang="en-US"/>
        </a:p>
      </dgm:t>
    </dgm:pt>
    <dgm:pt modelId="{C8AC2EB4-225E-4874-80B7-736C6C749430}">
      <dgm:prSet phldrT="[Text]"/>
      <dgm:spPr/>
      <dgm:t>
        <a:bodyPr/>
        <a:lstStyle/>
        <a:p>
          <a:r>
            <a:rPr lang="en-US"/>
            <a:t>Custom blocked words</a:t>
          </a:r>
        </a:p>
      </dgm:t>
    </dgm:pt>
    <dgm:pt modelId="{301868B1-B33E-484C-8822-CF5CBCAE8B81}" type="parTrans" cxnId="{DDC399A7-DFD2-47C8-9ABE-6CCE1FC1CEE7}">
      <dgm:prSet/>
      <dgm:spPr/>
      <dgm:t>
        <a:bodyPr/>
        <a:lstStyle/>
        <a:p>
          <a:endParaRPr lang="en-US"/>
        </a:p>
      </dgm:t>
    </dgm:pt>
    <dgm:pt modelId="{2A68B829-1DA2-44E1-B9D9-A1F5202AB0EE}" type="sibTrans" cxnId="{DDC399A7-DFD2-47C8-9ABE-6CCE1FC1CEE7}">
      <dgm:prSet/>
      <dgm:spPr/>
      <dgm:t>
        <a:bodyPr/>
        <a:lstStyle/>
        <a:p>
          <a:endParaRPr lang="en-US"/>
        </a:p>
      </dgm:t>
    </dgm:pt>
    <dgm:pt modelId="{A6FBF24D-6122-42E1-AE2A-B9F76FE1967B}">
      <dgm:prSet phldrT="[Text]"/>
      <dgm:spPr/>
      <dgm:t>
        <a:bodyPr/>
        <a:lstStyle/>
        <a:p>
          <a:r>
            <a:rPr lang="en-US"/>
            <a:t>Manage who can add guest users</a:t>
          </a:r>
        </a:p>
      </dgm:t>
    </dgm:pt>
    <dgm:pt modelId="{A63E69D0-1E3E-4027-9CB9-6E27969DB5BB}" type="parTrans" cxnId="{772DDB8A-F644-4F3A-9AC6-5D97C4947AF3}">
      <dgm:prSet/>
      <dgm:spPr/>
      <dgm:t>
        <a:bodyPr/>
        <a:lstStyle/>
        <a:p>
          <a:endParaRPr lang="en-US"/>
        </a:p>
      </dgm:t>
    </dgm:pt>
    <dgm:pt modelId="{1E85AB1F-989B-4BC5-842A-181E3A13EA2A}" type="sibTrans" cxnId="{772DDB8A-F644-4F3A-9AC6-5D97C4947AF3}">
      <dgm:prSet/>
      <dgm:spPr/>
      <dgm:t>
        <a:bodyPr/>
        <a:lstStyle/>
        <a:p>
          <a:endParaRPr lang="en-US"/>
        </a:p>
      </dgm:t>
    </dgm:pt>
    <dgm:pt modelId="{27A38FD8-4A08-4F63-84FE-425B6699A3AE}">
      <dgm:prSet phldrT="[Text]"/>
      <dgm:spPr/>
      <dgm:t>
        <a:bodyPr/>
        <a:lstStyle/>
        <a:p>
          <a:r>
            <a:rPr lang="en-US"/>
            <a:t>Set policies</a:t>
          </a:r>
        </a:p>
      </dgm:t>
    </dgm:pt>
    <dgm:pt modelId="{0FE5267B-D741-4782-BC58-7C66E74812CA}" type="parTrans" cxnId="{B2935C82-7930-4638-BE2D-02278C55F2B0}">
      <dgm:prSet/>
      <dgm:spPr/>
      <dgm:t>
        <a:bodyPr/>
        <a:lstStyle/>
        <a:p>
          <a:endParaRPr lang="en-US"/>
        </a:p>
      </dgm:t>
    </dgm:pt>
    <dgm:pt modelId="{ACEC9878-CBB4-47C6-B509-8C1A5210813C}" type="sibTrans" cxnId="{B2935C82-7930-4638-BE2D-02278C55F2B0}">
      <dgm:prSet/>
      <dgm:spPr/>
      <dgm:t>
        <a:bodyPr/>
        <a:lstStyle/>
        <a:p>
          <a:endParaRPr lang="en-US"/>
        </a:p>
      </dgm:t>
    </dgm:pt>
    <dgm:pt modelId="{635C6DB2-AFF5-4332-8A01-79577F6016FF}">
      <dgm:prSet phldrT="[Text]"/>
      <dgm:spPr/>
      <dgm:t>
        <a:bodyPr/>
        <a:lstStyle/>
        <a:p>
          <a:r>
            <a:rPr lang="en-US"/>
            <a:t>Use of templates</a:t>
          </a:r>
        </a:p>
      </dgm:t>
    </dgm:pt>
    <dgm:pt modelId="{A1359A94-1F38-44C5-9AA7-E0AB65C7C5BE}" type="parTrans" cxnId="{6D5F729F-F9E6-4659-8F94-394349FAD97C}">
      <dgm:prSet/>
      <dgm:spPr/>
      <dgm:t>
        <a:bodyPr/>
        <a:lstStyle/>
        <a:p>
          <a:endParaRPr lang="en-US"/>
        </a:p>
      </dgm:t>
    </dgm:pt>
    <dgm:pt modelId="{C3A47C1A-A3F3-46CF-B933-39E43EDC3D34}" type="sibTrans" cxnId="{6D5F729F-F9E6-4659-8F94-394349FAD97C}">
      <dgm:prSet/>
      <dgm:spPr/>
      <dgm:t>
        <a:bodyPr/>
        <a:lstStyle/>
        <a:p>
          <a:endParaRPr lang="en-US"/>
        </a:p>
      </dgm:t>
    </dgm:pt>
    <dgm:pt modelId="{E80AAF8E-0B58-4B63-A3F3-15403E36BD60}">
      <dgm:prSet phldrT="[Text]"/>
      <dgm:spPr/>
      <dgm:t>
        <a:bodyPr/>
        <a:lstStyle/>
        <a:p>
          <a:r>
            <a:rPr lang="en-US"/>
            <a:t>SharePoint site designs</a:t>
          </a:r>
        </a:p>
      </dgm:t>
    </dgm:pt>
    <dgm:pt modelId="{1F5E1237-ED11-4003-A596-35B9594A3916}" type="parTrans" cxnId="{4E63853A-47A9-44C9-ABEC-43F69620C8E5}">
      <dgm:prSet/>
      <dgm:spPr/>
      <dgm:t>
        <a:bodyPr/>
        <a:lstStyle/>
        <a:p>
          <a:endParaRPr lang="en-US"/>
        </a:p>
      </dgm:t>
    </dgm:pt>
    <dgm:pt modelId="{4539A6EC-727E-4FC2-8436-466118ED52F2}" type="sibTrans" cxnId="{4E63853A-47A9-44C9-ABEC-43F69620C8E5}">
      <dgm:prSet/>
      <dgm:spPr/>
      <dgm:t>
        <a:bodyPr/>
        <a:lstStyle/>
        <a:p>
          <a:endParaRPr lang="en-US"/>
        </a:p>
      </dgm:t>
    </dgm:pt>
    <dgm:pt modelId="{27DEB4EE-3080-414B-AC96-493862906A84}">
      <dgm:prSet phldrT="[Text]"/>
      <dgm:spPr/>
      <dgm:t>
        <a:bodyPr/>
        <a:lstStyle/>
        <a:p>
          <a:r>
            <a:rPr lang="en-US"/>
            <a:t>Themes</a:t>
          </a:r>
        </a:p>
      </dgm:t>
    </dgm:pt>
    <dgm:pt modelId="{547247A1-E934-44E9-8CF1-49CA2334F648}" type="parTrans" cxnId="{9F5B006C-3026-408E-8CB0-9B83067401C9}">
      <dgm:prSet/>
      <dgm:spPr/>
      <dgm:t>
        <a:bodyPr/>
        <a:lstStyle/>
        <a:p>
          <a:endParaRPr lang="en-US"/>
        </a:p>
      </dgm:t>
    </dgm:pt>
    <dgm:pt modelId="{D9042C60-88A9-4518-87F9-70B25854E673}" type="sibTrans" cxnId="{9F5B006C-3026-408E-8CB0-9B83067401C9}">
      <dgm:prSet/>
      <dgm:spPr/>
      <dgm:t>
        <a:bodyPr/>
        <a:lstStyle/>
        <a:p>
          <a:endParaRPr lang="en-US"/>
        </a:p>
      </dgm:t>
    </dgm:pt>
    <dgm:pt modelId="{6E8E93F3-CA83-4F7C-877A-7E797E722EDE}">
      <dgm:prSet phldrT="[Text]"/>
      <dgm:spPr>
        <a:solidFill>
          <a:srgbClr val="00B050">
            <a:alpha val="90000"/>
          </a:srgbClr>
        </a:solidFill>
      </dgm:spPr>
      <dgm:t>
        <a:bodyPr/>
        <a:lstStyle/>
        <a:p>
          <a:r>
            <a:rPr lang="en-US" dirty="0"/>
            <a:t>Teams templates </a:t>
          </a:r>
        </a:p>
      </dgm:t>
    </dgm:pt>
    <dgm:pt modelId="{586DE552-9D3C-42D7-84BE-ABADBF3ACD2F}" type="parTrans" cxnId="{ADB6BF87-630B-440C-B1B0-1E4D85D255D8}">
      <dgm:prSet/>
      <dgm:spPr/>
      <dgm:t>
        <a:bodyPr/>
        <a:lstStyle/>
        <a:p>
          <a:endParaRPr lang="en-US"/>
        </a:p>
      </dgm:t>
    </dgm:pt>
    <dgm:pt modelId="{F82C23E4-7867-4B9D-9961-DD0DA84D2FE3}" type="sibTrans" cxnId="{ADB6BF87-630B-440C-B1B0-1E4D85D255D8}">
      <dgm:prSet/>
      <dgm:spPr/>
      <dgm:t>
        <a:bodyPr/>
        <a:lstStyle/>
        <a:p>
          <a:endParaRPr lang="en-US"/>
        </a:p>
      </dgm:t>
    </dgm:pt>
    <dgm:pt modelId="{C252E2B5-B6DB-47F4-8013-AE11A266F002}">
      <dgm:prSet phldrT="[Text]"/>
      <dgm:spPr/>
      <dgm:t>
        <a:bodyPr/>
        <a:lstStyle/>
        <a:p>
          <a:r>
            <a:rPr lang="en-US"/>
            <a:t>Monitoring</a:t>
          </a:r>
        </a:p>
      </dgm:t>
    </dgm:pt>
    <dgm:pt modelId="{DB06A823-8B60-4E52-9979-1ABED328CAE1}" type="parTrans" cxnId="{B5BEF970-6F5D-4DA8-A2D2-CF34F9A453FB}">
      <dgm:prSet/>
      <dgm:spPr/>
      <dgm:t>
        <a:bodyPr/>
        <a:lstStyle/>
        <a:p>
          <a:endParaRPr lang="en-US"/>
        </a:p>
      </dgm:t>
    </dgm:pt>
    <dgm:pt modelId="{109162CC-D847-4C8A-BCA1-B61317E05DF9}" type="sibTrans" cxnId="{B5BEF970-6F5D-4DA8-A2D2-CF34F9A453FB}">
      <dgm:prSet/>
      <dgm:spPr/>
      <dgm:t>
        <a:bodyPr/>
        <a:lstStyle/>
        <a:p>
          <a:endParaRPr lang="en-US"/>
        </a:p>
      </dgm:t>
    </dgm:pt>
    <dgm:pt modelId="{087A1023-3C15-4E1B-B38C-1990D9874BCB}">
      <dgm:prSet phldrT="[Text]"/>
      <dgm:spPr/>
      <dgm:t>
        <a:bodyPr/>
        <a:lstStyle/>
        <a:p>
          <a:r>
            <a:rPr lang="en-US"/>
            <a:t>Teams Admin Center</a:t>
          </a:r>
        </a:p>
      </dgm:t>
    </dgm:pt>
    <dgm:pt modelId="{6244BE9B-0E2D-4838-8BF2-B333C521624C}" type="parTrans" cxnId="{17B7CCA5-251E-4E40-A8A2-1A5FE61078A0}">
      <dgm:prSet/>
      <dgm:spPr/>
      <dgm:t>
        <a:bodyPr/>
        <a:lstStyle/>
        <a:p>
          <a:endParaRPr lang="en-US"/>
        </a:p>
      </dgm:t>
    </dgm:pt>
    <dgm:pt modelId="{92898E16-3840-4DB2-961D-A8F59EFEC95D}" type="sibTrans" cxnId="{17B7CCA5-251E-4E40-A8A2-1A5FE61078A0}">
      <dgm:prSet/>
      <dgm:spPr/>
      <dgm:t>
        <a:bodyPr/>
        <a:lstStyle/>
        <a:p>
          <a:endParaRPr lang="en-US"/>
        </a:p>
      </dgm:t>
    </dgm:pt>
    <dgm:pt modelId="{2150C2B6-BA2C-4755-938C-928AF43C1DFD}">
      <dgm:prSet phldrT="[Text]"/>
      <dgm:spPr/>
      <dgm:t>
        <a:bodyPr/>
        <a:lstStyle/>
        <a:p>
          <a:pPr>
            <a:buFont typeface="Wingdings" panose="05000000000000000000" pitchFamily="2" charset="2"/>
            <a:buChar char="§"/>
          </a:pPr>
          <a:r>
            <a:rPr lang="en-US"/>
            <a:t>Office 365 admin center</a:t>
          </a:r>
        </a:p>
      </dgm:t>
    </dgm:pt>
    <dgm:pt modelId="{BB4FF1F4-7EA5-48E7-8308-5666C6DAFB3F}" type="parTrans" cxnId="{B75AED46-280B-48CF-B5F2-40EB5FD39400}">
      <dgm:prSet/>
      <dgm:spPr/>
      <dgm:t>
        <a:bodyPr/>
        <a:lstStyle/>
        <a:p>
          <a:endParaRPr lang="en-US"/>
        </a:p>
      </dgm:t>
    </dgm:pt>
    <dgm:pt modelId="{41FD4E08-4C5E-4287-AB0C-3F9E611326A9}" type="sibTrans" cxnId="{B75AED46-280B-48CF-B5F2-40EB5FD39400}">
      <dgm:prSet/>
      <dgm:spPr/>
      <dgm:t>
        <a:bodyPr/>
        <a:lstStyle/>
        <a:p>
          <a:endParaRPr lang="en-US"/>
        </a:p>
      </dgm:t>
    </dgm:pt>
    <dgm:pt modelId="{3BF71211-A256-4E68-BD5A-392F6E39D783}">
      <dgm:prSet/>
      <dgm:spPr/>
      <dgm:t>
        <a:bodyPr/>
        <a:lstStyle/>
        <a:p>
          <a:r>
            <a:rPr lang="en-US"/>
            <a:t>Office 365 adoption content pack</a:t>
          </a:r>
        </a:p>
      </dgm:t>
    </dgm:pt>
    <dgm:pt modelId="{42E4FFC9-A298-4F1C-9D0C-1DA58894218C}" type="parTrans" cxnId="{2C74256B-1BC7-44AF-938B-1BD164E57359}">
      <dgm:prSet/>
      <dgm:spPr/>
      <dgm:t>
        <a:bodyPr/>
        <a:lstStyle/>
        <a:p>
          <a:endParaRPr lang="en-US"/>
        </a:p>
      </dgm:t>
    </dgm:pt>
    <dgm:pt modelId="{DAC7577E-35D4-48C9-B664-117F1A7BD150}" type="sibTrans" cxnId="{2C74256B-1BC7-44AF-938B-1BD164E57359}">
      <dgm:prSet/>
      <dgm:spPr/>
      <dgm:t>
        <a:bodyPr/>
        <a:lstStyle/>
        <a:p>
          <a:endParaRPr lang="en-US"/>
        </a:p>
      </dgm:t>
    </dgm:pt>
    <dgm:pt modelId="{F8C8A9A5-BEFD-4A50-A4D8-50F7C6AA8D24}">
      <dgm:prSet/>
      <dgm:spPr/>
      <dgm:t>
        <a:bodyPr/>
        <a:lstStyle/>
        <a:p>
          <a:r>
            <a:rPr lang="en-US"/>
            <a:t>Groups report</a:t>
          </a:r>
        </a:p>
      </dgm:t>
    </dgm:pt>
    <dgm:pt modelId="{7B31650F-2BF5-412D-A71C-2FCDA086EF35}" type="parTrans" cxnId="{93B6F711-F53C-419E-A27E-3525CFBBBE36}">
      <dgm:prSet/>
      <dgm:spPr/>
      <dgm:t>
        <a:bodyPr/>
        <a:lstStyle/>
        <a:p>
          <a:endParaRPr lang="en-US"/>
        </a:p>
      </dgm:t>
    </dgm:pt>
    <dgm:pt modelId="{C744C974-A8D8-4600-B6E0-1FED4C7390D5}" type="sibTrans" cxnId="{93B6F711-F53C-419E-A27E-3525CFBBBE36}">
      <dgm:prSet/>
      <dgm:spPr/>
      <dgm:t>
        <a:bodyPr/>
        <a:lstStyle/>
        <a:p>
          <a:endParaRPr lang="en-US"/>
        </a:p>
      </dgm:t>
    </dgm:pt>
    <dgm:pt modelId="{3D83DED4-3A69-448F-8E15-E26FD4DDD106}">
      <dgm:prSet phldrT="[Text]"/>
      <dgm:spPr/>
      <dgm:t>
        <a:bodyPr/>
        <a:lstStyle/>
        <a:p>
          <a:r>
            <a:rPr lang="en-US"/>
            <a:t>SharePoint Admin Center</a:t>
          </a:r>
        </a:p>
      </dgm:t>
    </dgm:pt>
    <dgm:pt modelId="{E1EC8FEB-C362-45F3-9F39-76A4E22CDC17}" type="parTrans" cxnId="{E72501BE-0EA4-45C0-AB92-F64AA3A3B243}">
      <dgm:prSet/>
      <dgm:spPr/>
      <dgm:t>
        <a:bodyPr/>
        <a:lstStyle/>
        <a:p>
          <a:endParaRPr lang="en-US"/>
        </a:p>
      </dgm:t>
    </dgm:pt>
    <dgm:pt modelId="{07226A5E-BF61-4C8B-ACA1-9766B9ADACAE}" type="sibTrans" cxnId="{E72501BE-0EA4-45C0-AB92-F64AA3A3B243}">
      <dgm:prSet/>
      <dgm:spPr/>
      <dgm:t>
        <a:bodyPr/>
        <a:lstStyle/>
        <a:p>
          <a:endParaRPr lang="en-US"/>
        </a:p>
      </dgm:t>
    </dgm:pt>
    <dgm:pt modelId="{D5CDDA61-27C6-4EC3-98AA-00C5000A9AD1}">
      <dgm:prSet phldrT="[Text]"/>
      <dgm:spPr/>
      <dgm:t>
        <a:bodyPr/>
        <a:lstStyle/>
        <a:p>
          <a:r>
            <a:rPr lang="en-US"/>
            <a:t>Prefix-suffix naming policies, </a:t>
          </a:r>
          <a:r>
            <a:rPr lang="en-US" b="0" i="0"/>
            <a:t>fixed strings or user attributes</a:t>
          </a:r>
          <a:endParaRPr lang="en-US"/>
        </a:p>
      </dgm:t>
    </dgm:pt>
    <dgm:pt modelId="{9E123922-62CE-4231-A16B-D060713B2B72}" type="parTrans" cxnId="{3F3988B8-561B-411D-8300-7262512B5854}">
      <dgm:prSet/>
      <dgm:spPr/>
      <dgm:t>
        <a:bodyPr/>
        <a:lstStyle/>
        <a:p>
          <a:endParaRPr lang="en-US"/>
        </a:p>
      </dgm:t>
    </dgm:pt>
    <dgm:pt modelId="{531A16F8-A297-45D8-B95E-0FF5FEA7D388}" type="sibTrans" cxnId="{3F3988B8-561B-411D-8300-7262512B5854}">
      <dgm:prSet/>
      <dgm:spPr/>
      <dgm:t>
        <a:bodyPr/>
        <a:lstStyle/>
        <a:p>
          <a:endParaRPr lang="en-US"/>
        </a:p>
      </dgm:t>
    </dgm:pt>
    <dgm:pt modelId="{982B9CAD-E9C9-483E-B206-AC4914A33597}">
      <dgm:prSet/>
      <dgm:spPr/>
      <dgm:t>
        <a:bodyPr/>
        <a:lstStyle/>
        <a:p>
          <a:r>
            <a:rPr lang="en-US"/>
            <a:t>Turn sharing option on or off</a:t>
          </a:r>
        </a:p>
      </dgm:t>
    </dgm:pt>
    <dgm:pt modelId="{3024D337-265F-4FDE-8DD9-59531C946C3F}" type="parTrans" cxnId="{92C88175-DE45-4592-86CE-03A630DC3464}">
      <dgm:prSet/>
      <dgm:spPr/>
      <dgm:t>
        <a:bodyPr/>
        <a:lstStyle/>
        <a:p>
          <a:endParaRPr lang="en-US"/>
        </a:p>
      </dgm:t>
    </dgm:pt>
    <dgm:pt modelId="{72D3DB43-44CD-4EC9-B55A-1A91CF4352DB}" type="sibTrans" cxnId="{92C88175-DE45-4592-86CE-03A630DC3464}">
      <dgm:prSet/>
      <dgm:spPr/>
      <dgm:t>
        <a:bodyPr/>
        <a:lstStyle/>
        <a:p>
          <a:endParaRPr lang="en-US"/>
        </a:p>
      </dgm:t>
    </dgm:pt>
    <dgm:pt modelId="{506D1419-DD7D-4A49-8A01-A3B96876DEF5}">
      <dgm:prSet/>
      <dgm:spPr/>
      <dgm:t>
        <a:bodyPr/>
        <a:lstStyle/>
        <a:p>
          <a:r>
            <a:rPr lang="en-US"/>
            <a:t>Choose which Groups policy will apply to</a:t>
          </a:r>
        </a:p>
      </dgm:t>
    </dgm:pt>
    <dgm:pt modelId="{217E03DB-8F17-4F2D-B3E1-F3D08DF31BAF}" type="parTrans" cxnId="{417A84BF-A30C-48E5-B2EF-F4B74F1DD32B}">
      <dgm:prSet/>
      <dgm:spPr/>
      <dgm:t>
        <a:bodyPr/>
        <a:lstStyle/>
        <a:p>
          <a:endParaRPr lang="en-US"/>
        </a:p>
      </dgm:t>
    </dgm:pt>
    <dgm:pt modelId="{E02B0179-1DF3-4E20-9357-AEBBD5B645FB}" type="sibTrans" cxnId="{417A84BF-A30C-48E5-B2EF-F4B74F1DD32B}">
      <dgm:prSet/>
      <dgm:spPr/>
      <dgm:t>
        <a:bodyPr/>
        <a:lstStyle/>
        <a:p>
          <a:endParaRPr lang="en-US"/>
        </a:p>
      </dgm:t>
    </dgm:pt>
    <dgm:pt modelId="{C4FBE266-813A-4903-B1AF-0DFBFD260756}">
      <dgm:prSet/>
      <dgm:spPr/>
      <dgm:t>
        <a:bodyPr/>
        <a:lstStyle/>
        <a:p>
          <a:r>
            <a:rPr lang="en-US" b="0" i="0"/>
            <a:t>Configure</a:t>
          </a:r>
          <a:r>
            <a:rPr lang="en-US" b="0" i="0" baseline="0"/>
            <a:t> external sharing for SharePoint</a:t>
          </a:r>
          <a:endParaRPr lang="en-US" b="0" i="0"/>
        </a:p>
      </dgm:t>
    </dgm:pt>
    <dgm:pt modelId="{D8306DC2-B682-4BA4-A6BD-9D00EB7C27F4}" type="parTrans" cxnId="{2CF74E50-2EE3-4C5F-81B0-84E57B1E0706}">
      <dgm:prSet/>
      <dgm:spPr/>
      <dgm:t>
        <a:bodyPr/>
        <a:lstStyle/>
        <a:p>
          <a:endParaRPr lang="en-US"/>
        </a:p>
      </dgm:t>
    </dgm:pt>
    <dgm:pt modelId="{41985CAF-1EFE-4510-A38B-F72585DE6CD7}" type="sibTrans" cxnId="{2CF74E50-2EE3-4C5F-81B0-84E57B1E0706}">
      <dgm:prSet/>
      <dgm:spPr/>
      <dgm:t>
        <a:bodyPr/>
        <a:lstStyle/>
        <a:p>
          <a:endParaRPr lang="en-US"/>
        </a:p>
      </dgm:t>
    </dgm:pt>
    <dgm:pt modelId="{F9CB5909-F805-4F44-9967-DE388D6A7ABD}">
      <dgm:prSet/>
      <dgm:spPr/>
      <dgm:t>
        <a:bodyPr/>
        <a:lstStyle/>
        <a:p>
          <a:r>
            <a:rPr lang="en-US" b="0" i="0"/>
            <a:t>Turn on or off guest access to group files and OneNote</a:t>
          </a:r>
        </a:p>
      </dgm:t>
    </dgm:pt>
    <dgm:pt modelId="{FFEE7EBC-8C1D-4800-A768-7B068320065C}" type="parTrans" cxnId="{53979EA1-CEDB-4F76-866D-75C8A9E9B8A9}">
      <dgm:prSet/>
      <dgm:spPr/>
      <dgm:t>
        <a:bodyPr/>
        <a:lstStyle/>
        <a:p>
          <a:endParaRPr lang="en-US"/>
        </a:p>
      </dgm:t>
    </dgm:pt>
    <dgm:pt modelId="{53B0F717-E2B3-4111-AD70-BAAFECF48476}" type="sibTrans" cxnId="{53979EA1-CEDB-4F76-866D-75C8A9E9B8A9}">
      <dgm:prSet/>
      <dgm:spPr/>
      <dgm:t>
        <a:bodyPr/>
        <a:lstStyle/>
        <a:p>
          <a:endParaRPr lang="en-US"/>
        </a:p>
      </dgm:t>
    </dgm:pt>
    <dgm:pt modelId="{140DEBF5-40C2-447A-9295-8884BFB58C8A}">
      <dgm:prSet/>
      <dgm:spPr/>
      <dgm:t>
        <a:bodyPr/>
        <a:lstStyle/>
        <a:p>
          <a:r>
            <a:rPr lang="en-US"/>
            <a:t>Retention</a:t>
          </a:r>
        </a:p>
      </dgm:t>
    </dgm:pt>
    <dgm:pt modelId="{A741B451-E222-4AEA-B063-2B2472339DC4}" type="parTrans" cxnId="{4A886036-C574-4EA7-A7A8-2130858D5B01}">
      <dgm:prSet/>
      <dgm:spPr/>
      <dgm:t>
        <a:bodyPr/>
        <a:lstStyle/>
        <a:p>
          <a:endParaRPr lang="en-US"/>
        </a:p>
      </dgm:t>
    </dgm:pt>
    <dgm:pt modelId="{80380D28-1223-47B5-8AEF-B3E73AD29D58}" type="sibTrans" cxnId="{4A886036-C574-4EA7-A7A8-2130858D5B01}">
      <dgm:prSet/>
      <dgm:spPr/>
      <dgm:t>
        <a:bodyPr/>
        <a:lstStyle/>
        <a:p>
          <a:endParaRPr lang="en-US"/>
        </a:p>
      </dgm:t>
    </dgm:pt>
    <dgm:pt modelId="{B4E92012-8526-47B5-858A-C06590821D80}">
      <dgm:prSet/>
      <dgm:spPr/>
      <dgm:t>
        <a:bodyPr/>
        <a:lstStyle/>
        <a:p>
          <a:r>
            <a:rPr lang="en-US"/>
            <a:t>eDiscovery</a:t>
          </a:r>
        </a:p>
      </dgm:t>
    </dgm:pt>
    <dgm:pt modelId="{D2D73255-5F69-4A8E-870A-7309E6771241}" type="parTrans" cxnId="{26E13296-C389-4D6E-AB56-DF5D91083EB6}">
      <dgm:prSet/>
      <dgm:spPr/>
      <dgm:t>
        <a:bodyPr/>
        <a:lstStyle/>
        <a:p>
          <a:endParaRPr lang="en-US"/>
        </a:p>
      </dgm:t>
    </dgm:pt>
    <dgm:pt modelId="{34223B5F-5C90-4A5D-BD83-20205684CF48}" type="sibTrans" cxnId="{26E13296-C389-4D6E-AB56-DF5D91083EB6}">
      <dgm:prSet/>
      <dgm:spPr/>
      <dgm:t>
        <a:bodyPr/>
        <a:lstStyle/>
        <a:p>
          <a:endParaRPr lang="en-US"/>
        </a:p>
      </dgm:t>
    </dgm:pt>
    <dgm:pt modelId="{BBED955F-4C07-4306-82EC-FD7DC77FDB7C}">
      <dgm:prSet/>
      <dgm:spPr/>
      <dgm:t>
        <a:bodyPr/>
        <a:lstStyle/>
        <a:p>
          <a:r>
            <a:rPr lang="en-US"/>
            <a:t>Data Loss Prevention </a:t>
          </a:r>
        </a:p>
      </dgm:t>
    </dgm:pt>
    <dgm:pt modelId="{AE2CCF97-B742-4357-A273-4DFA7487D44F}" type="parTrans" cxnId="{4F575E7D-1A59-49B9-8CB1-E6B2F1D1FDAD}">
      <dgm:prSet/>
      <dgm:spPr/>
      <dgm:t>
        <a:bodyPr/>
        <a:lstStyle/>
        <a:p>
          <a:endParaRPr lang="en-US"/>
        </a:p>
      </dgm:t>
    </dgm:pt>
    <dgm:pt modelId="{8E1C9F0E-75F8-45A5-B147-096C5D178159}" type="sibTrans" cxnId="{4F575E7D-1A59-49B9-8CB1-E6B2F1D1FDAD}">
      <dgm:prSet/>
      <dgm:spPr/>
      <dgm:t>
        <a:bodyPr/>
        <a:lstStyle/>
        <a:p>
          <a:endParaRPr lang="en-US"/>
        </a:p>
      </dgm:t>
    </dgm:pt>
    <dgm:pt modelId="{59878CC4-38F0-41A2-A128-02ABFE94FBF5}" type="pres">
      <dgm:prSet presAssocID="{48961B5C-0E4F-4391-9FEE-312DD762C866}" presName="diagram" presStyleCnt="0">
        <dgm:presLayoutVars>
          <dgm:chPref val="1"/>
          <dgm:dir/>
          <dgm:animOne val="branch"/>
          <dgm:animLvl val="lvl"/>
          <dgm:resizeHandles/>
        </dgm:presLayoutVars>
      </dgm:prSet>
      <dgm:spPr/>
    </dgm:pt>
    <dgm:pt modelId="{76D46283-C01B-4A75-9408-A5575E635D45}" type="pres">
      <dgm:prSet presAssocID="{AB8A3973-C80D-45F2-89D4-A0A4EB3D1AEA}" presName="root" presStyleCnt="0"/>
      <dgm:spPr/>
    </dgm:pt>
    <dgm:pt modelId="{224FBF2F-5D70-4B92-9A44-7EC883C883D2}" type="pres">
      <dgm:prSet presAssocID="{AB8A3973-C80D-45F2-89D4-A0A4EB3D1AEA}" presName="rootComposite" presStyleCnt="0"/>
      <dgm:spPr/>
    </dgm:pt>
    <dgm:pt modelId="{DC7145D1-C162-4C62-AF82-4581805B7A86}" type="pres">
      <dgm:prSet presAssocID="{AB8A3973-C80D-45F2-89D4-A0A4EB3D1AEA}" presName="rootText" presStyleLbl="node1" presStyleIdx="0" presStyleCnt="7"/>
      <dgm:spPr/>
    </dgm:pt>
    <dgm:pt modelId="{456C3BD8-2EBA-4C57-A432-AA6603E111C1}" type="pres">
      <dgm:prSet presAssocID="{AB8A3973-C80D-45F2-89D4-A0A4EB3D1AEA}" presName="rootConnector" presStyleLbl="node1" presStyleIdx="0" presStyleCnt="7"/>
      <dgm:spPr/>
    </dgm:pt>
    <dgm:pt modelId="{FDA7FD0A-5781-4B90-9F14-6D8C2B2562E2}" type="pres">
      <dgm:prSet presAssocID="{AB8A3973-C80D-45F2-89D4-A0A4EB3D1AEA}" presName="childShape" presStyleCnt="0"/>
      <dgm:spPr/>
    </dgm:pt>
    <dgm:pt modelId="{048F72A5-C52C-475D-BC44-0880492C9670}" type="pres">
      <dgm:prSet presAssocID="{9E123922-62CE-4231-A16B-D060713B2B72}" presName="Name13" presStyleLbl="parChTrans1D2" presStyleIdx="0" presStyleCnt="23"/>
      <dgm:spPr/>
    </dgm:pt>
    <dgm:pt modelId="{1CD1FDDF-EBBC-4172-A37A-ABFC96B9B222}" type="pres">
      <dgm:prSet presAssocID="{D5CDDA61-27C6-4EC3-98AA-00C5000A9AD1}" presName="childText" presStyleLbl="bgAcc1" presStyleIdx="0" presStyleCnt="23">
        <dgm:presLayoutVars>
          <dgm:bulletEnabled val="1"/>
        </dgm:presLayoutVars>
      </dgm:prSet>
      <dgm:spPr/>
    </dgm:pt>
    <dgm:pt modelId="{C02F7612-D1C1-4856-802A-3F00998A0BD5}" type="pres">
      <dgm:prSet presAssocID="{301868B1-B33E-484C-8822-CF5CBCAE8B81}" presName="Name13" presStyleLbl="parChTrans1D2" presStyleIdx="1" presStyleCnt="23"/>
      <dgm:spPr/>
    </dgm:pt>
    <dgm:pt modelId="{9FD320D7-012D-435D-A643-B997E24E73B3}" type="pres">
      <dgm:prSet presAssocID="{C8AC2EB4-225E-4874-80B7-736C6C749430}" presName="childText" presStyleLbl="bgAcc1" presStyleIdx="1" presStyleCnt="23">
        <dgm:presLayoutVars>
          <dgm:bulletEnabled val="1"/>
        </dgm:presLayoutVars>
      </dgm:prSet>
      <dgm:spPr/>
    </dgm:pt>
    <dgm:pt modelId="{54B7A79E-F120-471A-9461-8A98E123A07E}" type="pres">
      <dgm:prSet presAssocID="{5B1560F0-7990-44A4-BEE3-6CB30805FAB9}" presName="root" presStyleCnt="0"/>
      <dgm:spPr/>
    </dgm:pt>
    <dgm:pt modelId="{480C7A0B-5E99-478C-972C-AE0D5D36C739}" type="pres">
      <dgm:prSet presAssocID="{5B1560F0-7990-44A4-BEE3-6CB30805FAB9}" presName="rootComposite" presStyleCnt="0"/>
      <dgm:spPr/>
    </dgm:pt>
    <dgm:pt modelId="{81F4A8B5-B4F1-4F12-A3CB-A1554B67EEC6}" type="pres">
      <dgm:prSet presAssocID="{5B1560F0-7990-44A4-BEE3-6CB30805FAB9}" presName="rootText" presStyleLbl="node1" presStyleIdx="1" presStyleCnt="7"/>
      <dgm:spPr/>
    </dgm:pt>
    <dgm:pt modelId="{925E3617-94B7-4A7F-A97F-F104A60FAEDC}" type="pres">
      <dgm:prSet presAssocID="{5B1560F0-7990-44A4-BEE3-6CB30805FAB9}" presName="rootConnector" presStyleLbl="node1" presStyleIdx="1" presStyleCnt="7"/>
      <dgm:spPr/>
    </dgm:pt>
    <dgm:pt modelId="{48CF910C-C0E2-46A9-AF93-B1B2CED4830D}" type="pres">
      <dgm:prSet presAssocID="{5B1560F0-7990-44A4-BEE3-6CB30805FAB9}" presName="childShape" presStyleCnt="0"/>
      <dgm:spPr/>
    </dgm:pt>
    <dgm:pt modelId="{9B9E6496-E200-499E-963C-661F6A040B53}" type="pres">
      <dgm:prSet presAssocID="{3DC9A300-3E2E-4F57-8628-E40B28D4D651}" presName="Name13" presStyleLbl="parChTrans1D2" presStyleIdx="2" presStyleCnt="23"/>
      <dgm:spPr/>
    </dgm:pt>
    <dgm:pt modelId="{472C6B1E-7CB6-4CE1-A437-703B89E2630C}" type="pres">
      <dgm:prSet presAssocID="{06E72F64-54BE-42AD-9DD0-31F74FBDE0A9}" presName="childText" presStyleLbl="bgAcc1" presStyleIdx="2" presStyleCnt="23">
        <dgm:presLayoutVars>
          <dgm:bulletEnabled val="1"/>
        </dgm:presLayoutVars>
      </dgm:prSet>
      <dgm:spPr/>
    </dgm:pt>
    <dgm:pt modelId="{A4A91E87-D75A-4C2E-9CEE-DF6CAB053BBF}" type="pres">
      <dgm:prSet presAssocID="{36D7C3E4-3599-4BCB-B9A3-9B9C86CAAB27}" presName="Name13" presStyleLbl="parChTrans1D2" presStyleIdx="3" presStyleCnt="23"/>
      <dgm:spPr/>
    </dgm:pt>
    <dgm:pt modelId="{9779FA10-F663-45B2-8496-58CCE1483F03}" type="pres">
      <dgm:prSet presAssocID="{020E7D42-502F-4101-AB12-486FD78C81FF}" presName="childText" presStyleLbl="bgAcc1" presStyleIdx="3" presStyleCnt="23">
        <dgm:presLayoutVars>
          <dgm:bulletEnabled val="1"/>
        </dgm:presLayoutVars>
      </dgm:prSet>
      <dgm:spPr/>
    </dgm:pt>
    <dgm:pt modelId="{419092CB-785D-44FD-899E-B646C6C393F0}" type="pres">
      <dgm:prSet presAssocID="{338365A0-FAF3-4280-AC24-85697931BB41}" presName="Name13" presStyleLbl="parChTrans1D2" presStyleIdx="4" presStyleCnt="23"/>
      <dgm:spPr/>
    </dgm:pt>
    <dgm:pt modelId="{163A6752-6E5E-4F88-BF62-E3BA1D98FF8E}" type="pres">
      <dgm:prSet presAssocID="{876749CF-4C77-4D8D-93FF-1923E0218C31}" presName="childText" presStyleLbl="bgAcc1" presStyleIdx="4" presStyleCnt="23">
        <dgm:presLayoutVars>
          <dgm:bulletEnabled val="1"/>
        </dgm:presLayoutVars>
      </dgm:prSet>
      <dgm:spPr/>
    </dgm:pt>
    <dgm:pt modelId="{33C8554B-8C8A-4DAD-ACA1-0013D4E1332A}" type="pres">
      <dgm:prSet presAssocID="{2381CF3F-41A7-449C-8F93-A2BD0AADD104}" presName="Name13" presStyleLbl="parChTrans1D2" presStyleIdx="5" presStyleCnt="23"/>
      <dgm:spPr/>
    </dgm:pt>
    <dgm:pt modelId="{3915D1B9-AC2E-460B-BABC-8C1555E5D31F}" type="pres">
      <dgm:prSet presAssocID="{E510B79F-D8F8-4D80-A03C-976187217FE0}" presName="childText" presStyleLbl="bgAcc1" presStyleIdx="5" presStyleCnt="23">
        <dgm:presLayoutVars>
          <dgm:bulletEnabled val="1"/>
        </dgm:presLayoutVars>
      </dgm:prSet>
      <dgm:spPr/>
    </dgm:pt>
    <dgm:pt modelId="{0B25607A-C26C-468A-8934-09121876D3B3}" type="pres">
      <dgm:prSet presAssocID="{B9EAB3C3-561B-4744-8076-6160A21E791D}" presName="root" presStyleCnt="0"/>
      <dgm:spPr/>
    </dgm:pt>
    <dgm:pt modelId="{444C16D4-715A-46C2-ADAF-505F8BDE87DE}" type="pres">
      <dgm:prSet presAssocID="{B9EAB3C3-561B-4744-8076-6160A21E791D}" presName="rootComposite" presStyleCnt="0"/>
      <dgm:spPr/>
    </dgm:pt>
    <dgm:pt modelId="{5347DA93-7FAE-45BA-860A-FEE53E23A86B}" type="pres">
      <dgm:prSet presAssocID="{B9EAB3C3-561B-4744-8076-6160A21E791D}" presName="rootText" presStyleLbl="node1" presStyleIdx="2" presStyleCnt="7"/>
      <dgm:spPr/>
    </dgm:pt>
    <dgm:pt modelId="{DD2DC57F-1CAF-4F7F-BC62-E3F18EA838D6}" type="pres">
      <dgm:prSet presAssocID="{B9EAB3C3-561B-4744-8076-6160A21E791D}" presName="rootConnector" presStyleLbl="node1" presStyleIdx="2" presStyleCnt="7"/>
      <dgm:spPr/>
    </dgm:pt>
    <dgm:pt modelId="{051EC91D-5542-4298-AFAE-6A39F451831F}" type="pres">
      <dgm:prSet presAssocID="{B9EAB3C3-561B-4744-8076-6160A21E791D}" presName="childShape" presStyleCnt="0"/>
      <dgm:spPr/>
    </dgm:pt>
    <dgm:pt modelId="{C6366550-1C4E-44FE-B1F8-C80CC14B267A}" type="pres">
      <dgm:prSet presAssocID="{AB34B095-1CBE-4D71-8662-717D0C425293}" presName="Name13" presStyleLbl="parChTrans1D2" presStyleIdx="6" presStyleCnt="23"/>
      <dgm:spPr/>
    </dgm:pt>
    <dgm:pt modelId="{1FAFE976-FEDC-482A-9C1B-E92AB29CE75F}" type="pres">
      <dgm:prSet presAssocID="{F6608A6A-7807-4DE3-8E42-ABC6165A5691}" presName="childText" presStyleLbl="bgAcc1" presStyleIdx="6" presStyleCnt="23">
        <dgm:presLayoutVars>
          <dgm:bulletEnabled val="1"/>
        </dgm:presLayoutVars>
      </dgm:prSet>
      <dgm:spPr/>
    </dgm:pt>
    <dgm:pt modelId="{0F262106-59E7-414F-8D70-BF81F4AF195D}" type="pres">
      <dgm:prSet presAssocID="{217E03DB-8F17-4F2D-B3E1-F3D08DF31BAF}" presName="Name13" presStyleLbl="parChTrans1D2" presStyleIdx="7" presStyleCnt="23"/>
      <dgm:spPr/>
    </dgm:pt>
    <dgm:pt modelId="{15496E70-8906-4C59-ACF5-03AB33A0013F}" type="pres">
      <dgm:prSet presAssocID="{506D1419-DD7D-4A49-8A01-A3B96876DEF5}" presName="childText" presStyleLbl="bgAcc1" presStyleIdx="7" presStyleCnt="23">
        <dgm:presLayoutVars>
          <dgm:bulletEnabled val="1"/>
        </dgm:presLayoutVars>
      </dgm:prSet>
      <dgm:spPr/>
    </dgm:pt>
    <dgm:pt modelId="{F2DD0EFF-4F8E-4125-A8B2-5C63ED691569}" type="pres">
      <dgm:prSet presAssocID="{FB854423-E44C-4C6D-9DF8-84765FE4C922}" presName="root" presStyleCnt="0"/>
      <dgm:spPr/>
    </dgm:pt>
    <dgm:pt modelId="{1BA0F6F2-8AFB-40B3-8EC5-0CD14F24C544}" type="pres">
      <dgm:prSet presAssocID="{FB854423-E44C-4C6D-9DF8-84765FE4C922}" presName="rootComposite" presStyleCnt="0"/>
      <dgm:spPr/>
    </dgm:pt>
    <dgm:pt modelId="{6063D150-DDB7-48E5-B937-297FE76CD9D9}" type="pres">
      <dgm:prSet presAssocID="{FB854423-E44C-4C6D-9DF8-84765FE4C922}" presName="rootText" presStyleLbl="node1" presStyleIdx="3" presStyleCnt="7"/>
      <dgm:spPr/>
    </dgm:pt>
    <dgm:pt modelId="{98F8E541-D576-46CA-A8A4-512B08397606}" type="pres">
      <dgm:prSet presAssocID="{FB854423-E44C-4C6D-9DF8-84765FE4C922}" presName="rootConnector" presStyleLbl="node1" presStyleIdx="3" presStyleCnt="7"/>
      <dgm:spPr/>
    </dgm:pt>
    <dgm:pt modelId="{31E8BAAD-ADDC-42C3-BD66-E47BD5DCC981}" type="pres">
      <dgm:prSet presAssocID="{FB854423-E44C-4C6D-9DF8-84765FE4C922}" presName="childShape" presStyleCnt="0"/>
      <dgm:spPr/>
    </dgm:pt>
    <dgm:pt modelId="{144E75EC-FC44-481D-8E0A-E09E118F2181}" type="pres">
      <dgm:prSet presAssocID="{A63E69D0-1E3E-4027-9CB9-6E27969DB5BB}" presName="Name13" presStyleLbl="parChTrans1D2" presStyleIdx="8" presStyleCnt="23"/>
      <dgm:spPr/>
    </dgm:pt>
    <dgm:pt modelId="{30C65B84-CB60-4B2E-92EE-E5FD7008F39E}" type="pres">
      <dgm:prSet presAssocID="{A6FBF24D-6122-42E1-AE2A-B9F76FE1967B}" presName="childText" presStyleLbl="bgAcc1" presStyleIdx="8" presStyleCnt="23">
        <dgm:presLayoutVars>
          <dgm:bulletEnabled val="1"/>
        </dgm:presLayoutVars>
      </dgm:prSet>
      <dgm:spPr/>
    </dgm:pt>
    <dgm:pt modelId="{F59EA188-6B1A-47E5-8C9B-6207758E1C75}" type="pres">
      <dgm:prSet presAssocID="{3024D337-265F-4FDE-8DD9-59531C946C3F}" presName="Name13" presStyleLbl="parChTrans1D2" presStyleIdx="9" presStyleCnt="23"/>
      <dgm:spPr/>
    </dgm:pt>
    <dgm:pt modelId="{3EDB8170-ADDE-4B55-9374-56664439F630}" type="pres">
      <dgm:prSet presAssocID="{982B9CAD-E9C9-483E-B206-AC4914A33597}" presName="childText" presStyleLbl="bgAcc1" presStyleIdx="9" presStyleCnt="23">
        <dgm:presLayoutVars>
          <dgm:bulletEnabled val="1"/>
        </dgm:presLayoutVars>
      </dgm:prSet>
      <dgm:spPr/>
    </dgm:pt>
    <dgm:pt modelId="{04047427-7E50-45CC-8056-642B16CFEF56}" type="pres">
      <dgm:prSet presAssocID="{FFEE7EBC-8C1D-4800-A768-7B068320065C}" presName="Name13" presStyleLbl="parChTrans1D2" presStyleIdx="10" presStyleCnt="23"/>
      <dgm:spPr/>
    </dgm:pt>
    <dgm:pt modelId="{5AA8CFEE-FA04-4FA4-A444-6042DD82182F}" type="pres">
      <dgm:prSet presAssocID="{F9CB5909-F805-4F44-9967-DE388D6A7ABD}" presName="childText" presStyleLbl="bgAcc1" presStyleIdx="10" presStyleCnt="23">
        <dgm:presLayoutVars>
          <dgm:bulletEnabled val="1"/>
        </dgm:presLayoutVars>
      </dgm:prSet>
      <dgm:spPr/>
    </dgm:pt>
    <dgm:pt modelId="{8B59136A-3678-4E79-BDBE-ABE75A90880D}" type="pres">
      <dgm:prSet presAssocID="{D8306DC2-B682-4BA4-A6BD-9D00EB7C27F4}" presName="Name13" presStyleLbl="parChTrans1D2" presStyleIdx="11" presStyleCnt="23"/>
      <dgm:spPr/>
    </dgm:pt>
    <dgm:pt modelId="{F6CEFB8C-5963-419F-A771-744871D1729F}" type="pres">
      <dgm:prSet presAssocID="{C4FBE266-813A-4903-B1AF-0DFBFD260756}" presName="childText" presStyleLbl="bgAcc1" presStyleIdx="11" presStyleCnt="23">
        <dgm:presLayoutVars>
          <dgm:bulletEnabled val="1"/>
        </dgm:presLayoutVars>
      </dgm:prSet>
      <dgm:spPr/>
    </dgm:pt>
    <dgm:pt modelId="{81DF2639-A853-4CB9-9A45-258A426B0BC2}" type="pres">
      <dgm:prSet presAssocID="{27A38FD8-4A08-4F63-84FE-425B6699A3AE}" presName="root" presStyleCnt="0"/>
      <dgm:spPr/>
    </dgm:pt>
    <dgm:pt modelId="{D67AB2ED-2C67-416E-8AAC-059BD3CFC573}" type="pres">
      <dgm:prSet presAssocID="{27A38FD8-4A08-4F63-84FE-425B6699A3AE}" presName="rootComposite" presStyleCnt="0"/>
      <dgm:spPr/>
    </dgm:pt>
    <dgm:pt modelId="{DBFF1236-A6BD-4A87-93B4-AEC27AE75A95}" type="pres">
      <dgm:prSet presAssocID="{27A38FD8-4A08-4F63-84FE-425B6699A3AE}" presName="rootText" presStyleLbl="node1" presStyleIdx="4" presStyleCnt="7"/>
      <dgm:spPr/>
    </dgm:pt>
    <dgm:pt modelId="{0F1C06D4-9AFE-4B9D-95EB-33A7892F0FB0}" type="pres">
      <dgm:prSet presAssocID="{27A38FD8-4A08-4F63-84FE-425B6699A3AE}" presName="rootConnector" presStyleLbl="node1" presStyleIdx="4" presStyleCnt="7"/>
      <dgm:spPr/>
    </dgm:pt>
    <dgm:pt modelId="{33D81F04-E707-433D-ABD4-B6BB4D8A4372}" type="pres">
      <dgm:prSet presAssocID="{27A38FD8-4A08-4F63-84FE-425B6699A3AE}" presName="childShape" presStyleCnt="0"/>
      <dgm:spPr/>
    </dgm:pt>
    <dgm:pt modelId="{A3A10BC9-9659-4E48-A746-5E66686DBAEA}" type="pres">
      <dgm:prSet presAssocID="{A741B451-E222-4AEA-B063-2B2472339DC4}" presName="Name13" presStyleLbl="parChTrans1D2" presStyleIdx="12" presStyleCnt="23"/>
      <dgm:spPr/>
    </dgm:pt>
    <dgm:pt modelId="{CA3A79BD-BF92-47BC-A5E7-3A5512EA46C8}" type="pres">
      <dgm:prSet presAssocID="{140DEBF5-40C2-447A-9295-8884BFB58C8A}" presName="childText" presStyleLbl="bgAcc1" presStyleIdx="12" presStyleCnt="23">
        <dgm:presLayoutVars>
          <dgm:bulletEnabled val="1"/>
        </dgm:presLayoutVars>
      </dgm:prSet>
      <dgm:spPr/>
    </dgm:pt>
    <dgm:pt modelId="{A6358323-A435-42CE-9B64-58F002858C72}" type="pres">
      <dgm:prSet presAssocID="{D2D73255-5F69-4A8E-870A-7309E6771241}" presName="Name13" presStyleLbl="parChTrans1D2" presStyleIdx="13" presStyleCnt="23"/>
      <dgm:spPr/>
    </dgm:pt>
    <dgm:pt modelId="{98895666-99B1-4E98-8D68-5DEAE12C5298}" type="pres">
      <dgm:prSet presAssocID="{B4E92012-8526-47B5-858A-C06590821D80}" presName="childText" presStyleLbl="bgAcc1" presStyleIdx="13" presStyleCnt="23">
        <dgm:presLayoutVars>
          <dgm:bulletEnabled val="1"/>
        </dgm:presLayoutVars>
      </dgm:prSet>
      <dgm:spPr/>
    </dgm:pt>
    <dgm:pt modelId="{FB97C686-4213-4DDE-818C-12A9EFE474C6}" type="pres">
      <dgm:prSet presAssocID="{AE2CCF97-B742-4357-A273-4DFA7487D44F}" presName="Name13" presStyleLbl="parChTrans1D2" presStyleIdx="14" presStyleCnt="23"/>
      <dgm:spPr/>
    </dgm:pt>
    <dgm:pt modelId="{B16C3EFB-CC37-41CA-AF9D-8DBFBBE300D5}" type="pres">
      <dgm:prSet presAssocID="{BBED955F-4C07-4306-82EC-FD7DC77FDB7C}" presName="childText" presStyleLbl="bgAcc1" presStyleIdx="14" presStyleCnt="23">
        <dgm:presLayoutVars>
          <dgm:bulletEnabled val="1"/>
        </dgm:presLayoutVars>
      </dgm:prSet>
      <dgm:spPr/>
    </dgm:pt>
    <dgm:pt modelId="{8A2A9AC2-3F94-408E-BBB6-9F5E122C530B}" type="pres">
      <dgm:prSet presAssocID="{635C6DB2-AFF5-4332-8A01-79577F6016FF}" presName="root" presStyleCnt="0"/>
      <dgm:spPr/>
    </dgm:pt>
    <dgm:pt modelId="{A2D73F76-7CCA-4921-8BB3-ED6C743A7352}" type="pres">
      <dgm:prSet presAssocID="{635C6DB2-AFF5-4332-8A01-79577F6016FF}" presName="rootComposite" presStyleCnt="0"/>
      <dgm:spPr/>
    </dgm:pt>
    <dgm:pt modelId="{C4B34FD6-0A20-4BB2-91AE-E66477B528F2}" type="pres">
      <dgm:prSet presAssocID="{635C6DB2-AFF5-4332-8A01-79577F6016FF}" presName="rootText" presStyleLbl="node1" presStyleIdx="5" presStyleCnt="7"/>
      <dgm:spPr/>
    </dgm:pt>
    <dgm:pt modelId="{FC47C35B-887B-425B-B923-30AFD1375C71}" type="pres">
      <dgm:prSet presAssocID="{635C6DB2-AFF5-4332-8A01-79577F6016FF}" presName="rootConnector" presStyleLbl="node1" presStyleIdx="5" presStyleCnt="7"/>
      <dgm:spPr/>
    </dgm:pt>
    <dgm:pt modelId="{1E698132-96F0-4802-81E5-D6C0C0FF3FBB}" type="pres">
      <dgm:prSet presAssocID="{635C6DB2-AFF5-4332-8A01-79577F6016FF}" presName="childShape" presStyleCnt="0"/>
      <dgm:spPr/>
    </dgm:pt>
    <dgm:pt modelId="{7ED91FAD-62D6-4E92-A9DA-E2ED7BC189D5}" type="pres">
      <dgm:prSet presAssocID="{586DE552-9D3C-42D7-84BE-ABADBF3ACD2F}" presName="Name13" presStyleLbl="parChTrans1D2" presStyleIdx="15" presStyleCnt="23"/>
      <dgm:spPr/>
    </dgm:pt>
    <dgm:pt modelId="{B2D63E3B-5A94-48F2-8E28-B5D4DFC51E76}" type="pres">
      <dgm:prSet presAssocID="{6E8E93F3-CA83-4F7C-877A-7E797E722EDE}" presName="childText" presStyleLbl="bgAcc1" presStyleIdx="15" presStyleCnt="23">
        <dgm:presLayoutVars>
          <dgm:bulletEnabled val="1"/>
        </dgm:presLayoutVars>
      </dgm:prSet>
      <dgm:spPr/>
    </dgm:pt>
    <dgm:pt modelId="{73389F20-6647-4603-AC78-109FDD951B1F}" type="pres">
      <dgm:prSet presAssocID="{1F5E1237-ED11-4003-A596-35B9594A3916}" presName="Name13" presStyleLbl="parChTrans1D2" presStyleIdx="16" presStyleCnt="23"/>
      <dgm:spPr/>
    </dgm:pt>
    <dgm:pt modelId="{701D5DD0-4167-4DAA-B570-40DAFC9FF23B}" type="pres">
      <dgm:prSet presAssocID="{E80AAF8E-0B58-4B63-A3F3-15403E36BD60}" presName="childText" presStyleLbl="bgAcc1" presStyleIdx="16" presStyleCnt="23">
        <dgm:presLayoutVars>
          <dgm:bulletEnabled val="1"/>
        </dgm:presLayoutVars>
      </dgm:prSet>
      <dgm:spPr/>
    </dgm:pt>
    <dgm:pt modelId="{319E5024-2B6F-48C4-BB3A-1FFB39A83138}" type="pres">
      <dgm:prSet presAssocID="{547247A1-E934-44E9-8CF1-49CA2334F648}" presName="Name13" presStyleLbl="parChTrans1D2" presStyleIdx="17" presStyleCnt="23"/>
      <dgm:spPr/>
    </dgm:pt>
    <dgm:pt modelId="{E82CB47B-B074-4157-9E88-59F63C668CBA}" type="pres">
      <dgm:prSet presAssocID="{27DEB4EE-3080-414B-AC96-493862906A84}" presName="childText" presStyleLbl="bgAcc1" presStyleIdx="17" presStyleCnt="23">
        <dgm:presLayoutVars>
          <dgm:bulletEnabled val="1"/>
        </dgm:presLayoutVars>
      </dgm:prSet>
      <dgm:spPr/>
    </dgm:pt>
    <dgm:pt modelId="{51C1ABC4-612B-49F4-AEA5-E26ABE344409}" type="pres">
      <dgm:prSet presAssocID="{C252E2B5-B6DB-47F4-8013-AE11A266F002}" presName="root" presStyleCnt="0"/>
      <dgm:spPr/>
    </dgm:pt>
    <dgm:pt modelId="{966A6C97-32B1-40B2-9BC4-B6AA6E48A117}" type="pres">
      <dgm:prSet presAssocID="{C252E2B5-B6DB-47F4-8013-AE11A266F002}" presName="rootComposite" presStyleCnt="0"/>
      <dgm:spPr/>
    </dgm:pt>
    <dgm:pt modelId="{33D23924-0907-415F-84EB-EA9A118BE8FD}" type="pres">
      <dgm:prSet presAssocID="{C252E2B5-B6DB-47F4-8013-AE11A266F002}" presName="rootText" presStyleLbl="node1" presStyleIdx="6" presStyleCnt="7"/>
      <dgm:spPr/>
    </dgm:pt>
    <dgm:pt modelId="{A5536781-FE73-4CC9-9268-380EC93FDFAD}" type="pres">
      <dgm:prSet presAssocID="{C252E2B5-B6DB-47F4-8013-AE11A266F002}" presName="rootConnector" presStyleLbl="node1" presStyleIdx="6" presStyleCnt="7"/>
      <dgm:spPr/>
    </dgm:pt>
    <dgm:pt modelId="{2FD14638-EA96-4BAE-9C83-CC8A64E6CA96}" type="pres">
      <dgm:prSet presAssocID="{C252E2B5-B6DB-47F4-8013-AE11A266F002}" presName="childShape" presStyleCnt="0"/>
      <dgm:spPr/>
    </dgm:pt>
    <dgm:pt modelId="{686746DB-CD9D-473E-9DF5-6487143843C4}" type="pres">
      <dgm:prSet presAssocID="{6244BE9B-0E2D-4838-8BF2-B333C521624C}" presName="Name13" presStyleLbl="parChTrans1D2" presStyleIdx="18" presStyleCnt="23"/>
      <dgm:spPr/>
    </dgm:pt>
    <dgm:pt modelId="{F66738A1-AA89-41B2-A170-EB5DF8F571B8}" type="pres">
      <dgm:prSet presAssocID="{087A1023-3C15-4E1B-B38C-1990D9874BCB}" presName="childText" presStyleLbl="bgAcc1" presStyleIdx="18" presStyleCnt="23">
        <dgm:presLayoutVars>
          <dgm:bulletEnabled val="1"/>
        </dgm:presLayoutVars>
      </dgm:prSet>
      <dgm:spPr/>
    </dgm:pt>
    <dgm:pt modelId="{D3EFED9C-B647-474A-BF7A-774622A45C76}" type="pres">
      <dgm:prSet presAssocID="{E1EC8FEB-C362-45F3-9F39-76A4E22CDC17}" presName="Name13" presStyleLbl="parChTrans1D2" presStyleIdx="19" presStyleCnt="23"/>
      <dgm:spPr/>
    </dgm:pt>
    <dgm:pt modelId="{F42BD907-5BA0-408B-B5C2-1AAC701160A7}" type="pres">
      <dgm:prSet presAssocID="{3D83DED4-3A69-448F-8E15-E26FD4DDD106}" presName="childText" presStyleLbl="bgAcc1" presStyleIdx="19" presStyleCnt="23">
        <dgm:presLayoutVars>
          <dgm:bulletEnabled val="1"/>
        </dgm:presLayoutVars>
      </dgm:prSet>
      <dgm:spPr/>
    </dgm:pt>
    <dgm:pt modelId="{DF5B365E-EB38-4CD7-B6CA-A979710A86E7}" type="pres">
      <dgm:prSet presAssocID="{BB4FF1F4-7EA5-48E7-8308-5666C6DAFB3F}" presName="Name13" presStyleLbl="parChTrans1D2" presStyleIdx="20" presStyleCnt="23"/>
      <dgm:spPr/>
    </dgm:pt>
    <dgm:pt modelId="{88C83889-4247-46D4-A141-59D7318B9B0F}" type="pres">
      <dgm:prSet presAssocID="{2150C2B6-BA2C-4755-938C-928AF43C1DFD}" presName="childText" presStyleLbl="bgAcc1" presStyleIdx="20" presStyleCnt="23">
        <dgm:presLayoutVars>
          <dgm:bulletEnabled val="1"/>
        </dgm:presLayoutVars>
      </dgm:prSet>
      <dgm:spPr/>
    </dgm:pt>
    <dgm:pt modelId="{AE01A1AD-F93C-458D-9206-5D14B9B9A9C8}" type="pres">
      <dgm:prSet presAssocID="{42E4FFC9-A298-4F1C-9D0C-1DA58894218C}" presName="Name13" presStyleLbl="parChTrans1D2" presStyleIdx="21" presStyleCnt="23"/>
      <dgm:spPr/>
    </dgm:pt>
    <dgm:pt modelId="{AFE08692-6FC9-4DAA-A264-05AC7002D353}" type="pres">
      <dgm:prSet presAssocID="{3BF71211-A256-4E68-BD5A-392F6E39D783}" presName="childText" presStyleLbl="bgAcc1" presStyleIdx="21" presStyleCnt="23">
        <dgm:presLayoutVars>
          <dgm:bulletEnabled val="1"/>
        </dgm:presLayoutVars>
      </dgm:prSet>
      <dgm:spPr/>
    </dgm:pt>
    <dgm:pt modelId="{F7BC350C-E202-4D4A-B76C-6CC150B386CA}" type="pres">
      <dgm:prSet presAssocID="{7B31650F-2BF5-412D-A71C-2FCDA086EF35}" presName="Name13" presStyleLbl="parChTrans1D2" presStyleIdx="22" presStyleCnt="23"/>
      <dgm:spPr/>
    </dgm:pt>
    <dgm:pt modelId="{B7950889-DF92-4B55-A588-DCDF926183B6}" type="pres">
      <dgm:prSet presAssocID="{F8C8A9A5-BEFD-4A50-A4D8-50F7C6AA8D24}" presName="childText" presStyleLbl="bgAcc1" presStyleIdx="22" presStyleCnt="23">
        <dgm:presLayoutVars>
          <dgm:bulletEnabled val="1"/>
        </dgm:presLayoutVars>
      </dgm:prSet>
      <dgm:spPr/>
    </dgm:pt>
  </dgm:ptLst>
  <dgm:cxnLst>
    <dgm:cxn modelId="{60108D00-DC94-4507-BA4F-57EA033577C5}" type="presOf" srcId="{E80AAF8E-0B58-4B63-A3F3-15403E36BD60}" destId="{701D5DD0-4167-4DAA-B570-40DAFC9FF23B}" srcOrd="0" destOrd="0" presId="urn:microsoft.com/office/officeart/2005/8/layout/hierarchy3"/>
    <dgm:cxn modelId="{023B0603-9DE8-4C04-9E57-AD1CA0CEA779}" type="presOf" srcId="{C252E2B5-B6DB-47F4-8013-AE11A266F002}" destId="{33D23924-0907-415F-84EB-EA9A118BE8FD}" srcOrd="0" destOrd="0" presId="urn:microsoft.com/office/officeart/2005/8/layout/hierarchy3"/>
    <dgm:cxn modelId="{BCB31609-C2EE-45AD-B4C0-26F525318A3A}" type="presOf" srcId="{36D7C3E4-3599-4BCB-B9A3-9B9C86CAAB27}" destId="{A4A91E87-D75A-4C2E-9CEE-DF6CAB053BBF}" srcOrd="0" destOrd="0" presId="urn:microsoft.com/office/officeart/2005/8/layout/hierarchy3"/>
    <dgm:cxn modelId="{F065A109-3B44-4CC6-B627-773293C28B4A}" type="presOf" srcId="{5B1560F0-7990-44A4-BEE3-6CB30805FAB9}" destId="{925E3617-94B7-4A7F-A97F-F104A60FAEDC}" srcOrd="1" destOrd="0" presId="urn:microsoft.com/office/officeart/2005/8/layout/hierarchy3"/>
    <dgm:cxn modelId="{31B9D90A-8428-4850-99AC-9FE24E509B35}" type="presOf" srcId="{27DEB4EE-3080-414B-AC96-493862906A84}" destId="{E82CB47B-B074-4157-9E88-59F63C668CBA}" srcOrd="0" destOrd="0" presId="urn:microsoft.com/office/officeart/2005/8/layout/hierarchy3"/>
    <dgm:cxn modelId="{3B9C050C-8773-4316-BD5E-148EC6E26EEC}" type="presOf" srcId="{C4FBE266-813A-4903-B1AF-0DFBFD260756}" destId="{F6CEFB8C-5963-419F-A771-744871D1729F}" srcOrd="0" destOrd="0" presId="urn:microsoft.com/office/officeart/2005/8/layout/hierarchy3"/>
    <dgm:cxn modelId="{28F96510-C5D8-4053-80B0-DF17C157320B}" type="presOf" srcId="{A63E69D0-1E3E-4027-9CB9-6E27969DB5BB}" destId="{144E75EC-FC44-481D-8E0A-E09E118F2181}" srcOrd="0" destOrd="0" presId="urn:microsoft.com/office/officeart/2005/8/layout/hierarchy3"/>
    <dgm:cxn modelId="{93B6F711-F53C-419E-A27E-3525CFBBBE36}" srcId="{C252E2B5-B6DB-47F4-8013-AE11A266F002}" destId="{F8C8A9A5-BEFD-4A50-A4D8-50F7C6AA8D24}" srcOrd="4" destOrd="0" parTransId="{7B31650F-2BF5-412D-A71C-2FCDA086EF35}" sibTransId="{C744C974-A8D8-4600-B6E0-1FED4C7390D5}"/>
    <dgm:cxn modelId="{0C5D7C14-EF62-43CC-A9CD-A09BE12BA09C}" type="presOf" srcId="{E510B79F-D8F8-4D80-A03C-976187217FE0}" destId="{3915D1B9-AC2E-460B-BABC-8C1555E5D31F}" srcOrd="0" destOrd="0" presId="urn:microsoft.com/office/officeart/2005/8/layout/hierarchy3"/>
    <dgm:cxn modelId="{6B46C316-854F-4B7D-8D4B-07C0AA122DDD}" type="presOf" srcId="{42E4FFC9-A298-4F1C-9D0C-1DA58894218C}" destId="{AE01A1AD-F93C-458D-9206-5D14B9B9A9C8}" srcOrd="0" destOrd="0" presId="urn:microsoft.com/office/officeart/2005/8/layout/hierarchy3"/>
    <dgm:cxn modelId="{D4153B17-0376-457D-AC37-7B26DE58C308}" srcId="{5B1560F0-7990-44A4-BEE3-6CB30805FAB9}" destId="{06E72F64-54BE-42AD-9DD0-31F74FBDE0A9}" srcOrd="0" destOrd="0" parTransId="{3DC9A300-3E2E-4F57-8628-E40B28D4D651}" sibTransId="{7D0F4498-5F01-4C18-A6AF-C39343874F95}"/>
    <dgm:cxn modelId="{F24C8D1B-19F0-4B88-8200-60D36C8143B1}" type="presOf" srcId="{FFEE7EBC-8C1D-4800-A768-7B068320065C}" destId="{04047427-7E50-45CC-8056-642B16CFEF56}" srcOrd="0" destOrd="0" presId="urn:microsoft.com/office/officeart/2005/8/layout/hierarchy3"/>
    <dgm:cxn modelId="{1E89E81C-F036-4C56-A983-A322D28C8F16}" type="presOf" srcId="{635C6DB2-AFF5-4332-8A01-79577F6016FF}" destId="{C4B34FD6-0A20-4BB2-91AE-E66477B528F2}" srcOrd="0" destOrd="0" presId="urn:microsoft.com/office/officeart/2005/8/layout/hierarchy3"/>
    <dgm:cxn modelId="{FB6C8F21-CF4C-4410-A93D-57F9A2711531}" type="presOf" srcId="{B4E92012-8526-47B5-858A-C06590821D80}" destId="{98895666-99B1-4E98-8D68-5DEAE12C5298}" srcOrd="0" destOrd="0" presId="urn:microsoft.com/office/officeart/2005/8/layout/hierarchy3"/>
    <dgm:cxn modelId="{87328922-2A9B-45A1-A56F-2B609B9B557F}" type="presOf" srcId="{6244BE9B-0E2D-4838-8BF2-B333C521624C}" destId="{686746DB-CD9D-473E-9DF5-6487143843C4}" srcOrd="0" destOrd="0" presId="urn:microsoft.com/office/officeart/2005/8/layout/hierarchy3"/>
    <dgm:cxn modelId="{F2CACC24-F819-43D5-A4BA-27728C444C33}" type="presOf" srcId="{D8306DC2-B682-4BA4-A6BD-9D00EB7C27F4}" destId="{8B59136A-3678-4E79-BDBE-ABE75A90880D}" srcOrd="0" destOrd="0" presId="urn:microsoft.com/office/officeart/2005/8/layout/hierarchy3"/>
    <dgm:cxn modelId="{91C8B726-EE7F-45CA-9925-4EBC0F177695}" type="presOf" srcId="{A6FBF24D-6122-42E1-AE2A-B9F76FE1967B}" destId="{30C65B84-CB60-4B2E-92EE-E5FD7008F39E}" srcOrd="0" destOrd="0" presId="urn:microsoft.com/office/officeart/2005/8/layout/hierarchy3"/>
    <dgm:cxn modelId="{867EDB27-28A1-48DD-A5C1-3926A9B4A1A7}" type="presOf" srcId="{635C6DB2-AFF5-4332-8A01-79577F6016FF}" destId="{FC47C35B-887B-425B-B923-30AFD1375C71}" srcOrd="1" destOrd="0" presId="urn:microsoft.com/office/officeart/2005/8/layout/hierarchy3"/>
    <dgm:cxn modelId="{BB0FC228-7DA0-43B6-B4F5-C8CFB3A3782E}" type="presOf" srcId="{301868B1-B33E-484C-8822-CF5CBCAE8B81}" destId="{C02F7612-D1C1-4856-802A-3F00998A0BD5}" srcOrd="0" destOrd="0" presId="urn:microsoft.com/office/officeart/2005/8/layout/hierarchy3"/>
    <dgm:cxn modelId="{D983E634-9BC2-45B3-A947-F34895018678}" type="presOf" srcId="{AE2CCF97-B742-4357-A273-4DFA7487D44F}" destId="{FB97C686-4213-4DDE-818C-12A9EFE474C6}" srcOrd="0" destOrd="0" presId="urn:microsoft.com/office/officeart/2005/8/layout/hierarchy3"/>
    <dgm:cxn modelId="{6DECF435-F7AB-47CC-A25F-DB9F02F89A9E}" srcId="{5B1560F0-7990-44A4-BEE3-6CB30805FAB9}" destId="{E510B79F-D8F8-4D80-A03C-976187217FE0}" srcOrd="3" destOrd="0" parTransId="{2381CF3F-41A7-449C-8F93-A2BD0AADD104}" sibTransId="{3653A0AD-5BAA-4873-88C2-C3FB7DDA173F}"/>
    <dgm:cxn modelId="{4A886036-C574-4EA7-A7A8-2130858D5B01}" srcId="{27A38FD8-4A08-4F63-84FE-425B6699A3AE}" destId="{140DEBF5-40C2-447A-9295-8884BFB58C8A}" srcOrd="0" destOrd="0" parTransId="{A741B451-E222-4AEA-B063-2B2472339DC4}" sibTransId="{80380D28-1223-47B5-8AEF-B3E73AD29D58}"/>
    <dgm:cxn modelId="{A65C4236-197A-4DAD-AAEF-BD3B20D0A91A}" type="presOf" srcId="{140DEBF5-40C2-447A-9295-8884BFB58C8A}" destId="{CA3A79BD-BF92-47BC-A5E7-3A5512EA46C8}" srcOrd="0" destOrd="0" presId="urn:microsoft.com/office/officeart/2005/8/layout/hierarchy3"/>
    <dgm:cxn modelId="{A4E9E339-A14D-4417-9C4D-FDF358CB5A04}" type="presOf" srcId="{020E7D42-502F-4101-AB12-486FD78C81FF}" destId="{9779FA10-F663-45B2-8496-58CCE1483F03}" srcOrd="0" destOrd="0" presId="urn:microsoft.com/office/officeart/2005/8/layout/hierarchy3"/>
    <dgm:cxn modelId="{4E63853A-47A9-44C9-ABEC-43F69620C8E5}" srcId="{635C6DB2-AFF5-4332-8A01-79577F6016FF}" destId="{E80AAF8E-0B58-4B63-A3F3-15403E36BD60}" srcOrd="1" destOrd="0" parTransId="{1F5E1237-ED11-4003-A596-35B9594A3916}" sibTransId="{4539A6EC-727E-4FC2-8436-466118ED52F2}"/>
    <dgm:cxn modelId="{5E01EB3D-15A0-462F-92D4-74AD15AB977B}" type="presOf" srcId="{7B31650F-2BF5-412D-A71C-2FCDA086EF35}" destId="{F7BC350C-E202-4D4A-B76C-6CC150B386CA}" srcOrd="0" destOrd="0" presId="urn:microsoft.com/office/officeart/2005/8/layout/hierarchy3"/>
    <dgm:cxn modelId="{148DC062-83AD-455F-938A-FCF72A488A09}" type="presOf" srcId="{3D83DED4-3A69-448F-8E15-E26FD4DDD106}" destId="{F42BD907-5BA0-408B-B5C2-1AAC701160A7}" srcOrd="0" destOrd="0" presId="urn:microsoft.com/office/officeart/2005/8/layout/hierarchy3"/>
    <dgm:cxn modelId="{61C90163-581B-44BC-8AA6-81912F9C1298}" type="presOf" srcId="{547247A1-E934-44E9-8CF1-49CA2334F648}" destId="{319E5024-2B6F-48C4-BB3A-1FFB39A83138}" srcOrd="0" destOrd="0" presId="urn:microsoft.com/office/officeart/2005/8/layout/hierarchy3"/>
    <dgm:cxn modelId="{B75AED46-280B-48CF-B5F2-40EB5FD39400}" srcId="{C252E2B5-B6DB-47F4-8013-AE11A266F002}" destId="{2150C2B6-BA2C-4755-938C-928AF43C1DFD}" srcOrd="2" destOrd="0" parTransId="{BB4FF1F4-7EA5-48E7-8308-5666C6DAFB3F}" sibTransId="{41FD4E08-4C5E-4287-AB0C-3F9E611326A9}"/>
    <dgm:cxn modelId="{E8931247-3924-43E9-B50D-E1E70C263727}" type="presOf" srcId="{FB854423-E44C-4C6D-9DF8-84765FE4C922}" destId="{6063D150-DDB7-48E5-B937-297FE76CD9D9}" srcOrd="0" destOrd="0" presId="urn:microsoft.com/office/officeart/2005/8/layout/hierarchy3"/>
    <dgm:cxn modelId="{D19EF047-DC45-49FC-9539-081345CC9D73}" type="presOf" srcId="{BBED955F-4C07-4306-82EC-FD7DC77FDB7C}" destId="{B16C3EFB-CC37-41CA-AF9D-8DBFBBE300D5}" srcOrd="0" destOrd="0" presId="urn:microsoft.com/office/officeart/2005/8/layout/hierarchy3"/>
    <dgm:cxn modelId="{CA868968-03EB-4A08-9D4A-C3F29B50D309}" type="presOf" srcId="{06E72F64-54BE-42AD-9DD0-31F74FBDE0A9}" destId="{472C6B1E-7CB6-4CE1-A437-703B89E2630C}" srcOrd="0" destOrd="0" presId="urn:microsoft.com/office/officeart/2005/8/layout/hierarchy3"/>
    <dgm:cxn modelId="{2D1B9448-89D2-403A-9EFE-FBB52A7BCAA1}" srcId="{48961B5C-0E4F-4391-9FEE-312DD762C866}" destId="{AB8A3973-C80D-45F2-89D4-A0A4EB3D1AEA}" srcOrd="0" destOrd="0" parTransId="{941D0E3A-C034-4A98-AAD0-67F77A1D959E}" sibTransId="{32ADFDA9-818C-4C10-98FA-4752C1599959}"/>
    <dgm:cxn modelId="{F80CEB68-4BE8-4570-BB32-D2D069DE821D}" type="presOf" srcId="{217E03DB-8F17-4F2D-B3E1-F3D08DF31BAF}" destId="{0F262106-59E7-414F-8D70-BF81F4AF195D}" srcOrd="0" destOrd="0" presId="urn:microsoft.com/office/officeart/2005/8/layout/hierarchy3"/>
    <dgm:cxn modelId="{F0CF4269-D3A4-4CDE-807D-74633C33937B}" srcId="{48961B5C-0E4F-4391-9FEE-312DD762C866}" destId="{B9EAB3C3-561B-4744-8076-6160A21E791D}" srcOrd="2" destOrd="0" parTransId="{50965515-9602-4B45-8F55-F48CC663B82E}" sibTransId="{127AC146-4945-4F91-B750-E057F9F95A1D}"/>
    <dgm:cxn modelId="{2C74256B-1BC7-44AF-938B-1BD164E57359}" srcId="{C252E2B5-B6DB-47F4-8013-AE11A266F002}" destId="{3BF71211-A256-4E68-BD5A-392F6E39D783}" srcOrd="3" destOrd="0" parTransId="{42E4FFC9-A298-4F1C-9D0C-1DA58894218C}" sibTransId="{DAC7577E-35D4-48C9-B664-117F1A7BD150}"/>
    <dgm:cxn modelId="{27A5EE6B-AE78-4FA4-821F-A515449A3DB2}" srcId="{B9EAB3C3-561B-4744-8076-6160A21E791D}" destId="{F6608A6A-7807-4DE3-8E42-ABC6165A5691}" srcOrd="0" destOrd="0" parTransId="{AB34B095-1CBE-4D71-8662-717D0C425293}" sibTransId="{FC441678-F0FB-4E45-A3B1-99AEA9CD797F}"/>
    <dgm:cxn modelId="{9F5B006C-3026-408E-8CB0-9B83067401C9}" srcId="{635C6DB2-AFF5-4332-8A01-79577F6016FF}" destId="{27DEB4EE-3080-414B-AC96-493862906A84}" srcOrd="2" destOrd="0" parTransId="{547247A1-E934-44E9-8CF1-49CA2334F648}" sibTransId="{D9042C60-88A9-4518-87F9-70B25854E673}"/>
    <dgm:cxn modelId="{96EFB26C-DE2B-4A7F-B050-1EB25849EED4}" type="presOf" srcId="{BB4FF1F4-7EA5-48E7-8308-5666C6DAFB3F}" destId="{DF5B365E-EB38-4CD7-B6CA-A979710A86E7}" srcOrd="0" destOrd="0" presId="urn:microsoft.com/office/officeart/2005/8/layout/hierarchy3"/>
    <dgm:cxn modelId="{E5B1276F-FD75-457E-94B5-2DD5F0A6F572}" type="presOf" srcId="{E1EC8FEB-C362-45F3-9F39-76A4E22CDC17}" destId="{D3EFED9C-B647-474A-BF7A-774622A45C76}" srcOrd="0" destOrd="0" presId="urn:microsoft.com/office/officeart/2005/8/layout/hierarchy3"/>
    <dgm:cxn modelId="{2CF74E50-2EE3-4C5F-81B0-84E57B1E0706}" srcId="{FB854423-E44C-4C6D-9DF8-84765FE4C922}" destId="{C4FBE266-813A-4903-B1AF-0DFBFD260756}" srcOrd="3" destOrd="0" parTransId="{D8306DC2-B682-4BA4-A6BD-9D00EB7C27F4}" sibTransId="{41985CAF-1EFE-4510-A38B-F72585DE6CD7}"/>
    <dgm:cxn modelId="{B5BEF970-6F5D-4DA8-A2D2-CF34F9A453FB}" srcId="{48961B5C-0E4F-4391-9FEE-312DD762C866}" destId="{C252E2B5-B6DB-47F4-8013-AE11A266F002}" srcOrd="6" destOrd="0" parTransId="{DB06A823-8B60-4E52-9979-1ABED328CAE1}" sibTransId="{109162CC-D847-4C8A-BCA1-B61317E05DF9}"/>
    <dgm:cxn modelId="{676C4F73-5628-40BD-AB88-FF2C0C35D93B}" type="presOf" srcId="{B9EAB3C3-561B-4744-8076-6160A21E791D}" destId="{DD2DC57F-1CAF-4F7F-BC62-E3F18EA838D6}" srcOrd="1" destOrd="0" presId="urn:microsoft.com/office/officeart/2005/8/layout/hierarchy3"/>
    <dgm:cxn modelId="{3D190054-D809-407E-9EE2-50B6966C5D0F}" type="presOf" srcId="{F9CB5909-F805-4F44-9967-DE388D6A7ABD}" destId="{5AA8CFEE-FA04-4FA4-A444-6042DD82182F}" srcOrd="0" destOrd="0" presId="urn:microsoft.com/office/officeart/2005/8/layout/hierarchy3"/>
    <dgm:cxn modelId="{92C88175-DE45-4592-86CE-03A630DC3464}" srcId="{FB854423-E44C-4C6D-9DF8-84765FE4C922}" destId="{982B9CAD-E9C9-483E-B206-AC4914A33597}" srcOrd="1" destOrd="0" parTransId="{3024D337-265F-4FDE-8DD9-59531C946C3F}" sibTransId="{72D3DB43-44CD-4EC9-B55A-1A91CF4352DB}"/>
    <dgm:cxn modelId="{8D18AC77-80A4-4B5C-8944-D5CC69FEF4D4}" type="presOf" srcId="{D2D73255-5F69-4A8E-870A-7309E6771241}" destId="{A6358323-A435-42CE-9B64-58F002858C72}" srcOrd="0" destOrd="0" presId="urn:microsoft.com/office/officeart/2005/8/layout/hierarchy3"/>
    <dgm:cxn modelId="{4F575E7D-1A59-49B9-8CB1-E6B2F1D1FDAD}" srcId="{27A38FD8-4A08-4F63-84FE-425B6699A3AE}" destId="{BBED955F-4C07-4306-82EC-FD7DC77FDB7C}" srcOrd="2" destOrd="0" parTransId="{AE2CCF97-B742-4357-A273-4DFA7487D44F}" sibTransId="{8E1C9F0E-75F8-45A5-B147-096C5D178159}"/>
    <dgm:cxn modelId="{12E40C7E-1957-4154-BB77-59F01146A1CA}" type="presOf" srcId="{B9EAB3C3-561B-4744-8076-6160A21E791D}" destId="{5347DA93-7FAE-45BA-860A-FEE53E23A86B}" srcOrd="0" destOrd="0" presId="urn:microsoft.com/office/officeart/2005/8/layout/hierarchy3"/>
    <dgm:cxn modelId="{C5594881-A815-4605-9597-8F244BD83A5B}" type="presOf" srcId="{982B9CAD-E9C9-483E-B206-AC4914A33597}" destId="{3EDB8170-ADDE-4B55-9374-56664439F630}" srcOrd="0" destOrd="0" presId="urn:microsoft.com/office/officeart/2005/8/layout/hierarchy3"/>
    <dgm:cxn modelId="{B2935C82-7930-4638-BE2D-02278C55F2B0}" srcId="{48961B5C-0E4F-4391-9FEE-312DD762C866}" destId="{27A38FD8-4A08-4F63-84FE-425B6699A3AE}" srcOrd="4" destOrd="0" parTransId="{0FE5267B-D741-4782-BC58-7C66E74812CA}" sibTransId="{ACEC9878-CBB4-47C6-B509-8C1A5210813C}"/>
    <dgm:cxn modelId="{8578D483-5FB9-456F-9BA8-B1E7061E17B2}" type="presOf" srcId="{F8C8A9A5-BEFD-4A50-A4D8-50F7C6AA8D24}" destId="{B7950889-DF92-4B55-A588-DCDF926183B6}" srcOrd="0" destOrd="0" presId="urn:microsoft.com/office/officeart/2005/8/layout/hierarchy3"/>
    <dgm:cxn modelId="{ADB6BF87-630B-440C-B1B0-1E4D85D255D8}" srcId="{635C6DB2-AFF5-4332-8A01-79577F6016FF}" destId="{6E8E93F3-CA83-4F7C-877A-7E797E722EDE}" srcOrd="0" destOrd="0" parTransId="{586DE552-9D3C-42D7-84BE-ABADBF3ACD2F}" sibTransId="{F82C23E4-7867-4B9D-9961-DD0DA84D2FE3}"/>
    <dgm:cxn modelId="{772DDB8A-F644-4F3A-9AC6-5D97C4947AF3}" srcId="{FB854423-E44C-4C6D-9DF8-84765FE4C922}" destId="{A6FBF24D-6122-42E1-AE2A-B9F76FE1967B}" srcOrd="0" destOrd="0" parTransId="{A63E69D0-1E3E-4027-9CB9-6E27969DB5BB}" sibTransId="{1E85AB1F-989B-4BC5-842A-181E3A13EA2A}"/>
    <dgm:cxn modelId="{7E349E8D-76FD-4860-82E8-91DE3179036E}" type="presOf" srcId="{876749CF-4C77-4D8D-93FF-1923E0218C31}" destId="{163A6752-6E5E-4F88-BF62-E3BA1D98FF8E}" srcOrd="0" destOrd="0" presId="urn:microsoft.com/office/officeart/2005/8/layout/hierarchy3"/>
    <dgm:cxn modelId="{4843528E-FFEE-47D5-A67D-990602F04770}" type="presOf" srcId="{6E8E93F3-CA83-4F7C-877A-7E797E722EDE}" destId="{B2D63E3B-5A94-48F2-8E28-B5D4DFC51E76}" srcOrd="0" destOrd="0" presId="urn:microsoft.com/office/officeart/2005/8/layout/hierarchy3"/>
    <dgm:cxn modelId="{D73B5C95-E7D0-4196-9F9C-769E3C8E9B62}" type="presOf" srcId="{FB854423-E44C-4C6D-9DF8-84765FE4C922}" destId="{98F8E541-D576-46CA-A8A4-512B08397606}" srcOrd="1" destOrd="0" presId="urn:microsoft.com/office/officeart/2005/8/layout/hierarchy3"/>
    <dgm:cxn modelId="{26E13296-C389-4D6E-AB56-DF5D91083EB6}" srcId="{27A38FD8-4A08-4F63-84FE-425B6699A3AE}" destId="{B4E92012-8526-47B5-858A-C06590821D80}" srcOrd="1" destOrd="0" parTransId="{D2D73255-5F69-4A8E-870A-7309E6771241}" sibTransId="{34223B5F-5C90-4A5D-BD83-20205684CF48}"/>
    <dgm:cxn modelId="{C0A78996-E59B-48B2-B35E-4B89CC08BDD3}" srcId="{48961B5C-0E4F-4391-9FEE-312DD762C866}" destId="{FB854423-E44C-4C6D-9DF8-84765FE4C922}" srcOrd="3" destOrd="0" parTransId="{0F84050F-2EB5-4518-8931-800F73BC0088}" sibTransId="{8B4F11DA-7A9D-4396-8DCA-5A579C5E89E5}"/>
    <dgm:cxn modelId="{9C93BD9A-A01F-486A-8166-779A9FF66F83}" type="presOf" srcId="{AB8A3973-C80D-45F2-89D4-A0A4EB3D1AEA}" destId="{DC7145D1-C162-4C62-AF82-4581805B7A86}" srcOrd="0" destOrd="0" presId="urn:microsoft.com/office/officeart/2005/8/layout/hierarchy3"/>
    <dgm:cxn modelId="{F6E7ED9A-E531-498D-9B41-9183C65D282C}" type="presOf" srcId="{087A1023-3C15-4E1B-B38C-1990D9874BCB}" destId="{F66738A1-AA89-41B2-A170-EB5DF8F571B8}" srcOrd="0" destOrd="0" presId="urn:microsoft.com/office/officeart/2005/8/layout/hierarchy3"/>
    <dgm:cxn modelId="{C0552B9C-62AB-4817-9AA3-9C53B970E0F8}" type="presOf" srcId="{5B1560F0-7990-44A4-BEE3-6CB30805FAB9}" destId="{81F4A8B5-B4F1-4F12-A3CB-A1554B67EEC6}" srcOrd="0" destOrd="0" presId="urn:microsoft.com/office/officeart/2005/8/layout/hierarchy3"/>
    <dgm:cxn modelId="{929EE49D-FF74-4AC6-B4F6-4E659E99B0E5}" type="presOf" srcId="{9E123922-62CE-4231-A16B-D060713B2B72}" destId="{048F72A5-C52C-475D-BC44-0880492C9670}" srcOrd="0" destOrd="0" presId="urn:microsoft.com/office/officeart/2005/8/layout/hierarchy3"/>
    <dgm:cxn modelId="{6D5F729F-F9E6-4659-8F94-394349FAD97C}" srcId="{48961B5C-0E4F-4391-9FEE-312DD762C866}" destId="{635C6DB2-AFF5-4332-8A01-79577F6016FF}" srcOrd="5" destOrd="0" parTransId="{A1359A94-1F38-44C5-9AA7-E0AB65C7C5BE}" sibTransId="{C3A47C1A-A3F3-46CF-B933-39E43EDC3D34}"/>
    <dgm:cxn modelId="{32A13BA0-AA73-4708-A3B7-3B0B15D0D2A1}" type="presOf" srcId="{C8AC2EB4-225E-4874-80B7-736C6C749430}" destId="{9FD320D7-012D-435D-A643-B997E24E73B3}" srcOrd="0" destOrd="0" presId="urn:microsoft.com/office/officeart/2005/8/layout/hierarchy3"/>
    <dgm:cxn modelId="{53979EA1-CEDB-4F76-866D-75C8A9E9B8A9}" srcId="{FB854423-E44C-4C6D-9DF8-84765FE4C922}" destId="{F9CB5909-F805-4F44-9967-DE388D6A7ABD}" srcOrd="2" destOrd="0" parTransId="{FFEE7EBC-8C1D-4800-A768-7B068320065C}" sibTransId="{53B0F717-E2B3-4111-AD70-BAAFECF48476}"/>
    <dgm:cxn modelId="{2FB644A3-5D4B-4B36-9F12-AED0AECA90C3}" srcId="{5B1560F0-7990-44A4-BEE3-6CB30805FAB9}" destId="{876749CF-4C77-4D8D-93FF-1923E0218C31}" srcOrd="2" destOrd="0" parTransId="{338365A0-FAF3-4280-AC24-85697931BB41}" sibTransId="{7F4550B8-3653-41E2-A741-143D70D80A44}"/>
    <dgm:cxn modelId="{94F8D7A3-0517-40BD-8CCD-5FD252B56852}" type="presOf" srcId="{27A38FD8-4A08-4F63-84FE-425B6699A3AE}" destId="{0F1C06D4-9AFE-4B9D-95EB-33A7892F0FB0}" srcOrd="1" destOrd="0" presId="urn:microsoft.com/office/officeart/2005/8/layout/hierarchy3"/>
    <dgm:cxn modelId="{C9C644A5-333B-4E33-91E0-1655A0D1E92E}" type="presOf" srcId="{2381CF3F-41A7-449C-8F93-A2BD0AADD104}" destId="{33C8554B-8C8A-4DAD-ACA1-0013D4E1332A}" srcOrd="0" destOrd="0" presId="urn:microsoft.com/office/officeart/2005/8/layout/hierarchy3"/>
    <dgm:cxn modelId="{17B7CCA5-251E-4E40-A8A2-1A5FE61078A0}" srcId="{C252E2B5-B6DB-47F4-8013-AE11A266F002}" destId="{087A1023-3C15-4E1B-B38C-1990D9874BCB}" srcOrd="0" destOrd="0" parTransId="{6244BE9B-0E2D-4838-8BF2-B333C521624C}" sibTransId="{92898E16-3840-4DB2-961D-A8F59EFEC95D}"/>
    <dgm:cxn modelId="{DDC399A7-DFD2-47C8-9ABE-6CCE1FC1CEE7}" srcId="{AB8A3973-C80D-45F2-89D4-A0A4EB3D1AEA}" destId="{C8AC2EB4-225E-4874-80B7-736C6C749430}" srcOrd="1" destOrd="0" parTransId="{301868B1-B33E-484C-8822-CF5CBCAE8B81}" sibTransId="{2A68B829-1DA2-44E1-B9D9-A1F5202AB0EE}"/>
    <dgm:cxn modelId="{5E1A54A8-8F8E-4667-AF69-130F1DF23481}" type="presOf" srcId="{586DE552-9D3C-42D7-84BE-ABADBF3ACD2F}" destId="{7ED91FAD-62D6-4E92-A9DA-E2ED7BC189D5}" srcOrd="0" destOrd="0" presId="urn:microsoft.com/office/officeart/2005/8/layout/hierarchy3"/>
    <dgm:cxn modelId="{A55C5AAE-7A43-446C-BB8D-1278E30BD5BF}" type="presOf" srcId="{1F5E1237-ED11-4003-A596-35B9594A3916}" destId="{73389F20-6647-4603-AC78-109FDD951B1F}" srcOrd="0" destOrd="0" presId="urn:microsoft.com/office/officeart/2005/8/layout/hierarchy3"/>
    <dgm:cxn modelId="{AFDE54B0-29F2-4462-ADB5-1337BDCF62E1}" type="presOf" srcId="{3024D337-265F-4FDE-8DD9-59531C946C3F}" destId="{F59EA188-6B1A-47E5-8C9B-6207758E1C75}" srcOrd="0" destOrd="0" presId="urn:microsoft.com/office/officeart/2005/8/layout/hierarchy3"/>
    <dgm:cxn modelId="{608A8FB7-D726-4248-A93B-5DEE1F1CFF76}" type="presOf" srcId="{F6608A6A-7807-4DE3-8E42-ABC6165A5691}" destId="{1FAFE976-FEDC-482A-9C1B-E92AB29CE75F}" srcOrd="0" destOrd="0" presId="urn:microsoft.com/office/officeart/2005/8/layout/hierarchy3"/>
    <dgm:cxn modelId="{3F3988B8-561B-411D-8300-7262512B5854}" srcId="{AB8A3973-C80D-45F2-89D4-A0A4EB3D1AEA}" destId="{D5CDDA61-27C6-4EC3-98AA-00C5000A9AD1}" srcOrd="0" destOrd="0" parTransId="{9E123922-62CE-4231-A16B-D060713B2B72}" sibTransId="{531A16F8-A297-45D8-B95E-0FF5FEA7D388}"/>
    <dgm:cxn modelId="{E72501BE-0EA4-45C0-AB92-F64AA3A3B243}" srcId="{C252E2B5-B6DB-47F4-8013-AE11A266F002}" destId="{3D83DED4-3A69-448F-8E15-E26FD4DDD106}" srcOrd="1" destOrd="0" parTransId="{E1EC8FEB-C362-45F3-9F39-76A4E22CDC17}" sibTransId="{07226A5E-BF61-4C8B-ACA1-9766B9ADACAE}"/>
    <dgm:cxn modelId="{B91A3ABF-5A01-4B76-95FB-24804C93AAB3}" type="presOf" srcId="{2150C2B6-BA2C-4755-938C-928AF43C1DFD}" destId="{88C83889-4247-46D4-A141-59D7318B9B0F}" srcOrd="0" destOrd="0" presId="urn:microsoft.com/office/officeart/2005/8/layout/hierarchy3"/>
    <dgm:cxn modelId="{417A84BF-A30C-48E5-B2EF-F4B74F1DD32B}" srcId="{B9EAB3C3-561B-4744-8076-6160A21E791D}" destId="{506D1419-DD7D-4A49-8A01-A3B96876DEF5}" srcOrd="1" destOrd="0" parTransId="{217E03DB-8F17-4F2D-B3E1-F3D08DF31BAF}" sibTransId="{E02B0179-1DF3-4E20-9357-AEBBD5B645FB}"/>
    <dgm:cxn modelId="{D08C54C6-5F85-4D36-98F4-2060AF299F4E}" type="presOf" srcId="{506D1419-DD7D-4A49-8A01-A3B96876DEF5}" destId="{15496E70-8906-4C59-ACF5-03AB33A0013F}" srcOrd="0" destOrd="0" presId="urn:microsoft.com/office/officeart/2005/8/layout/hierarchy3"/>
    <dgm:cxn modelId="{D162CFC6-ADA1-4624-9008-872E269B1149}" type="presOf" srcId="{AB8A3973-C80D-45F2-89D4-A0A4EB3D1AEA}" destId="{456C3BD8-2EBA-4C57-A432-AA6603E111C1}" srcOrd="1" destOrd="0" presId="urn:microsoft.com/office/officeart/2005/8/layout/hierarchy3"/>
    <dgm:cxn modelId="{602B13CB-FD9E-4B78-B9D5-1AAB07893763}" srcId="{5B1560F0-7990-44A4-BEE3-6CB30805FAB9}" destId="{020E7D42-502F-4101-AB12-486FD78C81FF}" srcOrd="1" destOrd="0" parTransId="{36D7C3E4-3599-4BCB-B9A3-9B9C86CAAB27}" sibTransId="{D587C0CF-B304-457B-9622-EA7D00523FD2}"/>
    <dgm:cxn modelId="{BC4C14CF-BE7A-40D2-AB5A-929074C74557}" type="presOf" srcId="{C252E2B5-B6DB-47F4-8013-AE11A266F002}" destId="{A5536781-FE73-4CC9-9268-380EC93FDFAD}" srcOrd="1" destOrd="0" presId="urn:microsoft.com/office/officeart/2005/8/layout/hierarchy3"/>
    <dgm:cxn modelId="{628FB4CF-CC59-46FE-BD91-B37AC8CF1059}" type="presOf" srcId="{338365A0-FAF3-4280-AC24-85697931BB41}" destId="{419092CB-785D-44FD-899E-B646C6C393F0}" srcOrd="0" destOrd="0" presId="urn:microsoft.com/office/officeart/2005/8/layout/hierarchy3"/>
    <dgm:cxn modelId="{FDD353D7-A1FD-40D6-B538-FD33E8916DC8}" type="presOf" srcId="{48961B5C-0E4F-4391-9FEE-312DD762C866}" destId="{59878CC4-38F0-41A2-A128-02ABFE94FBF5}" srcOrd="0" destOrd="0" presId="urn:microsoft.com/office/officeart/2005/8/layout/hierarchy3"/>
    <dgm:cxn modelId="{7D0E19DC-0F22-4C77-94BF-B1F9B8021755}" type="presOf" srcId="{D5CDDA61-27C6-4EC3-98AA-00C5000A9AD1}" destId="{1CD1FDDF-EBBC-4172-A37A-ABFC96B9B222}" srcOrd="0" destOrd="0" presId="urn:microsoft.com/office/officeart/2005/8/layout/hierarchy3"/>
    <dgm:cxn modelId="{952CD0E1-F846-4B35-B3D5-5E9923E9546C}" srcId="{48961B5C-0E4F-4391-9FEE-312DD762C866}" destId="{5B1560F0-7990-44A4-BEE3-6CB30805FAB9}" srcOrd="1" destOrd="0" parTransId="{9861999B-CC0E-4193-9ACA-B3A68D68FDFE}" sibTransId="{DBEB48F9-7F2E-487F-BC35-17C00E4FFC88}"/>
    <dgm:cxn modelId="{A4618FF3-8984-40EA-A81A-308BC127F4BD}" type="presOf" srcId="{3BF71211-A256-4E68-BD5A-392F6E39D783}" destId="{AFE08692-6FC9-4DAA-A264-05AC7002D353}" srcOrd="0" destOrd="0" presId="urn:microsoft.com/office/officeart/2005/8/layout/hierarchy3"/>
    <dgm:cxn modelId="{6D5DCDF3-3020-45D8-B6A9-E66BA4F48C09}" type="presOf" srcId="{27A38FD8-4A08-4F63-84FE-425B6699A3AE}" destId="{DBFF1236-A6BD-4A87-93B4-AEC27AE75A95}" srcOrd="0" destOrd="0" presId="urn:microsoft.com/office/officeart/2005/8/layout/hierarchy3"/>
    <dgm:cxn modelId="{11C26BF4-CE54-4D46-B045-F11FD39F6E9F}" type="presOf" srcId="{3DC9A300-3E2E-4F57-8628-E40B28D4D651}" destId="{9B9E6496-E200-499E-963C-661F6A040B53}" srcOrd="0" destOrd="0" presId="urn:microsoft.com/office/officeart/2005/8/layout/hierarchy3"/>
    <dgm:cxn modelId="{A10108FD-9425-4452-BDDE-C66AE35EA1F8}" type="presOf" srcId="{A741B451-E222-4AEA-B063-2B2472339DC4}" destId="{A3A10BC9-9659-4E48-A746-5E66686DBAEA}" srcOrd="0" destOrd="0" presId="urn:microsoft.com/office/officeart/2005/8/layout/hierarchy3"/>
    <dgm:cxn modelId="{00D0A8FE-5591-44FF-9CF4-2CB9A81FEF05}" type="presOf" srcId="{AB34B095-1CBE-4D71-8662-717D0C425293}" destId="{C6366550-1C4E-44FE-B1F8-C80CC14B267A}" srcOrd="0" destOrd="0" presId="urn:microsoft.com/office/officeart/2005/8/layout/hierarchy3"/>
    <dgm:cxn modelId="{1DF6E202-69BB-472F-88C4-BD7544310F61}" type="presParOf" srcId="{59878CC4-38F0-41A2-A128-02ABFE94FBF5}" destId="{76D46283-C01B-4A75-9408-A5575E635D45}" srcOrd="0" destOrd="0" presId="urn:microsoft.com/office/officeart/2005/8/layout/hierarchy3"/>
    <dgm:cxn modelId="{D2716881-B9DE-4F2F-B351-147AE7ECEEA7}" type="presParOf" srcId="{76D46283-C01B-4A75-9408-A5575E635D45}" destId="{224FBF2F-5D70-4B92-9A44-7EC883C883D2}" srcOrd="0" destOrd="0" presId="urn:microsoft.com/office/officeart/2005/8/layout/hierarchy3"/>
    <dgm:cxn modelId="{3886E8AF-4098-4A3B-8012-BE38A2B3CBB5}" type="presParOf" srcId="{224FBF2F-5D70-4B92-9A44-7EC883C883D2}" destId="{DC7145D1-C162-4C62-AF82-4581805B7A86}" srcOrd="0" destOrd="0" presId="urn:microsoft.com/office/officeart/2005/8/layout/hierarchy3"/>
    <dgm:cxn modelId="{92E7ED44-5A82-434B-94EE-6C80FC4977B3}" type="presParOf" srcId="{224FBF2F-5D70-4B92-9A44-7EC883C883D2}" destId="{456C3BD8-2EBA-4C57-A432-AA6603E111C1}" srcOrd="1" destOrd="0" presId="urn:microsoft.com/office/officeart/2005/8/layout/hierarchy3"/>
    <dgm:cxn modelId="{73EEAAE8-A838-46FE-AD17-617A5D1C710E}" type="presParOf" srcId="{76D46283-C01B-4A75-9408-A5575E635D45}" destId="{FDA7FD0A-5781-4B90-9F14-6D8C2B2562E2}" srcOrd="1" destOrd="0" presId="urn:microsoft.com/office/officeart/2005/8/layout/hierarchy3"/>
    <dgm:cxn modelId="{D50D86CC-3234-4FDD-AD96-056CAE4FA892}" type="presParOf" srcId="{FDA7FD0A-5781-4B90-9F14-6D8C2B2562E2}" destId="{048F72A5-C52C-475D-BC44-0880492C9670}" srcOrd="0" destOrd="0" presId="urn:microsoft.com/office/officeart/2005/8/layout/hierarchy3"/>
    <dgm:cxn modelId="{E2AB8E7C-1CEA-44E8-AE8B-05E9A00993FD}" type="presParOf" srcId="{FDA7FD0A-5781-4B90-9F14-6D8C2B2562E2}" destId="{1CD1FDDF-EBBC-4172-A37A-ABFC96B9B222}" srcOrd="1" destOrd="0" presId="urn:microsoft.com/office/officeart/2005/8/layout/hierarchy3"/>
    <dgm:cxn modelId="{22C49DE5-A9F1-48B4-9246-C6414F8D1054}" type="presParOf" srcId="{FDA7FD0A-5781-4B90-9F14-6D8C2B2562E2}" destId="{C02F7612-D1C1-4856-802A-3F00998A0BD5}" srcOrd="2" destOrd="0" presId="urn:microsoft.com/office/officeart/2005/8/layout/hierarchy3"/>
    <dgm:cxn modelId="{AD501009-0004-4A26-83AE-62F5BF0AE6C2}" type="presParOf" srcId="{FDA7FD0A-5781-4B90-9F14-6D8C2B2562E2}" destId="{9FD320D7-012D-435D-A643-B997E24E73B3}" srcOrd="3" destOrd="0" presId="urn:microsoft.com/office/officeart/2005/8/layout/hierarchy3"/>
    <dgm:cxn modelId="{4339525E-EF4C-4E58-8E2F-6E18B9F3564A}" type="presParOf" srcId="{59878CC4-38F0-41A2-A128-02ABFE94FBF5}" destId="{54B7A79E-F120-471A-9461-8A98E123A07E}" srcOrd="1" destOrd="0" presId="urn:microsoft.com/office/officeart/2005/8/layout/hierarchy3"/>
    <dgm:cxn modelId="{1B77BA7B-798E-4004-85AC-E90167841A0C}" type="presParOf" srcId="{54B7A79E-F120-471A-9461-8A98E123A07E}" destId="{480C7A0B-5E99-478C-972C-AE0D5D36C739}" srcOrd="0" destOrd="0" presId="urn:microsoft.com/office/officeart/2005/8/layout/hierarchy3"/>
    <dgm:cxn modelId="{841A74CE-CDED-413F-9B78-2ADE32BB1B71}" type="presParOf" srcId="{480C7A0B-5E99-478C-972C-AE0D5D36C739}" destId="{81F4A8B5-B4F1-4F12-A3CB-A1554B67EEC6}" srcOrd="0" destOrd="0" presId="urn:microsoft.com/office/officeart/2005/8/layout/hierarchy3"/>
    <dgm:cxn modelId="{A9AEF928-D5D7-41E9-8810-12FD9FDB23D2}" type="presParOf" srcId="{480C7A0B-5E99-478C-972C-AE0D5D36C739}" destId="{925E3617-94B7-4A7F-A97F-F104A60FAEDC}" srcOrd="1" destOrd="0" presId="urn:microsoft.com/office/officeart/2005/8/layout/hierarchy3"/>
    <dgm:cxn modelId="{80A3C0E8-4F68-4E73-BBAE-F2352A1B8821}" type="presParOf" srcId="{54B7A79E-F120-471A-9461-8A98E123A07E}" destId="{48CF910C-C0E2-46A9-AF93-B1B2CED4830D}" srcOrd="1" destOrd="0" presId="urn:microsoft.com/office/officeart/2005/8/layout/hierarchy3"/>
    <dgm:cxn modelId="{F75DB44B-8D02-4A0D-B10E-6B09EECEE955}" type="presParOf" srcId="{48CF910C-C0E2-46A9-AF93-B1B2CED4830D}" destId="{9B9E6496-E200-499E-963C-661F6A040B53}" srcOrd="0" destOrd="0" presId="urn:microsoft.com/office/officeart/2005/8/layout/hierarchy3"/>
    <dgm:cxn modelId="{A3BCEEDD-4538-44D1-9DB2-4EB16E173A7E}" type="presParOf" srcId="{48CF910C-C0E2-46A9-AF93-B1B2CED4830D}" destId="{472C6B1E-7CB6-4CE1-A437-703B89E2630C}" srcOrd="1" destOrd="0" presId="urn:microsoft.com/office/officeart/2005/8/layout/hierarchy3"/>
    <dgm:cxn modelId="{B06C39ED-077D-4AA7-9906-2B0EAA5B31A6}" type="presParOf" srcId="{48CF910C-C0E2-46A9-AF93-B1B2CED4830D}" destId="{A4A91E87-D75A-4C2E-9CEE-DF6CAB053BBF}" srcOrd="2" destOrd="0" presId="urn:microsoft.com/office/officeart/2005/8/layout/hierarchy3"/>
    <dgm:cxn modelId="{640207C0-3B0C-4C51-A2EF-2C7E96A7E5D2}" type="presParOf" srcId="{48CF910C-C0E2-46A9-AF93-B1B2CED4830D}" destId="{9779FA10-F663-45B2-8496-58CCE1483F03}" srcOrd="3" destOrd="0" presId="urn:microsoft.com/office/officeart/2005/8/layout/hierarchy3"/>
    <dgm:cxn modelId="{2EB5671F-8287-44F1-99AC-1F9B2E875D1F}" type="presParOf" srcId="{48CF910C-C0E2-46A9-AF93-B1B2CED4830D}" destId="{419092CB-785D-44FD-899E-B646C6C393F0}" srcOrd="4" destOrd="0" presId="urn:microsoft.com/office/officeart/2005/8/layout/hierarchy3"/>
    <dgm:cxn modelId="{9A11FF1F-C346-46D9-B5E9-BCA3038EE035}" type="presParOf" srcId="{48CF910C-C0E2-46A9-AF93-B1B2CED4830D}" destId="{163A6752-6E5E-4F88-BF62-E3BA1D98FF8E}" srcOrd="5" destOrd="0" presId="urn:microsoft.com/office/officeart/2005/8/layout/hierarchy3"/>
    <dgm:cxn modelId="{3A620408-0029-42D8-A4E5-7C023D6E8E27}" type="presParOf" srcId="{48CF910C-C0E2-46A9-AF93-B1B2CED4830D}" destId="{33C8554B-8C8A-4DAD-ACA1-0013D4E1332A}" srcOrd="6" destOrd="0" presId="urn:microsoft.com/office/officeart/2005/8/layout/hierarchy3"/>
    <dgm:cxn modelId="{1827A91C-FA5D-43D7-AA41-38855BE09F4F}" type="presParOf" srcId="{48CF910C-C0E2-46A9-AF93-B1B2CED4830D}" destId="{3915D1B9-AC2E-460B-BABC-8C1555E5D31F}" srcOrd="7" destOrd="0" presId="urn:microsoft.com/office/officeart/2005/8/layout/hierarchy3"/>
    <dgm:cxn modelId="{59EC76C3-9F41-4864-8CE6-1FF9F4E960EF}" type="presParOf" srcId="{59878CC4-38F0-41A2-A128-02ABFE94FBF5}" destId="{0B25607A-C26C-468A-8934-09121876D3B3}" srcOrd="2" destOrd="0" presId="urn:microsoft.com/office/officeart/2005/8/layout/hierarchy3"/>
    <dgm:cxn modelId="{C6451EA7-17ED-4F0D-A1DE-3985F0B3B89E}" type="presParOf" srcId="{0B25607A-C26C-468A-8934-09121876D3B3}" destId="{444C16D4-715A-46C2-ADAF-505F8BDE87DE}" srcOrd="0" destOrd="0" presId="urn:microsoft.com/office/officeart/2005/8/layout/hierarchy3"/>
    <dgm:cxn modelId="{B11D4732-6C35-42D1-B650-8D721C9A7968}" type="presParOf" srcId="{444C16D4-715A-46C2-ADAF-505F8BDE87DE}" destId="{5347DA93-7FAE-45BA-860A-FEE53E23A86B}" srcOrd="0" destOrd="0" presId="urn:microsoft.com/office/officeart/2005/8/layout/hierarchy3"/>
    <dgm:cxn modelId="{4BD49ACE-BD62-4DBF-8D9C-2E2CD05417B6}" type="presParOf" srcId="{444C16D4-715A-46C2-ADAF-505F8BDE87DE}" destId="{DD2DC57F-1CAF-4F7F-BC62-E3F18EA838D6}" srcOrd="1" destOrd="0" presId="urn:microsoft.com/office/officeart/2005/8/layout/hierarchy3"/>
    <dgm:cxn modelId="{30489D92-95A1-49C2-B605-51C9707F2055}" type="presParOf" srcId="{0B25607A-C26C-468A-8934-09121876D3B3}" destId="{051EC91D-5542-4298-AFAE-6A39F451831F}" srcOrd="1" destOrd="0" presId="urn:microsoft.com/office/officeart/2005/8/layout/hierarchy3"/>
    <dgm:cxn modelId="{00AEB57B-6C19-47E7-8D2E-3C42B87A2C32}" type="presParOf" srcId="{051EC91D-5542-4298-AFAE-6A39F451831F}" destId="{C6366550-1C4E-44FE-B1F8-C80CC14B267A}" srcOrd="0" destOrd="0" presId="urn:microsoft.com/office/officeart/2005/8/layout/hierarchy3"/>
    <dgm:cxn modelId="{46750D54-76AA-44B5-ADDE-69D07B22ED3E}" type="presParOf" srcId="{051EC91D-5542-4298-AFAE-6A39F451831F}" destId="{1FAFE976-FEDC-482A-9C1B-E92AB29CE75F}" srcOrd="1" destOrd="0" presId="urn:microsoft.com/office/officeart/2005/8/layout/hierarchy3"/>
    <dgm:cxn modelId="{3E6C098E-E58F-41D1-9666-9203AF98D837}" type="presParOf" srcId="{051EC91D-5542-4298-AFAE-6A39F451831F}" destId="{0F262106-59E7-414F-8D70-BF81F4AF195D}" srcOrd="2" destOrd="0" presId="urn:microsoft.com/office/officeart/2005/8/layout/hierarchy3"/>
    <dgm:cxn modelId="{D7FF7F56-8CD7-4083-BE47-46093935307E}" type="presParOf" srcId="{051EC91D-5542-4298-AFAE-6A39F451831F}" destId="{15496E70-8906-4C59-ACF5-03AB33A0013F}" srcOrd="3" destOrd="0" presId="urn:microsoft.com/office/officeart/2005/8/layout/hierarchy3"/>
    <dgm:cxn modelId="{4839FEFA-9577-407F-9B63-B44B5FD68DDD}" type="presParOf" srcId="{59878CC4-38F0-41A2-A128-02ABFE94FBF5}" destId="{F2DD0EFF-4F8E-4125-A8B2-5C63ED691569}" srcOrd="3" destOrd="0" presId="urn:microsoft.com/office/officeart/2005/8/layout/hierarchy3"/>
    <dgm:cxn modelId="{677C69C6-8DDD-4781-A9BA-172DBA033DE4}" type="presParOf" srcId="{F2DD0EFF-4F8E-4125-A8B2-5C63ED691569}" destId="{1BA0F6F2-8AFB-40B3-8EC5-0CD14F24C544}" srcOrd="0" destOrd="0" presId="urn:microsoft.com/office/officeart/2005/8/layout/hierarchy3"/>
    <dgm:cxn modelId="{B0B7C594-0AEF-4DB9-BD0D-5AF1965F6E0B}" type="presParOf" srcId="{1BA0F6F2-8AFB-40B3-8EC5-0CD14F24C544}" destId="{6063D150-DDB7-48E5-B937-297FE76CD9D9}" srcOrd="0" destOrd="0" presId="urn:microsoft.com/office/officeart/2005/8/layout/hierarchy3"/>
    <dgm:cxn modelId="{55061DA2-1250-42DE-AB96-56D212E0B599}" type="presParOf" srcId="{1BA0F6F2-8AFB-40B3-8EC5-0CD14F24C544}" destId="{98F8E541-D576-46CA-A8A4-512B08397606}" srcOrd="1" destOrd="0" presId="urn:microsoft.com/office/officeart/2005/8/layout/hierarchy3"/>
    <dgm:cxn modelId="{F1405752-C392-45DD-8794-53B14D2F7F61}" type="presParOf" srcId="{F2DD0EFF-4F8E-4125-A8B2-5C63ED691569}" destId="{31E8BAAD-ADDC-42C3-BD66-E47BD5DCC981}" srcOrd="1" destOrd="0" presId="urn:microsoft.com/office/officeart/2005/8/layout/hierarchy3"/>
    <dgm:cxn modelId="{60028E29-F827-4C55-8E6A-42F39483ABA7}" type="presParOf" srcId="{31E8BAAD-ADDC-42C3-BD66-E47BD5DCC981}" destId="{144E75EC-FC44-481D-8E0A-E09E118F2181}" srcOrd="0" destOrd="0" presId="urn:microsoft.com/office/officeart/2005/8/layout/hierarchy3"/>
    <dgm:cxn modelId="{CCEA4520-FD26-4FC3-AF0B-5B064160428B}" type="presParOf" srcId="{31E8BAAD-ADDC-42C3-BD66-E47BD5DCC981}" destId="{30C65B84-CB60-4B2E-92EE-E5FD7008F39E}" srcOrd="1" destOrd="0" presId="urn:microsoft.com/office/officeart/2005/8/layout/hierarchy3"/>
    <dgm:cxn modelId="{636166B8-5BA2-4602-AAEC-C3B4BC385A30}" type="presParOf" srcId="{31E8BAAD-ADDC-42C3-BD66-E47BD5DCC981}" destId="{F59EA188-6B1A-47E5-8C9B-6207758E1C75}" srcOrd="2" destOrd="0" presId="urn:microsoft.com/office/officeart/2005/8/layout/hierarchy3"/>
    <dgm:cxn modelId="{BF65654D-EFAB-4FB0-8F5D-7287D734AD22}" type="presParOf" srcId="{31E8BAAD-ADDC-42C3-BD66-E47BD5DCC981}" destId="{3EDB8170-ADDE-4B55-9374-56664439F630}" srcOrd="3" destOrd="0" presId="urn:microsoft.com/office/officeart/2005/8/layout/hierarchy3"/>
    <dgm:cxn modelId="{83DFFACA-8E56-4968-A1D5-F300EFB5E2B7}" type="presParOf" srcId="{31E8BAAD-ADDC-42C3-BD66-E47BD5DCC981}" destId="{04047427-7E50-45CC-8056-642B16CFEF56}" srcOrd="4" destOrd="0" presId="urn:microsoft.com/office/officeart/2005/8/layout/hierarchy3"/>
    <dgm:cxn modelId="{0968AF48-D897-4C09-B3CC-840AE68FA3CB}" type="presParOf" srcId="{31E8BAAD-ADDC-42C3-BD66-E47BD5DCC981}" destId="{5AA8CFEE-FA04-4FA4-A444-6042DD82182F}" srcOrd="5" destOrd="0" presId="urn:microsoft.com/office/officeart/2005/8/layout/hierarchy3"/>
    <dgm:cxn modelId="{C433412F-FCAB-453B-A158-CD7A273137CE}" type="presParOf" srcId="{31E8BAAD-ADDC-42C3-BD66-E47BD5DCC981}" destId="{8B59136A-3678-4E79-BDBE-ABE75A90880D}" srcOrd="6" destOrd="0" presId="urn:microsoft.com/office/officeart/2005/8/layout/hierarchy3"/>
    <dgm:cxn modelId="{A3E1B6FA-20DE-4F06-9163-9BD8043AEC7F}" type="presParOf" srcId="{31E8BAAD-ADDC-42C3-BD66-E47BD5DCC981}" destId="{F6CEFB8C-5963-419F-A771-744871D1729F}" srcOrd="7" destOrd="0" presId="urn:microsoft.com/office/officeart/2005/8/layout/hierarchy3"/>
    <dgm:cxn modelId="{0743A1FB-D2F5-4FB7-8C5E-4B1AE3C404E0}" type="presParOf" srcId="{59878CC4-38F0-41A2-A128-02ABFE94FBF5}" destId="{81DF2639-A853-4CB9-9A45-258A426B0BC2}" srcOrd="4" destOrd="0" presId="urn:microsoft.com/office/officeart/2005/8/layout/hierarchy3"/>
    <dgm:cxn modelId="{022E0876-946F-406F-8C40-6EEF7926DDFA}" type="presParOf" srcId="{81DF2639-A853-4CB9-9A45-258A426B0BC2}" destId="{D67AB2ED-2C67-416E-8AAC-059BD3CFC573}" srcOrd="0" destOrd="0" presId="urn:microsoft.com/office/officeart/2005/8/layout/hierarchy3"/>
    <dgm:cxn modelId="{F6E80A7D-7A42-4515-95C4-3D6BFB91E549}" type="presParOf" srcId="{D67AB2ED-2C67-416E-8AAC-059BD3CFC573}" destId="{DBFF1236-A6BD-4A87-93B4-AEC27AE75A95}" srcOrd="0" destOrd="0" presId="urn:microsoft.com/office/officeart/2005/8/layout/hierarchy3"/>
    <dgm:cxn modelId="{9D12B7BA-B64A-4E04-891E-69F1B0DED084}" type="presParOf" srcId="{D67AB2ED-2C67-416E-8AAC-059BD3CFC573}" destId="{0F1C06D4-9AFE-4B9D-95EB-33A7892F0FB0}" srcOrd="1" destOrd="0" presId="urn:microsoft.com/office/officeart/2005/8/layout/hierarchy3"/>
    <dgm:cxn modelId="{53A5736E-A216-4B08-A1F1-E83EB369A0EB}" type="presParOf" srcId="{81DF2639-A853-4CB9-9A45-258A426B0BC2}" destId="{33D81F04-E707-433D-ABD4-B6BB4D8A4372}" srcOrd="1" destOrd="0" presId="urn:microsoft.com/office/officeart/2005/8/layout/hierarchy3"/>
    <dgm:cxn modelId="{2C2DF514-B3BF-4702-811F-78E85D950C18}" type="presParOf" srcId="{33D81F04-E707-433D-ABD4-B6BB4D8A4372}" destId="{A3A10BC9-9659-4E48-A746-5E66686DBAEA}" srcOrd="0" destOrd="0" presId="urn:microsoft.com/office/officeart/2005/8/layout/hierarchy3"/>
    <dgm:cxn modelId="{5AC15397-0897-42B8-BFCD-2B7780E06F2E}" type="presParOf" srcId="{33D81F04-E707-433D-ABD4-B6BB4D8A4372}" destId="{CA3A79BD-BF92-47BC-A5E7-3A5512EA46C8}" srcOrd="1" destOrd="0" presId="urn:microsoft.com/office/officeart/2005/8/layout/hierarchy3"/>
    <dgm:cxn modelId="{508B87E8-EC95-4041-83D0-6C4642CB77D5}" type="presParOf" srcId="{33D81F04-E707-433D-ABD4-B6BB4D8A4372}" destId="{A6358323-A435-42CE-9B64-58F002858C72}" srcOrd="2" destOrd="0" presId="urn:microsoft.com/office/officeart/2005/8/layout/hierarchy3"/>
    <dgm:cxn modelId="{1CE04DBA-04CA-4EB3-8BF9-3BAF78A43AA7}" type="presParOf" srcId="{33D81F04-E707-433D-ABD4-B6BB4D8A4372}" destId="{98895666-99B1-4E98-8D68-5DEAE12C5298}" srcOrd="3" destOrd="0" presId="urn:microsoft.com/office/officeart/2005/8/layout/hierarchy3"/>
    <dgm:cxn modelId="{F752114C-751E-4375-B014-835E955DEEA3}" type="presParOf" srcId="{33D81F04-E707-433D-ABD4-B6BB4D8A4372}" destId="{FB97C686-4213-4DDE-818C-12A9EFE474C6}" srcOrd="4" destOrd="0" presId="urn:microsoft.com/office/officeart/2005/8/layout/hierarchy3"/>
    <dgm:cxn modelId="{E4CCC664-E91E-467E-A8EC-2FA391EF6915}" type="presParOf" srcId="{33D81F04-E707-433D-ABD4-B6BB4D8A4372}" destId="{B16C3EFB-CC37-41CA-AF9D-8DBFBBE300D5}" srcOrd="5" destOrd="0" presId="urn:microsoft.com/office/officeart/2005/8/layout/hierarchy3"/>
    <dgm:cxn modelId="{85119A64-7E8E-44EF-BA1E-35BA1ED1C07D}" type="presParOf" srcId="{59878CC4-38F0-41A2-A128-02ABFE94FBF5}" destId="{8A2A9AC2-3F94-408E-BBB6-9F5E122C530B}" srcOrd="5" destOrd="0" presId="urn:microsoft.com/office/officeart/2005/8/layout/hierarchy3"/>
    <dgm:cxn modelId="{F7608927-E3F5-483D-A6C4-8AADBBC6D35B}" type="presParOf" srcId="{8A2A9AC2-3F94-408E-BBB6-9F5E122C530B}" destId="{A2D73F76-7CCA-4921-8BB3-ED6C743A7352}" srcOrd="0" destOrd="0" presId="urn:microsoft.com/office/officeart/2005/8/layout/hierarchy3"/>
    <dgm:cxn modelId="{59011D7D-4F7D-4CF8-8797-0FC75B985A90}" type="presParOf" srcId="{A2D73F76-7CCA-4921-8BB3-ED6C743A7352}" destId="{C4B34FD6-0A20-4BB2-91AE-E66477B528F2}" srcOrd="0" destOrd="0" presId="urn:microsoft.com/office/officeart/2005/8/layout/hierarchy3"/>
    <dgm:cxn modelId="{9D251168-F3E9-4D6E-9D68-E58A0F23BC73}" type="presParOf" srcId="{A2D73F76-7CCA-4921-8BB3-ED6C743A7352}" destId="{FC47C35B-887B-425B-B923-30AFD1375C71}" srcOrd="1" destOrd="0" presId="urn:microsoft.com/office/officeart/2005/8/layout/hierarchy3"/>
    <dgm:cxn modelId="{D1AEFEF4-721A-4541-AB6A-A07E4909082A}" type="presParOf" srcId="{8A2A9AC2-3F94-408E-BBB6-9F5E122C530B}" destId="{1E698132-96F0-4802-81E5-D6C0C0FF3FBB}" srcOrd="1" destOrd="0" presId="urn:microsoft.com/office/officeart/2005/8/layout/hierarchy3"/>
    <dgm:cxn modelId="{62357CFC-2D38-4223-A0B7-6D5122EF7253}" type="presParOf" srcId="{1E698132-96F0-4802-81E5-D6C0C0FF3FBB}" destId="{7ED91FAD-62D6-4E92-A9DA-E2ED7BC189D5}" srcOrd="0" destOrd="0" presId="urn:microsoft.com/office/officeart/2005/8/layout/hierarchy3"/>
    <dgm:cxn modelId="{A560127B-B139-4A17-994E-AFA59E76A05E}" type="presParOf" srcId="{1E698132-96F0-4802-81E5-D6C0C0FF3FBB}" destId="{B2D63E3B-5A94-48F2-8E28-B5D4DFC51E76}" srcOrd="1" destOrd="0" presId="urn:microsoft.com/office/officeart/2005/8/layout/hierarchy3"/>
    <dgm:cxn modelId="{0E634AD0-535A-4563-A539-A4FDE5708949}" type="presParOf" srcId="{1E698132-96F0-4802-81E5-D6C0C0FF3FBB}" destId="{73389F20-6647-4603-AC78-109FDD951B1F}" srcOrd="2" destOrd="0" presId="urn:microsoft.com/office/officeart/2005/8/layout/hierarchy3"/>
    <dgm:cxn modelId="{0EA2AD90-7E6E-44FF-815E-D4EC32419FFB}" type="presParOf" srcId="{1E698132-96F0-4802-81E5-D6C0C0FF3FBB}" destId="{701D5DD0-4167-4DAA-B570-40DAFC9FF23B}" srcOrd="3" destOrd="0" presId="urn:microsoft.com/office/officeart/2005/8/layout/hierarchy3"/>
    <dgm:cxn modelId="{CFD3B708-21D7-479A-9A7B-E3D0ACBCD28A}" type="presParOf" srcId="{1E698132-96F0-4802-81E5-D6C0C0FF3FBB}" destId="{319E5024-2B6F-48C4-BB3A-1FFB39A83138}" srcOrd="4" destOrd="0" presId="urn:microsoft.com/office/officeart/2005/8/layout/hierarchy3"/>
    <dgm:cxn modelId="{EC200990-ABA9-462E-BB2D-6F51CB3C688E}" type="presParOf" srcId="{1E698132-96F0-4802-81E5-D6C0C0FF3FBB}" destId="{E82CB47B-B074-4157-9E88-59F63C668CBA}" srcOrd="5" destOrd="0" presId="urn:microsoft.com/office/officeart/2005/8/layout/hierarchy3"/>
    <dgm:cxn modelId="{D3093C05-BDC8-4AE3-8CCB-3A50EC37D9E4}" type="presParOf" srcId="{59878CC4-38F0-41A2-A128-02ABFE94FBF5}" destId="{51C1ABC4-612B-49F4-AEA5-E26ABE344409}" srcOrd="6" destOrd="0" presId="urn:microsoft.com/office/officeart/2005/8/layout/hierarchy3"/>
    <dgm:cxn modelId="{80073297-343D-43DE-98AD-CE0F6F20F5CA}" type="presParOf" srcId="{51C1ABC4-612B-49F4-AEA5-E26ABE344409}" destId="{966A6C97-32B1-40B2-9BC4-B6AA6E48A117}" srcOrd="0" destOrd="0" presId="urn:microsoft.com/office/officeart/2005/8/layout/hierarchy3"/>
    <dgm:cxn modelId="{13A782C3-C641-4769-A19F-C6C0A5541F3E}" type="presParOf" srcId="{966A6C97-32B1-40B2-9BC4-B6AA6E48A117}" destId="{33D23924-0907-415F-84EB-EA9A118BE8FD}" srcOrd="0" destOrd="0" presId="urn:microsoft.com/office/officeart/2005/8/layout/hierarchy3"/>
    <dgm:cxn modelId="{15AED2EC-0682-4406-9833-D99058523DB7}" type="presParOf" srcId="{966A6C97-32B1-40B2-9BC4-B6AA6E48A117}" destId="{A5536781-FE73-4CC9-9268-380EC93FDFAD}" srcOrd="1" destOrd="0" presId="urn:microsoft.com/office/officeart/2005/8/layout/hierarchy3"/>
    <dgm:cxn modelId="{A23BB1E5-F162-4DBC-87AD-04888F149D07}" type="presParOf" srcId="{51C1ABC4-612B-49F4-AEA5-E26ABE344409}" destId="{2FD14638-EA96-4BAE-9C83-CC8A64E6CA96}" srcOrd="1" destOrd="0" presId="urn:microsoft.com/office/officeart/2005/8/layout/hierarchy3"/>
    <dgm:cxn modelId="{9F52A380-9D78-41DD-BB36-DEB8161233CA}" type="presParOf" srcId="{2FD14638-EA96-4BAE-9C83-CC8A64E6CA96}" destId="{686746DB-CD9D-473E-9DF5-6487143843C4}" srcOrd="0" destOrd="0" presId="urn:microsoft.com/office/officeart/2005/8/layout/hierarchy3"/>
    <dgm:cxn modelId="{B60D404F-9047-46B0-8F9A-5245EDCB8000}" type="presParOf" srcId="{2FD14638-EA96-4BAE-9C83-CC8A64E6CA96}" destId="{F66738A1-AA89-41B2-A170-EB5DF8F571B8}" srcOrd="1" destOrd="0" presId="urn:microsoft.com/office/officeart/2005/8/layout/hierarchy3"/>
    <dgm:cxn modelId="{519844AA-DF97-47FD-9A11-D29E7D159800}" type="presParOf" srcId="{2FD14638-EA96-4BAE-9C83-CC8A64E6CA96}" destId="{D3EFED9C-B647-474A-BF7A-774622A45C76}" srcOrd="2" destOrd="0" presId="urn:microsoft.com/office/officeart/2005/8/layout/hierarchy3"/>
    <dgm:cxn modelId="{2E1A5D27-DF31-4E1E-8837-BC11045E14BA}" type="presParOf" srcId="{2FD14638-EA96-4BAE-9C83-CC8A64E6CA96}" destId="{F42BD907-5BA0-408B-B5C2-1AAC701160A7}" srcOrd="3" destOrd="0" presId="urn:microsoft.com/office/officeart/2005/8/layout/hierarchy3"/>
    <dgm:cxn modelId="{EB0FD9B2-E81B-4922-A69F-94AAD497F60D}" type="presParOf" srcId="{2FD14638-EA96-4BAE-9C83-CC8A64E6CA96}" destId="{DF5B365E-EB38-4CD7-B6CA-A979710A86E7}" srcOrd="4" destOrd="0" presId="urn:microsoft.com/office/officeart/2005/8/layout/hierarchy3"/>
    <dgm:cxn modelId="{5716ECC5-7411-47FE-BC09-F8794B2EDFAF}" type="presParOf" srcId="{2FD14638-EA96-4BAE-9C83-CC8A64E6CA96}" destId="{88C83889-4247-46D4-A141-59D7318B9B0F}" srcOrd="5" destOrd="0" presId="urn:microsoft.com/office/officeart/2005/8/layout/hierarchy3"/>
    <dgm:cxn modelId="{411B22ED-6F53-4543-A1B9-89EE7D803ABA}" type="presParOf" srcId="{2FD14638-EA96-4BAE-9C83-CC8A64E6CA96}" destId="{AE01A1AD-F93C-458D-9206-5D14B9B9A9C8}" srcOrd="6" destOrd="0" presId="urn:microsoft.com/office/officeart/2005/8/layout/hierarchy3"/>
    <dgm:cxn modelId="{2194E8FF-3325-4D01-AB56-92B31CD621B0}" type="presParOf" srcId="{2FD14638-EA96-4BAE-9C83-CC8A64E6CA96}" destId="{AFE08692-6FC9-4DAA-A264-05AC7002D353}" srcOrd="7" destOrd="0" presId="urn:microsoft.com/office/officeart/2005/8/layout/hierarchy3"/>
    <dgm:cxn modelId="{DCBCCB8B-0085-4FBE-B9EE-E7BB482ADAA3}" type="presParOf" srcId="{2FD14638-EA96-4BAE-9C83-CC8A64E6CA96}" destId="{F7BC350C-E202-4D4A-B76C-6CC150B386CA}" srcOrd="8" destOrd="0" presId="urn:microsoft.com/office/officeart/2005/8/layout/hierarchy3"/>
    <dgm:cxn modelId="{B3D525F7-B3DE-4166-9CB4-21C9D1DA0DA8}" type="presParOf" srcId="{2FD14638-EA96-4BAE-9C83-CC8A64E6CA96}" destId="{B7950889-DF92-4B55-A588-DCDF926183B6}"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145D1-C162-4C62-AF82-4581805B7A86}">
      <dsp:nvSpPr>
        <dsp:cNvPr id="0" name=""/>
        <dsp:cNvSpPr/>
      </dsp:nvSpPr>
      <dsp:spPr>
        <a:xfrm>
          <a:off x="3435"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Naming conventions</a:t>
          </a:r>
        </a:p>
      </dsp:txBody>
      <dsp:txXfrm>
        <a:off x="18342" y="379598"/>
        <a:ext cx="988137" cy="479161"/>
      </dsp:txXfrm>
    </dsp:sp>
    <dsp:sp modelId="{048F72A5-C52C-475D-BC44-0880492C9670}">
      <dsp:nvSpPr>
        <dsp:cNvPr id="0" name=""/>
        <dsp:cNvSpPr/>
      </dsp:nvSpPr>
      <dsp:spPr>
        <a:xfrm>
          <a:off x="105230"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D1FDDF-EBBC-4172-A37A-ABFC96B9B222}">
      <dsp:nvSpPr>
        <dsp:cNvPr id="0" name=""/>
        <dsp:cNvSpPr/>
      </dsp:nvSpPr>
      <dsp:spPr>
        <a:xfrm>
          <a:off x="207025" y="100091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Prefix-suffix naming policies, </a:t>
          </a:r>
          <a:r>
            <a:rPr lang="en-US" sz="800" b="0" i="0" kern="1200"/>
            <a:t>fixed strings or user attributes</a:t>
          </a:r>
          <a:endParaRPr lang="en-US" sz="800" kern="1200"/>
        </a:p>
      </dsp:txBody>
      <dsp:txXfrm>
        <a:off x="221932" y="1015817"/>
        <a:ext cx="784547" cy="479161"/>
      </dsp:txXfrm>
    </dsp:sp>
    <dsp:sp modelId="{C02F7612-D1C1-4856-802A-3F00998A0BD5}">
      <dsp:nvSpPr>
        <dsp:cNvPr id="0" name=""/>
        <dsp:cNvSpPr/>
      </dsp:nvSpPr>
      <dsp:spPr>
        <a:xfrm>
          <a:off x="105230"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320D7-012D-435D-A643-B997E24E73B3}">
      <dsp:nvSpPr>
        <dsp:cNvPr id="0" name=""/>
        <dsp:cNvSpPr/>
      </dsp:nvSpPr>
      <dsp:spPr>
        <a:xfrm>
          <a:off x="207025" y="163713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Custom blocked words</a:t>
          </a:r>
        </a:p>
      </dsp:txBody>
      <dsp:txXfrm>
        <a:off x="221932" y="1652037"/>
        <a:ext cx="784547" cy="479161"/>
      </dsp:txXfrm>
    </dsp:sp>
    <dsp:sp modelId="{81F4A8B5-B4F1-4F12-A3CB-A1554B67EEC6}">
      <dsp:nvSpPr>
        <dsp:cNvPr id="0" name=""/>
        <dsp:cNvSpPr/>
      </dsp:nvSpPr>
      <dsp:spPr>
        <a:xfrm>
          <a:off x="1275874"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Who can create</a:t>
          </a:r>
        </a:p>
      </dsp:txBody>
      <dsp:txXfrm>
        <a:off x="1290781" y="379598"/>
        <a:ext cx="988137" cy="479161"/>
      </dsp:txXfrm>
    </dsp:sp>
    <dsp:sp modelId="{9B9E6496-E200-499E-963C-661F6A040B53}">
      <dsp:nvSpPr>
        <dsp:cNvPr id="0" name=""/>
        <dsp:cNvSpPr/>
      </dsp:nvSpPr>
      <dsp:spPr>
        <a:xfrm>
          <a:off x="1377669"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2C6B1E-7CB6-4CE1-A437-703B89E2630C}">
      <dsp:nvSpPr>
        <dsp:cNvPr id="0" name=""/>
        <dsp:cNvSpPr/>
      </dsp:nvSpPr>
      <dsp:spPr>
        <a:xfrm>
          <a:off x="1479464" y="100091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Create site (SharePoint)</a:t>
          </a:r>
        </a:p>
      </dsp:txBody>
      <dsp:txXfrm>
        <a:off x="1494371" y="1015817"/>
        <a:ext cx="784547" cy="479161"/>
      </dsp:txXfrm>
    </dsp:sp>
    <dsp:sp modelId="{A4A91E87-D75A-4C2E-9CEE-DF6CAB053BBF}">
      <dsp:nvSpPr>
        <dsp:cNvPr id="0" name=""/>
        <dsp:cNvSpPr/>
      </dsp:nvSpPr>
      <dsp:spPr>
        <a:xfrm>
          <a:off x="1377669"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79FA10-F663-45B2-8496-58CCE1483F03}">
      <dsp:nvSpPr>
        <dsp:cNvPr id="0" name=""/>
        <dsp:cNvSpPr/>
      </dsp:nvSpPr>
      <dsp:spPr>
        <a:xfrm>
          <a:off x="1479464" y="163713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Create team (Teams)</a:t>
          </a:r>
        </a:p>
      </dsp:txBody>
      <dsp:txXfrm>
        <a:off x="1494371" y="1652037"/>
        <a:ext cx="784547" cy="479161"/>
      </dsp:txXfrm>
    </dsp:sp>
    <dsp:sp modelId="{419092CB-785D-44FD-899E-B646C6C393F0}">
      <dsp:nvSpPr>
        <dsp:cNvPr id="0" name=""/>
        <dsp:cNvSpPr/>
      </dsp:nvSpPr>
      <dsp:spPr>
        <a:xfrm>
          <a:off x="1377669" y="873666"/>
          <a:ext cx="101795" cy="1654170"/>
        </a:xfrm>
        <a:custGeom>
          <a:avLst/>
          <a:gdLst/>
          <a:ahLst/>
          <a:cxnLst/>
          <a:rect l="0" t="0" r="0" b="0"/>
          <a:pathLst>
            <a:path>
              <a:moveTo>
                <a:pt x="0" y="0"/>
              </a:moveTo>
              <a:lnTo>
                <a:pt x="0" y="1654170"/>
              </a:lnTo>
              <a:lnTo>
                <a:pt x="101795" y="1654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A6752-6E5E-4F88-BF62-E3BA1D98FF8E}">
      <dsp:nvSpPr>
        <dsp:cNvPr id="0" name=""/>
        <dsp:cNvSpPr/>
      </dsp:nvSpPr>
      <dsp:spPr>
        <a:xfrm>
          <a:off x="1479464" y="227334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Create shared library (OneDrive)</a:t>
          </a:r>
        </a:p>
      </dsp:txBody>
      <dsp:txXfrm>
        <a:off x="1494371" y="2288256"/>
        <a:ext cx="784547" cy="479161"/>
      </dsp:txXfrm>
    </dsp:sp>
    <dsp:sp modelId="{33C8554B-8C8A-4DAD-ACA1-0013D4E1332A}">
      <dsp:nvSpPr>
        <dsp:cNvPr id="0" name=""/>
        <dsp:cNvSpPr/>
      </dsp:nvSpPr>
      <dsp:spPr>
        <a:xfrm>
          <a:off x="1377669" y="873666"/>
          <a:ext cx="101795" cy="2290390"/>
        </a:xfrm>
        <a:custGeom>
          <a:avLst/>
          <a:gdLst/>
          <a:ahLst/>
          <a:cxnLst/>
          <a:rect l="0" t="0" r="0" b="0"/>
          <a:pathLst>
            <a:path>
              <a:moveTo>
                <a:pt x="0" y="0"/>
              </a:moveTo>
              <a:lnTo>
                <a:pt x="0" y="2290390"/>
              </a:lnTo>
              <a:lnTo>
                <a:pt x="101795" y="229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15D1B9-AC2E-460B-BABC-8C1555E5D31F}">
      <dsp:nvSpPr>
        <dsp:cNvPr id="0" name=""/>
        <dsp:cNvSpPr/>
      </dsp:nvSpPr>
      <dsp:spPr>
        <a:xfrm>
          <a:off x="1479464" y="290956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Create group (Outlook)</a:t>
          </a:r>
        </a:p>
      </dsp:txBody>
      <dsp:txXfrm>
        <a:off x="1494371" y="2924476"/>
        <a:ext cx="784547" cy="479161"/>
      </dsp:txXfrm>
    </dsp:sp>
    <dsp:sp modelId="{5347DA93-7FAE-45BA-860A-FEE53E23A86B}">
      <dsp:nvSpPr>
        <dsp:cNvPr id="0" name=""/>
        <dsp:cNvSpPr/>
      </dsp:nvSpPr>
      <dsp:spPr>
        <a:xfrm>
          <a:off x="2548313"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Configure expiry</a:t>
          </a:r>
        </a:p>
      </dsp:txBody>
      <dsp:txXfrm>
        <a:off x="2563220" y="379598"/>
        <a:ext cx="988137" cy="479161"/>
      </dsp:txXfrm>
    </dsp:sp>
    <dsp:sp modelId="{C6366550-1C4E-44FE-B1F8-C80CC14B267A}">
      <dsp:nvSpPr>
        <dsp:cNvPr id="0" name=""/>
        <dsp:cNvSpPr/>
      </dsp:nvSpPr>
      <dsp:spPr>
        <a:xfrm>
          <a:off x="2650108"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FE976-FEDC-482A-9C1B-E92AB29CE75F}">
      <dsp:nvSpPr>
        <dsp:cNvPr id="0" name=""/>
        <dsp:cNvSpPr/>
      </dsp:nvSpPr>
      <dsp:spPr>
        <a:xfrm>
          <a:off x="2751903" y="100091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Set expiration duration</a:t>
          </a:r>
        </a:p>
      </dsp:txBody>
      <dsp:txXfrm>
        <a:off x="2766810" y="1015817"/>
        <a:ext cx="784547" cy="479161"/>
      </dsp:txXfrm>
    </dsp:sp>
    <dsp:sp modelId="{0F262106-59E7-414F-8D70-BF81F4AF195D}">
      <dsp:nvSpPr>
        <dsp:cNvPr id="0" name=""/>
        <dsp:cNvSpPr/>
      </dsp:nvSpPr>
      <dsp:spPr>
        <a:xfrm>
          <a:off x="2650108"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496E70-8906-4C59-ACF5-03AB33A0013F}">
      <dsp:nvSpPr>
        <dsp:cNvPr id="0" name=""/>
        <dsp:cNvSpPr/>
      </dsp:nvSpPr>
      <dsp:spPr>
        <a:xfrm>
          <a:off x="2751903" y="163713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Choose which Groups policy will apply to</a:t>
          </a:r>
        </a:p>
      </dsp:txBody>
      <dsp:txXfrm>
        <a:off x="2766810" y="1652037"/>
        <a:ext cx="784547" cy="479161"/>
      </dsp:txXfrm>
    </dsp:sp>
    <dsp:sp modelId="{6063D150-DDB7-48E5-B937-297FE76CD9D9}">
      <dsp:nvSpPr>
        <dsp:cNvPr id="0" name=""/>
        <dsp:cNvSpPr/>
      </dsp:nvSpPr>
      <dsp:spPr>
        <a:xfrm>
          <a:off x="3820752"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Configure guest access</a:t>
          </a:r>
        </a:p>
      </dsp:txBody>
      <dsp:txXfrm>
        <a:off x="3835659" y="379598"/>
        <a:ext cx="988137" cy="479161"/>
      </dsp:txXfrm>
    </dsp:sp>
    <dsp:sp modelId="{144E75EC-FC44-481D-8E0A-E09E118F2181}">
      <dsp:nvSpPr>
        <dsp:cNvPr id="0" name=""/>
        <dsp:cNvSpPr/>
      </dsp:nvSpPr>
      <dsp:spPr>
        <a:xfrm>
          <a:off x="3922547"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C65B84-CB60-4B2E-92EE-E5FD7008F39E}">
      <dsp:nvSpPr>
        <dsp:cNvPr id="0" name=""/>
        <dsp:cNvSpPr/>
      </dsp:nvSpPr>
      <dsp:spPr>
        <a:xfrm>
          <a:off x="4024343" y="100091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Manage who can add guest users</a:t>
          </a:r>
        </a:p>
      </dsp:txBody>
      <dsp:txXfrm>
        <a:off x="4039250" y="1015817"/>
        <a:ext cx="784547" cy="479161"/>
      </dsp:txXfrm>
    </dsp:sp>
    <dsp:sp modelId="{F59EA188-6B1A-47E5-8C9B-6207758E1C75}">
      <dsp:nvSpPr>
        <dsp:cNvPr id="0" name=""/>
        <dsp:cNvSpPr/>
      </dsp:nvSpPr>
      <dsp:spPr>
        <a:xfrm>
          <a:off x="3922547"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DB8170-ADDE-4B55-9374-56664439F630}">
      <dsp:nvSpPr>
        <dsp:cNvPr id="0" name=""/>
        <dsp:cNvSpPr/>
      </dsp:nvSpPr>
      <dsp:spPr>
        <a:xfrm>
          <a:off x="4024343" y="163713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Turn sharing option on or off</a:t>
          </a:r>
        </a:p>
      </dsp:txBody>
      <dsp:txXfrm>
        <a:off x="4039250" y="1652037"/>
        <a:ext cx="784547" cy="479161"/>
      </dsp:txXfrm>
    </dsp:sp>
    <dsp:sp modelId="{04047427-7E50-45CC-8056-642B16CFEF56}">
      <dsp:nvSpPr>
        <dsp:cNvPr id="0" name=""/>
        <dsp:cNvSpPr/>
      </dsp:nvSpPr>
      <dsp:spPr>
        <a:xfrm>
          <a:off x="3922547" y="873666"/>
          <a:ext cx="101795" cy="1654170"/>
        </a:xfrm>
        <a:custGeom>
          <a:avLst/>
          <a:gdLst/>
          <a:ahLst/>
          <a:cxnLst/>
          <a:rect l="0" t="0" r="0" b="0"/>
          <a:pathLst>
            <a:path>
              <a:moveTo>
                <a:pt x="0" y="0"/>
              </a:moveTo>
              <a:lnTo>
                <a:pt x="0" y="1654170"/>
              </a:lnTo>
              <a:lnTo>
                <a:pt x="101795" y="1654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8CFEE-FA04-4FA4-A444-6042DD82182F}">
      <dsp:nvSpPr>
        <dsp:cNvPr id="0" name=""/>
        <dsp:cNvSpPr/>
      </dsp:nvSpPr>
      <dsp:spPr>
        <a:xfrm>
          <a:off x="4024343" y="227334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Turn on or off guest access to group files and OneNote</a:t>
          </a:r>
        </a:p>
      </dsp:txBody>
      <dsp:txXfrm>
        <a:off x="4039250" y="2288256"/>
        <a:ext cx="784547" cy="479161"/>
      </dsp:txXfrm>
    </dsp:sp>
    <dsp:sp modelId="{8B59136A-3678-4E79-BDBE-ABE75A90880D}">
      <dsp:nvSpPr>
        <dsp:cNvPr id="0" name=""/>
        <dsp:cNvSpPr/>
      </dsp:nvSpPr>
      <dsp:spPr>
        <a:xfrm>
          <a:off x="3922547" y="873666"/>
          <a:ext cx="101795" cy="2290390"/>
        </a:xfrm>
        <a:custGeom>
          <a:avLst/>
          <a:gdLst/>
          <a:ahLst/>
          <a:cxnLst/>
          <a:rect l="0" t="0" r="0" b="0"/>
          <a:pathLst>
            <a:path>
              <a:moveTo>
                <a:pt x="0" y="0"/>
              </a:moveTo>
              <a:lnTo>
                <a:pt x="0" y="2290390"/>
              </a:lnTo>
              <a:lnTo>
                <a:pt x="101795" y="229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CEFB8C-5963-419F-A771-744871D1729F}">
      <dsp:nvSpPr>
        <dsp:cNvPr id="0" name=""/>
        <dsp:cNvSpPr/>
      </dsp:nvSpPr>
      <dsp:spPr>
        <a:xfrm>
          <a:off x="4024343" y="290956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Configure</a:t>
          </a:r>
          <a:r>
            <a:rPr lang="en-US" sz="800" b="0" i="0" kern="1200" baseline="0"/>
            <a:t> external sharing for SharePoint</a:t>
          </a:r>
          <a:endParaRPr lang="en-US" sz="800" b="0" i="0" kern="1200"/>
        </a:p>
      </dsp:txBody>
      <dsp:txXfrm>
        <a:off x="4039250" y="2924476"/>
        <a:ext cx="784547" cy="479161"/>
      </dsp:txXfrm>
    </dsp:sp>
    <dsp:sp modelId="{DBFF1236-A6BD-4A87-93B4-AEC27AE75A95}">
      <dsp:nvSpPr>
        <dsp:cNvPr id="0" name=""/>
        <dsp:cNvSpPr/>
      </dsp:nvSpPr>
      <dsp:spPr>
        <a:xfrm>
          <a:off x="5093191"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Set policies</a:t>
          </a:r>
        </a:p>
      </dsp:txBody>
      <dsp:txXfrm>
        <a:off x="5108098" y="379598"/>
        <a:ext cx="988137" cy="479161"/>
      </dsp:txXfrm>
    </dsp:sp>
    <dsp:sp modelId="{A3A10BC9-9659-4E48-A746-5E66686DBAEA}">
      <dsp:nvSpPr>
        <dsp:cNvPr id="0" name=""/>
        <dsp:cNvSpPr/>
      </dsp:nvSpPr>
      <dsp:spPr>
        <a:xfrm>
          <a:off x="5194987"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3A79BD-BF92-47BC-A5E7-3A5512EA46C8}">
      <dsp:nvSpPr>
        <dsp:cNvPr id="0" name=""/>
        <dsp:cNvSpPr/>
      </dsp:nvSpPr>
      <dsp:spPr>
        <a:xfrm>
          <a:off x="5296782" y="100091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Retention</a:t>
          </a:r>
        </a:p>
      </dsp:txBody>
      <dsp:txXfrm>
        <a:off x="5311689" y="1015817"/>
        <a:ext cx="784547" cy="479161"/>
      </dsp:txXfrm>
    </dsp:sp>
    <dsp:sp modelId="{A6358323-A435-42CE-9B64-58F002858C72}">
      <dsp:nvSpPr>
        <dsp:cNvPr id="0" name=""/>
        <dsp:cNvSpPr/>
      </dsp:nvSpPr>
      <dsp:spPr>
        <a:xfrm>
          <a:off x="5194987"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895666-99B1-4E98-8D68-5DEAE12C5298}">
      <dsp:nvSpPr>
        <dsp:cNvPr id="0" name=""/>
        <dsp:cNvSpPr/>
      </dsp:nvSpPr>
      <dsp:spPr>
        <a:xfrm>
          <a:off x="5296782" y="163713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eDiscovery</a:t>
          </a:r>
        </a:p>
      </dsp:txBody>
      <dsp:txXfrm>
        <a:off x="5311689" y="1652037"/>
        <a:ext cx="784547" cy="479161"/>
      </dsp:txXfrm>
    </dsp:sp>
    <dsp:sp modelId="{FB97C686-4213-4DDE-818C-12A9EFE474C6}">
      <dsp:nvSpPr>
        <dsp:cNvPr id="0" name=""/>
        <dsp:cNvSpPr/>
      </dsp:nvSpPr>
      <dsp:spPr>
        <a:xfrm>
          <a:off x="5194987" y="873666"/>
          <a:ext cx="101795" cy="1654170"/>
        </a:xfrm>
        <a:custGeom>
          <a:avLst/>
          <a:gdLst/>
          <a:ahLst/>
          <a:cxnLst/>
          <a:rect l="0" t="0" r="0" b="0"/>
          <a:pathLst>
            <a:path>
              <a:moveTo>
                <a:pt x="0" y="0"/>
              </a:moveTo>
              <a:lnTo>
                <a:pt x="0" y="1654170"/>
              </a:lnTo>
              <a:lnTo>
                <a:pt x="101795" y="1654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C3EFB-CC37-41CA-AF9D-8DBFBBE300D5}">
      <dsp:nvSpPr>
        <dsp:cNvPr id="0" name=""/>
        <dsp:cNvSpPr/>
      </dsp:nvSpPr>
      <dsp:spPr>
        <a:xfrm>
          <a:off x="5296782" y="227334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Data Loss Prevention </a:t>
          </a:r>
        </a:p>
      </dsp:txBody>
      <dsp:txXfrm>
        <a:off x="5311689" y="2288256"/>
        <a:ext cx="784547" cy="479161"/>
      </dsp:txXfrm>
    </dsp:sp>
    <dsp:sp modelId="{C4B34FD6-0A20-4BB2-91AE-E66477B528F2}">
      <dsp:nvSpPr>
        <dsp:cNvPr id="0" name=""/>
        <dsp:cNvSpPr/>
      </dsp:nvSpPr>
      <dsp:spPr>
        <a:xfrm>
          <a:off x="6365631"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Use of templates</a:t>
          </a:r>
        </a:p>
      </dsp:txBody>
      <dsp:txXfrm>
        <a:off x="6380538" y="379598"/>
        <a:ext cx="988137" cy="479161"/>
      </dsp:txXfrm>
    </dsp:sp>
    <dsp:sp modelId="{7ED91FAD-62D6-4E92-A9DA-E2ED7BC189D5}">
      <dsp:nvSpPr>
        <dsp:cNvPr id="0" name=""/>
        <dsp:cNvSpPr/>
      </dsp:nvSpPr>
      <dsp:spPr>
        <a:xfrm>
          <a:off x="6467426"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D63E3B-5A94-48F2-8E28-B5D4DFC51E76}">
      <dsp:nvSpPr>
        <dsp:cNvPr id="0" name=""/>
        <dsp:cNvSpPr/>
      </dsp:nvSpPr>
      <dsp:spPr>
        <a:xfrm>
          <a:off x="6569221" y="100091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Teams templates </a:t>
          </a:r>
        </a:p>
      </dsp:txBody>
      <dsp:txXfrm>
        <a:off x="6584128" y="1015817"/>
        <a:ext cx="784547" cy="479161"/>
      </dsp:txXfrm>
    </dsp:sp>
    <dsp:sp modelId="{73389F20-6647-4603-AC78-109FDD951B1F}">
      <dsp:nvSpPr>
        <dsp:cNvPr id="0" name=""/>
        <dsp:cNvSpPr/>
      </dsp:nvSpPr>
      <dsp:spPr>
        <a:xfrm>
          <a:off x="6467426"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1D5DD0-4167-4DAA-B570-40DAFC9FF23B}">
      <dsp:nvSpPr>
        <dsp:cNvPr id="0" name=""/>
        <dsp:cNvSpPr/>
      </dsp:nvSpPr>
      <dsp:spPr>
        <a:xfrm>
          <a:off x="6569221" y="163713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SharePoint site designs</a:t>
          </a:r>
        </a:p>
      </dsp:txBody>
      <dsp:txXfrm>
        <a:off x="6584128" y="1652037"/>
        <a:ext cx="784547" cy="479161"/>
      </dsp:txXfrm>
    </dsp:sp>
    <dsp:sp modelId="{319E5024-2B6F-48C4-BB3A-1FFB39A83138}">
      <dsp:nvSpPr>
        <dsp:cNvPr id="0" name=""/>
        <dsp:cNvSpPr/>
      </dsp:nvSpPr>
      <dsp:spPr>
        <a:xfrm>
          <a:off x="6467426" y="873666"/>
          <a:ext cx="101795" cy="1654170"/>
        </a:xfrm>
        <a:custGeom>
          <a:avLst/>
          <a:gdLst/>
          <a:ahLst/>
          <a:cxnLst/>
          <a:rect l="0" t="0" r="0" b="0"/>
          <a:pathLst>
            <a:path>
              <a:moveTo>
                <a:pt x="0" y="0"/>
              </a:moveTo>
              <a:lnTo>
                <a:pt x="0" y="1654170"/>
              </a:lnTo>
              <a:lnTo>
                <a:pt x="101795" y="1654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2CB47B-B074-4157-9E88-59F63C668CBA}">
      <dsp:nvSpPr>
        <dsp:cNvPr id="0" name=""/>
        <dsp:cNvSpPr/>
      </dsp:nvSpPr>
      <dsp:spPr>
        <a:xfrm>
          <a:off x="6569221" y="227334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Themes</a:t>
          </a:r>
        </a:p>
      </dsp:txBody>
      <dsp:txXfrm>
        <a:off x="6584128" y="2288256"/>
        <a:ext cx="784547" cy="479161"/>
      </dsp:txXfrm>
    </dsp:sp>
    <dsp:sp modelId="{33D23924-0907-415F-84EB-EA9A118BE8FD}">
      <dsp:nvSpPr>
        <dsp:cNvPr id="0" name=""/>
        <dsp:cNvSpPr/>
      </dsp:nvSpPr>
      <dsp:spPr>
        <a:xfrm>
          <a:off x="7638070"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Monitoring</a:t>
          </a:r>
        </a:p>
      </dsp:txBody>
      <dsp:txXfrm>
        <a:off x="7652977" y="379598"/>
        <a:ext cx="988137" cy="479161"/>
      </dsp:txXfrm>
    </dsp:sp>
    <dsp:sp modelId="{686746DB-CD9D-473E-9DF5-6487143843C4}">
      <dsp:nvSpPr>
        <dsp:cNvPr id="0" name=""/>
        <dsp:cNvSpPr/>
      </dsp:nvSpPr>
      <dsp:spPr>
        <a:xfrm>
          <a:off x="7739865"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6738A1-AA89-41B2-A170-EB5DF8F571B8}">
      <dsp:nvSpPr>
        <dsp:cNvPr id="0" name=""/>
        <dsp:cNvSpPr/>
      </dsp:nvSpPr>
      <dsp:spPr>
        <a:xfrm>
          <a:off x="7841660" y="100091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Teams Admin Center</a:t>
          </a:r>
        </a:p>
      </dsp:txBody>
      <dsp:txXfrm>
        <a:off x="7856567" y="1015817"/>
        <a:ext cx="784547" cy="479161"/>
      </dsp:txXfrm>
    </dsp:sp>
    <dsp:sp modelId="{D3EFED9C-B647-474A-BF7A-774622A45C76}">
      <dsp:nvSpPr>
        <dsp:cNvPr id="0" name=""/>
        <dsp:cNvSpPr/>
      </dsp:nvSpPr>
      <dsp:spPr>
        <a:xfrm>
          <a:off x="7739865"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BD907-5BA0-408B-B5C2-1AAC701160A7}">
      <dsp:nvSpPr>
        <dsp:cNvPr id="0" name=""/>
        <dsp:cNvSpPr/>
      </dsp:nvSpPr>
      <dsp:spPr>
        <a:xfrm>
          <a:off x="7841660" y="163713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SharePoint Admin Center</a:t>
          </a:r>
        </a:p>
      </dsp:txBody>
      <dsp:txXfrm>
        <a:off x="7856567" y="1652037"/>
        <a:ext cx="784547" cy="479161"/>
      </dsp:txXfrm>
    </dsp:sp>
    <dsp:sp modelId="{DF5B365E-EB38-4CD7-B6CA-A979710A86E7}">
      <dsp:nvSpPr>
        <dsp:cNvPr id="0" name=""/>
        <dsp:cNvSpPr/>
      </dsp:nvSpPr>
      <dsp:spPr>
        <a:xfrm>
          <a:off x="7739865" y="873666"/>
          <a:ext cx="101795" cy="1654170"/>
        </a:xfrm>
        <a:custGeom>
          <a:avLst/>
          <a:gdLst/>
          <a:ahLst/>
          <a:cxnLst/>
          <a:rect l="0" t="0" r="0" b="0"/>
          <a:pathLst>
            <a:path>
              <a:moveTo>
                <a:pt x="0" y="0"/>
              </a:moveTo>
              <a:lnTo>
                <a:pt x="0" y="1654170"/>
              </a:lnTo>
              <a:lnTo>
                <a:pt x="101795" y="1654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83889-4247-46D4-A141-59D7318B9B0F}">
      <dsp:nvSpPr>
        <dsp:cNvPr id="0" name=""/>
        <dsp:cNvSpPr/>
      </dsp:nvSpPr>
      <dsp:spPr>
        <a:xfrm>
          <a:off x="7841660" y="227334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Font typeface="Wingdings" panose="05000000000000000000" pitchFamily="2" charset="2"/>
            <a:buNone/>
          </a:pPr>
          <a:r>
            <a:rPr lang="en-US" sz="800" kern="1200"/>
            <a:t>Office 365 admin center</a:t>
          </a:r>
        </a:p>
      </dsp:txBody>
      <dsp:txXfrm>
        <a:off x="7856567" y="2288256"/>
        <a:ext cx="784547" cy="479161"/>
      </dsp:txXfrm>
    </dsp:sp>
    <dsp:sp modelId="{AE01A1AD-F93C-458D-9206-5D14B9B9A9C8}">
      <dsp:nvSpPr>
        <dsp:cNvPr id="0" name=""/>
        <dsp:cNvSpPr/>
      </dsp:nvSpPr>
      <dsp:spPr>
        <a:xfrm>
          <a:off x="7739865" y="873666"/>
          <a:ext cx="101795" cy="2290390"/>
        </a:xfrm>
        <a:custGeom>
          <a:avLst/>
          <a:gdLst/>
          <a:ahLst/>
          <a:cxnLst/>
          <a:rect l="0" t="0" r="0" b="0"/>
          <a:pathLst>
            <a:path>
              <a:moveTo>
                <a:pt x="0" y="0"/>
              </a:moveTo>
              <a:lnTo>
                <a:pt x="0" y="2290390"/>
              </a:lnTo>
              <a:lnTo>
                <a:pt x="101795" y="229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E08692-6FC9-4DAA-A264-05AC7002D353}">
      <dsp:nvSpPr>
        <dsp:cNvPr id="0" name=""/>
        <dsp:cNvSpPr/>
      </dsp:nvSpPr>
      <dsp:spPr>
        <a:xfrm>
          <a:off x="7841660" y="290956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Office 365 adoption content pack</a:t>
          </a:r>
        </a:p>
      </dsp:txBody>
      <dsp:txXfrm>
        <a:off x="7856567" y="2924476"/>
        <a:ext cx="784547" cy="479161"/>
      </dsp:txXfrm>
    </dsp:sp>
    <dsp:sp modelId="{F7BC350C-E202-4D4A-B76C-6CC150B386CA}">
      <dsp:nvSpPr>
        <dsp:cNvPr id="0" name=""/>
        <dsp:cNvSpPr/>
      </dsp:nvSpPr>
      <dsp:spPr>
        <a:xfrm>
          <a:off x="7739865" y="873666"/>
          <a:ext cx="101795" cy="2926610"/>
        </a:xfrm>
        <a:custGeom>
          <a:avLst/>
          <a:gdLst/>
          <a:ahLst/>
          <a:cxnLst/>
          <a:rect l="0" t="0" r="0" b="0"/>
          <a:pathLst>
            <a:path>
              <a:moveTo>
                <a:pt x="0" y="0"/>
              </a:moveTo>
              <a:lnTo>
                <a:pt x="0" y="2926610"/>
              </a:lnTo>
              <a:lnTo>
                <a:pt x="101795" y="29266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50889-DF92-4B55-A588-DCDF926183B6}">
      <dsp:nvSpPr>
        <dsp:cNvPr id="0" name=""/>
        <dsp:cNvSpPr/>
      </dsp:nvSpPr>
      <dsp:spPr>
        <a:xfrm>
          <a:off x="7841660" y="354578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Groups report</a:t>
          </a:r>
        </a:p>
      </dsp:txBody>
      <dsp:txXfrm>
        <a:off x="7856567" y="3560696"/>
        <a:ext cx="784547" cy="479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145D1-C162-4C62-AF82-4581805B7A86}">
      <dsp:nvSpPr>
        <dsp:cNvPr id="0" name=""/>
        <dsp:cNvSpPr/>
      </dsp:nvSpPr>
      <dsp:spPr>
        <a:xfrm>
          <a:off x="3435"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Naming conventions</a:t>
          </a:r>
        </a:p>
      </dsp:txBody>
      <dsp:txXfrm>
        <a:off x="18342" y="379598"/>
        <a:ext cx="988137" cy="479161"/>
      </dsp:txXfrm>
    </dsp:sp>
    <dsp:sp modelId="{048F72A5-C52C-475D-BC44-0880492C9670}">
      <dsp:nvSpPr>
        <dsp:cNvPr id="0" name=""/>
        <dsp:cNvSpPr/>
      </dsp:nvSpPr>
      <dsp:spPr>
        <a:xfrm>
          <a:off x="105230"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D1FDDF-EBBC-4172-A37A-ABFC96B9B222}">
      <dsp:nvSpPr>
        <dsp:cNvPr id="0" name=""/>
        <dsp:cNvSpPr/>
      </dsp:nvSpPr>
      <dsp:spPr>
        <a:xfrm>
          <a:off x="207025" y="100091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Prefix-suffix naming policies, </a:t>
          </a:r>
          <a:r>
            <a:rPr lang="en-US" sz="800" b="0" i="0" kern="1200"/>
            <a:t>fixed strings or user attributes</a:t>
          </a:r>
          <a:endParaRPr lang="en-US" sz="800" kern="1200"/>
        </a:p>
      </dsp:txBody>
      <dsp:txXfrm>
        <a:off x="221932" y="1015817"/>
        <a:ext cx="784547" cy="479161"/>
      </dsp:txXfrm>
    </dsp:sp>
    <dsp:sp modelId="{C02F7612-D1C1-4856-802A-3F00998A0BD5}">
      <dsp:nvSpPr>
        <dsp:cNvPr id="0" name=""/>
        <dsp:cNvSpPr/>
      </dsp:nvSpPr>
      <dsp:spPr>
        <a:xfrm>
          <a:off x="105230"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320D7-012D-435D-A643-B997E24E73B3}">
      <dsp:nvSpPr>
        <dsp:cNvPr id="0" name=""/>
        <dsp:cNvSpPr/>
      </dsp:nvSpPr>
      <dsp:spPr>
        <a:xfrm>
          <a:off x="207025" y="163713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Custom blocked words</a:t>
          </a:r>
        </a:p>
      </dsp:txBody>
      <dsp:txXfrm>
        <a:off x="221932" y="1652037"/>
        <a:ext cx="784547" cy="479161"/>
      </dsp:txXfrm>
    </dsp:sp>
    <dsp:sp modelId="{81F4A8B5-B4F1-4F12-A3CB-A1554B67EEC6}">
      <dsp:nvSpPr>
        <dsp:cNvPr id="0" name=""/>
        <dsp:cNvSpPr/>
      </dsp:nvSpPr>
      <dsp:spPr>
        <a:xfrm>
          <a:off x="1275874"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Who can create</a:t>
          </a:r>
        </a:p>
      </dsp:txBody>
      <dsp:txXfrm>
        <a:off x="1290781" y="379598"/>
        <a:ext cx="988137" cy="479161"/>
      </dsp:txXfrm>
    </dsp:sp>
    <dsp:sp modelId="{9B9E6496-E200-499E-963C-661F6A040B53}">
      <dsp:nvSpPr>
        <dsp:cNvPr id="0" name=""/>
        <dsp:cNvSpPr/>
      </dsp:nvSpPr>
      <dsp:spPr>
        <a:xfrm>
          <a:off x="1377669"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2C6B1E-7CB6-4CE1-A437-703B89E2630C}">
      <dsp:nvSpPr>
        <dsp:cNvPr id="0" name=""/>
        <dsp:cNvSpPr/>
      </dsp:nvSpPr>
      <dsp:spPr>
        <a:xfrm>
          <a:off x="1479464" y="100091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Create site (SharePoint)</a:t>
          </a:r>
        </a:p>
      </dsp:txBody>
      <dsp:txXfrm>
        <a:off x="1494371" y="1015817"/>
        <a:ext cx="784547" cy="479161"/>
      </dsp:txXfrm>
    </dsp:sp>
    <dsp:sp modelId="{A4A91E87-D75A-4C2E-9CEE-DF6CAB053BBF}">
      <dsp:nvSpPr>
        <dsp:cNvPr id="0" name=""/>
        <dsp:cNvSpPr/>
      </dsp:nvSpPr>
      <dsp:spPr>
        <a:xfrm>
          <a:off x="1377669"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79FA10-F663-45B2-8496-58CCE1483F03}">
      <dsp:nvSpPr>
        <dsp:cNvPr id="0" name=""/>
        <dsp:cNvSpPr/>
      </dsp:nvSpPr>
      <dsp:spPr>
        <a:xfrm>
          <a:off x="1479464" y="1637130"/>
          <a:ext cx="814361" cy="508975"/>
        </a:xfrm>
        <a:prstGeom prst="roundRect">
          <a:avLst>
            <a:gd name="adj" fmla="val 10000"/>
          </a:avLst>
        </a:prstGeom>
        <a:solidFill>
          <a:srgbClr val="00B05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Create team (Teams)</a:t>
          </a:r>
        </a:p>
      </dsp:txBody>
      <dsp:txXfrm>
        <a:off x="1494371" y="1652037"/>
        <a:ext cx="784547" cy="479161"/>
      </dsp:txXfrm>
    </dsp:sp>
    <dsp:sp modelId="{419092CB-785D-44FD-899E-B646C6C393F0}">
      <dsp:nvSpPr>
        <dsp:cNvPr id="0" name=""/>
        <dsp:cNvSpPr/>
      </dsp:nvSpPr>
      <dsp:spPr>
        <a:xfrm>
          <a:off x="1377669" y="873666"/>
          <a:ext cx="101795" cy="1654170"/>
        </a:xfrm>
        <a:custGeom>
          <a:avLst/>
          <a:gdLst/>
          <a:ahLst/>
          <a:cxnLst/>
          <a:rect l="0" t="0" r="0" b="0"/>
          <a:pathLst>
            <a:path>
              <a:moveTo>
                <a:pt x="0" y="0"/>
              </a:moveTo>
              <a:lnTo>
                <a:pt x="0" y="1654170"/>
              </a:lnTo>
              <a:lnTo>
                <a:pt x="101795" y="1654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A6752-6E5E-4F88-BF62-E3BA1D98FF8E}">
      <dsp:nvSpPr>
        <dsp:cNvPr id="0" name=""/>
        <dsp:cNvSpPr/>
      </dsp:nvSpPr>
      <dsp:spPr>
        <a:xfrm>
          <a:off x="1479464" y="227334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Create shared library (OneDrive)</a:t>
          </a:r>
        </a:p>
      </dsp:txBody>
      <dsp:txXfrm>
        <a:off x="1494371" y="2288256"/>
        <a:ext cx="784547" cy="479161"/>
      </dsp:txXfrm>
    </dsp:sp>
    <dsp:sp modelId="{33C8554B-8C8A-4DAD-ACA1-0013D4E1332A}">
      <dsp:nvSpPr>
        <dsp:cNvPr id="0" name=""/>
        <dsp:cNvSpPr/>
      </dsp:nvSpPr>
      <dsp:spPr>
        <a:xfrm>
          <a:off x="1377669" y="873666"/>
          <a:ext cx="101795" cy="2290390"/>
        </a:xfrm>
        <a:custGeom>
          <a:avLst/>
          <a:gdLst/>
          <a:ahLst/>
          <a:cxnLst/>
          <a:rect l="0" t="0" r="0" b="0"/>
          <a:pathLst>
            <a:path>
              <a:moveTo>
                <a:pt x="0" y="0"/>
              </a:moveTo>
              <a:lnTo>
                <a:pt x="0" y="2290390"/>
              </a:lnTo>
              <a:lnTo>
                <a:pt x="101795" y="229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15D1B9-AC2E-460B-BABC-8C1555E5D31F}">
      <dsp:nvSpPr>
        <dsp:cNvPr id="0" name=""/>
        <dsp:cNvSpPr/>
      </dsp:nvSpPr>
      <dsp:spPr>
        <a:xfrm>
          <a:off x="1479464" y="290956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Create group (Outlook)</a:t>
          </a:r>
        </a:p>
      </dsp:txBody>
      <dsp:txXfrm>
        <a:off x="1494371" y="2924476"/>
        <a:ext cx="784547" cy="479161"/>
      </dsp:txXfrm>
    </dsp:sp>
    <dsp:sp modelId="{5347DA93-7FAE-45BA-860A-FEE53E23A86B}">
      <dsp:nvSpPr>
        <dsp:cNvPr id="0" name=""/>
        <dsp:cNvSpPr/>
      </dsp:nvSpPr>
      <dsp:spPr>
        <a:xfrm>
          <a:off x="2548313"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Configure expiry</a:t>
          </a:r>
        </a:p>
      </dsp:txBody>
      <dsp:txXfrm>
        <a:off x="2563220" y="379598"/>
        <a:ext cx="988137" cy="479161"/>
      </dsp:txXfrm>
    </dsp:sp>
    <dsp:sp modelId="{C6366550-1C4E-44FE-B1F8-C80CC14B267A}">
      <dsp:nvSpPr>
        <dsp:cNvPr id="0" name=""/>
        <dsp:cNvSpPr/>
      </dsp:nvSpPr>
      <dsp:spPr>
        <a:xfrm>
          <a:off x="2650108"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FE976-FEDC-482A-9C1B-E92AB29CE75F}">
      <dsp:nvSpPr>
        <dsp:cNvPr id="0" name=""/>
        <dsp:cNvSpPr/>
      </dsp:nvSpPr>
      <dsp:spPr>
        <a:xfrm>
          <a:off x="2751903" y="100091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Set expiration duration</a:t>
          </a:r>
        </a:p>
      </dsp:txBody>
      <dsp:txXfrm>
        <a:off x="2766810" y="1015817"/>
        <a:ext cx="784547" cy="479161"/>
      </dsp:txXfrm>
    </dsp:sp>
    <dsp:sp modelId="{0F262106-59E7-414F-8D70-BF81F4AF195D}">
      <dsp:nvSpPr>
        <dsp:cNvPr id="0" name=""/>
        <dsp:cNvSpPr/>
      </dsp:nvSpPr>
      <dsp:spPr>
        <a:xfrm>
          <a:off x="2650108"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496E70-8906-4C59-ACF5-03AB33A0013F}">
      <dsp:nvSpPr>
        <dsp:cNvPr id="0" name=""/>
        <dsp:cNvSpPr/>
      </dsp:nvSpPr>
      <dsp:spPr>
        <a:xfrm>
          <a:off x="2751903" y="163713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Choose which Groups policy will apply to</a:t>
          </a:r>
        </a:p>
      </dsp:txBody>
      <dsp:txXfrm>
        <a:off x="2766810" y="1652037"/>
        <a:ext cx="784547" cy="479161"/>
      </dsp:txXfrm>
    </dsp:sp>
    <dsp:sp modelId="{6063D150-DDB7-48E5-B937-297FE76CD9D9}">
      <dsp:nvSpPr>
        <dsp:cNvPr id="0" name=""/>
        <dsp:cNvSpPr/>
      </dsp:nvSpPr>
      <dsp:spPr>
        <a:xfrm>
          <a:off x="3820752"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Configure guest access</a:t>
          </a:r>
        </a:p>
      </dsp:txBody>
      <dsp:txXfrm>
        <a:off x="3835659" y="379598"/>
        <a:ext cx="988137" cy="479161"/>
      </dsp:txXfrm>
    </dsp:sp>
    <dsp:sp modelId="{144E75EC-FC44-481D-8E0A-E09E118F2181}">
      <dsp:nvSpPr>
        <dsp:cNvPr id="0" name=""/>
        <dsp:cNvSpPr/>
      </dsp:nvSpPr>
      <dsp:spPr>
        <a:xfrm>
          <a:off x="3922547"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C65B84-CB60-4B2E-92EE-E5FD7008F39E}">
      <dsp:nvSpPr>
        <dsp:cNvPr id="0" name=""/>
        <dsp:cNvSpPr/>
      </dsp:nvSpPr>
      <dsp:spPr>
        <a:xfrm>
          <a:off x="4024343" y="100091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Manage who can add guest users</a:t>
          </a:r>
        </a:p>
      </dsp:txBody>
      <dsp:txXfrm>
        <a:off x="4039250" y="1015817"/>
        <a:ext cx="784547" cy="479161"/>
      </dsp:txXfrm>
    </dsp:sp>
    <dsp:sp modelId="{F59EA188-6B1A-47E5-8C9B-6207758E1C75}">
      <dsp:nvSpPr>
        <dsp:cNvPr id="0" name=""/>
        <dsp:cNvSpPr/>
      </dsp:nvSpPr>
      <dsp:spPr>
        <a:xfrm>
          <a:off x="3922547"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DB8170-ADDE-4B55-9374-56664439F630}">
      <dsp:nvSpPr>
        <dsp:cNvPr id="0" name=""/>
        <dsp:cNvSpPr/>
      </dsp:nvSpPr>
      <dsp:spPr>
        <a:xfrm>
          <a:off x="4024343" y="163713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Turn sharing option on or off</a:t>
          </a:r>
        </a:p>
      </dsp:txBody>
      <dsp:txXfrm>
        <a:off x="4039250" y="1652037"/>
        <a:ext cx="784547" cy="479161"/>
      </dsp:txXfrm>
    </dsp:sp>
    <dsp:sp modelId="{04047427-7E50-45CC-8056-642B16CFEF56}">
      <dsp:nvSpPr>
        <dsp:cNvPr id="0" name=""/>
        <dsp:cNvSpPr/>
      </dsp:nvSpPr>
      <dsp:spPr>
        <a:xfrm>
          <a:off x="3922547" y="873666"/>
          <a:ext cx="101795" cy="1654170"/>
        </a:xfrm>
        <a:custGeom>
          <a:avLst/>
          <a:gdLst/>
          <a:ahLst/>
          <a:cxnLst/>
          <a:rect l="0" t="0" r="0" b="0"/>
          <a:pathLst>
            <a:path>
              <a:moveTo>
                <a:pt x="0" y="0"/>
              </a:moveTo>
              <a:lnTo>
                <a:pt x="0" y="1654170"/>
              </a:lnTo>
              <a:lnTo>
                <a:pt x="101795" y="1654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A8CFEE-FA04-4FA4-A444-6042DD82182F}">
      <dsp:nvSpPr>
        <dsp:cNvPr id="0" name=""/>
        <dsp:cNvSpPr/>
      </dsp:nvSpPr>
      <dsp:spPr>
        <a:xfrm>
          <a:off x="4024343" y="227334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Turn on or off guest access to group files and OneNote</a:t>
          </a:r>
        </a:p>
      </dsp:txBody>
      <dsp:txXfrm>
        <a:off x="4039250" y="2288256"/>
        <a:ext cx="784547" cy="479161"/>
      </dsp:txXfrm>
    </dsp:sp>
    <dsp:sp modelId="{8B59136A-3678-4E79-BDBE-ABE75A90880D}">
      <dsp:nvSpPr>
        <dsp:cNvPr id="0" name=""/>
        <dsp:cNvSpPr/>
      </dsp:nvSpPr>
      <dsp:spPr>
        <a:xfrm>
          <a:off x="3922547" y="873666"/>
          <a:ext cx="101795" cy="2290390"/>
        </a:xfrm>
        <a:custGeom>
          <a:avLst/>
          <a:gdLst/>
          <a:ahLst/>
          <a:cxnLst/>
          <a:rect l="0" t="0" r="0" b="0"/>
          <a:pathLst>
            <a:path>
              <a:moveTo>
                <a:pt x="0" y="0"/>
              </a:moveTo>
              <a:lnTo>
                <a:pt x="0" y="2290390"/>
              </a:lnTo>
              <a:lnTo>
                <a:pt x="101795" y="229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CEFB8C-5963-419F-A771-744871D1729F}">
      <dsp:nvSpPr>
        <dsp:cNvPr id="0" name=""/>
        <dsp:cNvSpPr/>
      </dsp:nvSpPr>
      <dsp:spPr>
        <a:xfrm>
          <a:off x="4024343" y="290956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b="0" i="0" kern="1200"/>
            <a:t>Configure</a:t>
          </a:r>
          <a:r>
            <a:rPr lang="en-US" sz="800" b="0" i="0" kern="1200" baseline="0"/>
            <a:t> external sharing for SharePoint</a:t>
          </a:r>
          <a:endParaRPr lang="en-US" sz="800" b="0" i="0" kern="1200"/>
        </a:p>
      </dsp:txBody>
      <dsp:txXfrm>
        <a:off x="4039250" y="2924476"/>
        <a:ext cx="784547" cy="479161"/>
      </dsp:txXfrm>
    </dsp:sp>
    <dsp:sp modelId="{DBFF1236-A6BD-4A87-93B4-AEC27AE75A95}">
      <dsp:nvSpPr>
        <dsp:cNvPr id="0" name=""/>
        <dsp:cNvSpPr/>
      </dsp:nvSpPr>
      <dsp:spPr>
        <a:xfrm>
          <a:off x="5093191"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Set policies</a:t>
          </a:r>
        </a:p>
      </dsp:txBody>
      <dsp:txXfrm>
        <a:off x="5108098" y="379598"/>
        <a:ext cx="988137" cy="479161"/>
      </dsp:txXfrm>
    </dsp:sp>
    <dsp:sp modelId="{A3A10BC9-9659-4E48-A746-5E66686DBAEA}">
      <dsp:nvSpPr>
        <dsp:cNvPr id="0" name=""/>
        <dsp:cNvSpPr/>
      </dsp:nvSpPr>
      <dsp:spPr>
        <a:xfrm>
          <a:off x="5194987"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3A79BD-BF92-47BC-A5E7-3A5512EA46C8}">
      <dsp:nvSpPr>
        <dsp:cNvPr id="0" name=""/>
        <dsp:cNvSpPr/>
      </dsp:nvSpPr>
      <dsp:spPr>
        <a:xfrm>
          <a:off x="5296782" y="100091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Retention</a:t>
          </a:r>
        </a:p>
      </dsp:txBody>
      <dsp:txXfrm>
        <a:off x="5311689" y="1015817"/>
        <a:ext cx="784547" cy="479161"/>
      </dsp:txXfrm>
    </dsp:sp>
    <dsp:sp modelId="{A6358323-A435-42CE-9B64-58F002858C72}">
      <dsp:nvSpPr>
        <dsp:cNvPr id="0" name=""/>
        <dsp:cNvSpPr/>
      </dsp:nvSpPr>
      <dsp:spPr>
        <a:xfrm>
          <a:off x="5194987"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895666-99B1-4E98-8D68-5DEAE12C5298}">
      <dsp:nvSpPr>
        <dsp:cNvPr id="0" name=""/>
        <dsp:cNvSpPr/>
      </dsp:nvSpPr>
      <dsp:spPr>
        <a:xfrm>
          <a:off x="5296782" y="163713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eDiscovery</a:t>
          </a:r>
        </a:p>
      </dsp:txBody>
      <dsp:txXfrm>
        <a:off x="5311689" y="1652037"/>
        <a:ext cx="784547" cy="479161"/>
      </dsp:txXfrm>
    </dsp:sp>
    <dsp:sp modelId="{FB97C686-4213-4DDE-818C-12A9EFE474C6}">
      <dsp:nvSpPr>
        <dsp:cNvPr id="0" name=""/>
        <dsp:cNvSpPr/>
      </dsp:nvSpPr>
      <dsp:spPr>
        <a:xfrm>
          <a:off x="5194987" y="873666"/>
          <a:ext cx="101795" cy="1654170"/>
        </a:xfrm>
        <a:custGeom>
          <a:avLst/>
          <a:gdLst/>
          <a:ahLst/>
          <a:cxnLst/>
          <a:rect l="0" t="0" r="0" b="0"/>
          <a:pathLst>
            <a:path>
              <a:moveTo>
                <a:pt x="0" y="0"/>
              </a:moveTo>
              <a:lnTo>
                <a:pt x="0" y="1654170"/>
              </a:lnTo>
              <a:lnTo>
                <a:pt x="101795" y="1654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C3EFB-CC37-41CA-AF9D-8DBFBBE300D5}">
      <dsp:nvSpPr>
        <dsp:cNvPr id="0" name=""/>
        <dsp:cNvSpPr/>
      </dsp:nvSpPr>
      <dsp:spPr>
        <a:xfrm>
          <a:off x="5296782" y="227334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Data Loss Prevention </a:t>
          </a:r>
        </a:p>
      </dsp:txBody>
      <dsp:txXfrm>
        <a:off x="5311689" y="2288256"/>
        <a:ext cx="784547" cy="479161"/>
      </dsp:txXfrm>
    </dsp:sp>
    <dsp:sp modelId="{C4B34FD6-0A20-4BB2-91AE-E66477B528F2}">
      <dsp:nvSpPr>
        <dsp:cNvPr id="0" name=""/>
        <dsp:cNvSpPr/>
      </dsp:nvSpPr>
      <dsp:spPr>
        <a:xfrm>
          <a:off x="6365631"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Use of templates</a:t>
          </a:r>
        </a:p>
      </dsp:txBody>
      <dsp:txXfrm>
        <a:off x="6380538" y="379598"/>
        <a:ext cx="988137" cy="479161"/>
      </dsp:txXfrm>
    </dsp:sp>
    <dsp:sp modelId="{7ED91FAD-62D6-4E92-A9DA-E2ED7BC189D5}">
      <dsp:nvSpPr>
        <dsp:cNvPr id="0" name=""/>
        <dsp:cNvSpPr/>
      </dsp:nvSpPr>
      <dsp:spPr>
        <a:xfrm>
          <a:off x="6467426"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D63E3B-5A94-48F2-8E28-B5D4DFC51E76}">
      <dsp:nvSpPr>
        <dsp:cNvPr id="0" name=""/>
        <dsp:cNvSpPr/>
      </dsp:nvSpPr>
      <dsp:spPr>
        <a:xfrm>
          <a:off x="6569221" y="1000910"/>
          <a:ext cx="814361" cy="508975"/>
        </a:xfrm>
        <a:prstGeom prst="roundRect">
          <a:avLst>
            <a:gd name="adj" fmla="val 10000"/>
          </a:avLst>
        </a:prstGeom>
        <a:solidFill>
          <a:srgbClr val="00B05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dirty="0"/>
            <a:t>Teams templates </a:t>
          </a:r>
        </a:p>
      </dsp:txBody>
      <dsp:txXfrm>
        <a:off x="6584128" y="1015817"/>
        <a:ext cx="784547" cy="479161"/>
      </dsp:txXfrm>
    </dsp:sp>
    <dsp:sp modelId="{73389F20-6647-4603-AC78-109FDD951B1F}">
      <dsp:nvSpPr>
        <dsp:cNvPr id="0" name=""/>
        <dsp:cNvSpPr/>
      </dsp:nvSpPr>
      <dsp:spPr>
        <a:xfrm>
          <a:off x="6467426"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1D5DD0-4167-4DAA-B570-40DAFC9FF23B}">
      <dsp:nvSpPr>
        <dsp:cNvPr id="0" name=""/>
        <dsp:cNvSpPr/>
      </dsp:nvSpPr>
      <dsp:spPr>
        <a:xfrm>
          <a:off x="6569221" y="163713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SharePoint site designs</a:t>
          </a:r>
        </a:p>
      </dsp:txBody>
      <dsp:txXfrm>
        <a:off x="6584128" y="1652037"/>
        <a:ext cx="784547" cy="479161"/>
      </dsp:txXfrm>
    </dsp:sp>
    <dsp:sp modelId="{319E5024-2B6F-48C4-BB3A-1FFB39A83138}">
      <dsp:nvSpPr>
        <dsp:cNvPr id="0" name=""/>
        <dsp:cNvSpPr/>
      </dsp:nvSpPr>
      <dsp:spPr>
        <a:xfrm>
          <a:off x="6467426" y="873666"/>
          <a:ext cx="101795" cy="1654170"/>
        </a:xfrm>
        <a:custGeom>
          <a:avLst/>
          <a:gdLst/>
          <a:ahLst/>
          <a:cxnLst/>
          <a:rect l="0" t="0" r="0" b="0"/>
          <a:pathLst>
            <a:path>
              <a:moveTo>
                <a:pt x="0" y="0"/>
              </a:moveTo>
              <a:lnTo>
                <a:pt x="0" y="1654170"/>
              </a:lnTo>
              <a:lnTo>
                <a:pt x="101795" y="1654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2CB47B-B074-4157-9E88-59F63C668CBA}">
      <dsp:nvSpPr>
        <dsp:cNvPr id="0" name=""/>
        <dsp:cNvSpPr/>
      </dsp:nvSpPr>
      <dsp:spPr>
        <a:xfrm>
          <a:off x="6569221" y="227334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Themes</a:t>
          </a:r>
        </a:p>
      </dsp:txBody>
      <dsp:txXfrm>
        <a:off x="6584128" y="2288256"/>
        <a:ext cx="784547" cy="479161"/>
      </dsp:txXfrm>
    </dsp:sp>
    <dsp:sp modelId="{33D23924-0907-415F-84EB-EA9A118BE8FD}">
      <dsp:nvSpPr>
        <dsp:cNvPr id="0" name=""/>
        <dsp:cNvSpPr/>
      </dsp:nvSpPr>
      <dsp:spPr>
        <a:xfrm>
          <a:off x="7638070" y="364691"/>
          <a:ext cx="1017951" cy="5089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Monitoring</a:t>
          </a:r>
        </a:p>
      </dsp:txBody>
      <dsp:txXfrm>
        <a:off x="7652977" y="379598"/>
        <a:ext cx="988137" cy="479161"/>
      </dsp:txXfrm>
    </dsp:sp>
    <dsp:sp modelId="{686746DB-CD9D-473E-9DF5-6487143843C4}">
      <dsp:nvSpPr>
        <dsp:cNvPr id="0" name=""/>
        <dsp:cNvSpPr/>
      </dsp:nvSpPr>
      <dsp:spPr>
        <a:xfrm>
          <a:off x="7739865" y="873666"/>
          <a:ext cx="101795" cy="381731"/>
        </a:xfrm>
        <a:custGeom>
          <a:avLst/>
          <a:gdLst/>
          <a:ahLst/>
          <a:cxnLst/>
          <a:rect l="0" t="0" r="0" b="0"/>
          <a:pathLst>
            <a:path>
              <a:moveTo>
                <a:pt x="0" y="0"/>
              </a:moveTo>
              <a:lnTo>
                <a:pt x="0" y="381731"/>
              </a:lnTo>
              <a:lnTo>
                <a:pt x="101795" y="381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6738A1-AA89-41B2-A170-EB5DF8F571B8}">
      <dsp:nvSpPr>
        <dsp:cNvPr id="0" name=""/>
        <dsp:cNvSpPr/>
      </dsp:nvSpPr>
      <dsp:spPr>
        <a:xfrm>
          <a:off x="7841660" y="100091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Teams Admin Center</a:t>
          </a:r>
        </a:p>
      </dsp:txBody>
      <dsp:txXfrm>
        <a:off x="7856567" y="1015817"/>
        <a:ext cx="784547" cy="479161"/>
      </dsp:txXfrm>
    </dsp:sp>
    <dsp:sp modelId="{D3EFED9C-B647-474A-BF7A-774622A45C76}">
      <dsp:nvSpPr>
        <dsp:cNvPr id="0" name=""/>
        <dsp:cNvSpPr/>
      </dsp:nvSpPr>
      <dsp:spPr>
        <a:xfrm>
          <a:off x="7739865" y="873666"/>
          <a:ext cx="101795" cy="1017951"/>
        </a:xfrm>
        <a:custGeom>
          <a:avLst/>
          <a:gdLst/>
          <a:ahLst/>
          <a:cxnLst/>
          <a:rect l="0" t="0" r="0" b="0"/>
          <a:pathLst>
            <a:path>
              <a:moveTo>
                <a:pt x="0" y="0"/>
              </a:moveTo>
              <a:lnTo>
                <a:pt x="0" y="1017951"/>
              </a:lnTo>
              <a:lnTo>
                <a:pt x="101795" y="1017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BD907-5BA0-408B-B5C2-1AAC701160A7}">
      <dsp:nvSpPr>
        <dsp:cNvPr id="0" name=""/>
        <dsp:cNvSpPr/>
      </dsp:nvSpPr>
      <dsp:spPr>
        <a:xfrm>
          <a:off x="7841660" y="1637130"/>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SharePoint Admin Center</a:t>
          </a:r>
        </a:p>
      </dsp:txBody>
      <dsp:txXfrm>
        <a:off x="7856567" y="1652037"/>
        <a:ext cx="784547" cy="479161"/>
      </dsp:txXfrm>
    </dsp:sp>
    <dsp:sp modelId="{DF5B365E-EB38-4CD7-B6CA-A979710A86E7}">
      <dsp:nvSpPr>
        <dsp:cNvPr id="0" name=""/>
        <dsp:cNvSpPr/>
      </dsp:nvSpPr>
      <dsp:spPr>
        <a:xfrm>
          <a:off x="7739865" y="873666"/>
          <a:ext cx="101795" cy="1654170"/>
        </a:xfrm>
        <a:custGeom>
          <a:avLst/>
          <a:gdLst/>
          <a:ahLst/>
          <a:cxnLst/>
          <a:rect l="0" t="0" r="0" b="0"/>
          <a:pathLst>
            <a:path>
              <a:moveTo>
                <a:pt x="0" y="0"/>
              </a:moveTo>
              <a:lnTo>
                <a:pt x="0" y="1654170"/>
              </a:lnTo>
              <a:lnTo>
                <a:pt x="101795" y="16541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83889-4247-46D4-A141-59D7318B9B0F}">
      <dsp:nvSpPr>
        <dsp:cNvPr id="0" name=""/>
        <dsp:cNvSpPr/>
      </dsp:nvSpPr>
      <dsp:spPr>
        <a:xfrm>
          <a:off x="7841660" y="227334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Font typeface="Wingdings" panose="05000000000000000000" pitchFamily="2" charset="2"/>
            <a:buNone/>
          </a:pPr>
          <a:r>
            <a:rPr lang="en-US" sz="800" kern="1200"/>
            <a:t>Office 365 admin center</a:t>
          </a:r>
        </a:p>
      </dsp:txBody>
      <dsp:txXfrm>
        <a:off x="7856567" y="2288256"/>
        <a:ext cx="784547" cy="479161"/>
      </dsp:txXfrm>
    </dsp:sp>
    <dsp:sp modelId="{AE01A1AD-F93C-458D-9206-5D14B9B9A9C8}">
      <dsp:nvSpPr>
        <dsp:cNvPr id="0" name=""/>
        <dsp:cNvSpPr/>
      </dsp:nvSpPr>
      <dsp:spPr>
        <a:xfrm>
          <a:off x="7739865" y="873666"/>
          <a:ext cx="101795" cy="2290390"/>
        </a:xfrm>
        <a:custGeom>
          <a:avLst/>
          <a:gdLst/>
          <a:ahLst/>
          <a:cxnLst/>
          <a:rect l="0" t="0" r="0" b="0"/>
          <a:pathLst>
            <a:path>
              <a:moveTo>
                <a:pt x="0" y="0"/>
              </a:moveTo>
              <a:lnTo>
                <a:pt x="0" y="2290390"/>
              </a:lnTo>
              <a:lnTo>
                <a:pt x="101795" y="229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E08692-6FC9-4DAA-A264-05AC7002D353}">
      <dsp:nvSpPr>
        <dsp:cNvPr id="0" name=""/>
        <dsp:cNvSpPr/>
      </dsp:nvSpPr>
      <dsp:spPr>
        <a:xfrm>
          <a:off x="7841660" y="290956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Office 365 adoption content pack</a:t>
          </a:r>
        </a:p>
      </dsp:txBody>
      <dsp:txXfrm>
        <a:off x="7856567" y="2924476"/>
        <a:ext cx="784547" cy="479161"/>
      </dsp:txXfrm>
    </dsp:sp>
    <dsp:sp modelId="{F7BC350C-E202-4D4A-B76C-6CC150B386CA}">
      <dsp:nvSpPr>
        <dsp:cNvPr id="0" name=""/>
        <dsp:cNvSpPr/>
      </dsp:nvSpPr>
      <dsp:spPr>
        <a:xfrm>
          <a:off x="7739865" y="873666"/>
          <a:ext cx="101795" cy="2926610"/>
        </a:xfrm>
        <a:custGeom>
          <a:avLst/>
          <a:gdLst/>
          <a:ahLst/>
          <a:cxnLst/>
          <a:rect l="0" t="0" r="0" b="0"/>
          <a:pathLst>
            <a:path>
              <a:moveTo>
                <a:pt x="0" y="0"/>
              </a:moveTo>
              <a:lnTo>
                <a:pt x="0" y="2926610"/>
              </a:lnTo>
              <a:lnTo>
                <a:pt x="101795" y="29266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50889-DF92-4B55-A588-DCDF926183B6}">
      <dsp:nvSpPr>
        <dsp:cNvPr id="0" name=""/>
        <dsp:cNvSpPr/>
      </dsp:nvSpPr>
      <dsp:spPr>
        <a:xfrm>
          <a:off x="7841660" y="3545789"/>
          <a:ext cx="814361" cy="50897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US" sz="800" kern="1200"/>
            <a:t>Groups report</a:t>
          </a:r>
        </a:p>
      </dsp:txBody>
      <dsp:txXfrm>
        <a:off x="7856567" y="3560696"/>
        <a:ext cx="784547" cy="4791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44481D-0F42-4655-B046-D1DD74721E72}" type="datetimeFigureOut">
              <a:rPr lang="en-US" smtClean="0"/>
              <a:t>8/26/2019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CC5632-EAB0-40A5-8E16-4E2AEBF97497}" type="slidenum">
              <a:rPr lang="en-US" smtClean="0"/>
              <a:t>‹#›</a:t>
            </a:fld>
            <a:endParaRPr lang="en-US"/>
          </a:p>
        </p:txBody>
      </p:sp>
    </p:spTree>
    <p:extLst>
      <p:ext uri="{BB962C8B-B14F-4D97-AF65-F5344CB8AC3E}">
        <p14:creationId xmlns:p14="http://schemas.microsoft.com/office/powerpoint/2010/main" val="818746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A4268-371D-4A6A-96A6-CBBE5C37CA39}" type="datetimeFigureOut">
              <a:rPr lang="en-US" smtClean="0"/>
              <a:t>8/26/2019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1B8BD-FEF1-497D-AABF-11C9CC288E93}" type="slidenum">
              <a:rPr lang="en-US" smtClean="0"/>
              <a:t>‹#›</a:t>
            </a:fld>
            <a:endParaRPr lang="en-US"/>
          </a:p>
        </p:txBody>
      </p:sp>
    </p:spTree>
    <p:extLst>
      <p:ext uri="{BB962C8B-B14F-4D97-AF65-F5344CB8AC3E}">
        <p14:creationId xmlns:p14="http://schemas.microsoft.com/office/powerpoint/2010/main" val="21638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active-directory/users-groups-roles/groups-dynamic-membership"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azure.microsoft.com/en-us/pricing/details/active-directory/"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C1B8BD-FEF1-497D-AABF-11C9CC288E93}" type="slidenum">
              <a:rPr lang="en-US" smtClean="0"/>
              <a:t>1</a:t>
            </a:fld>
            <a:endParaRPr lang="en-US"/>
          </a:p>
        </p:txBody>
      </p:sp>
    </p:spTree>
    <p:extLst>
      <p:ext uri="{BB962C8B-B14F-4D97-AF65-F5344CB8AC3E}">
        <p14:creationId xmlns:p14="http://schemas.microsoft.com/office/powerpoint/2010/main" val="1606340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Tug of War by Robert Clemens </a:t>
            </a:r>
            <a:r>
              <a:rPr lang="en-US" b="0" dirty="0"/>
              <a:t>(https://www.flickr.com/photos/robert_clemens/12356445454, https://www.flickr.com/photos/robert_clemens/)</a:t>
            </a:r>
            <a:endParaRPr lang="en-US" dirty="0"/>
          </a:p>
          <a:p>
            <a:r>
              <a:rPr lang="en-US" dirty="0"/>
              <a:t>CC BY-ND 2.0 (https://creativecommons.org/licenses/by-nd/2.0/)</a:t>
            </a:r>
          </a:p>
          <a:p>
            <a:endParaRPr lang="en-US" dirty="0"/>
          </a:p>
          <a:p>
            <a:r>
              <a:rPr lang="en-US" dirty="0"/>
              <a:t>Type rope or tug-of-war?  I see it as a tug of war because at the end of the day if a governance process is too cumbersome, users will find ways to subvert that process to be more efficient (back-channels, shadow IT, </a:t>
            </a:r>
            <a:r>
              <a:rPr lang="en-US" dirty="0" err="1"/>
              <a:t>etc</a:t>
            </a:r>
            <a:r>
              <a:rPr lang="en-US" dirty="0"/>
              <a:t>)</a:t>
            </a:r>
          </a:p>
        </p:txBody>
      </p:sp>
      <p:sp>
        <p:nvSpPr>
          <p:cNvPr id="4" name="Slide Number Placeholder 3"/>
          <p:cNvSpPr>
            <a:spLocks noGrp="1"/>
          </p:cNvSpPr>
          <p:nvPr>
            <p:ph type="sldNum" sz="quarter" idx="10"/>
          </p:nvPr>
        </p:nvSpPr>
        <p:spPr/>
        <p:txBody>
          <a:bodyPr/>
          <a:lstStyle/>
          <a:p>
            <a:fld id="{5341EF01-A68A-4A69-A242-0C80348231FA}" type="slidenum">
              <a:rPr lang="en-US" smtClean="0"/>
              <a:t>13</a:t>
            </a:fld>
            <a:endParaRPr lang="en-US"/>
          </a:p>
        </p:txBody>
      </p:sp>
    </p:spTree>
    <p:extLst>
      <p:ext uri="{BB962C8B-B14F-4D97-AF65-F5344CB8AC3E}">
        <p14:creationId xmlns:p14="http://schemas.microsoft.com/office/powerpoint/2010/main" val="3658248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C1C418-A307-4FD4-AF1B-8D3CE089837C}" type="slidenum">
              <a:rPr lang="en-US" smtClean="0"/>
              <a:pPr/>
              <a:t>14</a:t>
            </a:fld>
            <a:endParaRPr lang="en-US"/>
          </a:p>
        </p:txBody>
      </p:sp>
    </p:spTree>
    <p:extLst>
      <p:ext uri="{BB962C8B-B14F-4D97-AF65-F5344CB8AC3E}">
        <p14:creationId xmlns:p14="http://schemas.microsoft.com/office/powerpoint/2010/main" val="650218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5C1C418-A307-4FD4-AF1B-8D3CE089837C}" type="slidenum">
              <a:rPr lang="en-US" smtClean="0"/>
              <a:pPr/>
              <a:t>15</a:t>
            </a:fld>
            <a:endParaRPr lang="en-US"/>
          </a:p>
        </p:txBody>
      </p:sp>
    </p:spTree>
    <p:extLst>
      <p:ext uri="{BB962C8B-B14F-4D97-AF65-F5344CB8AC3E}">
        <p14:creationId xmlns:p14="http://schemas.microsoft.com/office/powerpoint/2010/main" val="1724036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8/26/2019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057775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https://docs.microsoft.com/en-us/azure/active-directory/users-groups-roles/groups-naming-policy</a:t>
            </a:r>
          </a:p>
          <a:p>
            <a:endParaRPr lang="en-US" dirty="0"/>
          </a:p>
          <a:p>
            <a:r>
              <a:rPr lang="en-US" dirty="0"/>
              <a:t>https://docs.microsoft.com/en-us/powershell/module/teams/set-team?view=teams-ps</a:t>
            </a:r>
          </a:p>
        </p:txBody>
      </p:sp>
      <p:sp>
        <p:nvSpPr>
          <p:cNvPr id="4" name="Slide Number Placeholder 3"/>
          <p:cNvSpPr>
            <a:spLocks noGrp="1"/>
          </p:cNvSpPr>
          <p:nvPr>
            <p:ph type="sldNum" sz="quarter" idx="10"/>
          </p:nvPr>
        </p:nvSpPr>
        <p:spPr/>
        <p:txBody>
          <a:bodyPr/>
          <a:lstStyle/>
          <a:p>
            <a:fld id="{83C1B8BD-FEF1-497D-AABF-11C9CC288E93}" type="slidenum">
              <a:rPr lang="en-US" smtClean="0"/>
              <a:t>18</a:t>
            </a:fld>
            <a:endParaRPr lang="en-US"/>
          </a:p>
        </p:txBody>
      </p:sp>
    </p:spTree>
    <p:extLst>
      <p:ext uri="{BB962C8B-B14F-4D97-AF65-F5344CB8AC3E}">
        <p14:creationId xmlns:p14="http://schemas.microsoft.com/office/powerpoint/2010/main" val="227293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C1B8BD-FEF1-497D-AABF-11C9CC288E93}" type="slidenum">
              <a:rPr lang="en-US" smtClean="0"/>
              <a:t>19</a:t>
            </a:fld>
            <a:endParaRPr lang="en-US"/>
          </a:p>
        </p:txBody>
      </p:sp>
    </p:spTree>
    <p:extLst>
      <p:ext uri="{BB962C8B-B14F-4D97-AF65-F5344CB8AC3E}">
        <p14:creationId xmlns:p14="http://schemas.microsoft.com/office/powerpoint/2010/main" val="2883384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https://docs.microsoft.com/en-us/graph/api/resources/group?view=graph-rest-beta</a:t>
            </a:r>
          </a:p>
          <a:p>
            <a:endParaRPr lang="en-US" dirty="0"/>
          </a:p>
          <a:p>
            <a:r>
              <a:rPr lang="en-US" dirty="0"/>
              <a:t>https://docs.microsoft.com/en-us/graph/teams-concept-overview</a:t>
            </a:r>
          </a:p>
        </p:txBody>
      </p:sp>
      <p:sp>
        <p:nvSpPr>
          <p:cNvPr id="4" name="Slide Number Placeholder 3"/>
          <p:cNvSpPr>
            <a:spLocks noGrp="1"/>
          </p:cNvSpPr>
          <p:nvPr>
            <p:ph type="sldNum" sz="quarter" idx="10"/>
          </p:nvPr>
        </p:nvSpPr>
        <p:spPr/>
        <p:txBody>
          <a:bodyPr/>
          <a:lstStyle/>
          <a:p>
            <a:fld id="{83C1B8BD-FEF1-497D-AABF-11C9CC288E93}" type="slidenum">
              <a:rPr lang="en-US" smtClean="0"/>
              <a:t>20</a:t>
            </a:fld>
            <a:endParaRPr lang="en-US"/>
          </a:p>
        </p:txBody>
      </p:sp>
    </p:spTree>
    <p:extLst>
      <p:ext uri="{BB962C8B-B14F-4D97-AF65-F5344CB8AC3E}">
        <p14:creationId xmlns:p14="http://schemas.microsoft.com/office/powerpoint/2010/main" val="619839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https://docs.microsoft.com/en-us/office365/admin/create-groups/office-365-groups-expiration-policy?view=o365-worldwide</a:t>
            </a:r>
          </a:p>
        </p:txBody>
      </p:sp>
      <p:sp>
        <p:nvSpPr>
          <p:cNvPr id="4" name="Slide Number Placeholder 3"/>
          <p:cNvSpPr>
            <a:spLocks noGrp="1"/>
          </p:cNvSpPr>
          <p:nvPr>
            <p:ph type="sldNum" sz="quarter" idx="10"/>
          </p:nvPr>
        </p:nvSpPr>
        <p:spPr/>
        <p:txBody>
          <a:bodyPr/>
          <a:lstStyle/>
          <a:p>
            <a:fld id="{83C1B8BD-FEF1-497D-AABF-11C9CC288E93}" type="slidenum">
              <a:rPr lang="en-US" smtClean="0"/>
              <a:t>21</a:t>
            </a:fld>
            <a:endParaRPr lang="en-US"/>
          </a:p>
        </p:txBody>
      </p:sp>
    </p:spTree>
    <p:extLst>
      <p:ext uri="{BB962C8B-B14F-4D97-AF65-F5344CB8AC3E}">
        <p14:creationId xmlns:p14="http://schemas.microsoft.com/office/powerpoint/2010/main" val="3060107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Tug of War by Robert Clemens </a:t>
            </a:r>
            <a:r>
              <a:rPr lang="en-US" b="0" dirty="0"/>
              <a:t>(https://www.flickr.com/photos/robert_clemens/12356445454, https://www.flickr.com/photos/robert_clemens/)</a:t>
            </a:r>
            <a:endParaRPr lang="en-US" dirty="0"/>
          </a:p>
          <a:p>
            <a:r>
              <a:rPr lang="en-US" dirty="0"/>
              <a:t>CC BY-ND 2.0 (https://creativecommons.org/licenses/by-nd/2.0/)</a:t>
            </a:r>
          </a:p>
          <a:p>
            <a:pPr marL="628650" lvl="1"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5341EF01-A68A-4A69-A242-0C80348231FA}" type="slidenum">
              <a:rPr lang="en-US" smtClean="0"/>
              <a:t>22</a:t>
            </a:fld>
            <a:endParaRPr lang="en-US"/>
          </a:p>
        </p:txBody>
      </p:sp>
    </p:spTree>
    <p:extLst>
      <p:ext uri="{BB962C8B-B14F-4D97-AF65-F5344CB8AC3E}">
        <p14:creationId xmlns:p14="http://schemas.microsoft.com/office/powerpoint/2010/main" val="2856616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8/26/2019 7:01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221707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2019-07-18</a:t>
            </a:r>
          </a:p>
          <a:p>
            <a:pPr lvl="1"/>
            <a:r>
              <a:rPr lang="en-US" dirty="0"/>
              <a:t>Presentation dry run took about 49 minutes.  That leaves 10 minutes for the demo and 1 minutes for questions.  Don’t be afraid to go quick through slides it seems like</a:t>
            </a:r>
          </a:p>
          <a:p>
            <a:pPr lvl="1"/>
            <a:r>
              <a:rPr lang="en-US" dirty="0"/>
              <a:t>Next step – dry run on the demo to see how much time it takes</a:t>
            </a:r>
          </a:p>
          <a:p>
            <a:endParaRPr lang="en-US" dirty="0"/>
          </a:p>
        </p:txBody>
      </p:sp>
      <p:sp>
        <p:nvSpPr>
          <p:cNvPr id="4" name="Slide Number Placeholder 3"/>
          <p:cNvSpPr>
            <a:spLocks noGrp="1"/>
          </p:cNvSpPr>
          <p:nvPr>
            <p:ph type="sldNum" sz="quarter" idx="10"/>
          </p:nvPr>
        </p:nvSpPr>
        <p:spPr/>
        <p:txBody>
          <a:bodyPr/>
          <a:lstStyle/>
          <a:p>
            <a:fld id="{83C1B8BD-FEF1-497D-AABF-11C9CC288E93}" type="slidenum">
              <a:rPr lang="en-US" smtClean="0"/>
              <a:t>2</a:t>
            </a:fld>
            <a:endParaRPr lang="en-US"/>
          </a:p>
        </p:txBody>
      </p:sp>
    </p:spTree>
    <p:extLst>
      <p:ext uri="{BB962C8B-B14F-4D97-AF65-F5344CB8AC3E}">
        <p14:creationId xmlns:p14="http://schemas.microsoft.com/office/powerpoint/2010/main" val="953769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5763" indent="-385763">
              <a:buFont typeface="+mj-lt"/>
              <a:buAutoNum type="arabicPeriod"/>
            </a:pPr>
            <a:r>
              <a:rPr lang="en-US" dirty="0"/>
              <a:t>Restrict group creation</a:t>
            </a:r>
          </a:p>
          <a:p>
            <a:pPr marL="728663" lvl="1" indent="-385763">
              <a:buFont typeface="+mj-lt"/>
              <a:buAutoNum type="arabicPeriod"/>
            </a:pPr>
            <a:r>
              <a:rPr lang="en-US" dirty="0"/>
              <a:t>Create security group</a:t>
            </a:r>
          </a:p>
          <a:p>
            <a:pPr marL="728663" lvl="1" indent="-385763">
              <a:buFont typeface="+mj-lt"/>
              <a:buAutoNum type="arabicPeriod"/>
            </a:pPr>
            <a:r>
              <a:rPr lang="en-US" dirty="0"/>
              <a:t>Apply PS script to restrict group creation across tenant</a:t>
            </a:r>
          </a:p>
          <a:p>
            <a:pPr marL="385763" indent="-385763">
              <a:buFont typeface="+mj-lt"/>
              <a:buAutoNum type="arabicPeriod"/>
            </a:pPr>
            <a:r>
              <a:rPr lang="en-US" dirty="0"/>
              <a:t>Generate authorized Token for group/teams creation in Azure AD</a:t>
            </a:r>
          </a:p>
          <a:p>
            <a:pPr marL="385763" indent="-385763">
              <a:buFont typeface="+mj-lt"/>
              <a:buAutoNum type="arabicPeriod"/>
            </a:pPr>
            <a:r>
              <a:rPr lang="en-US" dirty="0"/>
              <a:t>Create SharePoint list schema w/ Team metadata</a:t>
            </a:r>
          </a:p>
          <a:p>
            <a:pPr marL="728663" lvl="1" indent="-385763">
              <a:buFont typeface="+mj-lt"/>
              <a:buAutoNum type="arabicPeriod"/>
            </a:pPr>
            <a:r>
              <a:rPr lang="en-US" dirty="0"/>
              <a:t>Title</a:t>
            </a:r>
          </a:p>
          <a:p>
            <a:pPr marL="728663" lvl="1" indent="-385763">
              <a:buFont typeface="+mj-lt"/>
              <a:buAutoNum type="arabicPeriod"/>
            </a:pPr>
            <a:r>
              <a:rPr lang="en-US" dirty="0"/>
              <a:t>Description</a:t>
            </a:r>
          </a:p>
          <a:p>
            <a:pPr marL="728663" lvl="1" indent="-385763">
              <a:buFont typeface="+mj-lt"/>
              <a:buAutoNum type="arabicPeriod"/>
            </a:pPr>
            <a:r>
              <a:rPr lang="en-US" dirty="0"/>
              <a:t>Department</a:t>
            </a:r>
          </a:p>
          <a:p>
            <a:pPr marL="385763" indent="-385763">
              <a:buFont typeface="+mj-lt"/>
              <a:buAutoNum type="arabicPeriod"/>
            </a:pPr>
            <a:r>
              <a:rPr lang="en-US" dirty="0"/>
              <a:t>Create a Team Template</a:t>
            </a:r>
          </a:p>
          <a:p>
            <a:pPr marL="728663" lvl="1" indent="-385763">
              <a:buFont typeface="+mj-lt"/>
              <a:buAutoNum type="arabicPeriod"/>
            </a:pPr>
            <a:r>
              <a:rPr lang="en-US" dirty="0"/>
              <a:t>Channels</a:t>
            </a:r>
          </a:p>
          <a:p>
            <a:pPr marL="728663" lvl="1" indent="-385763">
              <a:buFont typeface="+mj-lt"/>
              <a:buAutoNum type="arabicPeriod"/>
            </a:pPr>
            <a:r>
              <a:rPr lang="en-US" dirty="0"/>
              <a:t>Tabs</a:t>
            </a:r>
          </a:p>
          <a:p>
            <a:pPr marL="385763" indent="-385763">
              <a:buFont typeface="+mj-lt"/>
              <a:buAutoNum type="arabicPeriod"/>
            </a:pPr>
            <a:r>
              <a:rPr lang="en-US" dirty="0"/>
              <a:t>Create Flow to build a team using the Authorized Token</a:t>
            </a:r>
          </a:p>
          <a:p>
            <a:pPr marL="728663" lvl="1" indent="-385763">
              <a:buFont typeface="+mj-lt"/>
              <a:buAutoNum type="arabicPeriod"/>
            </a:pPr>
            <a:r>
              <a:rPr lang="en-US" dirty="0"/>
              <a:t>On List item add</a:t>
            </a:r>
          </a:p>
          <a:p>
            <a:pPr marL="728663" lvl="1" indent="-385763">
              <a:buFont typeface="+mj-lt"/>
              <a:buAutoNum type="arabicPeriod"/>
            </a:pPr>
            <a:r>
              <a:rPr lang="en-US" dirty="0"/>
              <a:t>Request approval</a:t>
            </a:r>
          </a:p>
          <a:p>
            <a:pPr marL="728663" lvl="1" indent="-385763">
              <a:buFont typeface="+mj-lt"/>
              <a:buAutoNum type="arabicPeriod"/>
            </a:pPr>
            <a:r>
              <a:rPr lang="en-US" dirty="0"/>
              <a:t>On approval, create team</a:t>
            </a:r>
          </a:p>
          <a:p>
            <a:pPr marL="1071563" lvl="2" indent="-385763">
              <a:buFont typeface="+mj-lt"/>
              <a:buAutoNum type="arabicPeriod"/>
            </a:pPr>
            <a:r>
              <a:rPr lang="en-US" dirty="0"/>
              <a:t>Naming convention &lt;Title&gt;-&lt;Department Code&gt;</a:t>
            </a:r>
          </a:p>
          <a:p>
            <a:pPr marL="728663" lvl="1" indent="-385763">
              <a:buFont typeface="+mj-lt"/>
              <a:buAutoNum type="arabicPeriod"/>
            </a:pPr>
            <a:r>
              <a:rPr lang="en-US" dirty="0"/>
              <a:t>Loop to check when team provisioned</a:t>
            </a:r>
          </a:p>
          <a:p>
            <a:pPr marL="728663" lvl="1" indent="-385763">
              <a:buFont typeface="+mj-lt"/>
              <a:buAutoNum type="arabicPeriod"/>
            </a:pPr>
            <a:r>
              <a:rPr lang="en-US" dirty="0"/>
              <a:t>Email notification that team is created</a:t>
            </a:r>
          </a:p>
          <a:p>
            <a:endParaRPr lang="en-US" dirty="0"/>
          </a:p>
        </p:txBody>
      </p:sp>
      <p:sp>
        <p:nvSpPr>
          <p:cNvPr id="4" name="Slide Number Placeholder 3"/>
          <p:cNvSpPr>
            <a:spLocks noGrp="1"/>
          </p:cNvSpPr>
          <p:nvPr>
            <p:ph type="sldNum" sz="quarter" idx="10"/>
          </p:nvPr>
        </p:nvSpPr>
        <p:spPr/>
        <p:txBody>
          <a:bodyPr/>
          <a:lstStyle/>
          <a:p>
            <a:fld id="{83C1B8BD-FEF1-497D-AABF-11C9CC288E93}" type="slidenum">
              <a:rPr lang="en-US" smtClean="0"/>
              <a:t>25</a:t>
            </a:fld>
            <a:endParaRPr lang="en-US"/>
          </a:p>
        </p:txBody>
      </p:sp>
    </p:spTree>
    <p:extLst>
      <p:ext uri="{BB962C8B-B14F-4D97-AF65-F5344CB8AC3E}">
        <p14:creationId xmlns:p14="http://schemas.microsoft.com/office/powerpoint/2010/main" val="4245528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lickr.com/photos/jpgpearson/16979097310/in/photolist-rSoj65-38EXQ7-6U6jTT-2Rji3Z-bxrnpQ-s9Wi-6X9XsW-64HZaK-bvBtP-6Z3v19-626SgT-2sxZBg-dW8Tmm-d2EUi-253i2q8-66EEor-4gPheP-5MYNE-7t5BDs-5PSmS1-D2r3s-5VpEr-9zpYpp-o41NWD-eV2Dd-6hHzvc-4YAkPo-qYhAKx-nxPg3-6jWDz8-6hHz64-Vz5XMS-o2u1QG-7UCbw1-6hMJVU-dr4ngm-8wnysh-9pjpEw-7Puamg-B1Vr8-6hMJEj-6KZEKf-e4tzo4-dtAV6J-ab9iZY-9kMSgS-aEh6nK-9XDEo-szMPe-fZw7M</a:t>
            </a:r>
          </a:p>
          <a:p>
            <a:endParaRPr lang="en-US" dirty="0"/>
          </a:p>
          <a:p>
            <a:r>
              <a:rPr lang="en-US" dirty="0"/>
              <a:t>Robot 5 Jonathan Pearson</a:t>
            </a:r>
          </a:p>
        </p:txBody>
      </p:sp>
      <p:sp>
        <p:nvSpPr>
          <p:cNvPr id="4" name="Slide Number Placeholder 3"/>
          <p:cNvSpPr>
            <a:spLocks noGrp="1"/>
          </p:cNvSpPr>
          <p:nvPr>
            <p:ph type="sldNum" sz="quarter" idx="10"/>
          </p:nvPr>
        </p:nvSpPr>
        <p:spPr/>
        <p:txBody>
          <a:bodyPr/>
          <a:lstStyle/>
          <a:p>
            <a:fld id="{83C1B8BD-FEF1-497D-AABF-11C9CC288E93}" type="slidenum">
              <a:rPr lang="en-US" smtClean="0"/>
              <a:t>26</a:t>
            </a:fld>
            <a:endParaRPr lang="en-US"/>
          </a:p>
        </p:txBody>
      </p:sp>
    </p:spTree>
    <p:extLst>
      <p:ext uri="{BB962C8B-B14F-4D97-AF65-F5344CB8AC3E}">
        <p14:creationId xmlns:p14="http://schemas.microsoft.com/office/powerpoint/2010/main" val="1093843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5763" indent="-385763">
              <a:buFont typeface="+mj-lt"/>
              <a:buAutoNum type="arabicPeriod"/>
            </a:pPr>
            <a:r>
              <a:rPr lang="en-US" dirty="0"/>
              <a:t>Restrict group creation</a:t>
            </a:r>
          </a:p>
          <a:p>
            <a:pPr marL="728663" lvl="1" indent="-385763">
              <a:buFont typeface="+mj-lt"/>
              <a:buAutoNum type="arabicPeriod"/>
            </a:pPr>
            <a:r>
              <a:rPr lang="en-US" dirty="0"/>
              <a:t>Create security group</a:t>
            </a:r>
          </a:p>
          <a:p>
            <a:pPr marL="728663" lvl="1" indent="-385763">
              <a:buFont typeface="+mj-lt"/>
              <a:buAutoNum type="arabicPeriod"/>
            </a:pPr>
            <a:r>
              <a:rPr lang="en-US" dirty="0"/>
              <a:t>Apply PS script to restrict group creation across tenant</a:t>
            </a:r>
          </a:p>
          <a:p>
            <a:pPr marL="385763" indent="-385763">
              <a:buFont typeface="+mj-lt"/>
              <a:buAutoNum type="arabicPeriod"/>
            </a:pPr>
            <a:r>
              <a:rPr lang="en-US" dirty="0"/>
              <a:t>Generate authorized Token for group/teams creation in Azure AD</a:t>
            </a:r>
          </a:p>
          <a:p>
            <a:pPr marL="385763" indent="-385763">
              <a:buFont typeface="+mj-lt"/>
              <a:buAutoNum type="arabicPeriod"/>
            </a:pPr>
            <a:r>
              <a:rPr lang="en-US" dirty="0"/>
              <a:t>Create SharePoint list schema w/ Team metadata</a:t>
            </a:r>
          </a:p>
          <a:p>
            <a:pPr marL="728663" lvl="1" indent="-385763">
              <a:buFont typeface="+mj-lt"/>
              <a:buAutoNum type="arabicPeriod"/>
            </a:pPr>
            <a:r>
              <a:rPr lang="en-US" dirty="0"/>
              <a:t>Title</a:t>
            </a:r>
          </a:p>
          <a:p>
            <a:pPr marL="728663" lvl="1" indent="-385763">
              <a:buFont typeface="+mj-lt"/>
              <a:buAutoNum type="arabicPeriod"/>
            </a:pPr>
            <a:r>
              <a:rPr lang="en-US" dirty="0"/>
              <a:t>Description</a:t>
            </a:r>
          </a:p>
          <a:p>
            <a:pPr marL="728663" lvl="1" indent="-385763">
              <a:buFont typeface="+mj-lt"/>
              <a:buAutoNum type="arabicPeriod"/>
            </a:pPr>
            <a:r>
              <a:rPr lang="en-US" dirty="0"/>
              <a:t>Department</a:t>
            </a:r>
          </a:p>
          <a:p>
            <a:pPr marL="385763" indent="-385763">
              <a:buFont typeface="+mj-lt"/>
              <a:buAutoNum type="arabicPeriod"/>
            </a:pPr>
            <a:r>
              <a:rPr lang="en-US" dirty="0"/>
              <a:t>Create a Team Template</a:t>
            </a:r>
          </a:p>
          <a:p>
            <a:pPr marL="728663" lvl="1" indent="-385763">
              <a:buFont typeface="+mj-lt"/>
              <a:buAutoNum type="arabicPeriod"/>
            </a:pPr>
            <a:r>
              <a:rPr lang="en-US" dirty="0"/>
              <a:t>Channels</a:t>
            </a:r>
          </a:p>
          <a:p>
            <a:pPr marL="728663" lvl="1" indent="-385763">
              <a:buFont typeface="+mj-lt"/>
              <a:buAutoNum type="arabicPeriod"/>
            </a:pPr>
            <a:r>
              <a:rPr lang="en-US" dirty="0"/>
              <a:t>Tabs</a:t>
            </a:r>
          </a:p>
          <a:p>
            <a:pPr marL="385763" indent="-385763">
              <a:buFont typeface="+mj-lt"/>
              <a:buAutoNum type="arabicPeriod"/>
            </a:pPr>
            <a:r>
              <a:rPr lang="en-US" dirty="0"/>
              <a:t>Create Flow to build a team using the Authorized Token</a:t>
            </a:r>
          </a:p>
          <a:p>
            <a:pPr marL="728663" lvl="1" indent="-385763">
              <a:buFont typeface="+mj-lt"/>
              <a:buAutoNum type="arabicPeriod"/>
            </a:pPr>
            <a:r>
              <a:rPr lang="en-US" dirty="0"/>
              <a:t>On List item add</a:t>
            </a:r>
          </a:p>
          <a:p>
            <a:pPr marL="728663" lvl="1" indent="-385763">
              <a:buFont typeface="+mj-lt"/>
              <a:buAutoNum type="arabicPeriod"/>
            </a:pPr>
            <a:r>
              <a:rPr lang="en-US" dirty="0"/>
              <a:t>Request approval</a:t>
            </a:r>
          </a:p>
          <a:p>
            <a:pPr marL="728663" lvl="1" indent="-385763">
              <a:buFont typeface="+mj-lt"/>
              <a:buAutoNum type="arabicPeriod"/>
            </a:pPr>
            <a:r>
              <a:rPr lang="en-US" dirty="0"/>
              <a:t>On approval, create team</a:t>
            </a:r>
          </a:p>
          <a:p>
            <a:pPr marL="1071563" lvl="2" indent="-385763">
              <a:buFont typeface="+mj-lt"/>
              <a:buAutoNum type="arabicPeriod"/>
            </a:pPr>
            <a:r>
              <a:rPr lang="en-US" dirty="0"/>
              <a:t>Naming convention &lt;Title&gt;-&lt;Department Code&gt;</a:t>
            </a:r>
          </a:p>
          <a:p>
            <a:pPr marL="728663" lvl="1" indent="-385763">
              <a:buFont typeface="+mj-lt"/>
              <a:buAutoNum type="arabicPeriod"/>
            </a:pPr>
            <a:r>
              <a:rPr lang="en-US" dirty="0"/>
              <a:t>Loop to check when team provisioned</a:t>
            </a:r>
          </a:p>
          <a:p>
            <a:pPr marL="728663" lvl="1" indent="-385763">
              <a:buFont typeface="+mj-lt"/>
              <a:buAutoNum type="arabicPeriod"/>
            </a:pPr>
            <a:r>
              <a:rPr lang="en-US" dirty="0"/>
              <a:t>Email notification that team is created</a:t>
            </a:r>
          </a:p>
          <a:p>
            <a:endParaRPr lang="en-US" dirty="0"/>
          </a:p>
        </p:txBody>
      </p:sp>
      <p:sp>
        <p:nvSpPr>
          <p:cNvPr id="4" name="Slide Number Placeholder 3"/>
          <p:cNvSpPr>
            <a:spLocks noGrp="1"/>
          </p:cNvSpPr>
          <p:nvPr>
            <p:ph type="sldNum" sz="quarter" idx="10"/>
          </p:nvPr>
        </p:nvSpPr>
        <p:spPr/>
        <p:txBody>
          <a:bodyPr/>
          <a:lstStyle/>
          <a:p>
            <a:fld id="{83C1B8BD-FEF1-497D-AABF-11C9CC288E93}" type="slidenum">
              <a:rPr lang="en-US" smtClean="0"/>
              <a:t>27</a:t>
            </a:fld>
            <a:endParaRPr lang="en-US"/>
          </a:p>
        </p:txBody>
      </p:sp>
    </p:spTree>
    <p:extLst>
      <p:ext uri="{BB962C8B-B14F-4D97-AF65-F5344CB8AC3E}">
        <p14:creationId xmlns:p14="http://schemas.microsoft.com/office/powerpoint/2010/main" val="3929587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==Prefix==</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Premium P1 License (see below Dynamic Groups)</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hlinkClick r:id="rId3"/>
            </a:endParaRP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==Dynamic Groups==</a:t>
            </a:r>
            <a:endParaRPr lang="en-US" sz="1200" b="0" i="0" u="none" strike="noStrike" kern="1200" dirty="0">
              <a:solidFill>
                <a:schemeClr val="tx1"/>
              </a:solidFill>
              <a:effectLst/>
              <a:latin typeface="+mn-lt"/>
              <a:ea typeface="+mn-ea"/>
              <a:cs typeface="+mn-cs"/>
              <a:hlinkClick r:id="rId3"/>
            </a:endParaRPr>
          </a:p>
          <a:p>
            <a:pPr rtl="0" fontAlgn="base"/>
            <a:r>
              <a:rPr lang="en-US" sz="1200" b="0" i="0" u="none" strike="noStrike" kern="1200" dirty="0">
                <a:solidFill>
                  <a:schemeClr val="tx1"/>
                </a:solidFill>
                <a:effectLst/>
                <a:latin typeface="+mn-lt"/>
                <a:ea typeface="+mn-ea"/>
                <a:cs typeface="+mn-cs"/>
                <a:hlinkClick r:id="rId3"/>
              </a:rPr>
              <a:t>https://docs.microsoft.com/en-us/azure/active-directory/users-groups-roles/groups-dynamic-membership</a:t>
            </a:r>
            <a:r>
              <a:rPr lang="en-US" sz="1200" b="0" i="0" kern="1200" dirty="0">
                <a:solidFill>
                  <a:schemeClr val="tx1"/>
                </a:solidFill>
                <a:effectLst/>
                <a:latin typeface="+mn-lt"/>
                <a:ea typeface="+mn-ea"/>
                <a:cs typeface="+mn-cs"/>
              </a:rPr>
              <a:t>​</a:t>
            </a:r>
          </a:p>
          <a:p>
            <a:pPr rtl="0" fontAlgn="base"/>
            <a:r>
              <a:rPr lang="en-US" sz="1200" b="0" i="0" kern="1200" dirty="0">
                <a:solidFill>
                  <a:schemeClr val="tx1"/>
                </a:solidFill>
                <a:effectLst/>
                <a:latin typeface="+mn-lt"/>
                <a:ea typeface="+mn-ea"/>
                <a:cs typeface="+mn-cs"/>
              </a:rPr>
              <a:t>​</a:t>
            </a:r>
            <a:endParaRPr lang="en-US" b="0" i="0" dirty="0">
              <a:effectLst/>
            </a:endParaRPr>
          </a:p>
          <a:p>
            <a:pPr rtl="0" fontAlgn="base"/>
            <a:r>
              <a:rPr lang="en-US" sz="1200" b="0" i="0" u="none" strike="noStrike" kern="1200" dirty="0">
                <a:solidFill>
                  <a:schemeClr val="tx1"/>
                </a:solidFill>
                <a:effectLst/>
                <a:latin typeface="+mn-lt"/>
                <a:ea typeface="+mn-ea"/>
                <a:cs typeface="+mn-cs"/>
              </a:rPr>
              <a:t>This feature requires an Azure AD Premium P1 license for each unique user that is a member of one or more dynamic groups. You don't have to assign licenses to users for them to be members of dynamic groups, but you must have the minimum number of licenses in the tenant to cover all such users. For example, if you had a total of 1,000 unique users in all dynamic groups in your tenant, you would need at least 1,000 licenses for Azure AD Premium P1 to meet the license requirement.</a:t>
            </a:r>
            <a:r>
              <a:rPr lang="en-US" sz="1200" b="0" i="0" kern="1200" dirty="0">
                <a:solidFill>
                  <a:schemeClr val="tx1"/>
                </a:solidFill>
                <a:effectLst/>
                <a:latin typeface="+mn-lt"/>
                <a:ea typeface="+mn-ea"/>
                <a:cs typeface="+mn-cs"/>
              </a:rPr>
              <a:t>​</a:t>
            </a:r>
            <a:endParaRPr lang="en-US" b="0" i="0" dirty="0">
              <a:effectLst/>
            </a:endParaRPr>
          </a:p>
          <a:p>
            <a:pPr rtl="0" fontAlgn="base"/>
            <a:r>
              <a:rPr lang="en-US" sz="1200" b="0" i="0" kern="1200" dirty="0">
                <a:solidFill>
                  <a:schemeClr val="tx1"/>
                </a:solidFill>
                <a:effectLst/>
                <a:latin typeface="+mn-lt"/>
                <a:ea typeface="+mn-ea"/>
                <a:cs typeface="+mn-cs"/>
              </a:rPr>
              <a:t>​</a:t>
            </a:r>
            <a:endParaRPr lang="en-US" b="0" i="0" dirty="0">
              <a:effectLst/>
            </a:endParaRPr>
          </a:p>
          <a:p>
            <a:pPr rtl="0" fontAlgn="base"/>
            <a:r>
              <a:rPr lang="en-US" sz="1200" b="0" i="0" u="none" strike="noStrike" kern="1200" dirty="0">
                <a:solidFill>
                  <a:schemeClr val="tx1"/>
                </a:solidFill>
                <a:effectLst/>
                <a:latin typeface="+mn-lt"/>
                <a:ea typeface="+mn-ea"/>
                <a:cs typeface="+mn-cs"/>
                <a:hlinkClick r:id="rId4"/>
              </a:rPr>
              <a:t>https://azure.microsoft.com/en-us/pricing/details/active-directory/</a:t>
            </a:r>
            <a:r>
              <a:rPr lang="en-US" sz="1200" b="0" i="0" kern="1200" dirty="0">
                <a:solidFill>
                  <a:schemeClr val="tx1"/>
                </a:solidFill>
                <a:effectLst/>
                <a:latin typeface="+mn-lt"/>
                <a:ea typeface="+mn-ea"/>
                <a:cs typeface="+mn-cs"/>
              </a:rPr>
              <a:t>​</a:t>
            </a:r>
            <a:endParaRPr lang="en-US" b="0" i="0" dirty="0">
              <a:effectLst/>
            </a:endParaRPr>
          </a:p>
          <a:p>
            <a:pPr rtl="0" fontAlgn="base"/>
            <a:r>
              <a:rPr lang="en-US" sz="1200" b="0" i="0" u="none" strike="noStrike" kern="1200" dirty="0">
                <a:solidFill>
                  <a:schemeClr val="tx1"/>
                </a:solidFill>
                <a:effectLst/>
                <a:latin typeface="+mn-lt"/>
                <a:ea typeface="+mn-ea"/>
                <a:cs typeface="+mn-cs"/>
              </a:rPr>
              <a:t>Basic $1 user/month</a:t>
            </a:r>
            <a:r>
              <a:rPr lang="en-US" sz="1200" b="0" i="0" kern="1200" dirty="0">
                <a:solidFill>
                  <a:schemeClr val="tx1"/>
                </a:solidFill>
                <a:effectLst/>
                <a:latin typeface="+mn-lt"/>
                <a:ea typeface="+mn-ea"/>
                <a:cs typeface="+mn-cs"/>
              </a:rPr>
              <a:t>​</a:t>
            </a:r>
            <a:endParaRPr lang="en-US" b="0" i="0" dirty="0">
              <a:effectLst/>
            </a:endParaRPr>
          </a:p>
          <a:p>
            <a:pPr rtl="0" fontAlgn="base"/>
            <a:r>
              <a:rPr lang="en-US" sz="1200" b="0" i="0" u="none" strike="noStrike" kern="1200" dirty="0">
                <a:solidFill>
                  <a:schemeClr val="tx1"/>
                </a:solidFill>
                <a:effectLst/>
                <a:latin typeface="+mn-lt"/>
                <a:ea typeface="+mn-ea"/>
                <a:cs typeface="+mn-cs"/>
              </a:rPr>
              <a:t>Premium P1 $6 user/month</a:t>
            </a:r>
            <a:r>
              <a:rPr lang="en-US" sz="1200" b="0" i="0" kern="1200" dirty="0">
                <a:solidFill>
                  <a:schemeClr val="tx1"/>
                </a:solidFill>
                <a:effectLst/>
                <a:latin typeface="+mn-lt"/>
                <a:ea typeface="+mn-ea"/>
                <a:cs typeface="+mn-cs"/>
              </a:rPr>
              <a:t>​</a:t>
            </a:r>
          </a:p>
          <a:p>
            <a:pPr rtl="0" fontAlgn="base"/>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==Flow Advanced Connectors==</a:t>
            </a:r>
          </a:p>
          <a:p>
            <a:pPr rtl="0" fontAlgn="base"/>
            <a:r>
              <a:rPr lang="en-US" sz="1200" b="0" i="0" kern="1200" dirty="0">
                <a:solidFill>
                  <a:schemeClr val="tx1"/>
                </a:solidFill>
                <a:effectLst/>
                <a:latin typeface="+mn-lt"/>
                <a:ea typeface="+mn-ea"/>
                <a:cs typeface="+mn-cs"/>
              </a:rPr>
              <a:t>https://jussiroine.com/2019/01/the-comprehensive-licensing-guide-to-microsoft-flow-and-powerapps/</a:t>
            </a:r>
          </a:p>
          <a:p>
            <a:pPr rtl="0" fontAlgn="base"/>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February 2019 Licensing changes to Flow</a:t>
            </a:r>
          </a:p>
          <a:p>
            <a:pPr rtl="0" fontAlgn="base"/>
            <a:endParaRPr lang="en-US" sz="1200" b="0" i="0" kern="1200" dirty="0">
              <a:solidFill>
                <a:schemeClr val="tx1"/>
              </a:solidFill>
              <a:effectLst/>
              <a:latin typeface="+mn-lt"/>
              <a:ea typeface="+mn-ea"/>
              <a:cs typeface="+mn-cs"/>
            </a:endParaRPr>
          </a:p>
          <a:p>
            <a:pPr rtl="0" fontAlgn="base"/>
            <a:r>
              <a:rPr lang="en-US" sz="1200" b="0" i="0" kern="1200" dirty="0">
                <a:solidFill>
                  <a:schemeClr val="tx1"/>
                </a:solidFill>
                <a:effectLst/>
                <a:latin typeface="+mn-lt"/>
                <a:ea typeface="+mn-ea"/>
                <a:cs typeface="+mn-cs"/>
              </a:rPr>
              <a:t>$5 user/month P1</a:t>
            </a:r>
          </a:p>
        </p:txBody>
      </p:sp>
      <p:sp>
        <p:nvSpPr>
          <p:cNvPr id="4" name="Slide Number Placeholder 3"/>
          <p:cNvSpPr>
            <a:spLocks noGrp="1"/>
          </p:cNvSpPr>
          <p:nvPr>
            <p:ph type="sldNum" sz="quarter" idx="10"/>
          </p:nvPr>
        </p:nvSpPr>
        <p:spPr/>
        <p:txBody>
          <a:bodyPr/>
          <a:lstStyle/>
          <a:p>
            <a:fld id="{5341EF01-A68A-4A69-A242-0C80348231FA}" type="slidenum">
              <a:rPr lang="en-US" smtClean="0"/>
              <a:t>31</a:t>
            </a:fld>
            <a:endParaRPr lang="en-US"/>
          </a:p>
        </p:txBody>
      </p:sp>
    </p:spTree>
    <p:extLst>
      <p:ext uri="{BB962C8B-B14F-4D97-AF65-F5344CB8AC3E}">
        <p14:creationId xmlns:p14="http://schemas.microsoft.com/office/powerpoint/2010/main" val="14315278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people – think of using an Active Directory group in a SharePoint security group.  AD group can be managed centrally and permissions are applied to all sites inheriting this group instantly</a:t>
            </a:r>
          </a:p>
          <a:p>
            <a:endParaRPr lang="en-US" dirty="0"/>
          </a:p>
          <a:p>
            <a:r>
              <a:rPr lang="en-US" dirty="0"/>
              <a:t>Demro – Test me</a:t>
            </a:r>
          </a:p>
        </p:txBody>
      </p:sp>
      <p:sp>
        <p:nvSpPr>
          <p:cNvPr id="4" name="Slide Number Placeholder 3"/>
          <p:cNvSpPr>
            <a:spLocks noGrp="1"/>
          </p:cNvSpPr>
          <p:nvPr>
            <p:ph type="sldNum" sz="quarter" idx="10"/>
          </p:nvPr>
        </p:nvSpPr>
        <p:spPr/>
        <p:txBody>
          <a:bodyPr/>
          <a:lstStyle/>
          <a:p>
            <a:fld id="{5341EF01-A68A-4A69-A242-0C80348231FA}" type="slidenum">
              <a:rPr lang="en-US" smtClean="0"/>
              <a:t>32</a:t>
            </a:fld>
            <a:endParaRPr lang="en-US"/>
          </a:p>
        </p:txBody>
      </p:sp>
    </p:spTree>
    <p:extLst>
      <p:ext uri="{BB962C8B-B14F-4D97-AF65-F5344CB8AC3E}">
        <p14:creationId xmlns:p14="http://schemas.microsoft.com/office/powerpoint/2010/main" val="255653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C1B8BD-FEF1-497D-AABF-11C9CC288E93}" type="slidenum">
              <a:rPr lang="en-US" smtClean="0"/>
              <a:t>34</a:t>
            </a:fld>
            <a:endParaRPr lang="en-US"/>
          </a:p>
        </p:txBody>
      </p:sp>
    </p:spTree>
    <p:extLst>
      <p:ext uri="{BB962C8B-B14F-4D97-AF65-F5344CB8AC3E}">
        <p14:creationId xmlns:p14="http://schemas.microsoft.com/office/powerpoint/2010/main" val="387589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41EF01-A68A-4A69-A242-0C80348231FA}" type="slidenum">
              <a:rPr lang="en-US" smtClean="0"/>
              <a:t>3</a:t>
            </a:fld>
            <a:endParaRPr lang="en-US"/>
          </a:p>
        </p:txBody>
      </p:sp>
    </p:spTree>
    <p:extLst>
      <p:ext uri="{BB962C8B-B14F-4D97-AF65-F5344CB8AC3E}">
        <p14:creationId xmlns:p14="http://schemas.microsoft.com/office/powerpoint/2010/main" val="2912087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41EF01-A68A-4A69-A242-0C80348231FA}" type="slidenum">
              <a:rPr lang="en-US" smtClean="0"/>
              <a:t>5</a:t>
            </a:fld>
            <a:endParaRPr lang="en-US"/>
          </a:p>
        </p:txBody>
      </p:sp>
    </p:spTree>
    <p:extLst>
      <p:ext uri="{BB962C8B-B14F-4D97-AF65-F5344CB8AC3E}">
        <p14:creationId xmlns:p14="http://schemas.microsoft.com/office/powerpoint/2010/main" val="14195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of hands – </a:t>
            </a:r>
          </a:p>
          <a:p>
            <a:pPr marL="171450" indent="-171450">
              <a:buFont typeface="Arial" panose="020B0604020202020204" pitchFamily="34" charset="0"/>
              <a:buChar char="•"/>
            </a:pPr>
            <a:r>
              <a:rPr lang="en-US" dirty="0"/>
              <a:t>Who is currently using Microsoft Teams?</a:t>
            </a:r>
          </a:p>
          <a:p>
            <a:pPr marL="171450" indent="-171450">
              <a:buFont typeface="Arial" panose="020B0604020202020204" pitchFamily="34" charset="0"/>
              <a:buChar char="•"/>
            </a:pPr>
            <a:r>
              <a:rPr lang="en-US" dirty="0"/>
              <a:t>Who is still thinking about it?</a:t>
            </a:r>
          </a:p>
          <a:p>
            <a:endParaRPr lang="en-US" dirty="0"/>
          </a:p>
          <a:p>
            <a:r>
              <a:rPr lang="en-US" dirty="0"/>
              <a:t>Do a demo of teams if a lot of people are still thinking about it</a:t>
            </a:r>
          </a:p>
        </p:txBody>
      </p:sp>
      <p:sp>
        <p:nvSpPr>
          <p:cNvPr id="4" name="Slide Number Placeholder 3"/>
          <p:cNvSpPr>
            <a:spLocks noGrp="1"/>
          </p:cNvSpPr>
          <p:nvPr>
            <p:ph type="sldNum" sz="quarter" idx="10"/>
          </p:nvPr>
        </p:nvSpPr>
        <p:spPr/>
        <p:txBody>
          <a:bodyPr/>
          <a:lstStyle/>
          <a:p>
            <a:fld id="{5341EF01-A68A-4A69-A242-0C80348231FA}" type="slidenum">
              <a:rPr lang="en-US" smtClean="0"/>
              <a:t>7</a:t>
            </a:fld>
            <a:endParaRPr lang="en-US"/>
          </a:p>
        </p:txBody>
      </p:sp>
    </p:spTree>
    <p:extLst>
      <p:ext uri="{BB962C8B-B14F-4D97-AF65-F5344CB8AC3E}">
        <p14:creationId xmlns:p14="http://schemas.microsoft.com/office/powerpoint/2010/main" val="2326791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of hands – who is currently using Microsoft Teams</a:t>
            </a:r>
          </a:p>
        </p:txBody>
      </p:sp>
      <p:sp>
        <p:nvSpPr>
          <p:cNvPr id="4" name="Slide Number Placeholder 3"/>
          <p:cNvSpPr>
            <a:spLocks noGrp="1"/>
          </p:cNvSpPr>
          <p:nvPr>
            <p:ph type="sldNum" sz="quarter" idx="10"/>
          </p:nvPr>
        </p:nvSpPr>
        <p:spPr/>
        <p:txBody>
          <a:bodyPr/>
          <a:lstStyle/>
          <a:p>
            <a:fld id="{5341EF01-A68A-4A69-A242-0C80348231FA}" type="slidenum">
              <a:rPr lang="en-US" smtClean="0"/>
              <a:t>8</a:t>
            </a:fld>
            <a:endParaRPr lang="en-US"/>
          </a:p>
        </p:txBody>
      </p:sp>
    </p:spTree>
    <p:extLst>
      <p:ext uri="{BB962C8B-B14F-4D97-AF65-F5344CB8AC3E}">
        <p14:creationId xmlns:p14="http://schemas.microsoft.com/office/powerpoint/2010/main" val="1154687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of hands – who is currently using Graph API</a:t>
            </a:r>
          </a:p>
          <a:p>
            <a:endParaRPr lang="en-US" dirty="0"/>
          </a:p>
          <a:p>
            <a:r>
              <a:rPr lang="en-US" dirty="0"/>
              <a:t>https://blogs.msdn.microsoft.com/helgesolheim/2015/04/30/office-graph-goes-crud/</a:t>
            </a:r>
          </a:p>
        </p:txBody>
      </p:sp>
      <p:sp>
        <p:nvSpPr>
          <p:cNvPr id="4" name="Slide Number Placeholder 3"/>
          <p:cNvSpPr>
            <a:spLocks noGrp="1"/>
          </p:cNvSpPr>
          <p:nvPr>
            <p:ph type="sldNum" sz="quarter" idx="10"/>
          </p:nvPr>
        </p:nvSpPr>
        <p:spPr/>
        <p:txBody>
          <a:bodyPr/>
          <a:lstStyle/>
          <a:p>
            <a:fld id="{5341EF01-A68A-4A69-A242-0C80348231FA}" type="slidenum">
              <a:rPr lang="en-US" smtClean="0"/>
              <a:t>9</a:t>
            </a:fld>
            <a:endParaRPr lang="en-US"/>
          </a:p>
        </p:txBody>
      </p:sp>
    </p:spTree>
    <p:extLst>
      <p:ext uri="{BB962C8B-B14F-4D97-AF65-F5344CB8AC3E}">
        <p14:creationId xmlns:p14="http://schemas.microsoft.com/office/powerpoint/2010/main" val="2929588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https://www.avepoint.com/blog/microsoft-teams/office-365-groups-vs-teams/</a:t>
            </a:r>
          </a:p>
        </p:txBody>
      </p:sp>
      <p:sp>
        <p:nvSpPr>
          <p:cNvPr id="4" name="Slide Number Placeholder 3"/>
          <p:cNvSpPr>
            <a:spLocks noGrp="1"/>
          </p:cNvSpPr>
          <p:nvPr>
            <p:ph type="sldNum" sz="quarter" idx="10"/>
          </p:nvPr>
        </p:nvSpPr>
        <p:spPr/>
        <p:txBody>
          <a:bodyPr/>
          <a:lstStyle/>
          <a:p>
            <a:fld id="{83C1B8BD-FEF1-497D-AABF-11C9CC288E93}" type="slidenum">
              <a:rPr lang="en-US" smtClean="0"/>
              <a:t>10</a:t>
            </a:fld>
            <a:endParaRPr lang="en-US"/>
          </a:p>
        </p:txBody>
      </p:sp>
    </p:spTree>
    <p:extLst>
      <p:ext uri="{BB962C8B-B14F-4D97-AF65-F5344CB8AC3E}">
        <p14:creationId xmlns:p14="http://schemas.microsoft.com/office/powerpoint/2010/main" val="269901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of hands – who is currently using Flow</a:t>
            </a:r>
          </a:p>
        </p:txBody>
      </p:sp>
      <p:sp>
        <p:nvSpPr>
          <p:cNvPr id="4" name="Slide Number Placeholder 3"/>
          <p:cNvSpPr>
            <a:spLocks noGrp="1"/>
          </p:cNvSpPr>
          <p:nvPr>
            <p:ph type="sldNum" sz="quarter" idx="10"/>
          </p:nvPr>
        </p:nvSpPr>
        <p:spPr/>
        <p:txBody>
          <a:bodyPr/>
          <a:lstStyle/>
          <a:p>
            <a:fld id="{5341EF01-A68A-4A69-A242-0C80348231FA}" type="slidenum">
              <a:rPr lang="en-US" smtClean="0"/>
              <a:t>11</a:t>
            </a:fld>
            <a:endParaRPr lang="en-US"/>
          </a:p>
        </p:txBody>
      </p:sp>
    </p:spTree>
    <p:extLst>
      <p:ext uri="{BB962C8B-B14F-4D97-AF65-F5344CB8AC3E}">
        <p14:creationId xmlns:p14="http://schemas.microsoft.com/office/powerpoint/2010/main" val="4258821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49602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183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4434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Section Header">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1BCD25-8CAF-4222-9CA4-C315CA2EFF91}"/>
              </a:ext>
            </a:extLst>
          </p:cNvPr>
          <p:cNvSpPr>
            <a:spLocks noGrp="1"/>
          </p:cNvSpPr>
          <p:nvPr>
            <p:ph type="title"/>
          </p:nvPr>
        </p:nvSpPr>
        <p:spPr>
          <a:xfrm>
            <a:off x="310551" y="111416"/>
            <a:ext cx="8501331" cy="637548"/>
          </a:xfrm>
        </p:spPr>
        <p:txBody>
          <a:bodyPr>
            <a:normAutofit/>
          </a:bodyPr>
          <a:lstStyle>
            <a:lvl1pPr algn="ctr">
              <a:defRPr sz="3000" b="1" spc="75" baseline="0">
                <a:solidFill>
                  <a:srgbClr val="0070C0"/>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67B9E482-8A71-42B7-97CA-592B4321457B}"/>
              </a:ext>
            </a:extLst>
          </p:cNvPr>
          <p:cNvSpPr>
            <a:spLocks noGrp="1"/>
          </p:cNvSpPr>
          <p:nvPr>
            <p:ph sz="quarter" idx="10"/>
          </p:nvPr>
        </p:nvSpPr>
        <p:spPr>
          <a:xfrm>
            <a:off x="310753" y="840582"/>
            <a:ext cx="8501063" cy="39539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3A32E501-6925-4BC0-9F22-77D7C32FE60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4041"/>
          <a:stretch/>
        </p:blipFill>
        <p:spPr>
          <a:xfrm>
            <a:off x="113394" y="4918169"/>
            <a:ext cx="781768" cy="156596"/>
          </a:xfrm>
          <a:prstGeom prst="rect">
            <a:avLst/>
          </a:prstGeom>
        </p:spPr>
      </p:pic>
    </p:spTree>
    <p:extLst>
      <p:ext uri="{BB962C8B-B14F-4D97-AF65-F5344CB8AC3E}">
        <p14:creationId xmlns:p14="http://schemas.microsoft.com/office/powerpoint/2010/main" val="3978062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D118B1-D9DE-4F36-8B8B-0BB1DEA43782}"/>
              </a:ext>
            </a:extLst>
          </p:cNvPr>
          <p:cNvSpPr/>
          <p:nvPr userDrawn="1"/>
        </p:nvSpPr>
        <p:spPr>
          <a:xfrm>
            <a:off x="0" y="0"/>
            <a:ext cx="9144000" cy="51435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7">
            <a:extLst>
              <a:ext uri="{FF2B5EF4-FFF2-40B4-BE49-F238E27FC236}">
                <a16:creationId xmlns:a16="http://schemas.microsoft.com/office/drawing/2014/main" id="{451BCD25-8CAF-4222-9CA4-C315CA2EFF91}"/>
              </a:ext>
            </a:extLst>
          </p:cNvPr>
          <p:cNvSpPr>
            <a:spLocks noGrp="1"/>
          </p:cNvSpPr>
          <p:nvPr>
            <p:ph type="title"/>
          </p:nvPr>
        </p:nvSpPr>
        <p:spPr>
          <a:xfrm>
            <a:off x="310551" y="111416"/>
            <a:ext cx="8501331" cy="637548"/>
          </a:xfrm>
        </p:spPr>
        <p:txBody>
          <a:bodyPr>
            <a:normAutofit/>
          </a:bodyPr>
          <a:lstStyle>
            <a:lvl1pPr algn="ctr">
              <a:defRPr sz="3000" b="1" spc="75" baseline="0"/>
            </a:lvl1pPr>
          </a:lstStyle>
          <a:p>
            <a:r>
              <a:rPr lang="en-US"/>
              <a:t>Click to edit Master title style</a:t>
            </a:r>
          </a:p>
        </p:txBody>
      </p:sp>
      <p:pic>
        <p:nvPicPr>
          <p:cNvPr id="9" name="Picture 8">
            <a:extLst>
              <a:ext uri="{FF2B5EF4-FFF2-40B4-BE49-F238E27FC236}">
                <a16:creationId xmlns:a16="http://schemas.microsoft.com/office/drawing/2014/main" id="{B325C29F-F560-4E86-B0BA-C5055B37F88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24041"/>
          <a:stretch/>
        </p:blipFill>
        <p:spPr>
          <a:xfrm>
            <a:off x="113394" y="4918169"/>
            <a:ext cx="781768" cy="156596"/>
          </a:xfrm>
          <a:prstGeom prst="rect">
            <a:avLst/>
          </a:prstGeom>
        </p:spPr>
      </p:pic>
      <p:sp>
        <p:nvSpPr>
          <p:cNvPr id="12" name="Content Placeholder 3">
            <a:extLst>
              <a:ext uri="{FF2B5EF4-FFF2-40B4-BE49-F238E27FC236}">
                <a16:creationId xmlns:a16="http://schemas.microsoft.com/office/drawing/2014/main" id="{5ADA427E-33E6-4575-AD2E-0EF9418A75E2}"/>
              </a:ext>
            </a:extLst>
          </p:cNvPr>
          <p:cNvSpPr>
            <a:spLocks noGrp="1"/>
          </p:cNvSpPr>
          <p:nvPr>
            <p:ph sz="quarter" idx="10"/>
          </p:nvPr>
        </p:nvSpPr>
        <p:spPr>
          <a:xfrm>
            <a:off x="310753" y="840582"/>
            <a:ext cx="8501063" cy="39539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8940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9793" y="1075778"/>
            <a:ext cx="8263890" cy="228370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18102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D118B1-D9DE-4F36-8B8B-0BB1DEA43782}"/>
              </a:ext>
            </a:extLst>
          </p:cNvPr>
          <p:cNvSpPr/>
          <p:nvPr userDrawn="1"/>
        </p:nvSpPr>
        <p:spPr>
          <a:xfrm>
            <a:off x="0" y="0"/>
            <a:ext cx="9144000" cy="514350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7">
            <a:extLst>
              <a:ext uri="{FF2B5EF4-FFF2-40B4-BE49-F238E27FC236}">
                <a16:creationId xmlns:a16="http://schemas.microsoft.com/office/drawing/2014/main" id="{451BCD25-8CAF-4222-9CA4-C315CA2EFF91}"/>
              </a:ext>
            </a:extLst>
          </p:cNvPr>
          <p:cNvSpPr>
            <a:spLocks noGrp="1"/>
          </p:cNvSpPr>
          <p:nvPr>
            <p:ph type="title"/>
          </p:nvPr>
        </p:nvSpPr>
        <p:spPr>
          <a:xfrm>
            <a:off x="310551" y="111416"/>
            <a:ext cx="8501331" cy="637548"/>
          </a:xfrm>
        </p:spPr>
        <p:txBody>
          <a:bodyPr>
            <a:normAutofit/>
          </a:bodyPr>
          <a:lstStyle>
            <a:lvl1pPr algn="ctr">
              <a:defRPr sz="3000" b="1" spc="75" baseline="0">
                <a:solidFill>
                  <a:schemeClr val="bg1"/>
                </a:solidFill>
              </a:defRPr>
            </a:lvl1pPr>
          </a:lstStyle>
          <a:p>
            <a:r>
              <a:rPr lang="en-US"/>
              <a:t>Click to edit Master title style</a:t>
            </a:r>
          </a:p>
        </p:txBody>
      </p:sp>
      <p:sp>
        <p:nvSpPr>
          <p:cNvPr id="6" name="Rectangle 5">
            <a:extLst>
              <a:ext uri="{FF2B5EF4-FFF2-40B4-BE49-F238E27FC236}">
                <a16:creationId xmlns:a16="http://schemas.microsoft.com/office/drawing/2014/main" id="{EF0C0FC2-BCE8-4232-A161-12790E2A2A6D}"/>
              </a:ext>
            </a:extLst>
          </p:cNvPr>
          <p:cNvSpPr/>
          <p:nvPr userDrawn="1"/>
        </p:nvSpPr>
        <p:spPr>
          <a:xfrm>
            <a:off x="2432413" y="1"/>
            <a:ext cx="4257607" cy="111416"/>
          </a:xfrm>
          <a:prstGeom prst="rect">
            <a:avLst/>
          </a:prstGeom>
          <a:gradFill>
            <a:gsLst>
              <a:gs pos="33000">
                <a:schemeClr val="tx1"/>
              </a:gs>
              <a:gs pos="100000">
                <a:srgbClr val="1BAAAA">
                  <a:alpha val="84000"/>
                </a:srgbClr>
              </a:gs>
            </a:gsLst>
            <a:lin ang="0" scaled="1"/>
          </a:gradFill>
          <a:ln w="9525" cap="flat" cmpd="sng" algn="ctr">
            <a:noFill/>
            <a:prstDash val="solid"/>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latin typeface="Calibri"/>
              <a:ea typeface="+mn-ea"/>
              <a:cs typeface="+mn-cs"/>
            </a:endParaRPr>
          </a:p>
        </p:txBody>
      </p:sp>
      <p:grpSp>
        <p:nvGrpSpPr>
          <p:cNvPr id="5" name="Group 4">
            <a:extLst>
              <a:ext uri="{FF2B5EF4-FFF2-40B4-BE49-F238E27FC236}">
                <a16:creationId xmlns:a16="http://schemas.microsoft.com/office/drawing/2014/main" id="{F165BB48-EEF6-4592-822F-3756CE674CF8}"/>
              </a:ext>
            </a:extLst>
          </p:cNvPr>
          <p:cNvGrpSpPr/>
          <p:nvPr userDrawn="1"/>
        </p:nvGrpSpPr>
        <p:grpSpPr>
          <a:xfrm>
            <a:off x="113395" y="0"/>
            <a:ext cx="572405" cy="518843"/>
            <a:chOff x="570293" y="0"/>
            <a:chExt cx="1178100" cy="1067860"/>
          </a:xfrm>
        </p:grpSpPr>
        <p:sp>
          <p:nvSpPr>
            <p:cNvPr id="7" name="Round Same Side Corner Rectangle 11">
              <a:extLst>
                <a:ext uri="{FF2B5EF4-FFF2-40B4-BE49-F238E27FC236}">
                  <a16:creationId xmlns:a16="http://schemas.microsoft.com/office/drawing/2014/main" id="{091455D2-886B-42F6-87C7-DDBFF02CC0C1}"/>
                </a:ext>
              </a:extLst>
            </p:cNvPr>
            <p:cNvSpPr/>
            <p:nvPr/>
          </p:nvSpPr>
          <p:spPr>
            <a:xfrm rot="10800000">
              <a:off x="570293" y="0"/>
              <a:ext cx="1178100" cy="1067860"/>
            </a:xfrm>
            <a:prstGeom prst="round2SameRect">
              <a:avLst/>
            </a:prstGeom>
            <a:solidFill>
              <a:schemeClr val="accent2"/>
            </a:solidFill>
            <a:ln w="9525" cap="flat" cmpd="sng" algn="ctr">
              <a:noFill/>
              <a:prstDash val="solid"/>
            </a:ln>
            <a:effectLst/>
          </p:spPr>
          <p:txBody>
            <a:bodyPr rtlCol="0" anchor="ctr"/>
            <a:lstStyle/>
            <a:p>
              <a:pPr algn="ctr" defTabSz="914446"/>
              <a:endParaRPr lang="en-IN" sz="3600" kern="0">
                <a:solidFill>
                  <a:schemeClr val="accent2"/>
                </a:solidFill>
                <a:latin typeface="Calibri"/>
              </a:endParaRPr>
            </a:p>
          </p:txBody>
        </p:sp>
        <p:pic>
          <p:nvPicPr>
            <p:cNvPr id="9" name="Picture 8">
              <a:extLst>
                <a:ext uri="{FF2B5EF4-FFF2-40B4-BE49-F238E27FC236}">
                  <a16:creationId xmlns:a16="http://schemas.microsoft.com/office/drawing/2014/main" id="{26BA6C25-1021-4EA9-B4BD-3D59727C3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6095" y="288643"/>
              <a:ext cx="546493" cy="524758"/>
            </a:xfrm>
            <a:prstGeom prst="rect">
              <a:avLst/>
            </a:prstGeom>
          </p:spPr>
        </p:pic>
      </p:grpSp>
      <p:pic>
        <p:nvPicPr>
          <p:cNvPr id="10" name="Picture 9">
            <a:extLst>
              <a:ext uri="{FF2B5EF4-FFF2-40B4-BE49-F238E27FC236}">
                <a16:creationId xmlns:a16="http://schemas.microsoft.com/office/drawing/2014/main" id="{AB43EB46-EB45-42FE-8A51-115CFC773511}"/>
              </a:ext>
            </a:extLst>
          </p:cNvPr>
          <p:cNvPicPr>
            <a:picLocks noChangeAspect="1"/>
          </p:cNvPicPr>
          <p:nvPr userDrawn="1"/>
        </p:nvPicPr>
        <p:blipFill rotWithShape="1">
          <a:blip r:embed="rId3" cstate="print">
            <a:biLevel thresh="25000"/>
            <a:extLst>
              <a:ext uri="{28A0092B-C50C-407E-A947-70E740481C1C}">
                <a14:useLocalDpi xmlns:a14="http://schemas.microsoft.com/office/drawing/2010/main" val="0"/>
              </a:ext>
            </a:extLst>
          </a:blip>
          <a:srcRect b="24041"/>
          <a:stretch/>
        </p:blipFill>
        <p:spPr>
          <a:xfrm>
            <a:off x="113394" y="4918169"/>
            <a:ext cx="781768" cy="156596"/>
          </a:xfrm>
          <a:prstGeom prst="rect">
            <a:avLst/>
          </a:prstGeom>
        </p:spPr>
      </p:pic>
      <p:sp>
        <p:nvSpPr>
          <p:cNvPr id="3" name="Content Placeholder 2">
            <a:extLst>
              <a:ext uri="{FF2B5EF4-FFF2-40B4-BE49-F238E27FC236}">
                <a16:creationId xmlns:a16="http://schemas.microsoft.com/office/drawing/2014/main" id="{6BD99218-B3CE-4C4A-B4C8-18A7B5C2611D}"/>
              </a:ext>
            </a:extLst>
          </p:cNvPr>
          <p:cNvSpPr>
            <a:spLocks noGrp="1"/>
          </p:cNvSpPr>
          <p:nvPr>
            <p:ph sz="quarter" idx="10"/>
          </p:nvPr>
        </p:nvSpPr>
        <p:spPr>
          <a:xfrm>
            <a:off x="310753" y="795338"/>
            <a:ext cx="8501063" cy="399931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64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376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7862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855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350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331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30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647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2378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p:cNvSpPr txBox="1">
            <a:spLocks/>
          </p:cNvSpPr>
          <p:nvPr userDrawn="1"/>
        </p:nvSpPr>
        <p:spPr>
          <a:xfrm>
            <a:off x="3505200" y="4705350"/>
            <a:ext cx="2895600" cy="2738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dirty="0">
                <a:solidFill>
                  <a:srgbClr val="002060"/>
                </a:solidFill>
              </a:rPr>
              <a:t>August 25-28, 2019  </a:t>
            </a:r>
            <a:r>
              <a:rPr lang="en-US" b="0" dirty="0">
                <a:solidFill>
                  <a:srgbClr val="002060"/>
                </a:solidFill>
                <a:sym typeface="Symbol"/>
              </a:rPr>
              <a:t>  Boston, MA  USA</a:t>
            </a:r>
            <a:endParaRPr lang="en-US" b="0" dirty="0">
              <a:solidFill>
                <a:srgbClr val="002060"/>
              </a:solidFill>
            </a:endParaRPr>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489362" y="4479141"/>
            <a:ext cx="2273638" cy="639628"/>
          </a:xfrm>
          <a:prstGeom prst="rect">
            <a:avLst/>
          </a:prstGeom>
        </p:spPr>
      </p:pic>
    </p:spTree>
    <p:extLst>
      <p:ext uri="{BB962C8B-B14F-4D97-AF65-F5344CB8AC3E}">
        <p14:creationId xmlns:p14="http://schemas.microsoft.com/office/powerpoint/2010/main" val="425598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1.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demro/teams-govenernance-2019"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aka.ms/Teamsblog" TargetMode="External"/><Relationship Id="rId4" Type="http://schemas.openxmlformats.org/officeDocument/2006/relationships/hyperlink" Target="https://docs.microsoft.com/en-us/office365/admin/create-groups/manage-creation-of-groups?redirectSourcePath=/en-us/article/Manage-Office-365-Group-creation-4c46c8cb-17d0-44b5-9776-005fced8e618&amp;view=o365-worldwid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F17B03-2EB6-4D6E-B7E3-F18A020B7ED0}"/>
              </a:ext>
            </a:extLst>
          </p:cNvPr>
          <p:cNvSpPr>
            <a:spLocks noGrp="1"/>
          </p:cNvSpPr>
          <p:nvPr>
            <p:ph type="ctrTitle"/>
          </p:nvPr>
        </p:nvSpPr>
        <p:spPr/>
        <p:txBody>
          <a:bodyPr>
            <a:normAutofit fontScale="90000"/>
          </a:bodyPr>
          <a:lstStyle/>
          <a:p>
            <a:r>
              <a:rPr lang="en-US" dirty="0"/>
              <a:t>Teams Governance Through </a:t>
            </a:r>
            <a:br>
              <a:rPr lang="en-US" dirty="0"/>
            </a:br>
            <a:r>
              <a:rPr lang="en-US" dirty="0"/>
              <a:t>Graph API, Flow and SharePoint 365</a:t>
            </a:r>
          </a:p>
        </p:txBody>
      </p:sp>
      <p:sp>
        <p:nvSpPr>
          <p:cNvPr id="8" name="Subtitle 7">
            <a:extLst>
              <a:ext uri="{FF2B5EF4-FFF2-40B4-BE49-F238E27FC236}">
                <a16:creationId xmlns:a16="http://schemas.microsoft.com/office/drawing/2014/main" id="{E1E11F2B-EA95-4F02-A8F1-3C3B01F3661F}"/>
              </a:ext>
            </a:extLst>
          </p:cNvPr>
          <p:cNvSpPr>
            <a:spLocks noGrp="1"/>
          </p:cNvSpPr>
          <p:nvPr>
            <p:ph type="subTitle" idx="1"/>
          </p:nvPr>
        </p:nvSpPr>
        <p:spPr/>
        <p:txBody>
          <a:bodyPr/>
          <a:lstStyle/>
          <a:p>
            <a:r>
              <a:rPr lang="en-US" dirty="0"/>
              <a:t>Phillip Demro</a:t>
            </a:r>
          </a:p>
        </p:txBody>
      </p:sp>
    </p:spTree>
    <p:extLst>
      <p:ext uri="{BB962C8B-B14F-4D97-AF65-F5344CB8AC3E}">
        <p14:creationId xmlns:p14="http://schemas.microsoft.com/office/powerpoint/2010/main" val="2958934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328F-3EE7-4054-83DC-0EBE3E89E53A}"/>
              </a:ext>
            </a:extLst>
          </p:cNvPr>
          <p:cNvSpPr>
            <a:spLocks noGrp="1"/>
          </p:cNvSpPr>
          <p:nvPr>
            <p:ph type="title"/>
          </p:nvPr>
        </p:nvSpPr>
        <p:spPr>
          <a:xfrm>
            <a:off x="310551" y="111416"/>
            <a:ext cx="8501331" cy="637548"/>
          </a:xfrm>
        </p:spPr>
        <p:txBody>
          <a:bodyPr/>
          <a:lstStyle/>
          <a:p>
            <a:r>
              <a:rPr lang="en-US"/>
              <a:t>Office 365 Groups</a:t>
            </a:r>
            <a:endParaRPr lang="en-US" dirty="0"/>
          </a:p>
        </p:txBody>
      </p:sp>
      <p:sp>
        <p:nvSpPr>
          <p:cNvPr id="3" name="Content Placeholder 2">
            <a:extLst>
              <a:ext uri="{FF2B5EF4-FFF2-40B4-BE49-F238E27FC236}">
                <a16:creationId xmlns:a16="http://schemas.microsoft.com/office/drawing/2014/main" id="{5D96A47E-8885-4735-AB0C-7051F1C13198}"/>
              </a:ext>
            </a:extLst>
          </p:cNvPr>
          <p:cNvSpPr>
            <a:spLocks noGrp="1"/>
          </p:cNvSpPr>
          <p:nvPr>
            <p:ph sz="quarter" idx="10"/>
          </p:nvPr>
        </p:nvSpPr>
        <p:spPr>
          <a:xfrm>
            <a:off x="310753" y="840582"/>
            <a:ext cx="8501063" cy="672882"/>
          </a:xfrm>
        </p:spPr>
        <p:txBody>
          <a:bodyPr>
            <a:normAutofit fontScale="70000" lnSpcReduction="20000"/>
          </a:bodyPr>
          <a:lstStyle/>
          <a:p>
            <a:r>
              <a:rPr lang="en-US"/>
              <a:t>A group of Office 365 users (similar to Active Directory groups, distribution lists, or shared mailboxes in exchange)</a:t>
            </a:r>
          </a:p>
          <a:p>
            <a:endParaRPr lang="en-US" dirty="0"/>
          </a:p>
        </p:txBody>
      </p:sp>
      <p:pic>
        <p:nvPicPr>
          <p:cNvPr id="9" name="Picture 8">
            <a:extLst>
              <a:ext uri="{FF2B5EF4-FFF2-40B4-BE49-F238E27FC236}">
                <a16:creationId xmlns:a16="http://schemas.microsoft.com/office/drawing/2014/main" id="{13535CB0-FE00-4BC5-B76B-1D3FC7110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715" y="1513464"/>
            <a:ext cx="6330246" cy="3565229"/>
          </a:xfrm>
          <a:prstGeom prst="rect">
            <a:avLst/>
          </a:prstGeom>
        </p:spPr>
      </p:pic>
      <p:sp>
        <p:nvSpPr>
          <p:cNvPr id="11" name="TextBox 10">
            <a:extLst>
              <a:ext uri="{FF2B5EF4-FFF2-40B4-BE49-F238E27FC236}">
                <a16:creationId xmlns:a16="http://schemas.microsoft.com/office/drawing/2014/main" id="{74EAACCA-BC0C-48F5-9157-F8E89C6A7A51}"/>
              </a:ext>
            </a:extLst>
          </p:cNvPr>
          <p:cNvSpPr txBox="1"/>
          <p:nvPr/>
        </p:nvSpPr>
        <p:spPr>
          <a:xfrm>
            <a:off x="310551" y="1605083"/>
            <a:ext cx="2132130" cy="2608406"/>
          </a:xfrm>
          <a:prstGeom prst="rect">
            <a:avLst/>
          </a:prstGeom>
          <a:noFill/>
        </p:spPr>
        <p:txBody>
          <a:bodyPr wrap="square" rtlCol="0">
            <a:spAutoFit/>
          </a:bodyPr>
          <a:lstStyle/>
          <a:p>
            <a:pPr marL="214313" indent="-214313">
              <a:buFont typeface="Arial" panose="020B0604020202020204" pitchFamily="34" charset="0"/>
              <a:buChar char="•"/>
            </a:pPr>
            <a:r>
              <a:rPr lang="en-US" sz="1500" dirty="0"/>
              <a:t>Tightly coupled with Office 365 Applications </a:t>
            </a:r>
          </a:p>
          <a:p>
            <a:pPr marL="557213" lvl="1" indent="-214313">
              <a:buFont typeface="Arial" panose="020B0604020202020204" pitchFamily="34" charset="0"/>
              <a:buChar char="•"/>
            </a:pPr>
            <a:r>
              <a:rPr lang="en-US" sz="1500" dirty="0"/>
              <a:t>Teams</a:t>
            </a:r>
          </a:p>
          <a:p>
            <a:pPr marL="557213" lvl="1" indent="-214313">
              <a:buFont typeface="Arial" panose="020B0604020202020204" pitchFamily="34" charset="0"/>
              <a:buChar char="•"/>
            </a:pPr>
            <a:r>
              <a:rPr lang="en-US" sz="1500" dirty="0"/>
              <a:t>SharePoint Modern Sites</a:t>
            </a:r>
          </a:p>
          <a:p>
            <a:pPr marL="214313" indent="-214313">
              <a:buFont typeface="Arial" panose="020B0604020202020204" pitchFamily="34" charset="0"/>
              <a:buChar char="•"/>
            </a:pPr>
            <a:r>
              <a:rPr lang="en-US" sz="1500" dirty="0"/>
              <a:t>Unified way to manage Access Control Lists (ACLs) in Office 365</a:t>
            </a:r>
          </a:p>
          <a:p>
            <a:endParaRPr lang="en-US" sz="1350" dirty="0"/>
          </a:p>
        </p:txBody>
      </p:sp>
    </p:spTree>
    <p:extLst>
      <p:ext uri="{BB962C8B-B14F-4D97-AF65-F5344CB8AC3E}">
        <p14:creationId xmlns:p14="http://schemas.microsoft.com/office/powerpoint/2010/main" val="74655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4CB3-2904-40C6-865A-1B4CE1869B7F}"/>
              </a:ext>
            </a:extLst>
          </p:cNvPr>
          <p:cNvSpPr>
            <a:spLocks noGrp="1"/>
          </p:cNvSpPr>
          <p:nvPr>
            <p:ph type="title"/>
          </p:nvPr>
        </p:nvSpPr>
        <p:spPr>
          <a:xfrm>
            <a:off x="486697" y="471950"/>
            <a:ext cx="2629121" cy="1216741"/>
          </a:xfrm>
        </p:spPr>
        <p:txBody>
          <a:bodyPr vert="horz" lIns="68580" tIns="34290" rIns="68580" bIns="34290" rtlCol="0" anchor="ctr">
            <a:normAutofit fontScale="90000"/>
          </a:bodyPr>
          <a:lstStyle/>
          <a:p>
            <a:pPr algn="l"/>
            <a:r>
              <a:rPr lang="en-US" sz="3300"/>
              <a:t>What is Microsoft Flow?</a:t>
            </a:r>
            <a:endParaRPr lang="en-US" sz="3300" dirty="0"/>
          </a:p>
        </p:txBody>
      </p:sp>
      <p:sp>
        <p:nvSpPr>
          <p:cNvPr id="3" name="Content Placeholder 2">
            <a:extLst>
              <a:ext uri="{FF2B5EF4-FFF2-40B4-BE49-F238E27FC236}">
                <a16:creationId xmlns:a16="http://schemas.microsoft.com/office/drawing/2014/main" id="{CA0EA292-D8FB-4B43-B465-F73C9609F302}"/>
              </a:ext>
            </a:extLst>
          </p:cNvPr>
          <p:cNvSpPr>
            <a:spLocks noGrp="1"/>
          </p:cNvSpPr>
          <p:nvPr>
            <p:ph sz="quarter" idx="10"/>
          </p:nvPr>
        </p:nvSpPr>
        <p:spPr>
          <a:xfrm>
            <a:off x="486698" y="1828801"/>
            <a:ext cx="2629121" cy="2839064"/>
          </a:xfrm>
        </p:spPr>
        <p:txBody>
          <a:bodyPr vert="horz" lIns="68580" tIns="34290" rIns="68580" bIns="34290" rtlCol="0">
            <a:normAutofit/>
          </a:bodyPr>
          <a:lstStyle/>
          <a:p>
            <a:r>
              <a:rPr lang="en-US" sz="1500"/>
              <a:t>Workflow Engine for Office 365</a:t>
            </a:r>
          </a:p>
          <a:p>
            <a:r>
              <a:rPr lang="en-US" sz="1500"/>
              <a:t>Replaces SharePoint Designer workflows</a:t>
            </a:r>
          </a:p>
          <a:p>
            <a:r>
              <a:rPr lang="en-US" sz="1500"/>
              <a:t>Similar features, look &amp; feel to Nintex Workflow</a:t>
            </a:r>
          </a:p>
          <a:p>
            <a:r>
              <a:rPr lang="en-US" sz="1500"/>
              <a:t>Built on Azure Logic Apps</a:t>
            </a:r>
          </a:p>
          <a:p>
            <a:r>
              <a:rPr lang="en-US" sz="1500"/>
              <a:t>Deep integration with Office 365 products</a:t>
            </a:r>
          </a:p>
          <a:p>
            <a:r>
              <a:rPr lang="en-US" sz="1500"/>
              <a:t>Third party connector support</a:t>
            </a:r>
            <a:endParaRPr lang="en-US" sz="1500" dirty="0"/>
          </a:p>
        </p:txBody>
      </p:sp>
      <p:pic>
        <p:nvPicPr>
          <p:cNvPr id="5" name="Picture 4">
            <a:extLst>
              <a:ext uri="{FF2B5EF4-FFF2-40B4-BE49-F238E27FC236}">
                <a16:creationId xmlns:a16="http://schemas.microsoft.com/office/drawing/2014/main" id="{A2532EA7-8B13-49A5-B7A9-F4704BE6105B}"/>
              </a:ext>
            </a:extLst>
          </p:cNvPr>
          <p:cNvPicPr>
            <a:picLocks noChangeAspect="1"/>
          </p:cNvPicPr>
          <p:nvPr/>
        </p:nvPicPr>
        <p:blipFill>
          <a:blip r:embed="rId3"/>
          <a:stretch>
            <a:fillRect/>
          </a:stretch>
        </p:blipFill>
        <p:spPr>
          <a:xfrm>
            <a:off x="4206240" y="871954"/>
            <a:ext cx="4211126" cy="3284678"/>
          </a:xfrm>
          <a:prstGeom prst="rect">
            <a:avLst/>
          </a:prstGeom>
          <a:effectLst/>
        </p:spPr>
      </p:pic>
    </p:spTree>
    <p:extLst>
      <p:ext uri="{BB962C8B-B14F-4D97-AF65-F5344CB8AC3E}">
        <p14:creationId xmlns:p14="http://schemas.microsoft.com/office/powerpoint/2010/main" val="214264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27DA44-3F4D-4C31-88F0-264931B4DB6E}"/>
              </a:ext>
            </a:extLst>
          </p:cNvPr>
          <p:cNvSpPr>
            <a:spLocks noGrp="1"/>
          </p:cNvSpPr>
          <p:nvPr>
            <p:ph type="title"/>
          </p:nvPr>
        </p:nvSpPr>
        <p:spPr/>
        <p:txBody>
          <a:bodyPr/>
          <a:lstStyle/>
          <a:p>
            <a:r>
              <a:rPr lang="en-US"/>
              <a:t>Governance Concepts</a:t>
            </a:r>
            <a:endParaRPr lang="en-US" dirty="0"/>
          </a:p>
        </p:txBody>
      </p:sp>
      <p:sp>
        <p:nvSpPr>
          <p:cNvPr id="3" name="Text Placeholder 2">
            <a:extLst>
              <a:ext uri="{FF2B5EF4-FFF2-40B4-BE49-F238E27FC236}">
                <a16:creationId xmlns:a16="http://schemas.microsoft.com/office/drawing/2014/main" id="{6913D87F-BCD9-499A-9FD0-55EC5F52D3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7293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4C5A8243-68C9-449C-8ADB-73382AC07C24}"/>
              </a:ext>
            </a:extLst>
          </p:cNvPr>
          <p:cNvPicPr>
            <a:picLocks noGrp="1" noChangeAspect="1"/>
          </p:cNvPicPr>
          <p:nvPr>
            <p:ph sz="quarter" idx="10"/>
          </p:nvPr>
        </p:nvPicPr>
        <p:blipFill rotWithShape="1">
          <a:blip r:embed="rId3">
            <a:extLst>
              <a:ext uri="{28A0092B-C50C-407E-A947-70E740481C1C}">
                <a14:useLocalDpi xmlns:a14="http://schemas.microsoft.com/office/drawing/2010/main" val="0"/>
              </a:ext>
            </a:extLst>
          </a:blip>
          <a:srcRect l="30880" r="25564" b="-1"/>
          <a:stretch/>
        </p:blipFill>
        <p:spPr>
          <a:xfrm>
            <a:off x="15" y="7"/>
            <a:ext cx="9143985" cy="5143493"/>
          </a:xfrm>
          <a:prstGeom prst="rect">
            <a:avLst/>
          </a:prstGeom>
        </p:spPr>
      </p:pic>
      <p:sp>
        <p:nvSpPr>
          <p:cNvPr id="12" name="TextBox 11">
            <a:extLst>
              <a:ext uri="{FF2B5EF4-FFF2-40B4-BE49-F238E27FC236}">
                <a16:creationId xmlns:a16="http://schemas.microsoft.com/office/drawing/2014/main" id="{8A199601-A669-49AD-B6A4-C9A7610E2AD1}"/>
              </a:ext>
            </a:extLst>
          </p:cNvPr>
          <p:cNvSpPr txBox="1"/>
          <p:nvPr/>
        </p:nvSpPr>
        <p:spPr>
          <a:xfrm>
            <a:off x="381000" y="389174"/>
            <a:ext cx="3313416" cy="923330"/>
          </a:xfrm>
          <a:prstGeom prst="rect">
            <a:avLst/>
          </a:prstGeom>
          <a:noFill/>
        </p:spPr>
        <p:txBody>
          <a:bodyPr wrap="square" rtlCol="0">
            <a:spAutoFit/>
          </a:bodyPr>
          <a:lstStyle/>
          <a:p>
            <a:r>
              <a:rPr lang="en-US" b="1" dirty="0">
                <a:solidFill>
                  <a:schemeClr val="bg1">
                    <a:lumMod val="10000"/>
                  </a:schemeClr>
                </a:solidFill>
              </a:rPr>
              <a:t>Generate content &amp; collaborate quickly.  Store data I need at a moment’s notice.  </a:t>
            </a:r>
          </a:p>
        </p:txBody>
      </p:sp>
      <p:sp>
        <p:nvSpPr>
          <p:cNvPr id="15" name="TextBox 14">
            <a:extLst>
              <a:ext uri="{FF2B5EF4-FFF2-40B4-BE49-F238E27FC236}">
                <a16:creationId xmlns:a16="http://schemas.microsoft.com/office/drawing/2014/main" id="{0C4EE293-2D49-4286-94D1-D0DAAFD7F7C2}"/>
              </a:ext>
            </a:extLst>
          </p:cNvPr>
          <p:cNvSpPr txBox="1"/>
          <p:nvPr/>
        </p:nvSpPr>
        <p:spPr>
          <a:xfrm>
            <a:off x="5679041" y="354658"/>
            <a:ext cx="3298005" cy="923330"/>
          </a:xfrm>
          <a:prstGeom prst="rect">
            <a:avLst/>
          </a:prstGeom>
          <a:noFill/>
        </p:spPr>
        <p:txBody>
          <a:bodyPr wrap="square" rtlCol="0">
            <a:spAutoFit/>
          </a:bodyPr>
          <a:lstStyle/>
          <a:p>
            <a:r>
              <a:rPr lang="en-US" b="1" dirty="0">
                <a:solidFill>
                  <a:schemeClr val="bg1">
                    <a:lumMod val="10000"/>
                  </a:schemeClr>
                </a:solidFill>
              </a:rPr>
              <a:t>Strict guidelines around content creation.  Features disabled.  Users should not be trusted</a:t>
            </a:r>
          </a:p>
        </p:txBody>
      </p:sp>
    </p:spTree>
    <p:extLst>
      <p:ext uri="{BB962C8B-B14F-4D97-AF65-F5344CB8AC3E}">
        <p14:creationId xmlns:p14="http://schemas.microsoft.com/office/powerpoint/2010/main" val="260204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10">
            <a:extLst>
              <a:ext uri="{FF2B5EF4-FFF2-40B4-BE49-F238E27FC236}">
                <a16:creationId xmlns:a16="http://schemas.microsoft.com/office/drawing/2014/main" id="{B0624028-BEC2-4B01-B423-9BC585D7318A}"/>
              </a:ext>
            </a:extLst>
          </p:cNvPr>
          <p:cNvPicPr>
            <a:picLocks noChangeAspect="1"/>
          </p:cNvPicPr>
          <p:nvPr/>
        </p:nvPicPr>
        <p:blipFill rotWithShape="1">
          <a:blip r:embed="rId3">
            <a:extLst>
              <a:ext uri="{28A0092B-C50C-407E-A947-70E740481C1C}">
                <a14:useLocalDpi xmlns:a14="http://schemas.microsoft.com/office/drawing/2010/main" val="0"/>
              </a:ext>
            </a:extLst>
          </a:blip>
          <a:srcRect l="30880" r="25564" b="-1"/>
          <a:stretch/>
        </p:blipFill>
        <p:spPr>
          <a:xfrm>
            <a:off x="15" y="7"/>
            <a:ext cx="9143985" cy="5143493"/>
          </a:xfrm>
          <a:prstGeom prst="rect">
            <a:avLst/>
          </a:prstGeom>
        </p:spPr>
      </p:pic>
      <p:sp>
        <p:nvSpPr>
          <p:cNvPr id="9" name="Content Placeholder 4"/>
          <p:cNvSpPr>
            <a:spLocks noGrp="1"/>
          </p:cNvSpPr>
          <p:nvPr/>
        </p:nvSpPr>
        <p:spPr>
          <a:xfrm>
            <a:off x="202772" y="1012116"/>
            <a:ext cx="5531507" cy="3318936"/>
          </a:xfrm>
          <a:prstGeom prst="rect">
            <a:avLst/>
          </a:prstGeom>
        </p:spPr>
        <p:txBody>
          <a:bodyPr vert="horz" lIns="60512" tIns="30256" rIns="60512" bIns="30256"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0198" indent="-170198" defTabSz="453863">
              <a:buFontTx/>
              <a:buChar char="•"/>
              <a:defRPr/>
            </a:pPr>
            <a:endParaRPr lang="en-US" sz="1589" dirty="0"/>
          </a:p>
        </p:txBody>
      </p:sp>
      <p:sp>
        <p:nvSpPr>
          <p:cNvPr id="5" name="Title 4">
            <a:extLst>
              <a:ext uri="{FF2B5EF4-FFF2-40B4-BE49-F238E27FC236}">
                <a16:creationId xmlns:a16="http://schemas.microsoft.com/office/drawing/2014/main" id="{CB1FA59F-7C69-42DA-85C3-56D8830C4562}"/>
              </a:ext>
            </a:extLst>
          </p:cNvPr>
          <p:cNvSpPr>
            <a:spLocks noGrp="1"/>
          </p:cNvSpPr>
          <p:nvPr>
            <p:ph type="title"/>
          </p:nvPr>
        </p:nvSpPr>
        <p:spPr/>
        <p:txBody>
          <a:bodyPr>
            <a:normAutofit/>
          </a:bodyPr>
          <a:lstStyle/>
          <a:p>
            <a:r>
              <a:rPr lang="en-US"/>
              <a:t>Common concerns</a:t>
            </a:r>
          </a:p>
        </p:txBody>
      </p:sp>
      <p:sp>
        <p:nvSpPr>
          <p:cNvPr id="2" name="Content Placeholder 1">
            <a:extLst>
              <a:ext uri="{FF2B5EF4-FFF2-40B4-BE49-F238E27FC236}">
                <a16:creationId xmlns:a16="http://schemas.microsoft.com/office/drawing/2014/main" id="{84608762-995F-4803-ADEF-8F26F6D28F3E}"/>
              </a:ext>
            </a:extLst>
          </p:cNvPr>
          <p:cNvSpPr>
            <a:spLocks noGrp="1"/>
          </p:cNvSpPr>
          <p:nvPr>
            <p:ph sz="quarter" idx="10"/>
          </p:nvPr>
        </p:nvSpPr>
        <p:spPr>
          <a:xfrm>
            <a:off x="5097695" y="748964"/>
            <a:ext cx="3880246" cy="3934161"/>
          </a:xfrm>
          <a:solidFill>
            <a:srgbClr val="FFFFFF">
              <a:alpha val="67843"/>
            </a:srgbClr>
          </a:solidFill>
        </p:spPr>
        <p:txBody>
          <a:bodyPr>
            <a:normAutofit fontScale="62500" lnSpcReduction="20000"/>
          </a:bodyPr>
          <a:lstStyle/>
          <a:p>
            <a:endParaRPr lang="en-US" dirty="0"/>
          </a:p>
          <a:p>
            <a:r>
              <a:rPr lang="en-US" dirty="0"/>
              <a:t>People will create too many teams and sites and there will be duplications, confusion</a:t>
            </a:r>
          </a:p>
          <a:p>
            <a:r>
              <a:rPr lang="en-US" dirty="0"/>
              <a:t>Intellectual property will be lost</a:t>
            </a:r>
          </a:p>
          <a:p>
            <a:r>
              <a:rPr lang="en-US" dirty="0"/>
              <a:t>Guests will have access to things shouldn’t</a:t>
            </a:r>
          </a:p>
          <a:p>
            <a:r>
              <a:rPr lang="en-US" dirty="0"/>
              <a:t>People won’t be able to access things they need</a:t>
            </a:r>
          </a:p>
          <a:p>
            <a:r>
              <a:rPr lang="en-US" dirty="0"/>
              <a:t>Performance will suffer due to too many teams and sites</a:t>
            </a:r>
          </a:p>
          <a:p>
            <a:r>
              <a:rPr lang="en-US" dirty="0"/>
              <a:t>Licensing will get out of control</a:t>
            </a:r>
          </a:p>
        </p:txBody>
      </p:sp>
    </p:spTree>
    <p:extLst>
      <p:ext uri="{BB962C8B-B14F-4D97-AF65-F5344CB8AC3E}">
        <p14:creationId xmlns:p14="http://schemas.microsoft.com/office/powerpoint/2010/main" val="223880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10">
            <a:extLst>
              <a:ext uri="{FF2B5EF4-FFF2-40B4-BE49-F238E27FC236}">
                <a16:creationId xmlns:a16="http://schemas.microsoft.com/office/drawing/2014/main" id="{B0624028-BEC2-4B01-B423-9BC585D7318A}"/>
              </a:ext>
            </a:extLst>
          </p:cNvPr>
          <p:cNvPicPr>
            <a:picLocks noChangeAspect="1"/>
          </p:cNvPicPr>
          <p:nvPr/>
        </p:nvPicPr>
        <p:blipFill rotWithShape="1">
          <a:blip r:embed="rId3">
            <a:extLst>
              <a:ext uri="{28A0092B-C50C-407E-A947-70E740481C1C}">
                <a14:useLocalDpi xmlns:a14="http://schemas.microsoft.com/office/drawing/2010/main" val="0"/>
              </a:ext>
            </a:extLst>
          </a:blip>
          <a:srcRect l="30880" r="25564" b="-1"/>
          <a:stretch/>
        </p:blipFill>
        <p:spPr>
          <a:xfrm>
            <a:off x="15" y="7"/>
            <a:ext cx="9143985" cy="5143493"/>
          </a:xfrm>
          <a:prstGeom prst="rect">
            <a:avLst/>
          </a:prstGeom>
        </p:spPr>
      </p:pic>
      <p:sp>
        <p:nvSpPr>
          <p:cNvPr id="9" name="Content Placeholder 4"/>
          <p:cNvSpPr>
            <a:spLocks noGrp="1"/>
          </p:cNvSpPr>
          <p:nvPr/>
        </p:nvSpPr>
        <p:spPr>
          <a:xfrm>
            <a:off x="202772" y="1012116"/>
            <a:ext cx="5531507" cy="3318936"/>
          </a:xfrm>
          <a:prstGeom prst="rect">
            <a:avLst/>
          </a:prstGeom>
        </p:spPr>
        <p:txBody>
          <a:bodyPr vert="horz" lIns="60512" tIns="30256" rIns="60512" bIns="30256"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0198" indent="-170198" defTabSz="453863">
              <a:buFontTx/>
              <a:buChar char="•"/>
              <a:defRPr/>
            </a:pPr>
            <a:endParaRPr lang="en-US" sz="1589" dirty="0"/>
          </a:p>
        </p:txBody>
      </p:sp>
      <p:sp>
        <p:nvSpPr>
          <p:cNvPr id="5" name="Title 4">
            <a:extLst>
              <a:ext uri="{FF2B5EF4-FFF2-40B4-BE49-F238E27FC236}">
                <a16:creationId xmlns:a16="http://schemas.microsoft.com/office/drawing/2014/main" id="{CB1FA59F-7C69-42DA-85C3-56D8830C4562}"/>
              </a:ext>
            </a:extLst>
          </p:cNvPr>
          <p:cNvSpPr>
            <a:spLocks noGrp="1"/>
          </p:cNvSpPr>
          <p:nvPr>
            <p:ph type="title"/>
          </p:nvPr>
        </p:nvSpPr>
        <p:spPr/>
        <p:txBody>
          <a:bodyPr>
            <a:normAutofit/>
          </a:bodyPr>
          <a:lstStyle/>
          <a:p>
            <a:r>
              <a:rPr lang="en-US"/>
              <a:t>Common concerns</a:t>
            </a:r>
          </a:p>
        </p:txBody>
      </p:sp>
      <p:sp>
        <p:nvSpPr>
          <p:cNvPr id="2" name="Content Placeholder 1">
            <a:extLst>
              <a:ext uri="{FF2B5EF4-FFF2-40B4-BE49-F238E27FC236}">
                <a16:creationId xmlns:a16="http://schemas.microsoft.com/office/drawing/2014/main" id="{84608762-995F-4803-ADEF-8F26F6D28F3E}"/>
              </a:ext>
            </a:extLst>
          </p:cNvPr>
          <p:cNvSpPr>
            <a:spLocks noGrp="1"/>
          </p:cNvSpPr>
          <p:nvPr>
            <p:ph sz="quarter" idx="10"/>
          </p:nvPr>
        </p:nvSpPr>
        <p:spPr>
          <a:xfrm>
            <a:off x="152400" y="766408"/>
            <a:ext cx="3880246" cy="3934161"/>
          </a:xfrm>
          <a:solidFill>
            <a:srgbClr val="FFFFFF">
              <a:alpha val="67843"/>
            </a:srgbClr>
          </a:solidFill>
        </p:spPr>
        <p:txBody>
          <a:bodyPr>
            <a:normAutofit fontScale="70000" lnSpcReduction="20000"/>
          </a:bodyPr>
          <a:lstStyle/>
          <a:p>
            <a:r>
              <a:rPr lang="en-US" dirty="0"/>
              <a:t>The application is too difficult to use</a:t>
            </a:r>
          </a:p>
          <a:p>
            <a:r>
              <a:rPr lang="en-US" dirty="0"/>
              <a:t>I probably won’t get approval so why bother</a:t>
            </a:r>
          </a:p>
          <a:p>
            <a:r>
              <a:rPr lang="en-US" dirty="0"/>
              <a:t>I just need to collaborate, I don’t have time to learn corporate policy</a:t>
            </a:r>
          </a:p>
          <a:p>
            <a:r>
              <a:rPr lang="en-US" dirty="0"/>
              <a:t>Why conform to company standards when I can use Slack or Discord for free</a:t>
            </a:r>
          </a:p>
          <a:p>
            <a:r>
              <a:rPr lang="en-US" dirty="0"/>
              <a:t>I am new to the company and can’t figure out the tools I need to do my job</a:t>
            </a:r>
          </a:p>
        </p:txBody>
      </p:sp>
    </p:spTree>
    <p:extLst>
      <p:ext uri="{BB962C8B-B14F-4D97-AF65-F5344CB8AC3E}">
        <p14:creationId xmlns:p14="http://schemas.microsoft.com/office/powerpoint/2010/main" val="414143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6F63-75C2-4FA6-AF61-6D84D13871BA}"/>
              </a:ext>
            </a:extLst>
          </p:cNvPr>
          <p:cNvSpPr>
            <a:spLocks noGrp="1"/>
          </p:cNvSpPr>
          <p:nvPr>
            <p:ph type="title"/>
          </p:nvPr>
        </p:nvSpPr>
        <p:spPr>
          <a:xfrm>
            <a:off x="381000" y="135726"/>
            <a:ext cx="8263890" cy="415499"/>
          </a:xfrm>
        </p:spPr>
        <p:txBody>
          <a:bodyPr>
            <a:normAutofit fontScale="90000"/>
          </a:bodyPr>
          <a:lstStyle/>
          <a:p>
            <a:r>
              <a:rPr lang="en-US" dirty="0"/>
              <a:t>Governance Planning</a:t>
            </a:r>
          </a:p>
        </p:txBody>
      </p:sp>
      <p:graphicFrame>
        <p:nvGraphicFramePr>
          <p:cNvPr id="5" name="Diagram 4">
            <a:extLst>
              <a:ext uri="{FF2B5EF4-FFF2-40B4-BE49-F238E27FC236}">
                <a16:creationId xmlns:a16="http://schemas.microsoft.com/office/drawing/2014/main" id="{924BF6E7-5284-4030-A9C7-D89518B63F4E}"/>
              </a:ext>
            </a:extLst>
          </p:cNvPr>
          <p:cNvGraphicFramePr/>
          <p:nvPr>
            <p:extLst>
              <p:ext uri="{D42A27DB-BD31-4B8C-83A1-F6EECF244321}">
                <p14:modId xmlns:p14="http://schemas.microsoft.com/office/powerpoint/2010/main" val="2841202443"/>
              </p:ext>
            </p:extLst>
          </p:nvPr>
        </p:nvGraphicFramePr>
        <p:xfrm>
          <a:off x="228600" y="343475"/>
          <a:ext cx="8659457" cy="4419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0942F75-AA8A-46B2-B4EB-EAC4AFF3DE12}"/>
              </a:ext>
            </a:extLst>
          </p:cNvPr>
          <p:cNvSpPr txBox="1"/>
          <p:nvPr/>
        </p:nvSpPr>
        <p:spPr>
          <a:xfrm>
            <a:off x="152400" y="4324350"/>
            <a:ext cx="2684196" cy="646331"/>
          </a:xfrm>
          <a:prstGeom prst="rect">
            <a:avLst/>
          </a:prstGeom>
          <a:noFill/>
        </p:spPr>
        <p:txBody>
          <a:bodyPr wrap="none" rtlCol="0">
            <a:spAutoFit/>
          </a:bodyPr>
          <a:lstStyle/>
          <a:p>
            <a:r>
              <a:rPr lang="en-US" dirty="0"/>
              <a:t>Mark </a:t>
            </a:r>
            <a:r>
              <a:rPr lang="en-US" dirty="0" err="1"/>
              <a:t>Kashman</a:t>
            </a:r>
            <a:r>
              <a:rPr lang="en-US" dirty="0"/>
              <a:t> (Microsoft)</a:t>
            </a:r>
          </a:p>
          <a:p>
            <a:r>
              <a:rPr lang="en-US" dirty="0"/>
              <a:t>Melissa Hubbard (MVP)</a:t>
            </a:r>
          </a:p>
        </p:txBody>
      </p:sp>
    </p:spTree>
    <p:extLst>
      <p:ext uri="{BB962C8B-B14F-4D97-AF65-F5344CB8AC3E}">
        <p14:creationId xmlns:p14="http://schemas.microsoft.com/office/powerpoint/2010/main" val="28260400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6E67-4100-4F15-8717-6ED6888EE25C}"/>
              </a:ext>
            </a:extLst>
          </p:cNvPr>
          <p:cNvSpPr>
            <a:spLocks noGrp="1"/>
          </p:cNvSpPr>
          <p:nvPr>
            <p:ph type="title"/>
          </p:nvPr>
        </p:nvSpPr>
        <p:spPr/>
        <p:txBody>
          <a:bodyPr/>
          <a:lstStyle/>
          <a:p>
            <a:r>
              <a:rPr lang="en-US" dirty="0"/>
              <a:t>Teams Provisioning</a:t>
            </a:r>
          </a:p>
        </p:txBody>
      </p:sp>
      <p:sp>
        <p:nvSpPr>
          <p:cNvPr id="3" name="Text Placeholder 2">
            <a:extLst>
              <a:ext uri="{FF2B5EF4-FFF2-40B4-BE49-F238E27FC236}">
                <a16:creationId xmlns:a16="http://schemas.microsoft.com/office/drawing/2014/main" id="{57E52B2C-85BE-40D2-ABD8-B06C1C1CCA5F}"/>
              </a:ext>
            </a:extLst>
          </p:cNvPr>
          <p:cNvSpPr>
            <a:spLocks noGrp="1"/>
          </p:cNvSpPr>
          <p:nvPr>
            <p:ph type="body" sz="quarter" idx="10"/>
          </p:nvPr>
        </p:nvSpPr>
        <p:spPr>
          <a:xfrm>
            <a:off x="439793" y="1075778"/>
            <a:ext cx="8263890" cy="3908762"/>
          </a:xfrm>
        </p:spPr>
        <p:txBody>
          <a:bodyPr/>
          <a:lstStyle/>
          <a:p>
            <a:pPr marL="457200" indent="-457200">
              <a:buFont typeface="Arial" panose="020B0604020202020204" pitchFamily="34" charset="0"/>
              <a:buChar char="•"/>
            </a:pPr>
            <a:r>
              <a:rPr lang="en-US" dirty="0"/>
              <a:t>Who can create teams?</a:t>
            </a:r>
          </a:p>
          <a:p>
            <a:pPr marL="628650" lvl="1" indent="-457200">
              <a:buFont typeface="Arial" panose="020B0604020202020204" pitchFamily="34" charset="0"/>
              <a:buChar char="•"/>
            </a:pPr>
            <a:r>
              <a:rPr lang="en-US" dirty="0"/>
              <a:t>Open policy </a:t>
            </a:r>
          </a:p>
          <a:p>
            <a:pPr marL="628650" lvl="1" indent="-457200">
              <a:buFont typeface="Arial" panose="020B0604020202020204" pitchFamily="34" charset="0"/>
              <a:buChar char="•"/>
            </a:pPr>
            <a:r>
              <a:rPr lang="en-US" dirty="0"/>
              <a:t>Limit to Single Office 365 Group of administrators</a:t>
            </a:r>
          </a:p>
          <a:p>
            <a:pPr marL="628650" lvl="1" indent="-457200">
              <a:buFont typeface="Arial" panose="020B0604020202020204" pitchFamily="34" charset="0"/>
              <a:buChar char="•"/>
            </a:pPr>
            <a:r>
              <a:rPr lang="en-US" dirty="0"/>
              <a:t>Provisioning workflow/process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7833038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5E68-846A-4E60-BDF5-AC2810C8DFCB}"/>
              </a:ext>
            </a:extLst>
          </p:cNvPr>
          <p:cNvSpPr>
            <a:spLocks noGrp="1"/>
          </p:cNvSpPr>
          <p:nvPr>
            <p:ph type="title"/>
          </p:nvPr>
        </p:nvSpPr>
        <p:spPr/>
        <p:txBody>
          <a:bodyPr>
            <a:normAutofit fontScale="90000"/>
          </a:bodyPr>
          <a:lstStyle/>
          <a:p>
            <a:r>
              <a:rPr lang="en-US" dirty="0"/>
              <a:t>Teams Provisioning – Naming Policy</a:t>
            </a:r>
          </a:p>
        </p:txBody>
      </p:sp>
      <p:sp>
        <p:nvSpPr>
          <p:cNvPr id="3" name="Text Placeholder 2">
            <a:extLst>
              <a:ext uri="{FF2B5EF4-FFF2-40B4-BE49-F238E27FC236}">
                <a16:creationId xmlns:a16="http://schemas.microsoft.com/office/drawing/2014/main" id="{1BB9C650-8BC9-459E-9E3C-76B46F8C66B1}"/>
              </a:ext>
            </a:extLst>
          </p:cNvPr>
          <p:cNvSpPr>
            <a:spLocks noGrp="1"/>
          </p:cNvSpPr>
          <p:nvPr>
            <p:ph type="body" sz="quarter" idx="10"/>
          </p:nvPr>
        </p:nvSpPr>
        <p:spPr>
          <a:xfrm>
            <a:off x="485553" y="1063229"/>
            <a:ext cx="8263890" cy="3317831"/>
          </a:xfrm>
        </p:spPr>
        <p:txBody>
          <a:bodyPr/>
          <a:lstStyle/>
          <a:p>
            <a:pPr marL="457200" indent="-457200">
              <a:buFont typeface="Arial" panose="020B0604020202020204" pitchFamily="34" charset="0"/>
              <a:buChar char="•"/>
            </a:pPr>
            <a:r>
              <a:rPr lang="en-US" sz="2800" dirty="0"/>
              <a:t>Help yourself – tracking and auditing of Teams &amp; Groups made easier with naming conventions</a:t>
            </a:r>
          </a:p>
          <a:p>
            <a:pPr marL="457200" indent="-457200">
              <a:buFont typeface="Arial" panose="020B0604020202020204" pitchFamily="34" charset="0"/>
              <a:buChar char="•"/>
            </a:pPr>
            <a:r>
              <a:rPr lang="en-US" sz="2800" dirty="0"/>
              <a:t>AAD P1 – Group naming policy enforcement</a:t>
            </a:r>
          </a:p>
          <a:p>
            <a:pPr marL="628650" lvl="1" indent="-457200">
              <a:buFont typeface="Arial" panose="020B0604020202020204" pitchFamily="34" charset="0"/>
              <a:buChar char="•"/>
            </a:pPr>
            <a:r>
              <a:rPr lang="en-US" sz="2400" dirty="0"/>
              <a:t>Based on AAD profile attributes</a:t>
            </a:r>
          </a:p>
          <a:p>
            <a:pPr marL="628650" lvl="1" indent="-457200">
              <a:buFont typeface="Arial" panose="020B0604020202020204" pitchFamily="34" charset="0"/>
              <a:buChar char="•"/>
            </a:pPr>
            <a:r>
              <a:rPr lang="en-US" sz="2400" dirty="0"/>
              <a:t>Team name -256 character limit</a:t>
            </a:r>
          </a:p>
          <a:p>
            <a:pPr marL="628650" lvl="1" indent="-457200">
              <a:buFont typeface="Arial" panose="020B0604020202020204" pitchFamily="34" charset="0"/>
              <a:buChar char="•"/>
            </a:pPr>
            <a:r>
              <a:rPr lang="en-US" sz="2400" dirty="0"/>
              <a:t>Prefix + suffix 53 character max</a:t>
            </a:r>
          </a:p>
          <a:p>
            <a:pPr marL="457200" indent="-457200">
              <a:buFont typeface="Arial" panose="020B0604020202020204" pitchFamily="34" charset="0"/>
              <a:buChar char="•"/>
            </a:pPr>
            <a:r>
              <a:rPr lang="en-US" sz="2800" dirty="0"/>
              <a:t>Provisioning policy naming convention enforcement</a:t>
            </a:r>
          </a:p>
        </p:txBody>
      </p:sp>
    </p:spTree>
    <p:extLst>
      <p:ext uri="{BB962C8B-B14F-4D97-AF65-F5344CB8AC3E}">
        <p14:creationId xmlns:p14="http://schemas.microsoft.com/office/powerpoint/2010/main" val="30261608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B56-7062-4275-A719-0598D32BCA76}"/>
              </a:ext>
            </a:extLst>
          </p:cNvPr>
          <p:cNvSpPr>
            <a:spLocks noGrp="1"/>
          </p:cNvSpPr>
          <p:nvPr>
            <p:ph type="title"/>
          </p:nvPr>
        </p:nvSpPr>
        <p:spPr/>
        <p:txBody>
          <a:bodyPr/>
          <a:lstStyle/>
          <a:p>
            <a:r>
              <a:rPr lang="en-US" dirty="0"/>
              <a:t>Teams Guest Access</a:t>
            </a:r>
          </a:p>
        </p:txBody>
      </p:sp>
      <p:sp>
        <p:nvSpPr>
          <p:cNvPr id="3" name="Text Placeholder 2">
            <a:extLst>
              <a:ext uri="{FF2B5EF4-FFF2-40B4-BE49-F238E27FC236}">
                <a16:creationId xmlns:a16="http://schemas.microsoft.com/office/drawing/2014/main" id="{358FA0B2-5726-4274-83EB-A32A13704B6D}"/>
              </a:ext>
            </a:extLst>
          </p:cNvPr>
          <p:cNvSpPr>
            <a:spLocks noGrp="1"/>
          </p:cNvSpPr>
          <p:nvPr>
            <p:ph type="body" sz="quarter" idx="10"/>
          </p:nvPr>
        </p:nvSpPr>
        <p:spPr>
          <a:xfrm>
            <a:off x="439793" y="1075778"/>
            <a:ext cx="8263890" cy="3847207"/>
          </a:xfrm>
        </p:spPr>
        <p:txBody>
          <a:bodyPr/>
          <a:lstStyle/>
          <a:p>
            <a:pPr marL="457200" indent="-457200">
              <a:buFont typeface="Arial" panose="020B0604020202020204" pitchFamily="34" charset="0"/>
              <a:buChar char="•"/>
            </a:pPr>
            <a:r>
              <a:rPr lang="en-US" sz="2800" dirty="0"/>
              <a:t>Will my organization benefit from guest access?</a:t>
            </a:r>
          </a:p>
          <a:p>
            <a:pPr marL="457200" indent="-457200">
              <a:buFont typeface="Arial" panose="020B0604020202020204" pitchFamily="34" charset="0"/>
              <a:buChar char="•"/>
            </a:pPr>
            <a:r>
              <a:rPr lang="en-US" sz="2800" dirty="0"/>
              <a:t>Whitelist/blacklist domains</a:t>
            </a:r>
          </a:p>
          <a:p>
            <a:pPr marL="457200" indent="-457200">
              <a:buFont typeface="Arial" panose="020B0604020202020204" pitchFamily="34" charset="0"/>
              <a:buChar char="•"/>
            </a:pPr>
            <a:r>
              <a:rPr lang="en-US" sz="2800" dirty="0"/>
              <a:t>Who is allowed to invite guests to the tenant</a:t>
            </a:r>
          </a:p>
          <a:p>
            <a:pPr marL="628650" lvl="1" indent="-457200">
              <a:buFont typeface="Arial" panose="020B0604020202020204" pitchFamily="34" charset="0"/>
              <a:buChar char="•"/>
            </a:pPr>
            <a:r>
              <a:rPr lang="en-US" sz="2400" dirty="0"/>
              <a:t>Guest Inviter Role</a:t>
            </a:r>
          </a:p>
          <a:p>
            <a:pPr marL="457200" indent="-457200">
              <a:buFont typeface="Arial" panose="020B0604020202020204" pitchFamily="34" charset="0"/>
              <a:buChar char="•"/>
            </a:pPr>
            <a:r>
              <a:rPr lang="en-US" sz="2800" dirty="0"/>
              <a:t>How/when is guest access tracked and audited?</a:t>
            </a:r>
          </a:p>
          <a:p>
            <a:pPr marL="457200" indent="-457200">
              <a:buFont typeface="Arial" panose="020B0604020202020204" pitchFamily="34" charset="0"/>
              <a:buChar char="•"/>
            </a:pPr>
            <a:r>
              <a:rPr lang="en-US" sz="2800" dirty="0"/>
              <a:t>AAD B2B</a:t>
            </a:r>
          </a:p>
          <a:p>
            <a:pPr marL="628650" lvl="1" indent="-457200">
              <a:buFont typeface="Arial" panose="020B0604020202020204" pitchFamily="34" charset="0"/>
              <a:buChar char="•"/>
            </a:pPr>
            <a:r>
              <a:rPr lang="en-US" sz="2400" dirty="0"/>
              <a:t>Invite users with any email address – user signs in with outlook.com or AD identity</a:t>
            </a:r>
          </a:p>
        </p:txBody>
      </p:sp>
    </p:spTree>
    <p:extLst>
      <p:ext uri="{BB962C8B-B14F-4D97-AF65-F5344CB8AC3E}">
        <p14:creationId xmlns:p14="http://schemas.microsoft.com/office/powerpoint/2010/main" val="37461189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D42B-6AB0-45C2-975B-F0275E29AF3E}"/>
              </a:ext>
            </a:extLst>
          </p:cNvPr>
          <p:cNvSpPr>
            <a:spLocks noGrp="1"/>
          </p:cNvSpPr>
          <p:nvPr>
            <p:ph type="title"/>
          </p:nvPr>
        </p:nvSpPr>
        <p:spPr/>
        <p:txBody>
          <a:bodyPr>
            <a:normAutofit fontScale="90000"/>
          </a:bodyPr>
          <a:lstStyle/>
          <a:p>
            <a:r>
              <a:rPr lang="en-US"/>
              <a:t>Teams Governance Through the Graph API, Flow and SharePoint 365</a:t>
            </a:r>
            <a:endParaRPr lang="en-US" dirty="0"/>
          </a:p>
        </p:txBody>
      </p:sp>
      <p:sp>
        <p:nvSpPr>
          <p:cNvPr id="3" name="Content Placeholder 2">
            <a:extLst>
              <a:ext uri="{FF2B5EF4-FFF2-40B4-BE49-F238E27FC236}">
                <a16:creationId xmlns:a16="http://schemas.microsoft.com/office/drawing/2014/main" id="{6476B1C3-F11C-411C-AFE3-7022C6C3ACB9}"/>
              </a:ext>
            </a:extLst>
          </p:cNvPr>
          <p:cNvSpPr>
            <a:spLocks noGrp="1"/>
          </p:cNvSpPr>
          <p:nvPr>
            <p:ph sz="quarter" idx="10"/>
          </p:nvPr>
        </p:nvSpPr>
        <p:spPr/>
        <p:txBody>
          <a:bodyPr>
            <a:normAutofit lnSpcReduction="10000"/>
          </a:bodyPr>
          <a:lstStyle/>
          <a:p>
            <a:r>
              <a:rPr lang="en-US" dirty="0"/>
              <a:t>The collaborative power of Microsoft Teams may never be realized without attention to governance. This session will cover governance concepts as they relate to Microsoft Teams, and will demonstrate a Teams approval workflow using Flow and the Microsoft Graph API</a:t>
            </a:r>
          </a:p>
          <a:p>
            <a:endParaRPr lang="en-US" dirty="0"/>
          </a:p>
          <a:p>
            <a:r>
              <a:rPr lang="en-US" dirty="0"/>
              <a:t>Wednesday, August 28, 2019 - 1:45 PM 2:45 PM </a:t>
            </a:r>
          </a:p>
          <a:p>
            <a:endParaRPr lang="en-US" dirty="0"/>
          </a:p>
          <a:p>
            <a:endParaRPr lang="en-US" dirty="0"/>
          </a:p>
        </p:txBody>
      </p:sp>
    </p:spTree>
    <p:extLst>
      <p:ext uri="{BB962C8B-B14F-4D97-AF65-F5344CB8AC3E}">
        <p14:creationId xmlns:p14="http://schemas.microsoft.com/office/powerpoint/2010/main" val="1649737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02E8-57C1-4A1E-B73B-84D2AB44775B}"/>
              </a:ext>
            </a:extLst>
          </p:cNvPr>
          <p:cNvSpPr>
            <a:spLocks noGrp="1"/>
          </p:cNvSpPr>
          <p:nvPr>
            <p:ph type="title"/>
          </p:nvPr>
        </p:nvSpPr>
        <p:spPr/>
        <p:txBody>
          <a:bodyPr/>
          <a:lstStyle/>
          <a:p>
            <a:r>
              <a:rPr lang="en-US" dirty="0"/>
              <a:t>Content Expiration</a:t>
            </a:r>
          </a:p>
        </p:txBody>
      </p:sp>
      <p:sp>
        <p:nvSpPr>
          <p:cNvPr id="3" name="Text Placeholder 2">
            <a:extLst>
              <a:ext uri="{FF2B5EF4-FFF2-40B4-BE49-F238E27FC236}">
                <a16:creationId xmlns:a16="http://schemas.microsoft.com/office/drawing/2014/main" id="{F81874F7-2966-4885-B156-C1EF0B802E65}"/>
              </a:ext>
            </a:extLst>
          </p:cNvPr>
          <p:cNvSpPr>
            <a:spLocks noGrp="1"/>
          </p:cNvSpPr>
          <p:nvPr>
            <p:ph type="body" sz="quarter" idx="10"/>
          </p:nvPr>
        </p:nvSpPr>
        <p:spPr>
          <a:xfrm>
            <a:off x="439793" y="1075778"/>
            <a:ext cx="8263890" cy="4905958"/>
          </a:xfrm>
        </p:spPr>
        <p:txBody>
          <a:bodyPr/>
          <a:lstStyle/>
          <a:p>
            <a:pPr marL="457200" indent="-457200">
              <a:buFont typeface="Arial" panose="020B0604020202020204" pitchFamily="34" charset="0"/>
              <a:buChar char="•"/>
            </a:pPr>
            <a:r>
              <a:rPr lang="en-US" dirty="0"/>
              <a:t>Don’t fill your Office 365 Environment with ROT (Redundant, Obsolete, Trivial data)!</a:t>
            </a:r>
          </a:p>
          <a:p>
            <a:pPr marL="457200" indent="-457200">
              <a:buFont typeface="Arial" panose="020B0604020202020204" pitchFamily="34" charset="0"/>
              <a:buChar char="•"/>
            </a:pPr>
            <a:r>
              <a:rPr lang="en-US" dirty="0"/>
              <a:t>Group Expiration policy</a:t>
            </a:r>
          </a:p>
          <a:p>
            <a:pPr marL="457200" indent="-457200">
              <a:buFont typeface="Arial" panose="020B0604020202020204" pitchFamily="34" charset="0"/>
              <a:buChar char="•"/>
            </a:pPr>
            <a:r>
              <a:rPr lang="en-US" dirty="0"/>
              <a:t>Configuration</a:t>
            </a:r>
          </a:p>
          <a:p>
            <a:pPr marL="628650" lvl="1" indent="-457200">
              <a:buFont typeface="Arial" panose="020B0604020202020204" pitchFamily="34" charset="0"/>
              <a:buChar char="•"/>
            </a:pPr>
            <a:r>
              <a:rPr lang="en-US" dirty="0"/>
              <a:t>Admin Center -All groups, selected groups, no groups</a:t>
            </a:r>
          </a:p>
          <a:p>
            <a:pPr marL="628650" lvl="1" indent="-457200">
              <a:buFont typeface="Arial" panose="020B0604020202020204" pitchFamily="34" charset="0"/>
              <a:buChar char="•"/>
            </a:pPr>
            <a:r>
              <a:rPr lang="en-US" dirty="0"/>
              <a:t>Group create time (API)</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4803652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8565-F00C-4178-A46F-E9914132A929}"/>
              </a:ext>
            </a:extLst>
          </p:cNvPr>
          <p:cNvSpPr>
            <a:spLocks noGrp="1"/>
          </p:cNvSpPr>
          <p:nvPr>
            <p:ph type="title"/>
          </p:nvPr>
        </p:nvSpPr>
        <p:spPr/>
        <p:txBody>
          <a:bodyPr/>
          <a:lstStyle/>
          <a:p>
            <a:r>
              <a:rPr lang="en-US" dirty="0"/>
              <a:t>Content Expiration</a:t>
            </a:r>
          </a:p>
        </p:txBody>
      </p:sp>
      <p:sp>
        <p:nvSpPr>
          <p:cNvPr id="3" name="Text Placeholder 2">
            <a:extLst>
              <a:ext uri="{FF2B5EF4-FFF2-40B4-BE49-F238E27FC236}">
                <a16:creationId xmlns:a16="http://schemas.microsoft.com/office/drawing/2014/main" id="{AA2A738C-17C5-497A-B801-FE6D0E026391}"/>
              </a:ext>
            </a:extLst>
          </p:cNvPr>
          <p:cNvSpPr>
            <a:spLocks noGrp="1"/>
          </p:cNvSpPr>
          <p:nvPr>
            <p:ph type="body" sz="quarter" idx="10"/>
          </p:nvPr>
        </p:nvSpPr>
        <p:spPr>
          <a:xfrm>
            <a:off x="439793" y="1075778"/>
            <a:ext cx="8263890" cy="4499693"/>
          </a:xfrm>
        </p:spPr>
        <p:txBody>
          <a:bodyPr/>
          <a:lstStyle/>
          <a:p>
            <a:pPr marL="457200" indent="-457200">
              <a:buFont typeface="Arial" panose="020B0604020202020204" pitchFamily="34" charset="0"/>
              <a:buChar char="•"/>
            </a:pPr>
            <a:r>
              <a:rPr lang="en-US" sz="2800" dirty="0"/>
              <a:t>Owner notified via email and/or Teams that their Group (Team) is expiring (30 days, 15 days)</a:t>
            </a:r>
          </a:p>
          <a:p>
            <a:pPr marL="457200" indent="-457200">
              <a:buFont typeface="Arial" panose="020B0604020202020204" pitchFamily="34" charset="0"/>
              <a:buChar char="•"/>
            </a:pPr>
            <a:r>
              <a:rPr lang="en-US" sz="2800" dirty="0"/>
              <a:t>Given the option to renew at these intervals</a:t>
            </a:r>
          </a:p>
          <a:p>
            <a:pPr marL="457200" indent="-457200">
              <a:buFont typeface="Arial" panose="020B0604020202020204" pitchFamily="34" charset="0"/>
              <a:buChar char="•"/>
            </a:pPr>
            <a:r>
              <a:rPr lang="en-US" sz="2800" dirty="0"/>
              <a:t>Admins can restore up to 30 days after expiration</a:t>
            </a:r>
          </a:p>
          <a:p>
            <a:pPr marL="457200" indent="-457200">
              <a:buFont typeface="Arial" panose="020B0604020202020204" pitchFamily="34" charset="0"/>
              <a:buChar char="•"/>
            </a:pPr>
            <a:r>
              <a:rPr lang="en-US" sz="2800" dirty="0"/>
              <a:t>Teams should have multiple owners!</a:t>
            </a:r>
          </a:p>
          <a:p>
            <a:pPr marL="457200" indent="-457200">
              <a:buFont typeface="Arial" panose="020B0604020202020204" pitchFamily="34" charset="0"/>
              <a:buChar char="•"/>
            </a:pPr>
            <a:r>
              <a:rPr lang="en-US" sz="2800" dirty="0"/>
              <a:t>Communication &amp; training</a:t>
            </a:r>
          </a:p>
          <a:p>
            <a:pPr marL="628650" lvl="1" indent="-457200">
              <a:buFont typeface="Arial" panose="020B0604020202020204" pitchFamily="34" charset="0"/>
              <a:buChar char="•"/>
            </a:pPr>
            <a:r>
              <a:rPr lang="en-US" sz="2400" dirty="0"/>
              <a:t>IT and Pilot group of users.  Renewal process, etc.</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3969075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4C5A8243-68C9-449C-8ADB-73382AC07C24}"/>
              </a:ext>
            </a:extLst>
          </p:cNvPr>
          <p:cNvPicPr>
            <a:picLocks noGrp="1" noChangeAspect="1"/>
          </p:cNvPicPr>
          <p:nvPr>
            <p:ph sz="quarter" idx="10"/>
          </p:nvPr>
        </p:nvPicPr>
        <p:blipFill rotWithShape="1">
          <a:blip r:embed="rId3">
            <a:extLst>
              <a:ext uri="{28A0092B-C50C-407E-A947-70E740481C1C}">
                <a14:useLocalDpi xmlns:a14="http://schemas.microsoft.com/office/drawing/2010/main" val="0"/>
              </a:ext>
            </a:extLst>
          </a:blip>
          <a:srcRect l="30880" r="25564" b="-1"/>
          <a:stretch/>
        </p:blipFill>
        <p:spPr>
          <a:xfrm>
            <a:off x="15" y="19057"/>
            <a:ext cx="9143985" cy="5143493"/>
          </a:xfrm>
          <a:prstGeom prst="rect">
            <a:avLst/>
          </a:prstGeom>
        </p:spPr>
      </p:pic>
      <p:sp>
        <p:nvSpPr>
          <p:cNvPr id="5" name="Title 2">
            <a:extLst>
              <a:ext uri="{FF2B5EF4-FFF2-40B4-BE49-F238E27FC236}">
                <a16:creationId xmlns:a16="http://schemas.microsoft.com/office/drawing/2014/main" id="{66672442-DD12-48F4-ACE4-EDC92FD06613}"/>
              </a:ext>
            </a:extLst>
          </p:cNvPr>
          <p:cNvSpPr>
            <a:spLocks noGrp="1"/>
          </p:cNvSpPr>
          <p:nvPr>
            <p:ph type="title"/>
          </p:nvPr>
        </p:nvSpPr>
        <p:spPr>
          <a:xfrm>
            <a:off x="310551" y="273844"/>
            <a:ext cx="8501331" cy="994172"/>
          </a:xfrm>
        </p:spPr>
        <p:txBody>
          <a:bodyPr/>
          <a:lstStyle/>
          <a:p>
            <a:r>
              <a:rPr lang="en-US" dirty="0"/>
              <a:t>Governance Summary</a:t>
            </a:r>
          </a:p>
        </p:txBody>
      </p:sp>
      <p:sp>
        <p:nvSpPr>
          <p:cNvPr id="2" name="Rectangle 1">
            <a:extLst>
              <a:ext uri="{FF2B5EF4-FFF2-40B4-BE49-F238E27FC236}">
                <a16:creationId xmlns:a16="http://schemas.microsoft.com/office/drawing/2014/main" id="{EBD65CDF-944D-48B7-827E-3D00C5830233}"/>
              </a:ext>
            </a:extLst>
          </p:cNvPr>
          <p:cNvSpPr/>
          <p:nvPr/>
        </p:nvSpPr>
        <p:spPr>
          <a:xfrm>
            <a:off x="-21567" y="1047750"/>
            <a:ext cx="4060167" cy="4114800"/>
          </a:xfrm>
          <a:prstGeom prst="rect">
            <a:avLst/>
          </a:prstGeom>
          <a:solidFill>
            <a:schemeClr val="bg1">
              <a:alpha val="8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dirty="0">
                <a:solidFill>
                  <a:schemeClr val="tx1"/>
                </a:solidFill>
              </a:rPr>
              <a:t>Provisioning</a:t>
            </a:r>
          </a:p>
          <a:p>
            <a:pPr marL="628650" lvl="1" indent="-171450">
              <a:buFont typeface="Arial" panose="020B0604020202020204" pitchFamily="34" charset="0"/>
              <a:buChar char="•"/>
            </a:pPr>
            <a:r>
              <a:rPr lang="en-US" dirty="0">
                <a:solidFill>
                  <a:schemeClr val="tx1"/>
                </a:solidFill>
              </a:rPr>
              <a:t>Self-service</a:t>
            </a:r>
          </a:p>
          <a:p>
            <a:pPr marL="628650" lvl="1" indent="-171450">
              <a:buFont typeface="Arial" panose="020B0604020202020204" pitchFamily="34" charset="0"/>
              <a:buChar char="•"/>
            </a:pPr>
            <a:r>
              <a:rPr lang="en-US" dirty="0">
                <a:solidFill>
                  <a:schemeClr val="tx1"/>
                </a:solidFill>
              </a:rPr>
              <a:t>Either unlimited or via approving group</a:t>
            </a:r>
          </a:p>
          <a:p>
            <a:pPr marL="628650" lvl="1" indent="-171450">
              <a:buFont typeface="Arial" panose="020B0604020202020204" pitchFamily="34" charset="0"/>
              <a:buChar char="•"/>
            </a:pPr>
            <a:r>
              <a:rPr lang="en-US" dirty="0">
                <a:solidFill>
                  <a:schemeClr val="tx1"/>
                </a:solidFill>
              </a:rPr>
              <a:t>Naming Policy</a:t>
            </a:r>
          </a:p>
          <a:p>
            <a:pPr marL="171450" lvl="0" indent="-171450">
              <a:buFont typeface="Arial" panose="020B0604020202020204" pitchFamily="34" charset="0"/>
              <a:buChar char="•"/>
            </a:pPr>
            <a:r>
              <a:rPr lang="en-US" dirty="0">
                <a:solidFill>
                  <a:schemeClr val="tx1"/>
                </a:solidFill>
              </a:rPr>
              <a:t>Protect Resources</a:t>
            </a:r>
          </a:p>
          <a:p>
            <a:pPr marL="628650" lvl="1" indent="-171450">
              <a:buFont typeface="Arial" panose="020B0604020202020204" pitchFamily="34" charset="0"/>
              <a:buChar char="•"/>
            </a:pPr>
            <a:r>
              <a:rPr lang="en-US" dirty="0">
                <a:solidFill>
                  <a:schemeClr val="tx1"/>
                </a:solidFill>
              </a:rPr>
              <a:t>Guest access</a:t>
            </a:r>
          </a:p>
          <a:p>
            <a:pPr marL="1085850" lvl="2" indent="-171450">
              <a:buFont typeface="Arial" panose="020B0604020202020204" pitchFamily="34" charset="0"/>
              <a:buChar char="•"/>
            </a:pPr>
            <a:r>
              <a:rPr lang="en-US" dirty="0">
                <a:solidFill>
                  <a:schemeClr val="tx1"/>
                </a:solidFill>
              </a:rPr>
              <a:t>Open or restricted</a:t>
            </a:r>
          </a:p>
          <a:p>
            <a:pPr marL="1543050" lvl="3" indent="-171450">
              <a:buFont typeface="Arial" panose="020B0604020202020204" pitchFamily="34" charset="0"/>
              <a:buChar char="•"/>
            </a:pPr>
            <a:r>
              <a:rPr lang="en-US" dirty="0">
                <a:solidFill>
                  <a:schemeClr val="tx1"/>
                </a:solidFill>
              </a:rPr>
              <a:t>Guest inviter role</a:t>
            </a:r>
          </a:p>
          <a:p>
            <a:pPr marL="628650" lvl="1" indent="-171450">
              <a:buFont typeface="Arial" panose="020B0604020202020204" pitchFamily="34" charset="0"/>
              <a:buChar char="•"/>
            </a:pPr>
            <a:r>
              <a:rPr lang="en-US" dirty="0">
                <a:solidFill>
                  <a:schemeClr val="tx1"/>
                </a:solidFill>
              </a:rPr>
              <a:t>Domain whitelist/blacklist</a:t>
            </a:r>
          </a:p>
        </p:txBody>
      </p:sp>
      <p:sp>
        <p:nvSpPr>
          <p:cNvPr id="6" name="Rectangle 5">
            <a:extLst>
              <a:ext uri="{FF2B5EF4-FFF2-40B4-BE49-F238E27FC236}">
                <a16:creationId xmlns:a16="http://schemas.microsoft.com/office/drawing/2014/main" id="{AADAF501-F65E-4A97-A2B7-FC2E3CBFA514}"/>
              </a:ext>
            </a:extLst>
          </p:cNvPr>
          <p:cNvSpPr/>
          <p:nvPr/>
        </p:nvSpPr>
        <p:spPr>
          <a:xfrm>
            <a:off x="5083833" y="1047750"/>
            <a:ext cx="4060167" cy="4114800"/>
          </a:xfrm>
          <a:prstGeom prst="rect">
            <a:avLst/>
          </a:prstGeom>
          <a:solidFill>
            <a:schemeClr val="bg1">
              <a:alpha val="8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r>
              <a:rPr lang="en-US" dirty="0">
                <a:solidFill>
                  <a:schemeClr val="tx1"/>
                </a:solidFill>
              </a:rPr>
              <a:t>Manage Group Lifecycle</a:t>
            </a:r>
          </a:p>
          <a:p>
            <a:pPr marL="628650" lvl="1" indent="-171450">
              <a:buFont typeface="Arial" panose="020B0604020202020204" pitchFamily="34" charset="0"/>
              <a:buChar char="•"/>
              <a:defRPr/>
            </a:pPr>
            <a:r>
              <a:rPr lang="en-US" dirty="0">
                <a:solidFill>
                  <a:schemeClr val="tx1"/>
                </a:solidFill>
              </a:rPr>
              <a:t>Set up group expiration to avoid ROT </a:t>
            </a:r>
            <a:r>
              <a:rPr lang="en-US" b="1" dirty="0" err="1">
                <a:solidFill>
                  <a:schemeClr val="tx1"/>
                </a:solidFill>
              </a:rPr>
              <a:t>ROT</a:t>
            </a:r>
            <a:r>
              <a:rPr lang="en-US" b="1" dirty="0">
                <a:solidFill>
                  <a:schemeClr val="tx1"/>
                </a:solidFill>
              </a:rPr>
              <a:t> - redundant</a:t>
            </a:r>
            <a:r>
              <a:rPr lang="en-US" dirty="0">
                <a:solidFill>
                  <a:schemeClr val="tx1"/>
                </a:solidFill>
              </a:rPr>
              <a:t>, </a:t>
            </a:r>
            <a:r>
              <a:rPr lang="en-US" b="1" dirty="0">
                <a:solidFill>
                  <a:schemeClr val="tx1"/>
                </a:solidFill>
              </a:rPr>
              <a:t>obsolete</a:t>
            </a:r>
            <a:r>
              <a:rPr lang="en-US" dirty="0">
                <a:solidFill>
                  <a:schemeClr val="tx1"/>
                </a:solidFill>
              </a:rPr>
              <a:t>, and </a:t>
            </a:r>
            <a:r>
              <a:rPr lang="en-US" b="1" dirty="0">
                <a:solidFill>
                  <a:schemeClr val="tx1"/>
                </a:solidFill>
              </a:rPr>
              <a:t>trivial</a:t>
            </a:r>
            <a:r>
              <a:rPr lang="en-US" dirty="0">
                <a:solidFill>
                  <a:schemeClr val="tx1"/>
                </a:solidFill>
              </a:rPr>
              <a:t>.</a:t>
            </a:r>
          </a:p>
          <a:p>
            <a:pPr marL="628650" lvl="1" indent="-171450">
              <a:buFont typeface="Arial" panose="020B0604020202020204" pitchFamily="34" charset="0"/>
              <a:buChar char="•"/>
            </a:pPr>
            <a:r>
              <a:rPr lang="en-US" dirty="0">
                <a:solidFill>
                  <a:schemeClr val="tx1"/>
                </a:solidFill>
              </a:rPr>
              <a:t>Transparent and easy to consume expiration policy (training)</a:t>
            </a:r>
          </a:p>
          <a:p>
            <a:pPr marL="628650" lvl="1" indent="-171450">
              <a:buFont typeface="Arial" panose="020B0604020202020204" pitchFamily="34" charset="0"/>
              <a:buChar char="•"/>
            </a:pPr>
            <a:r>
              <a:rPr lang="en-US" dirty="0">
                <a:solidFill>
                  <a:schemeClr val="tx1"/>
                </a:solidFill>
              </a:rPr>
              <a:t>Transparent renewal process</a:t>
            </a:r>
          </a:p>
          <a:p>
            <a:pPr algn="ctr"/>
            <a:endParaRPr lang="en-US" dirty="0">
              <a:solidFill>
                <a:schemeClr val="tx1"/>
              </a:solidFill>
            </a:endParaRPr>
          </a:p>
        </p:txBody>
      </p:sp>
      <p:pic>
        <p:nvPicPr>
          <p:cNvPr id="4" name="Picture 3">
            <a:extLst>
              <a:ext uri="{FF2B5EF4-FFF2-40B4-BE49-F238E27FC236}">
                <a16:creationId xmlns:a16="http://schemas.microsoft.com/office/drawing/2014/main" id="{784193ED-E749-401E-AACF-9C79A11276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1581150"/>
            <a:ext cx="3048000" cy="2286000"/>
          </a:xfrm>
          <a:prstGeom prst="rect">
            <a:avLst/>
          </a:prstGeom>
        </p:spPr>
      </p:pic>
    </p:spTree>
    <p:extLst>
      <p:ext uri="{BB962C8B-B14F-4D97-AF65-F5344CB8AC3E}">
        <p14:creationId xmlns:p14="http://schemas.microsoft.com/office/powerpoint/2010/main" val="99912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BC1FAB-BB26-4361-BA33-8DA559889C45}"/>
              </a:ext>
            </a:extLst>
          </p:cNvPr>
          <p:cNvSpPr/>
          <p:nvPr/>
        </p:nvSpPr>
        <p:spPr>
          <a:xfrm>
            <a:off x="304800" y="1581150"/>
            <a:ext cx="1066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Prepare App Context</a:t>
            </a:r>
          </a:p>
        </p:txBody>
      </p:sp>
      <p:sp>
        <p:nvSpPr>
          <p:cNvPr id="5" name="Rectangle 4">
            <a:extLst>
              <a:ext uri="{FF2B5EF4-FFF2-40B4-BE49-F238E27FC236}">
                <a16:creationId xmlns:a16="http://schemas.microsoft.com/office/drawing/2014/main" id="{096EC00F-A7EE-4960-91CD-A0F5B929FFF4}"/>
              </a:ext>
            </a:extLst>
          </p:cNvPr>
          <p:cNvSpPr/>
          <p:nvPr/>
        </p:nvSpPr>
        <p:spPr>
          <a:xfrm>
            <a:off x="5029200" y="530742"/>
            <a:ext cx="1277679"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Scan for completion</a:t>
            </a:r>
          </a:p>
        </p:txBody>
      </p:sp>
      <p:sp>
        <p:nvSpPr>
          <p:cNvPr id="6" name="Rectangle 5">
            <a:extLst>
              <a:ext uri="{FF2B5EF4-FFF2-40B4-BE49-F238E27FC236}">
                <a16:creationId xmlns:a16="http://schemas.microsoft.com/office/drawing/2014/main" id="{158FD842-A349-4F87-8099-681B34602A73}"/>
              </a:ext>
            </a:extLst>
          </p:cNvPr>
          <p:cNvSpPr/>
          <p:nvPr/>
        </p:nvSpPr>
        <p:spPr>
          <a:xfrm>
            <a:off x="3276600" y="530742"/>
            <a:ext cx="1066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Clone MS Team Template</a:t>
            </a:r>
          </a:p>
        </p:txBody>
      </p:sp>
      <p:sp>
        <p:nvSpPr>
          <p:cNvPr id="12" name="Flowchart: Decision 11">
            <a:extLst>
              <a:ext uri="{FF2B5EF4-FFF2-40B4-BE49-F238E27FC236}">
                <a16:creationId xmlns:a16="http://schemas.microsoft.com/office/drawing/2014/main" id="{AB5BC5EB-7A7D-4D23-89E9-5F977AEB2002}"/>
              </a:ext>
            </a:extLst>
          </p:cNvPr>
          <p:cNvSpPr/>
          <p:nvPr/>
        </p:nvSpPr>
        <p:spPr>
          <a:xfrm>
            <a:off x="1695187" y="1581150"/>
            <a:ext cx="1276613" cy="1066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406D0D5-8357-4A4D-B729-8B75CA93344D}"/>
              </a:ext>
            </a:extLst>
          </p:cNvPr>
          <p:cNvSpPr txBox="1"/>
          <p:nvPr/>
        </p:nvSpPr>
        <p:spPr>
          <a:xfrm>
            <a:off x="1721768" y="1929884"/>
            <a:ext cx="1205202" cy="369332"/>
          </a:xfrm>
          <a:prstGeom prst="rect">
            <a:avLst/>
          </a:prstGeom>
          <a:noFill/>
        </p:spPr>
        <p:txBody>
          <a:bodyPr wrap="none" rtlCol="0">
            <a:spAutoFit/>
          </a:bodyPr>
          <a:lstStyle/>
          <a:p>
            <a:r>
              <a:rPr lang="en-US" dirty="0">
                <a:solidFill>
                  <a:schemeClr val="bg1"/>
                </a:solidFill>
              </a:rPr>
              <a:t>Approved?</a:t>
            </a:r>
          </a:p>
        </p:txBody>
      </p:sp>
      <p:sp>
        <p:nvSpPr>
          <p:cNvPr id="13" name="Flowchart: Terminator 12">
            <a:extLst>
              <a:ext uri="{FF2B5EF4-FFF2-40B4-BE49-F238E27FC236}">
                <a16:creationId xmlns:a16="http://schemas.microsoft.com/office/drawing/2014/main" id="{9BC202C2-BE30-46F1-9852-CD929C7210D8}"/>
              </a:ext>
            </a:extLst>
          </p:cNvPr>
          <p:cNvSpPr/>
          <p:nvPr/>
        </p:nvSpPr>
        <p:spPr>
          <a:xfrm>
            <a:off x="3276600" y="2952750"/>
            <a:ext cx="1846521" cy="914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Rejection Notification</a:t>
            </a:r>
          </a:p>
        </p:txBody>
      </p:sp>
      <p:sp>
        <p:nvSpPr>
          <p:cNvPr id="15" name="Flowchart: Terminator 14">
            <a:extLst>
              <a:ext uri="{FF2B5EF4-FFF2-40B4-BE49-F238E27FC236}">
                <a16:creationId xmlns:a16="http://schemas.microsoft.com/office/drawing/2014/main" id="{8473E1B3-E07C-4923-A8B0-E32755E6F087}"/>
              </a:ext>
            </a:extLst>
          </p:cNvPr>
          <p:cNvSpPr/>
          <p:nvPr/>
        </p:nvSpPr>
        <p:spPr>
          <a:xfrm>
            <a:off x="6891670" y="606942"/>
            <a:ext cx="1846521" cy="914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Completion Notification</a:t>
            </a:r>
          </a:p>
        </p:txBody>
      </p:sp>
      <p:cxnSp>
        <p:nvCxnSpPr>
          <p:cNvPr id="17" name="Straight Arrow Connector 16">
            <a:extLst>
              <a:ext uri="{FF2B5EF4-FFF2-40B4-BE49-F238E27FC236}">
                <a16:creationId xmlns:a16="http://schemas.microsoft.com/office/drawing/2014/main" id="{EC4BA025-11E0-4745-BED3-9070553C80C2}"/>
              </a:ext>
            </a:extLst>
          </p:cNvPr>
          <p:cNvCxnSpPr>
            <a:stCxn id="4" idx="3"/>
            <a:endCxn id="11" idx="1"/>
          </p:cNvCxnSpPr>
          <p:nvPr/>
        </p:nvCxnSpPr>
        <p:spPr>
          <a:xfrm>
            <a:off x="1371600" y="2114550"/>
            <a:ext cx="350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56DEAEF-BED3-4181-BD06-C7D234F304EF}"/>
              </a:ext>
            </a:extLst>
          </p:cNvPr>
          <p:cNvCxnSpPr>
            <a:endCxn id="6" idx="1"/>
          </p:cNvCxnSpPr>
          <p:nvPr/>
        </p:nvCxnSpPr>
        <p:spPr>
          <a:xfrm flipV="1">
            <a:off x="2667000" y="1064142"/>
            <a:ext cx="609600" cy="74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52F7DD3-D6BD-4461-8668-E285029D1408}"/>
              </a:ext>
            </a:extLst>
          </p:cNvPr>
          <p:cNvCxnSpPr>
            <a:endCxn id="13" idx="1"/>
          </p:cNvCxnSpPr>
          <p:nvPr/>
        </p:nvCxnSpPr>
        <p:spPr>
          <a:xfrm>
            <a:off x="2667000" y="2419350"/>
            <a:ext cx="60960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14AABB5-E4BD-41D4-8466-71C8F283543C}"/>
              </a:ext>
            </a:extLst>
          </p:cNvPr>
          <p:cNvSpPr txBox="1"/>
          <p:nvPr/>
        </p:nvSpPr>
        <p:spPr>
          <a:xfrm>
            <a:off x="2547935" y="1123950"/>
            <a:ext cx="485518"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21CBB9FB-74BF-4FDE-A9AE-62765676CBC9}"/>
              </a:ext>
            </a:extLst>
          </p:cNvPr>
          <p:cNvSpPr txBox="1"/>
          <p:nvPr/>
        </p:nvSpPr>
        <p:spPr>
          <a:xfrm>
            <a:off x="2567076" y="2844284"/>
            <a:ext cx="455574" cy="369332"/>
          </a:xfrm>
          <a:prstGeom prst="rect">
            <a:avLst/>
          </a:prstGeom>
          <a:noFill/>
        </p:spPr>
        <p:txBody>
          <a:bodyPr wrap="none" rtlCol="0">
            <a:spAutoFit/>
          </a:bodyPr>
          <a:lstStyle/>
          <a:p>
            <a:r>
              <a:rPr lang="en-US" dirty="0"/>
              <a:t>No</a:t>
            </a:r>
          </a:p>
        </p:txBody>
      </p:sp>
      <p:cxnSp>
        <p:nvCxnSpPr>
          <p:cNvPr id="25" name="Straight Arrow Connector 24">
            <a:extLst>
              <a:ext uri="{FF2B5EF4-FFF2-40B4-BE49-F238E27FC236}">
                <a16:creationId xmlns:a16="http://schemas.microsoft.com/office/drawing/2014/main" id="{DB21BC85-DA8A-42F2-8E63-B43829C6EE72}"/>
              </a:ext>
            </a:extLst>
          </p:cNvPr>
          <p:cNvCxnSpPr>
            <a:stCxn id="6" idx="3"/>
            <a:endCxn id="5" idx="1"/>
          </p:cNvCxnSpPr>
          <p:nvPr/>
        </p:nvCxnSpPr>
        <p:spPr>
          <a:xfrm>
            <a:off x="4343400" y="1064142"/>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B491EC-9387-42EC-B3C1-40A3947C441E}"/>
              </a:ext>
            </a:extLst>
          </p:cNvPr>
          <p:cNvCxnSpPr>
            <a:stCxn id="5" idx="3"/>
            <a:endCxn id="15" idx="1"/>
          </p:cNvCxnSpPr>
          <p:nvPr/>
        </p:nvCxnSpPr>
        <p:spPr>
          <a:xfrm>
            <a:off x="6306879" y="1064142"/>
            <a:ext cx="584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786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6F63-75C2-4FA6-AF61-6D84D13871BA}"/>
              </a:ext>
            </a:extLst>
          </p:cNvPr>
          <p:cNvSpPr>
            <a:spLocks noGrp="1"/>
          </p:cNvSpPr>
          <p:nvPr>
            <p:ph type="title"/>
          </p:nvPr>
        </p:nvSpPr>
        <p:spPr>
          <a:xfrm>
            <a:off x="381000" y="116676"/>
            <a:ext cx="8263890" cy="415499"/>
          </a:xfrm>
        </p:spPr>
        <p:txBody>
          <a:bodyPr>
            <a:normAutofit fontScale="90000"/>
          </a:bodyPr>
          <a:lstStyle/>
          <a:p>
            <a:r>
              <a:rPr lang="en-US" dirty="0"/>
              <a:t>Governance Planning</a:t>
            </a:r>
          </a:p>
        </p:txBody>
      </p:sp>
      <p:graphicFrame>
        <p:nvGraphicFramePr>
          <p:cNvPr id="5" name="Diagram 4">
            <a:extLst>
              <a:ext uri="{FF2B5EF4-FFF2-40B4-BE49-F238E27FC236}">
                <a16:creationId xmlns:a16="http://schemas.microsoft.com/office/drawing/2014/main" id="{924BF6E7-5284-4030-A9C7-D89518B63F4E}"/>
              </a:ext>
            </a:extLst>
          </p:cNvPr>
          <p:cNvGraphicFramePr/>
          <p:nvPr>
            <p:extLst>
              <p:ext uri="{D42A27DB-BD31-4B8C-83A1-F6EECF244321}">
                <p14:modId xmlns:p14="http://schemas.microsoft.com/office/powerpoint/2010/main" val="1995008390"/>
              </p:ext>
            </p:extLst>
          </p:nvPr>
        </p:nvGraphicFramePr>
        <p:xfrm>
          <a:off x="183216" y="335501"/>
          <a:ext cx="8659457" cy="4419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4B2993C8-9C9F-4B6C-8EF5-B2FF1E56A80D}"/>
              </a:ext>
            </a:extLst>
          </p:cNvPr>
          <p:cNvSpPr txBox="1"/>
          <p:nvPr/>
        </p:nvSpPr>
        <p:spPr>
          <a:xfrm>
            <a:off x="152400" y="4324350"/>
            <a:ext cx="2684196" cy="646331"/>
          </a:xfrm>
          <a:prstGeom prst="rect">
            <a:avLst/>
          </a:prstGeom>
          <a:noFill/>
        </p:spPr>
        <p:txBody>
          <a:bodyPr wrap="none" rtlCol="0">
            <a:spAutoFit/>
          </a:bodyPr>
          <a:lstStyle/>
          <a:p>
            <a:r>
              <a:rPr lang="en-US" dirty="0"/>
              <a:t>Mark </a:t>
            </a:r>
            <a:r>
              <a:rPr lang="en-US" dirty="0" err="1"/>
              <a:t>Kashman</a:t>
            </a:r>
            <a:r>
              <a:rPr lang="en-US" dirty="0"/>
              <a:t> (Microsoft)</a:t>
            </a:r>
          </a:p>
          <a:p>
            <a:r>
              <a:rPr lang="en-US" dirty="0"/>
              <a:t>Melissa Hubbard (MVP)</a:t>
            </a:r>
          </a:p>
        </p:txBody>
      </p:sp>
    </p:spTree>
    <p:extLst>
      <p:ext uri="{BB962C8B-B14F-4D97-AF65-F5344CB8AC3E}">
        <p14:creationId xmlns:p14="http://schemas.microsoft.com/office/powerpoint/2010/main" val="31779913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AD3F5C-4497-40E1-9B5B-1EF0EBA1BACD}"/>
              </a:ext>
            </a:extLst>
          </p:cNvPr>
          <p:cNvSpPr>
            <a:spLocks noGrp="1"/>
          </p:cNvSpPr>
          <p:nvPr>
            <p:ph type="title"/>
          </p:nvPr>
        </p:nvSpPr>
        <p:spPr/>
        <p:txBody>
          <a:bodyPr>
            <a:normAutofit fontScale="90000"/>
          </a:bodyPr>
          <a:lstStyle/>
          <a:p>
            <a:r>
              <a:rPr lang="en-US" dirty="0"/>
              <a:t>Demo: Teams Approval </a:t>
            </a:r>
            <a:r>
              <a:rPr lang="en-US" dirty="0" err="1"/>
              <a:t>Provisioner</a:t>
            </a:r>
            <a:r>
              <a:rPr lang="en-US" dirty="0"/>
              <a:t> (Identity)</a:t>
            </a:r>
          </a:p>
        </p:txBody>
      </p:sp>
      <p:sp>
        <p:nvSpPr>
          <p:cNvPr id="2" name="Text Placeholder 1">
            <a:extLst>
              <a:ext uri="{FF2B5EF4-FFF2-40B4-BE49-F238E27FC236}">
                <a16:creationId xmlns:a16="http://schemas.microsoft.com/office/drawing/2014/main" id="{1633A51B-10F3-4CC6-A2EB-49139DE2B3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22114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CF52CA-8B73-46F7-882B-BD954256F590}"/>
              </a:ext>
            </a:extLst>
          </p:cNvPr>
          <p:cNvSpPr>
            <a:spLocks noGrp="1"/>
          </p:cNvSpPr>
          <p:nvPr>
            <p:ph type="title"/>
          </p:nvPr>
        </p:nvSpPr>
        <p:spPr/>
        <p:txBody>
          <a:bodyPr/>
          <a:lstStyle/>
          <a:p>
            <a:r>
              <a:rPr lang="en-US" dirty="0"/>
              <a:t>Teams </a:t>
            </a:r>
            <a:r>
              <a:rPr lang="en-US" dirty="0" err="1"/>
              <a:t>Provisioner</a:t>
            </a:r>
            <a:r>
              <a:rPr lang="en-US" dirty="0"/>
              <a:t> Identity</a:t>
            </a:r>
          </a:p>
        </p:txBody>
      </p:sp>
      <p:sp>
        <p:nvSpPr>
          <p:cNvPr id="5" name="Content Placeholder 4">
            <a:extLst>
              <a:ext uri="{FF2B5EF4-FFF2-40B4-BE49-F238E27FC236}">
                <a16:creationId xmlns:a16="http://schemas.microsoft.com/office/drawing/2014/main" id="{87D7035B-B664-4F1A-8561-8CA4D42D1D30}"/>
              </a:ext>
            </a:extLst>
          </p:cNvPr>
          <p:cNvSpPr>
            <a:spLocks noGrp="1"/>
          </p:cNvSpPr>
          <p:nvPr>
            <p:ph idx="1"/>
          </p:nvPr>
        </p:nvSpPr>
        <p:spPr>
          <a:xfrm>
            <a:off x="457200" y="1200150"/>
            <a:ext cx="8229600" cy="3394472"/>
          </a:xfrm>
        </p:spPr>
        <p:txBody>
          <a:bodyPr/>
          <a:lstStyle/>
          <a:p>
            <a:r>
              <a:rPr lang="en-US" dirty="0"/>
              <a:t>Create an App Principal context </a:t>
            </a:r>
          </a:p>
          <a:p>
            <a:r>
              <a:rPr lang="en-US" dirty="0"/>
              <a:t>Grant app permissions to create Groups</a:t>
            </a:r>
          </a:p>
          <a:p>
            <a:r>
              <a:rPr lang="en-US" dirty="0"/>
              <a:t>In this context, Groups === Teams</a:t>
            </a:r>
          </a:p>
        </p:txBody>
      </p:sp>
      <p:pic>
        <p:nvPicPr>
          <p:cNvPr id="7" name="Picture 6">
            <a:extLst>
              <a:ext uri="{FF2B5EF4-FFF2-40B4-BE49-F238E27FC236}">
                <a16:creationId xmlns:a16="http://schemas.microsoft.com/office/drawing/2014/main" id="{A28DFA7A-D09B-4D65-B48F-A4ECC0141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835377"/>
            <a:ext cx="985838" cy="1752600"/>
          </a:xfrm>
          <a:prstGeom prst="rect">
            <a:avLst/>
          </a:prstGeom>
        </p:spPr>
      </p:pic>
      <p:pic>
        <p:nvPicPr>
          <p:cNvPr id="8" name="Picture 7">
            <a:extLst>
              <a:ext uri="{FF2B5EF4-FFF2-40B4-BE49-F238E27FC236}">
                <a16:creationId xmlns:a16="http://schemas.microsoft.com/office/drawing/2014/main" id="{5455627C-D196-4802-80A2-EE5E43F5A6EF}"/>
              </a:ext>
            </a:extLst>
          </p:cNvPr>
          <p:cNvPicPr>
            <a:picLocks noChangeAspect="1"/>
          </p:cNvPicPr>
          <p:nvPr/>
        </p:nvPicPr>
        <p:blipFill>
          <a:blip r:embed="rId4"/>
          <a:stretch>
            <a:fillRect/>
          </a:stretch>
        </p:blipFill>
        <p:spPr>
          <a:xfrm>
            <a:off x="3733800" y="3105150"/>
            <a:ext cx="1389813" cy="1397763"/>
          </a:xfrm>
          <a:prstGeom prst="rect">
            <a:avLst/>
          </a:prstGeom>
        </p:spPr>
      </p:pic>
      <p:sp>
        <p:nvSpPr>
          <p:cNvPr id="9" name="TextBox 8">
            <a:extLst>
              <a:ext uri="{FF2B5EF4-FFF2-40B4-BE49-F238E27FC236}">
                <a16:creationId xmlns:a16="http://schemas.microsoft.com/office/drawing/2014/main" id="{9C411B53-7832-433D-88D7-4F3D56FB41B4}"/>
              </a:ext>
            </a:extLst>
          </p:cNvPr>
          <p:cNvSpPr txBox="1"/>
          <p:nvPr/>
        </p:nvSpPr>
        <p:spPr>
          <a:xfrm>
            <a:off x="5737975" y="3342366"/>
            <a:ext cx="609600" cy="830997"/>
          </a:xfrm>
          <a:prstGeom prst="rect">
            <a:avLst/>
          </a:prstGeom>
          <a:noFill/>
        </p:spPr>
        <p:txBody>
          <a:bodyPr wrap="square" rtlCol="0">
            <a:spAutoFit/>
          </a:bodyPr>
          <a:lstStyle/>
          <a:p>
            <a:r>
              <a:rPr lang="en-US" sz="4800" dirty="0"/>
              <a:t>✔</a:t>
            </a:r>
          </a:p>
        </p:txBody>
      </p:sp>
    </p:spTree>
    <p:extLst>
      <p:ext uri="{BB962C8B-B14F-4D97-AF65-F5344CB8AC3E}">
        <p14:creationId xmlns:p14="http://schemas.microsoft.com/office/powerpoint/2010/main" val="2569543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AD3F5C-4497-40E1-9B5B-1EF0EBA1BACD}"/>
              </a:ext>
            </a:extLst>
          </p:cNvPr>
          <p:cNvSpPr>
            <a:spLocks noGrp="1"/>
          </p:cNvSpPr>
          <p:nvPr>
            <p:ph type="title"/>
          </p:nvPr>
        </p:nvSpPr>
        <p:spPr/>
        <p:txBody>
          <a:bodyPr>
            <a:normAutofit fontScale="90000"/>
          </a:bodyPr>
          <a:lstStyle/>
          <a:p>
            <a:r>
              <a:rPr lang="en-US" dirty="0"/>
              <a:t>Demo: Clone a team With flow  &amp; Graph API</a:t>
            </a:r>
          </a:p>
        </p:txBody>
      </p:sp>
      <p:sp>
        <p:nvSpPr>
          <p:cNvPr id="2" name="Text Placeholder 1">
            <a:extLst>
              <a:ext uri="{FF2B5EF4-FFF2-40B4-BE49-F238E27FC236}">
                <a16:creationId xmlns:a16="http://schemas.microsoft.com/office/drawing/2014/main" id="{1633A51B-10F3-4CC6-A2EB-49139DE2B3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1624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3021-45A3-4D47-9251-9B0F08690B6B}"/>
              </a:ext>
            </a:extLst>
          </p:cNvPr>
          <p:cNvSpPr>
            <a:spLocks noGrp="1"/>
          </p:cNvSpPr>
          <p:nvPr>
            <p:ph type="title"/>
          </p:nvPr>
        </p:nvSpPr>
        <p:spPr/>
        <p:txBody>
          <a:bodyPr/>
          <a:lstStyle/>
          <a:p>
            <a:r>
              <a:rPr lang="en-US"/>
              <a:t>Demo: Create a Teams Provisioner</a:t>
            </a:r>
            <a:endParaRPr lang="en-US" dirty="0"/>
          </a:p>
        </p:txBody>
      </p:sp>
      <p:sp>
        <p:nvSpPr>
          <p:cNvPr id="3" name="Content Placeholder 2">
            <a:extLst>
              <a:ext uri="{FF2B5EF4-FFF2-40B4-BE49-F238E27FC236}">
                <a16:creationId xmlns:a16="http://schemas.microsoft.com/office/drawing/2014/main" id="{97556050-7EBA-4D89-B70D-C84B6E52B2A7}"/>
              </a:ext>
            </a:extLst>
          </p:cNvPr>
          <p:cNvSpPr>
            <a:spLocks noGrp="1"/>
          </p:cNvSpPr>
          <p:nvPr>
            <p:ph sz="quarter" idx="10"/>
          </p:nvPr>
        </p:nvSpPr>
        <p:spPr/>
        <p:txBody>
          <a:bodyPr>
            <a:normAutofit fontScale="47500" lnSpcReduction="20000"/>
          </a:bodyPr>
          <a:lstStyle/>
          <a:p>
            <a:pPr marL="385763" indent="-385763">
              <a:buFont typeface="+mj-lt"/>
              <a:buAutoNum type="arabicPeriod"/>
            </a:pPr>
            <a:r>
              <a:rPr lang="en-US" dirty="0"/>
              <a:t>Restrict group creation</a:t>
            </a:r>
          </a:p>
          <a:p>
            <a:pPr marL="728663" lvl="1" indent="-385763">
              <a:buFont typeface="+mj-lt"/>
              <a:buAutoNum type="arabicPeriod"/>
            </a:pPr>
            <a:r>
              <a:rPr lang="en-US" dirty="0"/>
              <a:t>Create security group</a:t>
            </a:r>
          </a:p>
          <a:p>
            <a:pPr marL="728663" lvl="1" indent="-385763">
              <a:buFont typeface="+mj-lt"/>
              <a:buAutoNum type="arabicPeriod"/>
            </a:pPr>
            <a:r>
              <a:rPr lang="en-US" dirty="0"/>
              <a:t>Apply PS script to restrict group creation across tenant</a:t>
            </a:r>
          </a:p>
          <a:p>
            <a:pPr marL="385763" indent="-385763">
              <a:buFont typeface="+mj-lt"/>
              <a:buAutoNum type="arabicPeriod"/>
            </a:pPr>
            <a:r>
              <a:rPr lang="en-US" dirty="0"/>
              <a:t>Generate authorized Token for group/teams creation in Azure AD</a:t>
            </a:r>
          </a:p>
          <a:p>
            <a:pPr marL="385763" indent="-385763">
              <a:buFont typeface="+mj-lt"/>
              <a:buAutoNum type="arabicPeriod"/>
            </a:pPr>
            <a:r>
              <a:rPr lang="en-US" dirty="0"/>
              <a:t>Create SharePoint list schema w/ Team metadata</a:t>
            </a:r>
          </a:p>
          <a:p>
            <a:pPr marL="728663" lvl="1" indent="-385763">
              <a:buFont typeface="+mj-lt"/>
              <a:buAutoNum type="arabicPeriod"/>
            </a:pPr>
            <a:r>
              <a:rPr lang="en-US" dirty="0"/>
              <a:t>Title</a:t>
            </a:r>
          </a:p>
          <a:p>
            <a:pPr marL="728663" lvl="1" indent="-385763">
              <a:buFont typeface="+mj-lt"/>
              <a:buAutoNum type="arabicPeriod"/>
            </a:pPr>
            <a:r>
              <a:rPr lang="en-US" dirty="0"/>
              <a:t>Description</a:t>
            </a:r>
          </a:p>
          <a:p>
            <a:pPr marL="728663" lvl="1" indent="-385763">
              <a:buFont typeface="+mj-lt"/>
              <a:buAutoNum type="arabicPeriod"/>
            </a:pPr>
            <a:r>
              <a:rPr lang="en-US" dirty="0"/>
              <a:t>Department</a:t>
            </a:r>
          </a:p>
          <a:p>
            <a:pPr marL="385763" indent="-385763">
              <a:buFont typeface="+mj-lt"/>
              <a:buAutoNum type="arabicPeriod"/>
            </a:pPr>
            <a:r>
              <a:rPr lang="en-US" dirty="0"/>
              <a:t>Create a Team Template</a:t>
            </a:r>
          </a:p>
          <a:p>
            <a:pPr marL="728663" lvl="1" indent="-385763">
              <a:buFont typeface="+mj-lt"/>
              <a:buAutoNum type="arabicPeriod"/>
            </a:pPr>
            <a:r>
              <a:rPr lang="en-US" dirty="0"/>
              <a:t>Channels</a:t>
            </a:r>
          </a:p>
          <a:p>
            <a:pPr marL="728663" lvl="1" indent="-385763">
              <a:buFont typeface="+mj-lt"/>
              <a:buAutoNum type="arabicPeriod"/>
            </a:pPr>
            <a:r>
              <a:rPr lang="en-US" dirty="0"/>
              <a:t>Tabs</a:t>
            </a:r>
          </a:p>
          <a:p>
            <a:pPr marL="385763" indent="-385763">
              <a:buFont typeface="+mj-lt"/>
              <a:buAutoNum type="arabicPeriod"/>
            </a:pPr>
            <a:r>
              <a:rPr lang="en-US" dirty="0"/>
              <a:t>Create Flow to build a team using the Authorized Token</a:t>
            </a:r>
          </a:p>
          <a:p>
            <a:pPr marL="728663" lvl="1" indent="-385763">
              <a:buFont typeface="+mj-lt"/>
              <a:buAutoNum type="arabicPeriod"/>
            </a:pPr>
            <a:r>
              <a:rPr lang="en-US" dirty="0"/>
              <a:t>On List item add</a:t>
            </a:r>
          </a:p>
          <a:p>
            <a:pPr marL="728663" lvl="1" indent="-385763">
              <a:buFont typeface="+mj-lt"/>
              <a:buAutoNum type="arabicPeriod"/>
            </a:pPr>
            <a:r>
              <a:rPr lang="en-US" dirty="0"/>
              <a:t>Request approval</a:t>
            </a:r>
          </a:p>
          <a:p>
            <a:pPr marL="728663" lvl="1" indent="-385763">
              <a:buFont typeface="+mj-lt"/>
              <a:buAutoNum type="arabicPeriod"/>
            </a:pPr>
            <a:r>
              <a:rPr lang="en-US" dirty="0"/>
              <a:t>On approval, create team</a:t>
            </a:r>
          </a:p>
          <a:p>
            <a:pPr marL="1071563" lvl="2" indent="-385763">
              <a:buFont typeface="+mj-lt"/>
              <a:buAutoNum type="arabicPeriod"/>
            </a:pPr>
            <a:r>
              <a:rPr lang="en-US" dirty="0"/>
              <a:t>Naming convention &lt;Title&gt;-&lt;Department Code&gt;</a:t>
            </a:r>
          </a:p>
          <a:p>
            <a:pPr marL="728663" lvl="1" indent="-385763">
              <a:buFont typeface="+mj-lt"/>
              <a:buAutoNum type="arabicPeriod"/>
            </a:pPr>
            <a:r>
              <a:rPr lang="en-US" dirty="0"/>
              <a:t>Loop to check when team provisioned</a:t>
            </a:r>
          </a:p>
          <a:p>
            <a:pPr marL="728663" lvl="1" indent="-385763">
              <a:buFont typeface="+mj-lt"/>
              <a:buAutoNum type="arabicPeriod"/>
            </a:pPr>
            <a:r>
              <a:rPr lang="en-US" dirty="0"/>
              <a:t>Email notification that team is created</a:t>
            </a:r>
          </a:p>
        </p:txBody>
      </p:sp>
    </p:spTree>
    <p:extLst>
      <p:ext uri="{BB962C8B-B14F-4D97-AF65-F5344CB8AC3E}">
        <p14:creationId xmlns:p14="http://schemas.microsoft.com/office/powerpoint/2010/main" val="2520107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C273-5DF2-4B30-9D23-EFA6B9F5669C}"/>
              </a:ext>
            </a:extLst>
          </p:cNvPr>
          <p:cNvSpPr>
            <a:spLocks noGrp="1"/>
          </p:cNvSpPr>
          <p:nvPr>
            <p:ph type="title"/>
          </p:nvPr>
        </p:nvSpPr>
        <p:spPr/>
        <p:txBody>
          <a:bodyPr/>
          <a:lstStyle/>
          <a:p>
            <a:r>
              <a:rPr lang="en-US"/>
              <a:t>Summary: Create a Teams Provisioner</a:t>
            </a:r>
            <a:endParaRPr lang="en-US" dirty="0"/>
          </a:p>
        </p:txBody>
      </p:sp>
      <p:sp>
        <p:nvSpPr>
          <p:cNvPr id="3" name="Content Placeholder 2">
            <a:extLst>
              <a:ext uri="{FF2B5EF4-FFF2-40B4-BE49-F238E27FC236}">
                <a16:creationId xmlns:a16="http://schemas.microsoft.com/office/drawing/2014/main" id="{6B7958E5-9C19-448D-84AA-5821D9EFB7E1}"/>
              </a:ext>
            </a:extLst>
          </p:cNvPr>
          <p:cNvSpPr>
            <a:spLocks noGrp="1"/>
          </p:cNvSpPr>
          <p:nvPr>
            <p:ph sz="quarter" idx="10"/>
          </p:nvPr>
        </p:nvSpPr>
        <p:spPr/>
        <p:txBody>
          <a:bodyPr>
            <a:normAutofit/>
          </a:bodyPr>
          <a:lstStyle/>
          <a:p>
            <a:r>
              <a:rPr lang="en-US" sz="2400"/>
              <a:t>Team Template</a:t>
            </a:r>
          </a:p>
          <a:p>
            <a:r>
              <a:rPr lang="en-US" sz="2400"/>
              <a:t>Users request Team creation via form</a:t>
            </a:r>
          </a:p>
          <a:p>
            <a:r>
              <a:rPr lang="en-US" sz="2400"/>
              <a:t>Once approved, team is created via Graph API using token authorization (Azure AD)</a:t>
            </a:r>
          </a:p>
          <a:p>
            <a:r>
              <a:rPr lang="en-US" sz="2400"/>
              <a:t>Teams can be generated based on a template (improves findability)</a:t>
            </a:r>
          </a:p>
          <a:p>
            <a:endParaRPr lang="en-US" sz="2400"/>
          </a:p>
          <a:p>
            <a:pPr lvl="1"/>
            <a:endParaRPr lang="en-US" sz="2100" dirty="0"/>
          </a:p>
        </p:txBody>
      </p:sp>
    </p:spTree>
    <p:extLst>
      <p:ext uri="{BB962C8B-B14F-4D97-AF65-F5344CB8AC3E}">
        <p14:creationId xmlns:p14="http://schemas.microsoft.com/office/powerpoint/2010/main" val="272133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7973-2D9B-4CD4-9DFC-5DBE47D9CBA1}"/>
              </a:ext>
            </a:extLst>
          </p:cNvPr>
          <p:cNvSpPr>
            <a:spLocks noGrp="1"/>
          </p:cNvSpPr>
          <p:nvPr>
            <p:ph type="title"/>
          </p:nvPr>
        </p:nvSpPr>
        <p:spPr/>
        <p:txBody>
          <a:bodyPr/>
          <a:lstStyle/>
          <a:p>
            <a:r>
              <a:rPr lang="en-US"/>
              <a:t>About this Presentation</a:t>
            </a:r>
            <a:endParaRPr lang="en-US" dirty="0"/>
          </a:p>
        </p:txBody>
      </p:sp>
      <p:sp>
        <p:nvSpPr>
          <p:cNvPr id="3" name="Content Placeholder 2">
            <a:extLst>
              <a:ext uri="{FF2B5EF4-FFF2-40B4-BE49-F238E27FC236}">
                <a16:creationId xmlns:a16="http://schemas.microsoft.com/office/drawing/2014/main" id="{C508AA2C-F071-4121-967E-E9B86F21754E}"/>
              </a:ext>
            </a:extLst>
          </p:cNvPr>
          <p:cNvSpPr>
            <a:spLocks noGrp="1"/>
          </p:cNvSpPr>
          <p:nvPr>
            <p:ph sz="quarter" idx="10"/>
          </p:nvPr>
        </p:nvSpPr>
        <p:spPr/>
        <p:txBody>
          <a:bodyPr>
            <a:normAutofit fontScale="70000" lnSpcReduction="20000"/>
          </a:bodyPr>
          <a:lstStyle/>
          <a:p>
            <a:r>
              <a:rPr lang="en-US" dirty="0"/>
              <a:t>Additional Resources</a:t>
            </a:r>
          </a:p>
          <a:p>
            <a:pPr lvl="1"/>
            <a:r>
              <a:rPr lang="en-US" b="1" dirty="0">
                <a:hlinkClick r:id="rId3"/>
              </a:rPr>
              <a:t>Resources from this Presentation</a:t>
            </a:r>
          </a:p>
          <a:p>
            <a:pPr lvl="2"/>
            <a:r>
              <a:rPr lang="en-US" dirty="0">
                <a:hlinkClick r:id="rId3"/>
              </a:rPr>
              <a:t>https://github.com/pdemro/teams-govenernance-2019</a:t>
            </a:r>
            <a:endParaRPr lang="en-US" dirty="0"/>
          </a:p>
          <a:p>
            <a:pPr lvl="1"/>
            <a:r>
              <a:rPr lang="en-US" b="1" dirty="0"/>
              <a:t>Manage who can create Office 365 Groups</a:t>
            </a:r>
            <a:endParaRPr lang="en-US" dirty="0"/>
          </a:p>
          <a:p>
            <a:pPr lvl="2"/>
            <a:r>
              <a:rPr lang="en-US" dirty="0">
                <a:hlinkClick r:id="rId4"/>
              </a:rPr>
              <a:t>https://docs.microsoft.com/en-us/office365/admin/create-groups/manage-creation-of-groups?redirectSourcePath=%252fen-us%252farticle%252fManage-Office-365-Group-creation-4c46c8cb-17d0-44b5-9776-005fced8e618&amp;view=o365-worldwide</a:t>
            </a:r>
            <a:endParaRPr lang="en-US" dirty="0"/>
          </a:p>
          <a:p>
            <a:pPr lvl="1"/>
            <a:r>
              <a:rPr lang="en-US" b="1" dirty="0"/>
              <a:t>Clone a Team</a:t>
            </a:r>
          </a:p>
          <a:p>
            <a:pPr lvl="2"/>
            <a:r>
              <a:rPr lang="en-US" dirty="0"/>
              <a:t>https://docs.microsoft.com/en-us/graph/api/team-clone?view=graph-rest-1.0</a:t>
            </a:r>
          </a:p>
          <a:p>
            <a:r>
              <a:rPr lang="en-US" dirty="0"/>
              <a:t>Teams and Office 365 evolves constantly!</a:t>
            </a:r>
          </a:p>
          <a:p>
            <a:pPr lvl="1"/>
            <a:r>
              <a:rPr lang="en-US" dirty="0"/>
              <a:t>Stay up-to-date on Teams and other tech topics with @</a:t>
            </a:r>
            <a:r>
              <a:rPr lang="en-US" dirty="0" err="1"/>
              <a:t>WithumDigital</a:t>
            </a:r>
            <a:endParaRPr lang="en-US" dirty="0"/>
          </a:p>
          <a:p>
            <a:pPr lvl="1"/>
            <a:r>
              <a:rPr lang="en-US" dirty="0"/>
              <a:t> </a:t>
            </a:r>
            <a:r>
              <a:rPr lang="en-US" dirty="0">
                <a:hlinkClick r:id="rId5"/>
              </a:rPr>
              <a:t>https://aka.ms/Teamsblog</a:t>
            </a:r>
            <a:r>
              <a:rPr lang="en-US" dirty="0"/>
              <a:t> </a:t>
            </a:r>
          </a:p>
          <a:p>
            <a:pPr lvl="1"/>
            <a:r>
              <a:rPr lang="en-US" dirty="0"/>
              <a:t>BREAKING:  Teams private channels?</a:t>
            </a:r>
          </a:p>
          <a:p>
            <a:pPr lvl="1"/>
            <a:endParaRPr lang="en-US" dirty="0"/>
          </a:p>
        </p:txBody>
      </p:sp>
    </p:spTree>
    <p:extLst>
      <p:ext uri="{BB962C8B-B14F-4D97-AF65-F5344CB8AC3E}">
        <p14:creationId xmlns:p14="http://schemas.microsoft.com/office/powerpoint/2010/main" val="2253055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C273-5DF2-4B30-9D23-EFA6B9F5669C}"/>
              </a:ext>
            </a:extLst>
          </p:cNvPr>
          <p:cNvSpPr>
            <a:spLocks noGrp="1"/>
          </p:cNvSpPr>
          <p:nvPr>
            <p:ph type="title"/>
          </p:nvPr>
        </p:nvSpPr>
        <p:spPr/>
        <p:txBody>
          <a:bodyPr/>
          <a:lstStyle/>
          <a:p>
            <a:r>
              <a:rPr lang="en-US"/>
              <a:t>Summary: Create a Teams Provisioner</a:t>
            </a:r>
            <a:endParaRPr lang="en-US" dirty="0"/>
          </a:p>
        </p:txBody>
      </p:sp>
      <p:sp>
        <p:nvSpPr>
          <p:cNvPr id="3" name="Content Placeholder 2">
            <a:extLst>
              <a:ext uri="{FF2B5EF4-FFF2-40B4-BE49-F238E27FC236}">
                <a16:creationId xmlns:a16="http://schemas.microsoft.com/office/drawing/2014/main" id="{6B7958E5-9C19-448D-84AA-5821D9EFB7E1}"/>
              </a:ext>
            </a:extLst>
          </p:cNvPr>
          <p:cNvSpPr>
            <a:spLocks noGrp="1"/>
          </p:cNvSpPr>
          <p:nvPr>
            <p:ph sz="quarter" idx="10"/>
          </p:nvPr>
        </p:nvSpPr>
        <p:spPr/>
        <p:txBody>
          <a:bodyPr>
            <a:normAutofit lnSpcReduction="10000"/>
          </a:bodyPr>
          <a:lstStyle/>
          <a:p>
            <a:r>
              <a:rPr lang="en-US" sz="2400"/>
              <a:t>Place reasonable restrictions on who can create a team and for what purpose</a:t>
            </a:r>
          </a:p>
          <a:p>
            <a:r>
              <a:rPr lang="en-US" sz="2400"/>
              <a:t>Templatize Teams to encourage consistency, usability, findability</a:t>
            </a:r>
          </a:p>
          <a:p>
            <a:r>
              <a:rPr lang="en-US" sz="2400"/>
              <a:t>Other provisioning features</a:t>
            </a:r>
          </a:p>
          <a:p>
            <a:pPr marL="557213" lvl="1" indent="-214313"/>
            <a:r>
              <a:rPr lang="en-US" sz="2100"/>
              <a:t>Manage ACLs</a:t>
            </a:r>
          </a:p>
          <a:p>
            <a:pPr marL="557213" lvl="1" indent="-214313"/>
            <a:r>
              <a:rPr lang="en-US" sz="2100"/>
              <a:t>Prefix/Suffix</a:t>
            </a:r>
          </a:p>
          <a:p>
            <a:pPr marL="557213" lvl="1" indent="-214313"/>
            <a:r>
              <a:rPr lang="en-US" sz="2100"/>
              <a:t>Create Channels</a:t>
            </a:r>
          </a:p>
          <a:p>
            <a:pPr marL="557213" lvl="1" indent="-214313"/>
            <a:r>
              <a:rPr lang="en-US" sz="2100"/>
              <a:t>Apply Teams Tabs</a:t>
            </a:r>
          </a:p>
          <a:p>
            <a:pPr marL="557213" lvl="1" indent="-214313"/>
            <a:r>
              <a:rPr lang="en-US" sz="2100"/>
              <a:t>SpFx Application Provisioning</a:t>
            </a:r>
          </a:p>
          <a:p>
            <a:pPr marL="557213" lvl="1" indent="-214313"/>
            <a:r>
              <a:rPr lang="en-US" sz="2100"/>
              <a:t>Integration with 3rd party applications</a:t>
            </a:r>
          </a:p>
          <a:p>
            <a:endParaRPr lang="en-US" sz="2400"/>
          </a:p>
          <a:p>
            <a:endParaRPr lang="en-US" sz="2400" dirty="0"/>
          </a:p>
        </p:txBody>
      </p:sp>
    </p:spTree>
    <p:extLst>
      <p:ext uri="{BB962C8B-B14F-4D97-AF65-F5344CB8AC3E}">
        <p14:creationId xmlns:p14="http://schemas.microsoft.com/office/powerpoint/2010/main" val="64781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EFE7-5B3A-4B20-8F44-BFE820DD2040}"/>
              </a:ext>
            </a:extLst>
          </p:cNvPr>
          <p:cNvSpPr>
            <a:spLocks noGrp="1"/>
          </p:cNvSpPr>
          <p:nvPr>
            <p:ph type="title"/>
          </p:nvPr>
        </p:nvSpPr>
        <p:spPr/>
        <p:txBody>
          <a:bodyPr>
            <a:normAutofit/>
          </a:bodyPr>
          <a:lstStyle/>
          <a:p>
            <a:r>
              <a:rPr lang="en-US"/>
              <a:t>Licensing</a:t>
            </a:r>
            <a:endParaRPr lang="en-US" dirty="0"/>
          </a:p>
        </p:txBody>
      </p:sp>
      <p:sp>
        <p:nvSpPr>
          <p:cNvPr id="3" name="Content Placeholder 2">
            <a:extLst>
              <a:ext uri="{FF2B5EF4-FFF2-40B4-BE49-F238E27FC236}">
                <a16:creationId xmlns:a16="http://schemas.microsoft.com/office/drawing/2014/main" id="{6C036B6E-BBB0-40A7-8A5B-EAC67C81F0EF}"/>
              </a:ext>
            </a:extLst>
          </p:cNvPr>
          <p:cNvSpPr>
            <a:spLocks noGrp="1"/>
          </p:cNvSpPr>
          <p:nvPr>
            <p:ph sz="quarter" idx="10"/>
          </p:nvPr>
        </p:nvSpPr>
        <p:spPr/>
        <p:txBody>
          <a:bodyPr>
            <a:normAutofit fontScale="92500" lnSpcReduction="20000"/>
          </a:bodyPr>
          <a:lstStyle/>
          <a:p>
            <a:r>
              <a:rPr lang="en-US"/>
              <a:t>Naming conventions (auto-prefix) Premium P1</a:t>
            </a:r>
          </a:p>
          <a:p>
            <a:r>
              <a:rPr lang="en-US"/>
              <a:t>Dynamic Groups Premium P1</a:t>
            </a:r>
          </a:p>
          <a:p>
            <a:r>
              <a:rPr lang="en-US"/>
              <a:t>Flow “Advanced” Connectors (Flow P1 for authors)</a:t>
            </a:r>
          </a:p>
          <a:p>
            <a:pPr lvl="1"/>
            <a:r>
              <a:rPr lang="en-US"/>
              <a:t>February 2019 Licensing changes to Flow</a:t>
            </a:r>
          </a:p>
          <a:p>
            <a:pPr lvl="1"/>
            <a:r>
              <a:rPr lang="en-US"/>
              <a:t>Complex rules w/r/t who needs licenses for what</a:t>
            </a:r>
          </a:p>
          <a:p>
            <a:pPr lvl="1"/>
            <a:r>
              <a:rPr lang="en-US"/>
              <a:t>In general, when working with SharePoint, only Authors need P1 licensing</a:t>
            </a:r>
          </a:p>
          <a:p>
            <a:r>
              <a:rPr lang="en-US"/>
              <a:t>External Sharing – 5 Guest users per licensed teams user</a:t>
            </a:r>
            <a:endParaRPr lang="en-US" dirty="0"/>
          </a:p>
        </p:txBody>
      </p:sp>
    </p:spTree>
    <p:extLst>
      <p:ext uri="{BB962C8B-B14F-4D97-AF65-F5344CB8AC3E}">
        <p14:creationId xmlns:p14="http://schemas.microsoft.com/office/powerpoint/2010/main" val="2196131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39EF-9ADD-41FA-BD6C-5D87B0F4218C}"/>
              </a:ext>
            </a:extLst>
          </p:cNvPr>
          <p:cNvSpPr>
            <a:spLocks noGrp="1"/>
          </p:cNvSpPr>
          <p:nvPr>
            <p:ph type="title"/>
          </p:nvPr>
        </p:nvSpPr>
        <p:spPr/>
        <p:txBody>
          <a:bodyPr>
            <a:normAutofit/>
          </a:bodyPr>
          <a:lstStyle/>
          <a:p>
            <a:r>
              <a:rPr lang="en-US"/>
              <a:t>Dynamic Distribution Groups</a:t>
            </a:r>
            <a:endParaRPr lang="en-US" dirty="0"/>
          </a:p>
        </p:txBody>
      </p:sp>
      <p:sp>
        <p:nvSpPr>
          <p:cNvPr id="3" name="Content Placeholder 2">
            <a:extLst>
              <a:ext uri="{FF2B5EF4-FFF2-40B4-BE49-F238E27FC236}">
                <a16:creationId xmlns:a16="http://schemas.microsoft.com/office/drawing/2014/main" id="{1491EE57-63C4-4FB9-9053-FD1820900037}"/>
              </a:ext>
            </a:extLst>
          </p:cNvPr>
          <p:cNvSpPr>
            <a:spLocks noGrp="1"/>
          </p:cNvSpPr>
          <p:nvPr>
            <p:ph sz="quarter" idx="10"/>
          </p:nvPr>
        </p:nvSpPr>
        <p:spPr/>
        <p:txBody>
          <a:bodyPr>
            <a:normAutofit fontScale="85000" lnSpcReduction="20000"/>
          </a:bodyPr>
          <a:lstStyle/>
          <a:p>
            <a:r>
              <a:rPr lang="en-US"/>
              <a:t>Security groups which can be managed centrally</a:t>
            </a:r>
          </a:p>
          <a:p>
            <a:pPr lvl="1"/>
            <a:r>
              <a:rPr lang="en-US"/>
              <a:t>Historically – Active Directory Groups assigned to SharePoint security groups</a:t>
            </a:r>
          </a:p>
          <a:p>
            <a:pPr lvl="1"/>
            <a:r>
              <a:rPr lang="en-US"/>
              <a:t>“IT Managers” security group which gives access to Virtual Machines</a:t>
            </a:r>
          </a:p>
          <a:p>
            <a:pPr lvl="1"/>
            <a:r>
              <a:rPr lang="en-US"/>
              <a:t>“HR” group which gives elevated access to HR contents</a:t>
            </a:r>
          </a:p>
          <a:p>
            <a:r>
              <a:rPr lang="en-US"/>
              <a:t>Active Directory Premium for Office 365 unlocks this feature ($6/user/month)</a:t>
            </a:r>
          </a:p>
          <a:p>
            <a:r>
              <a:rPr lang="en-US"/>
              <a:t>Community has developed custom scripts to synchronize groups as an alternative to AD premium</a:t>
            </a:r>
          </a:p>
          <a:p>
            <a:pPr lvl="1"/>
            <a:endParaRPr lang="en-US"/>
          </a:p>
          <a:p>
            <a:endParaRPr lang="en-US"/>
          </a:p>
          <a:p>
            <a:endParaRPr lang="en-US" dirty="0"/>
          </a:p>
        </p:txBody>
      </p:sp>
    </p:spTree>
    <p:extLst>
      <p:ext uri="{BB962C8B-B14F-4D97-AF65-F5344CB8AC3E}">
        <p14:creationId xmlns:p14="http://schemas.microsoft.com/office/powerpoint/2010/main" val="718745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E601-0D1F-465C-BB00-175B5A932E4A}"/>
              </a:ext>
            </a:extLst>
          </p:cNvPr>
          <p:cNvSpPr>
            <a:spLocks noGrp="1"/>
          </p:cNvSpPr>
          <p:nvPr>
            <p:ph type="title"/>
          </p:nvPr>
        </p:nvSpPr>
        <p:spPr/>
        <p:txBody>
          <a:bodyPr/>
          <a:lstStyle/>
          <a:p>
            <a:r>
              <a:rPr lang="en-US"/>
              <a:t>Build your own Governance Process</a:t>
            </a:r>
            <a:endParaRPr lang="en-US" dirty="0"/>
          </a:p>
        </p:txBody>
      </p:sp>
      <p:sp>
        <p:nvSpPr>
          <p:cNvPr id="3" name="Content Placeholder 2">
            <a:extLst>
              <a:ext uri="{FF2B5EF4-FFF2-40B4-BE49-F238E27FC236}">
                <a16:creationId xmlns:a16="http://schemas.microsoft.com/office/drawing/2014/main" id="{0D3811B7-229F-481A-A9DE-6B47FAC43A32}"/>
              </a:ext>
            </a:extLst>
          </p:cNvPr>
          <p:cNvSpPr>
            <a:spLocks noGrp="1"/>
          </p:cNvSpPr>
          <p:nvPr>
            <p:ph sz="quarter" idx="10"/>
          </p:nvPr>
        </p:nvSpPr>
        <p:spPr/>
        <p:txBody>
          <a:bodyPr>
            <a:normAutofit fontScale="70000" lnSpcReduction="20000"/>
          </a:bodyPr>
          <a:lstStyle/>
          <a:p>
            <a:pPr marL="170198" indent="-170198" defTabSz="453863">
              <a:buFontTx/>
              <a:buChar char="•"/>
              <a:defRPr/>
            </a:pPr>
            <a:r>
              <a:rPr lang="en-US" kern="0" dirty="0">
                <a:solidFill>
                  <a:srgbClr val="000000"/>
                </a:solidFill>
              </a:rPr>
              <a:t>Experiment with Flow, Graph API.  </a:t>
            </a:r>
          </a:p>
          <a:p>
            <a:pPr marL="513098" lvl="1" indent="-170198" defTabSz="453863">
              <a:buFontTx/>
              <a:buChar char="•"/>
              <a:defRPr/>
            </a:pPr>
            <a:r>
              <a:rPr lang="en-US" kern="0" dirty="0">
                <a:solidFill>
                  <a:srgbClr val="000000"/>
                </a:solidFill>
              </a:rPr>
              <a:t>Start simple, add complexity only when necessary</a:t>
            </a:r>
          </a:p>
          <a:p>
            <a:pPr marL="170198" indent="-170198" defTabSz="453863">
              <a:buFontTx/>
              <a:buChar char="•"/>
              <a:defRPr/>
            </a:pPr>
            <a:r>
              <a:rPr lang="en-US" kern="0" dirty="0">
                <a:solidFill>
                  <a:srgbClr val="000000"/>
                </a:solidFill>
              </a:rPr>
              <a:t>Use Team templates.  Create templates which are relevant to your business entities (channels, tabs, etc.)</a:t>
            </a:r>
          </a:p>
          <a:p>
            <a:pPr marL="170198" indent="-170198" defTabSz="453863">
              <a:buFontTx/>
              <a:buChar char="•"/>
              <a:defRPr/>
            </a:pPr>
            <a:r>
              <a:rPr lang="en-US" kern="0" dirty="0">
                <a:solidFill>
                  <a:srgbClr val="000000"/>
                </a:solidFill>
              </a:rPr>
              <a:t>Pilot new governance policies with small group.  Build training materials</a:t>
            </a:r>
          </a:p>
          <a:p>
            <a:pPr marL="170198" indent="-170198" defTabSz="453863">
              <a:buFontTx/>
              <a:buChar char="•"/>
              <a:defRPr/>
            </a:pPr>
            <a:r>
              <a:rPr lang="en-US" kern="0" dirty="0">
                <a:solidFill>
                  <a:srgbClr val="000000"/>
                </a:solidFill>
              </a:rPr>
              <a:t>Hold a kick off meeting to communicate expectations and guidance</a:t>
            </a:r>
          </a:p>
          <a:p>
            <a:pPr marL="170198" indent="-170198" defTabSz="453863">
              <a:buFontTx/>
              <a:buChar char="•"/>
              <a:defRPr/>
            </a:pPr>
            <a:r>
              <a:rPr lang="en-US" kern="0" dirty="0">
                <a:solidFill>
                  <a:srgbClr val="000000"/>
                </a:solidFill>
              </a:rPr>
              <a:t>Provide a means for feedback to be submitted</a:t>
            </a:r>
          </a:p>
          <a:p>
            <a:pPr marL="170198" indent="-170198" defTabSz="453863">
              <a:buFontTx/>
              <a:buChar char="•"/>
              <a:defRPr/>
            </a:pPr>
            <a:r>
              <a:rPr lang="en-US" kern="0" dirty="0">
                <a:solidFill>
                  <a:srgbClr val="000000"/>
                </a:solidFill>
              </a:rPr>
              <a:t>Check in regularly</a:t>
            </a:r>
          </a:p>
          <a:p>
            <a:pPr marL="513098" lvl="1" indent="-170198" defTabSz="453863">
              <a:buFontTx/>
              <a:buChar char="•"/>
              <a:defRPr/>
            </a:pPr>
            <a:r>
              <a:rPr lang="en-US" kern="0" dirty="0">
                <a:solidFill>
                  <a:srgbClr val="000000"/>
                </a:solidFill>
              </a:rPr>
              <a:t>usage, identify patterns, recognize points of value and deficiencies. </a:t>
            </a:r>
          </a:p>
          <a:p>
            <a:pPr marL="170198" indent="-170198" defTabSz="453863">
              <a:buFontTx/>
              <a:buChar char="•"/>
              <a:defRPr/>
            </a:pPr>
            <a:r>
              <a:rPr lang="en-US" kern="0" dirty="0">
                <a:solidFill>
                  <a:srgbClr val="000000"/>
                </a:solidFill>
              </a:rPr>
              <a:t>Update governance policies as needed</a:t>
            </a:r>
          </a:p>
          <a:p>
            <a:pPr marL="170198" indent="-170198" defTabSz="453863">
              <a:buFontTx/>
              <a:buChar char="•"/>
              <a:defRPr/>
            </a:pPr>
            <a:endParaRPr lang="en-US" kern="0" dirty="0">
              <a:solidFill>
                <a:srgbClr val="000000"/>
              </a:solidFill>
            </a:endParaRPr>
          </a:p>
        </p:txBody>
      </p:sp>
    </p:spTree>
    <p:extLst>
      <p:ext uri="{BB962C8B-B14F-4D97-AF65-F5344CB8AC3E}">
        <p14:creationId xmlns:p14="http://schemas.microsoft.com/office/powerpoint/2010/main" val="4879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BD80BB-F4B8-4478-B974-44742779328D}"/>
              </a:ext>
            </a:extLst>
          </p:cNvPr>
          <p:cNvSpPr>
            <a:spLocks noGrp="1"/>
          </p:cNvSpPr>
          <p:nvPr>
            <p:ph type="title"/>
          </p:nvPr>
        </p:nvSpPr>
        <p:spPr/>
        <p:txBody>
          <a:bodyPr/>
          <a:lstStyle/>
          <a:p>
            <a:r>
              <a:rPr lang="en-US"/>
              <a:t>Thank you!</a:t>
            </a:r>
            <a:endParaRPr lang="en-US" dirty="0"/>
          </a:p>
        </p:txBody>
      </p:sp>
      <p:sp>
        <p:nvSpPr>
          <p:cNvPr id="2" name="Text Placeholder 1">
            <a:extLst>
              <a:ext uri="{FF2B5EF4-FFF2-40B4-BE49-F238E27FC236}">
                <a16:creationId xmlns:a16="http://schemas.microsoft.com/office/drawing/2014/main" id="{EBEE6A93-E377-44F5-B9C4-8080AD282443}"/>
              </a:ext>
            </a:extLst>
          </p:cNvPr>
          <p:cNvSpPr>
            <a:spLocks noGrp="1"/>
          </p:cNvSpPr>
          <p:nvPr>
            <p:ph type="body" sz="quarter" idx="10"/>
          </p:nvPr>
        </p:nvSpPr>
        <p:spPr/>
        <p:txBody>
          <a:bodyPr/>
          <a:lstStyle/>
          <a:p>
            <a:endParaRPr lang="en-US"/>
          </a:p>
        </p:txBody>
      </p:sp>
      <p:graphicFrame>
        <p:nvGraphicFramePr>
          <p:cNvPr id="12" name="Table 3">
            <a:extLst>
              <a:ext uri="{FF2B5EF4-FFF2-40B4-BE49-F238E27FC236}">
                <a16:creationId xmlns:a16="http://schemas.microsoft.com/office/drawing/2014/main" id="{0C3991FC-CB9D-46D1-909B-CC0B48D7E8F5}"/>
              </a:ext>
            </a:extLst>
          </p:cNvPr>
          <p:cNvGraphicFramePr>
            <a:graphicFrameLocks noGrp="1"/>
          </p:cNvGraphicFramePr>
          <p:nvPr>
            <p:extLst>
              <p:ext uri="{D42A27DB-BD31-4B8C-83A1-F6EECF244321}">
                <p14:modId xmlns:p14="http://schemas.microsoft.com/office/powerpoint/2010/main" val="100052543"/>
              </p:ext>
            </p:extLst>
          </p:nvPr>
        </p:nvGraphicFramePr>
        <p:xfrm>
          <a:off x="354882" y="1137533"/>
          <a:ext cx="8457000" cy="2925928"/>
        </p:xfrm>
        <a:graphic>
          <a:graphicData uri="http://schemas.openxmlformats.org/drawingml/2006/table">
            <a:tbl>
              <a:tblPr bandRow="1">
                <a:tableStyleId>{3C2FFA5D-87B4-456A-9821-1D502468CF0F}</a:tableStyleId>
              </a:tblPr>
              <a:tblGrid>
                <a:gridCol w="3714223">
                  <a:extLst>
                    <a:ext uri="{9D8B030D-6E8A-4147-A177-3AD203B41FA5}">
                      <a16:colId xmlns:a16="http://schemas.microsoft.com/office/drawing/2014/main" val="1156708157"/>
                    </a:ext>
                  </a:extLst>
                </a:gridCol>
                <a:gridCol w="4742777">
                  <a:extLst>
                    <a:ext uri="{9D8B030D-6E8A-4147-A177-3AD203B41FA5}">
                      <a16:colId xmlns:a16="http://schemas.microsoft.com/office/drawing/2014/main" val="1777635897"/>
                    </a:ext>
                  </a:extLst>
                </a:gridCol>
              </a:tblGrid>
              <a:tr h="320021">
                <a:tc>
                  <a:txBody>
                    <a:bodyPr/>
                    <a:lstStyle/>
                    <a:p>
                      <a:r>
                        <a:rPr lang="en-US" sz="1200" dirty="0">
                          <a:solidFill>
                            <a:schemeClr val="tx1"/>
                          </a:solidFill>
                        </a:rPr>
                        <a:t>https://github.com/pdemro/teams-govenernance-2019</a:t>
                      </a:r>
                    </a:p>
                  </a:txBody>
                  <a:tcPr marL="68570" marR="68570" marT="68570" marB="68570"/>
                </a:tc>
                <a:tc>
                  <a:txBody>
                    <a:bodyPr/>
                    <a:lstStyle/>
                    <a:p>
                      <a:r>
                        <a:rPr lang="en-US" sz="1200" dirty="0">
                          <a:solidFill>
                            <a:schemeClr val="tx1"/>
                          </a:solidFill>
                        </a:rPr>
                        <a:t>Slides and resources from this session</a:t>
                      </a:r>
                    </a:p>
                  </a:txBody>
                  <a:tcPr marL="68570" marR="68570" marT="68570" marB="68570"/>
                </a:tc>
                <a:extLst>
                  <a:ext uri="{0D108BD9-81ED-4DB2-BD59-A6C34878D82A}">
                    <a16:rowId xmlns:a16="http://schemas.microsoft.com/office/drawing/2014/main" val="1246202406"/>
                  </a:ext>
                </a:extLst>
              </a:tr>
              <a:tr h="320021">
                <a:tc>
                  <a:txBody>
                    <a:bodyPr/>
                    <a:lstStyle/>
                    <a:p>
                      <a:r>
                        <a:rPr lang="en-US" sz="1200">
                          <a:solidFill>
                            <a:schemeClr val="tx1"/>
                          </a:solidFill>
                        </a:rPr>
                        <a:t>aka.ms/SPC/Sessions/SharePoint </a:t>
                      </a:r>
                    </a:p>
                  </a:txBody>
                  <a:tcPr marL="68570" marR="68570" marT="68570" marB="68570"/>
                </a:tc>
                <a:tc>
                  <a:txBody>
                    <a:bodyPr/>
                    <a:lstStyle/>
                    <a:p>
                      <a:r>
                        <a:rPr lang="en-US" sz="1200" dirty="0">
                          <a:solidFill>
                            <a:schemeClr val="tx1"/>
                          </a:solidFill>
                        </a:rPr>
                        <a:t>Learn more from related sessions from SPC19</a:t>
                      </a:r>
                    </a:p>
                  </a:txBody>
                  <a:tcPr marL="68570" marR="68570" marT="68570" marB="68570"/>
                </a:tc>
                <a:extLst>
                  <a:ext uri="{0D108BD9-81ED-4DB2-BD59-A6C34878D82A}">
                    <a16:rowId xmlns:a16="http://schemas.microsoft.com/office/drawing/2014/main" val="2006038116"/>
                  </a:ext>
                </a:extLst>
              </a:tr>
              <a:tr h="320021">
                <a:tc>
                  <a:txBody>
                    <a:bodyPr/>
                    <a:lstStyle/>
                    <a:p>
                      <a:r>
                        <a:rPr lang="en-US" sz="1200" dirty="0">
                          <a:solidFill>
                            <a:schemeClr val="tx1"/>
                          </a:solidFill>
                        </a:rPr>
                        <a:t>aka.ms/SharePoint/Resources</a:t>
                      </a:r>
                    </a:p>
                  </a:txBody>
                  <a:tcPr marL="68570" marR="68570" marT="68570" marB="68570"/>
                </a:tc>
                <a:tc>
                  <a:txBody>
                    <a:bodyPr/>
                    <a:lstStyle/>
                    <a:p>
                      <a:r>
                        <a:rPr lang="en-US" sz="1200" dirty="0">
                          <a:solidFill>
                            <a:schemeClr val="tx1"/>
                          </a:solidFill>
                        </a:rPr>
                        <a:t>Explore resources for deployment and adoption</a:t>
                      </a:r>
                    </a:p>
                  </a:txBody>
                  <a:tcPr marL="68570" marR="68570" marT="68570" marB="68570"/>
                </a:tc>
                <a:extLst>
                  <a:ext uri="{0D108BD9-81ED-4DB2-BD59-A6C34878D82A}">
                    <a16:rowId xmlns:a16="http://schemas.microsoft.com/office/drawing/2014/main" val="1889603292"/>
                  </a:ext>
                </a:extLst>
              </a:tr>
              <a:tr h="320021">
                <a:tc>
                  <a:txBody>
                    <a:bodyPr/>
                    <a:lstStyle/>
                    <a:p>
                      <a:r>
                        <a:rPr lang="en-US" sz="1200" dirty="0">
                          <a:solidFill>
                            <a:schemeClr val="tx1"/>
                          </a:solidFill>
                        </a:rPr>
                        <a:t>aka.ms/SharePoint/Blog</a:t>
                      </a:r>
                    </a:p>
                  </a:txBody>
                  <a:tcPr marL="68570" marR="68570" marT="68570" marB="68570"/>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0">
                          <a:solidFill>
                            <a:schemeClr val="tx1"/>
                          </a:solidFill>
                        </a:rPr>
                        <a:t>Stay up to date on the latest product news</a:t>
                      </a:r>
                    </a:p>
                  </a:txBody>
                  <a:tcPr marL="68570" marR="68570" marT="68570" marB="68570"/>
                </a:tc>
                <a:extLst>
                  <a:ext uri="{0D108BD9-81ED-4DB2-BD59-A6C34878D82A}">
                    <a16:rowId xmlns:a16="http://schemas.microsoft.com/office/drawing/2014/main" val="155285751"/>
                  </a:ext>
                </a:extLst>
              </a:tr>
              <a:tr h="320021">
                <a:tc>
                  <a:txBody>
                    <a:bodyPr/>
                    <a:lstStyle/>
                    <a:p>
                      <a:r>
                        <a:rPr lang="en-US" sz="1200" dirty="0">
                          <a:solidFill>
                            <a:schemeClr val="tx1"/>
                          </a:solidFill>
                        </a:rPr>
                        <a:t>aka.ms/teamwork/governance</a:t>
                      </a:r>
                    </a:p>
                  </a:txBody>
                  <a:tcPr marL="68570" marR="68570" marT="68570" marB="68570"/>
                </a:tc>
                <a:tc>
                  <a:txBody>
                    <a:bodyPr/>
                    <a:lstStyle/>
                    <a:p>
                      <a:r>
                        <a:rPr lang="en-US" sz="1200">
                          <a:solidFill>
                            <a:schemeClr val="tx1"/>
                          </a:solidFill>
                        </a:rPr>
                        <a:t>Get up-to-speed on all governance options across teamwork apps</a:t>
                      </a:r>
                    </a:p>
                  </a:txBody>
                  <a:tcPr marL="68570" marR="68570" marT="68570" marB="68570"/>
                </a:tc>
                <a:extLst>
                  <a:ext uri="{0D108BD9-81ED-4DB2-BD59-A6C34878D82A}">
                    <a16:rowId xmlns:a16="http://schemas.microsoft.com/office/drawing/2014/main" val="1734551689"/>
                  </a:ext>
                </a:extLst>
              </a:tr>
              <a:tr h="320021">
                <a:tc>
                  <a:txBody>
                    <a:bodyPr/>
                    <a:lstStyle/>
                    <a:p>
                      <a:r>
                        <a:rPr lang="en-US" sz="1200" dirty="0">
                          <a:solidFill>
                            <a:schemeClr val="tx1"/>
                          </a:solidFill>
                        </a:rPr>
                        <a:t>aka.ms/M365Roadmap</a:t>
                      </a:r>
                    </a:p>
                  </a:txBody>
                  <a:tcPr marL="68570" marR="68570" marT="68570" marB="68570"/>
                </a:tc>
                <a:tc>
                  <a:txBody>
                    <a:bodyPr/>
                    <a:lstStyle/>
                    <a:p>
                      <a:r>
                        <a:rPr lang="en-US" sz="1200" dirty="0">
                          <a:solidFill>
                            <a:schemeClr val="tx1"/>
                          </a:solidFill>
                        </a:rPr>
                        <a:t>Discover what’s coming with the Microsoft 365 Roadmap</a:t>
                      </a:r>
                    </a:p>
                  </a:txBody>
                  <a:tcPr marL="68570" marR="68570" marT="68570" marB="68570"/>
                </a:tc>
                <a:extLst>
                  <a:ext uri="{0D108BD9-81ED-4DB2-BD59-A6C34878D82A}">
                    <a16:rowId xmlns:a16="http://schemas.microsoft.com/office/drawing/2014/main" val="1256337328"/>
                  </a:ext>
                </a:extLst>
              </a:tr>
              <a:tr h="685781">
                <a:tc>
                  <a:txBody>
                    <a:bodyPr/>
                    <a:lstStyle/>
                    <a:p>
                      <a:r>
                        <a:rPr lang="en-US" sz="1200" dirty="0">
                          <a:solidFill>
                            <a:schemeClr val="tx1"/>
                          </a:solidFill>
                        </a:rPr>
                        <a:t>https://docs.microsoft.com/en-us/graph/api/resources/teams-api-overview?view=graph-rest-1.0</a:t>
                      </a:r>
                    </a:p>
                  </a:txBody>
                  <a:tcPr marL="68570" marR="68570" marT="68570" marB="68570"/>
                </a:tc>
                <a:tc>
                  <a:txBody>
                    <a:bodyPr/>
                    <a:lstStyle/>
                    <a:p>
                      <a:r>
                        <a:rPr lang="en-US" sz="1200" dirty="0">
                          <a:solidFill>
                            <a:schemeClr val="tx1"/>
                          </a:solidFill>
                        </a:rPr>
                        <a:t>Teams Graph API guidance &amp; documentation</a:t>
                      </a:r>
                    </a:p>
                  </a:txBody>
                  <a:tcPr marL="68570" marR="68570" marT="68570" marB="68570"/>
                </a:tc>
                <a:extLst>
                  <a:ext uri="{0D108BD9-81ED-4DB2-BD59-A6C34878D82A}">
                    <a16:rowId xmlns:a16="http://schemas.microsoft.com/office/drawing/2014/main" val="3672228972"/>
                  </a:ext>
                </a:extLst>
              </a:tr>
              <a:tr h="320021">
                <a:tc>
                  <a:txBody>
                    <a:bodyPr/>
                    <a:lstStyle/>
                    <a:p>
                      <a:r>
                        <a:rPr lang="en-US" sz="1200" dirty="0">
                          <a:solidFill>
                            <a:schemeClr val="tx1"/>
                          </a:solidFill>
                        </a:rPr>
                        <a:t>@</a:t>
                      </a:r>
                      <a:r>
                        <a:rPr lang="en-US" sz="1200" dirty="0" err="1">
                          <a:solidFill>
                            <a:schemeClr val="tx1"/>
                          </a:solidFill>
                        </a:rPr>
                        <a:t>demroPhillip</a:t>
                      </a:r>
                      <a:endParaRPr lang="en-US" sz="1200" dirty="0">
                        <a:solidFill>
                          <a:schemeClr val="tx1"/>
                        </a:solidFill>
                      </a:endParaRPr>
                    </a:p>
                  </a:txBody>
                  <a:tcPr marL="68570" marR="68570" marT="68570" marB="68570"/>
                </a:tc>
                <a:tc>
                  <a:txBody>
                    <a:bodyPr/>
                    <a:lstStyle/>
                    <a:p>
                      <a:r>
                        <a:rPr lang="en-US" sz="1200" dirty="0">
                          <a:solidFill>
                            <a:schemeClr val="tx1"/>
                          </a:solidFill>
                        </a:rPr>
                        <a:t>Follow me and share this session</a:t>
                      </a:r>
                    </a:p>
                  </a:txBody>
                  <a:tcPr marL="68570" marR="68570" marT="68570" marB="68570"/>
                </a:tc>
                <a:extLst>
                  <a:ext uri="{0D108BD9-81ED-4DB2-BD59-A6C34878D82A}">
                    <a16:rowId xmlns:a16="http://schemas.microsoft.com/office/drawing/2014/main" val="3918267713"/>
                  </a:ext>
                </a:extLst>
              </a:tr>
            </a:tbl>
          </a:graphicData>
        </a:graphic>
      </p:graphicFrame>
    </p:spTree>
    <p:extLst>
      <p:ext uri="{BB962C8B-B14F-4D97-AF65-F5344CB8AC3E}">
        <p14:creationId xmlns:p14="http://schemas.microsoft.com/office/powerpoint/2010/main" val="4326989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77F775F-155A-43DF-B46D-CE80CB68497E}"/>
              </a:ext>
            </a:extLst>
          </p:cNvPr>
          <p:cNvPicPr>
            <a:picLocks noChangeAspect="1"/>
          </p:cNvPicPr>
          <p:nvPr/>
        </p:nvPicPr>
        <p:blipFill rotWithShape="1">
          <a:blip r:embed="rId2"/>
          <a:srcRect t="12959" r="9091"/>
          <a:stretch/>
        </p:blipFill>
        <p:spPr>
          <a:xfrm>
            <a:off x="15" y="7"/>
            <a:ext cx="9143985" cy="5143493"/>
          </a:xfrm>
          <a:prstGeom prst="rect">
            <a:avLst/>
          </a:prstGeom>
        </p:spPr>
      </p:pic>
      <p:grpSp>
        <p:nvGrpSpPr>
          <p:cNvPr id="7" name="Group 6">
            <a:extLst>
              <a:ext uri="{FF2B5EF4-FFF2-40B4-BE49-F238E27FC236}">
                <a16:creationId xmlns:a16="http://schemas.microsoft.com/office/drawing/2014/main" id="{4DBE9B04-65DF-40FF-8B55-EDBD97BBBFC6}"/>
              </a:ext>
            </a:extLst>
          </p:cNvPr>
          <p:cNvGrpSpPr/>
          <p:nvPr/>
        </p:nvGrpSpPr>
        <p:grpSpPr>
          <a:xfrm>
            <a:off x="732594" y="3924293"/>
            <a:ext cx="2246449" cy="570215"/>
            <a:chOff x="6622208" y="4500287"/>
            <a:chExt cx="2246449" cy="570215"/>
          </a:xfrm>
        </p:grpSpPr>
        <p:sp>
          <p:nvSpPr>
            <p:cNvPr id="51" name="Rectangle 50">
              <a:extLst>
                <a:ext uri="{FF2B5EF4-FFF2-40B4-BE49-F238E27FC236}">
                  <a16:creationId xmlns:a16="http://schemas.microsoft.com/office/drawing/2014/main" id="{83654BC0-64FF-4803-8B54-871FE284A24F}"/>
                </a:ext>
              </a:extLst>
            </p:cNvPr>
            <p:cNvSpPr/>
            <p:nvPr/>
          </p:nvSpPr>
          <p:spPr>
            <a:xfrm>
              <a:off x="6622208" y="4500287"/>
              <a:ext cx="2246448" cy="570215"/>
            </a:xfrm>
            <a:prstGeom prst="rect">
              <a:avLst/>
            </a:prstGeom>
            <a:solidFill>
              <a:schemeClr val="bg1">
                <a:alpha val="69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6" name="Picture 45">
              <a:extLst>
                <a:ext uri="{FF2B5EF4-FFF2-40B4-BE49-F238E27FC236}">
                  <a16:creationId xmlns:a16="http://schemas.microsoft.com/office/drawing/2014/main" id="{7346CED3-2D57-4A35-8D6C-C379690603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8898" y="4602000"/>
              <a:ext cx="468197" cy="380648"/>
            </a:xfrm>
            <a:prstGeom prst="rect">
              <a:avLst/>
            </a:prstGeom>
          </p:spPr>
        </p:pic>
        <p:sp>
          <p:nvSpPr>
            <p:cNvPr id="47" name="TextBox 46">
              <a:extLst>
                <a:ext uri="{FF2B5EF4-FFF2-40B4-BE49-F238E27FC236}">
                  <a16:creationId xmlns:a16="http://schemas.microsoft.com/office/drawing/2014/main" id="{1144E722-EAF5-435B-B974-A9B66433792D}"/>
                </a:ext>
              </a:extLst>
            </p:cNvPr>
            <p:cNvSpPr txBox="1"/>
            <p:nvPr/>
          </p:nvSpPr>
          <p:spPr>
            <a:xfrm>
              <a:off x="7167095" y="4619199"/>
              <a:ext cx="1701562" cy="369332"/>
            </a:xfrm>
            <a:prstGeom prst="rect">
              <a:avLst/>
            </a:prstGeom>
            <a:noFill/>
          </p:spPr>
          <p:txBody>
            <a:bodyPr wrap="square" rtlCol="0">
              <a:spAutoFit/>
            </a:bodyPr>
            <a:lstStyle/>
            <a:p>
              <a:r>
                <a:rPr lang="en-US" dirty="0">
                  <a:solidFill>
                    <a:schemeClr val="bg1">
                      <a:lumMod val="10000"/>
                    </a:schemeClr>
                  </a:solidFill>
                </a:rPr>
                <a:t>@</a:t>
              </a:r>
              <a:r>
                <a:rPr lang="en-US" dirty="0" err="1">
                  <a:solidFill>
                    <a:schemeClr val="bg1">
                      <a:lumMod val="10000"/>
                    </a:schemeClr>
                  </a:solidFill>
                </a:rPr>
                <a:t>demroPhillip</a:t>
              </a:r>
              <a:endParaRPr lang="en-US" dirty="0">
                <a:solidFill>
                  <a:schemeClr val="bg1">
                    <a:lumMod val="10000"/>
                  </a:schemeClr>
                </a:solidFill>
              </a:endParaRPr>
            </a:p>
          </p:txBody>
        </p:sp>
      </p:grpSp>
      <p:sp>
        <p:nvSpPr>
          <p:cNvPr id="6" name="Rectangle 5">
            <a:extLst>
              <a:ext uri="{FF2B5EF4-FFF2-40B4-BE49-F238E27FC236}">
                <a16:creationId xmlns:a16="http://schemas.microsoft.com/office/drawing/2014/main" id="{D8721FAA-42BF-451B-B2C2-32E39A094896}"/>
              </a:ext>
            </a:extLst>
          </p:cNvPr>
          <p:cNvSpPr/>
          <p:nvPr/>
        </p:nvSpPr>
        <p:spPr>
          <a:xfrm>
            <a:off x="326010" y="285750"/>
            <a:ext cx="3059618" cy="3352800"/>
          </a:xfrm>
          <a:prstGeom prst="rect">
            <a:avLst/>
          </a:prstGeom>
          <a:solidFill>
            <a:srgbClr val="FFFFFF">
              <a:alpha val="70980"/>
            </a:srgb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557CA-F560-4769-AB78-66DB3553B832}"/>
              </a:ext>
            </a:extLst>
          </p:cNvPr>
          <p:cNvSpPr>
            <a:spLocks noGrp="1"/>
          </p:cNvSpPr>
          <p:nvPr>
            <p:ph type="title"/>
          </p:nvPr>
        </p:nvSpPr>
        <p:spPr>
          <a:xfrm>
            <a:off x="446104" y="480198"/>
            <a:ext cx="2819430" cy="1008731"/>
          </a:xfrm>
        </p:spPr>
        <p:txBody>
          <a:bodyPr vert="horz" lIns="68580" tIns="34290" rIns="68580" bIns="34290" rtlCol="0" anchor="ctr">
            <a:normAutofit/>
          </a:bodyPr>
          <a:lstStyle/>
          <a:p>
            <a:pPr algn="l"/>
            <a:r>
              <a:rPr lang="en-US" dirty="0">
                <a:solidFill>
                  <a:schemeClr val="tx1"/>
                </a:solidFill>
              </a:rPr>
              <a:t>About Phil Demro</a:t>
            </a:r>
          </a:p>
        </p:txBody>
      </p:sp>
      <p:sp>
        <p:nvSpPr>
          <p:cNvPr id="3" name="Content Placeholder 2">
            <a:extLst>
              <a:ext uri="{FF2B5EF4-FFF2-40B4-BE49-F238E27FC236}">
                <a16:creationId xmlns:a16="http://schemas.microsoft.com/office/drawing/2014/main" id="{6EA5EE04-DB89-47EE-AC4E-AE86DAF08CC7}"/>
              </a:ext>
            </a:extLst>
          </p:cNvPr>
          <p:cNvSpPr>
            <a:spLocks noGrp="1"/>
          </p:cNvSpPr>
          <p:nvPr>
            <p:ph sz="quarter" idx="10"/>
          </p:nvPr>
        </p:nvSpPr>
        <p:spPr>
          <a:xfrm>
            <a:off x="445582" y="1591322"/>
            <a:ext cx="2823620" cy="2829758"/>
          </a:xfrm>
        </p:spPr>
        <p:txBody>
          <a:bodyPr vert="horz" lIns="68580" tIns="34290" rIns="68580" bIns="34290" rtlCol="0">
            <a:normAutofit/>
          </a:bodyPr>
          <a:lstStyle/>
          <a:p>
            <a:r>
              <a:rPr lang="en-US" sz="1350" dirty="0"/>
              <a:t>IT Consulting 9 Years</a:t>
            </a:r>
          </a:p>
          <a:p>
            <a:r>
              <a:rPr lang="en-US" sz="1350" dirty="0"/>
              <a:t>Software Developer, Systems Architect for Withum</a:t>
            </a:r>
          </a:p>
          <a:p>
            <a:r>
              <a:rPr lang="en-US" sz="1350" dirty="0"/>
              <a:t>Minneapolis, MN</a:t>
            </a:r>
          </a:p>
          <a:p>
            <a:r>
              <a:rPr lang="en-US" sz="1350" dirty="0"/>
              <a:t>pdemro.com</a:t>
            </a:r>
          </a:p>
          <a:p>
            <a:r>
              <a:rPr lang="en-US" sz="1350" dirty="0"/>
              <a:t>github.com/</a:t>
            </a:r>
            <a:r>
              <a:rPr lang="en-US" sz="1350" dirty="0" err="1"/>
              <a:t>pdemro</a:t>
            </a:r>
            <a:endParaRPr lang="en-US" sz="1350" dirty="0"/>
          </a:p>
          <a:p>
            <a:r>
              <a:rPr lang="en-US" sz="1350" dirty="0"/>
              <a:t>Backpacked AT In MD, PA, and NH</a:t>
            </a:r>
          </a:p>
        </p:txBody>
      </p:sp>
    </p:spTree>
    <p:extLst>
      <p:ext uri="{BB962C8B-B14F-4D97-AF65-F5344CB8AC3E}">
        <p14:creationId xmlns:p14="http://schemas.microsoft.com/office/powerpoint/2010/main" val="388274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F9FF-E660-47A7-AF6D-510F724AB00F}"/>
              </a:ext>
            </a:extLst>
          </p:cNvPr>
          <p:cNvSpPr>
            <a:spLocks noGrp="1"/>
          </p:cNvSpPr>
          <p:nvPr>
            <p:ph type="title"/>
          </p:nvPr>
        </p:nvSpPr>
        <p:spPr/>
        <p:txBody>
          <a:bodyPr/>
          <a:lstStyle/>
          <a:p>
            <a:r>
              <a:rPr lang="en-US"/>
              <a:t>Agenda</a:t>
            </a:r>
            <a:endParaRPr lang="en-US" dirty="0"/>
          </a:p>
        </p:txBody>
      </p:sp>
      <p:sp>
        <p:nvSpPr>
          <p:cNvPr id="3" name="Content Placeholder 2">
            <a:extLst>
              <a:ext uri="{FF2B5EF4-FFF2-40B4-BE49-F238E27FC236}">
                <a16:creationId xmlns:a16="http://schemas.microsoft.com/office/drawing/2014/main" id="{6F3B5D35-BBDB-477E-8E81-118C01387A30}"/>
              </a:ext>
            </a:extLst>
          </p:cNvPr>
          <p:cNvSpPr>
            <a:spLocks noGrp="1"/>
          </p:cNvSpPr>
          <p:nvPr>
            <p:ph sz="quarter" idx="10"/>
          </p:nvPr>
        </p:nvSpPr>
        <p:spPr/>
        <p:txBody>
          <a:bodyPr>
            <a:normAutofit lnSpcReduction="10000"/>
          </a:bodyPr>
          <a:lstStyle/>
          <a:p>
            <a:r>
              <a:rPr lang="en-US" sz="3000" dirty="0"/>
              <a:t>Introduction to</a:t>
            </a:r>
          </a:p>
          <a:p>
            <a:pPr lvl="1"/>
            <a:r>
              <a:rPr lang="en-US" sz="2700" dirty="0"/>
              <a:t>Teams</a:t>
            </a:r>
          </a:p>
          <a:p>
            <a:pPr lvl="1"/>
            <a:r>
              <a:rPr lang="en-US" sz="2700" dirty="0"/>
              <a:t>Graph API</a:t>
            </a:r>
          </a:p>
          <a:p>
            <a:pPr lvl="1"/>
            <a:r>
              <a:rPr lang="en-US" sz="2700" dirty="0"/>
              <a:t>Office 365 Groups</a:t>
            </a:r>
          </a:p>
          <a:p>
            <a:pPr lvl="1"/>
            <a:r>
              <a:rPr lang="en-US" sz="2700" dirty="0"/>
              <a:t>Flow</a:t>
            </a:r>
          </a:p>
          <a:p>
            <a:r>
              <a:rPr lang="en-US" sz="3000" dirty="0"/>
              <a:t>Review Content Governance concepts</a:t>
            </a:r>
            <a:endParaRPr lang="en-US" sz="2700" dirty="0"/>
          </a:p>
          <a:p>
            <a:r>
              <a:rPr lang="en-US" sz="3000" dirty="0"/>
              <a:t>Demo: Configure Teams </a:t>
            </a:r>
            <a:r>
              <a:rPr lang="en-US" sz="3000" dirty="0" err="1"/>
              <a:t>Provisioner</a:t>
            </a:r>
            <a:r>
              <a:rPr lang="en-US" sz="3000" dirty="0"/>
              <a:t> with Flow and </a:t>
            </a:r>
            <a:r>
              <a:rPr lang="en-US" sz="3000" dirty="0" err="1"/>
              <a:t>GraphAPI</a:t>
            </a:r>
            <a:endParaRPr lang="en-US" sz="3000" dirty="0"/>
          </a:p>
        </p:txBody>
      </p:sp>
    </p:spTree>
    <p:extLst>
      <p:ext uri="{BB962C8B-B14F-4D97-AF65-F5344CB8AC3E}">
        <p14:creationId xmlns:p14="http://schemas.microsoft.com/office/powerpoint/2010/main" val="159379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27DA44-3F4D-4C31-88F0-264931B4DB6E}"/>
              </a:ext>
            </a:extLst>
          </p:cNvPr>
          <p:cNvSpPr>
            <a:spLocks noGrp="1"/>
          </p:cNvSpPr>
          <p:nvPr>
            <p:ph type="title"/>
          </p:nvPr>
        </p:nvSpPr>
        <p:spPr/>
        <p:txBody>
          <a:bodyPr/>
          <a:lstStyle/>
          <a:p>
            <a:r>
              <a:rPr lang="en-US"/>
              <a:t>Teams, Graph, Groups, Flow</a:t>
            </a:r>
            <a:endParaRPr lang="en-US" dirty="0"/>
          </a:p>
        </p:txBody>
      </p:sp>
      <p:sp>
        <p:nvSpPr>
          <p:cNvPr id="5" name="Text Placeholder 4">
            <a:extLst>
              <a:ext uri="{FF2B5EF4-FFF2-40B4-BE49-F238E27FC236}">
                <a16:creationId xmlns:a16="http://schemas.microsoft.com/office/drawing/2014/main" id="{6F7B7DB9-8768-4037-BB04-7EC3D54A95B4}"/>
              </a:ext>
            </a:extLst>
          </p:cNvPr>
          <p:cNvSpPr>
            <a:spLocks noGrp="1"/>
          </p:cNvSpPr>
          <p:nvPr>
            <p:ph type="body" idx="1"/>
          </p:nvPr>
        </p:nvSpPr>
        <p:spPr/>
        <p:txBody>
          <a:bodyPr/>
          <a:lstStyle/>
          <a:p>
            <a:r>
              <a:rPr lang="en-US"/>
              <a:t>Intro to Technologies used in Demo</a:t>
            </a:r>
            <a:endParaRPr lang="en-US" dirty="0"/>
          </a:p>
        </p:txBody>
      </p:sp>
    </p:spTree>
    <p:extLst>
      <p:ext uri="{BB962C8B-B14F-4D97-AF65-F5344CB8AC3E}">
        <p14:creationId xmlns:p14="http://schemas.microsoft.com/office/powerpoint/2010/main" val="53522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4CB3-2904-40C6-865A-1B4CE1869B7F}"/>
              </a:ext>
            </a:extLst>
          </p:cNvPr>
          <p:cNvSpPr>
            <a:spLocks noGrp="1"/>
          </p:cNvSpPr>
          <p:nvPr>
            <p:ph type="title"/>
          </p:nvPr>
        </p:nvSpPr>
        <p:spPr>
          <a:xfrm>
            <a:off x="600824" y="1047217"/>
            <a:ext cx="3754752" cy="994172"/>
          </a:xfrm>
        </p:spPr>
        <p:txBody>
          <a:bodyPr vert="horz" lIns="68580" tIns="34290" rIns="68580" bIns="34290" rtlCol="0" anchor="ctr">
            <a:normAutofit/>
          </a:bodyPr>
          <a:lstStyle/>
          <a:p>
            <a:pPr algn="l"/>
            <a:r>
              <a:rPr lang="en-US" sz="3300" dirty="0"/>
              <a:t>Microsoft Teams</a:t>
            </a:r>
          </a:p>
        </p:txBody>
      </p:sp>
      <p:sp>
        <p:nvSpPr>
          <p:cNvPr id="3" name="Content Placeholder 2">
            <a:extLst>
              <a:ext uri="{FF2B5EF4-FFF2-40B4-BE49-F238E27FC236}">
                <a16:creationId xmlns:a16="http://schemas.microsoft.com/office/drawing/2014/main" id="{CA0EA292-D8FB-4B43-B465-F73C9609F302}"/>
              </a:ext>
            </a:extLst>
          </p:cNvPr>
          <p:cNvSpPr>
            <a:spLocks noGrp="1"/>
          </p:cNvSpPr>
          <p:nvPr>
            <p:ph sz="quarter" idx="10"/>
          </p:nvPr>
        </p:nvSpPr>
        <p:spPr>
          <a:xfrm>
            <a:off x="604157" y="2153987"/>
            <a:ext cx="3754752" cy="2386263"/>
          </a:xfrm>
        </p:spPr>
        <p:txBody>
          <a:bodyPr vert="horz" lIns="68580" tIns="34290" rIns="68580" bIns="34290" rtlCol="0" anchor="t">
            <a:normAutofit/>
          </a:bodyPr>
          <a:lstStyle/>
          <a:p>
            <a:r>
              <a:rPr lang="en-US" sz="1800" dirty="0"/>
              <a:t>A team collaboration platform built on Office 365</a:t>
            </a:r>
          </a:p>
          <a:p>
            <a:r>
              <a:rPr lang="en-US" sz="1800" dirty="0"/>
              <a:t>Chat &amp; VoIP (similar to Skype)</a:t>
            </a:r>
          </a:p>
          <a:p>
            <a:r>
              <a:rPr lang="en-US" sz="1800" dirty="0"/>
              <a:t>Document Storage &amp; Collaboration (similar to SharePoint)</a:t>
            </a:r>
          </a:p>
          <a:p>
            <a:r>
              <a:rPr lang="en-US" sz="1800" dirty="0"/>
              <a:t>Microsoft’s alternative to Slack, Discord </a:t>
            </a:r>
          </a:p>
        </p:txBody>
      </p:sp>
      <p:pic>
        <p:nvPicPr>
          <p:cNvPr id="4" name="Picture 3">
            <a:extLst>
              <a:ext uri="{FF2B5EF4-FFF2-40B4-BE49-F238E27FC236}">
                <a16:creationId xmlns:a16="http://schemas.microsoft.com/office/drawing/2014/main" id="{667C0867-FFC7-41C0-94B3-905994224367}"/>
              </a:ext>
            </a:extLst>
          </p:cNvPr>
          <p:cNvPicPr>
            <a:picLocks noChangeAspect="1"/>
          </p:cNvPicPr>
          <p:nvPr/>
        </p:nvPicPr>
        <p:blipFill rotWithShape="1">
          <a:blip r:embed="rId3"/>
          <a:srcRect l="27063" r="24186"/>
          <a:stretch/>
        </p:blipFill>
        <p:spPr>
          <a:xfrm>
            <a:off x="4625884" y="7"/>
            <a:ext cx="4518116" cy="5143493"/>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p:spPr>
      </p:pic>
    </p:spTree>
    <p:extLst>
      <p:ext uri="{BB962C8B-B14F-4D97-AF65-F5344CB8AC3E}">
        <p14:creationId xmlns:p14="http://schemas.microsoft.com/office/powerpoint/2010/main" val="18121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4CB3-2904-40C6-865A-1B4CE1869B7F}"/>
              </a:ext>
            </a:extLst>
          </p:cNvPr>
          <p:cNvSpPr>
            <a:spLocks noGrp="1"/>
          </p:cNvSpPr>
          <p:nvPr>
            <p:ph type="title"/>
          </p:nvPr>
        </p:nvSpPr>
        <p:spPr>
          <a:xfrm>
            <a:off x="600824" y="1047217"/>
            <a:ext cx="3754752" cy="994172"/>
          </a:xfrm>
        </p:spPr>
        <p:txBody>
          <a:bodyPr vert="horz" lIns="68580" tIns="34290" rIns="68580" bIns="34290" rtlCol="0" anchor="ctr">
            <a:normAutofit fontScale="90000"/>
          </a:bodyPr>
          <a:lstStyle/>
          <a:p>
            <a:pPr algn="l"/>
            <a:r>
              <a:rPr lang="en-US" sz="3300" dirty="0"/>
              <a:t>Why Teams at SharePoint Tech Con?</a:t>
            </a:r>
          </a:p>
        </p:txBody>
      </p:sp>
      <p:sp>
        <p:nvSpPr>
          <p:cNvPr id="3" name="Content Placeholder 2">
            <a:extLst>
              <a:ext uri="{FF2B5EF4-FFF2-40B4-BE49-F238E27FC236}">
                <a16:creationId xmlns:a16="http://schemas.microsoft.com/office/drawing/2014/main" id="{CA0EA292-D8FB-4B43-B465-F73C9609F302}"/>
              </a:ext>
            </a:extLst>
          </p:cNvPr>
          <p:cNvSpPr>
            <a:spLocks noGrp="1"/>
          </p:cNvSpPr>
          <p:nvPr>
            <p:ph sz="quarter" idx="10"/>
          </p:nvPr>
        </p:nvSpPr>
        <p:spPr>
          <a:xfrm>
            <a:off x="604157" y="2153987"/>
            <a:ext cx="4021728" cy="2386263"/>
          </a:xfrm>
        </p:spPr>
        <p:txBody>
          <a:bodyPr vert="horz" lIns="68580" tIns="34290" rIns="68580" bIns="34290" rtlCol="0" anchor="t">
            <a:normAutofit/>
          </a:bodyPr>
          <a:lstStyle/>
          <a:p>
            <a:r>
              <a:rPr lang="en-US" sz="1800" dirty="0"/>
              <a:t>Common Functionality to SharePoint</a:t>
            </a:r>
          </a:p>
          <a:p>
            <a:pPr lvl="1"/>
            <a:r>
              <a:rPr lang="en-US" sz="1500" dirty="0"/>
              <a:t>Document storage, collaboration</a:t>
            </a:r>
          </a:p>
          <a:p>
            <a:pPr lvl="1"/>
            <a:r>
              <a:rPr lang="en-US" sz="1500" dirty="0"/>
              <a:t>Editing within browser</a:t>
            </a:r>
          </a:p>
          <a:p>
            <a:pPr lvl="1"/>
            <a:r>
              <a:rPr lang="en-US" sz="1500" dirty="0"/>
              <a:t>Permission management (limited)</a:t>
            </a:r>
          </a:p>
          <a:p>
            <a:r>
              <a:rPr lang="en-US" sz="1800" dirty="0"/>
              <a:t>Cross platform features</a:t>
            </a:r>
          </a:p>
          <a:p>
            <a:pPr lvl="1"/>
            <a:r>
              <a:rPr lang="en-US" sz="1500" dirty="0"/>
              <a:t>SharePoint Framework (</a:t>
            </a:r>
            <a:r>
              <a:rPr lang="en-US" sz="1500" dirty="0" err="1"/>
              <a:t>SpFx</a:t>
            </a:r>
            <a:r>
              <a:rPr lang="en-US" sz="1500" dirty="0"/>
              <a:t>)</a:t>
            </a:r>
          </a:p>
          <a:p>
            <a:pPr lvl="1"/>
            <a:r>
              <a:rPr lang="en-US" sz="1500" dirty="0"/>
              <a:t>Document storage/versioning</a:t>
            </a:r>
          </a:p>
        </p:txBody>
      </p:sp>
      <p:pic>
        <p:nvPicPr>
          <p:cNvPr id="4" name="Picture 3">
            <a:extLst>
              <a:ext uri="{FF2B5EF4-FFF2-40B4-BE49-F238E27FC236}">
                <a16:creationId xmlns:a16="http://schemas.microsoft.com/office/drawing/2014/main" id="{667C0867-FFC7-41C0-94B3-905994224367}"/>
              </a:ext>
            </a:extLst>
          </p:cNvPr>
          <p:cNvPicPr>
            <a:picLocks noChangeAspect="1"/>
          </p:cNvPicPr>
          <p:nvPr/>
        </p:nvPicPr>
        <p:blipFill rotWithShape="1">
          <a:blip r:embed="rId3"/>
          <a:srcRect l="27063" r="24186"/>
          <a:stretch/>
        </p:blipFill>
        <p:spPr>
          <a:xfrm>
            <a:off x="4625884" y="7"/>
            <a:ext cx="4518116" cy="5143493"/>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p:spPr>
      </p:pic>
    </p:spTree>
    <p:extLst>
      <p:ext uri="{BB962C8B-B14F-4D97-AF65-F5344CB8AC3E}">
        <p14:creationId xmlns:p14="http://schemas.microsoft.com/office/powerpoint/2010/main" val="172803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4CB3-2904-40C6-865A-1B4CE1869B7F}"/>
              </a:ext>
            </a:extLst>
          </p:cNvPr>
          <p:cNvSpPr>
            <a:spLocks noGrp="1"/>
          </p:cNvSpPr>
          <p:nvPr>
            <p:ph type="title"/>
          </p:nvPr>
        </p:nvSpPr>
        <p:spPr>
          <a:xfrm>
            <a:off x="628650" y="273844"/>
            <a:ext cx="7886700" cy="994172"/>
          </a:xfrm>
        </p:spPr>
        <p:txBody>
          <a:bodyPr vert="horz" lIns="68580" tIns="34290" rIns="68580" bIns="34290" rtlCol="0" anchor="ctr">
            <a:normAutofit/>
          </a:bodyPr>
          <a:lstStyle/>
          <a:p>
            <a:pPr algn="l"/>
            <a:r>
              <a:rPr lang="en-US" sz="3300"/>
              <a:t>What is Office 365 Graph API?</a:t>
            </a:r>
            <a:endParaRPr lang="en-US" sz="3300" dirty="0"/>
          </a:p>
        </p:txBody>
      </p:sp>
      <p:sp>
        <p:nvSpPr>
          <p:cNvPr id="3" name="Content Placeholder 2">
            <a:extLst>
              <a:ext uri="{FF2B5EF4-FFF2-40B4-BE49-F238E27FC236}">
                <a16:creationId xmlns:a16="http://schemas.microsoft.com/office/drawing/2014/main" id="{CA0EA292-D8FB-4B43-B465-F73C9609F302}"/>
              </a:ext>
            </a:extLst>
          </p:cNvPr>
          <p:cNvSpPr>
            <a:spLocks noGrp="1"/>
          </p:cNvSpPr>
          <p:nvPr>
            <p:ph sz="quarter" idx="10"/>
          </p:nvPr>
        </p:nvSpPr>
        <p:spPr>
          <a:xfrm>
            <a:off x="628651" y="1369219"/>
            <a:ext cx="2607710" cy="3263504"/>
          </a:xfrm>
        </p:spPr>
        <p:txBody>
          <a:bodyPr vert="horz" lIns="68580" tIns="34290" rIns="68580" bIns="34290" rtlCol="0">
            <a:normAutofit/>
          </a:bodyPr>
          <a:lstStyle/>
          <a:p>
            <a:r>
              <a:rPr lang="en-US" sz="1500"/>
              <a:t>Unified API for Office 365 Features</a:t>
            </a:r>
          </a:p>
          <a:p>
            <a:r>
              <a:rPr lang="en-US" sz="1500"/>
              <a:t>Integrate Office365 applications with one another, Azure, or 3</a:t>
            </a:r>
            <a:r>
              <a:rPr lang="en-US" sz="1500" baseline="30000"/>
              <a:t>rd</a:t>
            </a:r>
            <a:r>
              <a:rPr lang="en-US" sz="1500"/>
              <a:t> party systems</a:t>
            </a:r>
          </a:p>
          <a:p>
            <a:endParaRPr lang="en-US" sz="1500" dirty="0"/>
          </a:p>
        </p:txBody>
      </p:sp>
      <p:pic>
        <p:nvPicPr>
          <p:cNvPr id="7" name="Picture 6">
            <a:extLst>
              <a:ext uri="{FF2B5EF4-FFF2-40B4-BE49-F238E27FC236}">
                <a16:creationId xmlns:a16="http://schemas.microsoft.com/office/drawing/2014/main" id="{43738397-3DF1-43D8-B9BC-1BF650DB7716}"/>
              </a:ext>
            </a:extLst>
          </p:cNvPr>
          <p:cNvPicPr>
            <a:picLocks noChangeAspect="1"/>
          </p:cNvPicPr>
          <p:nvPr/>
        </p:nvPicPr>
        <p:blipFill rotWithShape="1">
          <a:blip r:embed="rId3">
            <a:extLst>
              <a:ext uri="{28A0092B-C50C-407E-A947-70E740481C1C}">
                <a14:useLocalDpi xmlns:a14="http://schemas.microsoft.com/office/drawing/2010/main" val="0"/>
              </a:ext>
            </a:extLst>
          </a:blip>
          <a:srcRect r="13197" b="-2"/>
          <a:stretch/>
        </p:blipFill>
        <p:spPr>
          <a:xfrm>
            <a:off x="3124200" y="895350"/>
            <a:ext cx="5852804" cy="4011956"/>
          </a:xfrm>
          <a:prstGeom prst="rect">
            <a:avLst/>
          </a:prstGeom>
        </p:spPr>
      </p:pic>
      <p:sp>
        <p:nvSpPr>
          <p:cNvPr id="4" name="Rectangle 3">
            <a:extLst>
              <a:ext uri="{FF2B5EF4-FFF2-40B4-BE49-F238E27FC236}">
                <a16:creationId xmlns:a16="http://schemas.microsoft.com/office/drawing/2014/main" id="{4C762741-F0DC-43BC-851D-59193B429AA3}"/>
              </a:ext>
            </a:extLst>
          </p:cNvPr>
          <p:cNvSpPr/>
          <p:nvPr/>
        </p:nvSpPr>
        <p:spPr>
          <a:xfrm>
            <a:off x="2209800" y="4753417"/>
            <a:ext cx="8229600" cy="307777"/>
          </a:xfrm>
          <a:prstGeom prst="rect">
            <a:avLst/>
          </a:prstGeom>
        </p:spPr>
        <p:txBody>
          <a:bodyPr wrap="square">
            <a:spAutoFit/>
          </a:bodyPr>
          <a:lstStyle/>
          <a:p>
            <a:r>
              <a:rPr lang="en-US" sz="1400" dirty="0"/>
              <a:t>https://blogs.msdn.microsoft.com/helgesolheim/2015/04/30/office-graph-goes-crud/</a:t>
            </a:r>
          </a:p>
        </p:txBody>
      </p:sp>
    </p:spTree>
    <p:extLst>
      <p:ext uri="{BB962C8B-B14F-4D97-AF65-F5344CB8AC3E}">
        <p14:creationId xmlns:p14="http://schemas.microsoft.com/office/powerpoint/2010/main" val="2300834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20E50B5979214DB592E9150EE638D8" ma:contentTypeVersion="15" ma:contentTypeDescription="Create a new document." ma:contentTypeScope="" ma:versionID="bb878ad4d64cc85dfe22165dcbf5c5d0">
  <xsd:schema xmlns:xsd="http://www.w3.org/2001/XMLSchema" xmlns:xs="http://www.w3.org/2001/XMLSchema" xmlns:p="http://schemas.microsoft.com/office/2006/metadata/properties" xmlns:ns1="http://schemas.microsoft.com/sharepoint/v3" xmlns:ns3="36ad28c7-5a69-4d8b-b707-46da97cee6a2" xmlns:ns4="f8f4e9db-4dff-4059-86dc-86a279b3d92f" targetNamespace="http://schemas.microsoft.com/office/2006/metadata/properties" ma:root="true" ma:fieldsID="d6fe3a6c72912960998ea0980bdbbf05" ns1:_="" ns3:_="" ns4:_="">
    <xsd:import namespace="http://schemas.microsoft.com/sharepoint/v3"/>
    <xsd:import namespace="36ad28c7-5a69-4d8b-b707-46da97cee6a2"/>
    <xsd:import namespace="f8f4e9db-4dff-4059-86dc-86a279b3d92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ad28c7-5a69-4d8b-b707-46da97cee6a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f4e9db-4dff-4059-86dc-86a279b3d92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426632-E265-44B4-8991-00EB8E5B51AA}">
  <ds:schemaRefs>
    <ds:schemaRef ds:uri="http://purl.org/dc/elements/1.1/"/>
    <ds:schemaRef ds:uri="http://www.w3.org/XML/1998/namespace"/>
    <ds:schemaRef ds:uri="36ad28c7-5a69-4d8b-b707-46da97cee6a2"/>
    <ds:schemaRef ds:uri="f8f4e9db-4dff-4059-86dc-86a279b3d92f"/>
    <ds:schemaRef ds:uri="http://schemas.microsoft.com/office/2006/documentManagement/types"/>
    <ds:schemaRef ds:uri="http://schemas.microsoft.com/sharepoint/v3"/>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6849042E-084B-4330-BC1A-08A42A91F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6ad28c7-5a69-4d8b-b707-46da97cee6a2"/>
    <ds:schemaRef ds:uri="f8f4e9db-4dff-4059-86dc-86a279b3d9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F3B8C9-6D8A-4491-B6FB-360DFE7163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541</TotalTime>
  <Words>2609</Words>
  <Application>Microsoft Office PowerPoint</Application>
  <PresentationFormat>On-screen Show (16:9)</PresentationFormat>
  <Paragraphs>406</Paragraphs>
  <Slides>34</Slides>
  <Notes>25</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Segoe UI</vt:lpstr>
      <vt:lpstr>Symbol</vt:lpstr>
      <vt:lpstr>Wingdings</vt:lpstr>
      <vt:lpstr>Office Theme</vt:lpstr>
      <vt:lpstr>Teams Governance Through  Graph API, Flow and SharePoint 365</vt:lpstr>
      <vt:lpstr>Teams Governance Through the Graph API, Flow and SharePoint 365</vt:lpstr>
      <vt:lpstr>About this Presentation</vt:lpstr>
      <vt:lpstr>About Phil Demro</vt:lpstr>
      <vt:lpstr>Agenda</vt:lpstr>
      <vt:lpstr>Teams, Graph, Groups, Flow</vt:lpstr>
      <vt:lpstr>Microsoft Teams</vt:lpstr>
      <vt:lpstr>Why Teams at SharePoint Tech Con?</vt:lpstr>
      <vt:lpstr>What is Office 365 Graph API?</vt:lpstr>
      <vt:lpstr>Office 365 Groups</vt:lpstr>
      <vt:lpstr>What is Microsoft Flow?</vt:lpstr>
      <vt:lpstr>Governance Concepts</vt:lpstr>
      <vt:lpstr>PowerPoint Presentation</vt:lpstr>
      <vt:lpstr>Common concerns</vt:lpstr>
      <vt:lpstr>Common concerns</vt:lpstr>
      <vt:lpstr>Governance Planning</vt:lpstr>
      <vt:lpstr>Teams Provisioning</vt:lpstr>
      <vt:lpstr>Teams Provisioning – Naming Policy</vt:lpstr>
      <vt:lpstr>Teams Guest Access</vt:lpstr>
      <vt:lpstr>Content Expiration</vt:lpstr>
      <vt:lpstr>Content Expiration</vt:lpstr>
      <vt:lpstr>Governance Summary</vt:lpstr>
      <vt:lpstr>PowerPoint Presentation</vt:lpstr>
      <vt:lpstr>Governance Planning</vt:lpstr>
      <vt:lpstr>Demo: Teams Approval Provisioner (Identity)</vt:lpstr>
      <vt:lpstr>Teams Provisioner Identity</vt:lpstr>
      <vt:lpstr>Demo: Clone a team With flow  &amp; Graph API</vt:lpstr>
      <vt:lpstr>Demo: Create a Teams Provisioner</vt:lpstr>
      <vt:lpstr>Summary: Create a Teams Provisioner</vt:lpstr>
      <vt:lpstr>Summary: Create a Teams Provisioner</vt:lpstr>
      <vt:lpstr>Licensing</vt:lpstr>
      <vt:lpstr>Dynamic Distribution Groups</vt:lpstr>
      <vt:lpstr>Build your own Governance Process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dc:creator>
  <cp:lastModifiedBy>Phillip Demro</cp:lastModifiedBy>
  <cp:revision>24</cp:revision>
  <dcterms:created xsi:type="dcterms:W3CDTF">2016-04-11T15:04:55Z</dcterms:created>
  <dcterms:modified xsi:type="dcterms:W3CDTF">2019-08-27T01:09:35Z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0x0101004B20E50B5979214DB592E9150EE638D8</vt:lpwstr>
  </property>
</Properties>
</file>