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11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F1CF-5A44-4B13-BBAC-79EBCF5E7EB2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45CC-9E39-4249-A95D-339E7A1E1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9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F1CF-5A44-4B13-BBAC-79EBCF5E7EB2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45CC-9E39-4249-A95D-339E7A1E1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8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F1CF-5A44-4B13-BBAC-79EBCF5E7EB2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45CC-9E39-4249-A95D-339E7A1E1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6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F1CF-5A44-4B13-BBAC-79EBCF5E7EB2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45CC-9E39-4249-A95D-339E7A1E1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5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F1CF-5A44-4B13-BBAC-79EBCF5E7EB2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45CC-9E39-4249-A95D-339E7A1E1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8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F1CF-5A44-4B13-BBAC-79EBCF5E7EB2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45CC-9E39-4249-A95D-339E7A1E1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8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F1CF-5A44-4B13-BBAC-79EBCF5E7EB2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45CC-9E39-4249-A95D-339E7A1E1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2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F1CF-5A44-4B13-BBAC-79EBCF5E7EB2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45CC-9E39-4249-A95D-339E7A1E1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8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F1CF-5A44-4B13-BBAC-79EBCF5E7EB2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45CC-9E39-4249-A95D-339E7A1E1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0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F1CF-5A44-4B13-BBAC-79EBCF5E7EB2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45CC-9E39-4249-A95D-339E7A1E1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F1CF-5A44-4B13-BBAC-79EBCF5E7EB2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45CC-9E39-4249-A95D-339E7A1E1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8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DF1CF-5A44-4B13-BBAC-79EBCF5E7EB2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645CC-9E39-4249-A95D-339E7A1E1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5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8200" y="743754"/>
            <a:ext cx="7772400" cy="1143000"/>
          </a:xfrm>
          <a:prstGeom prst="rect">
            <a:avLst/>
          </a:prstGeom>
          <a:solidFill>
            <a:srgbClr val="EDED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09800" y="2438400"/>
            <a:ext cx="175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CRE</a:t>
            </a:r>
            <a:endParaRPr lang="en-US" sz="6000" b="1" dirty="0">
              <a:solidFill>
                <a:srgbClr val="FF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43000" y="838200"/>
            <a:ext cx="7430409" cy="954107"/>
            <a:chOff x="112882" y="555919"/>
            <a:chExt cx="7430409" cy="9541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82" y="624520"/>
              <a:ext cx="2401209" cy="81690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514091" y="555919"/>
              <a:ext cx="5029200" cy="954107"/>
            </a:xfrm>
            <a:prstGeom prst="rect">
              <a:avLst/>
            </a:prstGeom>
            <a:solidFill>
              <a:srgbClr val="EDEDBD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tx2">
                      <a:lumMod val="75000"/>
                    </a:schemeClr>
                  </a:solidFill>
                </a:rPr>
                <a:t>Collaborative Requirements </a:t>
              </a:r>
              <a:br>
                <a:rPr lang="en-US" sz="2800" b="1" dirty="0" smtClean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2800" b="1" dirty="0" smtClean="0">
                  <a:solidFill>
                    <a:schemeClr val="tx2">
                      <a:lumMod val="75000"/>
                    </a:schemeClr>
                  </a:solidFill>
                </a:rPr>
                <a:t>Engineering Project  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652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Denno</dc:creator>
  <cp:lastModifiedBy>Peter Denno</cp:lastModifiedBy>
  <cp:revision>2</cp:revision>
  <dcterms:created xsi:type="dcterms:W3CDTF">2012-01-23T18:26:50Z</dcterms:created>
  <dcterms:modified xsi:type="dcterms:W3CDTF">2012-01-23T18:39:54Z</dcterms:modified>
</cp:coreProperties>
</file>