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3" autoAdjust="0"/>
    <p:restoredTop sz="94660"/>
  </p:normalViewPr>
  <p:slideViewPr>
    <p:cSldViewPr>
      <p:cViewPr varScale="1">
        <p:scale>
          <a:sx n="99" d="100"/>
          <a:sy n="99" d="100"/>
        </p:scale>
        <p:origin x="96" y="774"/>
      </p:cViewPr>
      <p:guideLst>
        <p:guide orient="horz" pos="2160"/>
        <p:guide pos="3840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37161" cy="13716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1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1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A34D-3A3B-4A08-BF5C-9660A308A6F1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EB10-DB49-40A5-9B2E-8E4A36BF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1321096" y="1097263"/>
                <a:ext cx="570722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 smtClean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096" y="1097263"/>
                <a:ext cx="570722" cy="46522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8427609" y="6159724"/>
            <a:ext cx="658291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AF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7285995" y="6181359"/>
            <a:ext cx="662585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LR</a:t>
            </a:r>
            <a:endParaRPr lang="en-US" sz="1000" dirty="0"/>
          </a:p>
        </p:txBody>
      </p:sp>
      <p:sp>
        <p:nvSpPr>
          <p:cNvPr id="13" name="Oval 12"/>
          <p:cNvSpPr/>
          <p:nvPr/>
        </p:nvSpPr>
        <p:spPr>
          <a:xfrm>
            <a:off x="7305836" y="4800397"/>
            <a:ext cx="618608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</a:t>
            </a:r>
            <a:endParaRPr lang="en-US" sz="1000" dirty="0"/>
          </a:p>
        </p:txBody>
      </p:sp>
      <p:sp>
        <p:nvSpPr>
          <p:cNvPr id="145" name="Oval 144"/>
          <p:cNvSpPr/>
          <p:nvPr/>
        </p:nvSpPr>
        <p:spPr>
          <a:xfrm>
            <a:off x="6196515" y="6158666"/>
            <a:ext cx="608304" cy="4652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DT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68306" y="112536"/>
            <a:ext cx="1680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LS - Location Smuggler’s boat</a:t>
            </a:r>
          </a:p>
          <a:p>
            <a:r>
              <a:rPr lang="nl-NL" sz="900" dirty="0" smtClean="0"/>
              <a:t>AF </a:t>
            </a:r>
            <a:r>
              <a:rPr lang="nl-NL" sz="900" dirty="0" smtClean="0"/>
              <a:t>– Amount Fuel at time t=0</a:t>
            </a:r>
          </a:p>
          <a:p>
            <a:r>
              <a:rPr lang="nl-NL" sz="900" dirty="0" smtClean="0"/>
              <a:t>LR – Location of refuel ships</a:t>
            </a:r>
          </a:p>
          <a:p>
            <a:r>
              <a:rPr lang="nl-NL" sz="900" dirty="0" smtClean="0"/>
              <a:t>IA – Intercept Area</a:t>
            </a:r>
          </a:p>
          <a:p>
            <a:r>
              <a:rPr lang="nl-NL" sz="900" dirty="0" smtClean="0"/>
              <a:t>LP – Location of Patrol Ship</a:t>
            </a:r>
          </a:p>
          <a:p>
            <a:r>
              <a:rPr lang="nl-NL" sz="900" dirty="0" smtClean="0"/>
              <a:t>RA – Refueling </a:t>
            </a:r>
            <a:r>
              <a:rPr lang="nl-NL" sz="900" dirty="0" smtClean="0"/>
              <a:t>Action</a:t>
            </a:r>
          </a:p>
          <a:p>
            <a:r>
              <a:rPr lang="nl-NL" sz="900" dirty="0" smtClean="0"/>
              <a:t>DT – distance to travel</a:t>
            </a:r>
          </a:p>
          <a:p>
            <a:r>
              <a:rPr lang="nl-NL" sz="900" dirty="0" smtClean="0"/>
              <a:t>VO - </a:t>
            </a:r>
            <a:r>
              <a:rPr lang="en-US" sz="900" dirty="0"/>
              <a:t>Visual Observation Go-Fast</a:t>
            </a:r>
          </a:p>
          <a:p>
            <a:r>
              <a:rPr lang="en-US" sz="900" dirty="0" smtClean="0"/>
              <a:t>RO </a:t>
            </a:r>
            <a:r>
              <a:rPr lang="en-US" sz="900" dirty="0"/>
              <a:t>- Radar Observation Go-Fast</a:t>
            </a:r>
          </a:p>
          <a:p>
            <a:endParaRPr lang="en-US" sz="900" dirty="0"/>
          </a:p>
        </p:txBody>
      </p:sp>
      <p:cxnSp>
        <p:nvCxnSpPr>
          <p:cNvPr id="85" name="Straight Arrow Connector 84"/>
          <p:cNvCxnSpPr>
            <a:stCxn id="8" idx="4"/>
            <a:endCxn id="119" idx="0"/>
          </p:cNvCxnSpPr>
          <p:nvPr/>
        </p:nvCxnSpPr>
        <p:spPr>
          <a:xfrm>
            <a:off x="1606457" y="1562484"/>
            <a:ext cx="1992870" cy="14074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Oval 89"/>
              <p:cNvSpPr/>
              <p:nvPr/>
            </p:nvSpPr>
            <p:spPr>
              <a:xfrm>
                <a:off x="2906466" y="1908701"/>
                <a:ext cx="630595" cy="46522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0" name="Oval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66" y="1908701"/>
                <a:ext cx="630595" cy="46522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stCxn id="9" idx="0"/>
            <a:endCxn id="13" idx="4"/>
          </p:cNvCxnSpPr>
          <p:nvPr/>
        </p:nvCxnSpPr>
        <p:spPr>
          <a:xfrm flipH="1" flipV="1">
            <a:off x="7615140" y="5265618"/>
            <a:ext cx="1141615" cy="8941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3" idx="0"/>
            <a:endCxn id="119" idx="2"/>
          </p:cNvCxnSpPr>
          <p:nvPr/>
        </p:nvCxnSpPr>
        <p:spPr>
          <a:xfrm flipH="1" flipV="1">
            <a:off x="3599327" y="3350531"/>
            <a:ext cx="4015813" cy="14498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" idx="0"/>
            <a:endCxn id="13" idx="4"/>
          </p:cNvCxnSpPr>
          <p:nvPr/>
        </p:nvCxnSpPr>
        <p:spPr>
          <a:xfrm flipH="1" flipV="1">
            <a:off x="7615140" y="5265618"/>
            <a:ext cx="2148" cy="9157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0" idx="4"/>
            <a:endCxn id="119" idx="0"/>
          </p:cNvCxnSpPr>
          <p:nvPr/>
        </p:nvCxnSpPr>
        <p:spPr>
          <a:xfrm>
            <a:off x="3221764" y="2373922"/>
            <a:ext cx="377563" cy="5959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3384771" y="2969895"/>
                <a:ext cx="429111" cy="3806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𝐼𝐴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71" y="2969895"/>
                <a:ext cx="429111" cy="380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/>
          <p:cNvCxnSpPr>
            <a:stCxn id="145" idx="0"/>
            <a:endCxn id="13" idx="4"/>
          </p:cNvCxnSpPr>
          <p:nvPr/>
        </p:nvCxnSpPr>
        <p:spPr>
          <a:xfrm flipV="1">
            <a:off x="6500667" y="5265618"/>
            <a:ext cx="1114473" cy="8930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Diamond 148"/>
              <p:cNvSpPr/>
              <p:nvPr/>
            </p:nvSpPr>
            <p:spPr>
              <a:xfrm>
                <a:off x="2666975" y="3823788"/>
                <a:ext cx="554789" cy="503352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49" name="Diamond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75" y="3823788"/>
                <a:ext cx="554789" cy="503352"/>
              </a:xfrm>
              <a:prstGeom prst="diamond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/>
          <p:cNvCxnSpPr>
            <a:stCxn id="119" idx="2"/>
            <a:endCxn id="149" idx="0"/>
          </p:cNvCxnSpPr>
          <p:nvPr/>
        </p:nvCxnSpPr>
        <p:spPr>
          <a:xfrm flipH="1">
            <a:off x="2944370" y="3350531"/>
            <a:ext cx="654957" cy="4732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/>
              <p:cNvSpPr/>
              <p:nvPr/>
            </p:nvSpPr>
            <p:spPr>
              <a:xfrm>
                <a:off x="335238" y="2826618"/>
                <a:ext cx="551635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𝑉𝑂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38" y="2826618"/>
                <a:ext cx="551635" cy="465221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8" idx="4"/>
            <a:endCxn id="30" idx="0"/>
          </p:cNvCxnSpPr>
          <p:nvPr/>
        </p:nvCxnSpPr>
        <p:spPr>
          <a:xfrm flipH="1">
            <a:off x="611056" y="1562484"/>
            <a:ext cx="995401" cy="12641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/>
              <p:cNvSpPr/>
              <p:nvPr/>
            </p:nvSpPr>
            <p:spPr>
              <a:xfrm>
                <a:off x="1200461" y="3099587"/>
                <a:ext cx="574600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6" name="Ova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61" y="3099587"/>
                <a:ext cx="574600" cy="465221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8" idx="4"/>
            <a:endCxn id="36" idx="0"/>
          </p:cNvCxnSpPr>
          <p:nvPr/>
        </p:nvCxnSpPr>
        <p:spPr>
          <a:xfrm flipH="1">
            <a:off x="1487761" y="1562484"/>
            <a:ext cx="118696" cy="15371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4"/>
            <a:endCxn id="149" idx="0"/>
          </p:cNvCxnSpPr>
          <p:nvPr/>
        </p:nvCxnSpPr>
        <p:spPr>
          <a:xfrm>
            <a:off x="1606457" y="1562484"/>
            <a:ext cx="1337913" cy="22613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/>
              <p:cNvSpPr/>
              <p:nvPr/>
            </p:nvSpPr>
            <p:spPr>
              <a:xfrm>
                <a:off x="5273034" y="1097263"/>
                <a:ext cx="570722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𝐿𝑆</m:t>
                          </m:r>
                        </m:e>
                        <m:sub>
                          <m:r>
                            <a:rPr lang="en-US" sz="1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34" y="1097263"/>
                <a:ext cx="570722" cy="46522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stCxn id="73" idx="4"/>
            <a:endCxn id="77" idx="0"/>
          </p:cNvCxnSpPr>
          <p:nvPr/>
        </p:nvCxnSpPr>
        <p:spPr>
          <a:xfrm>
            <a:off x="5558395" y="1562484"/>
            <a:ext cx="1992870" cy="14074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Oval 74"/>
              <p:cNvSpPr/>
              <p:nvPr/>
            </p:nvSpPr>
            <p:spPr>
              <a:xfrm>
                <a:off x="6858404" y="1908701"/>
                <a:ext cx="630595" cy="46522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75" name="Oval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04" y="1908701"/>
                <a:ext cx="630595" cy="46522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>
            <a:stCxn id="75" idx="4"/>
            <a:endCxn id="77" idx="0"/>
          </p:cNvCxnSpPr>
          <p:nvPr/>
        </p:nvCxnSpPr>
        <p:spPr>
          <a:xfrm>
            <a:off x="7173702" y="2373922"/>
            <a:ext cx="377563" cy="5959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7336709" y="2969895"/>
                <a:ext cx="429111" cy="3806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𝐼𝐴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709" y="2969895"/>
                <a:ext cx="429111" cy="38063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Diamond 77"/>
              <p:cNvSpPr/>
              <p:nvPr/>
            </p:nvSpPr>
            <p:spPr>
              <a:xfrm>
                <a:off x="6618913" y="3823788"/>
                <a:ext cx="554789" cy="503352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78" name="Diamond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913" y="3823788"/>
                <a:ext cx="554789" cy="503352"/>
              </a:xfrm>
              <a:prstGeom prst="diamond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>
            <a:stCxn id="77" idx="2"/>
            <a:endCxn id="78" idx="0"/>
          </p:cNvCxnSpPr>
          <p:nvPr/>
        </p:nvCxnSpPr>
        <p:spPr>
          <a:xfrm flipH="1">
            <a:off x="6896308" y="3350531"/>
            <a:ext cx="654957" cy="4732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9"/>
              <p:cNvSpPr/>
              <p:nvPr/>
            </p:nvSpPr>
            <p:spPr>
              <a:xfrm>
                <a:off x="4287176" y="2826618"/>
                <a:ext cx="551635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𝑉𝑂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0" name="Oval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76" y="2826618"/>
                <a:ext cx="551635" cy="465221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4"/>
            <a:endCxn id="80" idx="0"/>
          </p:cNvCxnSpPr>
          <p:nvPr/>
        </p:nvCxnSpPr>
        <p:spPr>
          <a:xfrm flipH="1">
            <a:off x="4562994" y="1562484"/>
            <a:ext cx="995401" cy="12641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Oval 81"/>
              <p:cNvSpPr/>
              <p:nvPr/>
            </p:nvSpPr>
            <p:spPr>
              <a:xfrm>
                <a:off x="5152399" y="3099587"/>
                <a:ext cx="574600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2" name="Oval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99" y="3099587"/>
                <a:ext cx="574600" cy="465221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>
            <a:stCxn id="73" idx="4"/>
            <a:endCxn id="82" idx="0"/>
          </p:cNvCxnSpPr>
          <p:nvPr/>
        </p:nvCxnSpPr>
        <p:spPr>
          <a:xfrm flipH="1">
            <a:off x="5439699" y="1562484"/>
            <a:ext cx="118696" cy="15371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4"/>
            <a:endCxn id="78" idx="0"/>
          </p:cNvCxnSpPr>
          <p:nvPr/>
        </p:nvCxnSpPr>
        <p:spPr>
          <a:xfrm>
            <a:off x="5558395" y="1562484"/>
            <a:ext cx="1337913" cy="22613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Oval 85"/>
              <p:cNvSpPr/>
              <p:nvPr/>
            </p:nvSpPr>
            <p:spPr>
              <a:xfrm>
                <a:off x="9224972" y="1097263"/>
                <a:ext cx="570722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𝐿𝑆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972" y="1097263"/>
                <a:ext cx="570722" cy="465221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86" idx="4"/>
            <a:endCxn id="92" idx="0"/>
          </p:cNvCxnSpPr>
          <p:nvPr/>
        </p:nvCxnSpPr>
        <p:spPr>
          <a:xfrm>
            <a:off x="9510333" y="1562484"/>
            <a:ext cx="1992870" cy="14074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Oval 87"/>
              <p:cNvSpPr/>
              <p:nvPr/>
            </p:nvSpPr>
            <p:spPr>
              <a:xfrm>
                <a:off x="10810342" y="1908701"/>
                <a:ext cx="630595" cy="46522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8" name="Oval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342" y="1908701"/>
                <a:ext cx="630595" cy="465221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>
            <a:stCxn id="88" idx="4"/>
            <a:endCxn id="92" idx="0"/>
          </p:cNvCxnSpPr>
          <p:nvPr/>
        </p:nvCxnSpPr>
        <p:spPr>
          <a:xfrm>
            <a:off x="11125640" y="2373922"/>
            <a:ext cx="377563" cy="5959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/>
              <p:cNvSpPr/>
              <p:nvPr/>
            </p:nvSpPr>
            <p:spPr>
              <a:xfrm>
                <a:off x="11288647" y="2969895"/>
                <a:ext cx="429111" cy="3806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𝐼𝐴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647" y="2969895"/>
                <a:ext cx="429111" cy="3806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Diamond 92"/>
              <p:cNvSpPr/>
              <p:nvPr/>
            </p:nvSpPr>
            <p:spPr>
              <a:xfrm>
                <a:off x="10570851" y="3823788"/>
                <a:ext cx="554789" cy="503352"/>
              </a:xfrm>
              <a:prstGeom prst="diamond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93" name="Diamond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851" y="3823788"/>
                <a:ext cx="554789" cy="503352"/>
              </a:xfrm>
              <a:prstGeom prst="diamond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/>
          <p:cNvCxnSpPr>
            <a:stCxn id="92" idx="2"/>
            <a:endCxn id="93" idx="0"/>
          </p:cNvCxnSpPr>
          <p:nvPr/>
        </p:nvCxnSpPr>
        <p:spPr>
          <a:xfrm flipH="1">
            <a:off x="10848246" y="3350531"/>
            <a:ext cx="654957" cy="4732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Oval 95"/>
              <p:cNvSpPr/>
              <p:nvPr/>
            </p:nvSpPr>
            <p:spPr>
              <a:xfrm>
                <a:off x="8239114" y="2826618"/>
                <a:ext cx="551635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𝑉𝑂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14" y="2826618"/>
                <a:ext cx="551635" cy="465221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86" idx="4"/>
            <a:endCxn id="96" idx="0"/>
          </p:cNvCxnSpPr>
          <p:nvPr/>
        </p:nvCxnSpPr>
        <p:spPr>
          <a:xfrm flipH="1">
            <a:off x="8514932" y="1562484"/>
            <a:ext cx="995401" cy="12641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Oval 98"/>
              <p:cNvSpPr/>
              <p:nvPr/>
            </p:nvSpPr>
            <p:spPr>
              <a:xfrm>
                <a:off x="9104337" y="3099587"/>
                <a:ext cx="574600" cy="46522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37" y="3099587"/>
                <a:ext cx="574600" cy="465221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6" idx="4"/>
            <a:endCxn id="99" idx="0"/>
          </p:cNvCxnSpPr>
          <p:nvPr/>
        </p:nvCxnSpPr>
        <p:spPr>
          <a:xfrm flipH="1">
            <a:off x="9391637" y="1562484"/>
            <a:ext cx="118696" cy="15371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6" idx="4"/>
            <a:endCxn id="93" idx="0"/>
          </p:cNvCxnSpPr>
          <p:nvPr/>
        </p:nvCxnSpPr>
        <p:spPr>
          <a:xfrm>
            <a:off x="9510333" y="1562484"/>
            <a:ext cx="1337913" cy="22613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" idx="6"/>
            <a:endCxn id="73" idx="2"/>
          </p:cNvCxnSpPr>
          <p:nvPr/>
        </p:nvCxnSpPr>
        <p:spPr>
          <a:xfrm>
            <a:off x="1891818" y="1329874"/>
            <a:ext cx="338121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6"/>
            <a:endCxn id="86" idx="2"/>
          </p:cNvCxnSpPr>
          <p:nvPr/>
        </p:nvCxnSpPr>
        <p:spPr>
          <a:xfrm>
            <a:off x="5843756" y="1329874"/>
            <a:ext cx="338121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" idx="0"/>
            <a:endCxn id="77" idx="2"/>
          </p:cNvCxnSpPr>
          <p:nvPr/>
        </p:nvCxnSpPr>
        <p:spPr>
          <a:xfrm flipH="1" flipV="1">
            <a:off x="7551265" y="3350531"/>
            <a:ext cx="63875" cy="14498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" idx="0"/>
            <a:endCxn id="92" idx="2"/>
          </p:cNvCxnSpPr>
          <p:nvPr/>
        </p:nvCxnSpPr>
        <p:spPr>
          <a:xfrm flipV="1">
            <a:off x="7615140" y="3350531"/>
            <a:ext cx="3888063" cy="14498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19" idx="3"/>
            <a:endCxn id="73" idx="2"/>
          </p:cNvCxnSpPr>
          <p:nvPr/>
        </p:nvCxnSpPr>
        <p:spPr>
          <a:xfrm flipV="1">
            <a:off x="3813882" y="1329874"/>
            <a:ext cx="1459152" cy="18303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77" idx="3"/>
            <a:endCxn id="86" idx="2"/>
          </p:cNvCxnSpPr>
          <p:nvPr/>
        </p:nvCxnSpPr>
        <p:spPr>
          <a:xfrm flipV="1">
            <a:off x="7765820" y="1329874"/>
            <a:ext cx="1459152" cy="18303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144197" y="4640842"/>
            <a:ext cx="4811991" cy="2149339"/>
            <a:chOff x="7380009" y="4466040"/>
            <a:chExt cx="4811991" cy="2149339"/>
          </a:xfrm>
        </p:grpSpPr>
        <p:sp>
          <p:nvSpPr>
            <p:cNvPr id="166" name="TextBox 165"/>
            <p:cNvSpPr txBox="1"/>
            <p:nvPr/>
          </p:nvSpPr>
          <p:spPr>
            <a:xfrm>
              <a:off x="7853184" y="6184492"/>
              <a:ext cx="43388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Utility is based on the chosen Intercept Area and the location of the smuggler’s boat</a:t>
              </a:r>
              <a:endParaRPr lang="en-US" sz="1100" dirty="0"/>
            </a:p>
          </p:txBody>
        </p:sp>
        <p:sp>
          <p:nvSpPr>
            <p:cNvPr id="167" name="Diamond 166"/>
            <p:cNvSpPr/>
            <p:nvPr/>
          </p:nvSpPr>
          <p:spPr>
            <a:xfrm>
              <a:off x="7477120" y="6260009"/>
              <a:ext cx="294892" cy="279855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</a:t>
              </a:r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434371" y="5779397"/>
              <a:ext cx="378227" cy="1703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IA</a:t>
              </a:r>
              <a:endParaRPr lang="en-US" sz="10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853184" y="5674397"/>
              <a:ext cx="43388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Decision node about Intercept Area which is based on the location of the go-fast, position of the patrol ship and refueling action at </a:t>
              </a:r>
              <a:r>
                <a:rPr lang="en-US" sz="1100" dirty="0" err="1" smtClean="0"/>
                <a:t>loc</a:t>
              </a:r>
              <a:r>
                <a:rPr lang="en-US" sz="1100" dirty="0" smtClean="0"/>
                <a:t> x</a:t>
              </a:r>
              <a:endParaRPr lang="en-US" sz="1100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7404169" y="5374407"/>
              <a:ext cx="438629" cy="25995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LP</a:t>
              </a:r>
              <a:endParaRPr lang="en-US" sz="8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853184" y="5349254"/>
              <a:ext cx="4338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Location of the Patrol ship is always known</a:t>
              </a:r>
              <a:endParaRPr lang="en-US" sz="11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7390395" y="4919392"/>
              <a:ext cx="466176" cy="2895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</a:t>
              </a:r>
              <a:endParaRPr lang="en-US" sz="10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853184" y="4945622"/>
              <a:ext cx="4338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Time invariant variables</a:t>
              </a:r>
              <a:endParaRPr lang="en-US" sz="11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7380009" y="4466040"/>
              <a:ext cx="466176" cy="289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X</a:t>
              </a:r>
              <a:endParaRPr lang="en-US" sz="10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7842798" y="4492270"/>
              <a:ext cx="43388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Variables that change over time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3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8039</TotalTime>
  <Words>113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de Oude</dc:creator>
  <cp:lastModifiedBy>Patrick de Oude</cp:lastModifiedBy>
  <cp:revision>56</cp:revision>
  <cp:lastPrinted>2015-01-28T14:55:08Z</cp:lastPrinted>
  <dcterms:created xsi:type="dcterms:W3CDTF">2015-01-26T19:14:01Z</dcterms:created>
  <dcterms:modified xsi:type="dcterms:W3CDTF">2015-02-20T09:47:29Z</dcterms:modified>
</cp:coreProperties>
</file>