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3" autoAdjust="0"/>
    <p:restoredTop sz="94660"/>
  </p:normalViewPr>
  <p:slideViewPr>
    <p:cSldViewPr>
      <p:cViewPr varScale="1">
        <p:scale>
          <a:sx n="100" d="100"/>
          <a:sy n="100" d="100"/>
        </p:scale>
        <p:origin x="102" y="72"/>
      </p:cViewPr>
      <p:guideLst>
        <p:guide orient="horz" pos="2160"/>
        <p:guide pos="3840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37161" cy="13716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1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3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1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A34D-3A3B-4A08-BF5C-9660A308A6F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1571543" y="7269508"/>
            <a:ext cx="4811991" cy="2047657"/>
            <a:chOff x="7380009" y="4466040"/>
            <a:chExt cx="4811991" cy="2047657"/>
          </a:xfrm>
        </p:grpSpPr>
        <p:sp>
          <p:nvSpPr>
            <p:cNvPr id="166" name="TextBox 165"/>
            <p:cNvSpPr txBox="1"/>
            <p:nvPr/>
          </p:nvSpPr>
          <p:spPr>
            <a:xfrm>
              <a:off x="7853184" y="6082810"/>
              <a:ext cx="43388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Utility is based </a:t>
              </a:r>
              <a:r>
                <a:rPr lang="en-US" sz="1100" dirty="0" smtClean="0"/>
                <a:t>distance between patrol ship and smuggler’s boat or intercept area</a:t>
              </a:r>
              <a:endParaRPr lang="en-US" sz="1100" dirty="0"/>
            </a:p>
          </p:txBody>
        </p:sp>
        <p:sp>
          <p:nvSpPr>
            <p:cNvPr id="167" name="Diamond 166"/>
            <p:cNvSpPr/>
            <p:nvPr/>
          </p:nvSpPr>
          <p:spPr>
            <a:xfrm>
              <a:off x="7517706" y="6158325"/>
              <a:ext cx="294892" cy="279855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</a:t>
              </a:r>
              <a:endParaRPr lang="en-US" sz="12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434371" y="5779397"/>
              <a:ext cx="378227" cy="17034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IA</a:t>
              </a:r>
              <a:endParaRPr lang="en-US" sz="10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853184" y="5715560"/>
              <a:ext cx="43388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Decision node about </a:t>
              </a:r>
              <a:r>
                <a:rPr lang="en-US" sz="1100" dirty="0" smtClean="0"/>
                <a:t>travel direction of the patrol ship</a:t>
              </a:r>
              <a:endParaRPr lang="en-US" sz="1100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7404169" y="5374407"/>
              <a:ext cx="438629" cy="2599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LP</a:t>
              </a:r>
              <a:endParaRPr lang="en-US" sz="8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853184" y="5349254"/>
              <a:ext cx="43388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Location of the Patrol ship is always known</a:t>
              </a:r>
              <a:endParaRPr lang="en-US" sz="1100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7390395" y="4919392"/>
              <a:ext cx="466176" cy="2895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</a:t>
              </a:r>
              <a:endParaRPr lang="en-US" sz="10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853184" y="4945622"/>
              <a:ext cx="43388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Time invariant variables</a:t>
              </a:r>
              <a:endParaRPr lang="en-US" sz="1100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7380009" y="4466040"/>
              <a:ext cx="466176" cy="289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</a:t>
              </a:r>
              <a:endParaRPr lang="en-US" sz="10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842798" y="4492270"/>
              <a:ext cx="43388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Variables that change over time</a:t>
              </a:r>
              <a:endParaRPr lang="en-US" sz="1100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335238" y="1097263"/>
            <a:ext cx="11012943" cy="5549317"/>
            <a:chOff x="335238" y="1097263"/>
            <a:chExt cx="11012943" cy="5549317"/>
          </a:xfrm>
        </p:grpSpPr>
        <p:cxnSp>
          <p:nvCxnSpPr>
            <p:cNvPr id="74" name="Straight Arrow Connector 73"/>
            <p:cNvCxnSpPr>
              <a:stCxn id="73" idx="4"/>
              <a:endCxn id="65" idx="0"/>
            </p:cNvCxnSpPr>
            <p:nvPr/>
          </p:nvCxnSpPr>
          <p:spPr>
            <a:xfrm>
              <a:off x="5558395" y="1562484"/>
              <a:ext cx="1204174" cy="992875"/>
            </a:xfrm>
            <a:prstGeom prst="straightConnector1">
              <a:avLst/>
            </a:prstGeom>
            <a:ln>
              <a:headEnd type="none"/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Oval 74"/>
                <p:cNvSpPr/>
                <p:nvPr/>
              </p:nvSpPr>
              <p:spPr>
                <a:xfrm>
                  <a:off x="6383534" y="1561426"/>
                  <a:ext cx="630595" cy="46522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𝐿𝑃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5" name="Oval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534" y="1561426"/>
                  <a:ext cx="630595" cy="465221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>
              <a:stCxn id="75" idx="4"/>
              <a:endCxn id="65" idx="0"/>
            </p:cNvCxnSpPr>
            <p:nvPr/>
          </p:nvCxnSpPr>
          <p:spPr>
            <a:xfrm>
              <a:off x="6698832" y="2026647"/>
              <a:ext cx="63737" cy="528712"/>
            </a:xfrm>
            <a:prstGeom prst="straightConnector1">
              <a:avLst/>
            </a:prstGeom>
            <a:ln>
              <a:headEnd type="none"/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Diamond 77"/>
                <p:cNvSpPr/>
                <p:nvPr/>
              </p:nvSpPr>
              <p:spPr>
                <a:xfrm>
                  <a:off x="5843756" y="3624747"/>
                  <a:ext cx="554789" cy="503352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78" name="Diamond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3756" y="3624747"/>
                  <a:ext cx="554789" cy="503352"/>
                </a:xfrm>
                <a:prstGeom prst="diamond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>
              <a:stCxn id="65" idx="4"/>
              <a:endCxn id="78" idx="0"/>
            </p:cNvCxnSpPr>
            <p:nvPr/>
          </p:nvCxnSpPr>
          <p:spPr>
            <a:xfrm flipH="1">
              <a:off x="6121151" y="3020580"/>
              <a:ext cx="641418" cy="604167"/>
            </a:xfrm>
            <a:prstGeom prst="straightConnector1">
              <a:avLst/>
            </a:prstGeom>
            <a:ln>
              <a:headEnd type="none"/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4" name="Straight Arrow Connector 83"/>
            <p:cNvCxnSpPr>
              <a:stCxn id="73" idx="4"/>
              <a:endCxn id="78" idx="0"/>
            </p:cNvCxnSpPr>
            <p:nvPr/>
          </p:nvCxnSpPr>
          <p:spPr>
            <a:xfrm>
              <a:off x="5558395" y="1562484"/>
              <a:ext cx="562756" cy="2062263"/>
            </a:xfrm>
            <a:prstGeom prst="straightConnector1">
              <a:avLst/>
            </a:prstGeom>
            <a:ln>
              <a:headEnd type="none"/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Oval 64"/>
                <p:cNvSpPr/>
                <p:nvPr/>
              </p:nvSpPr>
              <p:spPr>
                <a:xfrm>
                  <a:off x="6477208" y="2555359"/>
                  <a:ext cx="570722" cy="46522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𝐼𝐴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000" dirty="0" smtClean="0"/>
                </a:p>
              </p:txBody>
            </p:sp>
          </mc:Choice>
          <mc:Fallback>
            <p:sp>
              <p:nvSpPr>
                <p:cNvPr id="65" name="Oval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208" y="2555359"/>
                  <a:ext cx="570722" cy="465221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tangle 101"/>
                <p:cNvSpPr/>
                <p:nvPr/>
              </p:nvSpPr>
              <p:spPr>
                <a:xfrm>
                  <a:off x="6535239" y="3709911"/>
                  <a:ext cx="429111" cy="3806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5239" y="3709911"/>
                  <a:ext cx="429111" cy="3806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65" idx="4"/>
              <a:endCxn id="102" idx="0"/>
            </p:cNvCxnSpPr>
            <p:nvPr/>
          </p:nvCxnSpPr>
          <p:spPr>
            <a:xfrm flipH="1">
              <a:off x="6749795" y="3020580"/>
              <a:ext cx="12774" cy="689331"/>
            </a:xfrm>
            <a:prstGeom prst="straightConnector1">
              <a:avLst/>
            </a:prstGeom>
            <a:ln>
              <a:headEnd type="none"/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1" name="Straight Arrow Connector 160"/>
            <p:cNvCxnSpPr>
              <a:stCxn id="75" idx="4"/>
              <a:endCxn id="78" idx="0"/>
            </p:cNvCxnSpPr>
            <p:nvPr/>
          </p:nvCxnSpPr>
          <p:spPr>
            <a:xfrm flipH="1">
              <a:off x="6121151" y="2026647"/>
              <a:ext cx="577681" cy="1598100"/>
            </a:xfrm>
            <a:prstGeom prst="straightConnector1">
              <a:avLst/>
            </a:prstGeom>
            <a:ln>
              <a:headEnd type="none"/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158" name="Group 157"/>
            <p:cNvGrpSpPr/>
            <p:nvPr/>
          </p:nvGrpSpPr>
          <p:grpSpPr>
            <a:xfrm>
              <a:off x="335238" y="1097263"/>
              <a:ext cx="11012943" cy="5549317"/>
              <a:chOff x="335238" y="1097263"/>
              <a:chExt cx="11012943" cy="554931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1321096" y="1097263"/>
                    <a:ext cx="570722" cy="4652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 smtClean="0"/>
                  </a:p>
                </p:txBody>
              </p:sp>
            </mc:Choice>
            <mc:Fallback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096" y="1097263"/>
                    <a:ext cx="570722" cy="465221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Oval 8"/>
              <p:cNvSpPr/>
              <p:nvPr/>
            </p:nvSpPr>
            <p:spPr>
              <a:xfrm>
                <a:off x="8427609" y="6159724"/>
                <a:ext cx="658291" cy="465221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AF</a:t>
                </a:r>
                <a:endParaRPr lang="en-US" sz="10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285995" y="6181359"/>
                <a:ext cx="662585" cy="465221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LR</a:t>
                </a:r>
                <a:endParaRPr lang="en-US" sz="10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305836" y="4800397"/>
                <a:ext cx="618608" cy="465221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RA</a:t>
                </a:r>
                <a:endParaRPr lang="en-US" sz="10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6196515" y="6158666"/>
                <a:ext cx="608304" cy="465221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DT</a:t>
                </a:r>
                <a:endParaRPr lang="en-US" sz="1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667913" y="4741397"/>
                <a:ext cx="168026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900" dirty="0" smtClean="0"/>
                  <a:t>LS - Location Smuggler’s boat</a:t>
                </a:r>
              </a:p>
              <a:p>
                <a:r>
                  <a:rPr lang="nl-NL" sz="900" dirty="0" smtClean="0"/>
                  <a:t>AF – Amount Fuel at time t=0</a:t>
                </a:r>
              </a:p>
              <a:p>
                <a:r>
                  <a:rPr lang="nl-NL" sz="900" dirty="0" smtClean="0"/>
                  <a:t>LR – Location of refuel ships</a:t>
                </a:r>
              </a:p>
              <a:p>
                <a:r>
                  <a:rPr lang="nl-NL" sz="900" dirty="0" smtClean="0"/>
                  <a:t>IA – Intercept Area</a:t>
                </a:r>
              </a:p>
              <a:p>
                <a:r>
                  <a:rPr lang="nl-NL" sz="900" dirty="0" smtClean="0"/>
                  <a:t>LP – Location of Patrol Ship</a:t>
                </a:r>
              </a:p>
              <a:p>
                <a:r>
                  <a:rPr lang="nl-NL" sz="900" dirty="0" smtClean="0"/>
                  <a:t>RA – Refueling Action</a:t>
                </a:r>
              </a:p>
              <a:p>
                <a:r>
                  <a:rPr lang="nl-NL" sz="900" dirty="0" smtClean="0"/>
                  <a:t>DT – distance to travel</a:t>
                </a:r>
              </a:p>
              <a:p>
                <a:r>
                  <a:rPr lang="nl-NL" sz="900" dirty="0" smtClean="0"/>
                  <a:t>VO - </a:t>
                </a:r>
                <a:r>
                  <a:rPr lang="en-US" sz="900" dirty="0"/>
                  <a:t>Visual Observation Go-Fast</a:t>
                </a:r>
              </a:p>
              <a:p>
                <a:r>
                  <a:rPr lang="en-US" sz="900" dirty="0" smtClean="0"/>
                  <a:t>RO </a:t>
                </a:r>
                <a:r>
                  <a:rPr lang="en-US" sz="900" dirty="0"/>
                  <a:t>- Radar Observation Go-Fast</a:t>
                </a:r>
              </a:p>
              <a:p>
                <a:endParaRPr lang="en-US" sz="900" dirty="0"/>
              </a:p>
            </p:txBody>
          </p:sp>
          <p:cxnSp>
            <p:nvCxnSpPr>
              <p:cNvPr id="85" name="Straight Arrow Connector 84"/>
              <p:cNvCxnSpPr>
                <a:stCxn id="8" idx="4"/>
                <a:endCxn id="64" idx="0"/>
              </p:cNvCxnSpPr>
              <p:nvPr/>
            </p:nvCxnSpPr>
            <p:spPr>
              <a:xfrm>
                <a:off x="1606457" y="1562484"/>
                <a:ext cx="1197932" cy="992875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Oval 89"/>
                  <p:cNvSpPr/>
                  <p:nvPr/>
                </p:nvSpPr>
                <p:spPr>
                  <a:xfrm>
                    <a:off x="2428249" y="1570969"/>
                    <a:ext cx="630595" cy="4652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90" name="Oval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8249" y="1570969"/>
                    <a:ext cx="630595" cy="465221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/>
              <p:cNvCxnSpPr>
                <a:stCxn id="9" idx="0"/>
                <a:endCxn id="13" idx="4"/>
              </p:cNvCxnSpPr>
              <p:nvPr/>
            </p:nvCxnSpPr>
            <p:spPr>
              <a:xfrm flipH="1" flipV="1">
                <a:off x="7615140" y="5265618"/>
                <a:ext cx="1141615" cy="894106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13" idx="0"/>
                <a:endCxn id="64" idx="5"/>
              </p:cNvCxnSpPr>
              <p:nvPr/>
            </p:nvCxnSpPr>
            <p:spPr>
              <a:xfrm flipH="1" flipV="1">
                <a:off x="3006170" y="2952450"/>
                <a:ext cx="4608970" cy="1847947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1" idx="0"/>
                <a:endCxn id="13" idx="4"/>
              </p:cNvCxnSpPr>
              <p:nvPr/>
            </p:nvCxnSpPr>
            <p:spPr>
              <a:xfrm flipH="1" flipV="1">
                <a:off x="7615140" y="5265618"/>
                <a:ext cx="2148" cy="915741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90" idx="4"/>
                <a:endCxn id="64" idx="0"/>
              </p:cNvCxnSpPr>
              <p:nvPr/>
            </p:nvCxnSpPr>
            <p:spPr>
              <a:xfrm>
                <a:off x="2743547" y="2036190"/>
                <a:ext cx="60842" cy="519169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3" name="Straight Arrow Connector 142"/>
              <p:cNvCxnSpPr>
                <a:stCxn id="145" idx="0"/>
                <a:endCxn id="13" idx="4"/>
              </p:cNvCxnSpPr>
              <p:nvPr/>
            </p:nvCxnSpPr>
            <p:spPr>
              <a:xfrm flipV="1">
                <a:off x="6500667" y="5265618"/>
                <a:ext cx="1114473" cy="893048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9" name="Diamond 148"/>
                  <p:cNvSpPr/>
                  <p:nvPr/>
                </p:nvSpPr>
                <p:spPr>
                  <a:xfrm>
                    <a:off x="1928249" y="3534441"/>
                    <a:ext cx="554789" cy="503352"/>
                  </a:xfrm>
                  <a:prstGeom prst="diamond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149" name="Diamond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8249" y="3534441"/>
                    <a:ext cx="554789" cy="503352"/>
                  </a:xfrm>
                  <a:prstGeom prst="diamond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Arrow Connector 149"/>
              <p:cNvCxnSpPr>
                <a:stCxn id="64" idx="4"/>
                <a:endCxn id="149" idx="0"/>
              </p:cNvCxnSpPr>
              <p:nvPr/>
            </p:nvCxnSpPr>
            <p:spPr>
              <a:xfrm flipH="1">
                <a:off x="2205644" y="3020580"/>
                <a:ext cx="598745" cy="513861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Oval 29"/>
                  <p:cNvSpPr/>
                  <p:nvPr/>
                </p:nvSpPr>
                <p:spPr>
                  <a:xfrm>
                    <a:off x="335238" y="2140813"/>
                    <a:ext cx="551635" cy="4652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𝑉𝑂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30" name="Oval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38" y="2140813"/>
                    <a:ext cx="551635" cy="465221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/>
              <p:cNvCxnSpPr>
                <a:stCxn id="8" idx="4"/>
                <a:endCxn id="30" idx="0"/>
              </p:cNvCxnSpPr>
              <p:nvPr/>
            </p:nvCxnSpPr>
            <p:spPr>
              <a:xfrm flipH="1">
                <a:off x="611056" y="1562484"/>
                <a:ext cx="995401" cy="578329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1051738" y="2139396"/>
                    <a:ext cx="574600" cy="4652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𝑅𝑂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738" y="2139396"/>
                    <a:ext cx="574600" cy="465221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>
                <a:stCxn id="8" idx="4"/>
                <a:endCxn id="36" idx="0"/>
              </p:cNvCxnSpPr>
              <p:nvPr/>
            </p:nvCxnSpPr>
            <p:spPr>
              <a:xfrm flipH="1">
                <a:off x="1339038" y="1562484"/>
                <a:ext cx="267419" cy="576912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149" idx="0"/>
              </p:cNvCxnSpPr>
              <p:nvPr/>
            </p:nvCxnSpPr>
            <p:spPr>
              <a:xfrm>
                <a:off x="1606457" y="1562484"/>
                <a:ext cx="599187" cy="1971957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Oval 72"/>
                  <p:cNvSpPr/>
                  <p:nvPr/>
                </p:nvSpPr>
                <p:spPr>
                  <a:xfrm>
                    <a:off x="5273034" y="1097263"/>
                    <a:ext cx="570722" cy="4652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</m:e>
                            <m:sub>
                              <m: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73" name="Oval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3034" y="1097263"/>
                    <a:ext cx="570722" cy="465221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Oval 79"/>
                  <p:cNvSpPr/>
                  <p:nvPr/>
                </p:nvSpPr>
                <p:spPr>
                  <a:xfrm>
                    <a:off x="3627102" y="2058808"/>
                    <a:ext cx="551635" cy="4652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𝑉𝑂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80" name="Oval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7102" y="2058808"/>
                    <a:ext cx="551635" cy="465221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/>
              <p:cNvCxnSpPr>
                <a:stCxn id="73" idx="4"/>
                <a:endCxn id="80" idx="0"/>
              </p:cNvCxnSpPr>
              <p:nvPr/>
            </p:nvCxnSpPr>
            <p:spPr>
              <a:xfrm flipH="1">
                <a:off x="3902920" y="1562484"/>
                <a:ext cx="1655475" cy="496324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Oval 81"/>
                  <p:cNvSpPr/>
                  <p:nvPr/>
                </p:nvSpPr>
                <p:spPr>
                  <a:xfrm>
                    <a:off x="4461560" y="2057390"/>
                    <a:ext cx="574600" cy="4652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82" name="Oval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1560" y="2057390"/>
                    <a:ext cx="574600" cy="465221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Arrow Connector 82"/>
              <p:cNvCxnSpPr>
                <a:stCxn id="73" idx="4"/>
                <a:endCxn id="82" idx="0"/>
              </p:cNvCxnSpPr>
              <p:nvPr/>
            </p:nvCxnSpPr>
            <p:spPr>
              <a:xfrm flipH="1">
                <a:off x="4748860" y="1562484"/>
                <a:ext cx="809535" cy="494906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Oval 85"/>
                  <p:cNvSpPr/>
                  <p:nvPr/>
                </p:nvSpPr>
                <p:spPr>
                  <a:xfrm>
                    <a:off x="9224972" y="1097263"/>
                    <a:ext cx="570722" cy="4652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86" name="Oval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4972" y="1097263"/>
                    <a:ext cx="570722" cy="465221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>
                <a:stCxn id="86" idx="4"/>
                <a:endCxn id="66" idx="1"/>
              </p:cNvCxnSpPr>
              <p:nvPr/>
            </p:nvCxnSpPr>
            <p:spPr>
              <a:xfrm>
                <a:off x="9510333" y="1562484"/>
                <a:ext cx="1282455" cy="952406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Oval 87"/>
                  <p:cNvSpPr/>
                  <p:nvPr/>
                </p:nvSpPr>
                <p:spPr>
                  <a:xfrm>
                    <a:off x="10548245" y="1510546"/>
                    <a:ext cx="630595" cy="4652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𝐿𝑃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88" name="Oval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8245" y="1510546"/>
                    <a:ext cx="630595" cy="465221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Arrow Connector 88"/>
              <p:cNvCxnSpPr>
                <a:stCxn id="88" idx="4"/>
                <a:endCxn id="66" idx="0"/>
              </p:cNvCxnSpPr>
              <p:nvPr/>
            </p:nvCxnSpPr>
            <p:spPr>
              <a:xfrm>
                <a:off x="10863543" y="1975767"/>
                <a:ext cx="131026" cy="470993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Diamond 92"/>
                  <p:cNvSpPr/>
                  <p:nvPr/>
                </p:nvSpPr>
                <p:spPr>
                  <a:xfrm>
                    <a:off x="9979435" y="3585162"/>
                    <a:ext cx="554789" cy="503352"/>
                  </a:xfrm>
                  <a:prstGeom prst="diamond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93" name="Diamond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9435" y="3585162"/>
                    <a:ext cx="554789" cy="503352"/>
                  </a:xfrm>
                  <a:prstGeom prst="diamond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Arrow Connector 94"/>
              <p:cNvCxnSpPr>
                <a:stCxn id="66" idx="4"/>
                <a:endCxn id="93" idx="0"/>
              </p:cNvCxnSpPr>
              <p:nvPr/>
            </p:nvCxnSpPr>
            <p:spPr>
              <a:xfrm flipH="1">
                <a:off x="10256830" y="2911981"/>
                <a:ext cx="737739" cy="673181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Oval 95"/>
                  <p:cNvSpPr/>
                  <p:nvPr/>
                </p:nvSpPr>
                <p:spPr>
                  <a:xfrm>
                    <a:off x="8016254" y="1921648"/>
                    <a:ext cx="551635" cy="4652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𝑉𝑂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96" name="Oval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6254" y="1921648"/>
                    <a:ext cx="551635" cy="465221"/>
                  </a:xfrm>
                  <a:prstGeom prst="ellipse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Straight Arrow Connector 96"/>
              <p:cNvCxnSpPr>
                <a:stCxn id="86" idx="4"/>
                <a:endCxn id="96" idx="0"/>
              </p:cNvCxnSpPr>
              <p:nvPr/>
            </p:nvCxnSpPr>
            <p:spPr>
              <a:xfrm flipH="1">
                <a:off x="8292072" y="1562484"/>
                <a:ext cx="1218261" cy="359164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Oval 98"/>
                  <p:cNvSpPr/>
                  <p:nvPr/>
                </p:nvSpPr>
                <p:spPr>
                  <a:xfrm>
                    <a:off x="8785158" y="1920229"/>
                    <a:ext cx="574600" cy="4652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99" name="Oval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5158" y="1920229"/>
                    <a:ext cx="574600" cy="465221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Straight Arrow Connector 99"/>
              <p:cNvCxnSpPr>
                <a:stCxn id="86" idx="4"/>
                <a:endCxn id="99" idx="0"/>
              </p:cNvCxnSpPr>
              <p:nvPr/>
            </p:nvCxnSpPr>
            <p:spPr>
              <a:xfrm flipH="1">
                <a:off x="9072458" y="1562484"/>
                <a:ext cx="437875" cy="357745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Straight Arrow Connector 100"/>
              <p:cNvCxnSpPr>
                <a:stCxn id="86" idx="4"/>
                <a:endCxn id="93" idx="0"/>
              </p:cNvCxnSpPr>
              <p:nvPr/>
            </p:nvCxnSpPr>
            <p:spPr>
              <a:xfrm>
                <a:off x="9510333" y="1562484"/>
                <a:ext cx="746497" cy="2022678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0" name="Straight Arrow Connector 109"/>
              <p:cNvCxnSpPr>
                <a:stCxn id="8" idx="6"/>
                <a:endCxn id="73" idx="2"/>
              </p:cNvCxnSpPr>
              <p:nvPr/>
            </p:nvCxnSpPr>
            <p:spPr>
              <a:xfrm>
                <a:off x="1891818" y="1329874"/>
                <a:ext cx="3381216" cy="0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3" name="Straight Arrow Connector 112"/>
              <p:cNvCxnSpPr>
                <a:stCxn id="73" idx="6"/>
                <a:endCxn id="86" idx="2"/>
              </p:cNvCxnSpPr>
              <p:nvPr/>
            </p:nvCxnSpPr>
            <p:spPr>
              <a:xfrm>
                <a:off x="5843756" y="1329874"/>
                <a:ext cx="3381216" cy="0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9" name="Straight Arrow Connector 138"/>
              <p:cNvCxnSpPr>
                <a:stCxn id="13" idx="0"/>
                <a:endCxn id="65" idx="5"/>
              </p:cNvCxnSpPr>
              <p:nvPr/>
            </p:nvCxnSpPr>
            <p:spPr>
              <a:xfrm flipH="1" flipV="1">
                <a:off x="6964350" y="2952450"/>
                <a:ext cx="650790" cy="1847947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3" idx="0"/>
                <a:endCxn id="66" idx="3"/>
              </p:cNvCxnSpPr>
              <p:nvPr/>
            </p:nvCxnSpPr>
            <p:spPr>
              <a:xfrm flipV="1">
                <a:off x="7615140" y="2843851"/>
                <a:ext cx="3177648" cy="1956546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103" idx="3"/>
                <a:endCxn id="75" idx="3"/>
              </p:cNvCxnSpPr>
              <p:nvPr/>
            </p:nvCxnSpPr>
            <p:spPr>
              <a:xfrm flipV="1">
                <a:off x="3078458" y="1958517"/>
                <a:ext cx="3397424" cy="1797962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0" name="Straight Arrow Connector 159"/>
              <p:cNvCxnSpPr>
                <a:stCxn id="102" idx="3"/>
                <a:endCxn id="88" idx="3"/>
              </p:cNvCxnSpPr>
              <p:nvPr/>
            </p:nvCxnSpPr>
            <p:spPr>
              <a:xfrm flipV="1">
                <a:off x="6964350" y="1907637"/>
                <a:ext cx="3676243" cy="1992592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Oval 63"/>
                  <p:cNvSpPr/>
                  <p:nvPr/>
                </p:nvSpPr>
                <p:spPr>
                  <a:xfrm>
                    <a:off x="2519028" y="2555359"/>
                    <a:ext cx="570722" cy="4652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𝐼𝐴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 smtClean="0"/>
                  </a:p>
                </p:txBody>
              </p:sp>
            </mc:Choice>
            <mc:Fallback>
              <p:sp>
                <p:nvSpPr>
                  <p:cNvPr id="64" name="Oval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9028" y="2555359"/>
                    <a:ext cx="570722" cy="465221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Oval 65"/>
                  <p:cNvSpPr/>
                  <p:nvPr/>
                </p:nvSpPr>
                <p:spPr>
                  <a:xfrm>
                    <a:off x="10709208" y="2446760"/>
                    <a:ext cx="570722" cy="4652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𝐼𝐴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 smtClean="0"/>
                  </a:p>
                </p:txBody>
              </p:sp>
            </mc:Choice>
            <mc:Fallback>
              <p:sp>
                <p:nvSpPr>
                  <p:cNvPr id="66" name="Oval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208" y="2446760"/>
                    <a:ext cx="570722" cy="465221"/>
                  </a:xfrm>
                  <a:prstGeom prst="ellipse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10715098" y="3657157"/>
                    <a:ext cx="429111" cy="38063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5098" y="3657157"/>
                    <a:ext cx="429111" cy="38063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49347" y="3566161"/>
                    <a:ext cx="429111" cy="38063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103" name="Rectangle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9347" y="3566161"/>
                    <a:ext cx="429111" cy="38063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/>
              <p:cNvCxnSpPr>
                <a:stCxn id="64" idx="4"/>
                <a:endCxn id="103" idx="0"/>
              </p:cNvCxnSpPr>
              <p:nvPr/>
            </p:nvCxnSpPr>
            <p:spPr>
              <a:xfrm>
                <a:off x="2804389" y="3020580"/>
                <a:ext cx="59514" cy="545581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5" name="Straight Arrow Connector 104"/>
              <p:cNvCxnSpPr>
                <a:stCxn id="90" idx="4"/>
                <a:endCxn id="149" idx="0"/>
              </p:cNvCxnSpPr>
              <p:nvPr/>
            </p:nvCxnSpPr>
            <p:spPr>
              <a:xfrm flipH="1">
                <a:off x="2205644" y="2036190"/>
                <a:ext cx="537903" cy="1498251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Straight Arrow Connector 107"/>
              <p:cNvCxnSpPr>
                <a:stCxn id="66" idx="4"/>
                <a:endCxn id="72" idx="0"/>
              </p:cNvCxnSpPr>
              <p:nvPr/>
            </p:nvCxnSpPr>
            <p:spPr>
              <a:xfrm flipH="1">
                <a:off x="10929654" y="2911981"/>
                <a:ext cx="64915" cy="745176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0" name="Straight Arrow Connector 129"/>
              <p:cNvCxnSpPr>
                <a:endCxn id="8" idx="2"/>
              </p:cNvCxnSpPr>
              <p:nvPr/>
            </p:nvCxnSpPr>
            <p:spPr>
              <a:xfrm flipV="1">
                <a:off x="335238" y="1329874"/>
                <a:ext cx="985858" cy="26471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4" name="Straight Arrow Connector 133"/>
              <p:cNvCxnSpPr>
                <a:stCxn id="86" idx="6"/>
              </p:cNvCxnSpPr>
              <p:nvPr/>
            </p:nvCxnSpPr>
            <p:spPr>
              <a:xfrm flipV="1">
                <a:off x="9795694" y="1329873"/>
                <a:ext cx="1329946" cy="1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4" name="Straight Arrow Connector 163"/>
              <p:cNvCxnSpPr>
                <a:stCxn id="88" idx="4"/>
                <a:endCxn id="93" idx="0"/>
              </p:cNvCxnSpPr>
              <p:nvPr/>
            </p:nvCxnSpPr>
            <p:spPr>
              <a:xfrm flipH="1">
                <a:off x="10256830" y="1975767"/>
                <a:ext cx="606713" cy="1609395"/>
              </a:xfrm>
              <a:prstGeom prst="straightConnector1">
                <a:avLst/>
              </a:prstGeom>
              <a:ln>
                <a:headEnd type="none"/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23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8119</TotalTime>
  <Words>94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de Oude</dc:creator>
  <cp:lastModifiedBy>Patrick de Oude</cp:lastModifiedBy>
  <cp:revision>62</cp:revision>
  <cp:lastPrinted>2015-01-28T14:55:08Z</cp:lastPrinted>
  <dcterms:created xsi:type="dcterms:W3CDTF">2015-01-26T19:14:01Z</dcterms:created>
  <dcterms:modified xsi:type="dcterms:W3CDTF">2015-02-24T14:49:19Z</dcterms:modified>
</cp:coreProperties>
</file>