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3" autoAdjust="0"/>
    <p:restoredTop sz="94660"/>
  </p:normalViewPr>
  <p:slideViewPr>
    <p:cSldViewPr>
      <p:cViewPr>
        <p:scale>
          <a:sx n="100" d="100"/>
          <a:sy n="100" d="100"/>
        </p:scale>
        <p:origin x="-204" y="-372"/>
      </p:cViewPr>
      <p:guideLst>
        <p:guide orient="horz" pos="216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37161" cy="13716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A34D-3A3B-4A08-BF5C-9660A308A6F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44624" y="3615886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Seafloor sonar</a:t>
            </a:r>
            <a:endParaRPr lang="en-US" sz="1000" dirty="0"/>
          </a:p>
        </p:txBody>
      </p:sp>
      <p:sp>
        <p:nvSpPr>
          <p:cNvPr id="5" name="Oval 4"/>
          <p:cNvSpPr/>
          <p:nvPr/>
        </p:nvSpPr>
        <p:spPr>
          <a:xfrm>
            <a:off x="108746" y="1645975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Primary radar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6294000" y="3615885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Debris field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4883639" y="1577845"/>
            <a:ext cx="1355558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Crash location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670509" y="185894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vg wind direction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8304613" y="2927450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avg wind speed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7648833" y="236103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avg sea current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2635145" y="162633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ACARS observation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6294000" y="4918764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Satellite imagery debris field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2893689" y="2853723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Underwater locator beacon (ULB)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47782" y="872103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Secondary radar</a:t>
            </a:r>
            <a:endParaRPr lang="en-US" sz="1000" dirty="0"/>
          </a:p>
        </p:txBody>
      </p:sp>
      <p:sp>
        <p:nvSpPr>
          <p:cNvPr id="16" name="Diamond 15"/>
          <p:cNvSpPr/>
          <p:nvPr/>
        </p:nvSpPr>
        <p:spPr>
          <a:xfrm>
            <a:off x="9806998" y="1437843"/>
            <a:ext cx="680466" cy="65371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50061" y="1178035"/>
            <a:ext cx="113096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location SAR vehicle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45" idx="4"/>
            <a:endCxn id="5" idx="0"/>
          </p:cNvCxnSpPr>
          <p:nvPr/>
        </p:nvCxnSpPr>
        <p:spPr>
          <a:xfrm flipH="1">
            <a:off x="786525" y="602707"/>
            <a:ext cx="1633483" cy="10432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7" idx="1"/>
          </p:cNvCxnSpPr>
          <p:nvPr/>
        </p:nvCxnSpPr>
        <p:spPr>
          <a:xfrm flipV="1">
            <a:off x="6239197" y="1406635"/>
            <a:ext cx="1910864" cy="4038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  <a:endCxn id="7" idx="0"/>
          </p:cNvCxnSpPr>
          <p:nvPr/>
        </p:nvCxnSpPr>
        <p:spPr>
          <a:xfrm>
            <a:off x="5561418" y="2043066"/>
            <a:ext cx="1410361" cy="15728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4" idx="0"/>
          </p:cNvCxnSpPr>
          <p:nvPr/>
        </p:nvCxnSpPr>
        <p:spPr>
          <a:xfrm flipH="1">
            <a:off x="4922403" y="2043066"/>
            <a:ext cx="639015" cy="15728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5" idx="4"/>
            <a:endCxn id="15" idx="0"/>
          </p:cNvCxnSpPr>
          <p:nvPr/>
        </p:nvCxnSpPr>
        <p:spPr>
          <a:xfrm flipH="1">
            <a:off x="725561" y="602707"/>
            <a:ext cx="1694447" cy="2693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4"/>
            <a:endCxn id="7" idx="0"/>
          </p:cNvCxnSpPr>
          <p:nvPr/>
        </p:nvCxnSpPr>
        <p:spPr>
          <a:xfrm flipH="1">
            <a:off x="6971779" y="2324170"/>
            <a:ext cx="376509" cy="129171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4"/>
            <a:endCxn id="7" idx="0"/>
          </p:cNvCxnSpPr>
          <p:nvPr/>
        </p:nvCxnSpPr>
        <p:spPr>
          <a:xfrm flipH="1">
            <a:off x="6971779" y="2826260"/>
            <a:ext cx="1354833" cy="789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4"/>
            <a:endCxn id="7" idx="0"/>
          </p:cNvCxnSpPr>
          <p:nvPr/>
        </p:nvCxnSpPr>
        <p:spPr>
          <a:xfrm flipH="1">
            <a:off x="6971779" y="3392671"/>
            <a:ext cx="2010613" cy="2232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" idx="4"/>
            <a:endCxn id="14" idx="0"/>
          </p:cNvCxnSpPr>
          <p:nvPr/>
        </p:nvCxnSpPr>
        <p:spPr>
          <a:xfrm flipH="1">
            <a:off x="3571468" y="2043066"/>
            <a:ext cx="1989950" cy="8106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5" idx="4"/>
            <a:endCxn id="12" idx="0"/>
          </p:cNvCxnSpPr>
          <p:nvPr/>
        </p:nvCxnSpPr>
        <p:spPr>
          <a:xfrm>
            <a:off x="2420008" y="602707"/>
            <a:ext cx="892916" cy="10236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4"/>
            <a:endCxn id="13" idx="0"/>
          </p:cNvCxnSpPr>
          <p:nvPr/>
        </p:nvCxnSpPr>
        <p:spPr>
          <a:xfrm>
            <a:off x="6971779" y="4081106"/>
            <a:ext cx="0" cy="8376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742229" y="137486"/>
            <a:ext cx="1355558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last segment of flight path</a:t>
            </a:r>
            <a:endParaRPr lang="en-US" sz="1000" dirty="0"/>
          </a:p>
        </p:txBody>
      </p:sp>
      <p:cxnSp>
        <p:nvCxnSpPr>
          <p:cNvPr id="146" name="Straight Arrow Connector 145"/>
          <p:cNvCxnSpPr>
            <a:stCxn id="145" idx="5"/>
            <a:endCxn id="8" idx="1"/>
          </p:cNvCxnSpPr>
          <p:nvPr/>
        </p:nvCxnSpPr>
        <p:spPr>
          <a:xfrm>
            <a:off x="2899270" y="534577"/>
            <a:ext cx="2182886" cy="11113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5" idx="4"/>
            <a:endCxn id="74" idx="0"/>
          </p:cNvCxnSpPr>
          <p:nvPr/>
        </p:nvCxnSpPr>
        <p:spPr>
          <a:xfrm flipH="1">
            <a:off x="1943566" y="602707"/>
            <a:ext cx="476442" cy="14820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208600" y="2084724"/>
            <a:ext cx="1469932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Satellite communication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242561" y="4368323"/>
            <a:ext cx="3748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SAR vehicles:</a:t>
            </a:r>
            <a:br>
              <a:rPr lang="en-US" dirty="0" smtClean="0"/>
            </a:br>
            <a:r>
              <a:rPr lang="en-US" dirty="0" smtClean="0"/>
              <a:t>15x RMAF aircraft</a:t>
            </a:r>
            <a:br>
              <a:rPr lang="en-US" dirty="0" smtClean="0"/>
            </a:br>
            <a:r>
              <a:rPr lang="en-US" dirty="0" smtClean="0"/>
              <a:t>4x Hercules C130</a:t>
            </a:r>
          </a:p>
          <a:p>
            <a:r>
              <a:rPr lang="en-US" dirty="0" smtClean="0"/>
              <a:t>1x CN 235</a:t>
            </a:r>
          </a:p>
          <a:p>
            <a:r>
              <a:rPr lang="en-US" dirty="0" smtClean="0"/>
              <a:t>4x EC 725 tactical transport helicopter</a:t>
            </a:r>
          </a:p>
          <a:p>
            <a:r>
              <a:rPr lang="en-US" dirty="0" smtClean="0"/>
              <a:t>2x Augusta helicopters</a:t>
            </a:r>
            <a:br>
              <a:rPr lang="en-US" dirty="0" smtClean="0"/>
            </a:br>
            <a:r>
              <a:rPr lang="en-US" dirty="0" smtClean="0"/>
              <a:t>9x vessels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9065513" y="93904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Position SAR vehicle</a:t>
            </a:r>
            <a:endParaRPr lang="en-US" sz="1000" dirty="0"/>
          </a:p>
        </p:txBody>
      </p:sp>
      <p:cxnSp>
        <p:nvCxnSpPr>
          <p:cNvPr id="96" name="Straight Arrow Connector 95"/>
          <p:cNvCxnSpPr>
            <a:stCxn id="95" idx="4"/>
            <a:endCxn id="16" idx="0"/>
          </p:cNvCxnSpPr>
          <p:nvPr/>
        </p:nvCxnSpPr>
        <p:spPr>
          <a:xfrm>
            <a:off x="9743292" y="559125"/>
            <a:ext cx="403939" cy="878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7" idx="3"/>
            <a:endCxn id="16" idx="1"/>
          </p:cNvCxnSpPr>
          <p:nvPr/>
        </p:nvCxnSpPr>
        <p:spPr>
          <a:xfrm>
            <a:off x="9281029" y="1406635"/>
            <a:ext cx="525969" cy="358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5" idx="4"/>
            <a:endCxn id="17" idx="0"/>
          </p:cNvCxnSpPr>
          <p:nvPr/>
        </p:nvCxnSpPr>
        <p:spPr>
          <a:xfrm flipH="1">
            <a:off x="8715545" y="559125"/>
            <a:ext cx="1027747" cy="618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419926" y="685800"/>
            <a:ext cx="5070490" cy="5486400"/>
            <a:chOff x="2419926" y="685800"/>
            <a:chExt cx="5070490" cy="5486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433781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2801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77404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23577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42597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67200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81600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00620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25223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571396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90416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15019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47636" y="70288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433781" y="1165844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447636" y="157732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433781" y="205739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419926" y="2520347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447636" y="301751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447636" y="3416069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433781" y="3879026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47636" y="4290509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33781" y="480061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19926" y="5263567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433781" y="567505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419926" y="6162268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pla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99468">
            <a:off x="4121983" y="2804549"/>
            <a:ext cx="649262" cy="6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1026" idx="2"/>
          </p:cNvCxnSpPr>
          <p:nvPr/>
        </p:nvCxnSpPr>
        <p:spPr>
          <a:xfrm flipH="1" flipV="1">
            <a:off x="2419926" y="1679511"/>
            <a:ext cx="1760737" cy="12635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ine Callout 1 (No Border) 91"/>
          <p:cNvSpPr/>
          <p:nvPr/>
        </p:nvSpPr>
        <p:spPr>
          <a:xfrm>
            <a:off x="3032741" y="3879026"/>
            <a:ext cx="914400" cy="612648"/>
          </a:xfrm>
          <a:prstGeom prst="callout1">
            <a:avLst>
              <a:gd name="adj1" fmla="val -202021"/>
              <a:gd name="adj2" fmla="val 66668"/>
              <a:gd name="adj3" fmla="val 560"/>
              <a:gd name="adj4" fmla="val 51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Last ACARS message</a:t>
            </a:r>
            <a:endParaRPr lang="en-US" sz="1100" dirty="0"/>
          </a:p>
        </p:txBody>
      </p:sp>
      <p:sp>
        <p:nvSpPr>
          <p:cNvPr id="95" name="Line Callout 1 (No Border) 94"/>
          <p:cNvSpPr/>
          <p:nvPr/>
        </p:nvSpPr>
        <p:spPr>
          <a:xfrm>
            <a:off x="5821678" y="1453258"/>
            <a:ext cx="914400" cy="612648"/>
          </a:xfrm>
          <a:prstGeom prst="callout1">
            <a:avLst>
              <a:gd name="adj1" fmla="val 343688"/>
              <a:gd name="adj2" fmla="val -91666"/>
              <a:gd name="adj3" fmla="val 101617"/>
              <a:gd name="adj4" fmla="val 5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Last primary radar contact</a:t>
            </a:r>
            <a:endParaRPr lang="en-US" sz="1100" dirty="0"/>
          </a:p>
        </p:txBody>
      </p:sp>
      <p:sp>
        <p:nvSpPr>
          <p:cNvPr id="89" name="5-Point Star 88"/>
          <p:cNvSpPr/>
          <p:nvPr/>
        </p:nvSpPr>
        <p:spPr>
          <a:xfrm>
            <a:off x="3489941" y="2428913"/>
            <a:ext cx="274322" cy="3142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/>
          <p:cNvGrpSpPr/>
          <p:nvPr/>
        </p:nvGrpSpPr>
        <p:grpSpPr>
          <a:xfrm rot="2171174">
            <a:off x="4834143" y="3149480"/>
            <a:ext cx="2483438" cy="1319600"/>
            <a:chOff x="8427737" y="1068670"/>
            <a:chExt cx="2483438" cy="1319600"/>
          </a:xfrm>
        </p:grpSpPr>
        <p:sp>
          <p:nvSpPr>
            <p:cNvPr id="93" name="Oval 92"/>
            <p:cNvSpPr/>
            <p:nvPr/>
          </p:nvSpPr>
          <p:spPr>
            <a:xfrm>
              <a:off x="8427737" y="1780194"/>
              <a:ext cx="2031500" cy="60807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8" name="Straight Connector 1027"/>
            <p:cNvCxnSpPr/>
            <p:nvPr/>
          </p:nvCxnSpPr>
          <p:spPr>
            <a:xfrm>
              <a:off x="9443487" y="1453258"/>
              <a:ext cx="0" cy="60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9443487" y="2057390"/>
              <a:ext cx="11788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9301461" y="106867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y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22313" y="180997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x</a:t>
              </a:r>
              <a:endParaRPr lang="en-US" dirty="0"/>
            </a:p>
          </p:txBody>
        </p:sp>
      </p:grpSp>
      <p:cxnSp>
        <p:nvCxnSpPr>
          <p:cNvPr id="111" name="Straight Connector 110"/>
          <p:cNvCxnSpPr>
            <a:endCxn id="1026" idx="0"/>
          </p:cNvCxnSpPr>
          <p:nvPr/>
        </p:nvCxnSpPr>
        <p:spPr>
          <a:xfrm flipH="1" flipV="1">
            <a:off x="4712565" y="3315340"/>
            <a:ext cx="2617884" cy="189675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5-Point Star 93"/>
          <p:cNvSpPr/>
          <p:nvPr/>
        </p:nvSpPr>
        <p:spPr>
          <a:xfrm>
            <a:off x="4842492" y="3386099"/>
            <a:ext cx="274322" cy="3142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/>
          <p:cNvSpPr/>
          <p:nvPr/>
        </p:nvSpPr>
        <p:spPr>
          <a:xfrm>
            <a:off x="4446614" y="779389"/>
            <a:ext cx="3016092" cy="386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4587229" y="960102"/>
            <a:ext cx="471065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5164792" y="779389"/>
            <a:ext cx="2165657" cy="54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Suspected flight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73287" y="2565411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LS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4408893" y="66923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2391130" y="43662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LR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3068909" y="2305073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</a:t>
            </a:r>
            <a:endParaRPr lang="en-US" sz="1000" dirty="0"/>
          </a:p>
        </p:txBody>
      </p:sp>
      <p:sp>
        <p:nvSpPr>
          <p:cNvPr id="16" name="Diamond 15"/>
          <p:cNvSpPr/>
          <p:nvPr/>
        </p:nvSpPr>
        <p:spPr>
          <a:xfrm>
            <a:off x="11033796" y="5647161"/>
            <a:ext cx="680466" cy="65371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76859" y="5387353"/>
            <a:ext cx="113096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location SAR vehicle</a:t>
            </a:r>
            <a:endParaRPr lang="en-US" sz="1000" dirty="0"/>
          </a:p>
        </p:txBody>
      </p:sp>
      <p:sp>
        <p:nvSpPr>
          <p:cNvPr id="145" name="Oval 144"/>
          <p:cNvSpPr/>
          <p:nvPr/>
        </p:nvSpPr>
        <p:spPr>
          <a:xfrm>
            <a:off x="539292" y="54861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95" name="Oval 94"/>
          <p:cNvSpPr/>
          <p:nvPr/>
        </p:nvSpPr>
        <p:spPr>
          <a:xfrm>
            <a:off x="10292311" y="4303222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Position SAR vehicle</a:t>
            </a:r>
            <a:endParaRPr lang="en-US" sz="1000" dirty="0"/>
          </a:p>
        </p:txBody>
      </p:sp>
      <p:cxnSp>
        <p:nvCxnSpPr>
          <p:cNvPr id="96" name="Straight Arrow Connector 95"/>
          <p:cNvCxnSpPr>
            <a:stCxn id="95" idx="4"/>
            <a:endCxn id="16" idx="0"/>
          </p:cNvCxnSpPr>
          <p:nvPr/>
        </p:nvCxnSpPr>
        <p:spPr>
          <a:xfrm>
            <a:off x="10970090" y="4768443"/>
            <a:ext cx="403939" cy="878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7" idx="3"/>
            <a:endCxn id="16" idx="1"/>
          </p:cNvCxnSpPr>
          <p:nvPr/>
        </p:nvCxnSpPr>
        <p:spPr>
          <a:xfrm>
            <a:off x="10507827" y="5615953"/>
            <a:ext cx="525969" cy="358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5" idx="4"/>
            <a:endCxn id="17" idx="0"/>
          </p:cNvCxnSpPr>
          <p:nvPr/>
        </p:nvCxnSpPr>
        <p:spPr>
          <a:xfrm flipH="1">
            <a:off x="9942343" y="4768443"/>
            <a:ext cx="1027747" cy="618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40630" y="231628"/>
            <a:ext cx="2934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LS - Location Smuggler’s boat</a:t>
            </a:r>
          </a:p>
          <a:p>
            <a:r>
              <a:rPr lang="nl-NL" dirty="0" smtClean="0"/>
              <a:t>D – Destination</a:t>
            </a:r>
          </a:p>
          <a:p>
            <a:r>
              <a:rPr lang="nl-NL" dirty="0" smtClean="0"/>
              <a:t>AF – Amount Fuel at time t=0</a:t>
            </a:r>
          </a:p>
          <a:p>
            <a:r>
              <a:rPr lang="nl-NL" dirty="0" smtClean="0"/>
              <a:t>LR – Location of refuel ships</a:t>
            </a:r>
          </a:p>
          <a:p>
            <a:r>
              <a:rPr lang="nl-NL" dirty="0" smtClean="0"/>
              <a:t>IA – Intercept Area</a:t>
            </a:r>
          </a:p>
          <a:p>
            <a:r>
              <a:rPr lang="nl-NL" dirty="0" smtClean="0"/>
              <a:t>LP – Location of Patrol Ship</a:t>
            </a:r>
          </a:p>
          <a:p>
            <a:r>
              <a:rPr lang="nl-NL" dirty="0" smtClean="0"/>
              <a:t>RA – Refueling Action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" idx="4"/>
            <a:endCxn id="119" idx="0"/>
          </p:cNvCxnSpPr>
          <p:nvPr/>
        </p:nvCxnSpPr>
        <p:spPr>
          <a:xfrm>
            <a:off x="1951066" y="3030632"/>
            <a:ext cx="1614664" cy="11756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115252" y="2262953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LP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9" idx="4"/>
            <a:endCxn id="13" idx="0"/>
          </p:cNvCxnSpPr>
          <p:nvPr/>
        </p:nvCxnSpPr>
        <p:spPr>
          <a:xfrm flipH="1">
            <a:off x="3746688" y="1134460"/>
            <a:ext cx="1339984" cy="1170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" idx="4"/>
            <a:endCxn id="119" idx="0"/>
          </p:cNvCxnSpPr>
          <p:nvPr/>
        </p:nvCxnSpPr>
        <p:spPr>
          <a:xfrm flipH="1">
            <a:off x="3565730" y="2770294"/>
            <a:ext cx="180958" cy="1435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4"/>
            <a:endCxn id="13" idx="0"/>
          </p:cNvCxnSpPr>
          <p:nvPr/>
        </p:nvCxnSpPr>
        <p:spPr>
          <a:xfrm>
            <a:off x="3068909" y="901850"/>
            <a:ext cx="677779" cy="14032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45" idx="4"/>
            <a:endCxn id="8" idx="0"/>
          </p:cNvCxnSpPr>
          <p:nvPr/>
        </p:nvCxnSpPr>
        <p:spPr>
          <a:xfrm>
            <a:off x="1217071" y="1013840"/>
            <a:ext cx="733995" cy="15515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4"/>
            <a:endCxn id="119" idx="0"/>
          </p:cNvCxnSpPr>
          <p:nvPr/>
        </p:nvCxnSpPr>
        <p:spPr>
          <a:xfrm flipH="1">
            <a:off x="3565730" y="2728174"/>
            <a:ext cx="2227301" cy="14780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000246" y="4206244"/>
            <a:ext cx="113096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IA</a:t>
            </a:r>
            <a:endParaRPr lang="en-US" sz="1000" dirty="0"/>
          </a:p>
        </p:txBody>
      </p:sp>
      <p:cxnSp>
        <p:nvCxnSpPr>
          <p:cNvPr id="143" name="Straight Arrow Connector 142"/>
          <p:cNvCxnSpPr>
            <a:stCxn id="145" idx="4"/>
            <a:endCxn id="13" idx="0"/>
          </p:cNvCxnSpPr>
          <p:nvPr/>
        </p:nvCxnSpPr>
        <p:spPr>
          <a:xfrm>
            <a:off x="1217071" y="1013840"/>
            <a:ext cx="2529617" cy="12912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Diamond 148"/>
          <p:cNvSpPr/>
          <p:nvPr/>
        </p:nvSpPr>
        <p:spPr>
          <a:xfrm>
            <a:off x="3678355" y="5320303"/>
            <a:ext cx="680466" cy="65371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119" idx="2"/>
            <a:endCxn id="149" idx="0"/>
          </p:cNvCxnSpPr>
          <p:nvPr/>
        </p:nvCxnSpPr>
        <p:spPr>
          <a:xfrm>
            <a:off x="3565730" y="4663444"/>
            <a:ext cx="452858" cy="6568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113</Words>
  <Application>Microsoft Office PowerPoint</Application>
  <PresentationFormat>Custom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de Oude</dc:creator>
  <cp:lastModifiedBy>Patrick de Oude</cp:lastModifiedBy>
  <cp:revision>34</cp:revision>
  <cp:lastPrinted>2015-01-28T14:55:08Z</cp:lastPrinted>
  <dcterms:created xsi:type="dcterms:W3CDTF">2015-01-26T19:14:01Z</dcterms:created>
  <dcterms:modified xsi:type="dcterms:W3CDTF">2015-02-19T13:18:42Z</dcterms:modified>
</cp:coreProperties>
</file>