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0A069-FB8A-463D-BAA0-4B28E391B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B57265-B683-4BD7-9667-975D7E92A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37EDD-951D-4FB0-B60C-897299FC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6E1B-74C1-4E74-B68B-8CAFEBC80137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3CDC0C-CD94-40FD-A392-1471A28A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EE45B4-1B04-424C-A9D0-75C51E66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109A-66E0-4DA6-838C-21AB23CF28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281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0E10B-6660-465E-BA55-D4EDF97B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13CBFA-07EB-4578-B218-B2E7BD3D4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AEDAAE-E627-4B17-B3AF-13418668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6E1B-74C1-4E74-B68B-8CAFEBC80137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68A599-4D21-4CE1-B8FE-3CF084F3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3739BB-252E-40D0-9D0B-3931D6DB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109A-66E0-4DA6-838C-21AB23CF28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534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255EF9-D2EF-49D1-8A2A-7147DE170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679034-F052-4EEC-8FD9-101363D3E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578DF4-D6A6-46D6-A1DF-12E1D197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6E1B-74C1-4E74-B68B-8CAFEBC80137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B4C43D-0416-4921-A5D8-AF602192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90C1C8-1ACB-4EB1-8296-8F9DD1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109A-66E0-4DA6-838C-21AB23CF28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780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FF972-1246-433E-A6EC-8E873A15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BC2E5-6F0F-4F11-9F4F-ECAD421DE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65A23C-CD14-4412-8EE8-4BD1D282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6E1B-74C1-4E74-B68B-8CAFEBC80137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8C8A22-9577-4E53-BF67-AD87949D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6EEA3-250B-43E8-BA1F-C4C7F3B1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109A-66E0-4DA6-838C-21AB23CF28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099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0DEA9-3C44-416A-9B07-28EC1511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54AB8A-AB03-4EF2-B1BF-BDD1CE7F4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0F4DCB-FC56-4A35-AC6D-F4395E11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6E1B-74C1-4E74-B68B-8CAFEBC80137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E86F6-1DAB-4AAA-8026-F214BB34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CD7373-A9F7-4465-BEB9-24E0D63F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109A-66E0-4DA6-838C-21AB23CF28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20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310DC-52A8-4EA6-A76A-92DEE3E2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A0ABD-70C5-4748-9710-2EEC35930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83E6A7-6E76-4706-AF84-2F23E6C4C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17AC6B-EBAF-486E-B62E-46E5AF5D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6E1B-74C1-4E74-B68B-8CAFEBC80137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9432D3-C21B-4A71-8F73-25ED0065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107675-950F-4F7B-B797-C35914BA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109A-66E0-4DA6-838C-21AB23CF28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218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465C7-BF11-4F07-95E2-9B7C8A7F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ABE2B3-F690-4E81-8200-12F8E89F7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FFD476-9DA1-4773-BED2-292C2A931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E9A0C9-0766-4EDC-8B4C-AB6F881CD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8015B0-AD5A-4B1F-A0B6-C67866529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038B00-68F5-4D8B-A96B-F0A548B3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6E1B-74C1-4E74-B68B-8CAFEBC80137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BF2DA3-9339-4B39-8FEE-8064A68F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E13487-4FC0-43FC-8BC2-2CF21959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109A-66E0-4DA6-838C-21AB23CF28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730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C72D7-FDAF-43A2-9435-23635E53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B23617-BBF5-4C4C-A92E-3D3BD832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6E1B-74C1-4E74-B68B-8CAFEBC80137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3EE25A-9F82-4982-A622-2A190B4C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8F4412-1A6D-4BD6-BA84-111CC21F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109A-66E0-4DA6-838C-21AB23CF28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3E6814-2D1E-4F14-80A4-ABD084CB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6E1B-74C1-4E74-B68B-8CAFEBC80137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AF266A-8438-4A87-9C39-C8B6C74D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BF385D-1027-43A0-958E-EE9D1184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109A-66E0-4DA6-838C-21AB23CF28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719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5CF46-7FD5-4F7B-878F-68E52C75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21C426-DBF6-4270-9828-43E4407A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21E11A-4466-498C-87C3-78979172F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243D52-1D9B-4131-91CD-F6A906FF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6E1B-74C1-4E74-B68B-8CAFEBC80137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F8CB30-A42C-4E8D-87BD-F84BCC9A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CD4190-0A57-4567-9316-50D71A40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109A-66E0-4DA6-838C-21AB23CF28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678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73604-9C6D-48D4-968B-32021EBE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5D0B2B-39DA-472B-BA1B-59389FD18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1DCEB7-28FD-45C4-AE2A-D01709896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E4B7A9-E537-4F35-B4C8-EC666790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6E1B-74C1-4E74-B68B-8CAFEBC80137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DFCFE1-9CEB-4831-99A9-C1279EB9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9CF20C-5E85-44D5-A325-D94D69C7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109A-66E0-4DA6-838C-21AB23CF28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98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D99242-F288-4375-B674-AC01C50A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653A8D-AF59-4812-88E9-B820511AA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EE64C1-5845-4644-BAAB-A34F9C7C9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96E1B-74C1-4E74-B68B-8CAFEBC80137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F8F98E-6E1E-442D-98E5-ADFFB1B87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4E0C05-18F4-4376-A1D5-B6BF794C2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9109A-66E0-4DA6-838C-21AB23CF28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509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D30C2-87D9-4C01-AC23-8ABFC7ABC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b="1" dirty="0">
                <a:solidFill>
                  <a:schemeClr val="accent1"/>
                </a:solidFill>
              </a:rPr>
              <a:t>EL JUEGO DEL DIEGO</a:t>
            </a:r>
            <a:endParaRPr lang="es-AR" dirty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76A397-EF1C-4973-8CC7-D6BF69DF8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>
                <a:solidFill>
                  <a:schemeClr val="accent1"/>
                </a:solidFill>
              </a:rPr>
              <a:t>Un juego realizado en wollok Game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6D49F2-4629-4D50-A926-8417971812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982" y="1263951"/>
            <a:ext cx="1093863" cy="12037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6B021C5-4614-4781-BE2A-C82DBAB723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5994" y="1443626"/>
            <a:ext cx="926515" cy="1024079"/>
          </a:xfrm>
          <a:prstGeom prst="rect">
            <a:avLst/>
          </a:prstGeom>
        </p:spPr>
      </p:pic>
      <p:pic>
        <p:nvPicPr>
          <p:cNvPr id="6" name="Imagen 5" descr="3 Estrellas PNG para descargar gratis">
            <a:extLst>
              <a:ext uri="{FF2B5EF4-FFF2-40B4-BE49-F238E27FC236}">
                <a16:creationId xmlns:a16="http://schemas.microsoft.com/office/drawing/2014/main" id="{BB8DC124-8048-451D-B169-7E3D0C3E774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456" y="422911"/>
            <a:ext cx="2967990" cy="915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16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01A4C-9C4F-4C12-B957-6C9144EF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124" name="Picture 4" descr="Fotos: La leyenda de Maradona, en imágenes | El Correo">
            <a:extLst>
              <a:ext uri="{FF2B5EF4-FFF2-40B4-BE49-F238E27FC236}">
                <a16:creationId xmlns:a16="http://schemas.microsoft.com/office/drawing/2014/main" id="{3F85AF21-3778-49D2-97F3-451A50A7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854" y="-672353"/>
            <a:ext cx="12385707" cy="820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8F07B1A-7B39-4D34-B079-382DE2A66AD4}"/>
              </a:ext>
            </a:extLst>
          </p:cNvPr>
          <p:cNvSpPr txBox="1"/>
          <p:nvPr/>
        </p:nvSpPr>
        <p:spPr>
          <a:xfrm>
            <a:off x="8573872" y="2339788"/>
            <a:ext cx="27799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4000" dirty="0">
                <a:solidFill>
                  <a:schemeClr val="bg1"/>
                </a:solidFill>
              </a:rPr>
              <a:t>HO VISTO</a:t>
            </a:r>
          </a:p>
          <a:p>
            <a:pPr algn="ctr"/>
            <a:r>
              <a:rPr lang="es-AR" sz="4000" dirty="0">
                <a:solidFill>
                  <a:schemeClr val="bg1"/>
                </a:solidFill>
              </a:rPr>
              <a:t>MARADONA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19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728D2-7718-46E9-B328-70B45ACC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Sinopsis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C4AB3-CE1C-4931-A682-AF07881E9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/>
              <a:t>Es 29 de junio de 1986, el Estadio Azteca está repleto, y el mundo entero está mirando. Sos Diego Armando Maradona, el Diez, el capitán, el líder indiscutible. Pero las cosas no están saliendo como esperabas: el marcador muestra un doloroso 2-1 en tu contra, y el tiempo corre. La presión es inmensa, el equipo depende de vos para cambiar el destino de esta final.</a:t>
            </a:r>
          </a:p>
          <a:p>
            <a:pPr marL="0" indent="0">
              <a:buNone/>
            </a:pPr>
            <a:r>
              <a:rPr lang="es-AR" dirty="0"/>
              <a:t>Las piernas pesan, el calor es agobiante, y los defensores no te dan respiro. Sin embargo, algo dentro tuyo sabe que aún no es el final. Con cada pase, cada gambeta y cada mirada al arco, sentís que el sueño sigue vivo. Los cánticos de los hinchas argentinos te llenan de energía. Hoy, más que nunca, el fútbol necesita tu magia.</a:t>
            </a:r>
          </a:p>
          <a:p>
            <a:pPr marL="0" indent="0">
              <a:buNone/>
            </a:pPr>
            <a:r>
              <a:rPr lang="es-AR" dirty="0"/>
              <a:t>Es tu momento de brillar, de demostrarle al mundo quién </a:t>
            </a:r>
            <a:r>
              <a:rPr lang="es-AR" dirty="0" err="1"/>
              <a:t>sos</a:t>
            </a:r>
            <a:r>
              <a:rPr lang="es-AR" dirty="0"/>
              <a:t> realmente. La historia está en tus pies. </a:t>
            </a:r>
            <a:r>
              <a:rPr lang="es-AR" dirty="0" err="1"/>
              <a:t>Tenés</a:t>
            </a:r>
            <a:r>
              <a:rPr lang="es-AR" dirty="0"/>
              <a:t> que empatar, </a:t>
            </a:r>
            <a:r>
              <a:rPr lang="es-AR" dirty="0" err="1"/>
              <a:t>tenés</a:t>
            </a:r>
            <a:r>
              <a:rPr lang="es-AR" dirty="0"/>
              <a:t> que dar la vuelta.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895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421B6-DE48-4C08-B615-DB695978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Implementaciones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5CE6BB-21FD-4F74-99C6-FC6A4947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Movimientos : ← , → , ↑ , </a:t>
            </a:r>
          </a:p>
          <a:p>
            <a:r>
              <a:rPr lang="es-AR" dirty="0"/>
              <a:t>Patear Pelota: P</a:t>
            </a:r>
          </a:p>
          <a:p>
            <a:r>
              <a:rPr lang="es-AR" dirty="0"/>
              <a:t>Temporizador</a:t>
            </a:r>
          </a:p>
          <a:p>
            <a:r>
              <a:rPr lang="es-AR" dirty="0"/>
              <a:t>Marcador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16C658C-710A-42BD-8919-098ED627D7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74" y="1172076"/>
            <a:ext cx="3215285" cy="418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5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C8C59-1467-4A38-9D0E-E414FDFA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Personajes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FDF56-A0E0-4554-B403-B9CC28BB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 diego</a:t>
            </a:r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dirty="0"/>
              <a:t>Rivales</a:t>
            </a:r>
          </a:p>
          <a:p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4083125-F38E-413B-9631-15C6E042585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52" y="492610"/>
            <a:ext cx="2360992" cy="35925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86D4D5D-19B5-4F54-8B09-F851B30DE8D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46" y="3650029"/>
            <a:ext cx="1101202" cy="176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6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56 looks de Diego Maradona">
            <a:extLst>
              <a:ext uri="{FF2B5EF4-FFF2-40B4-BE49-F238E27FC236}">
                <a16:creationId xmlns:a16="http://schemas.microsoft.com/office/drawing/2014/main" id="{A08E9435-4CF7-4D83-8BAA-6D728B392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330" y="-672353"/>
            <a:ext cx="12532659" cy="922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C724DD-C3DF-4BC8-A801-94CEA5E1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0611" y="-1082954"/>
            <a:ext cx="9144000" cy="2387600"/>
          </a:xfrm>
        </p:spPr>
        <p:txBody>
          <a:bodyPr/>
          <a:lstStyle/>
          <a:p>
            <a:r>
              <a:rPr lang="es-AR" b="1" dirty="0"/>
              <a:t>Visuales</a:t>
            </a:r>
          </a:p>
        </p:txBody>
      </p:sp>
    </p:spTree>
    <p:extLst>
      <p:ext uri="{BB962C8B-B14F-4D97-AF65-F5344CB8AC3E}">
        <p14:creationId xmlns:p14="http://schemas.microsoft.com/office/powerpoint/2010/main" val="381356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584531-F55E-4DFF-AF6A-EBFA063D9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366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AR" sz="4400" dirty="0">
                <a:latin typeface="+mj-lt"/>
              </a:rPr>
              <a:t>Visual de victoria</a:t>
            </a:r>
          </a:p>
          <a:p>
            <a:endParaRPr lang="es-AR" dirty="0"/>
          </a:p>
        </p:txBody>
      </p:sp>
      <p:pic>
        <p:nvPicPr>
          <p:cNvPr id="5" name="Imagen 4" descr="cap3">
            <a:extLst>
              <a:ext uri="{FF2B5EF4-FFF2-40B4-BE49-F238E27FC236}">
                <a16:creationId xmlns:a16="http://schemas.microsoft.com/office/drawing/2014/main" id="{CBEDA558-F6B7-49D6-9B4A-D1BCA41FCC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22" y="1620552"/>
            <a:ext cx="7945755" cy="4542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207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9CCCC0-6BA1-4A12-B642-84C1ABE6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4375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4400" dirty="0">
                <a:latin typeface="+mj-lt"/>
              </a:rPr>
              <a:t>Visual de derrota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7C99EA-6B64-43D0-8664-CEB92A42D7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770" y="1347895"/>
            <a:ext cx="6360459" cy="5066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190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D41E-30AB-4CEC-9EC0-7ABB5DB9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Juego Funcionando</a:t>
            </a:r>
          </a:p>
        </p:txBody>
      </p:sp>
      <p:pic>
        <p:nvPicPr>
          <p:cNvPr id="4" name="Marcador de contenido 3" descr="cap1">
            <a:extLst>
              <a:ext uri="{FF2B5EF4-FFF2-40B4-BE49-F238E27FC236}">
                <a16:creationId xmlns:a16="http://schemas.microsoft.com/office/drawing/2014/main" id="{C9AC042E-3F96-4877-96E4-A091815914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21" y="1825625"/>
            <a:ext cx="8438958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797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30892-2D3B-4D52-9416-B0880608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Futuras implementaciones/ideas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3B4CEE-4E83-4EF6-8C0C-120C6A96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Power ups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sz="2000" dirty="0"/>
              <a:t>Agregar visuales en las cuales si el diego se choca contra estas, las mismas le dará mejoras</a:t>
            </a:r>
          </a:p>
          <a:p>
            <a:pPr marL="0" indent="0">
              <a:buNone/>
            </a:pPr>
            <a:r>
              <a:rPr lang="es-AR" sz="2000" dirty="0"/>
              <a:t>	o el efecto contrario.</a:t>
            </a:r>
          </a:p>
          <a:p>
            <a:r>
              <a:rPr lang="es-AR" dirty="0"/>
              <a:t>Nuevos niveles</a:t>
            </a:r>
          </a:p>
          <a:p>
            <a:pPr marL="914400" lvl="2" indent="0">
              <a:buNone/>
            </a:pPr>
            <a:r>
              <a:rPr lang="es-AR" dirty="0"/>
              <a:t>Posibilidad de implementar nuevos niveles a futuro, en los cuales el diego se enfrentaría a mas o menos defensores dependiendo del contexto.</a:t>
            </a:r>
          </a:p>
        </p:txBody>
      </p:sp>
    </p:spTree>
    <p:extLst>
      <p:ext uri="{BB962C8B-B14F-4D97-AF65-F5344CB8AC3E}">
        <p14:creationId xmlns:p14="http://schemas.microsoft.com/office/powerpoint/2010/main" val="1803548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280</Words>
  <Application>Microsoft Office PowerPoint</Application>
  <PresentationFormat>Panorámica</PresentationFormat>
  <Paragraphs>30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EL JUEGO DEL DIEGO</vt:lpstr>
      <vt:lpstr>Sinopsis</vt:lpstr>
      <vt:lpstr>Implementaciones</vt:lpstr>
      <vt:lpstr>Personajes</vt:lpstr>
      <vt:lpstr>Visuales</vt:lpstr>
      <vt:lpstr>Presentación de PowerPoint</vt:lpstr>
      <vt:lpstr>Presentación de PowerPoint</vt:lpstr>
      <vt:lpstr>Juego Funcionando</vt:lpstr>
      <vt:lpstr>Futuras implementaciones/ideas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JUEGO DEL DIEGO</dc:title>
  <dc:creator>Santino Rondini</dc:creator>
  <cp:lastModifiedBy>Santino Rondini</cp:lastModifiedBy>
  <cp:revision>1</cp:revision>
  <dcterms:created xsi:type="dcterms:W3CDTF">2024-11-14T17:02:28Z</dcterms:created>
  <dcterms:modified xsi:type="dcterms:W3CDTF">2024-11-14T17:36:24Z</dcterms:modified>
</cp:coreProperties>
</file>