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5" b="32308"/>
          <a:stretch/>
        </p:blipFill>
        <p:spPr>
          <a:xfrm flipH="1">
            <a:off x="0" y="3590294"/>
            <a:ext cx="12192000" cy="1052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3705179"/>
            <a:ext cx="900333" cy="879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3914008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Lab Safety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76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Fan Heiti Std B</vt:lpstr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przemyslaw</dc:creator>
  <cp:lastModifiedBy>przemyslaw</cp:lastModifiedBy>
  <cp:revision>2</cp:revision>
  <dcterms:created xsi:type="dcterms:W3CDTF">2016-05-15T03:41:05Z</dcterms:created>
  <dcterms:modified xsi:type="dcterms:W3CDTF">2016-05-15T03:43:29Z</dcterms:modified>
</cp:coreProperties>
</file>