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5" r:id="rId19"/>
    <p:sldId id="276" r:id="rId20"/>
    <p:sldId id="277" r:id="rId21"/>
    <p:sldId id="279" r:id="rId22"/>
    <p:sldId id="280" r:id="rId23"/>
  </p:sldIdLst>
  <p:sldSz cx="9144000" cy="5143500" type="screen16x9"/>
  <p:notesSz cx="6858000" cy="9144000"/>
  <p:embeddedFontLst>
    <p:embeddedFont>
      <p:font typeface="Arbutus Slab" panose="020B0604020202020204" charset="0"/>
      <p:regular r:id="rId25"/>
    </p:embeddedFont>
    <p:embeddedFont>
      <p:font typeface="Cairo" panose="020B0604020202020204" charset="-78"/>
      <p:regular r:id="rId26"/>
      <p:bold r:id="rId27"/>
    </p:embeddedFont>
    <p:embeddedFont>
      <p:font typeface="Josefin Sans" pitchFamily="2" charset="0"/>
      <p:regular r:id="rId28"/>
      <p:bold r:id="rId29"/>
    </p:embeddedFont>
    <p:embeddedFont>
      <p:font typeface="Nunito" pitchFamily="2" charset="0"/>
      <p:regular r:id="rId30"/>
      <p:bold r:id="rId31"/>
      <p:italic r:id="rId32"/>
      <p:boldItalic r:id="rId33"/>
    </p:embeddedFont>
    <p:embeddedFont>
      <p:font typeface="Rowdies" panose="020B0604020202020204" charset="0"/>
      <p:regular r:id="rId34"/>
      <p:bold r:id="rId35"/>
    </p:embeddedFont>
    <p:embeddedFont>
      <p:font typeface="Russo On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450D55-981C-45E4-B817-DD9B842AE588}">
  <a:tblStyle styleId="{99450D55-981C-45E4-B817-DD9B842AE5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8" d="100"/>
          <a:sy n="178" d="100"/>
        </p:scale>
        <p:origin x="341"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thought about some other topics initially that I had much more domain knowledge of but I chose this project in order to try something a little different and take me outside my comfort zone as I have little domain knowledge about birds other than what I have learned over the years. I thought it would present an opportunity to learn something new and test some of what we have learned here in the bootcamp.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887dbc96fc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887dbc96f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887dbc96fc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887dbc96fc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1a69a34a48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1a69a34a48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887dbc96fc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887dbc96fc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was originally going to be a barplot but since the information did not display clearly so I decided to change it to a swarmplot.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2887dbc96fc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2887dbc96fc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wanted to test the statistical significance of the observations and protocol type. Since these values are categorical and nominal I decided on a Chi squared test.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2887dbc96fc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2887dbc96fc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Null Hypothesis in this case is that the 2 categorical variables are independent. The alternate would mean they are dependent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11a69a34a48_0_2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11a69a34a48_0_2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 ran the test two different times since there were many birds spotted only once and the Chi squared test works better with samples of 5 or larger. With the So, for the second iteration of the test I filtered by groups of 5 or more sightings and got a very high P value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2887dbc96fc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2887dbc96fc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 ran the test two different times since there were many birds spotted only once and the Chi squared test works better with samples of 5 or larger. With the So, for the second iteration of the test I filtered by groups of 5 or more sightings and got a very high P value. This could be due to the limited number of samples.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2887dbc96fc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887dbc96fc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wanted to test the statistical significance of the observations and protocol type. Since these values are categorical and nominal I decided on a Chi squared test.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g2887dbc96fc_0_1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2887dbc96fc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this I used sep</a:t>
            </a:r>
            <a:r>
              <a:rPr lang="en-US" dirty="0"/>
              <a:t>a</a:t>
            </a:r>
            <a:r>
              <a:rPr lang="en" dirty="0"/>
              <a:t>rate populatiion data from the Dutch central Stats office and merged 2 dataframe (from birds and population) by province. We can see North and South Holland provinces have the highest populations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a69a34a48_0_2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1a69a34a48_0_2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g2887dbc96fc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3" name="Google Shape;1763;g2887dbc96fc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 though south holland has a bigger population north holland has more observations. Perhaps this could warrant further investigation into why.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2887dbc96fc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2887dbc96fc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The adjusted R-squared takes into account the number of predictors in the model. It adjusts for the increase in R-squared that comes with adding extra predictors. </a:t>
            </a:r>
          </a:p>
          <a:p>
            <a:pPr marL="0" lvl="0" indent="0" algn="l" rtl="0">
              <a:spcBef>
                <a:spcPts val="0"/>
              </a:spcBef>
              <a:spcAft>
                <a:spcPts val="0"/>
              </a:spcAft>
              <a:buNone/>
            </a:pPr>
            <a:r>
              <a:rPr lang="en-US" b="0" i="0" dirty="0">
                <a:solidFill>
                  <a:srgbClr val="D1D5DB"/>
                </a:solidFill>
                <a:effectLst/>
                <a:latin typeface="Söhne"/>
              </a:rPr>
              <a:t>73.1% of the variability in </a:t>
            </a:r>
            <a:r>
              <a:rPr lang="en-US" dirty="0"/>
              <a:t>SIGHTINGS</a:t>
            </a:r>
            <a:r>
              <a:rPr lang="en-US" b="0" i="0" dirty="0">
                <a:solidFill>
                  <a:srgbClr val="D1D5DB"/>
                </a:solidFill>
                <a:effectLst/>
                <a:latin typeface="Söhne"/>
              </a:rPr>
              <a:t> is explained by the model. </a:t>
            </a:r>
          </a:p>
          <a:p>
            <a:pPr marL="0" lvl="0" indent="0" algn="l" rtl="0">
              <a:spcBef>
                <a:spcPts val="0"/>
              </a:spcBef>
              <a:spcAft>
                <a:spcPts val="0"/>
              </a:spcAft>
              <a:buNone/>
            </a:pPr>
            <a:r>
              <a:rPr lang="en" dirty="0">
                <a:solidFill>
                  <a:schemeClr val="dk1"/>
                </a:solidFill>
              </a:rPr>
              <a:t>Here, the RSquared value of 0.704 means that after accounting for the number of predictors, about 70.4% of the variability in sightings can be explained. The Durbin Watson (shou</a:t>
            </a:r>
            <a:r>
              <a:rPr lang="en-US" dirty="0" err="1">
                <a:solidFill>
                  <a:schemeClr val="dk1"/>
                </a:solidFill>
              </a:rPr>
              <a:t>ld</a:t>
            </a:r>
            <a:r>
              <a:rPr lang="en" dirty="0">
                <a:solidFill>
                  <a:schemeClr val="dk1"/>
                </a:solidFill>
              </a:rPr>
              <a:t> be close to 2) here, 1.523 suggests a slight positive autocorrelation, though not very strong. The Omnibus number is close to .5 which suggests residuals are normally distributed.</a:t>
            </a:r>
            <a:br>
              <a:rPr lang="en" dirty="0">
                <a:solidFill>
                  <a:schemeClr val="dk1"/>
                </a:solidFill>
              </a:rPr>
            </a:br>
            <a:br>
              <a:rPr lang="en" dirty="0">
                <a:solidFill>
                  <a:schemeClr val="dk1"/>
                </a:solidFill>
              </a:rPr>
            </a:br>
            <a:r>
              <a:rPr lang="en" dirty="0">
                <a:solidFill>
                  <a:schemeClr val="dk1"/>
                </a:solidFill>
              </a:rPr>
              <a:t>c</a:t>
            </a:r>
            <a:r>
              <a:rPr lang="en-US" b="1" i="0" dirty="0" err="1">
                <a:effectLst/>
                <a:latin typeface="Söhne"/>
              </a:rPr>
              <a:t>onfidence</a:t>
            </a:r>
            <a:r>
              <a:rPr lang="en-US" b="1" i="0" dirty="0">
                <a:effectLst/>
                <a:latin typeface="Söhne"/>
              </a:rPr>
              <a:t> Intervals ([0.025 0.975])</a:t>
            </a:r>
            <a:r>
              <a:rPr lang="en-US" b="0" i="0" dirty="0">
                <a:solidFill>
                  <a:srgbClr val="D1D5DB"/>
                </a:solidFill>
                <a:effectLst/>
                <a:latin typeface="Söhne"/>
              </a:rPr>
              <a:t>: For each coefficient, we are 95% confident that the actual value of the coefficient lies within this interval.</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1a69a34a48_0_3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1a69a34a48_0_3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887dbc96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887dbc96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dataset I acquired was initially 140GB, I could see Python starting to sweat at this point so the sample needed to be smaller. I chose to narrow the scope of the project to covering the Netherlands from 2018 to 2023 which still gave 60MB of data and 1.8M rows. I decided on using a sample of 10000 rows from the data set. At first I did not realise I was reading only the first 10K rows which would mean an extremely biased set would have been examined. I solved this by defining a function (FOR LOOP - thanks Marina) to randomly sample 10K and used a seed in order to preserve the consistency of the random sample.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1a69a34a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1a69a34a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887dbc96f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887dbc96f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might expect the sightings by day of the week are much higher at the weekends. The higher levels on Monday and Friday relative to mid-week may be because people tend to take “long weekends” as breaks.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887dbc96f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887dbc96f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887dbc96f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887dbc96f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twelve provinces in The Netherlands. Here we can visualise the number of sightings in each province.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887dbc96f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887dbc96f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there is a large variation in the number sightings when categorised by month. The spring breeding season in spring logs significantly more sightings. I was a little surprised that the number of sightings during the summer months were as low given the extra duration of light during summer days.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100" y="1557825"/>
            <a:ext cx="7007700" cy="17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100" y="3326650"/>
            <a:ext cx="7007700" cy="33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476624">
            <a:off x="-227771" y="4381878"/>
            <a:ext cx="1961242" cy="1092145"/>
          </a:xfrm>
          <a:custGeom>
            <a:avLst/>
            <a:gdLst/>
            <a:ahLst/>
            <a:cxnLst/>
            <a:rect l="l" t="t" r="r" b="b"/>
            <a:pathLst>
              <a:path w="78450" h="43686" extrusionOk="0">
                <a:moveTo>
                  <a:pt x="0" y="28217"/>
                </a:moveTo>
                <a:cubicBezTo>
                  <a:pt x="2078" y="19906"/>
                  <a:pt x="3857" y="9667"/>
                  <a:pt x="11049" y="5013"/>
                </a:cubicBezTo>
                <a:cubicBezTo>
                  <a:pt x="22002" y="-2074"/>
                  <a:pt x="39777" y="-1555"/>
                  <a:pt x="50164" y="6339"/>
                </a:cubicBezTo>
                <a:cubicBezTo>
                  <a:pt x="56382" y="11065"/>
                  <a:pt x="65331" y="21748"/>
                  <a:pt x="60108" y="27554"/>
                </a:cubicBezTo>
                <a:cubicBezTo>
                  <a:pt x="55347" y="32847"/>
                  <a:pt x="38432" y="23894"/>
                  <a:pt x="41324" y="17388"/>
                </a:cubicBezTo>
                <a:cubicBezTo>
                  <a:pt x="44946" y="9240"/>
                  <a:pt x="61376" y="16782"/>
                  <a:pt x="67401" y="23355"/>
                </a:cubicBezTo>
                <a:cubicBezTo>
                  <a:pt x="72613" y="29041"/>
                  <a:pt x="73635" y="37660"/>
                  <a:pt x="78450" y="43686"/>
                </a:cubicBezTo>
              </a:path>
            </a:pathLst>
          </a:custGeom>
          <a:noFill/>
          <a:ln w="19050" cap="flat" cmpd="sng">
            <a:solidFill>
              <a:schemeClr val="lt2"/>
            </a:solidFill>
            <a:prstDash val="dash"/>
            <a:round/>
            <a:headEnd type="none" w="med" len="med"/>
            <a:tailEnd type="none" w="med" len="med"/>
          </a:ln>
        </p:spPr>
      </p:sp>
      <p:sp>
        <p:nvSpPr>
          <p:cNvPr id="12" name="Google Shape;12;p2"/>
          <p:cNvSpPr/>
          <p:nvPr/>
        </p:nvSpPr>
        <p:spPr>
          <a:xfrm>
            <a:off x="3379851" y="3342350"/>
            <a:ext cx="6569110" cy="1859550"/>
          </a:xfrm>
          <a:custGeom>
            <a:avLst/>
            <a:gdLst/>
            <a:ahLst/>
            <a:cxnLst/>
            <a:rect l="l" t="t" r="r" b="b"/>
            <a:pathLst>
              <a:path w="227128" h="74382" extrusionOk="0">
                <a:moveTo>
                  <a:pt x="394" y="74382"/>
                </a:moveTo>
                <a:cubicBezTo>
                  <a:pt x="-1771" y="63559"/>
                  <a:pt x="5473" y="50515"/>
                  <a:pt x="14758" y="44549"/>
                </a:cubicBezTo>
                <a:cubicBezTo>
                  <a:pt x="23446" y="38967"/>
                  <a:pt x="34486" y="37035"/>
                  <a:pt x="44813" y="37035"/>
                </a:cubicBezTo>
                <a:cubicBezTo>
                  <a:pt x="56216" y="37035"/>
                  <a:pt x="67023" y="42419"/>
                  <a:pt x="77740" y="46316"/>
                </a:cubicBezTo>
                <a:cubicBezTo>
                  <a:pt x="89909" y="50741"/>
                  <a:pt x="103243" y="51841"/>
                  <a:pt x="116192" y="51841"/>
                </a:cubicBezTo>
                <a:cubicBezTo>
                  <a:pt x="122604" y="51841"/>
                  <a:pt x="129401" y="53395"/>
                  <a:pt x="135418" y="51178"/>
                </a:cubicBezTo>
                <a:cubicBezTo>
                  <a:pt x="150726" y="45538"/>
                  <a:pt x="163896" y="21019"/>
                  <a:pt x="155970" y="6760"/>
                </a:cubicBezTo>
                <a:cubicBezTo>
                  <a:pt x="153839" y="2926"/>
                  <a:pt x="148585" y="-1189"/>
                  <a:pt x="144478" y="351"/>
                </a:cubicBezTo>
                <a:cubicBezTo>
                  <a:pt x="138527" y="2583"/>
                  <a:pt x="128908" y="7536"/>
                  <a:pt x="130777" y="13610"/>
                </a:cubicBezTo>
                <a:cubicBezTo>
                  <a:pt x="134351" y="25225"/>
                  <a:pt x="154444" y="27349"/>
                  <a:pt x="165914" y="23334"/>
                </a:cubicBezTo>
                <a:cubicBezTo>
                  <a:pt x="172891" y="20892"/>
                  <a:pt x="178607" y="15743"/>
                  <a:pt x="185140" y="12284"/>
                </a:cubicBezTo>
                <a:cubicBezTo>
                  <a:pt x="197718" y="5625"/>
                  <a:pt x="213321" y="1098"/>
                  <a:pt x="227128" y="4550"/>
                </a:cubicBezTo>
              </a:path>
            </a:pathLst>
          </a:custGeom>
          <a:noFill/>
          <a:ln w="19050" cap="flat" cmpd="sng">
            <a:solidFill>
              <a:schemeClr val="lt2"/>
            </a:solidFill>
            <a:prstDash val="dash"/>
            <a:round/>
            <a:headEnd type="none" w="med" len="med"/>
            <a:tailEnd type="none" w="med" len="med"/>
          </a:ln>
        </p:spPr>
      </p:sp>
      <p:sp>
        <p:nvSpPr>
          <p:cNvPr id="13" name="Google Shape;13;p2"/>
          <p:cNvSpPr/>
          <p:nvPr/>
        </p:nvSpPr>
        <p:spPr>
          <a:xfrm>
            <a:off x="-125290" y="-50675"/>
            <a:ext cx="4123925" cy="1651900"/>
          </a:xfrm>
          <a:custGeom>
            <a:avLst/>
            <a:gdLst/>
            <a:ahLst/>
            <a:cxnLst/>
            <a:rect l="l" t="t" r="r" b="b"/>
            <a:pathLst>
              <a:path w="164957" h="66076" extrusionOk="0">
                <a:moveTo>
                  <a:pt x="762" y="66076"/>
                </a:moveTo>
                <a:cubicBezTo>
                  <a:pt x="762" y="58336"/>
                  <a:pt x="-1358" y="50006"/>
                  <a:pt x="1646" y="42872"/>
                </a:cubicBezTo>
                <a:cubicBezTo>
                  <a:pt x="4597" y="35864"/>
                  <a:pt x="11997" y="29644"/>
                  <a:pt x="19546" y="28729"/>
                </a:cubicBezTo>
                <a:cubicBezTo>
                  <a:pt x="46353" y="25480"/>
                  <a:pt x="79308" y="53342"/>
                  <a:pt x="100207" y="36242"/>
                </a:cubicBezTo>
                <a:cubicBezTo>
                  <a:pt x="104079" y="33074"/>
                  <a:pt x="100208" y="25194"/>
                  <a:pt x="96671" y="21657"/>
                </a:cubicBezTo>
                <a:cubicBezTo>
                  <a:pt x="93194" y="18180"/>
                  <a:pt x="86723" y="17810"/>
                  <a:pt x="82086" y="19447"/>
                </a:cubicBezTo>
                <a:cubicBezTo>
                  <a:pt x="75206" y="21875"/>
                  <a:pt x="70934" y="35095"/>
                  <a:pt x="75898" y="40441"/>
                </a:cubicBezTo>
                <a:cubicBezTo>
                  <a:pt x="84637" y="49852"/>
                  <a:pt x="103829" y="50237"/>
                  <a:pt x="114350" y="42872"/>
                </a:cubicBezTo>
                <a:cubicBezTo>
                  <a:pt x="124154" y="36009"/>
                  <a:pt x="121317" y="19208"/>
                  <a:pt x="129156" y="10166"/>
                </a:cubicBezTo>
                <a:cubicBezTo>
                  <a:pt x="137282" y="793"/>
                  <a:pt x="152552" y="0"/>
                  <a:pt x="164957" y="0"/>
                </a:cubicBezTo>
              </a:path>
            </a:pathLst>
          </a:custGeom>
          <a:noFill/>
          <a:ln w="19050" cap="flat" cmpd="sng">
            <a:solidFill>
              <a:schemeClr val="lt2"/>
            </a:solidFill>
            <a:prstDash val="dash"/>
            <a:round/>
            <a:headEnd type="none" w="med" len="med"/>
            <a:tailEnd type="none" w="med" len="med"/>
          </a:ln>
        </p:spPr>
      </p:sp>
      <p:sp>
        <p:nvSpPr>
          <p:cNvPr id="14" name="Google Shape;14;p2"/>
          <p:cNvSpPr/>
          <p:nvPr/>
        </p:nvSpPr>
        <p:spPr>
          <a:xfrm>
            <a:off x="5054296" y="-83825"/>
            <a:ext cx="4295800" cy="2508225"/>
          </a:xfrm>
          <a:custGeom>
            <a:avLst/>
            <a:gdLst/>
            <a:ahLst/>
            <a:cxnLst/>
            <a:rect l="l" t="t" r="r" b="b"/>
            <a:pathLst>
              <a:path w="171832" h="100329" extrusionOk="0">
                <a:moveTo>
                  <a:pt x="171026" y="100329"/>
                </a:moveTo>
                <a:cubicBezTo>
                  <a:pt x="173824" y="90537"/>
                  <a:pt x="168565" y="79558"/>
                  <a:pt x="163513" y="70716"/>
                </a:cubicBezTo>
                <a:cubicBezTo>
                  <a:pt x="156301" y="58094"/>
                  <a:pt x="146335" y="45860"/>
                  <a:pt x="133458" y="39115"/>
                </a:cubicBezTo>
                <a:cubicBezTo>
                  <a:pt x="113750" y="28792"/>
                  <a:pt x="89221" y="28481"/>
                  <a:pt x="67162" y="31381"/>
                </a:cubicBezTo>
                <a:cubicBezTo>
                  <a:pt x="53462" y="33182"/>
                  <a:pt x="37486" y="44065"/>
                  <a:pt x="35118" y="57678"/>
                </a:cubicBezTo>
                <a:cubicBezTo>
                  <a:pt x="34789" y="59571"/>
                  <a:pt x="33629" y="61813"/>
                  <a:pt x="34676" y="63424"/>
                </a:cubicBezTo>
                <a:cubicBezTo>
                  <a:pt x="40424" y="72267"/>
                  <a:pt x="63720" y="72109"/>
                  <a:pt x="66278" y="61877"/>
                </a:cubicBezTo>
                <a:cubicBezTo>
                  <a:pt x="70363" y="45538"/>
                  <a:pt x="44991" y="32917"/>
                  <a:pt x="28931" y="27845"/>
                </a:cubicBezTo>
                <a:cubicBezTo>
                  <a:pt x="19431" y="24845"/>
                  <a:pt x="8089" y="23409"/>
                  <a:pt x="1528" y="15911"/>
                </a:cubicBezTo>
                <a:cubicBezTo>
                  <a:pt x="-708" y="13356"/>
                  <a:pt x="-364" y="7982"/>
                  <a:pt x="2191" y="5746"/>
                </a:cubicBezTo>
                <a:cubicBezTo>
                  <a:pt x="6592" y="1896"/>
                  <a:pt x="13092" y="1418"/>
                  <a:pt x="18765" y="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919150" y="1599388"/>
            <a:ext cx="7305900" cy="108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subTitle" idx="1"/>
          </p:nvPr>
        </p:nvSpPr>
        <p:spPr>
          <a:xfrm>
            <a:off x="919150" y="2753463"/>
            <a:ext cx="73059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5" name="Google Shape;55;p13"/>
          <p:cNvSpPr txBox="1">
            <a:spLocks noGrp="1"/>
          </p:cNvSpPr>
          <p:nvPr>
            <p:ph type="subTitle" idx="1"/>
          </p:nvPr>
        </p:nvSpPr>
        <p:spPr>
          <a:xfrm>
            <a:off x="4899795" y="196065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6" name="Google Shape;56;p13"/>
          <p:cNvSpPr txBox="1">
            <a:spLocks noGrp="1"/>
          </p:cNvSpPr>
          <p:nvPr>
            <p:ph type="subTitle" idx="2"/>
          </p:nvPr>
        </p:nvSpPr>
        <p:spPr>
          <a:xfrm>
            <a:off x="4899795" y="227282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7" name="Google Shape;57;p13"/>
          <p:cNvSpPr txBox="1">
            <a:spLocks noGrp="1"/>
          </p:cNvSpPr>
          <p:nvPr>
            <p:ph type="subTitle" idx="3"/>
          </p:nvPr>
        </p:nvSpPr>
        <p:spPr>
          <a:xfrm>
            <a:off x="1712788" y="196065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13"/>
          <p:cNvSpPr txBox="1">
            <a:spLocks noGrp="1"/>
          </p:cNvSpPr>
          <p:nvPr>
            <p:ph type="subTitle" idx="4"/>
          </p:nvPr>
        </p:nvSpPr>
        <p:spPr>
          <a:xfrm>
            <a:off x="1712788" y="227282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9" name="Google Shape;59;p13"/>
          <p:cNvSpPr txBox="1">
            <a:spLocks noGrp="1"/>
          </p:cNvSpPr>
          <p:nvPr>
            <p:ph type="subTitle" idx="5"/>
          </p:nvPr>
        </p:nvSpPr>
        <p:spPr>
          <a:xfrm>
            <a:off x="4899795" y="36302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0" name="Google Shape;60;p13"/>
          <p:cNvSpPr txBox="1">
            <a:spLocks noGrp="1"/>
          </p:cNvSpPr>
          <p:nvPr>
            <p:ph type="subTitle" idx="6"/>
          </p:nvPr>
        </p:nvSpPr>
        <p:spPr>
          <a:xfrm>
            <a:off x="4899795" y="39424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1" name="Google Shape;61;p13"/>
          <p:cNvSpPr txBox="1">
            <a:spLocks noGrp="1"/>
          </p:cNvSpPr>
          <p:nvPr>
            <p:ph type="subTitle" idx="7"/>
          </p:nvPr>
        </p:nvSpPr>
        <p:spPr>
          <a:xfrm>
            <a:off x="1712788" y="36302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2" name="Google Shape;62;p13"/>
          <p:cNvSpPr txBox="1">
            <a:spLocks noGrp="1"/>
          </p:cNvSpPr>
          <p:nvPr>
            <p:ph type="subTitle" idx="8"/>
          </p:nvPr>
        </p:nvSpPr>
        <p:spPr>
          <a:xfrm>
            <a:off x="1712788" y="39424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63" name="Google Shape;63;p13"/>
          <p:cNvSpPr txBox="1">
            <a:spLocks noGrp="1"/>
          </p:cNvSpPr>
          <p:nvPr>
            <p:ph type="title" idx="9" hasCustomPrompt="1"/>
          </p:nvPr>
        </p:nvSpPr>
        <p:spPr>
          <a:xfrm>
            <a:off x="2458888" y="13591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4" name="Google Shape;64;p13"/>
          <p:cNvSpPr txBox="1">
            <a:spLocks noGrp="1"/>
          </p:cNvSpPr>
          <p:nvPr>
            <p:ph type="title" idx="13" hasCustomPrompt="1"/>
          </p:nvPr>
        </p:nvSpPr>
        <p:spPr>
          <a:xfrm>
            <a:off x="5645895" y="13591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5" name="Google Shape;65;p13"/>
          <p:cNvSpPr txBox="1">
            <a:spLocks noGrp="1"/>
          </p:cNvSpPr>
          <p:nvPr>
            <p:ph type="title" idx="14" hasCustomPrompt="1"/>
          </p:nvPr>
        </p:nvSpPr>
        <p:spPr>
          <a:xfrm>
            <a:off x="2458888" y="301816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6" name="Google Shape;66;p13"/>
          <p:cNvSpPr txBox="1">
            <a:spLocks noGrp="1"/>
          </p:cNvSpPr>
          <p:nvPr>
            <p:ph type="title" idx="15" hasCustomPrompt="1"/>
          </p:nvPr>
        </p:nvSpPr>
        <p:spPr>
          <a:xfrm>
            <a:off x="5645895" y="301817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7" name="Google Shape;67;p13"/>
          <p:cNvSpPr/>
          <p:nvPr/>
        </p:nvSpPr>
        <p:spPr>
          <a:xfrm>
            <a:off x="6086950" y="-45175"/>
            <a:ext cx="3524775" cy="3944650"/>
          </a:xfrm>
          <a:custGeom>
            <a:avLst/>
            <a:gdLst/>
            <a:ahLst/>
            <a:cxnLst/>
            <a:rect l="l" t="t" r="r" b="b"/>
            <a:pathLst>
              <a:path w="140991" h="157786" extrusionOk="0">
                <a:moveTo>
                  <a:pt x="140991" y="157786"/>
                </a:moveTo>
                <a:cubicBezTo>
                  <a:pt x="120086" y="150184"/>
                  <a:pt x="99692" y="129509"/>
                  <a:pt x="97235" y="107401"/>
                </a:cubicBezTo>
                <a:cubicBezTo>
                  <a:pt x="96057" y="96799"/>
                  <a:pt x="102292" y="86671"/>
                  <a:pt x="104527" y="76241"/>
                </a:cubicBezTo>
                <a:cubicBezTo>
                  <a:pt x="106806" y="65604"/>
                  <a:pt x="105061" y="52752"/>
                  <a:pt x="98340" y="44198"/>
                </a:cubicBezTo>
                <a:cubicBezTo>
                  <a:pt x="91533" y="35535"/>
                  <a:pt x="78380" y="27071"/>
                  <a:pt x="68064" y="30939"/>
                </a:cubicBezTo>
                <a:cubicBezTo>
                  <a:pt x="59351" y="34206"/>
                  <a:pt x="47725" y="38428"/>
                  <a:pt x="40220" y="32927"/>
                </a:cubicBezTo>
                <a:cubicBezTo>
                  <a:pt x="36555" y="30241"/>
                  <a:pt x="32545" y="22530"/>
                  <a:pt x="36242" y="19889"/>
                </a:cubicBezTo>
                <a:cubicBezTo>
                  <a:pt x="39984" y="17216"/>
                  <a:pt x="50590" y="23414"/>
                  <a:pt x="47954" y="27182"/>
                </a:cubicBezTo>
                <a:cubicBezTo>
                  <a:pt x="41578" y="36297"/>
                  <a:pt x="23619" y="27877"/>
                  <a:pt x="15248" y="20552"/>
                </a:cubicBezTo>
                <a:cubicBezTo>
                  <a:pt x="8828" y="14935"/>
                  <a:pt x="8365" y="1673"/>
                  <a:pt x="0" y="0"/>
                </a:cubicBezTo>
              </a:path>
            </a:pathLst>
          </a:custGeom>
          <a:noFill/>
          <a:ln w="19050" cap="flat" cmpd="sng">
            <a:solidFill>
              <a:schemeClr val="lt2"/>
            </a:solidFill>
            <a:prstDash val="dash"/>
            <a:round/>
            <a:headEnd type="none" w="med" len="med"/>
            <a:tailEnd type="none" w="med" len="med"/>
          </a:ln>
        </p:spPr>
      </p:sp>
      <p:sp>
        <p:nvSpPr>
          <p:cNvPr id="68" name="Google Shape;68;p13"/>
          <p:cNvSpPr/>
          <p:nvPr/>
        </p:nvSpPr>
        <p:spPr>
          <a:xfrm>
            <a:off x="-211200" y="2412000"/>
            <a:ext cx="1790000" cy="2899325"/>
          </a:xfrm>
          <a:custGeom>
            <a:avLst/>
            <a:gdLst/>
            <a:ahLst/>
            <a:cxnLst/>
            <a:rect l="l" t="t" r="r" b="b"/>
            <a:pathLst>
              <a:path w="71600" h="96620" extrusionOk="0">
                <a:moveTo>
                  <a:pt x="0" y="7340"/>
                </a:moveTo>
                <a:cubicBezTo>
                  <a:pt x="5884" y="1447"/>
                  <a:pt x="16029" y="-1391"/>
                  <a:pt x="24087" y="711"/>
                </a:cubicBezTo>
                <a:cubicBezTo>
                  <a:pt x="32292" y="2851"/>
                  <a:pt x="40606" y="8970"/>
                  <a:pt x="43755" y="16843"/>
                </a:cubicBezTo>
                <a:cubicBezTo>
                  <a:pt x="45781" y="21908"/>
                  <a:pt x="47972" y="30756"/>
                  <a:pt x="43092" y="33196"/>
                </a:cubicBezTo>
                <a:cubicBezTo>
                  <a:pt x="37994" y="35745"/>
                  <a:pt x="29067" y="34095"/>
                  <a:pt x="26518" y="28997"/>
                </a:cubicBezTo>
                <a:cubicBezTo>
                  <a:pt x="26078" y="28118"/>
                  <a:pt x="25088" y="26738"/>
                  <a:pt x="25855" y="26124"/>
                </a:cubicBezTo>
                <a:cubicBezTo>
                  <a:pt x="29065" y="23556"/>
                  <a:pt x="31685" y="32227"/>
                  <a:pt x="33148" y="36069"/>
                </a:cubicBezTo>
                <a:cubicBezTo>
                  <a:pt x="37232" y="46789"/>
                  <a:pt x="32645" y="59505"/>
                  <a:pt x="36463" y="70322"/>
                </a:cubicBezTo>
                <a:cubicBezTo>
                  <a:pt x="37888" y="74360"/>
                  <a:pt x="40728" y="78919"/>
                  <a:pt x="44860" y="80046"/>
                </a:cubicBezTo>
                <a:cubicBezTo>
                  <a:pt x="50784" y="81662"/>
                  <a:pt x="57623" y="80360"/>
                  <a:pt x="62981" y="83360"/>
                </a:cubicBezTo>
                <a:cubicBezTo>
                  <a:pt x="67581" y="85936"/>
                  <a:pt x="71600" y="91348"/>
                  <a:pt x="71600" y="9662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61325" y="1645050"/>
            <a:ext cx="52722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74" name="Google Shape;74;p15"/>
          <p:cNvSpPr txBox="1">
            <a:spLocks noGrp="1"/>
          </p:cNvSpPr>
          <p:nvPr>
            <p:ph type="subTitle" idx="1"/>
          </p:nvPr>
        </p:nvSpPr>
        <p:spPr>
          <a:xfrm>
            <a:off x="861325" y="2770050"/>
            <a:ext cx="5272200" cy="728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7" name="Google Shape;77;p16"/>
          <p:cNvSpPr/>
          <p:nvPr/>
        </p:nvSpPr>
        <p:spPr>
          <a:xfrm rot="659987">
            <a:off x="6828095" y="111431"/>
            <a:ext cx="2625050" cy="5243176"/>
          </a:xfrm>
          <a:custGeom>
            <a:avLst/>
            <a:gdLst/>
            <a:ahLst/>
            <a:cxnLst/>
            <a:rect l="l" t="t" r="r" b="b"/>
            <a:pathLst>
              <a:path w="105005" h="209733" extrusionOk="0">
                <a:moveTo>
                  <a:pt x="33013" y="209733"/>
                </a:moveTo>
                <a:cubicBezTo>
                  <a:pt x="38791" y="189545"/>
                  <a:pt x="74824" y="197582"/>
                  <a:pt x="90175" y="183254"/>
                </a:cubicBezTo>
                <a:cubicBezTo>
                  <a:pt x="100232" y="173867"/>
                  <a:pt x="102319" y="157878"/>
                  <a:pt x="103415" y="144165"/>
                </a:cubicBezTo>
                <a:cubicBezTo>
                  <a:pt x="104643" y="128799"/>
                  <a:pt x="106694" y="112726"/>
                  <a:pt x="102364" y="97932"/>
                </a:cubicBezTo>
                <a:cubicBezTo>
                  <a:pt x="95771" y="75407"/>
                  <a:pt x="75856" y="59187"/>
                  <a:pt x="63065" y="39509"/>
                </a:cubicBezTo>
                <a:cubicBezTo>
                  <a:pt x="58088" y="31853"/>
                  <a:pt x="52453" y="21920"/>
                  <a:pt x="55290" y="13240"/>
                </a:cubicBezTo>
                <a:cubicBezTo>
                  <a:pt x="56293" y="10173"/>
                  <a:pt x="61297" y="6928"/>
                  <a:pt x="63906" y="8827"/>
                </a:cubicBezTo>
                <a:cubicBezTo>
                  <a:pt x="69963" y="13235"/>
                  <a:pt x="60678" y="28418"/>
                  <a:pt x="53188" y="28581"/>
                </a:cubicBezTo>
                <a:cubicBezTo>
                  <a:pt x="41946" y="28825"/>
                  <a:pt x="29786" y="30535"/>
                  <a:pt x="19564" y="25849"/>
                </a:cubicBezTo>
                <a:cubicBezTo>
                  <a:pt x="13382" y="23015"/>
                  <a:pt x="6999" y="19602"/>
                  <a:pt x="2751" y="14291"/>
                </a:cubicBezTo>
                <a:cubicBezTo>
                  <a:pt x="-278" y="10503"/>
                  <a:pt x="19" y="4850"/>
                  <a:pt x="19" y="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8"/>
        <p:cNvGrpSpPr/>
        <p:nvPr/>
      </p:nvGrpSpPr>
      <p:grpSpPr>
        <a:xfrm>
          <a:off x="0" y="0"/>
          <a:ext cx="0" cy="0"/>
          <a:chOff x="0" y="0"/>
          <a:chExt cx="0" cy="0"/>
        </a:xfrm>
      </p:grpSpPr>
      <p:sp>
        <p:nvSpPr>
          <p:cNvPr id="79" name="Google Shape;79;p17"/>
          <p:cNvSpPr txBox="1">
            <a:spLocks noGrp="1"/>
          </p:cNvSpPr>
          <p:nvPr>
            <p:ph type="subTitle" idx="1"/>
          </p:nvPr>
        </p:nvSpPr>
        <p:spPr>
          <a:xfrm>
            <a:off x="1863400" y="3022525"/>
            <a:ext cx="5417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9pPr>
          </a:lstStyle>
          <a:p>
            <a:endParaRPr/>
          </a:p>
        </p:txBody>
      </p:sp>
      <p:sp>
        <p:nvSpPr>
          <p:cNvPr id="80" name="Google Shape;80;p17"/>
          <p:cNvSpPr txBox="1">
            <a:spLocks noGrp="1"/>
          </p:cNvSpPr>
          <p:nvPr>
            <p:ph type="subTitle" idx="2"/>
          </p:nvPr>
        </p:nvSpPr>
        <p:spPr>
          <a:xfrm>
            <a:off x="1863400" y="3344300"/>
            <a:ext cx="5417400" cy="8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1" name="Google Shape;81;p17"/>
          <p:cNvSpPr txBox="1">
            <a:spLocks noGrp="1"/>
          </p:cNvSpPr>
          <p:nvPr>
            <p:ph type="subTitle" idx="3"/>
          </p:nvPr>
        </p:nvSpPr>
        <p:spPr>
          <a:xfrm>
            <a:off x="1863400" y="1505950"/>
            <a:ext cx="5417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2pPr>
            <a:lvl3pPr lvl="2"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3pPr>
            <a:lvl4pPr lvl="3"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4pPr>
            <a:lvl5pPr lvl="4"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5pPr>
            <a:lvl6pPr lvl="5"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6pPr>
            <a:lvl7pPr lvl="6"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7pPr>
            <a:lvl8pPr lvl="7"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8pPr>
            <a:lvl9pPr lvl="8" algn="ctr" rtl="0">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9pPr>
          </a:lstStyle>
          <a:p>
            <a:endParaRPr/>
          </a:p>
        </p:txBody>
      </p:sp>
      <p:sp>
        <p:nvSpPr>
          <p:cNvPr id="82" name="Google Shape;82;p17"/>
          <p:cNvSpPr txBox="1">
            <a:spLocks noGrp="1"/>
          </p:cNvSpPr>
          <p:nvPr>
            <p:ph type="subTitle" idx="4"/>
          </p:nvPr>
        </p:nvSpPr>
        <p:spPr>
          <a:xfrm>
            <a:off x="1863400" y="1827725"/>
            <a:ext cx="5417400" cy="8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7"/>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765800" y="1987250"/>
            <a:ext cx="46206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6" name="Google Shape;86;p18"/>
          <p:cNvSpPr txBox="1">
            <a:spLocks noGrp="1"/>
          </p:cNvSpPr>
          <p:nvPr>
            <p:ph type="title" idx="2" hasCustomPrompt="1"/>
          </p:nvPr>
        </p:nvSpPr>
        <p:spPr>
          <a:xfrm>
            <a:off x="621088" y="1848000"/>
            <a:ext cx="2144700" cy="144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7" name="Google Shape;87;p18"/>
          <p:cNvSpPr txBox="1">
            <a:spLocks noGrp="1"/>
          </p:cNvSpPr>
          <p:nvPr>
            <p:ph type="subTitle" idx="1"/>
          </p:nvPr>
        </p:nvSpPr>
        <p:spPr>
          <a:xfrm>
            <a:off x="2765800" y="2792050"/>
            <a:ext cx="4620600" cy="364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8" name="Google Shape;88;p18"/>
          <p:cNvSpPr/>
          <p:nvPr/>
        </p:nvSpPr>
        <p:spPr>
          <a:xfrm>
            <a:off x="-159725" y="3699066"/>
            <a:ext cx="7126475" cy="1507300"/>
          </a:xfrm>
          <a:custGeom>
            <a:avLst/>
            <a:gdLst/>
            <a:ahLst/>
            <a:cxnLst/>
            <a:rect l="l" t="t" r="r" b="b"/>
            <a:pathLst>
              <a:path w="285059" h="60292" extrusionOk="0">
                <a:moveTo>
                  <a:pt x="285059" y="60292"/>
                </a:moveTo>
                <a:cubicBezTo>
                  <a:pt x="284309" y="51671"/>
                  <a:pt x="276948" y="44513"/>
                  <a:pt x="270378" y="38882"/>
                </a:cubicBezTo>
                <a:cubicBezTo>
                  <a:pt x="259900" y="29901"/>
                  <a:pt x="247264" y="20581"/>
                  <a:pt x="233471" y="20123"/>
                </a:cubicBezTo>
                <a:cubicBezTo>
                  <a:pt x="225038" y="19843"/>
                  <a:pt x="216241" y="18829"/>
                  <a:pt x="208187" y="21346"/>
                </a:cubicBezTo>
                <a:cubicBezTo>
                  <a:pt x="195566" y="25290"/>
                  <a:pt x="183948" y="32842"/>
                  <a:pt x="170872" y="34804"/>
                </a:cubicBezTo>
                <a:cubicBezTo>
                  <a:pt x="158913" y="36598"/>
                  <a:pt x="146091" y="35413"/>
                  <a:pt x="134781" y="31133"/>
                </a:cubicBezTo>
                <a:cubicBezTo>
                  <a:pt x="125649" y="27677"/>
                  <a:pt x="113298" y="11795"/>
                  <a:pt x="120712" y="5441"/>
                </a:cubicBezTo>
                <a:cubicBezTo>
                  <a:pt x="122838" y="3619"/>
                  <a:pt x="126272" y="4626"/>
                  <a:pt x="129072" y="4626"/>
                </a:cubicBezTo>
                <a:cubicBezTo>
                  <a:pt x="136860" y="4626"/>
                  <a:pt x="147072" y="6198"/>
                  <a:pt x="150890" y="12986"/>
                </a:cubicBezTo>
                <a:cubicBezTo>
                  <a:pt x="154462" y="19336"/>
                  <a:pt x="145853" y="27884"/>
                  <a:pt x="139675" y="31745"/>
                </a:cubicBezTo>
                <a:cubicBezTo>
                  <a:pt x="124458" y="41256"/>
                  <a:pt x="102105" y="39946"/>
                  <a:pt x="85844" y="32357"/>
                </a:cubicBezTo>
                <a:cubicBezTo>
                  <a:pt x="58234" y="19471"/>
                  <a:pt x="29877" y="-5019"/>
                  <a:pt x="0" y="956"/>
                </a:cubicBezTo>
              </a:path>
            </a:pathLst>
          </a:custGeom>
          <a:noFill/>
          <a:ln w="19050" cap="flat" cmpd="sng">
            <a:solidFill>
              <a:schemeClr val="lt2"/>
            </a:solidFill>
            <a:prstDash val="dash"/>
            <a:round/>
            <a:headEnd type="none" w="med" len="med"/>
            <a:tailEnd type="none" w="med" len="med"/>
          </a:ln>
        </p:spPr>
      </p:sp>
      <p:sp>
        <p:nvSpPr>
          <p:cNvPr id="89" name="Google Shape;89;p18"/>
          <p:cNvSpPr/>
          <p:nvPr/>
        </p:nvSpPr>
        <p:spPr>
          <a:xfrm>
            <a:off x="2455350" y="-33975"/>
            <a:ext cx="7131575" cy="1976275"/>
          </a:xfrm>
          <a:custGeom>
            <a:avLst/>
            <a:gdLst/>
            <a:ahLst/>
            <a:cxnLst/>
            <a:rect l="l" t="t" r="r" b="b"/>
            <a:pathLst>
              <a:path w="285263" h="79051" extrusionOk="0">
                <a:moveTo>
                  <a:pt x="0" y="0"/>
                </a:moveTo>
                <a:cubicBezTo>
                  <a:pt x="6326" y="10836"/>
                  <a:pt x="12214" y="22818"/>
                  <a:pt x="22226" y="30381"/>
                </a:cubicBezTo>
                <a:cubicBezTo>
                  <a:pt x="33486" y="38887"/>
                  <a:pt x="47756" y="42797"/>
                  <a:pt x="61376" y="46490"/>
                </a:cubicBezTo>
                <a:cubicBezTo>
                  <a:pt x="73215" y="49700"/>
                  <a:pt x="85761" y="53108"/>
                  <a:pt x="97875" y="51180"/>
                </a:cubicBezTo>
                <a:cubicBezTo>
                  <a:pt x="114455" y="48541"/>
                  <a:pt x="126780" y="33936"/>
                  <a:pt x="142122" y="27119"/>
                </a:cubicBezTo>
                <a:cubicBezTo>
                  <a:pt x="157290" y="20379"/>
                  <a:pt x="175748" y="21152"/>
                  <a:pt x="191875" y="25080"/>
                </a:cubicBezTo>
                <a:cubicBezTo>
                  <a:pt x="203252" y="27851"/>
                  <a:pt x="221305" y="46643"/>
                  <a:pt x="212061" y="53831"/>
                </a:cubicBezTo>
                <a:cubicBezTo>
                  <a:pt x="207628" y="57278"/>
                  <a:pt x="196145" y="48376"/>
                  <a:pt x="198807" y="43431"/>
                </a:cubicBezTo>
                <a:cubicBezTo>
                  <a:pt x="202075" y="37360"/>
                  <a:pt x="212357" y="39109"/>
                  <a:pt x="219198" y="39965"/>
                </a:cubicBezTo>
                <a:cubicBezTo>
                  <a:pt x="233068" y="41699"/>
                  <a:pt x="245047" y="51679"/>
                  <a:pt x="255493" y="60967"/>
                </a:cubicBezTo>
                <a:cubicBezTo>
                  <a:pt x="260293" y="65234"/>
                  <a:pt x="262489" y="72135"/>
                  <a:pt x="267727" y="75852"/>
                </a:cubicBezTo>
                <a:cubicBezTo>
                  <a:pt x="272494" y="79235"/>
                  <a:pt x="282256" y="80864"/>
                  <a:pt x="285263" y="75852"/>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696311" y="879925"/>
            <a:ext cx="3510600" cy="2197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3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9"/>
          <p:cNvSpPr txBox="1">
            <a:spLocks noGrp="1"/>
          </p:cNvSpPr>
          <p:nvPr>
            <p:ph type="subTitle" idx="1"/>
          </p:nvPr>
        </p:nvSpPr>
        <p:spPr>
          <a:xfrm>
            <a:off x="4696300" y="3154600"/>
            <a:ext cx="3510600" cy="11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
        <p:nvSpPr>
          <p:cNvPr id="93" name="Google Shape;93;p19"/>
          <p:cNvSpPr/>
          <p:nvPr/>
        </p:nvSpPr>
        <p:spPr>
          <a:xfrm>
            <a:off x="217700" y="-35100"/>
            <a:ext cx="4035025" cy="5678204"/>
          </a:xfrm>
          <a:custGeom>
            <a:avLst/>
            <a:gdLst/>
            <a:ahLst/>
            <a:cxnLst/>
            <a:rect l="l" t="t" r="r" b="b"/>
            <a:pathLst>
              <a:path w="161401" h="210226" extrusionOk="0">
                <a:moveTo>
                  <a:pt x="161401" y="0"/>
                </a:moveTo>
                <a:cubicBezTo>
                  <a:pt x="149750" y="0"/>
                  <a:pt x="138250" y="2692"/>
                  <a:pt x="126738" y="4486"/>
                </a:cubicBezTo>
                <a:cubicBezTo>
                  <a:pt x="99527" y="8727"/>
                  <a:pt x="64764" y="16733"/>
                  <a:pt x="52924" y="41597"/>
                </a:cubicBezTo>
                <a:cubicBezTo>
                  <a:pt x="49818" y="48120"/>
                  <a:pt x="52301" y="57694"/>
                  <a:pt x="57410" y="62803"/>
                </a:cubicBezTo>
                <a:cubicBezTo>
                  <a:pt x="63523" y="68916"/>
                  <a:pt x="72807" y="71548"/>
                  <a:pt x="78208" y="78299"/>
                </a:cubicBezTo>
                <a:cubicBezTo>
                  <a:pt x="84764" y="86493"/>
                  <a:pt x="86013" y="100802"/>
                  <a:pt x="80451" y="109701"/>
                </a:cubicBezTo>
                <a:cubicBezTo>
                  <a:pt x="71867" y="123436"/>
                  <a:pt x="51177" y="126829"/>
                  <a:pt x="34980" y="126829"/>
                </a:cubicBezTo>
                <a:cubicBezTo>
                  <a:pt x="24113" y="126829"/>
                  <a:pt x="11263" y="125745"/>
                  <a:pt x="3579" y="118061"/>
                </a:cubicBezTo>
                <a:cubicBezTo>
                  <a:pt x="-909" y="113573"/>
                  <a:pt x="1" y="105641"/>
                  <a:pt x="317" y="99302"/>
                </a:cubicBezTo>
                <a:cubicBezTo>
                  <a:pt x="825" y="89106"/>
                  <a:pt x="26421" y="93906"/>
                  <a:pt x="30698" y="103176"/>
                </a:cubicBezTo>
                <a:cubicBezTo>
                  <a:pt x="35098" y="112714"/>
                  <a:pt x="30555" y="124451"/>
                  <a:pt x="33349" y="134577"/>
                </a:cubicBezTo>
                <a:cubicBezTo>
                  <a:pt x="35346" y="141813"/>
                  <a:pt x="40219" y="148668"/>
                  <a:pt x="46399" y="152929"/>
                </a:cubicBezTo>
                <a:cubicBezTo>
                  <a:pt x="52008" y="156797"/>
                  <a:pt x="57668" y="161351"/>
                  <a:pt x="64343" y="162716"/>
                </a:cubicBezTo>
                <a:cubicBezTo>
                  <a:pt x="80564" y="166034"/>
                  <a:pt x="98497" y="160088"/>
                  <a:pt x="113892" y="166182"/>
                </a:cubicBezTo>
                <a:cubicBezTo>
                  <a:pt x="121524" y="169203"/>
                  <a:pt x="130784" y="171035"/>
                  <a:pt x="135709" y="177601"/>
                </a:cubicBezTo>
                <a:cubicBezTo>
                  <a:pt x="142456" y="186595"/>
                  <a:pt x="144273" y="198983"/>
                  <a:pt x="144273" y="210226"/>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20"/>
          <p:cNvSpPr txBox="1">
            <a:spLocks noGrp="1"/>
          </p:cNvSpPr>
          <p:nvPr>
            <p:ph type="subTitle" idx="1"/>
          </p:nvPr>
        </p:nvSpPr>
        <p:spPr>
          <a:xfrm>
            <a:off x="3452900" y="25629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7" name="Google Shape;97;p20"/>
          <p:cNvSpPr txBox="1">
            <a:spLocks noGrp="1"/>
          </p:cNvSpPr>
          <p:nvPr>
            <p:ph type="subTitle" idx="2"/>
          </p:nvPr>
        </p:nvSpPr>
        <p:spPr>
          <a:xfrm>
            <a:off x="3452900" y="28759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20"/>
          <p:cNvSpPr txBox="1">
            <a:spLocks noGrp="1"/>
          </p:cNvSpPr>
          <p:nvPr>
            <p:ph type="subTitle" idx="3"/>
          </p:nvPr>
        </p:nvSpPr>
        <p:spPr>
          <a:xfrm>
            <a:off x="1034238" y="25629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9" name="Google Shape;99;p20"/>
          <p:cNvSpPr txBox="1">
            <a:spLocks noGrp="1"/>
          </p:cNvSpPr>
          <p:nvPr>
            <p:ph type="subTitle" idx="4"/>
          </p:nvPr>
        </p:nvSpPr>
        <p:spPr>
          <a:xfrm>
            <a:off x="1034238" y="28759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0" name="Google Shape;100;p20"/>
          <p:cNvSpPr txBox="1">
            <a:spLocks noGrp="1"/>
          </p:cNvSpPr>
          <p:nvPr>
            <p:ph type="subTitle" idx="5"/>
          </p:nvPr>
        </p:nvSpPr>
        <p:spPr>
          <a:xfrm>
            <a:off x="5871613" y="25629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1" name="Google Shape;101;p20"/>
          <p:cNvSpPr txBox="1">
            <a:spLocks noGrp="1"/>
          </p:cNvSpPr>
          <p:nvPr>
            <p:ph type="subTitle" idx="6"/>
          </p:nvPr>
        </p:nvSpPr>
        <p:spPr>
          <a:xfrm>
            <a:off x="5871613" y="28759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2" name="Google Shape;102;p20"/>
          <p:cNvSpPr/>
          <p:nvPr/>
        </p:nvSpPr>
        <p:spPr>
          <a:xfrm>
            <a:off x="-159375" y="2245125"/>
            <a:ext cx="9667080" cy="2666825"/>
          </a:xfrm>
          <a:custGeom>
            <a:avLst/>
            <a:gdLst/>
            <a:ahLst/>
            <a:cxnLst/>
            <a:rect l="l" t="t" r="r" b="b"/>
            <a:pathLst>
              <a:path w="377436" h="106673" extrusionOk="0">
                <a:moveTo>
                  <a:pt x="377436" y="0"/>
                </a:moveTo>
                <a:cubicBezTo>
                  <a:pt x="360325" y="0"/>
                  <a:pt x="331649" y="912"/>
                  <a:pt x="329310" y="17863"/>
                </a:cubicBezTo>
                <a:cubicBezTo>
                  <a:pt x="326546" y="37888"/>
                  <a:pt x="345806" y="54877"/>
                  <a:pt x="351797" y="74184"/>
                </a:cubicBezTo>
                <a:cubicBezTo>
                  <a:pt x="354774" y="83777"/>
                  <a:pt x="344563" y="96167"/>
                  <a:pt x="334985" y="99192"/>
                </a:cubicBezTo>
                <a:cubicBezTo>
                  <a:pt x="323450" y="102835"/>
                  <a:pt x="311051" y="102736"/>
                  <a:pt x="299048" y="104236"/>
                </a:cubicBezTo>
                <a:cubicBezTo>
                  <a:pt x="276805" y="107016"/>
                  <a:pt x="253973" y="107731"/>
                  <a:pt x="231799" y="104446"/>
                </a:cubicBezTo>
                <a:cubicBezTo>
                  <a:pt x="214859" y="101936"/>
                  <a:pt x="196176" y="98871"/>
                  <a:pt x="183254" y="87634"/>
                </a:cubicBezTo>
                <a:cubicBezTo>
                  <a:pt x="180677" y="85393"/>
                  <a:pt x="177314" y="81442"/>
                  <a:pt x="178841" y="78387"/>
                </a:cubicBezTo>
                <a:cubicBezTo>
                  <a:pt x="180339" y="75388"/>
                  <a:pt x="187514" y="77150"/>
                  <a:pt x="188718" y="80279"/>
                </a:cubicBezTo>
                <a:cubicBezTo>
                  <a:pt x="190130" y="83949"/>
                  <a:pt x="190417" y="89045"/>
                  <a:pt x="187877" y="92047"/>
                </a:cubicBezTo>
                <a:cubicBezTo>
                  <a:pt x="180720" y="100504"/>
                  <a:pt x="166143" y="98314"/>
                  <a:pt x="155093" y="97511"/>
                </a:cubicBezTo>
                <a:cubicBezTo>
                  <a:pt x="121774" y="95089"/>
                  <a:pt x="93650" y="67113"/>
                  <a:pt x="60314" y="64937"/>
                </a:cubicBezTo>
                <a:cubicBezTo>
                  <a:pt x="54131" y="64533"/>
                  <a:pt x="46374" y="62626"/>
                  <a:pt x="41821" y="66829"/>
                </a:cubicBezTo>
                <a:cubicBezTo>
                  <a:pt x="32856" y="75105"/>
                  <a:pt x="28812" y="98861"/>
                  <a:pt x="40140" y="103395"/>
                </a:cubicBezTo>
                <a:cubicBezTo>
                  <a:pt x="41954" y="104121"/>
                  <a:pt x="45277" y="103803"/>
                  <a:pt x="45814" y="101924"/>
                </a:cubicBezTo>
                <a:cubicBezTo>
                  <a:pt x="46663" y="98954"/>
                  <a:pt x="45902" y="95682"/>
                  <a:pt x="45183" y="92678"/>
                </a:cubicBezTo>
                <a:cubicBezTo>
                  <a:pt x="43834" y="87039"/>
                  <a:pt x="40203" y="82160"/>
                  <a:pt x="36987" y="77336"/>
                </a:cubicBezTo>
                <a:cubicBezTo>
                  <a:pt x="26039" y="60915"/>
                  <a:pt x="8843" y="48747"/>
                  <a:pt x="0" y="31103"/>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5" name="Google Shape;105;p21"/>
          <p:cNvSpPr txBox="1">
            <a:spLocks noGrp="1"/>
          </p:cNvSpPr>
          <p:nvPr>
            <p:ph type="subTitle" idx="1"/>
          </p:nvPr>
        </p:nvSpPr>
        <p:spPr>
          <a:xfrm>
            <a:off x="345290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21"/>
          <p:cNvSpPr txBox="1">
            <a:spLocks noGrp="1"/>
          </p:cNvSpPr>
          <p:nvPr>
            <p:ph type="subTitle" idx="2"/>
          </p:nvPr>
        </p:nvSpPr>
        <p:spPr>
          <a:xfrm>
            <a:off x="34529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7" name="Google Shape;107;p21"/>
          <p:cNvSpPr txBox="1">
            <a:spLocks noGrp="1"/>
          </p:cNvSpPr>
          <p:nvPr>
            <p:ph type="subTitle" idx="3"/>
          </p:nvPr>
        </p:nvSpPr>
        <p:spPr>
          <a:xfrm>
            <a:off x="1034238"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21"/>
          <p:cNvSpPr txBox="1">
            <a:spLocks noGrp="1"/>
          </p:cNvSpPr>
          <p:nvPr>
            <p:ph type="subTitle" idx="4"/>
          </p:nvPr>
        </p:nvSpPr>
        <p:spPr>
          <a:xfrm>
            <a:off x="1034238"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9" name="Google Shape;109;p21"/>
          <p:cNvSpPr txBox="1">
            <a:spLocks noGrp="1"/>
          </p:cNvSpPr>
          <p:nvPr>
            <p:ph type="subTitle" idx="5"/>
          </p:nvPr>
        </p:nvSpPr>
        <p:spPr>
          <a:xfrm>
            <a:off x="5871613"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10" name="Google Shape;110;p21"/>
          <p:cNvSpPr txBox="1">
            <a:spLocks noGrp="1"/>
          </p:cNvSpPr>
          <p:nvPr>
            <p:ph type="subTitle" idx="6"/>
          </p:nvPr>
        </p:nvSpPr>
        <p:spPr>
          <a:xfrm>
            <a:off x="5871613"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1" name="Google Shape;111;p21"/>
          <p:cNvSpPr txBox="1">
            <a:spLocks noGrp="1"/>
          </p:cNvSpPr>
          <p:nvPr>
            <p:ph type="subTitle" idx="7"/>
          </p:nvPr>
        </p:nvSpPr>
        <p:spPr>
          <a:xfrm>
            <a:off x="3452900"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12" name="Google Shape;112;p21"/>
          <p:cNvSpPr txBox="1">
            <a:spLocks noGrp="1"/>
          </p:cNvSpPr>
          <p:nvPr>
            <p:ph type="subTitle" idx="8"/>
          </p:nvPr>
        </p:nvSpPr>
        <p:spPr>
          <a:xfrm>
            <a:off x="3452900"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3" name="Google Shape;113;p21"/>
          <p:cNvSpPr txBox="1">
            <a:spLocks noGrp="1"/>
          </p:cNvSpPr>
          <p:nvPr>
            <p:ph type="subTitle" idx="9"/>
          </p:nvPr>
        </p:nvSpPr>
        <p:spPr>
          <a:xfrm>
            <a:off x="1034238"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a:spLocks noGrp="1"/>
          </p:cNvSpPr>
          <p:nvPr>
            <p:ph type="subTitle" idx="13"/>
          </p:nvPr>
        </p:nvSpPr>
        <p:spPr>
          <a:xfrm>
            <a:off x="1034238"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5" name="Google Shape;115;p21"/>
          <p:cNvSpPr txBox="1">
            <a:spLocks noGrp="1"/>
          </p:cNvSpPr>
          <p:nvPr>
            <p:ph type="subTitle" idx="14"/>
          </p:nvPr>
        </p:nvSpPr>
        <p:spPr>
          <a:xfrm>
            <a:off x="5871613"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16" name="Google Shape;116;p21"/>
          <p:cNvSpPr txBox="1">
            <a:spLocks noGrp="1"/>
          </p:cNvSpPr>
          <p:nvPr>
            <p:ph type="subTitle" idx="15"/>
          </p:nvPr>
        </p:nvSpPr>
        <p:spPr>
          <a:xfrm>
            <a:off x="5871613"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7" name="Google Shape;117;p21"/>
          <p:cNvSpPr/>
          <p:nvPr/>
        </p:nvSpPr>
        <p:spPr>
          <a:xfrm>
            <a:off x="6708136" y="-123125"/>
            <a:ext cx="2722200" cy="3319350"/>
          </a:xfrm>
          <a:custGeom>
            <a:avLst/>
            <a:gdLst/>
            <a:ahLst/>
            <a:cxnLst/>
            <a:rect l="l" t="t" r="r" b="b"/>
            <a:pathLst>
              <a:path w="108888" h="132774" extrusionOk="0">
                <a:moveTo>
                  <a:pt x="108888" y="132774"/>
                </a:moveTo>
                <a:cubicBezTo>
                  <a:pt x="90279" y="121146"/>
                  <a:pt x="75635" y="100225"/>
                  <a:pt x="71329" y="78708"/>
                </a:cubicBezTo>
                <a:cubicBezTo>
                  <a:pt x="68120" y="62671"/>
                  <a:pt x="80538" y="42081"/>
                  <a:pt x="69893" y="29665"/>
                </a:cubicBezTo>
                <a:cubicBezTo>
                  <a:pt x="66442" y="25640"/>
                  <a:pt x="59645" y="26316"/>
                  <a:pt x="54343" y="26316"/>
                </a:cubicBezTo>
                <a:cubicBezTo>
                  <a:pt x="41185" y="26316"/>
                  <a:pt x="27261" y="30502"/>
                  <a:pt x="14870" y="26077"/>
                </a:cubicBezTo>
                <a:cubicBezTo>
                  <a:pt x="10683" y="24582"/>
                  <a:pt x="6520" y="22276"/>
                  <a:pt x="3626" y="18900"/>
                </a:cubicBezTo>
                <a:cubicBezTo>
                  <a:pt x="-548" y="14032"/>
                  <a:pt x="37" y="6413"/>
                  <a:pt x="37" y="0"/>
                </a:cubicBezTo>
              </a:path>
            </a:pathLst>
          </a:custGeom>
          <a:noFill/>
          <a:ln w="19050" cap="flat" cmpd="sng">
            <a:solidFill>
              <a:schemeClr val="lt2"/>
            </a:solidFill>
            <a:prstDash val="dash"/>
            <a:round/>
            <a:headEnd type="none" w="med" len="med"/>
            <a:tailEnd type="none" w="med" len="med"/>
          </a:ln>
        </p:spPr>
      </p:sp>
      <p:sp>
        <p:nvSpPr>
          <p:cNvPr id="118" name="Google Shape;118;p21"/>
          <p:cNvSpPr/>
          <p:nvPr/>
        </p:nvSpPr>
        <p:spPr>
          <a:xfrm>
            <a:off x="-445725" y="-48900"/>
            <a:ext cx="1482950" cy="5221250"/>
          </a:xfrm>
          <a:custGeom>
            <a:avLst/>
            <a:gdLst/>
            <a:ahLst/>
            <a:cxnLst/>
            <a:rect l="l" t="t" r="r" b="b"/>
            <a:pathLst>
              <a:path w="59318" h="208850" extrusionOk="0">
                <a:moveTo>
                  <a:pt x="48155" y="0"/>
                </a:moveTo>
                <a:cubicBezTo>
                  <a:pt x="40116" y="6428"/>
                  <a:pt x="31107" y="12032"/>
                  <a:pt x="24710" y="20096"/>
                </a:cubicBezTo>
                <a:cubicBezTo>
                  <a:pt x="12137" y="35945"/>
                  <a:pt x="3329" y="55951"/>
                  <a:pt x="1265" y="76076"/>
                </a:cubicBezTo>
                <a:cubicBezTo>
                  <a:pt x="508" y="83454"/>
                  <a:pt x="-1080" y="91289"/>
                  <a:pt x="1265" y="98325"/>
                </a:cubicBezTo>
                <a:cubicBezTo>
                  <a:pt x="4253" y="107287"/>
                  <a:pt x="16461" y="109585"/>
                  <a:pt x="24471" y="114592"/>
                </a:cubicBezTo>
                <a:cubicBezTo>
                  <a:pt x="39273" y="123845"/>
                  <a:pt x="59829" y="136383"/>
                  <a:pt x="59159" y="153827"/>
                </a:cubicBezTo>
                <a:cubicBezTo>
                  <a:pt x="59005" y="157836"/>
                  <a:pt x="60104" y="158491"/>
                  <a:pt x="57724" y="161721"/>
                </a:cubicBezTo>
                <a:cubicBezTo>
                  <a:pt x="50476" y="171557"/>
                  <a:pt x="28622" y="173279"/>
                  <a:pt x="21121" y="163635"/>
                </a:cubicBezTo>
                <a:cubicBezTo>
                  <a:pt x="19263" y="161246"/>
                  <a:pt x="15988" y="157033"/>
                  <a:pt x="18250" y="155023"/>
                </a:cubicBezTo>
                <a:cubicBezTo>
                  <a:pt x="23401" y="150446"/>
                  <a:pt x="34351" y="157099"/>
                  <a:pt x="37150" y="163396"/>
                </a:cubicBezTo>
                <a:cubicBezTo>
                  <a:pt x="40292" y="170466"/>
                  <a:pt x="37405" y="178899"/>
                  <a:pt x="36671" y="186601"/>
                </a:cubicBezTo>
                <a:cubicBezTo>
                  <a:pt x="35967" y="193988"/>
                  <a:pt x="35954" y="201430"/>
                  <a:pt x="35954" y="20885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968725" y="2550275"/>
            <a:ext cx="5206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642525" y="1487484"/>
            <a:ext cx="1858800" cy="106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1968750" y="3392600"/>
            <a:ext cx="52065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 name="Google Shape;19;p3"/>
          <p:cNvSpPr/>
          <p:nvPr/>
        </p:nvSpPr>
        <p:spPr>
          <a:xfrm flipH="1">
            <a:off x="6288126" y="-65825"/>
            <a:ext cx="2778925" cy="4922525"/>
          </a:xfrm>
          <a:custGeom>
            <a:avLst/>
            <a:gdLst/>
            <a:ahLst/>
            <a:cxnLst/>
            <a:rect l="l" t="t" r="r" b="b"/>
            <a:pathLst>
              <a:path w="111157" h="196901" extrusionOk="0">
                <a:moveTo>
                  <a:pt x="111157" y="0"/>
                </a:moveTo>
                <a:cubicBezTo>
                  <a:pt x="99740" y="0"/>
                  <a:pt x="88837" y="5884"/>
                  <a:pt x="78893" y="11492"/>
                </a:cubicBezTo>
                <a:cubicBezTo>
                  <a:pt x="63991" y="19897"/>
                  <a:pt x="48400" y="34083"/>
                  <a:pt x="46187" y="51048"/>
                </a:cubicBezTo>
                <a:cubicBezTo>
                  <a:pt x="44427" y="64542"/>
                  <a:pt x="61973" y="73230"/>
                  <a:pt x="69391" y="84639"/>
                </a:cubicBezTo>
                <a:cubicBezTo>
                  <a:pt x="75899" y="94649"/>
                  <a:pt x="76685" y="110229"/>
                  <a:pt x="70496" y="120439"/>
                </a:cubicBezTo>
                <a:cubicBezTo>
                  <a:pt x="65279" y="129046"/>
                  <a:pt x="50823" y="135202"/>
                  <a:pt x="41988" y="130383"/>
                </a:cubicBezTo>
                <a:cubicBezTo>
                  <a:pt x="36863" y="127588"/>
                  <a:pt x="30215" y="124193"/>
                  <a:pt x="29171" y="118450"/>
                </a:cubicBezTo>
                <a:cubicBezTo>
                  <a:pt x="28969" y="117341"/>
                  <a:pt x="28750" y="115445"/>
                  <a:pt x="29834" y="115135"/>
                </a:cubicBezTo>
                <a:cubicBezTo>
                  <a:pt x="37338" y="112991"/>
                  <a:pt x="46452" y="120899"/>
                  <a:pt x="49281" y="128173"/>
                </a:cubicBezTo>
                <a:cubicBezTo>
                  <a:pt x="51755" y="134534"/>
                  <a:pt x="50139" y="142524"/>
                  <a:pt x="46850" y="148504"/>
                </a:cubicBezTo>
                <a:cubicBezTo>
                  <a:pt x="36030" y="168178"/>
                  <a:pt x="14026" y="179368"/>
                  <a:pt x="0" y="196901"/>
                </a:cubicBezTo>
              </a:path>
            </a:pathLst>
          </a:custGeom>
          <a:noFill/>
          <a:ln w="19050" cap="flat" cmpd="sng">
            <a:solidFill>
              <a:schemeClr val="lt2"/>
            </a:solidFill>
            <a:prstDash val="dash"/>
            <a:round/>
            <a:headEnd type="none" w="med" len="med"/>
            <a:tailEnd type="none" w="med" len="med"/>
          </a:ln>
        </p:spPr>
      </p:sp>
      <p:sp>
        <p:nvSpPr>
          <p:cNvPr id="20" name="Google Shape;20;p3"/>
          <p:cNvSpPr/>
          <p:nvPr/>
        </p:nvSpPr>
        <p:spPr>
          <a:xfrm flipH="1">
            <a:off x="-341524" y="-49275"/>
            <a:ext cx="2574500" cy="2315625"/>
          </a:xfrm>
          <a:custGeom>
            <a:avLst/>
            <a:gdLst/>
            <a:ahLst/>
            <a:cxnLst/>
            <a:rect l="l" t="t" r="r" b="b"/>
            <a:pathLst>
              <a:path w="102980" h="92625" extrusionOk="0">
                <a:moveTo>
                  <a:pt x="0" y="0"/>
                </a:moveTo>
                <a:cubicBezTo>
                  <a:pt x="7294" y="0"/>
                  <a:pt x="15759" y="2016"/>
                  <a:pt x="20552" y="7514"/>
                </a:cubicBezTo>
                <a:cubicBezTo>
                  <a:pt x="24983" y="12597"/>
                  <a:pt x="27548" y="19574"/>
                  <a:pt x="28065" y="26298"/>
                </a:cubicBezTo>
                <a:cubicBezTo>
                  <a:pt x="28589" y="33112"/>
                  <a:pt x="28878" y="40738"/>
                  <a:pt x="25413" y="46629"/>
                </a:cubicBezTo>
                <a:cubicBezTo>
                  <a:pt x="21438" y="53387"/>
                  <a:pt x="15779" y="59843"/>
                  <a:pt x="14806" y="67623"/>
                </a:cubicBezTo>
                <a:cubicBezTo>
                  <a:pt x="13736" y="76185"/>
                  <a:pt x="20711" y="85590"/>
                  <a:pt x="28286" y="89721"/>
                </a:cubicBezTo>
                <a:cubicBezTo>
                  <a:pt x="40724" y="96505"/>
                  <a:pt x="60198" y="90366"/>
                  <a:pt x="69611" y="79777"/>
                </a:cubicBezTo>
                <a:cubicBezTo>
                  <a:pt x="73908" y="74943"/>
                  <a:pt x="75456" y="67385"/>
                  <a:pt x="74473" y="60993"/>
                </a:cubicBezTo>
                <a:cubicBezTo>
                  <a:pt x="73422" y="54163"/>
                  <a:pt x="64128" y="46358"/>
                  <a:pt x="57678" y="48839"/>
                </a:cubicBezTo>
                <a:cubicBezTo>
                  <a:pt x="54126" y="50205"/>
                  <a:pt x="53103" y="56484"/>
                  <a:pt x="54805" y="59888"/>
                </a:cubicBezTo>
                <a:cubicBezTo>
                  <a:pt x="57192" y="64661"/>
                  <a:pt x="63936" y="65913"/>
                  <a:pt x="69169" y="66960"/>
                </a:cubicBezTo>
                <a:cubicBezTo>
                  <a:pt x="80506" y="69227"/>
                  <a:pt x="92012" y="62881"/>
                  <a:pt x="102980" y="59225"/>
                </a:cubicBezTo>
              </a:path>
            </a:pathLst>
          </a:custGeom>
          <a:noFill/>
          <a:ln w="19050" cap="flat" cmpd="sng">
            <a:solidFill>
              <a:schemeClr val="lt2"/>
            </a:solidFill>
            <a:prstDash val="dash"/>
            <a:round/>
            <a:headEnd type="none" w="med" len="med"/>
            <a:tailEnd type="none" w="med" len="med"/>
          </a:ln>
        </p:spPr>
      </p:sp>
      <p:sp>
        <p:nvSpPr>
          <p:cNvPr id="21" name="Google Shape;21;p3"/>
          <p:cNvSpPr/>
          <p:nvPr/>
        </p:nvSpPr>
        <p:spPr>
          <a:xfrm flipH="1">
            <a:off x="-362224" y="3479625"/>
            <a:ext cx="4394175" cy="1663924"/>
          </a:xfrm>
          <a:custGeom>
            <a:avLst/>
            <a:gdLst/>
            <a:ahLst/>
            <a:cxnLst/>
            <a:rect l="l" t="t" r="r" b="b"/>
            <a:pathLst>
              <a:path w="175767" h="62760" extrusionOk="0">
                <a:moveTo>
                  <a:pt x="175767" y="0"/>
                </a:moveTo>
                <a:cubicBezTo>
                  <a:pt x="166618" y="0"/>
                  <a:pt x="158053" y="4587"/>
                  <a:pt x="149248" y="7071"/>
                </a:cubicBezTo>
                <a:cubicBezTo>
                  <a:pt x="134232" y="11307"/>
                  <a:pt x="118560" y="16108"/>
                  <a:pt x="106377" y="25855"/>
                </a:cubicBezTo>
                <a:cubicBezTo>
                  <a:pt x="98729" y="31974"/>
                  <a:pt x="93240" y="40647"/>
                  <a:pt x="85162" y="46186"/>
                </a:cubicBezTo>
                <a:cubicBezTo>
                  <a:pt x="76439" y="52168"/>
                  <a:pt x="65452" y="55186"/>
                  <a:pt x="54887" y="55689"/>
                </a:cubicBezTo>
                <a:cubicBezTo>
                  <a:pt x="35536" y="56611"/>
                  <a:pt x="-5044" y="53693"/>
                  <a:pt x="523" y="35137"/>
                </a:cubicBezTo>
                <a:cubicBezTo>
                  <a:pt x="2619" y="28152"/>
                  <a:pt x="19528" y="28655"/>
                  <a:pt x="22401" y="35358"/>
                </a:cubicBezTo>
                <a:cubicBezTo>
                  <a:pt x="26314" y="44488"/>
                  <a:pt x="15800" y="54242"/>
                  <a:pt x="10689" y="6276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2"/>
          <p:cNvSpPr txBox="1">
            <a:spLocks noGrp="1"/>
          </p:cNvSpPr>
          <p:nvPr>
            <p:ph type="subTitle" idx="1"/>
          </p:nvPr>
        </p:nvSpPr>
        <p:spPr>
          <a:xfrm>
            <a:off x="4735288"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2" name="Google Shape;122;p22"/>
          <p:cNvSpPr txBox="1">
            <a:spLocks noGrp="1"/>
          </p:cNvSpPr>
          <p:nvPr>
            <p:ph type="subTitle" idx="2"/>
          </p:nvPr>
        </p:nvSpPr>
        <p:spPr>
          <a:xfrm>
            <a:off x="4735288"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3" name="Google Shape;123;p22"/>
          <p:cNvSpPr txBox="1">
            <a:spLocks noGrp="1"/>
          </p:cNvSpPr>
          <p:nvPr>
            <p:ph type="subTitle" idx="3"/>
          </p:nvPr>
        </p:nvSpPr>
        <p:spPr>
          <a:xfrm>
            <a:off x="217040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4" name="Google Shape;124;p22"/>
          <p:cNvSpPr txBox="1">
            <a:spLocks noGrp="1"/>
          </p:cNvSpPr>
          <p:nvPr>
            <p:ph type="subTitle" idx="4"/>
          </p:nvPr>
        </p:nvSpPr>
        <p:spPr>
          <a:xfrm>
            <a:off x="21704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5" name="Google Shape;125;p22"/>
          <p:cNvSpPr txBox="1">
            <a:spLocks noGrp="1"/>
          </p:cNvSpPr>
          <p:nvPr>
            <p:ph type="subTitle" idx="5"/>
          </p:nvPr>
        </p:nvSpPr>
        <p:spPr>
          <a:xfrm>
            <a:off x="4735288"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6" name="Google Shape;126;p22"/>
          <p:cNvSpPr txBox="1">
            <a:spLocks noGrp="1"/>
          </p:cNvSpPr>
          <p:nvPr>
            <p:ph type="subTitle" idx="6"/>
          </p:nvPr>
        </p:nvSpPr>
        <p:spPr>
          <a:xfrm>
            <a:off x="4735288"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7" name="Google Shape;127;p22"/>
          <p:cNvSpPr txBox="1">
            <a:spLocks noGrp="1"/>
          </p:cNvSpPr>
          <p:nvPr>
            <p:ph type="subTitle" idx="7"/>
          </p:nvPr>
        </p:nvSpPr>
        <p:spPr>
          <a:xfrm>
            <a:off x="2170400" y="372285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28" name="Google Shape;128;p22"/>
          <p:cNvSpPr txBox="1">
            <a:spLocks noGrp="1"/>
          </p:cNvSpPr>
          <p:nvPr>
            <p:ph type="subTitle" idx="8"/>
          </p:nvPr>
        </p:nvSpPr>
        <p:spPr>
          <a:xfrm>
            <a:off x="2170400" y="40358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9" name="Google Shape;129;p22"/>
          <p:cNvSpPr/>
          <p:nvPr/>
        </p:nvSpPr>
        <p:spPr>
          <a:xfrm>
            <a:off x="7174109" y="450300"/>
            <a:ext cx="2438325" cy="3813000"/>
          </a:xfrm>
          <a:custGeom>
            <a:avLst/>
            <a:gdLst/>
            <a:ahLst/>
            <a:cxnLst/>
            <a:rect l="l" t="t" r="r" b="b"/>
            <a:pathLst>
              <a:path w="97533" h="152520" extrusionOk="0">
                <a:moveTo>
                  <a:pt x="97533" y="152520"/>
                </a:moveTo>
                <a:cubicBezTo>
                  <a:pt x="82513" y="152520"/>
                  <a:pt x="69977" y="140474"/>
                  <a:pt x="56752" y="133353"/>
                </a:cubicBezTo>
                <a:cubicBezTo>
                  <a:pt x="39360" y="123988"/>
                  <a:pt x="16852" y="111375"/>
                  <a:pt x="14543" y="91757"/>
                </a:cubicBezTo>
                <a:cubicBezTo>
                  <a:pt x="13458" y="82539"/>
                  <a:pt x="13807" y="69757"/>
                  <a:pt x="21680" y="64841"/>
                </a:cubicBezTo>
                <a:cubicBezTo>
                  <a:pt x="25083" y="62716"/>
                  <a:pt x="29738" y="65002"/>
                  <a:pt x="33710" y="64434"/>
                </a:cubicBezTo>
                <a:cubicBezTo>
                  <a:pt x="39683" y="63580"/>
                  <a:pt x="45778" y="62499"/>
                  <a:pt x="51246" y="59948"/>
                </a:cubicBezTo>
                <a:cubicBezTo>
                  <a:pt x="58032" y="56782"/>
                  <a:pt x="60867" y="46813"/>
                  <a:pt x="60218" y="39353"/>
                </a:cubicBezTo>
                <a:cubicBezTo>
                  <a:pt x="58335" y="17703"/>
                  <a:pt x="9304" y="-6604"/>
                  <a:pt x="474" y="13253"/>
                </a:cubicBezTo>
                <a:cubicBezTo>
                  <a:pt x="-926" y="16402"/>
                  <a:pt x="1005" y="22001"/>
                  <a:pt x="4348" y="22837"/>
                </a:cubicBezTo>
                <a:cubicBezTo>
                  <a:pt x="13284" y="25072"/>
                  <a:pt x="23067" y="21315"/>
                  <a:pt x="31467" y="17535"/>
                </a:cubicBezTo>
                <a:cubicBezTo>
                  <a:pt x="50394" y="9018"/>
                  <a:pt x="71071" y="5011"/>
                  <a:pt x="91212" y="0"/>
                </a:cubicBezTo>
              </a:path>
            </a:pathLst>
          </a:custGeom>
          <a:noFill/>
          <a:ln w="19050" cap="flat" cmpd="sng">
            <a:solidFill>
              <a:schemeClr val="lt2"/>
            </a:solidFill>
            <a:prstDash val="dash"/>
            <a:round/>
            <a:headEnd type="none" w="med" len="med"/>
            <a:tailEnd type="none" w="med" len="med"/>
          </a:ln>
        </p:spPr>
      </p:sp>
      <p:sp>
        <p:nvSpPr>
          <p:cNvPr id="130" name="Google Shape;130;p22"/>
          <p:cNvSpPr/>
          <p:nvPr/>
        </p:nvSpPr>
        <p:spPr>
          <a:xfrm>
            <a:off x="-521650" y="1744238"/>
            <a:ext cx="2237950" cy="3426425"/>
          </a:xfrm>
          <a:custGeom>
            <a:avLst/>
            <a:gdLst/>
            <a:ahLst/>
            <a:cxnLst/>
            <a:rect l="l" t="t" r="r" b="b"/>
            <a:pathLst>
              <a:path w="89518" h="137057" extrusionOk="0">
                <a:moveTo>
                  <a:pt x="0" y="5335"/>
                </a:moveTo>
                <a:cubicBezTo>
                  <a:pt x="23320" y="-5035"/>
                  <a:pt x="56572" y="206"/>
                  <a:pt x="75648" y="17161"/>
                </a:cubicBezTo>
                <a:cubicBezTo>
                  <a:pt x="87603" y="27787"/>
                  <a:pt x="91794" y="47842"/>
                  <a:pt x="88291" y="63448"/>
                </a:cubicBezTo>
                <a:cubicBezTo>
                  <a:pt x="86371" y="72000"/>
                  <a:pt x="72992" y="73852"/>
                  <a:pt x="64230" y="74051"/>
                </a:cubicBezTo>
                <a:cubicBezTo>
                  <a:pt x="55494" y="74250"/>
                  <a:pt x="45946" y="75512"/>
                  <a:pt x="38130" y="71604"/>
                </a:cubicBezTo>
                <a:cubicBezTo>
                  <a:pt x="29505" y="67292"/>
                  <a:pt x="19813" y="50475"/>
                  <a:pt x="27527" y="44689"/>
                </a:cubicBezTo>
                <a:cubicBezTo>
                  <a:pt x="39397" y="35784"/>
                  <a:pt x="58338" y="54532"/>
                  <a:pt x="65861" y="67322"/>
                </a:cubicBezTo>
                <a:cubicBezTo>
                  <a:pt x="78284" y="88442"/>
                  <a:pt x="78137" y="115147"/>
                  <a:pt x="89106" y="137057"/>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4_1_1_1">
    <p:spTree>
      <p:nvGrpSpPr>
        <p:cNvPr id="1" name="Shape 131"/>
        <p:cNvGrpSpPr/>
        <p:nvPr/>
      </p:nvGrpSpPr>
      <p:grpSpPr>
        <a:xfrm>
          <a:off x="0" y="0"/>
          <a:ext cx="0" cy="0"/>
          <a:chOff x="0" y="0"/>
          <a:chExt cx="0" cy="0"/>
        </a:xfrm>
      </p:grpSpPr>
      <p:sp>
        <p:nvSpPr>
          <p:cNvPr id="132" name="Google Shape;132;p23"/>
          <p:cNvSpPr txBox="1">
            <a:spLocks noGrp="1"/>
          </p:cNvSpPr>
          <p:nvPr>
            <p:ph type="subTitle" idx="1"/>
          </p:nvPr>
        </p:nvSpPr>
        <p:spPr>
          <a:xfrm>
            <a:off x="625023" y="3375200"/>
            <a:ext cx="1954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a:endParaRPr/>
          </a:p>
        </p:txBody>
      </p:sp>
      <p:sp>
        <p:nvSpPr>
          <p:cNvPr id="133" name="Google Shape;133;p23"/>
          <p:cNvSpPr txBox="1">
            <a:spLocks noGrp="1"/>
          </p:cNvSpPr>
          <p:nvPr>
            <p:ph type="subTitle" idx="2"/>
          </p:nvPr>
        </p:nvSpPr>
        <p:spPr>
          <a:xfrm>
            <a:off x="625023" y="3732200"/>
            <a:ext cx="19542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23"/>
          <p:cNvSpPr txBox="1">
            <a:spLocks noGrp="1"/>
          </p:cNvSpPr>
          <p:nvPr>
            <p:ph type="subTitle" idx="3"/>
          </p:nvPr>
        </p:nvSpPr>
        <p:spPr>
          <a:xfrm>
            <a:off x="6562077" y="3375200"/>
            <a:ext cx="19569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a:endParaRPr/>
          </a:p>
        </p:txBody>
      </p:sp>
      <p:sp>
        <p:nvSpPr>
          <p:cNvPr id="135" name="Google Shape;135;p23"/>
          <p:cNvSpPr txBox="1">
            <a:spLocks noGrp="1"/>
          </p:cNvSpPr>
          <p:nvPr>
            <p:ph type="subTitle" idx="4"/>
          </p:nvPr>
        </p:nvSpPr>
        <p:spPr>
          <a:xfrm>
            <a:off x="6562077" y="3732200"/>
            <a:ext cx="19569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6" name="Google Shape;136;p23"/>
          <p:cNvSpPr txBox="1">
            <a:spLocks noGrp="1"/>
          </p:cNvSpPr>
          <p:nvPr>
            <p:ph type="subTitle" idx="5"/>
          </p:nvPr>
        </p:nvSpPr>
        <p:spPr>
          <a:xfrm>
            <a:off x="2606619" y="3375200"/>
            <a:ext cx="1954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a:endParaRPr/>
          </a:p>
        </p:txBody>
      </p:sp>
      <p:sp>
        <p:nvSpPr>
          <p:cNvPr id="137" name="Google Shape;137;p23"/>
          <p:cNvSpPr txBox="1">
            <a:spLocks noGrp="1"/>
          </p:cNvSpPr>
          <p:nvPr>
            <p:ph type="subTitle" idx="6"/>
          </p:nvPr>
        </p:nvSpPr>
        <p:spPr>
          <a:xfrm>
            <a:off x="2606619" y="3732200"/>
            <a:ext cx="19542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8" name="Google Shape;138;p23"/>
          <p:cNvSpPr txBox="1">
            <a:spLocks noGrp="1"/>
          </p:cNvSpPr>
          <p:nvPr>
            <p:ph type="subTitle" idx="7"/>
          </p:nvPr>
        </p:nvSpPr>
        <p:spPr>
          <a:xfrm>
            <a:off x="4588215" y="3375200"/>
            <a:ext cx="1954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algn="ctr" rtl="0">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a:endParaRPr/>
          </a:p>
        </p:txBody>
      </p:sp>
      <p:sp>
        <p:nvSpPr>
          <p:cNvPr id="139" name="Google Shape;139;p23"/>
          <p:cNvSpPr txBox="1">
            <a:spLocks noGrp="1"/>
          </p:cNvSpPr>
          <p:nvPr>
            <p:ph type="subTitle" idx="8"/>
          </p:nvPr>
        </p:nvSpPr>
        <p:spPr>
          <a:xfrm>
            <a:off x="4588215" y="3732200"/>
            <a:ext cx="19542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40" name="Google Shape;140;p23"/>
          <p:cNvSpPr txBox="1">
            <a:spLocks noGrp="1"/>
          </p:cNvSpPr>
          <p:nvPr>
            <p:ph type="title" hasCustomPrompt="1"/>
          </p:nvPr>
        </p:nvSpPr>
        <p:spPr>
          <a:xfrm>
            <a:off x="925323" y="2044975"/>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7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41" name="Google Shape;141;p23"/>
          <p:cNvSpPr txBox="1">
            <a:spLocks noGrp="1"/>
          </p:cNvSpPr>
          <p:nvPr>
            <p:ph type="title" idx="9" hasCustomPrompt="1"/>
          </p:nvPr>
        </p:nvSpPr>
        <p:spPr>
          <a:xfrm>
            <a:off x="2907369" y="2044975"/>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7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42" name="Google Shape;142;p23"/>
          <p:cNvSpPr txBox="1">
            <a:spLocks noGrp="1"/>
          </p:cNvSpPr>
          <p:nvPr>
            <p:ph type="title" idx="13" hasCustomPrompt="1"/>
          </p:nvPr>
        </p:nvSpPr>
        <p:spPr>
          <a:xfrm>
            <a:off x="4889415" y="2044975"/>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7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43" name="Google Shape;143;p23"/>
          <p:cNvSpPr txBox="1">
            <a:spLocks noGrp="1"/>
          </p:cNvSpPr>
          <p:nvPr>
            <p:ph type="title" idx="14" hasCustomPrompt="1"/>
          </p:nvPr>
        </p:nvSpPr>
        <p:spPr>
          <a:xfrm>
            <a:off x="6863727" y="2044975"/>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7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44" name="Google Shape;144;p23"/>
          <p:cNvSpPr txBox="1">
            <a:spLocks noGrp="1"/>
          </p:cNvSpPr>
          <p:nvPr>
            <p:ph type="title" idx="15"/>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145"/>
        <p:cNvGrpSpPr/>
        <p:nvPr/>
      </p:nvGrpSpPr>
      <p:grpSpPr>
        <a:xfrm>
          <a:off x="0" y="0"/>
          <a:ext cx="0" cy="0"/>
          <a:chOff x="0" y="0"/>
          <a:chExt cx="0" cy="0"/>
        </a:xfrm>
      </p:grpSpPr>
      <p:sp>
        <p:nvSpPr>
          <p:cNvPr id="146" name="Google Shape;146;p24"/>
          <p:cNvSpPr txBox="1">
            <a:spLocks noGrp="1"/>
          </p:cNvSpPr>
          <p:nvPr>
            <p:ph type="title" hasCustomPrompt="1"/>
          </p:nvPr>
        </p:nvSpPr>
        <p:spPr>
          <a:xfrm>
            <a:off x="3869100" y="680475"/>
            <a:ext cx="38955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500"/>
            </a:lvl1pPr>
            <a:lvl2pPr lvl="1" algn="ctr" rtl="0">
              <a:spcBef>
                <a:spcPts val="0"/>
              </a:spcBef>
              <a:spcAft>
                <a:spcPts val="0"/>
              </a:spcAft>
              <a:buSzPts val="12000"/>
              <a:buFont typeface="Russo One"/>
              <a:buNone/>
              <a:defRPr sz="12000">
                <a:latin typeface="Russo One"/>
                <a:ea typeface="Russo One"/>
                <a:cs typeface="Russo One"/>
                <a:sym typeface="Russo One"/>
              </a:defRPr>
            </a:lvl2pPr>
            <a:lvl3pPr lvl="2" algn="ctr" rtl="0">
              <a:spcBef>
                <a:spcPts val="0"/>
              </a:spcBef>
              <a:spcAft>
                <a:spcPts val="0"/>
              </a:spcAft>
              <a:buSzPts val="12000"/>
              <a:buFont typeface="Russo One"/>
              <a:buNone/>
              <a:defRPr sz="12000">
                <a:latin typeface="Russo One"/>
                <a:ea typeface="Russo One"/>
                <a:cs typeface="Russo One"/>
                <a:sym typeface="Russo One"/>
              </a:defRPr>
            </a:lvl3pPr>
            <a:lvl4pPr lvl="3" algn="ctr" rtl="0">
              <a:spcBef>
                <a:spcPts val="0"/>
              </a:spcBef>
              <a:spcAft>
                <a:spcPts val="0"/>
              </a:spcAft>
              <a:buSzPts val="12000"/>
              <a:buFont typeface="Russo One"/>
              <a:buNone/>
              <a:defRPr sz="12000">
                <a:latin typeface="Russo One"/>
                <a:ea typeface="Russo One"/>
                <a:cs typeface="Russo One"/>
                <a:sym typeface="Russo One"/>
              </a:defRPr>
            </a:lvl4pPr>
            <a:lvl5pPr lvl="4" algn="ctr" rtl="0">
              <a:spcBef>
                <a:spcPts val="0"/>
              </a:spcBef>
              <a:spcAft>
                <a:spcPts val="0"/>
              </a:spcAft>
              <a:buSzPts val="12000"/>
              <a:buFont typeface="Russo One"/>
              <a:buNone/>
              <a:defRPr sz="12000">
                <a:latin typeface="Russo One"/>
                <a:ea typeface="Russo One"/>
                <a:cs typeface="Russo One"/>
                <a:sym typeface="Russo One"/>
              </a:defRPr>
            </a:lvl5pPr>
            <a:lvl6pPr lvl="5" algn="ctr" rtl="0">
              <a:spcBef>
                <a:spcPts val="0"/>
              </a:spcBef>
              <a:spcAft>
                <a:spcPts val="0"/>
              </a:spcAft>
              <a:buSzPts val="12000"/>
              <a:buFont typeface="Russo One"/>
              <a:buNone/>
              <a:defRPr sz="12000">
                <a:latin typeface="Russo One"/>
                <a:ea typeface="Russo One"/>
                <a:cs typeface="Russo One"/>
                <a:sym typeface="Russo One"/>
              </a:defRPr>
            </a:lvl6pPr>
            <a:lvl7pPr lvl="6" algn="ctr" rtl="0">
              <a:spcBef>
                <a:spcPts val="0"/>
              </a:spcBef>
              <a:spcAft>
                <a:spcPts val="0"/>
              </a:spcAft>
              <a:buSzPts val="12000"/>
              <a:buFont typeface="Russo One"/>
              <a:buNone/>
              <a:defRPr sz="12000">
                <a:latin typeface="Russo One"/>
                <a:ea typeface="Russo One"/>
                <a:cs typeface="Russo One"/>
                <a:sym typeface="Russo One"/>
              </a:defRPr>
            </a:lvl7pPr>
            <a:lvl8pPr lvl="7" algn="ctr" rtl="0">
              <a:spcBef>
                <a:spcPts val="0"/>
              </a:spcBef>
              <a:spcAft>
                <a:spcPts val="0"/>
              </a:spcAft>
              <a:buSzPts val="12000"/>
              <a:buFont typeface="Russo One"/>
              <a:buNone/>
              <a:defRPr sz="12000">
                <a:latin typeface="Russo One"/>
                <a:ea typeface="Russo One"/>
                <a:cs typeface="Russo One"/>
                <a:sym typeface="Russo One"/>
              </a:defRPr>
            </a:lvl8pPr>
            <a:lvl9pPr lvl="8" algn="ctr" rtl="0">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147" name="Google Shape;147;p24"/>
          <p:cNvSpPr txBox="1">
            <a:spLocks noGrp="1"/>
          </p:cNvSpPr>
          <p:nvPr>
            <p:ph type="subTitle" idx="1"/>
          </p:nvPr>
        </p:nvSpPr>
        <p:spPr>
          <a:xfrm>
            <a:off x="3869100" y="1388475"/>
            <a:ext cx="38955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48" name="Google Shape;148;p24"/>
          <p:cNvSpPr txBox="1">
            <a:spLocks noGrp="1"/>
          </p:cNvSpPr>
          <p:nvPr>
            <p:ph type="title" idx="2" hasCustomPrompt="1"/>
          </p:nvPr>
        </p:nvSpPr>
        <p:spPr>
          <a:xfrm>
            <a:off x="3869100" y="2028900"/>
            <a:ext cx="38955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500"/>
            </a:lvl1pPr>
            <a:lvl2pPr lvl="1" algn="ctr" rtl="0">
              <a:spcBef>
                <a:spcPts val="0"/>
              </a:spcBef>
              <a:spcAft>
                <a:spcPts val="0"/>
              </a:spcAft>
              <a:buSzPts val="12000"/>
              <a:buFont typeface="Russo One"/>
              <a:buNone/>
              <a:defRPr sz="12000">
                <a:latin typeface="Russo One"/>
                <a:ea typeface="Russo One"/>
                <a:cs typeface="Russo One"/>
                <a:sym typeface="Russo One"/>
              </a:defRPr>
            </a:lvl2pPr>
            <a:lvl3pPr lvl="2" algn="ctr" rtl="0">
              <a:spcBef>
                <a:spcPts val="0"/>
              </a:spcBef>
              <a:spcAft>
                <a:spcPts val="0"/>
              </a:spcAft>
              <a:buSzPts val="12000"/>
              <a:buFont typeface="Russo One"/>
              <a:buNone/>
              <a:defRPr sz="12000">
                <a:latin typeface="Russo One"/>
                <a:ea typeface="Russo One"/>
                <a:cs typeface="Russo One"/>
                <a:sym typeface="Russo One"/>
              </a:defRPr>
            </a:lvl3pPr>
            <a:lvl4pPr lvl="3" algn="ctr" rtl="0">
              <a:spcBef>
                <a:spcPts val="0"/>
              </a:spcBef>
              <a:spcAft>
                <a:spcPts val="0"/>
              </a:spcAft>
              <a:buSzPts val="12000"/>
              <a:buFont typeface="Russo One"/>
              <a:buNone/>
              <a:defRPr sz="12000">
                <a:latin typeface="Russo One"/>
                <a:ea typeface="Russo One"/>
                <a:cs typeface="Russo One"/>
                <a:sym typeface="Russo One"/>
              </a:defRPr>
            </a:lvl4pPr>
            <a:lvl5pPr lvl="4" algn="ctr" rtl="0">
              <a:spcBef>
                <a:spcPts val="0"/>
              </a:spcBef>
              <a:spcAft>
                <a:spcPts val="0"/>
              </a:spcAft>
              <a:buSzPts val="12000"/>
              <a:buFont typeface="Russo One"/>
              <a:buNone/>
              <a:defRPr sz="12000">
                <a:latin typeface="Russo One"/>
                <a:ea typeface="Russo One"/>
                <a:cs typeface="Russo One"/>
                <a:sym typeface="Russo One"/>
              </a:defRPr>
            </a:lvl5pPr>
            <a:lvl6pPr lvl="5" algn="ctr" rtl="0">
              <a:spcBef>
                <a:spcPts val="0"/>
              </a:spcBef>
              <a:spcAft>
                <a:spcPts val="0"/>
              </a:spcAft>
              <a:buSzPts val="12000"/>
              <a:buFont typeface="Russo One"/>
              <a:buNone/>
              <a:defRPr sz="12000">
                <a:latin typeface="Russo One"/>
                <a:ea typeface="Russo One"/>
                <a:cs typeface="Russo One"/>
                <a:sym typeface="Russo One"/>
              </a:defRPr>
            </a:lvl6pPr>
            <a:lvl7pPr lvl="6" algn="ctr" rtl="0">
              <a:spcBef>
                <a:spcPts val="0"/>
              </a:spcBef>
              <a:spcAft>
                <a:spcPts val="0"/>
              </a:spcAft>
              <a:buSzPts val="12000"/>
              <a:buFont typeface="Russo One"/>
              <a:buNone/>
              <a:defRPr sz="12000">
                <a:latin typeface="Russo One"/>
                <a:ea typeface="Russo One"/>
                <a:cs typeface="Russo One"/>
                <a:sym typeface="Russo One"/>
              </a:defRPr>
            </a:lvl7pPr>
            <a:lvl8pPr lvl="7" algn="ctr" rtl="0">
              <a:spcBef>
                <a:spcPts val="0"/>
              </a:spcBef>
              <a:spcAft>
                <a:spcPts val="0"/>
              </a:spcAft>
              <a:buSzPts val="12000"/>
              <a:buFont typeface="Russo One"/>
              <a:buNone/>
              <a:defRPr sz="12000">
                <a:latin typeface="Russo One"/>
                <a:ea typeface="Russo One"/>
                <a:cs typeface="Russo One"/>
                <a:sym typeface="Russo One"/>
              </a:defRPr>
            </a:lvl8pPr>
            <a:lvl9pPr lvl="8" algn="ctr" rtl="0">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149" name="Google Shape;149;p24"/>
          <p:cNvSpPr txBox="1">
            <a:spLocks noGrp="1"/>
          </p:cNvSpPr>
          <p:nvPr>
            <p:ph type="subTitle" idx="3"/>
          </p:nvPr>
        </p:nvSpPr>
        <p:spPr>
          <a:xfrm>
            <a:off x="3869100" y="2736900"/>
            <a:ext cx="38955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0" name="Google Shape;150;p24"/>
          <p:cNvSpPr txBox="1">
            <a:spLocks noGrp="1"/>
          </p:cNvSpPr>
          <p:nvPr>
            <p:ph type="title" idx="4" hasCustomPrompt="1"/>
          </p:nvPr>
        </p:nvSpPr>
        <p:spPr>
          <a:xfrm>
            <a:off x="3869100" y="3377325"/>
            <a:ext cx="38955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500"/>
            </a:lvl1pPr>
            <a:lvl2pPr lvl="1" algn="ctr" rtl="0">
              <a:spcBef>
                <a:spcPts val="0"/>
              </a:spcBef>
              <a:spcAft>
                <a:spcPts val="0"/>
              </a:spcAft>
              <a:buSzPts val="12000"/>
              <a:buFont typeface="Russo One"/>
              <a:buNone/>
              <a:defRPr sz="12000">
                <a:latin typeface="Russo One"/>
                <a:ea typeface="Russo One"/>
                <a:cs typeface="Russo One"/>
                <a:sym typeface="Russo One"/>
              </a:defRPr>
            </a:lvl2pPr>
            <a:lvl3pPr lvl="2" algn="ctr" rtl="0">
              <a:spcBef>
                <a:spcPts val="0"/>
              </a:spcBef>
              <a:spcAft>
                <a:spcPts val="0"/>
              </a:spcAft>
              <a:buSzPts val="12000"/>
              <a:buFont typeface="Russo One"/>
              <a:buNone/>
              <a:defRPr sz="12000">
                <a:latin typeface="Russo One"/>
                <a:ea typeface="Russo One"/>
                <a:cs typeface="Russo One"/>
                <a:sym typeface="Russo One"/>
              </a:defRPr>
            </a:lvl3pPr>
            <a:lvl4pPr lvl="3" algn="ctr" rtl="0">
              <a:spcBef>
                <a:spcPts val="0"/>
              </a:spcBef>
              <a:spcAft>
                <a:spcPts val="0"/>
              </a:spcAft>
              <a:buSzPts val="12000"/>
              <a:buFont typeface="Russo One"/>
              <a:buNone/>
              <a:defRPr sz="12000">
                <a:latin typeface="Russo One"/>
                <a:ea typeface="Russo One"/>
                <a:cs typeface="Russo One"/>
                <a:sym typeface="Russo One"/>
              </a:defRPr>
            </a:lvl4pPr>
            <a:lvl5pPr lvl="4" algn="ctr" rtl="0">
              <a:spcBef>
                <a:spcPts val="0"/>
              </a:spcBef>
              <a:spcAft>
                <a:spcPts val="0"/>
              </a:spcAft>
              <a:buSzPts val="12000"/>
              <a:buFont typeface="Russo One"/>
              <a:buNone/>
              <a:defRPr sz="12000">
                <a:latin typeface="Russo One"/>
                <a:ea typeface="Russo One"/>
                <a:cs typeface="Russo One"/>
                <a:sym typeface="Russo One"/>
              </a:defRPr>
            </a:lvl5pPr>
            <a:lvl6pPr lvl="5" algn="ctr" rtl="0">
              <a:spcBef>
                <a:spcPts val="0"/>
              </a:spcBef>
              <a:spcAft>
                <a:spcPts val="0"/>
              </a:spcAft>
              <a:buSzPts val="12000"/>
              <a:buFont typeface="Russo One"/>
              <a:buNone/>
              <a:defRPr sz="12000">
                <a:latin typeface="Russo One"/>
                <a:ea typeface="Russo One"/>
                <a:cs typeface="Russo One"/>
                <a:sym typeface="Russo One"/>
              </a:defRPr>
            </a:lvl6pPr>
            <a:lvl7pPr lvl="6" algn="ctr" rtl="0">
              <a:spcBef>
                <a:spcPts val="0"/>
              </a:spcBef>
              <a:spcAft>
                <a:spcPts val="0"/>
              </a:spcAft>
              <a:buSzPts val="12000"/>
              <a:buFont typeface="Russo One"/>
              <a:buNone/>
              <a:defRPr sz="12000">
                <a:latin typeface="Russo One"/>
                <a:ea typeface="Russo One"/>
                <a:cs typeface="Russo One"/>
                <a:sym typeface="Russo One"/>
              </a:defRPr>
            </a:lvl7pPr>
            <a:lvl8pPr lvl="7" algn="ctr" rtl="0">
              <a:spcBef>
                <a:spcPts val="0"/>
              </a:spcBef>
              <a:spcAft>
                <a:spcPts val="0"/>
              </a:spcAft>
              <a:buSzPts val="12000"/>
              <a:buFont typeface="Russo One"/>
              <a:buNone/>
              <a:defRPr sz="12000">
                <a:latin typeface="Russo One"/>
                <a:ea typeface="Russo One"/>
                <a:cs typeface="Russo One"/>
                <a:sym typeface="Russo One"/>
              </a:defRPr>
            </a:lvl8pPr>
            <a:lvl9pPr lvl="8" algn="ctr" rtl="0">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151" name="Google Shape;151;p24"/>
          <p:cNvSpPr txBox="1">
            <a:spLocks noGrp="1"/>
          </p:cNvSpPr>
          <p:nvPr>
            <p:ph type="subTitle" idx="5"/>
          </p:nvPr>
        </p:nvSpPr>
        <p:spPr>
          <a:xfrm>
            <a:off x="3869100" y="4085325"/>
            <a:ext cx="38955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803750" y="1494075"/>
            <a:ext cx="2973000" cy="1025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5"/>
          <p:cNvSpPr txBox="1">
            <a:spLocks noGrp="1"/>
          </p:cNvSpPr>
          <p:nvPr>
            <p:ph type="subTitle" idx="1"/>
          </p:nvPr>
        </p:nvSpPr>
        <p:spPr>
          <a:xfrm>
            <a:off x="803750" y="2513625"/>
            <a:ext cx="29730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Josefin Sans"/>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25"/>
          <p:cNvSpPr/>
          <p:nvPr/>
        </p:nvSpPr>
        <p:spPr>
          <a:xfrm>
            <a:off x="1323825" y="237125"/>
            <a:ext cx="7943000" cy="4943900"/>
          </a:xfrm>
          <a:custGeom>
            <a:avLst/>
            <a:gdLst/>
            <a:ahLst/>
            <a:cxnLst/>
            <a:rect l="l" t="t" r="r" b="b"/>
            <a:pathLst>
              <a:path w="317720" h="197756" extrusionOk="0">
                <a:moveTo>
                  <a:pt x="317720" y="0"/>
                </a:moveTo>
                <a:cubicBezTo>
                  <a:pt x="304117" y="3028"/>
                  <a:pt x="289971" y="3119"/>
                  <a:pt x="276367" y="6142"/>
                </a:cubicBezTo>
                <a:cubicBezTo>
                  <a:pt x="242477" y="13672"/>
                  <a:pt x="199743" y="31966"/>
                  <a:pt x="190796" y="65509"/>
                </a:cubicBezTo>
                <a:cubicBezTo>
                  <a:pt x="182786" y="95538"/>
                  <a:pt x="232013" y="112086"/>
                  <a:pt x="251187" y="136546"/>
                </a:cubicBezTo>
                <a:cubicBezTo>
                  <a:pt x="257537" y="144647"/>
                  <a:pt x="263597" y="155856"/>
                  <a:pt x="261014" y="165820"/>
                </a:cubicBezTo>
                <a:cubicBezTo>
                  <a:pt x="259214" y="172764"/>
                  <a:pt x="253554" y="178894"/>
                  <a:pt x="247298" y="182403"/>
                </a:cubicBezTo>
                <a:cubicBezTo>
                  <a:pt x="237103" y="188122"/>
                  <a:pt x="224391" y="188135"/>
                  <a:pt x="212701" y="188135"/>
                </a:cubicBezTo>
                <a:cubicBezTo>
                  <a:pt x="192730" y="188135"/>
                  <a:pt x="171889" y="185826"/>
                  <a:pt x="153742" y="177489"/>
                </a:cubicBezTo>
                <a:cubicBezTo>
                  <a:pt x="144300" y="173151"/>
                  <a:pt x="130074" y="162623"/>
                  <a:pt x="134294" y="153128"/>
                </a:cubicBezTo>
                <a:cubicBezTo>
                  <a:pt x="136403" y="148382"/>
                  <a:pt x="146181" y="148637"/>
                  <a:pt x="149853" y="152309"/>
                </a:cubicBezTo>
                <a:cubicBezTo>
                  <a:pt x="155220" y="157676"/>
                  <a:pt x="148553" y="171309"/>
                  <a:pt x="141255" y="173395"/>
                </a:cubicBezTo>
                <a:cubicBezTo>
                  <a:pt x="129829" y="176661"/>
                  <a:pt x="117517" y="174828"/>
                  <a:pt x="105634" y="174828"/>
                </a:cubicBezTo>
                <a:cubicBezTo>
                  <a:pt x="89188" y="174828"/>
                  <a:pt x="72743" y="174828"/>
                  <a:pt x="56297" y="174828"/>
                </a:cubicBezTo>
                <a:cubicBezTo>
                  <a:pt x="43999" y="174828"/>
                  <a:pt x="31006" y="174398"/>
                  <a:pt x="19653" y="179127"/>
                </a:cubicBezTo>
                <a:cubicBezTo>
                  <a:pt x="11321" y="182598"/>
                  <a:pt x="6383" y="191373"/>
                  <a:pt x="0" y="197756"/>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flipH="1">
            <a:off x="5132125" y="1670000"/>
            <a:ext cx="3159300" cy="67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58" name="Google Shape;158;p26"/>
          <p:cNvSpPr txBox="1">
            <a:spLocks noGrp="1"/>
          </p:cNvSpPr>
          <p:nvPr>
            <p:ph type="subTitle" idx="1"/>
          </p:nvPr>
        </p:nvSpPr>
        <p:spPr>
          <a:xfrm flipH="1">
            <a:off x="5132125" y="2337700"/>
            <a:ext cx="3159300" cy="113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600"/>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159" name="Google Shape;159;p26"/>
          <p:cNvSpPr/>
          <p:nvPr/>
        </p:nvSpPr>
        <p:spPr>
          <a:xfrm>
            <a:off x="-313900" y="634703"/>
            <a:ext cx="4428850" cy="4571925"/>
          </a:xfrm>
          <a:custGeom>
            <a:avLst/>
            <a:gdLst/>
            <a:ahLst/>
            <a:cxnLst/>
            <a:rect l="l" t="t" r="r" b="b"/>
            <a:pathLst>
              <a:path w="177154" h="182877" extrusionOk="0">
                <a:moveTo>
                  <a:pt x="56502" y="182877"/>
                </a:moveTo>
                <a:cubicBezTo>
                  <a:pt x="56502" y="177178"/>
                  <a:pt x="57385" y="170530"/>
                  <a:pt x="61415" y="166500"/>
                </a:cubicBezTo>
                <a:cubicBezTo>
                  <a:pt x="66927" y="160988"/>
                  <a:pt x="76364" y="161538"/>
                  <a:pt x="84139" y="160972"/>
                </a:cubicBezTo>
                <a:cubicBezTo>
                  <a:pt x="98095" y="159957"/>
                  <a:pt x="112198" y="161494"/>
                  <a:pt x="126105" y="159949"/>
                </a:cubicBezTo>
                <a:cubicBezTo>
                  <a:pt x="143924" y="157969"/>
                  <a:pt x="163144" y="148800"/>
                  <a:pt x="173190" y="133950"/>
                </a:cubicBezTo>
                <a:cubicBezTo>
                  <a:pt x="179401" y="124769"/>
                  <a:pt x="178008" y="109151"/>
                  <a:pt x="170734" y="100786"/>
                </a:cubicBezTo>
                <a:cubicBezTo>
                  <a:pt x="161764" y="90471"/>
                  <a:pt x="150466" y="82437"/>
                  <a:pt x="140436" y="73149"/>
                </a:cubicBezTo>
                <a:cubicBezTo>
                  <a:pt x="134243" y="67414"/>
                  <a:pt x="126207" y="61756"/>
                  <a:pt x="124468" y="53496"/>
                </a:cubicBezTo>
                <a:cubicBezTo>
                  <a:pt x="121082" y="37414"/>
                  <a:pt x="146531" y="25868"/>
                  <a:pt x="162545" y="22174"/>
                </a:cubicBezTo>
                <a:cubicBezTo>
                  <a:pt x="166875" y="21175"/>
                  <a:pt x="174774" y="20274"/>
                  <a:pt x="175647" y="24631"/>
                </a:cubicBezTo>
                <a:cubicBezTo>
                  <a:pt x="177243" y="32598"/>
                  <a:pt x="158405" y="29365"/>
                  <a:pt x="151285" y="25450"/>
                </a:cubicBezTo>
                <a:cubicBezTo>
                  <a:pt x="146046" y="22569"/>
                  <a:pt x="141910" y="18026"/>
                  <a:pt x="137160" y="14395"/>
                </a:cubicBezTo>
                <a:cubicBezTo>
                  <a:pt x="129277" y="8369"/>
                  <a:pt x="119149" y="5747"/>
                  <a:pt x="109523" y="3341"/>
                </a:cubicBezTo>
                <a:cubicBezTo>
                  <a:pt x="94162" y="-499"/>
                  <a:pt x="77390" y="-1318"/>
                  <a:pt x="62029" y="2522"/>
                </a:cubicBezTo>
                <a:cubicBezTo>
                  <a:pt x="45636" y="6620"/>
                  <a:pt x="29484" y="11784"/>
                  <a:pt x="12897" y="15009"/>
                </a:cubicBezTo>
                <a:cubicBezTo>
                  <a:pt x="8543" y="15856"/>
                  <a:pt x="4436" y="18285"/>
                  <a:pt x="0" y="18285"/>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7_1_1">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803750" y="1850388"/>
            <a:ext cx="2973000" cy="52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7"/>
          <p:cNvSpPr txBox="1">
            <a:spLocks noGrp="1"/>
          </p:cNvSpPr>
          <p:nvPr>
            <p:ph type="subTitle" idx="1"/>
          </p:nvPr>
        </p:nvSpPr>
        <p:spPr>
          <a:xfrm>
            <a:off x="803750" y="2366513"/>
            <a:ext cx="29730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Josefin Sans"/>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63" name="Google Shape;163;p27"/>
          <p:cNvSpPr/>
          <p:nvPr/>
        </p:nvSpPr>
        <p:spPr>
          <a:xfrm>
            <a:off x="-359950" y="441055"/>
            <a:ext cx="9100725" cy="4750225"/>
          </a:xfrm>
          <a:custGeom>
            <a:avLst/>
            <a:gdLst/>
            <a:ahLst/>
            <a:cxnLst/>
            <a:rect l="l" t="t" r="r" b="b"/>
            <a:pathLst>
              <a:path w="364029" h="190009" extrusionOk="0">
                <a:moveTo>
                  <a:pt x="0" y="5764"/>
                </a:moveTo>
                <a:cubicBezTo>
                  <a:pt x="28038" y="-477"/>
                  <a:pt x="57257" y="32"/>
                  <a:pt x="85981" y="32"/>
                </a:cubicBezTo>
                <a:cubicBezTo>
                  <a:pt x="114593" y="32"/>
                  <a:pt x="146979" y="195"/>
                  <a:pt x="170119" y="17023"/>
                </a:cubicBezTo>
                <a:cubicBezTo>
                  <a:pt x="194538" y="34781"/>
                  <a:pt x="194745" y="78160"/>
                  <a:pt x="221912" y="91335"/>
                </a:cubicBezTo>
                <a:cubicBezTo>
                  <a:pt x="246960" y="103483"/>
                  <a:pt x="276984" y="101366"/>
                  <a:pt x="304822" y="101366"/>
                </a:cubicBezTo>
                <a:cubicBezTo>
                  <a:pt x="316984" y="101366"/>
                  <a:pt x="329538" y="102759"/>
                  <a:pt x="341262" y="99524"/>
                </a:cubicBezTo>
                <a:cubicBezTo>
                  <a:pt x="350848" y="96879"/>
                  <a:pt x="360300" y="88633"/>
                  <a:pt x="362962" y="79052"/>
                </a:cubicBezTo>
                <a:cubicBezTo>
                  <a:pt x="366024" y="68031"/>
                  <a:pt x="362244" y="52642"/>
                  <a:pt x="352726" y="46298"/>
                </a:cubicBezTo>
                <a:cubicBezTo>
                  <a:pt x="344751" y="40982"/>
                  <a:pt x="329990" y="47551"/>
                  <a:pt x="325703" y="56124"/>
                </a:cubicBezTo>
                <a:cubicBezTo>
                  <a:pt x="319888" y="67752"/>
                  <a:pt x="318726" y="82687"/>
                  <a:pt x="322837" y="95020"/>
                </a:cubicBezTo>
                <a:cubicBezTo>
                  <a:pt x="327410" y="108740"/>
                  <a:pt x="339226" y="120491"/>
                  <a:pt x="339829" y="134940"/>
                </a:cubicBezTo>
                <a:cubicBezTo>
                  <a:pt x="340294" y="146089"/>
                  <a:pt x="328929" y="156382"/>
                  <a:pt x="318743" y="160939"/>
                </a:cubicBezTo>
                <a:cubicBezTo>
                  <a:pt x="269034" y="183177"/>
                  <a:pt x="196342" y="140521"/>
                  <a:pt x="156198" y="177316"/>
                </a:cubicBezTo>
                <a:cubicBezTo>
                  <a:pt x="151995" y="181168"/>
                  <a:pt x="146853" y="184716"/>
                  <a:pt x="144734" y="190009"/>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10_1">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756500" y="1666350"/>
            <a:ext cx="4766400" cy="600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66" name="Google Shape;166;p28"/>
          <p:cNvSpPr txBox="1">
            <a:spLocks noGrp="1"/>
          </p:cNvSpPr>
          <p:nvPr>
            <p:ph type="subTitle" idx="1"/>
          </p:nvPr>
        </p:nvSpPr>
        <p:spPr>
          <a:xfrm>
            <a:off x="3756500" y="2266950"/>
            <a:ext cx="4766400" cy="12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7" name="Google Shape;167;p28"/>
          <p:cNvSpPr/>
          <p:nvPr/>
        </p:nvSpPr>
        <p:spPr>
          <a:xfrm>
            <a:off x="-585150" y="385550"/>
            <a:ext cx="7627275" cy="4928550"/>
          </a:xfrm>
          <a:custGeom>
            <a:avLst/>
            <a:gdLst/>
            <a:ahLst/>
            <a:cxnLst/>
            <a:rect l="l" t="t" r="r" b="b"/>
            <a:pathLst>
              <a:path w="305091" h="197142" extrusionOk="0">
                <a:moveTo>
                  <a:pt x="0" y="0"/>
                </a:moveTo>
                <a:cubicBezTo>
                  <a:pt x="36988" y="0"/>
                  <a:pt x="78368" y="6305"/>
                  <a:pt x="106862" y="29889"/>
                </a:cubicBezTo>
                <a:cubicBezTo>
                  <a:pt x="116503" y="37869"/>
                  <a:pt x="122557" y="49421"/>
                  <a:pt x="129585" y="59777"/>
                </a:cubicBezTo>
                <a:cubicBezTo>
                  <a:pt x="134990" y="67741"/>
                  <a:pt x="141237" y="77955"/>
                  <a:pt x="138593" y="87209"/>
                </a:cubicBezTo>
                <a:cubicBezTo>
                  <a:pt x="137079" y="92505"/>
                  <a:pt x="131160" y="95653"/>
                  <a:pt x="126310" y="98264"/>
                </a:cubicBezTo>
                <a:cubicBezTo>
                  <a:pt x="103413" y="110592"/>
                  <a:pt x="73776" y="106029"/>
                  <a:pt x="50974" y="118531"/>
                </a:cubicBezTo>
                <a:cubicBezTo>
                  <a:pt x="42372" y="123247"/>
                  <a:pt x="34984" y="134419"/>
                  <a:pt x="36439" y="144120"/>
                </a:cubicBezTo>
                <a:cubicBezTo>
                  <a:pt x="37502" y="151206"/>
                  <a:pt x="44264" y="156733"/>
                  <a:pt x="50360" y="160498"/>
                </a:cubicBezTo>
                <a:cubicBezTo>
                  <a:pt x="67567" y="171126"/>
                  <a:pt x="89093" y="174828"/>
                  <a:pt x="109318" y="174828"/>
                </a:cubicBezTo>
                <a:cubicBezTo>
                  <a:pt x="119122" y="174828"/>
                  <a:pt x="133034" y="172050"/>
                  <a:pt x="136136" y="162749"/>
                </a:cubicBezTo>
                <a:cubicBezTo>
                  <a:pt x="137239" y="159442"/>
                  <a:pt x="138136" y="154616"/>
                  <a:pt x="135522" y="152309"/>
                </a:cubicBezTo>
                <a:cubicBezTo>
                  <a:pt x="130130" y="147551"/>
                  <a:pt x="118864" y="145145"/>
                  <a:pt x="114027" y="150466"/>
                </a:cubicBezTo>
                <a:cubicBezTo>
                  <a:pt x="109706" y="155220"/>
                  <a:pt x="106566" y="163828"/>
                  <a:pt x="109932" y="169300"/>
                </a:cubicBezTo>
                <a:cubicBezTo>
                  <a:pt x="112521" y="173508"/>
                  <a:pt x="117749" y="175674"/>
                  <a:pt x="122420" y="177284"/>
                </a:cubicBezTo>
                <a:cubicBezTo>
                  <a:pt x="134938" y="181600"/>
                  <a:pt x="149501" y="182067"/>
                  <a:pt x="162135" y="178103"/>
                </a:cubicBezTo>
                <a:cubicBezTo>
                  <a:pt x="182484" y="171718"/>
                  <a:pt x="200135" y="156388"/>
                  <a:pt x="221298" y="153742"/>
                </a:cubicBezTo>
                <a:cubicBezTo>
                  <a:pt x="232066" y="152396"/>
                  <a:pt x="242996" y="153128"/>
                  <a:pt x="253848" y="153128"/>
                </a:cubicBezTo>
                <a:cubicBezTo>
                  <a:pt x="267850" y="153128"/>
                  <a:pt x="283782" y="152395"/>
                  <a:pt x="295201" y="160498"/>
                </a:cubicBezTo>
                <a:cubicBezTo>
                  <a:pt x="300558" y="164299"/>
                  <a:pt x="303612" y="171238"/>
                  <a:pt x="304822" y="177694"/>
                </a:cubicBezTo>
                <a:cubicBezTo>
                  <a:pt x="306024" y="184108"/>
                  <a:pt x="302571" y="190616"/>
                  <a:pt x="302571" y="197142"/>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168"/>
        <p:cNvGrpSpPr/>
        <p:nvPr/>
      </p:nvGrpSpPr>
      <p:grpSpPr>
        <a:xfrm>
          <a:off x="0" y="0"/>
          <a:ext cx="0" cy="0"/>
          <a:chOff x="0" y="0"/>
          <a:chExt cx="0" cy="0"/>
        </a:xfrm>
      </p:grpSpPr>
      <p:sp>
        <p:nvSpPr>
          <p:cNvPr id="169" name="Google Shape;169;p29"/>
          <p:cNvSpPr txBox="1">
            <a:spLocks noGrp="1"/>
          </p:cNvSpPr>
          <p:nvPr>
            <p:ph type="subTitle" idx="1"/>
          </p:nvPr>
        </p:nvSpPr>
        <p:spPr>
          <a:xfrm>
            <a:off x="4757387" y="3633175"/>
            <a:ext cx="2614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9pPr>
          </a:lstStyle>
          <a:p>
            <a:endParaRPr/>
          </a:p>
        </p:txBody>
      </p:sp>
      <p:sp>
        <p:nvSpPr>
          <p:cNvPr id="170" name="Google Shape;170;p29"/>
          <p:cNvSpPr txBox="1">
            <a:spLocks noGrp="1"/>
          </p:cNvSpPr>
          <p:nvPr>
            <p:ph type="subTitle" idx="2"/>
          </p:nvPr>
        </p:nvSpPr>
        <p:spPr>
          <a:xfrm>
            <a:off x="4757363" y="3944300"/>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b="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1" name="Google Shape;171;p29"/>
          <p:cNvSpPr txBox="1">
            <a:spLocks noGrp="1"/>
          </p:cNvSpPr>
          <p:nvPr>
            <p:ph type="subTitle" idx="3"/>
          </p:nvPr>
        </p:nvSpPr>
        <p:spPr>
          <a:xfrm>
            <a:off x="1772413" y="3633175"/>
            <a:ext cx="261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9pPr>
          </a:lstStyle>
          <a:p>
            <a:endParaRPr/>
          </a:p>
        </p:txBody>
      </p:sp>
      <p:sp>
        <p:nvSpPr>
          <p:cNvPr id="172" name="Google Shape;172;p29"/>
          <p:cNvSpPr txBox="1">
            <a:spLocks noGrp="1"/>
          </p:cNvSpPr>
          <p:nvPr>
            <p:ph type="subTitle" idx="4"/>
          </p:nvPr>
        </p:nvSpPr>
        <p:spPr>
          <a:xfrm>
            <a:off x="1772663" y="3944300"/>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b="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3" name="Google Shape;173;p29"/>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4" name="Google Shape;174;p29"/>
          <p:cNvSpPr/>
          <p:nvPr/>
        </p:nvSpPr>
        <p:spPr>
          <a:xfrm>
            <a:off x="-221775" y="-49475"/>
            <a:ext cx="3091225" cy="3814125"/>
          </a:xfrm>
          <a:custGeom>
            <a:avLst/>
            <a:gdLst/>
            <a:ahLst/>
            <a:cxnLst/>
            <a:rect l="l" t="t" r="r" b="b"/>
            <a:pathLst>
              <a:path w="123649" h="152565" extrusionOk="0">
                <a:moveTo>
                  <a:pt x="123649" y="0"/>
                </a:moveTo>
                <a:cubicBezTo>
                  <a:pt x="101612" y="0"/>
                  <a:pt x="80339" y="9370"/>
                  <a:pt x="59982" y="17810"/>
                </a:cubicBezTo>
                <a:cubicBezTo>
                  <a:pt x="43703" y="24560"/>
                  <a:pt x="20932" y="39139"/>
                  <a:pt x="23952" y="56502"/>
                </a:cubicBezTo>
                <a:cubicBezTo>
                  <a:pt x="25524" y="65542"/>
                  <a:pt x="40161" y="67147"/>
                  <a:pt x="49337" y="67147"/>
                </a:cubicBezTo>
                <a:cubicBezTo>
                  <a:pt x="55577" y="67147"/>
                  <a:pt x="64287" y="68163"/>
                  <a:pt x="67556" y="62848"/>
                </a:cubicBezTo>
                <a:cubicBezTo>
                  <a:pt x="70375" y="58264"/>
                  <a:pt x="68484" y="50171"/>
                  <a:pt x="64076" y="47085"/>
                </a:cubicBezTo>
                <a:cubicBezTo>
                  <a:pt x="57432" y="42434"/>
                  <a:pt x="46995" y="48324"/>
                  <a:pt x="40534" y="53226"/>
                </a:cubicBezTo>
                <a:cubicBezTo>
                  <a:pt x="30697" y="60689"/>
                  <a:pt x="26159" y="78344"/>
                  <a:pt x="31936" y="89256"/>
                </a:cubicBezTo>
                <a:cubicBezTo>
                  <a:pt x="40716" y="105838"/>
                  <a:pt x="59612" y="122804"/>
                  <a:pt x="54455" y="140845"/>
                </a:cubicBezTo>
                <a:cubicBezTo>
                  <a:pt x="49463" y="158310"/>
                  <a:pt x="8115" y="155049"/>
                  <a:pt x="0" y="138798"/>
                </a:cubicBezTo>
              </a:path>
            </a:pathLst>
          </a:custGeom>
          <a:noFill/>
          <a:ln w="19050" cap="flat" cmpd="sng">
            <a:solidFill>
              <a:schemeClr val="lt2"/>
            </a:solidFill>
            <a:prstDash val="dash"/>
            <a:round/>
            <a:headEnd type="none" w="med" len="med"/>
            <a:tailEnd type="none" w="med" len="med"/>
          </a:ln>
        </p:spPr>
      </p:sp>
      <p:sp>
        <p:nvSpPr>
          <p:cNvPr id="175" name="Google Shape;175;p29"/>
          <p:cNvSpPr/>
          <p:nvPr/>
        </p:nvSpPr>
        <p:spPr>
          <a:xfrm>
            <a:off x="7682375" y="365073"/>
            <a:ext cx="1840350" cy="4846498"/>
          </a:xfrm>
          <a:custGeom>
            <a:avLst/>
            <a:gdLst/>
            <a:ahLst/>
            <a:cxnLst/>
            <a:rect l="l" t="t" r="r" b="b"/>
            <a:pathLst>
              <a:path w="73614" h="158253" extrusionOk="0">
                <a:moveTo>
                  <a:pt x="73614" y="158253"/>
                </a:moveTo>
                <a:cubicBezTo>
                  <a:pt x="73614" y="148179"/>
                  <a:pt x="66190" y="139522"/>
                  <a:pt x="62355" y="130207"/>
                </a:cubicBezTo>
                <a:cubicBezTo>
                  <a:pt x="55546" y="113669"/>
                  <a:pt x="45594" y="92875"/>
                  <a:pt x="28167" y="88855"/>
                </a:cubicBezTo>
                <a:cubicBezTo>
                  <a:pt x="20491" y="87084"/>
                  <a:pt x="10550" y="88769"/>
                  <a:pt x="5239" y="94587"/>
                </a:cubicBezTo>
                <a:cubicBezTo>
                  <a:pt x="-2223" y="102761"/>
                  <a:pt x="-1628" y="120666"/>
                  <a:pt x="6876" y="127751"/>
                </a:cubicBezTo>
                <a:cubicBezTo>
                  <a:pt x="12916" y="132783"/>
                  <a:pt x="25011" y="128454"/>
                  <a:pt x="29805" y="122223"/>
                </a:cubicBezTo>
                <a:cubicBezTo>
                  <a:pt x="40244" y="108654"/>
                  <a:pt x="43119" y="89038"/>
                  <a:pt x="40859" y="72068"/>
                </a:cubicBezTo>
                <a:cubicBezTo>
                  <a:pt x="39149" y="59233"/>
                  <a:pt x="29699" y="47866"/>
                  <a:pt x="19978" y="39313"/>
                </a:cubicBezTo>
                <a:cubicBezTo>
                  <a:pt x="11211" y="31599"/>
                  <a:pt x="-2700" y="21200"/>
                  <a:pt x="735" y="10039"/>
                </a:cubicBezTo>
                <a:cubicBezTo>
                  <a:pt x="2504" y="4292"/>
                  <a:pt x="10780" y="2682"/>
                  <a:pt x="16703" y="1645"/>
                </a:cubicBezTo>
                <a:cubicBezTo>
                  <a:pt x="29340" y="-566"/>
                  <a:pt x="42545" y="-522"/>
                  <a:pt x="55190" y="1645"/>
                </a:cubicBezTo>
                <a:cubicBezTo>
                  <a:pt x="59007" y="2299"/>
                  <a:pt x="62576" y="4511"/>
                  <a:pt x="66449" y="4511"/>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CUSTOM_10_2">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30"/>
          <p:cNvSpPr txBox="1">
            <a:spLocks noGrp="1"/>
          </p:cNvSpPr>
          <p:nvPr>
            <p:ph type="subTitle" idx="1"/>
          </p:nvPr>
        </p:nvSpPr>
        <p:spPr>
          <a:xfrm>
            <a:off x="625375" y="1105300"/>
            <a:ext cx="7901700" cy="3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179" name="Google Shape;179;p30"/>
          <p:cNvSpPr/>
          <p:nvPr/>
        </p:nvSpPr>
        <p:spPr>
          <a:xfrm>
            <a:off x="7030300" y="-39225"/>
            <a:ext cx="2659650" cy="1985725"/>
          </a:xfrm>
          <a:custGeom>
            <a:avLst/>
            <a:gdLst/>
            <a:ahLst/>
            <a:cxnLst/>
            <a:rect l="l" t="t" r="r" b="b"/>
            <a:pathLst>
              <a:path w="106386" h="79429" extrusionOk="0">
                <a:moveTo>
                  <a:pt x="0" y="0"/>
                </a:moveTo>
                <a:cubicBezTo>
                  <a:pt x="0" y="9328"/>
                  <a:pt x="3357" y="19483"/>
                  <a:pt x="9827" y="26203"/>
                </a:cubicBezTo>
                <a:cubicBezTo>
                  <a:pt x="18193" y="34893"/>
                  <a:pt x="37122" y="39851"/>
                  <a:pt x="45652" y="31321"/>
                </a:cubicBezTo>
                <a:cubicBezTo>
                  <a:pt x="48825" y="28148"/>
                  <a:pt x="40514" y="20347"/>
                  <a:pt x="36235" y="21699"/>
                </a:cubicBezTo>
                <a:cubicBezTo>
                  <a:pt x="29195" y="23923"/>
                  <a:pt x="27053" y="39174"/>
                  <a:pt x="32959" y="43604"/>
                </a:cubicBezTo>
                <a:cubicBezTo>
                  <a:pt x="45432" y="52959"/>
                  <a:pt x="63810" y="48583"/>
                  <a:pt x="78816" y="52816"/>
                </a:cubicBezTo>
                <a:cubicBezTo>
                  <a:pt x="88763" y="55622"/>
                  <a:pt x="102365" y="58571"/>
                  <a:pt x="105634" y="68375"/>
                </a:cubicBezTo>
                <a:cubicBezTo>
                  <a:pt x="106801" y="71876"/>
                  <a:pt x="106248" y="75739"/>
                  <a:pt x="106248" y="79429"/>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0">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82" name="Google Shape;182;p31"/>
          <p:cNvSpPr txBox="1">
            <a:spLocks noGrp="1"/>
          </p:cNvSpPr>
          <p:nvPr>
            <p:ph type="subTitle" idx="1"/>
          </p:nvPr>
        </p:nvSpPr>
        <p:spPr>
          <a:xfrm>
            <a:off x="625375" y="1105300"/>
            <a:ext cx="3916500" cy="350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Char char="●"/>
              <a:defRPr/>
            </a:lvl1pPr>
            <a:lvl2pPr lvl="1">
              <a:spcBef>
                <a:spcPts val="0"/>
              </a:spcBef>
              <a:spcAft>
                <a:spcPts val="0"/>
              </a:spcAft>
              <a:buSzPts val="1600"/>
              <a:buChar char="○"/>
              <a:defRPr/>
            </a:lvl2pPr>
            <a:lvl3pPr lvl="2">
              <a:spcBef>
                <a:spcPts val="0"/>
              </a:spcBef>
              <a:spcAft>
                <a:spcPts val="0"/>
              </a:spcAft>
              <a:buSzPts val="1600"/>
              <a:buChar char="■"/>
              <a:defRPr/>
            </a:lvl3pPr>
            <a:lvl4pPr lvl="3">
              <a:spcBef>
                <a:spcPts val="0"/>
              </a:spcBef>
              <a:spcAft>
                <a:spcPts val="0"/>
              </a:spcAft>
              <a:buSzPts val="1600"/>
              <a:buChar char="●"/>
              <a:defRPr/>
            </a:lvl4pPr>
            <a:lvl5pPr lvl="4">
              <a:spcBef>
                <a:spcPts val="0"/>
              </a:spcBef>
              <a:spcAft>
                <a:spcPts val="0"/>
              </a:spcAft>
              <a:buSzPts val="1600"/>
              <a:buChar char="○"/>
              <a:defRPr/>
            </a:lvl5pPr>
            <a:lvl6pPr lvl="5">
              <a:spcBef>
                <a:spcPts val="0"/>
              </a:spcBef>
              <a:spcAft>
                <a:spcPts val="0"/>
              </a:spcAft>
              <a:buSzPts val="1600"/>
              <a:buChar char="■"/>
              <a:defRPr/>
            </a:lvl6pPr>
            <a:lvl7pPr lvl="6">
              <a:spcBef>
                <a:spcPts val="0"/>
              </a:spcBef>
              <a:spcAft>
                <a:spcPts val="0"/>
              </a:spcAft>
              <a:buSzPts val="1600"/>
              <a:buChar char="●"/>
              <a:defRPr/>
            </a:lvl7pPr>
            <a:lvl8pPr lvl="7">
              <a:spcBef>
                <a:spcPts val="0"/>
              </a:spcBef>
              <a:spcAft>
                <a:spcPts val="0"/>
              </a:spcAft>
              <a:buSzPts val="1600"/>
              <a:buChar char="○"/>
              <a:defRPr/>
            </a:lvl8pPr>
            <a:lvl9pPr lvl="8">
              <a:spcBef>
                <a:spcPts val="0"/>
              </a:spcBef>
              <a:spcAft>
                <a:spcPts val="0"/>
              </a:spcAft>
              <a:buSzPts val="1600"/>
              <a:buChar char="■"/>
              <a:defRPr/>
            </a:lvl9pPr>
          </a:lstStyle>
          <a:p>
            <a:endParaRPr/>
          </a:p>
        </p:txBody>
      </p:sp>
      <p:sp>
        <p:nvSpPr>
          <p:cNvPr id="183" name="Google Shape;183;p31"/>
          <p:cNvSpPr txBox="1">
            <a:spLocks noGrp="1"/>
          </p:cNvSpPr>
          <p:nvPr>
            <p:ph type="subTitle" idx="2"/>
          </p:nvPr>
        </p:nvSpPr>
        <p:spPr>
          <a:xfrm>
            <a:off x="4606400" y="1105300"/>
            <a:ext cx="3916500" cy="3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solidFill>
                  <a:schemeClr val="hlink"/>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 name="Google Shape;24;p4"/>
          <p:cNvSpPr txBox="1">
            <a:spLocks noGrp="1"/>
          </p:cNvSpPr>
          <p:nvPr>
            <p:ph type="body" idx="1"/>
          </p:nvPr>
        </p:nvSpPr>
        <p:spPr>
          <a:xfrm>
            <a:off x="621100" y="1418650"/>
            <a:ext cx="4283700" cy="2884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
        <p:nvSpPr>
          <p:cNvPr id="25" name="Google Shape;25;p4"/>
          <p:cNvSpPr/>
          <p:nvPr/>
        </p:nvSpPr>
        <p:spPr>
          <a:xfrm>
            <a:off x="5770238" y="-39250"/>
            <a:ext cx="3445400" cy="4882500"/>
          </a:xfrm>
          <a:custGeom>
            <a:avLst/>
            <a:gdLst/>
            <a:ahLst/>
            <a:cxnLst/>
            <a:rect l="l" t="t" r="r" b="b"/>
            <a:pathLst>
              <a:path w="137816" h="195300" extrusionOk="0">
                <a:moveTo>
                  <a:pt x="137816" y="195300"/>
                </a:moveTo>
                <a:cubicBezTo>
                  <a:pt x="99365" y="193900"/>
                  <a:pt x="60705" y="169920"/>
                  <a:pt x="36481" y="140026"/>
                </a:cubicBezTo>
                <a:cubicBezTo>
                  <a:pt x="24326" y="125025"/>
                  <a:pt x="15631" y="92889"/>
                  <a:pt x="31773" y="82296"/>
                </a:cubicBezTo>
                <a:cubicBezTo>
                  <a:pt x="39158" y="77450"/>
                  <a:pt x="48939" y="77178"/>
                  <a:pt x="57772" y="77178"/>
                </a:cubicBezTo>
                <a:cubicBezTo>
                  <a:pt x="67180" y="77178"/>
                  <a:pt x="77959" y="77165"/>
                  <a:pt x="85408" y="82911"/>
                </a:cubicBezTo>
                <a:cubicBezTo>
                  <a:pt x="101791" y="95548"/>
                  <a:pt x="106333" y="127411"/>
                  <a:pt x="94416" y="144325"/>
                </a:cubicBezTo>
                <a:cubicBezTo>
                  <a:pt x="82170" y="161706"/>
                  <a:pt x="54245" y="167199"/>
                  <a:pt x="33410" y="162955"/>
                </a:cubicBezTo>
                <a:cubicBezTo>
                  <a:pt x="23188" y="160873"/>
                  <a:pt x="13239" y="153854"/>
                  <a:pt x="7821" y="144940"/>
                </a:cubicBezTo>
                <a:cubicBezTo>
                  <a:pt x="2843" y="136751"/>
                  <a:pt x="1844" y="126607"/>
                  <a:pt x="656" y="117098"/>
                </a:cubicBezTo>
                <a:cubicBezTo>
                  <a:pt x="-1881" y="96797"/>
                  <a:pt x="3159" y="69313"/>
                  <a:pt x="20923" y="59163"/>
                </a:cubicBezTo>
                <a:cubicBezTo>
                  <a:pt x="31346" y="53207"/>
                  <a:pt x="42706" y="47137"/>
                  <a:pt x="54701" y="46676"/>
                </a:cubicBezTo>
                <a:cubicBezTo>
                  <a:pt x="74480" y="45916"/>
                  <a:pt x="95981" y="53485"/>
                  <a:pt x="114069" y="45447"/>
                </a:cubicBezTo>
                <a:cubicBezTo>
                  <a:pt x="128182" y="39176"/>
                  <a:pt x="126826" y="14981"/>
                  <a:pt x="123076" y="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_1">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560225" y="846500"/>
            <a:ext cx="3212700" cy="675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32"/>
          <p:cNvSpPr txBox="1">
            <a:spLocks noGrp="1"/>
          </p:cNvSpPr>
          <p:nvPr>
            <p:ph type="subTitle" idx="1"/>
          </p:nvPr>
        </p:nvSpPr>
        <p:spPr>
          <a:xfrm>
            <a:off x="1560225" y="1593625"/>
            <a:ext cx="3434700" cy="125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7" name="Google Shape;187;p32"/>
          <p:cNvSpPr txBox="1"/>
          <p:nvPr/>
        </p:nvSpPr>
        <p:spPr>
          <a:xfrm>
            <a:off x="1530900" y="3430875"/>
            <a:ext cx="31149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dk2"/>
                </a:solidFill>
                <a:latin typeface="Cairo"/>
                <a:ea typeface="Cairo"/>
                <a:cs typeface="Cairo"/>
                <a:sym typeface="Cairo"/>
              </a:rPr>
              <a:t>CREDITS: This presentation template was created by </a:t>
            </a:r>
            <a:r>
              <a:rPr lang="en" sz="1200" b="1">
                <a:solidFill>
                  <a:schemeClr val="dk2"/>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sz="1200">
                <a:solidFill>
                  <a:schemeClr val="dk2"/>
                </a:solidFill>
                <a:latin typeface="Cairo"/>
                <a:ea typeface="Cairo"/>
                <a:cs typeface="Cairo"/>
                <a:sym typeface="Cairo"/>
              </a:rPr>
              <a:t>, including icons by </a:t>
            </a:r>
            <a:r>
              <a:rPr lang="en" sz="1200" b="1">
                <a:solidFill>
                  <a:schemeClr val="dk2"/>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sz="1200">
                <a:solidFill>
                  <a:schemeClr val="dk2"/>
                </a:solidFill>
                <a:latin typeface="Cairo"/>
                <a:ea typeface="Cairo"/>
                <a:cs typeface="Cairo"/>
                <a:sym typeface="Cairo"/>
              </a:rPr>
              <a:t>, infographics &amp; images by </a:t>
            </a:r>
            <a:r>
              <a:rPr lang="en" sz="1200" b="1">
                <a:solidFill>
                  <a:schemeClr val="dk2"/>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sz="1200" b="1">
              <a:solidFill>
                <a:schemeClr val="dk2"/>
              </a:solidFill>
              <a:latin typeface="Cairo"/>
              <a:ea typeface="Cairo"/>
              <a:cs typeface="Cairo"/>
              <a:sym typeface="Cairo"/>
            </a:endParaRPr>
          </a:p>
        </p:txBody>
      </p:sp>
      <p:sp>
        <p:nvSpPr>
          <p:cNvPr id="188" name="Google Shape;188;p32"/>
          <p:cNvSpPr/>
          <p:nvPr/>
        </p:nvSpPr>
        <p:spPr>
          <a:xfrm>
            <a:off x="6011050" y="2563179"/>
            <a:ext cx="3299650" cy="2657025"/>
          </a:xfrm>
          <a:custGeom>
            <a:avLst/>
            <a:gdLst/>
            <a:ahLst/>
            <a:cxnLst/>
            <a:rect l="l" t="t" r="r" b="b"/>
            <a:pathLst>
              <a:path w="131986" h="106281" extrusionOk="0">
                <a:moveTo>
                  <a:pt x="16437" y="106281"/>
                </a:moveTo>
                <a:cubicBezTo>
                  <a:pt x="8005" y="95038"/>
                  <a:pt x="-2000" y="81132"/>
                  <a:pt x="408" y="67286"/>
                </a:cubicBezTo>
                <a:cubicBezTo>
                  <a:pt x="1954" y="58395"/>
                  <a:pt x="11381" y="51219"/>
                  <a:pt x="20025" y="48626"/>
                </a:cubicBezTo>
                <a:cubicBezTo>
                  <a:pt x="43159" y="41686"/>
                  <a:pt x="68121" y="54128"/>
                  <a:pt x="92273" y="54128"/>
                </a:cubicBezTo>
                <a:cubicBezTo>
                  <a:pt x="99258" y="54128"/>
                  <a:pt x="108069" y="53114"/>
                  <a:pt x="112130" y="47430"/>
                </a:cubicBezTo>
                <a:cubicBezTo>
                  <a:pt x="121517" y="34292"/>
                  <a:pt x="112429" y="-6715"/>
                  <a:pt x="98254" y="1019"/>
                </a:cubicBezTo>
                <a:cubicBezTo>
                  <a:pt x="93443" y="3644"/>
                  <a:pt x="90836" y="15100"/>
                  <a:pt x="95862" y="17286"/>
                </a:cubicBezTo>
                <a:cubicBezTo>
                  <a:pt x="101056" y="19545"/>
                  <a:pt x="107183" y="17765"/>
                  <a:pt x="112847" y="17765"/>
                </a:cubicBezTo>
                <a:cubicBezTo>
                  <a:pt x="119229" y="17765"/>
                  <a:pt x="125796" y="18838"/>
                  <a:pt x="131986" y="17286"/>
                </a:cubicBezTo>
              </a:path>
            </a:pathLst>
          </a:custGeom>
          <a:noFill/>
          <a:ln w="19050" cap="flat" cmpd="sng">
            <a:solidFill>
              <a:schemeClr val="lt2"/>
            </a:solidFill>
            <a:prstDash val="dash"/>
            <a:round/>
            <a:headEnd type="none" w="med" len="med"/>
            <a:tailEnd type="none" w="med" len="med"/>
          </a:ln>
        </p:spPr>
      </p:sp>
      <p:sp>
        <p:nvSpPr>
          <p:cNvPr id="189" name="Google Shape;189;p32"/>
          <p:cNvSpPr/>
          <p:nvPr/>
        </p:nvSpPr>
        <p:spPr>
          <a:xfrm>
            <a:off x="4119350" y="-72825"/>
            <a:ext cx="4682975" cy="2031575"/>
          </a:xfrm>
          <a:custGeom>
            <a:avLst/>
            <a:gdLst/>
            <a:ahLst/>
            <a:cxnLst/>
            <a:rect l="l" t="t" r="r" b="b"/>
            <a:pathLst>
              <a:path w="187319" h="81263" extrusionOk="0">
                <a:moveTo>
                  <a:pt x="187319" y="718"/>
                </a:moveTo>
                <a:cubicBezTo>
                  <a:pt x="187319" y="24948"/>
                  <a:pt x="179159" y="52089"/>
                  <a:pt x="161482" y="68660"/>
                </a:cubicBezTo>
                <a:cubicBezTo>
                  <a:pt x="147718" y="81563"/>
                  <a:pt x="123801" y="83923"/>
                  <a:pt x="105741" y="78468"/>
                </a:cubicBezTo>
                <a:cubicBezTo>
                  <a:pt x="87976" y="73102"/>
                  <a:pt x="69490" y="49423"/>
                  <a:pt x="75358" y="31818"/>
                </a:cubicBezTo>
                <a:cubicBezTo>
                  <a:pt x="78939" y="21075"/>
                  <a:pt x="93240" y="8319"/>
                  <a:pt x="103588" y="12919"/>
                </a:cubicBezTo>
                <a:cubicBezTo>
                  <a:pt x="107590" y="14698"/>
                  <a:pt x="107286" y="21657"/>
                  <a:pt x="105980" y="25837"/>
                </a:cubicBezTo>
                <a:cubicBezTo>
                  <a:pt x="101936" y="38781"/>
                  <a:pt x="79806" y="40258"/>
                  <a:pt x="66746" y="36603"/>
                </a:cubicBezTo>
                <a:cubicBezTo>
                  <a:pt x="54726" y="33239"/>
                  <a:pt x="44478" y="25318"/>
                  <a:pt x="33254" y="19856"/>
                </a:cubicBezTo>
                <a:cubicBezTo>
                  <a:pt x="24133" y="15418"/>
                  <a:pt x="12377" y="17061"/>
                  <a:pt x="4067" y="11244"/>
                </a:cubicBezTo>
                <a:cubicBezTo>
                  <a:pt x="802" y="8958"/>
                  <a:pt x="0" y="3986"/>
                  <a:pt x="0" y="0"/>
                </a:cubicBezTo>
              </a:path>
            </a:pathLst>
          </a:custGeom>
          <a:noFill/>
          <a:ln w="19050" cap="flat" cmpd="sng">
            <a:solidFill>
              <a:schemeClr val="lt2"/>
            </a:solidFill>
            <a:prstDash val="dash"/>
            <a:round/>
            <a:headEnd type="none" w="med" len="med"/>
            <a:tailEnd type="none" w="med" len="med"/>
          </a:ln>
        </p:spPr>
      </p:sp>
      <p:sp>
        <p:nvSpPr>
          <p:cNvPr id="190" name="Google Shape;190;p32"/>
          <p:cNvSpPr/>
          <p:nvPr/>
        </p:nvSpPr>
        <p:spPr>
          <a:xfrm>
            <a:off x="-605475" y="1172725"/>
            <a:ext cx="2165700" cy="4031075"/>
          </a:xfrm>
          <a:custGeom>
            <a:avLst/>
            <a:gdLst/>
            <a:ahLst/>
            <a:cxnLst/>
            <a:rect l="l" t="t" r="r" b="b"/>
            <a:pathLst>
              <a:path w="86628" h="161243" extrusionOk="0">
                <a:moveTo>
                  <a:pt x="86602" y="161243"/>
                </a:moveTo>
                <a:cubicBezTo>
                  <a:pt x="86602" y="156485"/>
                  <a:pt x="87023" y="150269"/>
                  <a:pt x="83252" y="147367"/>
                </a:cubicBezTo>
                <a:cubicBezTo>
                  <a:pt x="75435" y="141352"/>
                  <a:pt x="64516" y="140827"/>
                  <a:pt x="55980" y="135884"/>
                </a:cubicBezTo>
                <a:cubicBezTo>
                  <a:pt x="45262" y="129677"/>
                  <a:pt x="38864" y="116744"/>
                  <a:pt x="35645" y="104784"/>
                </a:cubicBezTo>
                <a:cubicBezTo>
                  <a:pt x="33157" y="95538"/>
                  <a:pt x="31640" y="84264"/>
                  <a:pt x="36602" y="76076"/>
                </a:cubicBezTo>
                <a:cubicBezTo>
                  <a:pt x="39262" y="71687"/>
                  <a:pt x="46041" y="71474"/>
                  <a:pt x="49521" y="67703"/>
                </a:cubicBezTo>
                <a:cubicBezTo>
                  <a:pt x="52723" y="64234"/>
                  <a:pt x="55301" y="58365"/>
                  <a:pt x="53348" y="54067"/>
                </a:cubicBezTo>
                <a:cubicBezTo>
                  <a:pt x="49830" y="46326"/>
                  <a:pt x="32877" y="37445"/>
                  <a:pt x="29425" y="45215"/>
                </a:cubicBezTo>
                <a:cubicBezTo>
                  <a:pt x="28098" y="48203"/>
                  <a:pt x="28476" y="53751"/>
                  <a:pt x="31578" y="54784"/>
                </a:cubicBezTo>
                <a:cubicBezTo>
                  <a:pt x="36620" y="56463"/>
                  <a:pt x="44643" y="53002"/>
                  <a:pt x="45932" y="47847"/>
                </a:cubicBezTo>
                <a:cubicBezTo>
                  <a:pt x="48026" y="39474"/>
                  <a:pt x="38768" y="31547"/>
                  <a:pt x="32296" y="25837"/>
                </a:cubicBezTo>
                <a:cubicBezTo>
                  <a:pt x="21958" y="16716"/>
                  <a:pt x="10764" y="8613"/>
                  <a:pt x="0" y="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91"/>
        <p:cNvGrpSpPr/>
        <p:nvPr/>
      </p:nvGrpSpPr>
      <p:grpSpPr>
        <a:xfrm>
          <a:off x="0" y="0"/>
          <a:ext cx="0" cy="0"/>
          <a:chOff x="0" y="0"/>
          <a:chExt cx="0" cy="0"/>
        </a:xfrm>
      </p:grpSpPr>
      <p:sp>
        <p:nvSpPr>
          <p:cNvPr id="192" name="Google Shape;192;p33"/>
          <p:cNvSpPr/>
          <p:nvPr/>
        </p:nvSpPr>
        <p:spPr>
          <a:xfrm>
            <a:off x="5701300" y="-35100"/>
            <a:ext cx="4035025" cy="5678204"/>
          </a:xfrm>
          <a:custGeom>
            <a:avLst/>
            <a:gdLst/>
            <a:ahLst/>
            <a:cxnLst/>
            <a:rect l="l" t="t" r="r" b="b"/>
            <a:pathLst>
              <a:path w="161401" h="210226" extrusionOk="0">
                <a:moveTo>
                  <a:pt x="161401" y="0"/>
                </a:moveTo>
                <a:cubicBezTo>
                  <a:pt x="149750" y="0"/>
                  <a:pt x="138250" y="2692"/>
                  <a:pt x="126738" y="4486"/>
                </a:cubicBezTo>
                <a:cubicBezTo>
                  <a:pt x="99527" y="8727"/>
                  <a:pt x="64764" y="16733"/>
                  <a:pt x="52924" y="41597"/>
                </a:cubicBezTo>
                <a:cubicBezTo>
                  <a:pt x="49818" y="48120"/>
                  <a:pt x="52301" y="57694"/>
                  <a:pt x="57410" y="62803"/>
                </a:cubicBezTo>
                <a:cubicBezTo>
                  <a:pt x="63523" y="68916"/>
                  <a:pt x="72807" y="71548"/>
                  <a:pt x="78208" y="78299"/>
                </a:cubicBezTo>
                <a:cubicBezTo>
                  <a:pt x="84764" y="86493"/>
                  <a:pt x="86013" y="100802"/>
                  <a:pt x="80451" y="109701"/>
                </a:cubicBezTo>
                <a:cubicBezTo>
                  <a:pt x="71867" y="123436"/>
                  <a:pt x="51177" y="126829"/>
                  <a:pt x="34980" y="126829"/>
                </a:cubicBezTo>
                <a:cubicBezTo>
                  <a:pt x="24113" y="126829"/>
                  <a:pt x="11263" y="125745"/>
                  <a:pt x="3579" y="118061"/>
                </a:cubicBezTo>
                <a:cubicBezTo>
                  <a:pt x="-909" y="113573"/>
                  <a:pt x="1" y="105641"/>
                  <a:pt x="317" y="99302"/>
                </a:cubicBezTo>
                <a:cubicBezTo>
                  <a:pt x="825" y="89106"/>
                  <a:pt x="26421" y="93906"/>
                  <a:pt x="30698" y="103176"/>
                </a:cubicBezTo>
                <a:cubicBezTo>
                  <a:pt x="35098" y="112714"/>
                  <a:pt x="30555" y="124451"/>
                  <a:pt x="33349" y="134577"/>
                </a:cubicBezTo>
                <a:cubicBezTo>
                  <a:pt x="35346" y="141813"/>
                  <a:pt x="40219" y="148668"/>
                  <a:pt x="46399" y="152929"/>
                </a:cubicBezTo>
                <a:cubicBezTo>
                  <a:pt x="52008" y="156797"/>
                  <a:pt x="57668" y="161351"/>
                  <a:pt x="64343" y="162716"/>
                </a:cubicBezTo>
                <a:cubicBezTo>
                  <a:pt x="80564" y="166034"/>
                  <a:pt x="98497" y="160088"/>
                  <a:pt x="113892" y="166182"/>
                </a:cubicBezTo>
                <a:cubicBezTo>
                  <a:pt x="121524" y="169203"/>
                  <a:pt x="130784" y="171035"/>
                  <a:pt x="135709" y="177601"/>
                </a:cubicBezTo>
                <a:cubicBezTo>
                  <a:pt x="142456" y="186595"/>
                  <a:pt x="144273" y="198983"/>
                  <a:pt x="144273" y="210226"/>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193"/>
        <p:cNvGrpSpPr/>
        <p:nvPr/>
      </p:nvGrpSpPr>
      <p:grpSpPr>
        <a:xfrm>
          <a:off x="0" y="0"/>
          <a:ext cx="0" cy="0"/>
          <a:chOff x="0" y="0"/>
          <a:chExt cx="0" cy="0"/>
        </a:xfrm>
      </p:grpSpPr>
      <p:sp>
        <p:nvSpPr>
          <p:cNvPr id="194" name="Google Shape;194;p34"/>
          <p:cNvSpPr/>
          <p:nvPr/>
        </p:nvSpPr>
        <p:spPr>
          <a:xfrm rot="10800000" flipH="1">
            <a:off x="-359950" y="-141645"/>
            <a:ext cx="9100725" cy="4750225"/>
          </a:xfrm>
          <a:custGeom>
            <a:avLst/>
            <a:gdLst/>
            <a:ahLst/>
            <a:cxnLst/>
            <a:rect l="l" t="t" r="r" b="b"/>
            <a:pathLst>
              <a:path w="364029" h="190009" extrusionOk="0">
                <a:moveTo>
                  <a:pt x="0" y="5764"/>
                </a:moveTo>
                <a:cubicBezTo>
                  <a:pt x="28038" y="-477"/>
                  <a:pt x="57257" y="32"/>
                  <a:pt x="85981" y="32"/>
                </a:cubicBezTo>
                <a:cubicBezTo>
                  <a:pt x="114593" y="32"/>
                  <a:pt x="146979" y="195"/>
                  <a:pt x="170119" y="17023"/>
                </a:cubicBezTo>
                <a:cubicBezTo>
                  <a:pt x="194538" y="34781"/>
                  <a:pt x="194745" y="78160"/>
                  <a:pt x="221912" y="91335"/>
                </a:cubicBezTo>
                <a:cubicBezTo>
                  <a:pt x="246960" y="103483"/>
                  <a:pt x="276984" y="101366"/>
                  <a:pt x="304822" y="101366"/>
                </a:cubicBezTo>
                <a:cubicBezTo>
                  <a:pt x="316984" y="101366"/>
                  <a:pt x="329538" y="102759"/>
                  <a:pt x="341262" y="99524"/>
                </a:cubicBezTo>
                <a:cubicBezTo>
                  <a:pt x="350848" y="96879"/>
                  <a:pt x="360300" y="88633"/>
                  <a:pt x="362962" y="79052"/>
                </a:cubicBezTo>
                <a:cubicBezTo>
                  <a:pt x="366024" y="68031"/>
                  <a:pt x="362244" y="52642"/>
                  <a:pt x="352726" y="46298"/>
                </a:cubicBezTo>
                <a:cubicBezTo>
                  <a:pt x="344751" y="40982"/>
                  <a:pt x="329990" y="47551"/>
                  <a:pt x="325703" y="56124"/>
                </a:cubicBezTo>
                <a:cubicBezTo>
                  <a:pt x="319888" y="67752"/>
                  <a:pt x="318726" y="82687"/>
                  <a:pt x="322837" y="95020"/>
                </a:cubicBezTo>
                <a:cubicBezTo>
                  <a:pt x="327410" y="108740"/>
                  <a:pt x="339226" y="120491"/>
                  <a:pt x="339829" y="134940"/>
                </a:cubicBezTo>
                <a:cubicBezTo>
                  <a:pt x="340294" y="146089"/>
                  <a:pt x="328929" y="156382"/>
                  <a:pt x="318743" y="160939"/>
                </a:cubicBezTo>
                <a:cubicBezTo>
                  <a:pt x="269034" y="183177"/>
                  <a:pt x="196342" y="140521"/>
                  <a:pt x="156198" y="177316"/>
                </a:cubicBezTo>
                <a:cubicBezTo>
                  <a:pt x="151995" y="181168"/>
                  <a:pt x="146853" y="184716"/>
                  <a:pt x="144734" y="190009"/>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195"/>
        <p:cNvGrpSpPr/>
        <p:nvPr/>
      </p:nvGrpSpPr>
      <p:grpSpPr>
        <a:xfrm>
          <a:off x="0" y="0"/>
          <a:ext cx="0" cy="0"/>
          <a:chOff x="0" y="0"/>
          <a:chExt cx="0" cy="0"/>
        </a:xfrm>
      </p:grpSpPr>
      <p:sp>
        <p:nvSpPr>
          <p:cNvPr id="196" name="Google Shape;196;p35"/>
          <p:cNvSpPr/>
          <p:nvPr/>
        </p:nvSpPr>
        <p:spPr>
          <a:xfrm flipH="1">
            <a:off x="-362224" y="3479625"/>
            <a:ext cx="4394175" cy="1663924"/>
          </a:xfrm>
          <a:custGeom>
            <a:avLst/>
            <a:gdLst/>
            <a:ahLst/>
            <a:cxnLst/>
            <a:rect l="l" t="t" r="r" b="b"/>
            <a:pathLst>
              <a:path w="175767" h="62760" extrusionOk="0">
                <a:moveTo>
                  <a:pt x="175767" y="0"/>
                </a:moveTo>
                <a:cubicBezTo>
                  <a:pt x="166618" y="0"/>
                  <a:pt x="158053" y="4587"/>
                  <a:pt x="149248" y="7071"/>
                </a:cubicBezTo>
                <a:cubicBezTo>
                  <a:pt x="134232" y="11307"/>
                  <a:pt x="118560" y="16108"/>
                  <a:pt x="106377" y="25855"/>
                </a:cubicBezTo>
                <a:cubicBezTo>
                  <a:pt x="98729" y="31974"/>
                  <a:pt x="93240" y="40647"/>
                  <a:pt x="85162" y="46186"/>
                </a:cubicBezTo>
                <a:cubicBezTo>
                  <a:pt x="76439" y="52168"/>
                  <a:pt x="65452" y="55186"/>
                  <a:pt x="54887" y="55689"/>
                </a:cubicBezTo>
                <a:cubicBezTo>
                  <a:pt x="35536" y="56611"/>
                  <a:pt x="-5044" y="53693"/>
                  <a:pt x="523" y="35137"/>
                </a:cubicBezTo>
                <a:cubicBezTo>
                  <a:pt x="2619" y="28152"/>
                  <a:pt x="19528" y="28655"/>
                  <a:pt x="22401" y="35358"/>
                </a:cubicBezTo>
                <a:cubicBezTo>
                  <a:pt x="26314" y="44488"/>
                  <a:pt x="15800" y="54242"/>
                  <a:pt x="10689" y="62760"/>
                </a:cubicBezTo>
              </a:path>
            </a:pathLst>
          </a:custGeom>
          <a:noFill/>
          <a:ln w="19050" cap="flat" cmpd="sng">
            <a:solidFill>
              <a:schemeClr val="lt2"/>
            </a:solidFill>
            <a:prstDash val="dash"/>
            <a:round/>
            <a:headEnd type="none" w="med" len="med"/>
            <a:tailEnd type="none" w="med" len="med"/>
          </a:ln>
        </p:spPr>
      </p:sp>
      <p:sp>
        <p:nvSpPr>
          <p:cNvPr id="197" name="Google Shape;197;p35"/>
          <p:cNvSpPr/>
          <p:nvPr/>
        </p:nvSpPr>
        <p:spPr>
          <a:xfrm flipH="1">
            <a:off x="-341524" y="-49275"/>
            <a:ext cx="2574500" cy="2315625"/>
          </a:xfrm>
          <a:custGeom>
            <a:avLst/>
            <a:gdLst/>
            <a:ahLst/>
            <a:cxnLst/>
            <a:rect l="l" t="t" r="r" b="b"/>
            <a:pathLst>
              <a:path w="102980" h="92625" extrusionOk="0">
                <a:moveTo>
                  <a:pt x="0" y="0"/>
                </a:moveTo>
                <a:cubicBezTo>
                  <a:pt x="7294" y="0"/>
                  <a:pt x="15759" y="2016"/>
                  <a:pt x="20552" y="7514"/>
                </a:cubicBezTo>
                <a:cubicBezTo>
                  <a:pt x="24983" y="12597"/>
                  <a:pt x="27548" y="19574"/>
                  <a:pt x="28065" y="26298"/>
                </a:cubicBezTo>
                <a:cubicBezTo>
                  <a:pt x="28589" y="33112"/>
                  <a:pt x="28878" y="40738"/>
                  <a:pt x="25413" y="46629"/>
                </a:cubicBezTo>
                <a:cubicBezTo>
                  <a:pt x="21438" y="53387"/>
                  <a:pt x="15779" y="59843"/>
                  <a:pt x="14806" y="67623"/>
                </a:cubicBezTo>
                <a:cubicBezTo>
                  <a:pt x="13736" y="76185"/>
                  <a:pt x="20711" y="85590"/>
                  <a:pt x="28286" y="89721"/>
                </a:cubicBezTo>
                <a:cubicBezTo>
                  <a:pt x="40724" y="96505"/>
                  <a:pt x="60198" y="90366"/>
                  <a:pt x="69611" y="79777"/>
                </a:cubicBezTo>
                <a:cubicBezTo>
                  <a:pt x="73908" y="74943"/>
                  <a:pt x="75456" y="67385"/>
                  <a:pt x="74473" y="60993"/>
                </a:cubicBezTo>
                <a:cubicBezTo>
                  <a:pt x="73422" y="54163"/>
                  <a:pt x="64128" y="46358"/>
                  <a:pt x="57678" y="48839"/>
                </a:cubicBezTo>
                <a:cubicBezTo>
                  <a:pt x="54126" y="50205"/>
                  <a:pt x="53103" y="56484"/>
                  <a:pt x="54805" y="59888"/>
                </a:cubicBezTo>
                <a:cubicBezTo>
                  <a:pt x="57192" y="64661"/>
                  <a:pt x="63936" y="65913"/>
                  <a:pt x="69169" y="66960"/>
                </a:cubicBezTo>
                <a:cubicBezTo>
                  <a:pt x="80506" y="69227"/>
                  <a:pt x="92012" y="62881"/>
                  <a:pt x="102980" y="59225"/>
                </a:cubicBezTo>
              </a:path>
            </a:pathLst>
          </a:custGeom>
          <a:noFill/>
          <a:ln w="19050" cap="flat" cmpd="sng">
            <a:solidFill>
              <a:schemeClr val="lt2"/>
            </a:solidFill>
            <a:prstDash val="dash"/>
            <a:round/>
            <a:headEnd type="none" w="med" len="med"/>
            <a:tailEnd type="none" w="med" len="med"/>
          </a:ln>
        </p:spPr>
      </p:sp>
      <p:sp>
        <p:nvSpPr>
          <p:cNvPr id="198" name="Google Shape;198;p35"/>
          <p:cNvSpPr/>
          <p:nvPr/>
        </p:nvSpPr>
        <p:spPr>
          <a:xfrm flipH="1">
            <a:off x="6288126" y="-65825"/>
            <a:ext cx="2778925" cy="4922525"/>
          </a:xfrm>
          <a:custGeom>
            <a:avLst/>
            <a:gdLst/>
            <a:ahLst/>
            <a:cxnLst/>
            <a:rect l="l" t="t" r="r" b="b"/>
            <a:pathLst>
              <a:path w="111157" h="196901" extrusionOk="0">
                <a:moveTo>
                  <a:pt x="111157" y="0"/>
                </a:moveTo>
                <a:cubicBezTo>
                  <a:pt x="99740" y="0"/>
                  <a:pt x="88837" y="5884"/>
                  <a:pt x="78893" y="11492"/>
                </a:cubicBezTo>
                <a:cubicBezTo>
                  <a:pt x="63991" y="19897"/>
                  <a:pt x="48400" y="34083"/>
                  <a:pt x="46187" y="51048"/>
                </a:cubicBezTo>
                <a:cubicBezTo>
                  <a:pt x="44427" y="64542"/>
                  <a:pt x="61973" y="73230"/>
                  <a:pt x="69391" y="84639"/>
                </a:cubicBezTo>
                <a:cubicBezTo>
                  <a:pt x="75899" y="94649"/>
                  <a:pt x="76685" y="110229"/>
                  <a:pt x="70496" y="120439"/>
                </a:cubicBezTo>
                <a:cubicBezTo>
                  <a:pt x="65279" y="129046"/>
                  <a:pt x="50823" y="135202"/>
                  <a:pt x="41988" y="130383"/>
                </a:cubicBezTo>
                <a:cubicBezTo>
                  <a:pt x="36863" y="127588"/>
                  <a:pt x="30215" y="124193"/>
                  <a:pt x="29171" y="118450"/>
                </a:cubicBezTo>
                <a:cubicBezTo>
                  <a:pt x="28969" y="117341"/>
                  <a:pt x="28750" y="115445"/>
                  <a:pt x="29834" y="115135"/>
                </a:cubicBezTo>
                <a:cubicBezTo>
                  <a:pt x="37338" y="112991"/>
                  <a:pt x="46452" y="120899"/>
                  <a:pt x="49281" y="128173"/>
                </a:cubicBezTo>
                <a:cubicBezTo>
                  <a:pt x="51755" y="134534"/>
                  <a:pt x="50139" y="142524"/>
                  <a:pt x="46850" y="148504"/>
                </a:cubicBezTo>
                <a:cubicBezTo>
                  <a:pt x="36030" y="168178"/>
                  <a:pt x="14026" y="179368"/>
                  <a:pt x="0" y="196901"/>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CUSTOM_13">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Font typeface="Arial"/>
              <a:buNone/>
              <a:defRPr>
                <a:latin typeface="Arial"/>
                <a:ea typeface="Arial"/>
                <a:cs typeface="Arial"/>
                <a:sym typeface="Arial"/>
              </a:defRPr>
            </a:lvl1pPr>
            <a:lvl2pPr lvl="1" rtl="0">
              <a:spcBef>
                <a:spcPts val="0"/>
              </a:spcBef>
              <a:spcAft>
                <a:spcPts val="0"/>
              </a:spcAft>
              <a:buSzPts val="3500"/>
              <a:buFont typeface="Arial"/>
              <a:buNone/>
              <a:defRPr>
                <a:latin typeface="Arial"/>
                <a:ea typeface="Arial"/>
                <a:cs typeface="Arial"/>
                <a:sym typeface="Arial"/>
              </a:defRPr>
            </a:lvl2pPr>
            <a:lvl3pPr lvl="2" rtl="0">
              <a:spcBef>
                <a:spcPts val="0"/>
              </a:spcBef>
              <a:spcAft>
                <a:spcPts val="0"/>
              </a:spcAft>
              <a:buSzPts val="3500"/>
              <a:buFont typeface="Arial"/>
              <a:buNone/>
              <a:defRPr>
                <a:latin typeface="Arial"/>
                <a:ea typeface="Arial"/>
                <a:cs typeface="Arial"/>
                <a:sym typeface="Arial"/>
              </a:defRPr>
            </a:lvl3pPr>
            <a:lvl4pPr lvl="3" rtl="0">
              <a:spcBef>
                <a:spcPts val="0"/>
              </a:spcBef>
              <a:spcAft>
                <a:spcPts val="0"/>
              </a:spcAft>
              <a:buSzPts val="3500"/>
              <a:buFont typeface="Arial"/>
              <a:buNone/>
              <a:defRPr>
                <a:latin typeface="Arial"/>
                <a:ea typeface="Arial"/>
                <a:cs typeface="Arial"/>
                <a:sym typeface="Arial"/>
              </a:defRPr>
            </a:lvl4pPr>
            <a:lvl5pPr lvl="4" rtl="0">
              <a:spcBef>
                <a:spcPts val="0"/>
              </a:spcBef>
              <a:spcAft>
                <a:spcPts val="0"/>
              </a:spcAft>
              <a:buSzPts val="3500"/>
              <a:buFont typeface="Arial"/>
              <a:buNone/>
              <a:defRPr>
                <a:latin typeface="Arial"/>
                <a:ea typeface="Arial"/>
                <a:cs typeface="Arial"/>
                <a:sym typeface="Arial"/>
              </a:defRPr>
            </a:lvl5pPr>
            <a:lvl6pPr lvl="5" rtl="0">
              <a:spcBef>
                <a:spcPts val="0"/>
              </a:spcBef>
              <a:spcAft>
                <a:spcPts val="0"/>
              </a:spcAft>
              <a:buSzPts val="3500"/>
              <a:buFont typeface="Arial"/>
              <a:buNone/>
              <a:defRPr>
                <a:latin typeface="Arial"/>
                <a:ea typeface="Arial"/>
                <a:cs typeface="Arial"/>
                <a:sym typeface="Arial"/>
              </a:defRPr>
            </a:lvl6pPr>
            <a:lvl7pPr lvl="6" rtl="0">
              <a:spcBef>
                <a:spcPts val="0"/>
              </a:spcBef>
              <a:spcAft>
                <a:spcPts val="0"/>
              </a:spcAft>
              <a:buSzPts val="3500"/>
              <a:buFont typeface="Arial"/>
              <a:buNone/>
              <a:defRPr>
                <a:latin typeface="Arial"/>
                <a:ea typeface="Arial"/>
                <a:cs typeface="Arial"/>
                <a:sym typeface="Arial"/>
              </a:defRPr>
            </a:lvl7pPr>
            <a:lvl8pPr lvl="7" rtl="0">
              <a:spcBef>
                <a:spcPts val="0"/>
              </a:spcBef>
              <a:spcAft>
                <a:spcPts val="0"/>
              </a:spcAft>
              <a:buSzPts val="3500"/>
              <a:buFont typeface="Arial"/>
              <a:buNone/>
              <a:defRPr>
                <a:latin typeface="Arial"/>
                <a:ea typeface="Arial"/>
                <a:cs typeface="Arial"/>
                <a:sym typeface="Arial"/>
              </a:defRPr>
            </a:lvl8pPr>
            <a:lvl9pPr lvl="8" rtl="0">
              <a:spcBef>
                <a:spcPts val="0"/>
              </a:spcBef>
              <a:spcAft>
                <a:spcPts val="0"/>
              </a:spcAft>
              <a:buSzPts val="35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1517433" y="2574875"/>
            <a:ext cx="29736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9" name="Google Shape;29;p5"/>
          <p:cNvSpPr txBox="1">
            <a:spLocks noGrp="1"/>
          </p:cNvSpPr>
          <p:nvPr>
            <p:ph type="subTitle" idx="2"/>
          </p:nvPr>
        </p:nvSpPr>
        <p:spPr>
          <a:xfrm>
            <a:off x="1517400" y="2887900"/>
            <a:ext cx="2973600" cy="11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0" name="Google Shape;30;p5"/>
          <p:cNvSpPr txBox="1">
            <a:spLocks noGrp="1"/>
          </p:cNvSpPr>
          <p:nvPr>
            <p:ph type="subTitle" idx="3"/>
          </p:nvPr>
        </p:nvSpPr>
        <p:spPr>
          <a:xfrm>
            <a:off x="4652958" y="2574875"/>
            <a:ext cx="29736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31" name="Google Shape;31;p5"/>
          <p:cNvSpPr txBox="1">
            <a:spLocks noGrp="1"/>
          </p:cNvSpPr>
          <p:nvPr>
            <p:ph type="subTitle" idx="4"/>
          </p:nvPr>
        </p:nvSpPr>
        <p:spPr>
          <a:xfrm>
            <a:off x="4652925" y="2887900"/>
            <a:ext cx="2973600" cy="11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4" name="Google Shape;34;p6"/>
          <p:cNvSpPr/>
          <p:nvPr/>
        </p:nvSpPr>
        <p:spPr>
          <a:xfrm>
            <a:off x="5886050" y="-28875"/>
            <a:ext cx="3609125" cy="1406925"/>
          </a:xfrm>
          <a:custGeom>
            <a:avLst/>
            <a:gdLst/>
            <a:ahLst/>
            <a:cxnLst/>
            <a:rect l="l" t="t" r="r" b="b"/>
            <a:pathLst>
              <a:path w="144365" h="56277" extrusionOk="0">
                <a:moveTo>
                  <a:pt x="0" y="0"/>
                </a:moveTo>
                <a:cubicBezTo>
                  <a:pt x="26265" y="0"/>
                  <a:pt x="47097" y="26257"/>
                  <a:pt x="73202" y="29158"/>
                </a:cubicBezTo>
                <a:cubicBezTo>
                  <a:pt x="78174" y="29710"/>
                  <a:pt x="84570" y="21519"/>
                  <a:pt x="82174" y="17128"/>
                </a:cubicBezTo>
                <a:cubicBezTo>
                  <a:pt x="81562" y="16007"/>
                  <a:pt x="79439" y="14450"/>
                  <a:pt x="78707" y="15496"/>
                </a:cubicBezTo>
                <a:cubicBezTo>
                  <a:pt x="76899" y="18079"/>
                  <a:pt x="76578" y="21856"/>
                  <a:pt x="77484" y="24876"/>
                </a:cubicBezTo>
                <a:cubicBezTo>
                  <a:pt x="79002" y="29934"/>
                  <a:pt x="85832" y="31902"/>
                  <a:pt x="90942" y="33236"/>
                </a:cubicBezTo>
                <a:cubicBezTo>
                  <a:pt x="94988" y="34292"/>
                  <a:pt x="99852" y="37112"/>
                  <a:pt x="103380" y="34867"/>
                </a:cubicBezTo>
                <a:cubicBezTo>
                  <a:pt x="106787" y="32699"/>
                  <a:pt x="108353" y="27888"/>
                  <a:pt x="112148" y="26507"/>
                </a:cubicBezTo>
                <a:cubicBezTo>
                  <a:pt x="115278" y="25368"/>
                  <a:pt x="118842" y="26036"/>
                  <a:pt x="122139" y="26507"/>
                </a:cubicBezTo>
                <a:cubicBezTo>
                  <a:pt x="127982" y="27342"/>
                  <a:pt x="133632" y="30735"/>
                  <a:pt x="137636" y="35071"/>
                </a:cubicBezTo>
                <a:cubicBezTo>
                  <a:pt x="142667" y="40519"/>
                  <a:pt x="142018" y="49242"/>
                  <a:pt x="144365" y="56277"/>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1084375" y="1897438"/>
            <a:ext cx="4242900" cy="25620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5"/>
              </a:buClr>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7" name="Google Shape;37;p7"/>
          <p:cNvSpPr txBox="1">
            <a:spLocks noGrp="1"/>
          </p:cNvSpPr>
          <p:nvPr>
            <p:ph type="title"/>
          </p:nvPr>
        </p:nvSpPr>
        <p:spPr>
          <a:xfrm>
            <a:off x="1084636" y="684063"/>
            <a:ext cx="4242600" cy="1053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928125" y="1137475"/>
            <a:ext cx="4594800" cy="2716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p:nvPr/>
        </p:nvSpPr>
        <p:spPr>
          <a:xfrm>
            <a:off x="-603200" y="228019"/>
            <a:ext cx="4151500" cy="4973250"/>
          </a:xfrm>
          <a:custGeom>
            <a:avLst/>
            <a:gdLst/>
            <a:ahLst/>
            <a:cxnLst/>
            <a:rect l="l" t="t" r="r" b="b"/>
            <a:pathLst>
              <a:path w="166060" h="198930" extrusionOk="0">
                <a:moveTo>
                  <a:pt x="0" y="1958"/>
                </a:moveTo>
                <a:cubicBezTo>
                  <a:pt x="17884" y="1958"/>
                  <a:pt x="35786" y="-916"/>
                  <a:pt x="53627" y="327"/>
                </a:cubicBezTo>
                <a:cubicBezTo>
                  <a:pt x="77769" y="2009"/>
                  <a:pt x="109868" y="14899"/>
                  <a:pt x="115410" y="38457"/>
                </a:cubicBezTo>
                <a:cubicBezTo>
                  <a:pt x="117530" y="47471"/>
                  <a:pt x="117920" y="57906"/>
                  <a:pt x="113779" y="66188"/>
                </a:cubicBezTo>
                <a:cubicBezTo>
                  <a:pt x="109951" y="73843"/>
                  <a:pt x="100916" y="78758"/>
                  <a:pt x="92572" y="80665"/>
                </a:cubicBezTo>
                <a:cubicBezTo>
                  <a:pt x="84614" y="82484"/>
                  <a:pt x="75775" y="84476"/>
                  <a:pt x="68104" y="81685"/>
                </a:cubicBezTo>
                <a:cubicBezTo>
                  <a:pt x="58290" y="78115"/>
                  <a:pt x="37717" y="68300"/>
                  <a:pt x="44859" y="60682"/>
                </a:cubicBezTo>
                <a:cubicBezTo>
                  <a:pt x="48839" y="56437"/>
                  <a:pt x="55212" y="53092"/>
                  <a:pt x="60967" y="53954"/>
                </a:cubicBezTo>
                <a:cubicBezTo>
                  <a:pt x="66523" y="54787"/>
                  <a:pt x="71943" y="58719"/>
                  <a:pt x="74833" y="63537"/>
                </a:cubicBezTo>
                <a:cubicBezTo>
                  <a:pt x="83698" y="78318"/>
                  <a:pt x="73114" y="101477"/>
                  <a:pt x="84620" y="114309"/>
                </a:cubicBezTo>
                <a:cubicBezTo>
                  <a:pt x="93658" y="124388"/>
                  <a:pt x="105859" y="132408"/>
                  <a:pt x="118876" y="136127"/>
                </a:cubicBezTo>
                <a:cubicBezTo>
                  <a:pt x="130358" y="139407"/>
                  <a:pt x="144163" y="138270"/>
                  <a:pt x="153336" y="145915"/>
                </a:cubicBezTo>
                <a:cubicBezTo>
                  <a:pt x="167292" y="157546"/>
                  <a:pt x="165978" y="180763"/>
                  <a:pt x="165978" y="198930"/>
                </a:cubicBezTo>
              </a:path>
            </a:pathLst>
          </a:custGeom>
          <a:noFill/>
          <a:ln w="19050" cap="flat" cmpd="sng">
            <a:solidFill>
              <a:schemeClr val="lt2"/>
            </a:solidFill>
            <a:prstDash val="dash"/>
            <a:round/>
            <a:headEnd type="none" w="med" len="med"/>
            <a:tailEnd type="none" w="med" len="med"/>
          </a:ln>
        </p:spPr>
      </p:sp>
      <p:sp>
        <p:nvSpPr>
          <p:cNvPr id="41" name="Google Shape;41;p8"/>
          <p:cNvSpPr/>
          <p:nvPr/>
        </p:nvSpPr>
        <p:spPr>
          <a:xfrm>
            <a:off x="-261675" y="2983800"/>
            <a:ext cx="1697500" cy="2227675"/>
          </a:xfrm>
          <a:custGeom>
            <a:avLst/>
            <a:gdLst/>
            <a:ahLst/>
            <a:cxnLst/>
            <a:rect l="l" t="t" r="r" b="b"/>
            <a:pathLst>
              <a:path w="67900" h="89107" extrusionOk="0">
                <a:moveTo>
                  <a:pt x="0" y="0"/>
                </a:moveTo>
                <a:cubicBezTo>
                  <a:pt x="28451" y="8540"/>
                  <a:pt x="51964" y="34841"/>
                  <a:pt x="64026" y="61987"/>
                </a:cubicBezTo>
                <a:cubicBezTo>
                  <a:pt x="67734" y="70332"/>
                  <a:pt x="65685" y="80248"/>
                  <a:pt x="67900" y="89107"/>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780050" y="1441688"/>
            <a:ext cx="4688700" cy="79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780050" y="2321213"/>
            <a:ext cx="4688700" cy="138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621100" y="1364850"/>
            <a:ext cx="2483400" cy="2413800"/>
          </a:xfrm>
          <a:prstGeom prst="rect">
            <a:avLst/>
          </a:prstGeom>
          <a:solidFill>
            <a:schemeClr val="lt1"/>
          </a:solid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500"/>
              <a:buNone/>
              <a:defRPr sz="3500">
                <a:solidFill>
                  <a:schemeClr val="dk1"/>
                </a:solidFill>
                <a:latin typeface="Fredoka One"/>
                <a:ea typeface="Fredoka One"/>
                <a:cs typeface="Fredoka One"/>
                <a:sym typeface="Fredoka One"/>
              </a:defRPr>
            </a:lvl1pPr>
          </a:lstStyle>
          <a:p>
            <a:endParaRPr/>
          </a:p>
        </p:txBody>
      </p:sp>
      <p:sp>
        <p:nvSpPr>
          <p:cNvPr id="47" name="Google Shape;47;p10"/>
          <p:cNvSpPr/>
          <p:nvPr/>
        </p:nvSpPr>
        <p:spPr>
          <a:xfrm>
            <a:off x="-259725" y="518383"/>
            <a:ext cx="4101675" cy="4663725"/>
          </a:xfrm>
          <a:custGeom>
            <a:avLst/>
            <a:gdLst/>
            <a:ahLst/>
            <a:cxnLst/>
            <a:rect l="l" t="t" r="r" b="b"/>
            <a:pathLst>
              <a:path w="164067" h="186549" extrusionOk="0">
                <a:moveTo>
                  <a:pt x="122349" y="186549"/>
                </a:moveTo>
                <a:cubicBezTo>
                  <a:pt x="101178" y="168898"/>
                  <a:pt x="80812" y="133525"/>
                  <a:pt x="93499" y="109055"/>
                </a:cubicBezTo>
                <a:cubicBezTo>
                  <a:pt x="98592" y="99232"/>
                  <a:pt x="109540" y="91501"/>
                  <a:pt x="120454" y="89681"/>
                </a:cubicBezTo>
                <a:cubicBezTo>
                  <a:pt x="133044" y="87582"/>
                  <a:pt x="150393" y="93080"/>
                  <a:pt x="158148" y="82942"/>
                </a:cubicBezTo>
                <a:cubicBezTo>
                  <a:pt x="168269" y="69712"/>
                  <a:pt x="163884" y="47497"/>
                  <a:pt x="155621" y="33034"/>
                </a:cubicBezTo>
                <a:cubicBezTo>
                  <a:pt x="140815" y="7119"/>
                  <a:pt x="93044" y="30769"/>
                  <a:pt x="68019" y="14503"/>
                </a:cubicBezTo>
                <a:cubicBezTo>
                  <a:pt x="65638" y="12955"/>
                  <a:pt x="62976" y="10782"/>
                  <a:pt x="62543" y="7975"/>
                </a:cubicBezTo>
                <a:cubicBezTo>
                  <a:pt x="62110" y="5168"/>
                  <a:pt x="65282" y="2206"/>
                  <a:pt x="68019" y="1446"/>
                </a:cubicBezTo>
                <a:cubicBezTo>
                  <a:pt x="72896" y="91"/>
                  <a:pt x="79602" y="-1290"/>
                  <a:pt x="83181" y="2289"/>
                </a:cubicBezTo>
                <a:cubicBezTo>
                  <a:pt x="85527" y="4635"/>
                  <a:pt x="86148" y="9476"/>
                  <a:pt x="84234" y="12186"/>
                </a:cubicBezTo>
                <a:cubicBezTo>
                  <a:pt x="79253" y="19241"/>
                  <a:pt x="68442" y="20820"/>
                  <a:pt x="59806" y="20820"/>
                </a:cubicBezTo>
                <a:cubicBezTo>
                  <a:pt x="38740" y="20820"/>
                  <a:pt x="16865" y="13018"/>
                  <a:pt x="0" y="394"/>
                </a:cubicBezTo>
              </a:path>
            </a:pathLst>
          </a:custGeom>
          <a:noFill/>
          <a:ln w="19050" cap="flat" cmpd="sng">
            <a:solidFill>
              <a:schemeClr val="lt2"/>
            </a:solidFill>
            <a:prstDash val="dash"/>
            <a:round/>
            <a:headEnd type="none" w="med" len="med"/>
            <a:tailEnd type="none" w="med" len="med"/>
          </a:ln>
        </p:spPr>
      </p:sp>
      <p:sp>
        <p:nvSpPr>
          <p:cNvPr id="48" name="Google Shape;48;p10"/>
          <p:cNvSpPr/>
          <p:nvPr/>
        </p:nvSpPr>
        <p:spPr>
          <a:xfrm>
            <a:off x="6120022" y="-45625"/>
            <a:ext cx="3176325" cy="2806025"/>
          </a:xfrm>
          <a:custGeom>
            <a:avLst/>
            <a:gdLst/>
            <a:ahLst/>
            <a:cxnLst/>
            <a:rect l="l" t="t" r="r" b="b"/>
            <a:pathLst>
              <a:path w="127053" h="112241" extrusionOk="0">
                <a:moveTo>
                  <a:pt x="126598" y="112241"/>
                </a:moveTo>
                <a:cubicBezTo>
                  <a:pt x="128250" y="106456"/>
                  <a:pt x="124812" y="100294"/>
                  <a:pt x="123018" y="94552"/>
                </a:cubicBezTo>
                <a:cubicBezTo>
                  <a:pt x="114291" y="66626"/>
                  <a:pt x="81694" y="43787"/>
                  <a:pt x="52473" y="42327"/>
                </a:cubicBezTo>
                <a:cubicBezTo>
                  <a:pt x="40483" y="41728"/>
                  <a:pt x="28220" y="45972"/>
                  <a:pt x="17726" y="51803"/>
                </a:cubicBezTo>
                <a:cubicBezTo>
                  <a:pt x="11204" y="55427"/>
                  <a:pt x="3390" y="59517"/>
                  <a:pt x="880" y="66544"/>
                </a:cubicBezTo>
                <a:cubicBezTo>
                  <a:pt x="-755" y="71121"/>
                  <a:pt x="-31" y="77654"/>
                  <a:pt x="3617" y="80864"/>
                </a:cubicBezTo>
                <a:cubicBezTo>
                  <a:pt x="7121" y="83947"/>
                  <a:pt x="12498" y="83850"/>
                  <a:pt x="17095" y="84654"/>
                </a:cubicBezTo>
                <a:cubicBezTo>
                  <a:pt x="26329" y="86270"/>
                  <a:pt x="40003" y="87303"/>
                  <a:pt x="44681" y="79179"/>
                </a:cubicBezTo>
                <a:cubicBezTo>
                  <a:pt x="52316" y="65918"/>
                  <a:pt x="50453" y="47444"/>
                  <a:pt x="44681" y="33272"/>
                </a:cubicBezTo>
                <a:cubicBezTo>
                  <a:pt x="40268" y="22438"/>
                  <a:pt x="33520" y="11698"/>
                  <a:pt x="33520" y="0"/>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3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1pPr>
            <a:lvl2pPr marL="914400" lvl="1"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2pPr>
            <a:lvl3pPr marL="1371600" lvl="2"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3pPr>
            <a:lvl4pPr marL="1828800" lvl="3"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4pPr>
            <a:lvl5pPr marL="2286000" lvl="4"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5pPr>
            <a:lvl6pPr marL="2743200" lvl="5"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6pPr>
            <a:lvl7pPr marL="3200400" lvl="6"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7pPr>
            <a:lvl8pPr marL="3657600" lvl="7"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8pPr>
            <a:lvl9pPr marL="4114800" lvl="8" indent="-330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ctrTitle"/>
          </p:nvPr>
        </p:nvSpPr>
        <p:spPr>
          <a:xfrm>
            <a:off x="79300" y="1550200"/>
            <a:ext cx="7007700" cy="17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 examination of bird sighting data for the Netherlands</a:t>
            </a:r>
            <a:endParaRPr/>
          </a:p>
        </p:txBody>
      </p:sp>
      <p:grpSp>
        <p:nvGrpSpPr>
          <p:cNvPr id="206" name="Google Shape;206;p37"/>
          <p:cNvGrpSpPr/>
          <p:nvPr/>
        </p:nvGrpSpPr>
        <p:grpSpPr>
          <a:xfrm>
            <a:off x="6777555" y="888991"/>
            <a:ext cx="2734505" cy="3889831"/>
            <a:chOff x="6777555" y="888991"/>
            <a:chExt cx="2734505" cy="3889831"/>
          </a:xfrm>
        </p:grpSpPr>
        <p:sp>
          <p:nvSpPr>
            <p:cNvPr id="207" name="Google Shape;207;p37"/>
            <p:cNvSpPr/>
            <p:nvPr/>
          </p:nvSpPr>
          <p:spPr>
            <a:xfrm>
              <a:off x="6777555" y="888991"/>
              <a:ext cx="2734505" cy="3889831"/>
            </a:xfrm>
            <a:custGeom>
              <a:avLst/>
              <a:gdLst/>
              <a:ahLst/>
              <a:cxnLst/>
              <a:rect l="l" t="t" r="r" b="b"/>
              <a:pathLst>
                <a:path w="12845" h="18272" extrusionOk="0">
                  <a:moveTo>
                    <a:pt x="5434" y="106"/>
                  </a:moveTo>
                  <a:cubicBezTo>
                    <a:pt x="5452" y="106"/>
                    <a:pt x="5470" y="107"/>
                    <a:pt x="5489" y="109"/>
                  </a:cubicBezTo>
                  <a:lnTo>
                    <a:pt x="5324" y="109"/>
                  </a:lnTo>
                  <a:cubicBezTo>
                    <a:pt x="5362" y="109"/>
                    <a:pt x="5397" y="106"/>
                    <a:pt x="5434" y="106"/>
                  </a:cubicBezTo>
                  <a:close/>
                  <a:moveTo>
                    <a:pt x="8120" y="3407"/>
                  </a:moveTo>
                  <a:cubicBezTo>
                    <a:pt x="8241" y="3547"/>
                    <a:pt x="8368" y="3686"/>
                    <a:pt x="8489" y="3833"/>
                  </a:cubicBezTo>
                  <a:cubicBezTo>
                    <a:pt x="8368" y="3686"/>
                    <a:pt x="8241" y="3553"/>
                    <a:pt x="8120" y="3407"/>
                  </a:cubicBezTo>
                  <a:close/>
                  <a:moveTo>
                    <a:pt x="2496" y="4436"/>
                  </a:moveTo>
                  <a:cubicBezTo>
                    <a:pt x="2464" y="4519"/>
                    <a:pt x="2432" y="4589"/>
                    <a:pt x="2401" y="4665"/>
                  </a:cubicBezTo>
                  <a:cubicBezTo>
                    <a:pt x="2426" y="4589"/>
                    <a:pt x="2458" y="4513"/>
                    <a:pt x="2490" y="4436"/>
                  </a:cubicBezTo>
                  <a:close/>
                  <a:moveTo>
                    <a:pt x="2331" y="4830"/>
                  </a:moveTo>
                  <a:lnTo>
                    <a:pt x="2337" y="4837"/>
                  </a:lnTo>
                  <a:cubicBezTo>
                    <a:pt x="2312" y="4900"/>
                    <a:pt x="2286" y="4964"/>
                    <a:pt x="2267" y="5027"/>
                  </a:cubicBezTo>
                  <a:cubicBezTo>
                    <a:pt x="2286" y="4957"/>
                    <a:pt x="2312" y="4894"/>
                    <a:pt x="2331" y="4830"/>
                  </a:cubicBezTo>
                  <a:close/>
                  <a:moveTo>
                    <a:pt x="8595" y="5382"/>
                  </a:moveTo>
                  <a:cubicBezTo>
                    <a:pt x="8590" y="5387"/>
                    <a:pt x="8590" y="5393"/>
                    <a:pt x="8590" y="5402"/>
                  </a:cubicBezTo>
                  <a:cubicBezTo>
                    <a:pt x="8586" y="5397"/>
                    <a:pt x="8588" y="5389"/>
                    <a:pt x="8595" y="5382"/>
                  </a:cubicBezTo>
                  <a:close/>
                  <a:moveTo>
                    <a:pt x="2108" y="5559"/>
                  </a:moveTo>
                  <a:cubicBezTo>
                    <a:pt x="2095" y="5628"/>
                    <a:pt x="2076" y="5696"/>
                    <a:pt x="2064" y="5771"/>
                  </a:cubicBezTo>
                  <a:lnTo>
                    <a:pt x="2064" y="5764"/>
                  </a:lnTo>
                  <a:cubicBezTo>
                    <a:pt x="2076" y="5696"/>
                    <a:pt x="2095" y="5628"/>
                    <a:pt x="2108" y="5559"/>
                  </a:cubicBezTo>
                  <a:close/>
                  <a:moveTo>
                    <a:pt x="8590" y="5402"/>
                  </a:moveTo>
                  <a:lnTo>
                    <a:pt x="8590" y="5402"/>
                  </a:lnTo>
                  <a:cubicBezTo>
                    <a:pt x="8673" y="5593"/>
                    <a:pt x="8749" y="5784"/>
                    <a:pt x="8832" y="5974"/>
                  </a:cubicBezTo>
                  <a:cubicBezTo>
                    <a:pt x="8749" y="5784"/>
                    <a:pt x="8667" y="5593"/>
                    <a:pt x="8590" y="5402"/>
                  </a:cubicBezTo>
                  <a:close/>
                  <a:moveTo>
                    <a:pt x="2019" y="5968"/>
                  </a:moveTo>
                  <a:cubicBezTo>
                    <a:pt x="2013" y="6025"/>
                    <a:pt x="2000" y="6089"/>
                    <a:pt x="1994" y="6146"/>
                  </a:cubicBezTo>
                  <a:lnTo>
                    <a:pt x="1988" y="6146"/>
                  </a:lnTo>
                  <a:cubicBezTo>
                    <a:pt x="2000" y="6089"/>
                    <a:pt x="2007" y="6025"/>
                    <a:pt x="2019" y="5968"/>
                  </a:cubicBezTo>
                  <a:close/>
                  <a:moveTo>
                    <a:pt x="8254" y="5811"/>
                  </a:moveTo>
                  <a:lnTo>
                    <a:pt x="8254" y="5811"/>
                  </a:lnTo>
                  <a:cubicBezTo>
                    <a:pt x="8309" y="5927"/>
                    <a:pt x="8367" y="6043"/>
                    <a:pt x="8425" y="6158"/>
                  </a:cubicBezTo>
                  <a:lnTo>
                    <a:pt x="8425" y="6165"/>
                  </a:lnTo>
                  <a:cubicBezTo>
                    <a:pt x="8363" y="6049"/>
                    <a:pt x="8307" y="5931"/>
                    <a:pt x="8254" y="5811"/>
                  </a:cubicBezTo>
                  <a:close/>
                  <a:moveTo>
                    <a:pt x="9823" y="6432"/>
                  </a:moveTo>
                  <a:lnTo>
                    <a:pt x="9826" y="6441"/>
                  </a:lnTo>
                  <a:cubicBezTo>
                    <a:pt x="9825" y="6438"/>
                    <a:pt x="9823" y="6435"/>
                    <a:pt x="9823" y="6432"/>
                  </a:cubicBezTo>
                  <a:close/>
                  <a:moveTo>
                    <a:pt x="8940" y="8116"/>
                  </a:moveTo>
                  <a:cubicBezTo>
                    <a:pt x="8959" y="8128"/>
                    <a:pt x="8972" y="8154"/>
                    <a:pt x="8991" y="8167"/>
                  </a:cubicBezTo>
                  <a:cubicBezTo>
                    <a:pt x="8972" y="8154"/>
                    <a:pt x="8959" y="8135"/>
                    <a:pt x="8940" y="8116"/>
                  </a:cubicBezTo>
                  <a:close/>
                  <a:moveTo>
                    <a:pt x="10103" y="8230"/>
                  </a:moveTo>
                  <a:cubicBezTo>
                    <a:pt x="10096" y="8236"/>
                    <a:pt x="10090" y="8236"/>
                    <a:pt x="10090" y="8243"/>
                  </a:cubicBezTo>
                  <a:lnTo>
                    <a:pt x="10090" y="8236"/>
                  </a:lnTo>
                  <a:cubicBezTo>
                    <a:pt x="10090" y="8236"/>
                    <a:pt x="10096" y="8230"/>
                    <a:pt x="10103" y="8230"/>
                  </a:cubicBezTo>
                  <a:close/>
                  <a:moveTo>
                    <a:pt x="10077" y="8262"/>
                  </a:moveTo>
                  <a:cubicBezTo>
                    <a:pt x="10071" y="8287"/>
                    <a:pt x="10071" y="8300"/>
                    <a:pt x="10071" y="8319"/>
                  </a:cubicBezTo>
                  <a:lnTo>
                    <a:pt x="10071" y="8319"/>
                  </a:lnTo>
                  <a:cubicBezTo>
                    <a:pt x="10071" y="8300"/>
                    <a:pt x="10071" y="8281"/>
                    <a:pt x="10077" y="8262"/>
                  </a:cubicBezTo>
                  <a:close/>
                  <a:moveTo>
                    <a:pt x="9327" y="7550"/>
                  </a:moveTo>
                  <a:cubicBezTo>
                    <a:pt x="9556" y="7830"/>
                    <a:pt x="9804" y="8090"/>
                    <a:pt x="10065" y="8338"/>
                  </a:cubicBezTo>
                  <a:cubicBezTo>
                    <a:pt x="9804" y="8097"/>
                    <a:pt x="9556" y="7836"/>
                    <a:pt x="9327" y="7557"/>
                  </a:cubicBezTo>
                  <a:lnTo>
                    <a:pt x="9327" y="7550"/>
                  </a:lnTo>
                  <a:close/>
                  <a:moveTo>
                    <a:pt x="9944" y="8427"/>
                  </a:moveTo>
                  <a:lnTo>
                    <a:pt x="9938" y="8453"/>
                  </a:lnTo>
                  <a:cubicBezTo>
                    <a:pt x="9938" y="8446"/>
                    <a:pt x="9938" y="8440"/>
                    <a:pt x="9944" y="8427"/>
                  </a:cubicBezTo>
                  <a:close/>
                  <a:moveTo>
                    <a:pt x="9829" y="8599"/>
                  </a:moveTo>
                  <a:cubicBezTo>
                    <a:pt x="9823" y="8602"/>
                    <a:pt x="9817" y="8603"/>
                    <a:pt x="9810" y="8603"/>
                  </a:cubicBezTo>
                  <a:cubicBezTo>
                    <a:pt x="9810" y="8603"/>
                    <a:pt x="9809" y="8603"/>
                    <a:pt x="9809" y="8603"/>
                  </a:cubicBezTo>
                  <a:lnTo>
                    <a:pt x="9809" y="8603"/>
                  </a:lnTo>
                  <a:cubicBezTo>
                    <a:pt x="9816" y="8603"/>
                    <a:pt x="9824" y="8602"/>
                    <a:pt x="9829" y="8599"/>
                  </a:cubicBezTo>
                  <a:close/>
                  <a:moveTo>
                    <a:pt x="9861" y="8719"/>
                  </a:moveTo>
                  <a:lnTo>
                    <a:pt x="9838" y="8724"/>
                  </a:lnTo>
                  <a:lnTo>
                    <a:pt x="9838" y="8724"/>
                  </a:lnTo>
                  <a:cubicBezTo>
                    <a:pt x="9844" y="8722"/>
                    <a:pt x="9853" y="8719"/>
                    <a:pt x="9861" y="8719"/>
                  </a:cubicBezTo>
                  <a:close/>
                  <a:moveTo>
                    <a:pt x="9776" y="8731"/>
                  </a:moveTo>
                  <a:lnTo>
                    <a:pt x="9776" y="8731"/>
                  </a:lnTo>
                  <a:cubicBezTo>
                    <a:pt x="9781" y="8731"/>
                    <a:pt x="9786" y="8732"/>
                    <a:pt x="9791" y="8732"/>
                  </a:cubicBezTo>
                  <a:lnTo>
                    <a:pt x="9785" y="8732"/>
                  </a:lnTo>
                  <a:cubicBezTo>
                    <a:pt x="9782" y="8732"/>
                    <a:pt x="9779" y="8731"/>
                    <a:pt x="9776" y="8731"/>
                  </a:cubicBezTo>
                  <a:close/>
                  <a:moveTo>
                    <a:pt x="9366" y="8993"/>
                  </a:moveTo>
                  <a:cubicBezTo>
                    <a:pt x="8991" y="9209"/>
                    <a:pt x="8616" y="9425"/>
                    <a:pt x="8253" y="9654"/>
                  </a:cubicBezTo>
                  <a:cubicBezTo>
                    <a:pt x="8616" y="9425"/>
                    <a:pt x="8984" y="9209"/>
                    <a:pt x="9366" y="8993"/>
                  </a:cubicBezTo>
                  <a:close/>
                  <a:moveTo>
                    <a:pt x="9426" y="10046"/>
                  </a:moveTo>
                  <a:cubicBezTo>
                    <a:pt x="9431" y="10064"/>
                    <a:pt x="9435" y="10084"/>
                    <a:pt x="9435" y="10105"/>
                  </a:cubicBezTo>
                  <a:cubicBezTo>
                    <a:pt x="9431" y="10085"/>
                    <a:pt x="9429" y="10066"/>
                    <a:pt x="9426" y="10046"/>
                  </a:cubicBezTo>
                  <a:close/>
                  <a:moveTo>
                    <a:pt x="9289" y="10079"/>
                  </a:moveTo>
                  <a:cubicBezTo>
                    <a:pt x="9308" y="10111"/>
                    <a:pt x="9321" y="10143"/>
                    <a:pt x="9327" y="10175"/>
                  </a:cubicBezTo>
                  <a:lnTo>
                    <a:pt x="9321" y="10175"/>
                  </a:lnTo>
                  <a:cubicBezTo>
                    <a:pt x="9315" y="10143"/>
                    <a:pt x="9302" y="10111"/>
                    <a:pt x="9289" y="10079"/>
                  </a:cubicBezTo>
                  <a:close/>
                  <a:moveTo>
                    <a:pt x="9512" y="10149"/>
                  </a:moveTo>
                  <a:lnTo>
                    <a:pt x="9512" y="10149"/>
                  </a:lnTo>
                  <a:cubicBezTo>
                    <a:pt x="9524" y="10187"/>
                    <a:pt x="9537" y="10226"/>
                    <a:pt x="9550" y="10264"/>
                  </a:cubicBezTo>
                  <a:cubicBezTo>
                    <a:pt x="9531" y="10219"/>
                    <a:pt x="9518" y="10181"/>
                    <a:pt x="9512" y="10149"/>
                  </a:cubicBezTo>
                  <a:close/>
                  <a:moveTo>
                    <a:pt x="9226" y="10264"/>
                  </a:moveTo>
                  <a:cubicBezTo>
                    <a:pt x="9232" y="10296"/>
                    <a:pt x="9239" y="10327"/>
                    <a:pt x="9251" y="10359"/>
                  </a:cubicBezTo>
                  <a:cubicBezTo>
                    <a:pt x="9239" y="10334"/>
                    <a:pt x="9232" y="10296"/>
                    <a:pt x="9226" y="10264"/>
                  </a:cubicBezTo>
                  <a:close/>
                  <a:moveTo>
                    <a:pt x="9162" y="10295"/>
                  </a:moveTo>
                  <a:cubicBezTo>
                    <a:pt x="9169" y="10321"/>
                    <a:pt x="9175" y="10346"/>
                    <a:pt x="9175" y="10378"/>
                  </a:cubicBezTo>
                  <a:cubicBezTo>
                    <a:pt x="9175" y="10353"/>
                    <a:pt x="9169" y="10327"/>
                    <a:pt x="9162" y="10295"/>
                  </a:cubicBezTo>
                  <a:close/>
                  <a:moveTo>
                    <a:pt x="6709" y="10461"/>
                  </a:moveTo>
                  <a:cubicBezTo>
                    <a:pt x="6707" y="10470"/>
                    <a:pt x="6702" y="10475"/>
                    <a:pt x="6697" y="10480"/>
                  </a:cubicBezTo>
                  <a:cubicBezTo>
                    <a:pt x="6703" y="10474"/>
                    <a:pt x="6703" y="10468"/>
                    <a:pt x="6709" y="10461"/>
                  </a:cubicBezTo>
                  <a:close/>
                  <a:moveTo>
                    <a:pt x="6665" y="10581"/>
                  </a:moveTo>
                  <a:lnTo>
                    <a:pt x="6665" y="10581"/>
                  </a:lnTo>
                  <a:cubicBezTo>
                    <a:pt x="6658" y="10607"/>
                    <a:pt x="6652" y="10626"/>
                    <a:pt x="6652" y="10651"/>
                  </a:cubicBezTo>
                  <a:lnTo>
                    <a:pt x="6652" y="10651"/>
                  </a:lnTo>
                  <a:cubicBezTo>
                    <a:pt x="6652" y="10626"/>
                    <a:pt x="6658" y="10600"/>
                    <a:pt x="6665" y="10581"/>
                  </a:cubicBezTo>
                  <a:close/>
                  <a:moveTo>
                    <a:pt x="9563" y="10607"/>
                  </a:moveTo>
                  <a:lnTo>
                    <a:pt x="9563" y="10607"/>
                  </a:lnTo>
                  <a:cubicBezTo>
                    <a:pt x="9569" y="10632"/>
                    <a:pt x="9575" y="10658"/>
                    <a:pt x="9582" y="10689"/>
                  </a:cubicBezTo>
                  <a:cubicBezTo>
                    <a:pt x="9575" y="10664"/>
                    <a:pt x="9569" y="10639"/>
                    <a:pt x="9563" y="10607"/>
                  </a:cubicBezTo>
                  <a:close/>
                  <a:moveTo>
                    <a:pt x="9423" y="10829"/>
                  </a:moveTo>
                  <a:cubicBezTo>
                    <a:pt x="9423" y="10836"/>
                    <a:pt x="9416" y="10836"/>
                    <a:pt x="9410" y="10836"/>
                  </a:cubicBezTo>
                  <a:cubicBezTo>
                    <a:pt x="9416" y="10836"/>
                    <a:pt x="9416" y="10829"/>
                    <a:pt x="9423" y="10829"/>
                  </a:cubicBezTo>
                  <a:close/>
                  <a:moveTo>
                    <a:pt x="7802" y="10880"/>
                  </a:moveTo>
                  <a:lnTo>
                    <a:pt x="7739" y="10925"/>
                  </a:lnTo>
                  <a:lnTo>
                    <a:pt x="7682" y="10956"/>
                  </a:lnTo>
                  <a:lnTo>
                    <a:pt x="7682" y="10956"/>
                  </a:lnTo>
                  <a:lnTo>
                    <a:pt x="7701" y="10944"/>
                  </a:lnTo>
                  <a:lnTo>
                    <a:pt x="7802" y="10880"/>
                  </a:lnTo>
                  <a:close/>
                  <a:moveTo>
                    <a:pt x="9702" y="10886"/>
                  </a:moveTo>
                  <a:cubicBezTo>
                    <a:pt x="9709" y="10918"/>
                    <a:pt x="9715" y="10956"/>
                    <a:pt x="9721" y="10994"/>
                  </a:cubicBezTo>
                  <a:cubicBezTo>
                    <a:pt x="9715" y="10956"/>
                    <a:pt x="9702" y="10918"/>
                    <a:pt x="9696" y="10886"/>
                  </a:cubicBezTo>
                  <a:close/>
                  <a:moveTo>
                    <a:pt x="4568" y="11035"/>
                  </a:moveTo>
                  <a:cubicBezTo>
                    <a:pt x="4606" y="11051"/>
                    <a:pt x="4644" y="11068"/>
                    <a:pt x="4682" y="11090"/>
                  </a:cubicBezTo>
                  <a:cubicBezTo>
                    <a:pt x="4643" y="11073"/>
                    <a:pt x="4603" y="11056"/>
                    <a:pt x="4568" y="11035"/>
                  </a:cubicBezTo>
                  <a:close/>
                  <a:moveTo>
                    <a:pt x="4148" y="10818"/>
                  </a:moveTo>
                  <a:lnTo>
                    <a:pt x="4148" y="10818"/>
                  </a:lnTo>
                  <a:cubicBezTo>
                    <a:pt x="4148" y="10823"/>
                    <a:pt x="4149" y="10823"/>
                    <a:pt x="4155" y="10823"/>
                  </a:cubicBezTo>
                  <a:cubicBezTo>
                    <a:pt x="4307" y="10956"/>
                    <a:pt x="4472" y="11064"/>
                    <a:pt x="4644" y="11160"/>
                  </a:cubicBezTo>
                  <a:lnTo>
                    <a:pt x="4650" y="11166"/>
                  </a:lnTo>
                  <a:lnTo>
                    <a:pt x="4644" y="11166"/>
                  </a:lnTo>
                  <a:cubicBezTo>
                    <a:pt x="4472" y="11071"/>
                    <a:pt x="4307" y="10956"/>
                    <a:pt x="4155" y="10829"/>
                  </a:cubicBezTo>
                  <a:cubicBezTo>
                    <a:pt x="4149" y="10823"/>
                    <a:pt x="4148" y="10823"/>
                    <a:pt x="4148" y="10818"/>
                  </a:cubicBezTo>
                  <a:close/>
                  <a:moveTo>
                    <a:pt x="5794" y="11134"/>
                  </a:moveTo>
                  <a:cubicBezTo>
                    <a:pt x="5718" y="11172"/>
                    <a:pt x="5654" y="11198"/>
                    <a:pt x="5584" y="11230"/>
                  </a:cubicBezTo>
                  <a:cubicBezTo>
                    <a:pt x="5654" y="11198"/>
                    <a:pt x="5724" y="11166"/>
                    <a:pt x="5794" y="11134"/>
                  </a:cubicBezTo>
                  <a:close/>
                  <a:moveTo>
                    <a:pt x="7249" y="11249"/>
                  </a:moveTo>
                  <a:cubicBezTo>
                    <a:pt x="7186" y="11293"/>
                    <a:pt x="7116" y="11331"/>
                    <a:pt x="7052" y="11369"/>
                  </a:cubicBezTo>
                  <a:cubicBezTo>
                    <a:pt x="7116" y="11331"/>
                    <a:pt x="7186" y="11287"/>
                    <a:pt x="7249" y="11249"/>
                  </a:cubicBezTo>
                  <a:close/>
                  <a:moveTo>
                    <a:pt x="9702" y="9927"/>
                  </a:moveTo>
                  <a:cubicBezTo>
                    <a:pt x="9849" y="10842"/>
                    <a:pt x="9995" y="11757"/>
                    <a:pt x="10147" y="12666"/>
                  </a:cubicBezTo>
                  <a:cubicBezTo>
                    <a:pt x="9995" y="11757"/>
                    <a:pt x="9842" y="10842"/>
                    <a:pt x="9702" y="9927"/>
                  </a:cubicBezTo>
                  <a:close/>
                  <a:moveTo>
                    <a:pt x="8139" y="12761"/>
                  </a:moveTo>
                  <a:cubicBezTo>
                    <a:pt x="8196" y="12824"/>
                    <a:pt x="8240" y="12875"/>
                    <a:pt x="8297" y="12932"/>
                  </a:cubicBezTo>
                  <a:lnTo>
                    <a:pt x="8297" y="12932"/>
                  </a:lnTo>
                  <a:cubicBezTo>
                    <a:pt x="8240" y="12875"/>
                    <a:pt x="8190" y="12818"/>
                    <a:pt x="8139" y="12761"/>
                  </a:cubicBezTo>
                  <a:close/>
                  <a:moveTo>
                    <a:pt x="8419" y="13066"/>
                  </a:moveTo>
                  <a:lnTo>
                    <a:pt x="8444" y="13092"/>
                  </a:lnTo>
                  <a:cubicBezTo>
                    <a:pt x="8447" y="13094"/>
                    <a:pt x="8449" y="13097"/>
                    <a:pt x="8452" y="13100"/>
                  </a:cubicBezTo>
                  <a:lnTo>
                    <a:pt x="8452" y="13100"/>
                  </a:lnTo>
                  <a:cubicBezTo>
                    <a:pt x="8441" y="13089"/>
                    <a:pt x="8430" y="13077"/>
                    <a:pt x="8419" y="13066"/>
                  </a:cubicBezTo>
                  <a:close/>
                  <a:moveTo>
                    <a:pt x="10166" y="12799"/>
                  </a:moveTo>
                  <a:cubicBezTo>
                    <a:pt x="10192" y="12926"/>
                    <a:pt x="10211" y="13053"/>
                    <a:pt x="10230" y="13181"/>
                  </a:cubicBezTo>
                  <a:cubicBezTo>
                    <a:pt x="10211" y="13053"/>
                    <a:pt x="10185" y="12926"/>
                    <a:pt x="10166" y="12799"/>
                  </a:cubicBezTo>
                  <a:close/>
                  <a:moveTo>
                    <a:pt x="8596" y="13258"/>
                  </a:moveTo>
                  <a:cubicBezTo>
                    <a:pt x="8611" y="13275"/>
                    <a:pt x="8626" y="13291"/>
                    <a:pt x="8641" y="13308"/>
                  </a:cubicBezTo>
                  <a:cubicBezTo>
                    <a:pt x="8626" y="13291"/>
                    <a:pt x="8611" y="13275"/>
                    <a:pt x="8596" y="13258"/>
                  </a:cubicBezTo>
                  <a:close/>
                  <a:moveTo>
                    <a:pt x="10100" y="13595"/>
                  </a:moveTo>
                  <a:cubicBezTo>
                    <a:pt x="10103" y="13595"/>
                    <a:pt x="10106" y="13597"/>
                    <a:pt x="10109" y="13600"/>
                  </a:cubicBezTo>
                  <a:cubicBezTo>
                    <a:pt x="10106" y="13597"/>
                    <a:pt x="10103" y="13595"/>
                    <a:pt x="10100" y="13595"/>
                  </a:cubicBezTo>
                  <a:lnTo>
                    <a:pt x="10100" y="13595"/>
                  </a:lnTo>
                  <a:cubicBezTo>
                    <a:pt x="10100" y="13595"/>
                    <a:pt x="10100" y="13595"/>
                    <a:pt x="10100" y="13595"/>
                  </a:cubicBezTo>
                  <a:close/>
                  <a:moveTo>
                    <a:pt x="9798" y="12545"/>
                  </a:moveTo>
                  <a:cubicBezTo>
                    <a:pt x="9899" y="13034"/>
                    <a:pt x="9988" y="13530"/>
                    <a:pt x="10058" y="14032"/>
                  </a:cubicBezTo>
                  <a:cubicBezTo>
                    <a:pt x="10065" y="14032"/>
                    <a:pt x="10065" y="14038"/>
                    <a:pt x="10065" y="14038"/>
                  </a:cubicBezTo>
                  <a:lnTo>
                    <a:pt x="10058" y="14038"/>
                  </a:lnTo>
                  <a:cubicBezTo>
                    <a:pt x="10058" y="14038"/>
                    <a:pt x="10058" y="14032"/>
                    <a:pt x="10058" y="14032"/>
                  </a:cubicBezTo>
                  <a:cubicBezTo>
                    <a:pt x="9988" y="13536"/>
                    <a:pt x="9899" y="13041"/>
                    <a:pt x="9798" y="12545"/>
                  </a:cubicBezTo>
                  <a:close/>
                  <a:moveTo>
                    <a:pt x="10223" y="13886"/>
                  </a:moveTo>
                  <a:cubicBezTo>
                    <a:pt x="10287" y="14032"/>
                    <a:pt x="10351" y="14159"/>
                    <a:pt x="10420" y="14293"/>
                  </a:cubicBezTo>
                  <a:cubicBezTo>
                    <a:pt x="10344" y="14159"/>
                    <a:pt x="10281" y="14026"/>
                    <a:pt x="10223" y="13886"/>
                  </a:cubicBezTo>
                  <a:close/>
                  <a:moveTo>
                    <a:pt x="9868" y="14064"/>
                  </a:moveTo>
                  <a:lnTo>
                    <a:pt x="9868" y="14064"/>
                  </a:lnTo>
                  <a:cubicBezTo>
                    <a:pt x="9893" y="14147"/>
                    <a:pt x="9925" y="14223"/>
                    <a:pt x="9944" y="14305"/>
                  </a:cubicBezTo>
                  <a:cubicBezTo>
                    <a:pt x="9918" y="14223"/>
                    <a:pt x="9893" y="14147"/>
                    <a:pt x="9868" y="14064"/>
                  </a:cubicBezTo>
                  <a:close/>
                  <a:moveTo>
                    <a:pt x="9308" y="14178"/>
                  </a:moveTo>
                  <a:cubicBezTo>
                    <a:pt x="9359" y="14242"/>
                    <a:pt x="9397" y="14299"/>
                    <a:pt x="9442" y="14363"/>
                  </a:cubicBezTo>
                  <a:cubicBezTo>
                    <a:pt x="9397" y="14299"/>
                    <a:pt x="9353" y="14235"/>
                    <a:pt x="9308" y="14178"/>
                  </a:cubicBezTo>
                  <a:close/>
                  <a:moveTo>
                    <a:pt x="10128" y="14503"/>
                  </a:moveTo>
                  <a:cubicBezTo>
                    <a:pt x="10135" y="14541"/>
                    <a:pt x="10141" y="14579"/>
                    <a:pt x="10147" y="14623"/>
                  </a:cubicBezTo>
                  <a:lnTo>
                    <a:pt x="10141" y="14623"/>
                  </a:lnTo>
                  <a:cubicBezTo>
                    <a:pt x="10141" y="14585"/>
                    <a:pt x="10135" y="14541"/>
                    <a:pt x="10128" y="14503"/>
                  </a:cubicBezTo>
                  <a:close/>
                  <a:moveTo>
                    <a:pt x="9200" y="14305"/>
                  </a:moveTo>
                  <a:lnTo>
                    <a:pt x="9200" y="14305"/>
                  </a:lnTo>
                  <a:cubicBezTo>
                    <a:pt x="9296" y="14477"/>
                    <a:pt x="9385" y="14655"/>
                    <a:pt x="9467" y="14833"/>
                  </a:cubicBezTo>
                  <a:cubicBezTo>
                    <a:pt x="9378" y="14655"/>
                    <a:pt x="9289" y="14477"/>
                    <a:pt x="9200" y="14305"/>
                  </a:cubicBezTo>
                  <a:close/>
                  <a:moveTo>
                    <a:pt x="5413" y="1"/>
                  </a:moveTo>
                  <a:cubicBezTo>
                    <a:pt x="5184" y="7"/>
                    <a:pt x="4955" y="45"/>
                    <a:pt x="4739" y="102"/>
                  </a:cubicBezTo>
                  <a:cubicBezTo>
                    <a:pt x="4333" y="217"/>
                    <a:pt x="3964" y="420"/>
                    <a:pt x="3653" y="706"/>
                  </a:cubicBezTo>
                  <a:cubicBezTo>
                    <a:pt x="3500" y="846"/>
                    <a:pt x="3367" y="998"/>
                    <a:pt x="3252" y="1170"/>
                  </a:cubicBezTo>
                  <a:cubicBezTo>
                    <a:pt x="2960" y="1291"/>
                    <a:pt x="2680" y="1450"/>
                    <a:pt x="2426" y="1640"/>
                  </a:cubicBezTo>
                  <a:cubicBezTo>
                    <a:pt x="2379" y="1671"/>
                    <a:pt x="2418" y="1741"/>
                    <a:pt x="2464" y="1741"/>
                  </a:cubicBezTo>
                  <a:cubicBezTo>
                    <a:pt x="2475" y="1741"/>
                    <a:pt x="2486" y="1737"/>
                    <a:pt x="2496" y="1729"/>
                  </a:cubicBezTo>
                  <a:cubicBezTo>
                    <a:pt x="2629" y="1856"/>
                    <a:pt x="2769" y="1977"/>
                    <a:pt x="2915" y="2104"/>
                  </a:cubicBezTo>
                  <a:cubicBezTo>
                    <a:pt x="3036" y="2212"/>
                    <a:pt x="3157" y="2339"/>
                    <a:pt x="3316" y="2396"/>
                  </a:cubicBezTo>
                  <a:lnTo>
                    <a:pt x="3322" y="2396"/>
                  </a:lnTo>
                  <a:cubicBezTo>
                    <a:pt x="3297" y="2435"/>
                    <a:pt x="3271" y="2485"/>
                    <a:pt x="3246" y="2524"/>
                  </a:cubicBezTo>
                  <a:cubicBezTo>
                    <a:pt x="3208" y="2593"/>
                    <a:pt x="3163" y="2657"/>
                    <a:pt x="3132" y="2727"/>
                  </a:cubicBezTo>
                  <a:cubicBezTo>
                    <a:pt x="3055" y="2854"/>
                    <a:pt x="2998" y="2987"/>
                    <a:pt x="2960" y="3127"/>
                  </a:cubicBezTo>
                  <a:cubicBezTo>
                    <a:pt x="2928" y="3178"/>
                    <a:pt x="2896" y="3229"/>
                    <a:pt x="2865" y="3286"/>
                  </a:cubicBezTo>
                  <a:cubicBezTo>
                    <a:pt x="2788" y="3432"/>
                    <a:pt x="2712" y="3578"/>
                    <a:pt x="2642" y="3731"/>
                  </a:cubicBezTo>
                  <a:cubicBezTo>
                    <a:pt x="2572" y="3877"/>
                    <a:pt x="2502" y="4030"/>
                    <a:pt x="2445" y="4182"/>
                  </a:cubicBezTo>
                  <a:cubicBezTo>
                    <a:pt x="2375" y="4335"/>
                    <a:pt x="2324" y="4493"/>
                    <a:pt x="2299" y="4659"/>
                  </a:cubicBezTo>
                  <a:cubicBezTo>
                    <a:pt x="2299" y="4665"/>
                    <a:pt x="2299" y="4671"/>
                    <a:pt x="2305" y="4678"/>
                  </a:cubicBezTo>
                  <a:cubicBezTo>
                    <a:pt x="2019" y="5339"/>
                    <a:pt x="1854" y="6044"/>
                    <a:pt x="1822" y="6762"/>
                  </a:cubicBezTo>
                  <a:cubicBezTo>
                    <a:pt x="1816" y="6889"/>
                    <a:pt x="1816" y="7016"/>
                    <a:pt x="1816" y="7143"/>
                  </a:cubicBezTo>
                  <a:cubicBezTo>
                    <a:pt x="1816" y="7207"/>
                    <a:pt x="1822" y="7271"/>
                    <a:pt x="1829" y="7340"/>
                  </a:cubicBezTo>
                  <a:cubicBezTo>
                    <a:pt x="1829" y="7404"/>
                    <a:pt x="1841" y="7468"/>
                    <a:pt x="1861" y="7537"/>
                  </a:cubicBezTo>
                  <a:cubicBezTo>
                    <a:pt x="1864" y="7545"/>
                    <a:pt x="1872" y="7548"/>
                    <a:pt x="1881" y="7548"/>
                  </a:cubicBezTo>
                  <a:cubicBezTo>
                    <a:pt x="1887" y="7548"/>
                    <a:pt x="1893" y="7546"/>
                    <a:pt x="1899" y="7544"/>
                  </a:cubicBezTo>
                  <a:cubicBezTo>
                    <a:pt x="1924" y="7906"/>
                    <a:pt x="2000" y="8268"/>
                    <a:pt x="2134" y="8611"/>
                  </a:cubicBezTo>
                  <a:cubicBezTo>
                    <a:pt x="2172" y="8707"/>
                    <a:pt x="2210" y="8796"/>
                    <a:pt x="2255" y="8891"/>
                  </a:cubicBezTo>
                  <a:cubicBezTo>
                    <a:pt x="2293" y="8980"/>
                    <a:pt x="2344" y="9056"/>
                    <a:pt x="2407" y="9126"/>
                  </a:cubicBezTo>
                  <a:cubicBezTo>
                    <a:pt x="2411" y="9130"/>
                    <a:pt x="2415" y="9131"/>
                    <a:pt x="2420" y="9131"/>
                  </a:cubicBezTo>
                  <a:cubicBezTo>
                    <a:pt x="2432" y="9131"/>
                    <a:pt x="2445" y="9121"/>
                    <a:pt x="2445" y="9107"/>
                  </a:cubicBezTo>
                  <a:cubicBezTo>
                    <a:pt x="2439" y="9088"/>
                    <a:pt x="2439" y="9082"/>
                    <a:pt x="2433" y="9069"/>
                  </a:cubicBezTo>
                  <a:lnTo>
                    <a:pt x="2433" y="9069"/>
                  </a:lnTo>
                  <a:cubicBezTo>
                    <a:pt x="2521" y="9247"/>
                    <a:pt x="2629" y="9418"/>
                    <a:pt x="2750" y="9577"/>
                  </a:cubicBezTo>
                  <a:cubicBezTo>
                    <a:pt x="2807" y="9647"/>
                    <a:pt x="2865" y="9717"/>
                    <a:pt x="2928" y="9787"/>
                  </a:cubicBezTo>
                  <a:cubicBezTo>
                    <a:pt x="2985" y="9844"/>
                    <a:pt x="3049" y="9901"/>
                    <a:pt x="3119" y="9946"/>
                  </a:cubicBezTo>
                  <a:lnTo>
                    <a:pt x="3182" y="10048"/>
                  </a:lnTo>
                  <a:cubicBezTo>
                    <a:pt x="3341" y="10302"/>
                    <a:pt x="3532" y="10543"/>
                    <a:pt x="3742" y="10753"/>
                  </a:cubicBezTo>
                  <a:cubicBezTo>
                    <a:pt x="3805" y="10817"/>
                    <a:pt x="3862" y="10874"/>
                    <a:pt x="3926" y="10925"/>
                  </a:cubicBezTo>
                  <a:cubicBezTo>
                    <a:pt x="3983" y="10982"/>
                    <a:pt x="4053" y="11033"/>
                    <a:pt x="4129" y="11071"/>
                  </a:cubicBezTo>
                  <a:lnTo>
                    <a:pt x="4148" y="11071"/>
                  </a:lnTo>
                  <a:lnTo>
                    <a:pt x="4180" y="11096"/>
                  </a:lnTo>
                  <a:cubicBezTo>
                    <a:pt x="4269" y="11153"/>
                    <a:pt x="4364" y="11204"/>
                    <a:pt x="4460" y="11249"/>
                  </a:cubicBezTo>
                  <a:lnTo>
                    <a:pt x="4485" y="11255"/>
                  </a:lnTo>
                  <a:lnTo>
                    <a:pt x="4422" y="11280"/>
                  </a:lnTo>
                  <a:cubicBezTo>
                    <a:pt x="4244" y="11338"/>
                    <a:pt x="4085" y="11452"/>
                    <a:pt x="3977" y="11611"/>
                  </a:cubicBezTo>
                  <a:cubicBezTo>
                    <a:pt x="3958" y="11643"/>
                    <a:pt x="3945" y="11674"/>
                    <a:pt x="3939" y="11713"/>
                  </a:cubicBezTo>
                  <a:cubicBezTo>
                    <a:pt x="3932" y="11713"/>
                    <a:pt x="3926" y="11713"/>
                    <a:pt x="3920" y="11719"/>
                  </a:cubicBezTo>
                  <a:cubicBezTo>
                    <a:pt x="3824" y="11821"/>
                    <a:pt x="3767" y="11954"/>
                    <a:pt x="3754" y="12094"/>
                  </a:cubicBezTo>
                  <a:cubicBezTo>
                    <a:pt x="3742" y="12176"/>
                    <a:pt x="3748" y="12253"/>
                    <a:pt x="3761" y="12335"/>
                  </a:cubicBezTo>
                  <a:cubicBezTo>
                    <a:pt x="3583" y="12475"/>
                    <a:pt x="3411" y="12634"/>
                    <a:pt x="3240" y="12780"/>
                  </a:cubicBezTo>
                  <a:cubicBezTo>
                    <a:pt x="3043" y="12945"/>
                    <a:pt x="2839" y="13104"/>
                    <a:pt x="2636" y="13250"/>
                  </a:cubicBezTo>
                  <a:cubicBezTo>
                    <a:pt x="2229" y="13555"/>
                    <a:pt x="1810" y="13835"/>
                    <a:pt x="1365" y="14089"/>
                  </a:cubicBezTo>
                  <a:cubicBezTo>
                    <a:pt x="1130" y="14223"/>
                    <a:pt x="869" y="14343"/>
                    <a:pt x="640" y="14502"/>
                  </a:cubicBezTo>
                  <a:cubicBezTo>
                    <a:pt x="628" y="14509"/>
                    <a:pt x="628" y="14528"/>
                    <a:pt x="640" y="14534"/>
                  </a:cubicBezTo>
                  <a:cubicBezTo>
                    <a:pt x="640" y="14547"/>
                    <a:pt x="653" y="14553"/>
                    <a:pt x="666" y="14553"/>
                  </a:cubicBezTo>
                  <a:cubicBezTo>
                    <a:pt x="761" y="14540"/>
                    <a:pt x="863" y="14528"/>
                    <a:pt x="958" y="14515"/>
                  </a:cubicBezTo>
                  <a:lnTo>
                    <a:pt x="958" y="14515"/>
                  </a:lnTo>
                  <a:cubicBezTo>
                    <a:pt x="596" y="14795"/>
                    <a:pt x="278" y="15125"/>
                    <a:pt x="11" y="15500"/>
                  </a:cubicBezTo>
                  <a:cubicBezTo>
                    <a:pt x="1" y="15516"/>
                    <a:pt x="12" y="15541"/>
                    <a:pt x="32" y="15541"/>
                  </a:cubicBezTo>
                  <a:cubicBezTo>
                    <a:pt x="35" y="15541"/>
                    <a:pt x="39" y="15540"/>
                    <a:pt x="43" y="15538"/>
                  </a:cubicBezTo>
                  <a:cubicBezTo>
                    <a:pt x="482" y="15297"/>
                    <a:pt x="920" y="15055"/>
                    <a:pt x="1352" y="14788"/>
                  </a:cubicBezTo>
                  <a:cubicBezTo>
                    <a:pt x="1784" y="14528"/>
                    <a:pt x="2204" y="14254"/>
                    <a:pt x="2623" y="13981"/>
                  </a:cubicBezTo>
                  <a:cubicBezTo>
                    <a:pt x="3303" y="13536"/>
                    <a:pt x="3977" y="13085"/>
                    <a:pt x="4669" y="12666"/>
                  </a:cubicBezTo>
                  <a:cubicBezTo>
                    <a:pt x="4708" y="12717"/>
                    <a:pt x="4765" y="12755"/>
                    <a:pt x="4828" y="12761"/>
                  </a:cubicBezTo>
                  <a:cubicBezTo>
                    <a:pt x="4847" y="12764"/>
                    <a:pt x="4866" y="12766"/>
                    <a:pt x="4885" y="12766"/>
                  </a:cubicBezTo>
                  <a:cubicBezTo>
                    <a:pt x="4942" y="12766"/>
                    <a:pt x="4998" y="12752"/>
                    <a:pt x="5051" y="12723"/>
                  </a:cubicBezTo>
                  <a:cubicBezTo>
                    <a:pt x="5121" y="12678"/>
                    <a:pt x="5184" y="12621"/>
                    <a:pt x="5229" y="12545"/>
                  </a:cubicBezTo>
                  <a:cubicBezTo>
                    <a:pt x="5279" y="12469"/>
                    <a:pt x="5318" y="12386"/>
                    <a:pt x="5337" y="12291"/>
                  </a:cubicBezTo>
                  <a:cubicBezTo>
                    <a:pt x="5337" y="12291"/>
                    <a:pt x="5337" y="12284"/>
                    <a:pt x="5337" y="12278"/>
                  </a:cubicBezTo>
                  <a:cubicBezTo>
                    <a:pt x="5781" y="12030"/>
                    <a:pt x="6233" y="11795"/>
                    <a:pt x="6690" y="11585"/>
                  </a:cubicBezTo>
                  <a:cubicBezTo>
                    <a:pt x="7129" y="11935"/>
                    <a:pt x="7554" y="12304"/>
                    <a:pt x="7948" y="12704"/>
                  </a:cubicBezTo>
                  <a:cubicBezTo>
                    <a:pt x="8228" y="12984"/>
                    <a:pt x="8495" y="13282"/>
                    <a:pt x="8743" y="13594"/>
                  </a:cubicBezTo>
                  <a:cubicBezTo>
                    <a:pt x="9061" y="14382"/>
                    <a:pt x="9359" y="15182"/>
                    <a:pt x="9607" y="15996"/>
                  </a:cubicBezTo>
                  <a:cubicBezTo>
                    <a:pt x="9734" y="16409"/>
                    <a:pt x="9849" y="16828"/>
                    <a:pt x="9957" y="17241"/>
                  </a:cubicBezTo>
                  <a:cubicBezTo>
                    <a:pt x="10007" y="17457"/>
                    <a:pt x="10065" y="17667"/>
                    <a:pt x="10109" y="17877"/>
                  </a:cubicBezTo>
                  <a:cubicBezTo>
                    <a:pt x="10128" y="17972"/>
                    <a:pt x="10147" y="18061"/>
                    <a:pt x="10173" y="18150"/>
                  </a:cubicBezTo>
                  <a:cubicBezTo>
                    <a:pt x="10191" y="18222"/>
                    <a:pt x="10254" y="18271"/>
                    <a:pt x="10320" y="18271"/>
                  </a:cubicBezTo>
                  <a:cubicBezTo>
                    <a:pt x="10324" y="18271"/>
                    <a:pt x="10328" y="18271"/>
                    <a:pt x="10332" y="18271"/>
                  </a:cubicBezTo>
                  <a:cubicBezTo>
                    <a:pt x="10420" y="18258"/>
                    <a:pt x="10471" y="18169"/>
                    <a:pt x="10503" y="18099"/>
                  </a:cubicBezTo>
                  <a:cubicBezTo>
                    <a:pt x="10548" y="17991"/>
                    <a:pt x="10592" y="17883"/>
                    <a:pt x="10624" y="17775"/>
                  </a:cubicBezTo>
                  <a:cubicBezTo>
                    <a:pt x="10687" y="17572"/>
                    <a:pt x="10726" y="17368"/>
                    <a:pt x="10738" y="17159"/>
                  </a:cubicBezTo>
                  <a:cubicBezTo>
                    <a:pt x="10802" y="17241"/>
                    <a:pt x="10872" y="17324"/>
                    <a:pt x="10942" y="17400"/>
                  </a:cubicBezTo>
                  <a:cubicBezTo>
                    <a:pt x="11078" y="17543"/>
                    <a:pt x="11251" y="17674"/>
                    <a:pt x="11461" y="17674"/>
                  </a:cubicBezTo>
                  <a:cubicBezTo>
                    <a:pt x="11465" y="17674"/>
                    <a:pt x="11470" y="17674"/>
                    <a:pt x="11475" y="17673"/>
                  </a:cubicBezTo>
                  <a:cubicBezTo>
                    <a:pt x="11480" y="17674"/>
                    <a:pt x="11485" y="17674"/>
                    <a:pt x="11490" y="17674"/>
                  </a:cubicBezTo>
                  <a:cubicBezTo>
                    <a:pt x="11668" y="17674"/>
                    <a:pt x="11826" y="17561"/>
                    <a:pt x="11882" y="17394"/>
                  </a:cubicBezTo>
                  <a:cubicBezTo>
                    <a:pt x="11901" y="17273"/>
                    <a:pt x="11888" y="17159"/>
                    <a:pt x="11850" y="17051"/>
                  </a:cubicBezTo>
                  <a:cubicBezTo>
                    <a:pt x="11806" y="16924"/>
                    <a:pt x="11761" y="16796"/>
                    <a:pt x="11717" y="16669"/>
                  </a:cubicBezTo>
                  <a:cubicBezTo>
                    <a:pt x="11628" y="16415"/>
                    <a:pt x="11539" y="16161"/>
                    <a:pt x="11444" y="15907"/>
                  </a:cubicBezTo>
                  <a:cubicBezTo>
                    <a:pt x="11259" y="15398"/>
                    <a:pt x="11075" y="14884"/>
                    <a:pt x="10884" y="14375"/>
                  </a:cubicBezTo>
                  <a:cubicBezTo>
                    <a:pt x="10776" y="14096"/>
                    <a:pt x="10675" y="13810"/>
                    <a:pt x="10567" y="13530"/>
                  </a:cubicBezTo>
                  <a:lnTo>
                    <a:pt x="10401" y="13098"/>
                  </a:lnTo>
                  <a:cubicBezTo>
                    <a:pt x="10357" y="12990"/>
                    <a:pt x="10319" y="12882"/>
                    <a:pt x="10274" y="12780"/>
                  </a:cubicBezTo>
                  <a:cubicBezTo>
                    <a:pt x="10268" y="12742"/>
                    <a:pt x="10262" y="12704"/>
                    <a:pt x="10255" y="12666"/>
                  </a:cubicBezTo>
                  <a:cubicBezTo>
                    <a:pt x="10236" y="12551"/>
                    <a:pt x="10217" y="12431"/>
                    <a:pt x="10198" y="12316"/>
                  </a:cubicBezTo>
                  <a:lnTo>
                    <a:pt x="10198" y="12316"/>
                  </a:lnTo>
                  <a:cubicBezTo>
                    <a:pt x="10281" y="12583"/>
                    <a:pt x="10370" y="12844"/>
                    <a:pt x="10465" y="13111"/>
                  </a:cubicBezTo>
                  <a:cubicBezTo>
                    <a:pt x="10643" y="13625"/>
                    <a:pt x="10853" y="14134"/>
                    <a:pt x="11075" y="14636"/>
                  </a:cubicBezTo>
                  <a:cubicBezTo>
                    <a:pt x="11202" y="14909"/>
                    <a:pt x="11336" y="15189"/>
                    <a:pt x="11475" y="15462"/>
                  </a:cubicBezTo>
                  <a:cubicBezTo>
                    <a:pt x="11483" y="15481"/>
                    <a:pt x="11507" y="15496"/>
                    <a:pt x="11529" y="15496"/>
                  </a:cubicBezTo>
                  <a:cubicBezTo>
                    <a:pt x="11543" y="15496"/>
                    <a:pt x="11557" y="15490"/>
                    <a:pt x="11564" y="15475"/>
                  </a:cubicBezTo>
                  <a:cubicBezTo>
                    <a:pt x="11723" y="15195"/>
                    <a:pt x="11819" y="14890"/>
                    <a:pt x="11838" y="14572"/>
                  </a:cubicBezTo>
                  <a:cubicBezTo>
                    <a:pt x="11838" y="14566"/>
                    <a:pt x="11838" y="14560"/>
                    <a:pt x="11838" y="14560"/>
                  </a:cubicBezTo>
                  <a:cubicBezTo>
                    <a:pt x="11907" y="14254"/>
                    <a:pt x="11907" y="13937"/>
                    <a:pt x="11850" y="13632"/>
                  </a:cubicBezTo>
                  <a:cubicBezTo>
                    <a:pt x="11806" y="13403"/>
                    <a:pt x="11749" y="13168"/>
                    <a:pt x="11685" y="12945"/>
                  </a:cubicBezTo>
                  <a:cubicBezTo>
                    <a:pt x="11691" y="12907"/>
                    <a:pt x="11691" y="12869"/>
                    <a:pt x="11685" y="12831"/>
                  </a:cubicBezTo>
                  <a:cubicBezTo>
                    <a:pt x="11672" y="12767"/>
                    <a:pt x="11660" y="12710"/>
                    <a:pt x="11647" y="12647"/>
                  </a:cubicBezTo>
                  <a:cubicBezTo>
                    <a:pt x="11628" y="12539"/>
                    <a:pt x="11602" y="12424"/>
                    <a:pt x="11564" y="12316"/>
                  </a:cubicBezTo>
                  <a:cubicBezTo>
                    <a:pt x="11558" y="12259"/>
                    <a:pt x="11552" y="12202"/>
                    <a:pt x="11545" y="12145"/>
                  </a:cubicBezTo>
                  <a:cubicBezTo>
                    <a:pt x="11533" y="12037"/>
                    <a:pt x="11520" y="11929"/>
                    <a:pt x="11501" y="11827"/>
                  </a:cubicBezTo>
                  <a:cubicBezTo>
                    <a:pt x="11469" y="11611"/>
                    <a:pt x="11431" y="11401"/>
                    <a:pt x="11386" y="11185"/>
                  </a:cubicBezTo>
                  <a:cubicBezTo>
                    <a:pt x="11291" y="10766"/>
                    <a:pt x="11183" y="10359"/>
                    <a:pt x="11056" y="9952"/>
                  </a:cubicBezTo>
                  <a:cubicBezTo>
                    <a:pt x="10980" y="9724"/>
                    <a:pt x="10903" y="9488"/>
                    <a:pt x="10808" y="9266"/>
                  </a:cubicBezTo>
                  <a:lnTo>
                    <a:pt x="10897" y="9209"/>
                  </a:lnTo>
                  <a:cubicBezTo>
                    <a:pt x="11221" y="9005"/>
                    <a:pt x="11564" y="8815"/>
                    <a:pt x="11907" y="8650"/>
                  </a:cubicBezTo>
                  <a:cubicBezTo>
                    <a:pt x="12111" y="8548"/>
                    <a:pt x="12308" y="8459"/>
                    <a:pt x="12511" y="8376"/>
                  </a:cubicBezTo>
                  <a:cubicBezTo>
                    <a:pt x="12543" y="8364"/>
                    <a:pt x="12543" y="8313"/>
                    <a:pt x="12511" y="8306"/>
                  </a:cubicBezTo>
                  <a:lnTo>
                    <a:pt x="12022" y="8173"/>
                  </a:lnTo>
                  <a:cubicBezTo>
                    <a:pt x="12060" y="8097"/>
                    <a:pt x="12117" y="8033"/>
                    <a:pt x="12181" y="7982"/>
                  </a:cubicBezTo>
                  <a:cubicBezTo>
                    <a:pt x="12206" y="7963"/>
                    <a:pt x="12206" y="7931"/>
                    <a:pt x="12181" y="7919"/>
                  </a:cubicBezTo>
                  <a:cubicBezTo>
                    <a:pt x="12416" y="7766"/>
                    <a:pt x="12632" y="7588"/>
                    <a:pt x="12816" y="7379"/>
                  </a:cubicBezTo>
                  <a:cubicBezTo>
                    <a:pt x="12844" y="7351"/>
                    <a:pt x="12813" y="7313"/>
                    <a:pt x="12779" y="7313"/>
                  </a:cubicBezTo>
                  <a:cubicBezTo>
                    <a:pt x="12775" y="7313"/>
                    <a:pt x="12770" y="7314"/>
                    <a:pt x="12765" y="7315"/>
                  </a:cubicBezTo>
                  <a:cubicBezTo>
                    <a:pt x="12441" y="7448"/>
                    <a:pt x="12117" y="7601"/>
                    <a:pt x="11799" y="7760"/>
                  </a:cubicBezTo>
                  <a:cubicBezTo>
                    <a:pt x="11507" y="7906"/>
                    <a:pt x="11221" y="8071"/>
                    <a:pt x="10942" y="8243"/>
                  </a:cubicBezTo>
                  <a:cubicBezTo>
                    <a:pt x="10840" y="8275"/>
                    <a:pt x="10745" y="8306"/>
                    <a:pt x="10656" y="8345"/>
                  </a:cubicBezTo>
                  <a:lnTo>
                    <a:pt x="10573" y="8383"/>
                  </a:lnTo>
                  <a:cubicBezTo>
                    <a:pt x="10560" y="8192"/>
                    <a:pt x="10529" y="8001"/>
                    <a:pt x="10484" y="7811"/>
                  </a:cubicBezTo>
                  <a:cubicBezTo>
                    <a:pt x="10446" y="7614"/>
                    <a:pt x="10389" y="7417"/>
                    <a:pt x="10325" y="7226"/>
                  </a:cubicBezTo>
                  <a:cubicBezTo>
                    <a:pt x="10262" y="7029"/>
                    <a:pt x="10185" y="6832"/>
                    <a:pt x="10103" y="6648"/>
                  </a:cubicBezTo>
                  <a:cubicBezTo>
                    <a:pt x="10065" y="6546"/>
                    <a:pt x="10020" y="6457"/>
                    <a:pt x="9969" y="6362"/>
                  </a:cubicBezTo>
                  <a:cubicBezTo>
                    <a:pt x="9950" y="6324"/>
                    <a:pt x="9931" y="6279"/>
                    <a:pt x="9912" y="6247"/>
                  </a:cubicBezTo>
                  <a:cubicBezTo>
                    <a:pt x="9906" y="6222"/>
                    <a:pt x="9899" y="6203"/>
                    <a:pt x="9887" y="6184"/>
                  </a:cubicBezTo>
                  <a:cubicBezTo>
                    <a:pt x="9874" y="6158"/>
                    <a:pt x="9868" y="6127"/>
                    <a:pt x="9855" y="6095"/>
                  </a:cubicBezTo>
                  <a:cubicBezTo>
                    <a:pt x="9601" y="5313"/>
                    <a:pt x="9207" y="4589"/>
                    <a:pt x="8698" y="3941"/>
                  </a:cubicBezTo>
                  <a:lnTo>
                    <a:pt x="8628" y="3852"/>
                  </a:lnTo>
                  <a:cubicBezTo>
                    <a:pt x="8628" y="3845"/>
                    <a:pt x="8622" y="3833"/>
                    <a:pt x="8616" y="3826"/>
                  </a:cubicBezTo>
                  <a:cubicBezTo>
                    <a:pt x="8609" y="3820"/>
                    <a:pt x="8603" y="3807"/>
                    <a:pt x="8590" y="3807"/>
                  </a:cubicBezTo>
                  <a:cubicBezTo>
                    <a:pt x="8450" y="3623"/>
                    <a:pt x="8292" y="3458"/>
                    <a:pt x="8120" y="3305"/>
                  </a:cubicBezTo>
                  <a:cubicBezTo>
                    <a:pt x="8120" y="3019"/>
                    <a:pt x="8082" y="2733"/>
                    <a:pt x="7999" y="2460"/>
                  </a:cubicBezTo>
                  <a:cubicBezTo>
                    <a:pt x="7917" y="2149"/>
                    <a:pt x="7790" y="1850"/>
                    <a:pt x="7631" y="1577"/>
                  </a:cubicBezTo>
                  <a:cubicBezTo>
                    <a:pt x="7586" y="1494"/>
                    <a:pt x="7535" y="1424"/>
                    <a:pt x="7485" y="1354"/>
                  </a:cubicBezTo>
                  <a:cubicBezTo>
                    <a:pt x="7440" y="1272"/>
                    <a:pt x="7377" y="1208"/>
                    <a:pt x="7307" y="1151"/>
                  </a:cubicBezTo>
                  <a:cubicBezTo>
                    <a:pt x="7300" y="1145"/>
                    <a:pt x="7294" y="1145"/>
                    <a:pt x="7288" y="1145"/>
                  </a:cubicBezTo>
                  <a:cubicBezTo>
                    <a:pt x="7224" y="1075"/>
                    <a:pt x="7160" y="1005"/>
                    <a:pt x="7097" y="941"/>
                  </a:cubicBezTo>
                  <a:cubicBezTo>
                    <a:pt x="7027" y="871"/>
                    <a:pt x="6957" y="808"/>
                    <a:pt x="6881" y="744"/>
                  </a:cubicBezTo>
                  <a:cubicBezTo>
                    <a:pt x="6849" y="712"/>
                    <a:pt x="6811" y="687"/>
                    <a:pt x="6773" y="655"/>
                  </a:cubicBezTo>
                  <a:cubicBezTo>
                    <a:pt x="6747" y="636"/>
                    <a:pt x="6728" y="617"/>
                    <a:pt x="6703" y="604"/>
                  </a:cubicBezTo>
                  <a:cubicBezTo>
                    <a:pt x="6690" y="573"/>
                    <a:pt x="6665" y="547"/>
                    <a:pt x="6646" y="522"/>
                  </a:cubicBezTo>
                  <a:cubicBezTo>
                    <a:pt x="6608" y="484"/>
                    <a:pt x="6569" y="452"/>
                    <a:pt x="6525" y="420"/>
                  </a:cubicBezTo>
                  <a:cubicBezTo>
                    <a:pt x="6442" y="350"/>
                    <a:pt x="6347" y="287"/>
                    <a:pt x="6252" y="242"/>
                  </a:cubicBezTo>
                  <a:cubicBezTo>
                    <a:pt x="6188" y="204"/>
                    <a:pt x="6125" y="179"/>
                    <a:pt x="6055" y="153"/>
                  </a:cubicBezTo>
                  <a:lnTo>
                    <a:pt x="6067" y="153"/>
                  </a:lnTo>
                  <a:cubicBezTo>
                    <a:pt x="6069" y="153"/>
                    <a:pt x="6071" y="154"/>
                    <a:pt x="6073" y="154"/>
                  </a:cubicBezTo>
                  <a:cubicBezTo>
                    <a:pt x="6107" y="154"/>
                    <a:pt x="6123" y="102"/>
                    <a:pt x="6087" y="90"/>
                  </a:cubicBezTo>
                  <a:cubicBezTo>
                    <a:pt x="5978" y="45"/>
                    <a:pt x="5864" y="20"/>
                    <a:pt x="5750" y="13"/>
                  </a:cubicBezTo>
                  <a:cubicBezTo>
                    <a:pt x="5635" y="7"/>
                    <a:pt x="5527" y="1"/>
                    <a:pt x="5413" y="1"/>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7"/>
            <p:cNvSpPr/>
            <p:nvPr/>
          </p:nvSpPr>
          <p:spPr>
            <a:xfrm>
              <a:off x="8561417" y="1734781"/>
              <a:ext cx="40874" cy="53221"/>
            </a:xfrm>
            <a:custGeom>
              <a:avLst/>
              <a:gdLst/>
              <a:ahLst/>
              <a:cxnLst/>
              <a:rect l="l" t="t" r="r" b="b"/>
              <a:pathLst>
                <a:path w="192" h="250" extrusionOk="0">
                  <a:moveTo>
                    <a:pt x="30" y="1"/>
                  </a:moveTo>
                  <a:cubicBezTo>
                    <a:pt x="23" y="1"/>
                    <a:pt x="17" y="3"/>
                    <a:pt x="14" y="6"/>
                  </a:cubicBezTo>
                  <a:cubicBezTo>
                    <a:pt x="1" y="18"/>
                    <a:pt x="1" y="31"/>
                    <a:pt x="7" y="44"/>
                  </a:cubicBezTo>
                  <a:cubicBezTo>
                    <a:pt x="39" y="76"/>
                    <a:pt x="58" y="114"/>
                    <a:pt x="84" y="152"/>
                  </a:cubicBezTo>
                  <a:cubicBezTo>
                    <a:pt x="103" y="190"/>
                    <a:pt x="134" y="222"/>
                    <a:pt x="166" y="247"/>
                  </a:cubicBezTo>
                  <a:cubicBezTo>
                    <a:pt x="170" y="249"/>
                    <a:pt x="173" y="250"/>
                    <a:pt x="176" y="250"/>
                  </a:cubicBezTo>
                  <a:cubicBezTo>
                    <a:pt x="185" y="250"/>
                    <a:pt x="192" y="244"/>
                    <a:pt x="192" y="235"/>
                  </a:cubicBezTo>
                  <a:cubicBezTo>
                    <a:pt x="179" y="190"/>
                    <a:pt x="160" y="152"/>
                    <a:pt x="128" y="120"/>
                  </a:cubicBezTo>
                  <a:lnTo>
                    <a:pt x="52" y="6"/>
                  </a:lnTo>
                  <a:cubicBezTo>
                    <a:pt x="45" y="3"/>
                    <a:pt x="37" y="1"/>
                    <a:pt x="30"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7"/>
            <p:cNvSpPr/>
            <p:nvPr/>
          </p:nvSpPr>
          <p:spPr>
            <a:xfrm>
              <a:off x="7561711" y="1163612"/>
              <a:ext cx="31294" cy="16392"/>
            </a:xfrm>
            <a:custGeom>
              <a:avLst/>
              <a:gdLst/>
              <a:ahLst/>
              <a:cxnLst/>
              <a:rect l="l" t="t" r="r" b="b"/>
              <a:pathLst>
                <a:path w="147" h="77" extrusionOk="0">
                  <a:moveTo>
                    <a:pt x="26" y="1"/>
                  </a:moveTo>
                  <a:cubicBezTo>
                    <a:pt x="13" y="1"/>
                    <a:pt x="1" y="7"/>
                    <a:pt x="1" y="20"/>
                  </a:cubicBezTo>
                  <a:cubicBezTo>
                    <a:pt x="1" y="32"/>
                    <a:pt x="1" y="45"/>
                    <a:pt x="13" y="52"/>
                  </a:cubicBezTo>
                  <a:cubicBezTo>
                    <a:pt x="20" y="58"/>
                    <a:pt x="26" y="64"/>
                    <a:pt x="39" y="64"/>
                  </a:cubicBezTo>
                  <a:cubicBezTo>
                    <a:pt x="45" y="64"/>
                    <a:pt x="52" y="71"/>
                    <a:pt x="58" y="71"/>
                  </a:cubicBezTo>
                  <a:lnTo>
                    <a:pt x="83" y="77"/>
                  </a:lnTo>
                  <a:lnTo>
                    <a:pt x="115" y="77"/>
                  </a:lnTo>
                  <a:cubicBezTo>
                    <a:pt x="122" y="77"/>
                    <a:pt x="128" y="71"/>
                    <a:pt x="134" y="71"/>
                  </a:cubicBezTo>
                  <a:cubicBezTo>
                    <a:pt x="141" y="64"/>
                    <a:pt x="141" y="58"/>
                    <a:pt x="141" y="52"/>
                  </a:cubicBezTo>
                  <a:cubicBezTo>
                    <a:pt x="147" y="39"/>
                    <a:pt x="141" y="26"/>
                    <a:pt x="134" y="20"/>
                  </a:cubicBezTo>
                  <a:lnTo>
                    <a:pt x="122" y="13"/>
                  </a:lnTo>
                  <a:lnTo>
                    <a:pt x="109" y="7"/>
                  </a:lnTo>
                  <a:lnTo>
                    <a:pt x="77" y="7"/>
                  </a:lnTo>
                  <a:cubicBezTo>
                    <a:pt x="71" y="1"/>
                    <a:pt x="64" y="1"/>
                    <a:pt x="52"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7"/>
            <p:cNvSpPr/>
            <p:nvPr/>
          </p:nvSpPr>
          <p:spPr>
            <a:xfrm>
              <a:off x="7445476" y="1627062"/>
              <a:ext cx="53008" cy="40022"/>
            </a:xfrm>
            <a:custGeom>
              <a:avLst/>
              <a:gdLst/>
              <a:ahLst/>
              <a:cxnLst/>
              <a:rect l="l" t="t" r="r" b="b"/>
              <a:pathLst>
                <a:path w="249" h="188" extrusionOk="0">
                  <a:moveTo>
                    <a:pt x="234" y="1"/>
                  </a:moveTo>
                  <a:cubicBezTo>
                    <a:pt x="232" y="1"/>
                    <a:pt x="231" y="2"/>
                    <a:pt x="229" y="3"/>
                  </a:cubicBezTo>
                  <a:cubicBezTo>
                    <a:pt x="223" y="3"/>
                    <a:pt x="216" y="3"/>
                    <a:pt x="210" y="10"/>
                  </a:cubicBezTo>
                  <a:lnTo>
                    <a:pt x="197" y="16"/>
                  </a:lnTo>
                  <a:cubicBezTo>
                    <a:pt x="185" y="22"/>
                    <a:pt x="178" y="29"/>
                    <a:pt x="172" y="41"/>
                  </a:cubicBezTo>
                  <a:lnTo>
                    <a:pt x="165" y="48"/>
                  </a:lnTo>
                  <a:lnTo>
                    <a:pt x="153" y="54"/>
                  </a:lnTo>
                  <a:lnTo>
                    <a:pt x="127" y="80"/>
                  </a:lnTo>
                  <a:cubicBezTo>
                    <a:pt x="96" y="105"/>
                    <a:pt x="57" y="124"/>
                    <a:pt x="19" y="137"/>
                  </a:cubicBezTo>
                  <a:cubicBezTo>
                    <a:pt x="7" y="143"/>
                    <a:pt x="0" y="156"/>
                    <a:pt x="0" y="169"/>
                  </a:cubicBezTo>
                  <a:cubicBezTo>
                    <a:pt x="7" y="181"/>
                    <a:pt x="19" y="188"/>
                    <a:pt x="32" y="188"/>
                  </a:cubicBezTo>
                  <a:cubicBezTo>
                    <a:pt x="83" y="175"/>
                    <a:pt x="127" y="156"/>
                    <a:pt x="165" y="130"/>
                  </a:cubicBezTo>
                  <a:cubicBezTo>
                    <a:pt x="185" y="118"/>
                    <a:pt x="204" y="99"/>
                    <a:pt x="216" y="80"/>
                  </a:cubicBezTo>
                  <a:cubicBezTo>
                    <a:pt x="229" y="73"/>
                    <a:pt x="235" y="61"/>
                    <a:pt x="242" y="48"/>
                  </a:cubicBezTo>
                  <a:cubicBezTo>
                    <a:pt x="242" y="35"/>
                    <a:pt x="248" y="22"/>
                    <a:pt x="248" y="16"/>
                  </a:cubicBezTo>
                  <a:cubicBezTo>
                    <a:pt x="243" y="7"/>
                    <a:pt x="239" y="1"/>
                    <a:pt x="234"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7"/>
            <p:cNvSpPr/>
            <p:nvPr/>
          </p:nvSpPr>
          <p:spPr>
            <a:xfrm>
              <a:off x="7515728" y="1635364"/>
              <a:ext cx="28314" cy="48538"/>
            </a:xfrm>
            <a:custGeom>
              <a:avLst/>
              <a:gdLst/>
              <a:ahLst/>
              <a:cxnLst/>
              <a:rect l="l" t="t" r="r" b="b"/>
              <a:pathLst>
                <a:path w="133" h="228" extrusionOk="0">
                  <a:moveTo>
                    <a:pt x="107" y="1"/>
                  </a:moveTo>
                  <a:cubicBezTo>
                    <a:pt x="101" y="1"/>
                    <a:pt x="95" y="3"/>
                    <a:pt x="90" y="9"/>
                  </a:cubicBezTo>
                  <a:cubicBezTo>
                    <a:pt x="83" y="28"/>
                    <a:pt x="71" y="41"/>
                    <a:pt x="64" y="60"/>
                  </a:cubicBezTo>
                  <a:cubicBezTo>
                    <a:pt x="52" y="79"/>
                    <a:pt x="45" y="91"/>
                    <a:pt x="39" y="111"/>
                  </a:cubicBezTo>
                  <a:cubicBezTo>
                    <a:pt x="26" y="123"/>
                    <a:pt x="20" y="142"/>
                    <a:pt x="13" y="155"/>
                  </a:cubicBezTo>
                  <a:cubicBezTo>
                    <a:pt x="13" y="168"/>
                    <a:pt x="7" y="174"/>
                    <a:pt x="7" y="180"/>
                  </a:cubicBezTo>
                  <a:cubicBezTo>
                    <a:pt x="1" y="187"/>
                    <a:pt x="1" y="193"/>
                    <a:pt x="1" y="199"/>
                  </a:cubicBezTo>
                  <a:cubicBezTo>
                    <a:pt x="1" y="206"/>
                    <a:pt x="1" y="206"/>
                    <a:pt x="1" y="212"/>
                  </a:cubicBezTo>
                  <a:cubicBezTo>
                    <a:pt x="1" y="222"/>
                    <a:pt x="8" y="227"/>
                    <a:pt x="16" y="227"/>
                  </a:cubicBezTo>
                  <a:cubicBezTo>
                    <a:pt x="19" y="227"/>
                    <a:pt x="23" y="227"/>
                    <a:pt x="26" y="225"/>
                  </a:cubicBezTo>
                  <a:cubicBezTo>
                    <a:pt x="32" y="225"/>
                    <a:pt x="45" y="219"/>
                    <a:pt x="52" y="206"/>
                  </a:cubicBezTo>
                  <a:lnTo>
                    <a:pt x="64" y="180"/>
                  </a:lnTo>
                  <a:cubicBezTo>
                    <a:pt x="71" y="168"/>
                    <a:pt x="83" y="149"/>
                    <a:pt x="90" y="136"/>
                  </a:cubicBezTo>
                  <a:lnTo>
                    <a:pt x="109" y="85"/>
                  </a:lnTo>
                  <a:lnTo>
                    <a:pt x="128" y="28"/>
                  </a:lnTo>
                  <a:cubicBezTo>
                    <a:pt x="132" y="14"/>
                    <a:pt x="121" y="1"/>
                    <a:pt x="107"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7"/>
            <p:cNvSpPr/>
            <p:nvPr/>
          </p:nvSpPr>
          <p:spPr>
            <a:xfrm>
              <a:off x="7566394" y="1623655"/>
              <a:ext cx="22992" cy="38106"/>
            </a:xfrm>
            <a:custGeom>
              <a:avLst/>
              <a:gdLst/>
              <a:ahLst/>
              <a:cxnLst/>
              <a:rect l="l" t="t" r="r" b="b"/>
              <a:pathLst>
                <a:path w="108" h="179" extrusionOk="0">
                  <a:moveTo>
                    <a:pt x="78" y="1"/>
                  </a:moveTo>
                  <a:cubicBezTo>
                    <a:pt x="70" y="1"/>
                    <a:pt x="64" y="4"/>
                    <a:pt x="61" y="13"/>
                  </a:cubicBezTo>
                  <a:cubicBezTo>
                    <a:pt x="55" y="38"/>
                    <a:pt x="42" y="57"/>
                    <a:pt x="30" y="83"/>
                  </a:cubicBezTo>
                  <a:cubicBezTo>
                    <a:pt x="17" y="108"/>
                    <a:pt x="11" y="134"/>
                    <a:pt x="4" y="166"/>
                  </a:cubicBezTo>
                  <a:cubicBezTo>
                    <a:pt x="0" y="173"/>
                    <a:pt x="6" y="179"/>
                    <a:pt x="13" y="179"/>
                  </a:cubicBezTo>
                  <a:cubicBezTo>
                    <a:pt x="17" y="179"/>
                    <a:pt x="21" y="177"/>
                    <a:pt x="23" y="172"/>
                  </a:cubicBezTo>
                  <a:cubicBezTo>
                    <a:pt x="42" y="153"/>
                    <a:pt x="55" y="127"/>
                    <a:pt x="68" y="102"/>
                  </a:cubicBezTo>
                  <a:lnTo>
                    <a:pt x="100" y="26"/>
                  </a:lnTo>
                  <a:cubicBezTo>
                    <a:pt x="108" y="13"/>
                    <a:pt x="92" y="1"/>
                    <a:pt x="78"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7"/>
            <p:cNvSpPr/>
            <p:nvPr/>
          </p:nvSpPr>
          <p:spPr>
            <a:xfrm>
              <a:off x="7766718" y="1195758"/>
              <a:ext cx="25333" cy="41513"/>
            </a:xfrm>
            <a:custGeom>
              <a:avLst/>
              <a:gdLst/>
              <a:ahLst/>
              <a:cxnLst/>
              <a:rect l="l" t="t" r="r" b="b"/>
              <a:pathLst>
                <a:path w="119" h="195" extrusionOk="0">
                  <a:moveTo>
                    <a:pt x="25" y="0"/>
                  </a:moveTo>
                  <a:cubicBezTo>
                    <a:pt x="12" y="0"/>
                    <a:pt x="0" y="10"/>
                    <a:pt x="4" y="28"/>
                  </a:cubicBezTo>
                  <a:cubicBezTo>
                    <a:pt x="10" y="59"/>
                    <a:pt x="23" y="85"/>
                    <a:pt x="35" y="117"/>
                  </a:cubicBezTo>
                  <a:cubicBezTo>
                    <a:pt x="42" y="129"/>
                    <a:pt x="48" y="142"/>
                    <a:pt x="61" y="155"/>
                  </a:cubicBezTo>
                  <a:cubicBezTo>
                    <a:pt x="67" y="167"/>
                    <a:pt x="80" y="180"/>
                    <a:pt x="93" y="193"/>
                  </a:cubicBezTo>
                  <a:cubicBezTo>
                    <a:pt x="95" y="194"/>
                    <a:pt x="97" y="195"/>
                    <a:pt x="100" y="195"/>
                  </a:cubicBezTo>
                  <a:cubicBezTo>
                    <a:pt x="110" y="195"/>
                    <a:pt x="118" y="184"/>
                    <a:pt x="118" y="174"/>
                  </a:cubicBezTo>
                  <a:cubicBezTo>
                    <a:pt x="112" y="161"/>
                    <a:pt x="105" y="148"/>
                    <a:pt x="99" y="136"/>
                  </a:cubicBezTo>
                  <a:cubicBezTo>
                    <a:pt x="93" y="123"/>
                    <a:pt x="80" y="110"/>
                    <a:pt x="74" y="98"/>
                  </a:cubicBezTo>
                  <a:cubicBezTo>
                    <a:pt x="61" y="72"/>
                    <a:pt x="55" y="47"/>
                    <a:pt x="48" y="21"/>
                  </a:cubicBezTo>
                  <a:cubicBezTo>
                    <a:pt x="45" y="7"/>
                    <a:pt x="35" y="0"/>
                    <a:pt x="25"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7"/>
            <p:cNvSpPr/>
            <p:nvPr/>
          </p:nvSpPr>
          <p:spPr>
            <a:xfrm>
              <a:off x="7970236" y="1163612"/>
              <a:ext cx="12560" cy="48325"/>
            </a:xfrm>
            <a:custGeom>
              <a:avLst/>
              <a:gdLst/>
              <a:ahLst/>
              <a:cxnLst/>
              <a:rect l="l" t="t" r="r" b="b"/>
              <a:pathLst>
                <a:path w="59" h="227" extrusionOk="0">
                  <a:moveTo>
                    <a:pt x="26" y="1"/>
                  </a:moveTo>
                  <a:cubicBezTo>
                    <a:pt x="15" y="1"/>
                    <a:pt x="4" y="7"/>
                    <a:pt x="1" y="20"/>
                  </a:cubicBezTo>
                  <a:cubicBezTo>
                    <a:pt x="1" y="45"/>
                    <a:pt x="1" y="77"/>
                    <a:pt x="1" y="109"/>
                  </a:cubicBezTo>
                  <a:lnTo>
                    <a:pt x="1" y="153"/>
                  </a:lnTo>
                  <a:lnTo>
                    <a:pt x="1" y="179"/>
                  </a:lnTo>
                  <a:cubicBezTo>
                    <a:pt x="1" y="185"/>
                    <a:pt x="1" y="198"/>
                    <a:pt x="1" y="210"/>
                  </a:cubicBezTo>
                  <a:cubicBezTo>
                    <a:pt x="6" y="222"/>
                    <a:pt x="16" y="227"/>
                    <a:pt x="25" y="227"/>
                  </a:cubicBezTo>
                  <a:cubicBezTo>
                    <a:pt x="37" y="227"/>
                    <a:pt x="48" y="218"/>
                    <a:pt x="52" y="204"/>
                  </a:cubicBezTo>
                  <a:cubicBezTo>
                    <a:pt x="58" y="198"/>
                    <a:pt x="58" y="185"/>
                    <a:pt x="52" y="172"/>
                  </a:cubicBezTo>
                  <a:lnTo>
                    <a:pt x="52" y="109"/>
                  </a:lnTo>
                  <a:cubicBezTo>
                    <a:pt x="52" y="77"/>
                    <a:pt x="52" y="45"/>
                    <a:pt x="52" y="20"/>
                  </a:cubicBezTo>
                  <a:cubicBezTo>
                    <a:pt x="49" y="7"/>
                    <a:pt x="37" y="1"/>
                    <a:pt x="26"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7"/>
            <p:cNvSpPr/>
            <p:nvPr/>
          </p:nvSpPr>
          <p:spPr>
            <a:xfrm>
              <a:off x="7994718" y="1155097"/>
              <a:ext cx="11709" cy="39384"/>
            </a:xfrm>
            <a:custGeom>
              <a:avLst/>
              <a:gdLst/>
              <a:ahLst/>
              <a:cxnLst/>
              <a:rect l="l" t="t" r="r" b="b"/>
              <a:pathLst>
                <a:path w="55" h="185" extrusionOk="0">
                  <a:moveTo>
                    <a:pt x="28" y="1"/>
                  </a:moveTo>
                  <a:cubicBezTo>
                    <a:pt x="17" y="1"/>
                    <a:pt x="7" y="7"/>
                    <a:pt x="7" y="22"/>
                  </a:cubicBezTo>
                  <a:cubicBezTo>
                    <a:pt x="7" y="47"/>
                    <a:pt x="7" y="72"/>
                    <a:pt x="0" y="104"/>
                  </a:cubicBezTo>
                  <a:cubicBezTo>
                    <a:pt x="0" y="117"/>
                    <a:pt x="0" y="130"/>
                    <a:pt x="0" y="142"/>
                  </a:cubicBezTo>
                  <a:cubicBezTo>
                    <a:pt x="0" y="155"/>
                    <a:pt x="0" y="168"/>
                    <a:pt x="7" y="180"/>
                  </a:cubicBezTo>
                  <a:cubicBezTo>
                    <a:pt x="7" y="183"/>
                    <a:pt x="10" y="185"/>
                    <a:pt x="14" y="185"/>
                  </a:cubicBezTo>
                  <a:cubicBezTo>
                    <a:pt x="20" y="185"/>
                    <a:pt x="28" y="182"/>
                    <a:pt x="32" y="174"/>
                  </a:cubicBezTo>
                  <a:cubicBezTo>
                    <a:pt x="32" y="161"/>
                    <a:pt x="38" y="155"/>
                    <a:pt x="38" y="142"/>
                  </a:cubicBezTo>
                  <a:cubicBezTo>
                    <a:pt x="45" y="130"/>
                    <a:pt x="45" y="117"/>
                    <a:pt x="45" y="104"/>
                  </a:cubicBezTo>
                  <a:lnTo>
                    <a:pt x="51" y="28"/>
                  </a:lnTo>
                  <a:cubicBezTo>
                    <a:pt x="55" y="10"/>
                    <a:pt x="41" y="1"/>
                    <a:pt x="28"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7"/>
            <p:cNvSpPr/>
            <p:nvPr/>
          </p:nvSpPr>
          <p:spPr>
            <a:xfrm>
              <a:off x="7666876" y="1334345"/>
              <a:ext cx="50667" cy="61949"/>
            </a:xfrm>
            <a:custGeom>
              <a:avLst/>
              <a:gdLst/>
              <a:ahLst/>
              <a:cxnLst/>
              <a:rect l="l" t="t" r="r" b="b"/>
              <a:pathLst>
                <a:path w="238" h="291" extrusionOk="0">
                  <a:moveTo>
                    <a:pt x="198" y="1"/>
                  </a:moveTo>
                  <a:cubicBezTo>
                    <a:pt x="191" y="1"/>
                    <a:pt x="185" y="2"/>
                    <a:pt x="180" y="6"/>
                  </a:cubicBezTo>
                  <a:cubicBezTo>
                    <a:pt x="168" y="18"/>
                    <a:pt x="161" y="31"/>
                    <a:pt x="155" y="50"/>
                  </a:cubicBezTo>
                  <a:cubicBezTo>
                    <a:pt x="149" y="63"/>
                    <a:pt x="149" y="69"/>
                    <a:pt x="142" y="82"/>
                  </a:cubicBezTo>
                  <a:cubicBezTo>
                    <a:pt x="136" y="95"/>
                    <a:pt x="123" y="126"/>
                    <a:pt x="110" y="146"/>
                  </a:cubicBezTo>
                  <a:cubicBezTo>
                    <a:pt x="85" y="184"/>
                    <a:pt x="60" y="222"/>
                    <a:pt x="22" y="247"/>
                  </a:cubicBezTo>
                  <a:cubicBezTo>
                    <a:pt x="1" y="263"/>
                    <a:pt x="18" y="291"/>
                    <a:pt x="38" y="291"/>
                  </a:cubicBezTo>
                  <a:cubicBezTo>
                    <a:pt x="43" y="291"/>
                    <a:pt x="48" y="289"/>
                    <a:pt x="53" y="285"/>
                  </a:cubicBezTo>
                  <a:cubicBezTo>
                    <a:pt x="91" y="254"/>
                    <a:pt x="130" y="222"/>
                    <a:pt x="168" y="184"/>
                  </a:cubicBezTo>
                  <a:cubicBezTo>
                    <a:pt x="180" y="158"/>
                    <a:pt x="199" y="139"/>
                    <a:pt x="212" y="114"/>
                  </a:cubicBezTo>
                  <a:cubicBezTo>
                    <a:pt x="225" y="95"/>
                    <a:pt x="238" y="63"/>
                    <a:pt x="238" y="31"/>
                  </a:cubicBezTo>
                  <a:cubicBezTo>
                    <a:pt x="233" y="13"/>
                    <a:pt x="215" y="1"/>
                    <a:pt x="198"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7"/>
            <p:cNvSpPr/>
            <p:nvPr/>
          </p:nvSpPr>
          <p:spPr>
            <a:xfrm>
              <a:off x="7722651" y="1347970"/>
              <a:ext cx="16605" cy="22140"/>
            </a:xfrm>
            <a:custGeom>
              <a:avLst/>
              <a:gdLst/>
              <a:ahLst/>
              <a:cxnLst/>
              <a:rect l="l" t="t" r="r" b="b"/>
              <a:pathLst>
                <a:path w="78" h="104" extrusionOk="0">
                  <a:moveTo>
                    <a:pt x="56" y="1"/>
                  </a:moveTo>
                  <a:cubicBezTo>
                    <a:pt x="52" y="1"/>
                    <a:pt x="49" y="2"/>
                    <a:pt x="45" y="5"/>
                  </a:cubicBezTo>
                  <a:cubicBezTo>
                    <a:pt x="39" y="12"/>
                    <a:pt x="33" y="12"/>
                    <a:pt x="33" y="18"/>
                  </a:cubicBezTo>
                  <a:lnTo>
                    <a:pt x="20" y="31"/>
                  </a:lnTo>
                  <a:lnTo>
                    <a:pt x="7" y="62"/>
                  </a:lnTo>
                  <a:cubicBezTo>
                    <a:pt x="1" y="69"/>
                    <a:pt x="1" y="75"/>
                    <a:pt x="1" y="82"/>
                  </a:cubicBezTo>
                  <a:cubicBezTo>
                    <a:pt x="1" y="88"/>
                    <a:pt x="7" y="94"/>
                    <a:pt x="7" y="94"/>
                  </a:cubicBezTo>
                  <a:cubicBezTo>
                    <a:pt x="12" y="99"/>
                    <a:pt x="20" y="103"/>
                    <a:pt x="26" y="103"/>
                  </a:cubicBezTo>
                  <a:cubicBezTo>
                    <a:pt x="28" y="103"/>
                    <a:pt x="31" y="102"/>
                    <a:pt x="33" y="101"/>
                  </a:cubicBezTo>
                  <a:cubicBezTo>
                    <a:pt x="39" y="101"/>
                    <a:pt x="45" y="101"/>
                    <a:pt x="52" y="94"/>
                  </a:cubicBezTo>
                  <a:lnTo>
                    <a:pt x="71" y="62"/>
                  </a:lnTo>
                  <a:lnTo>
                    <a:pt x="77" y="50"/>
                  </a:lnTo>
                  <a:lnTo>
                    <a:pt x="77" y="43"/>
                  </a:lnTo>
                  <a:lnTo>
                    <a:pt x="77" y="31"/>
                  </a:lnTo>
                  <a:lnTo>
                    <a:pt x="77" y="24"/>
                  </a:lnTo>
                  <a:lnTo>
                    <a:pt x="77" y="18"/>
                  </a:lnTo>
                  <a:cubicBezTo>
                    <a:pt x="77" y="12"/>
                    <a:pt x="71" y="5"/>
                    <a:pt x="71" y="5"/>
                  </a:cubicBezTo>
                  <a:cubicBezTo>
                    <a:pt x="65" y="2"/>
                    <a:pt x="60" y="1"/>
                    <a:pt x="56"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7"/>
            <p:cNvSpPr/>
            <p:nvPr/>
          </p:nvSpPr>
          <p:spPr>
            <a:xfrm>
              <a:off x="8213776" y="1336474"/>
              <a:ext cx="16605" cy="83238"/>
            </a:xfrm>
            <a:custGeom>
              <a:avLst/>
              <a:gdLst/>
              <a:ahLst/>
              <a:cxnLst/>
              <a:rect l="l" t="t" r="r" b="b"/>
              <a:pathLst>
                <a:path w="78" h="391" extrusionOk="0">
                  <a:moveTo>
                    <a:pt x="31" y="1"/>
                  </a:moveTo>
                  <a:cubicBezTo>
                    <a:pt x="22" y="1"/>
                    <a:pt x="11" y="10"/>
                    <a:pt x="7" y="21"/>
                  </a:cubicBezTo>
                  <a:cubicBezTo>
                    <a:pt x="1" y="47"/>
                    <a:pt x="1" y="78"/>
                    <a:pt x="1" y="104"/>
                  </a:cubicBezTo>
                  <a:lnTo>
                    <a:pt x="1" y="193"/>
                  </a:lnTo>
                  <a:lnTo>
                    <a:pt x="1" y="282"/>
                  </a:lnTo>
                  <a:lnTo>
                    <a:pt x="1" y="320"/>
                  </a:lnTo>
                  <a:cubicBezTo>
                    <a:pt x="1" y="339"/>
                    <a:pt x="1" y="358"/>
                    <a:pt x="7" y="377"/>
                  </a:cubicBezTo>
                  <a:cubicBezTo>
                    <a:pt x="16" y="386"/>
                    <a:pt x="28" y="391"/>
                    <a:pt x="39" y="391"/>
                  </a:cubicBezTo>
                  <a:cubicBezTo>
                    <a:pt x="52" y="391"/>
                    <a:pt x="64" y="384"/>
                    <a:pt x="71" y="371"/>
                  </a:cubicBezTo>
                  <a:cubicBezTo>
                    <a:pt x="77" y="358"/>
                    <a:pt x="77" y="339"/>
                    <a:pt x="77" y="320"/>
                  </a:cubicBezTo>
                  <a:lnTo>
                    <a:pt x="77" y="282"/>
                  </a:lnTo>
                  <a:lnTo>
                    <a:pt x="71" y="186"/>
                  </a:lnTo>
                  <a:cubicBezTo>
                    <a:pt x="71" y="129"/>
                    <a:pt x="58" y="72"/>
                    <a:pt x="45" y="15"/>
                  </a:cubicBezTo>
                  <a:cubicBezTo>
                    <a:pt x="43" y="5"/>
                    <a:pt x="37" y="1"/>
                    <a:pt x="31"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7"/>
            <p:cNvSpPr/>
            <p:nvPr/>
          </p:nvSpPr>
          <p:spPr>
            <a:xfrm>
              <a:off x="8192275" y="1370536"/>
              <a:ext cx="12347" cy="40448"/>
            </a:xfrm>
            <a:custGeom>
              <a:avLst/>
              <a:gdLst/>
              <a:ahLst/>
              <a:cxnLst/>
              <a:rect l="l" t="t" r="r" b="b"/>
              <a:pathLst>
                <a:path w="58" h="190" extrusionOk="0">
                  <a:moveTo>
                    <a:pt x="32" y="1"/>
                  </a:moveTo>
                  <a:cubicBezTo>
                    <a:pt x="19" y="1"/>
                    <a:pt x="6" y="7"/>
                    <a:pt x="6" y="20"/>
                  </a:cubicBezTo>
                  <a:cubicBezTo>
                    <a:pt x="6" y="45"/>
                    <a:pt x="0" y="71"/>
                    <a:pt x="0" y="96"/>
                  </a:cubicBezTo>
                  <a:lnTo>
                    <a:pt x="0" y="134"/>
                  </a:lnTo>
                  <a:cubicBezTo>
                    <a:pt x="0" y="141"/>
                    <a:pt x="0" y="147"/>
                    <a:pt x="0" y="153"/>
                  </a:cubicBezTo>
                  <a:cubicBezTo>
                    <a:pt x="0" y="166"/>
                    <a:pt x="6" y="173"/>
                    <a:pt x="13" y="179"/>
                  </a:cubicBezTo>
                  <a:cubicBezTo>
                    <a:pt x="17" y="186"/>
                    <a:pt x="22" y="189"/>
                    <a:pt x="28" y="189"/>
                  </a:cubicBezTo>
                  <a:cubicBezTo>
                    <a:pt x="32" y="189"/>
                    <a:pt x="36" y="188"/>
                    <a:pt x="38" y="185"/>
                  </a:cubicBezTo>
                  <a:cubicBezTo>
                    <a:pt x="45" y="179"/>
                    <a:pt x="51" y="173"/>
                    <a:pt x="51" y="166"/>
                  </a:cubicBezTo>
                  <a:cubicBezTo>
                    <a:pt x="51" y="160"/>
                    <a:pt x="51" y="153"/>
                    <a:pt x="51" y="147"/>
                  </a:cubicBezTo>
                  <a:lnTo>
                    <a:pt x="51" y="109"/>
                  </a:lnTo>
                  <a:cubicBezTo>
                    <a:pt x="51" y="96"/>
                    <a:pt x="51" y="58"/>
                    <a:pt x="57" y="26"/>
                  </a:cubicBezTo>
                  <a:cubicBezTo>
                    <a:pt x="57" y="14"/>
                    <a:pt x="45" y="1"/>
                    <a:pt x="32"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7"/>
            <p:cNvSpPr/>
            <p:nvPr/>
          </p:nvSpPr>
          <p:spPr>
            <a:xfrm>
              <a:off x="7785027" y="1180217"/>
              <a:ext cx="38106" cy="70252"/>
            </a:xfrm>
            <a:custGeom>
              <a:avLst/>
              <a:gdLst/>
              <a:ahLst/>
              <a:cxnLst/>
              <a:rect l="l" t="t" r="r" b="b"/>
              <a:pathLst>
                <a:path w="179" h="330" extrusionOk="0">
                  <a:moveTo>
                    <a:pt x="40" y="1"/>
                  </a:moveTo>
                  <a:cubicBezTo>
                    <a:pt x="32" y="1"/>
                    <a:pt x="24" y="4"/>
                    <a:pt x="19" y="12"/>
                  </a:cubicBezTo>
                  <a:cubicBezTo>
                    <a:pt x="0" y="69"/>
                    <a:pt x="0" y="132"/>
                    <a:pt x="19" y="190"/>
                  </a:cubicBezTo>
                  <a:cubicBezTo>
                    <a:pt x="32" y="221"/>
                    <a:pt x="45" y="247"/>
                    <a:pt x="64" y="272"/>
                  </a:cubicBezTo>
                  <a:cubicBezTo>
                    <a:pt x="83" y="291"/>
                    <a:pt x="115" y="329"/>
                    <a:pt x="146" y="329"/>
                  </a:cubicBezTo>
                  <a:cubicBezTo>
                    <a:pt x="166" y="323"/>
                    <a:pt x="178" y="304"/>
                    <a:pt x="172" y="285"/>
                  </a:cubicBezTo>
                  <a:cubicBezTo>
                    <a:pt x="166" y="272"/>
                    <a:pt x="153" y="259"/>
                    <a:pt x="140" y="253"/>
                  </a:cubicBezTo>
                  <a:cubicBezTo>
                    <a:pt x="127" y="247"/>
                    <a:pt x="121" y="234"/>
                    <a:pt x="115" y="228"/>
                  </a:cubicBezTo>
                  <a:cubicBezTo>
                    <a:pt x="96" y="209"/>
                    <a:pt x="83" y="190"/>
                    <a:pt x="77" y="164"/>
                  </a:cubicBezTo>
                  <a:cubicBezTo>
                    <a:pt x="51" y="120"/>
                    <a:pt x="51" y="69"/>
                    <a:pt x="64" y="24"/>
                  </a:cubicBezTo>
                  <a:cubicBezTo>
                    <a:pt x="64" y="9"/>
                    <a:pt x="52" y="1"/>
                    <a:pt x="40"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p:nvPr/>
          </p:nvSpPr>
          <p:spPr>
            <a:xfrm>
              <a:off x="7812063" y="1113371"/>
              <a:ext cx="173927" cy="145613"/>
            </a:xfrm>
            <a:custGeom>
              <a:avLst/>
              <a:gdLst/>
              <a:ahLst/>
              <a:cxnLst/>
              <a:rect l="l" t="t" r="r" b="b"/>
              <a:pathLst>
                <a:path w="817" h="684" extrusionOk="0">
                  <a:moveTo>
                    <a:pt x="324" y="135"/>
                  </a:moveTo>
                  <a:cubicBezTo>
                    <a:pt x="388" y="135"/>
                    <a:pt x="446" y="186"/>
                    <a:pt x="452" y="249"/>
                  </a:cubicBezTo>
                  <a:cubicBezTo>
                    <a:pt x="457" y="325"/>
                    <a:pt x="397" y="381"/>
                    <a:pt x="327" y="381"/>
                  </a:cubicBezTo>
                  <a:cubicBezTo>
                    <a:pt x="310" y="381"/>
                    <a:pt x="292" y="378"/>
                    <a:pt x="274" y="370"/>
                  </a:cubicBezTo>
                  <a:cubicBezTo>
                    <a:pt x="236" y="351"/>
                    <a:pt x="210" y="307"/>
                    <a:pt x="204" y="262"/>
                  </a:cubicBezTo>
                  <a:cubicBezTo>
                    <a:pt x="204" y="211"/>
                    <a:pt x="236" y="167"/>
                    <a:pt x="280" y="141"/>
                  </a:cubicBezTo>
                  <a:lnTo>
                    <a:pt x="286" y="141"/>
                  </a:lnTo>
                  <a:cubicBezTo>
                    <a:pt x="299" y="137"/>
                    <a:pt x="312" y="135"/>
                    <a:pt x="324" y="135"/>
                  </a:cubicBezTo>
                  <a:close/>
                  <a:moveTo>
                    <a:pt x="374" y="1"/>
                  </a:moveTo>
                  <a:cubicBezTo>
                    <a:pt x="325" y="1"/>
                    <a:pt x="275" y="11"/>
                    <a:pt x="229" y="33"/>
                  </a:cubicBezTo>
                  <a:cubicBezTo>
                    <a:pt x="172" y="52"/>
                    <a:pt x="127" y="97"/>
                    <a:pt x="102" y="154"/>
                  </a:cubicBezTo>
                  <a:cubicBezTo>
                    <a:pt x="77" y="179"/>
                    <a:pt x="58" y="218"/>
                    <a:pt x="45" y="249"/>
                  </a:cubicBezTo>
                  <a:cubicBezTo>
                    <a:pt x="0" y="408"/>
                    <a:pt x="70" y="567"/>
                    <a:pt x="210" y="643"/>
                  </a:cubicBezTo>
                  <a:cubicBezTo>
                    <a:pt x="264" y="671"/>
                    <a:pt x="318" y="684"/>
                    <a:pt x="370" y="684"/>
                  </a:cubicBezTo>
                  <a:cubicBezTo>
                    <a:pt x="622" y="684"/>
                    <a:pt x="816" y="384"/>
                    <a:pt x="642" y="141"/>
                  </a:cubicBezTo>
                  <a:cubicBezTo>
                    <a:pt x="581" y="50"/>
                    <a:pt x="479" y="1"/>
                    <a:pt x="374"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7"/>
            <p:cNvSpPr/>
            <p:nvPr/>
          </p:nvSpPr>
          <p:spPr>
            <a:xfrm>
              <a:off x="8223995" y="1181494"/>
              <a:ext cx="53647" cy="160728"/>
            </a:xfrm>
            <a:custGeom>
              <a:avLst/>
              <a:gdLst/>
              <a:ahLst/>
              <a:cxnLst/>
              <a:rect l="l" t="t" r="r" b="b"/>
              <a:pathLst>
                <a:path w="252" h="755" extrusionOk="0">
                  <a:moveTo>
                    <a:pt x="29" y="1"/>
                  </a:moveTo>
                  <a:cubicBezTo>
                    <a:pt x="15" y="1"/>
                    <a:pt x="1" y="12"/>
                    <a:pt x="10" y="31"/>
                  </a:cubicBezTo>
                  <a:cubicBezTo>
                    <a:pt x="42" y="101"/>
                    <a:pt x="74" y="171"/>
                    <a:pt x="99" y="247"/>
                  </a:cubicBezTo>
                  <a:cubicBezTo>
                    <a:pt x="112" y="285"/>
                    <a:pt x="124" y="323"/>
                    <a:pt x="137" y="362"/>
                  </a:cubicBezTo>
                  <a:cubicBezTo>
                    <a:pt x="143" y="393"/>
                    <a:pt x="150" y="425"/>
                    <a:pt x="162" y="457"/>
                  </a:cubicBezTo>
                  <a:lnTo>
                    <a:pt x="156" y="457"/>
                  </a:lnTo>
                  <a:cubicBezTo>
                    <a:pt x="143" y="457"/>
                    <a:pt x="131" y="470"/>
                    <a:pt x="131" y="482"/>
                  </a:cubicBezTo>
                  <a:cubicBezTo>
                    <a:pt x="131" y="527"/>
                    <a:pt x="124" y="565"/>
                    <a:pt x="124" y="609"/>
                  </a:cubicBezTo>
                  <a:lnTo>
                    <a:pt x="124" y="679"/>
                  </a:lnTo>
                  <a:cubicBezTo>
                    <a:pt x="124" y="698"/>
                    <a:pt x="124" y="724"/>
                    <a:pt x="131" y="743"/>
                  </a:cubicBezTo>
                  <a:cubicBezTo>
                    <a:pt x="131" y="750"/>
                    <a:pt x="138" y="755"/>
                    <a:pt x="146" y="755"/>
                  </a:cubicBezTo>
                  <a:cubicBezTo>
                    <a:pt x="153" y="755"/>
                    <a:pt x="160" y="751"/>
                    <a:pt x="162" y="743"/>
                  </a:cubicBezTo>
                  <a:cubicBezTo>
                    <a:pt x="169" y="724"/>
                    <a:pt x="175" y="698"/>
                    <a:pt x="175" y="679"/>
                  </a:cubicBezTo>
                  <a:lnTo>
                    <a:pt x="175" y="616"/>
                  </a:lnTo>
                  <a:lnTo>
                    <a:pt x="175" y="482"/>
                  </a:lnTo>
                  <a:lnTo>
                    <a:pt x="175" y="470"/>
                  </a:lnTo>
                  <a:cubicBezTo>
                    <a:pt x="185" y="477"/>
                    <a:pt x="196" y="481"/>
                    <a:pt x="207" y="481"/>
                  </a:cubicBezTo>
                  <a:cubicBezTo>
                    <a:pt x="223" y="481"/>
                    <a:pt x="237" y="472"/>
                    <a:pt x="245" y="457"/>
                  </a:cubicBezTo>
                  <a:cubicBezTo>
                    <a:pt x="251" y="431"/>
                    <a:pt x="251" y="406"/>
                    <a:pt x="245" y="387"/>
                  </a:cubicBezTo>
                  <a:cubicBezTo>
                    <a:pt x="239" y="368"/>
                    <a:pt x="232" y="342"/>
                    <a:pt x="226" y="323"/>
                  </a:cubicBezTo>
                  <a:cubicBezTo>
                    <a:pt x="213" y="285"/>
                    <a:pt x="194" y="247"/>
                    <a:pt x="182" y="209"/>
                  </a:cubicBezTo>
                  <a:cubicBezTo>
                    <a:pt x="143" y="139"/>
                    <a:pt x="99" y="69"/>
                    <a:pt x="42" y="6"/>
                  </a:cubicBezTo>
                  <a:cubicBezTo>
                    <a:pt x="38" y="2"/>
                    <a:pt x="34" y="1"/>
                    <a:pt x="29"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7"/>
            <p:cNvSpPr/>
            <p:nvPr/>
          </p:nvSpPr>
          <p:spPr>
            <a:xfrm>
              <a:off x="7414607" y="1604709"/>
              <a:ext cx="59395" cy="39597"/>
            </a:xfrm>
            <a:custGeom>
              <a:avLst/>
              <a:gdLst/>
              <a:ahLst/>
              <a:cxnLst/>
              <a:rect l="l" t="t" r="r" b="b"/>
              <a:pathLst>
                <a:path w="279" h="186" extrusionOk="0">
                  <a:moveTo>
                    <a:pt x="241" y="0"/>
                  </a:moveTo>
                  <a:cubicBezTo>
                    <a:pt x="234" y="7"/>
                    <a:pt x="228" y="7"/>
                    <a:pt x="222" y="13"/>
                  </a:cubicBezTo>
                  <a:cubicBezTo>
                    <a:pt x="215" y="19"/>
                    <a:pt x="209" y="26"/>
                    <a:pt x="196" y="32"/>
                  </a:cubicBezTo>
                  <a:cubicBezTo>
                    <a:pt x="183" y="45"/>
                    <a:pt x="164" y="64"/>
                    <a:pt x="145" y="77"/>
                  </a:cubicBezTo>
                  <a:cubicBezTo>
                    <a:pt x="107" y="96"/>
                    <a:pt x="69" y="115"/>
                    <a:pt x="25" y="127"/>
                  </a:cubicBezTo>
                  <a:cubicBezTo>
                    <a:pt x="1" y="139"/>
                    <a:pt x="10" y="185"/>
                    <a:pt x="38" y="185"/>
                  </a:cubicBezTo>
                  <a:cubicBezTo>
                    <a:pt x="40" y="185"/>
                    <a:pt x="42" y="185"/>
                    <a:pt x="44" y="185"/>
                  </a:cubicBezTo>
                  <a:cubicBezTo>
                    <a:pt x="88" y="172"/>
                    <a:pt x="139" y="159"/>
                    <a:pt x="183" y="134"/>
                  </a:cubicBezTo>
                  <a:cubicBezTo>
                    <a:pt x="202" y="121"/>
                    <a:pt x="222" y="108"/>
                    <a:pt x="241" y="89"/>
                  </a:cubicBezTo>
                  <a:cubicBezTo>
                    <a:pt x="253" y="83"/>
                    <a:pt x="266" y="70"/>
                    <a:pt x="272" y="64"/>
                  </a:cubicBezTo>
                  <a:lnTo>
                    <a:pt x="279" y="51"/>
                  </a:lnTo>
                  <a:lnTo>
                    <a:pt x="279" y="38"/>
                  </a:lnTo>
                  <a:lnTo>
                    <a:pt x="279" y="32"/>
                  </a:lnTo>
                  <a:cubicBezTo>
                    <a:pt x="279" y="26"/>
                    <a:pt x="279" y="26"/>
                    <a:pt x="279" y="19"/>
                  </a:cubicBezTo>
                  <a:cubicBezTo>
                    <a:pt x="279" y="13"/>
                    <a:pt x="272" y="0"/>
                    <a:pt x="260"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p:nvPr/>
          </p:nvSpPr>
          <p:spPr>
            <a:xfrm>
              <a:off x="8503938" y="1810142"/>
              <a:ext cx="43003" cy="109849"/>
            </a:xfrm>
            <a:custGeom>
              <a:avLst/>
              <a:gdLst/>
              <a:ahLst/>
              <a:cxnLst/>
              <a:rect l="l" t="t" r="r" b="b"/>
              <a:pathLst>
                <a:path w="202" h="516" extrusionOk="0">
                  <a:moveTo>
                    <a:pt x="21" y="0"/>
                  </a:moveTo>
                  <a:cubicBezTo>
                    <a:pt x="11" y="0"/>
                    <a:pt x="0" y="11"/>
                    <a:pt x="4" y="27"/>
                  </a:cubicBezTo>
                  <a:cubicBezTo>
                    <a:pt x="29" y="103"/>
                    <a:pt x="55" y="192"/>
                    <a:pt x="80" y="275"/>
                  </a:cubicBezTo>
                  <a:cubicBezTo>
                    <a:pt x="99" y="357"/>
                    <a:pt x="131" y="440"/>
                    <a:pt x="176" y="510"/>
                  </a:cubicBezTo>
                  <a:cubicBezTo>
                    <a:pt x="178" y="514"/>
                    <a:pt x="181" y="515"/>
                    <a:pt x="184" y="515"/>
                  </a:cubicBezTo>
                  <a:cubicBezTo>
                    <a:pt x="192" y="515"/>
                    <a:pt x="201" y="508"/>
                    <a:pt x="201" y="503"/>
                  </a:cubicBezTo>
                  <a:cubicBezTo>
                    <a:pt x="188" y="414"/>
                    <a:pt x="163" y="332"/>
                    <a:pt x="131" y="255"/>
                  </a:cubicBezTo>
                  <a:cubicBezTo>
                    <a:pt x="99" y="173"/>
                    <a:pt x="68" y="90"/>
                    <a:pt x="36" y="14"/>
                  </a:cubicBezTo>
                  <a:cubicBezTo>
                    <a:pt x="33" y="4"/>
                    <a:pt x="27" y="0"/>
                    <a:pt x="21"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a:off x="8327457" y="1964484"/>
              <a:ext cx="53008" cy="153703"/>
            </a:xfrm>
            <a:custGeom>
              <a:avLst/>
              <a:gdLst/>
              <a:ahLst/>
              <a:cxnLst/>
              <a:rect l="l" t="t" r="r" b="b"/>
              <a:pathLst>
                <a:path w="249" h="722" extrusionOk="0">
                  <a:moveTo>
                    <a:pt x="29" y="1"/>
                  </a:moveTo>
                  <a:cubicBezTo>
                    <a:pt x="18" y="1"/>
                    <a:pt x="7" y="7"/>
                    <a:pt x="7" y="20"/>
                  </a:cubicBezTo>
                  <a:cubicBezTo>
                    <a:pt x="1" y="147"/>
                    <a:pt x="7" y="274"/>
                    <a:pt x="39" y="401"/>
                  </a:cubicBezTo>
                  <a:cubicBezTo>
                    <a:pt x="58" y="458"/>
                    <a:pt x="77" y="522"/>
                    <a:pt x="102" y="579"/>
                  </a:cubicBezTo>
                  <a:cubicBezTo>
                    <a:pt x="121" y="630"/>
                    <a:pt x="140" y="706"/>
                    <a:pt x="198" y="719"/>
                  </a:cubicBezTo>
                  <a:cubicBezTo>
                    <a:pt x="201" y="721"/>
                    <a:pt x="204" y="721"/>
                    <a:pt x="208" y="721"/>
                  </a:cubicBezTo>
                  <a:cubicBezTo>
                    <a:pt x="217" y="721"/>
                    <a:pt x="225" y="715"/>
                    <a:pt x="229" y="706"/>
                  </a:cubicBezTo>
                  <a:cubicBezTo>
                    <a:pt x="248" y="655"/>
                    <a:pt x="204" y="592"/>
                    <a:pt x="185" y="547"/>
                  </a:cubicBezTo>
                  <a:cubicBezTo>
                    <a:pt x="159" y="490"/>
                    <a:pt x="140" y="433"/>
                    <a:pt x="128" y="376"/>
                  </a:cubicBezTo>
                  <a:cubicBezTo>
                    <a:pt x="90" y="255"/>
                    <a:pt x="64" y="141"/>
                    <a:pt x="51" y="20"/>
                  </a:cubicBezTo>
                  <a:cubicBezTo>
                    <a:pt x="51" y="7"/>
                    <a:pt x="40" y="1"/>
                    <a:pt x="29"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a:off x="8303613" y="2000248"/>
              <a:ext cx="15966" cy="47686"/>
            </a:xfrm>
            <a:custGeom>
              <a:avLst/>
              <a:gdLst/>
              <a:ahLst/>
              <a:cxnLst/>
              <a:rect l="l" t="t" r="r" b="b"/>
              <a:pathLst>
                <a:path w="75" h="224" extrusionOk="0">
                  <a:moveTo>
                    <a:pt x="26" y="1"/>
                  </a:moveTo>
                  <a:cubicBezTo>
                    <a:pt x="13" y="1"/>
                    <a:pt x="1" y="9"/>
                    <a:pt x="5" y="23"/>
                  </a:cubicBezTo>
                  <a:cubicBezTo>
                    <a:pt x="11" y="49"/>
                    <a:pt x="17" y="87"/>
                    <a:pt x="24" y="119"/>
                  </a:cubicBezTo>
                  <a:cubicBezTo>
                    <a:pt x="24" y="150"/>
                    <a:pt x="36" y="182"/>
                    <a:pt x="43" y="214"/>
                  </a:cubicBezTo>
                  <a:cubicBezTo>
                    <a:pt x="46" y="220"/>
                    <a:pt x="52" y="224"/>
                    <a:pt x="59" y="224"/>
                  </a:cubicBezTo>
                  <a:cubicBezTo>
                    <a:pt x="65" y="224"/>
                    <a:pt x="71" y="220"/>
                    <a:pt x="74" y="214"/>
                  </a:cubicBezTo>
                  <a:lnTo>
                    <a:pt x="74" y="163"/>
                  </a:lnTo>
                  <a:cubicBezTo>
                    <a:pt x="74" y="144"/>
                    <a:pt x="68" y="131"/>
                    <a:pt x="68" y="112"/>
                  </a:cubicBezTo>
                  <a:lnTo>
                    <a:pt x="49" y="17"/>
                  </a:lnTo>
                  <a:cubicBezTo>
                    <a:pt x="46" y="6"/>
                    <a:pt x="36" y="1"/>
                    <a:pt x="26"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a:off x="8344700" y="2147990"/>
              <a:ext cx="35339" cy="54286"/>
            </a:xfrm>
            <a:custGeom>
              <a:avLst/>
              <a:gdLst/>
              <a:ahLst/>
              <a:cxnLst/>
              <a:rect l="l" t="t" r="r" b="b"/>
              <a:pathLst>
                <a:path w="166" h="255" extrusionOk="0">
                  <a:moveTo>
                    <a:pt x="41" y="1"/>
                  </a:moveTo>
                  <a:cubicBezTo>
                    <a:pt x="23" y="1"/>
                    <a:pt x="0" y="18"/>
                    <a:pt x="9" y="35"/>
                  </a:cubicBezTo>
                  <a:lnTo>
                    <a:pt x="66" y="143"/>
                  </a:lnTo>
                  <a:cubicBezTo>
                    <a:pt x="78" y="162"/>
                    <a:pt x="85" y="181"/>
                    <a:pt x="98" y="194"/>
                  </a:cubicBezTo>
                  <a:lnTo>
                    <a:pt x="110" y="219"/>
                  </a:lnTo>
                  <a:cubicBezTo>
                    <a:pt x="117" y="232"/>
                    <a:pt x="123" y="238"/>
                    <a:pt x="136" y="251"/>
                  </a:cubicBezTo>
                  <a:cubicBezTo>
                    <a:pt x="138" y="253"/>
                    <a:pt x="143" y="255"/>
                    <a:pt x="148" y="255"/>
                  </a:cubicBezTo>
                  <a:cubicBezTo>
                    <a:pt x="156" y="255"/>
                    <a:pt x="165" y="250"/>
                    <a:pt x="161" y="238"/>
                  </a:cubicBezTo>
                  <a:cubicBezTo>
                    <a:pt x="161" y="225"/>
                    <a:pt x="161" y="213"/>
                    <a:pt x="155" y="206"/>
                  </a:cubicBezTo>
                  <a:cubicBezTo>
                    <a:pt x="155" y="194"/>
                    <a:pt x="148" y="187"/>
                    <a:pt x="142" y="175"/>
                  </a:cubicBezTo>
                  <a:lnTo>
                    <a:pt x="117" y="124"/>
                  </a:lnTo>
                  <a:cubicBezTo>
                    <a:pt x="98" y="86"/>
                    <a:pt x="78" y="54"/>
                    <a:pt x="59" y="16"/>
                  </a:cubicBezTo>
                  <a:cubicBezTo>
                    <a:pt x="57" y="5"/>
                    <a:pt x="49" y="1"/>
                    <a:pt x="41"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a:off x="7541487" y="1902108"/>
              <a:ext cx="25333" cy="72807"/>
            </a:xfrm>
            <a:custGeom>
              <a:avLst/>
              <a:gdLst/>
              <a:ahLst/>
              <a:cxnLst/>
              <a:rect l="l" t="t" r="r" b="b"/>
              <a:pathLst>
                <a:path w="119" h="342" extrusionOk="0">
                  <a:moveTo>
                    <a:pt x="91" y="1"/>
                  </a:moveTo>
                  <a:cubicBezTo>
                    <a:pt x="83" y="1"/>
                    <a:pt x="75" y="5"/>
                    <a:pt x="70" y="14"/>
                  </a:cubicBezTo>
                  <a:cubicBezTo>
                    <a:pt x="45" y="65"/>
                    <a:pt x="32" y="116"/>
                    <a:pt x="20" y="173"/>
                  </a:cubicBezTo>
                  <a:cubicBezTo>
                    <a:pt x="13" y="198"/>
                    <a:pt x="7" y="224"/>
                    <a:pt x="0" y="249"/>
                  </a:cubicBezTo>
                  <a:lnTo>
                    <a:pt x="0" y="287"/>
                  </a:lnTo>
                  <a:cubicBezTo>
                    <a:pt x="0" y="306"/>
                    <a:pt x="7" y="319"/>
                    <a:pt x="7" y="332"/>
                  </a:cubicBezTo>
                  <a:cubicBezTo>
                    <a:pt x="10" y="338"/>
                    <a:pt x="18" y="341"/>
                    <a:pt x="26" y="341"/>
                  </a:cubicBezTo>
                  <a:cubicBezTo>
                    <a:pt x="34" y="341"/>
                    <a:pt x="42" y="338"/>
                    <a:pt x="45" y="332"/>
                  </a:cubicBezTo>
                  <a:cubicBezTo>
                    <a:pt x="51" y="306"/>
                    <a:pt x="58" y="281"/>
                    <a:pt x="58" y="256"/>
                  </a:cubicBezTo>
                  <a:cubicBezTo>
                    <a:pt x="58" y="230"/>
                    <a:pt x="70" y="205"/>
                    <a:pt x="70" y="179"/>
                  </a:cubicBezTo>
                  <a:cubicBezTo>
                    <a:pt x="83" y="128"/>
                    <a:pt x="96" y="78"/>
                    <a:pt x="115" y="33"/>
                  </a:cubicBezTo>
                  <a:cubicBezTo>
                    <a:pt x="119" y="13"/>
                    <a:pt x="105" y="1"/>
                    <a:pt x="91"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a:off x="7502316" y="1735207"/>
              <a:ext cx="59182" cy="331887"/>
            </a:xfrm>
            <a:custGeom>
              <a:avLst/>
              <a:gdLst/>
              <a:ahLst/>
              <a:cxnLst/>
              <a:rect l="l" t="t" r="r" b="b"/>
              <a:pathLst>
                <a:path w="278" h="1559" extrusionOk="0">
                  <a:moveTo>
                    <a:pt x="249" y="0"/>
                  </a:moveTo>
                  <a:cubicBezTo>
                    <a:pt x="241" y="0"/>
                    <a:pt x="234" y="5"/>
                    <a:pt x="229" y="16"/>
                  </a:cubicBezTo>
                  <a:cubicBezTo>
                    <a:pt x="134" y="258"/>
                    <a:pt x="70" y="512"/>
                    <a:pt x="32" y="773"/>
                  </a:cubicBezTo>
                  <a:cubicBezTo>
                    <a:pt x="19" y="900"/>
                    <a:pt x="7" y="1027"/>
                    <a:pt x="0" y="1160"/>
                  </a:cubicBezTo>
                  <a:lnTo>
                    <a:pt x="0" y="1351"/>
                  </a:lnTo>
                  <a:cubicBezTo>
                    <a:pt x="0" y="1415"/>
                    <a:pt x="13" y="1478"/>
                    <a:pt x="38" y="1542"/>
                  </a:cubicBezTo>
                  <a:cubicBezTo>
                    <a:pt x="42" y="1552"/>
                    <a:pt x="52" y="1558"/>
                    <a:pt x="64" y="1558"/>
                  </a:cubicBezTo>
                  <a:cubicBezTo>
                    <a:pt x="73" y="1558"/>
                    <a:pt x="83" y="1553"/>
                    <a:pt x="89" y="1542"/>
                  </a:cubicBezTo>
                  <a:cubicBezTo>
                    <a:pt x="102" y="1484"/>
                    <a:pt x="102" y="1421"/>
                    <a:pt x="102" y="1364"/>
                  </a:cubicBezTo>
                  <a:lnTo>
                    <a:pt x="102" y="1179"/>
                  </a:lnTo>
                  <a:cubicBezTo>
                    <a:pt x="102" y="1052"/>
                    <a:pt x="108" y="919"/>
                    <a:pt x="121" y="792"/>
                  </a:cubicBezTo>
                  <a:cubicBezTo>
                    <a:pt x="153" y="538"/>
                    <a:pt x="204" y="283"/>
                    <a:pt x="273" y="36"/>
                  </a:cubicBezTo>
                  <a:cubicBezTo>
                    <a:pt x="277" y="15"/>
                    <a:pt x="263" y="0"/>
                    <a:pt x="249"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a:off x="7477834" y="1908069"/>
              <a:ext cx="8303" cy="71529"/>
            </a:xfrm>
            <a:custGeom>
              <a:avLst/>
              <a:gdLst/>
              <a:ahLst/>
              <a:cxnLst/>
              <a:rect l="l" t="t" r="r" b="b"/>
              <a:pathLst>
                <a:path w="39" h="336" extrusionOk="0">
                  <a:moveTo>
                    <a:pt x="19" y="0"/>
                  </a:moveTo>
                  <a:cubicBezTo>
                    <a:pt x="13" y="0"/>
                    <a:pt x="7" y="4"/>
                    <a:pt x="7" y="12"/>
                  </a:cubicBezTo>
                  <a:lnTo>
                    <a:pt x="7" y="164"/>
                  </a:lnTo>
                  <a:cubicBezTo>
                    <a:pt x="1" y="215"/>
                    <a:pt x="1" y="266"/>
                    <a:pt x="7" y="317"/>
                  </a:cubicBezTo>
                  <a:cubicBezTo>
                    <a:pt x="7" y="329"/>
                    <a:pt x="15" y="336"/>
                    <a:pt x="23" y="336"/>
                  </a:cubicBezTo>
                  <a:cubicBezTo>
                    <a:pt x="31" y="336"/>
                    <a:pt x="39" y="329"/>
                    <a:pt x="39" y="317"/>
                  </a:cubicBezTo>
                  <a:cubicBezTo>
                    <a:pt x="39" y="266"/>
                    <a:pt x="39" y="215"/>
                    <a:pt x="39" y="170"/>
                  </a:cubicBezTo>
                  <a:cubicBezTo>
                    <a:pt x="39" y="120"/>
                    <a:pt x="39" y="69"/>
                    <a:pt x="39" y="18"/>
                  </a:cubicBezTo>
                  <a:cubicBezTo>
                    <a:pt x="39" y="7"/>
                    <a:pt x="28" y="0"/>
                    <a:pt x="19"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p:nvPr/>
          </p:nvSpPr>
          <p:spPr>
            <a:xfrm>
              <a:off x="7690293" y="1709874"/>
              <a:ext cx="29165" cy="66420"/>
            </a:xfrm>
            <a:custGeom>
              <a:avLst/>
              <a:gdLst/>
              <a:ahLst/>
              <a:cxnLst/>
              <a:rect l="l" t="t" r="r" b="b"/>
              <a:pathLst>
                <a:path w="137" h="312" extrusionOk="0">
                  <a:moveTo>
                    <a:pt x="115" y="0"/>
                  </a:moveTo>
                  <a:cubicBezTo>
                    <a:pt x="111" y="0"/>
                    <a:pt x="106" y="3"/>
                    <a:pt x="102" y="8"/>
                  </a:cubicBezTo>
                  <a:cubicBezTo>
                    <a:pt x="77" y="53"/>
                    <a:pt x="51" y="97"/>
                    <a:pt x="32" y="148"/>
                  </a:cubicBezTo>
                  <a:cubicBezTo>
                    <a:pt x="26" y="174"/>
                    <a:pt x="20" y="205"/>
                    <a:pt x="13" y="231"/>
                  </a:cubicBezTo>
                  <a:cubicBezTo>
                    <a:pt x="0" y="256"/>
                    <a:pt x="0" y="282"/>
                    <a:pt x="13" y="307"/>
                  </a:cubicBezTo>
                  <a:cubicBezTo>
                    <a:pt x="16" y="310"/>
                    <a:pt x="20" y="312"/>
                    <a:pt x="23" y="312"/>
                  </a:cubicBezTo>
                  <a:cubicBezTo>
                    <a:pt x="26" y="312"/>
                    <a:pt x="29" y="310"/>
                    <a:pt x="32" y="307"/>
                  </a:cubicBezTo>
                  <a:cubicBezTo>
                    <a:pt x="51" y="288"/>
                    <a:pt x="58" y="269"/>
                    <a:pt x="58" y="243"/>
                  </a:cubicBezTo>
                  <a:cubicBezTo>
                    <a:pt x="64" y="218"/>
                    <a:pt x="70" y="193"/>
                    <a:pt x="77" y="167"/>
                  </a:cubicBezTo>
                  <a:cubicBezTo>
                    <a:pt x="89" y="116"/>
                    <a:pt x="108" y="72"/>
                    <a:pt x="128" y="27"/>
                  </a:cubicBezTo>
                  <a:cubicBezTo>
                    <a:pt x="137" y="14"/>
                    <a:pt x="126" y="0"/>
                    <a:pt x="115"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7"/>
            <p:cNvSpPr/>
            <p:nvPr/>
          </p:nvSpPr>
          <p:spPr>
            <a:xfrm>
              <a:off x="7725419" y="1709874"/>
              <a:ext cx="16392" cy="36616"/>
            </a:xfrm>
            <a:custGeom>
              <a:avLst/>
              <a:gdLst/>
              <a:ahLst/>
              <a:cxnLst/>
              <a:rect l="l" t="t" r="r" b="b"/>
              <a:pathLst>
                <a:path w="77" h="172" extrusionOk="0">
                  <a:moveTo>
                    <a:pt x="47" y="0"/>
                  </a:moveTo>
                  <a:cubicBezTo>
                    <a:pt x="41" y="0"/>
                    <a:pt x="32" y="10"/>
                    <a:pt x="32" y="15"/>
                  </a:cubicBezTo>
                  <a:cubicBezTo>
                    <a:pt x="20" y="59"/>
                    <a:pt x="7" y="104"/>
                    <a:pt x="1" y="148"/>
                  </a:cubicBezTo>
                  <a:cubicBezTo>
                    <a:pt x="1" y="164"/>
                    <a:pt x="10" y="172"/>
                    <a:pt x="20" y="172"/>
                  </a:cubicBezTo>
                  <a:cubicBezTo>
                    <a:pt x="27" y="172"/>
                    <a:pt x="34" y="168"/>
                    <a:pt x="39" y="161"/>
                  </a:cubicBezTo>
                  <a:cubicBezTo>
                    <a:pt x="52" y="116"/>
                    <a:pt x="58" y="66"/>
                    <a:pt x="71" y="21"/>
                  </a:cubicBezTo>
                  <a:cubicBezTo>
                    <a:pt x="77" y="8"/>
                    <a:pt x="64" y="8"/>
                    <a:pt x="52" y="2"/>
                  </a:cubicBezTo>
                  <a:cubicBezTo>
                    <a:pt x="50" y="1"/>
                    <a:pt x="49" y="0"/>
                    <a:pt x="47"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7"/>
            <p:cNvSpPr/>
            <p:nvPr/>
          </p:nvSpPr>
          <p:spPr>
            <a:xfrm>
              <a:off x="8196320" y="1473785"/>
              <a:ext cx="39384" cy="38319"/>
            </a:xfrm>
            <a:custGeom>
              <a:avLst/>
              <a:gdLst/>
              <a:ahLst/>
              <a:cxnLst/>
              <a:rect l="l" t="t" r="r" b="b"/>
              <a:pathLst>
                <a:path w="185" h="180" extrusionOk="0">
                  <a:moveTo>
                    <a:pt x="25" y="1"/>
                  </a:moveTo>
                  <a:cubicBezTo>
                    <a:pt x="19" y="1"/>
                    <a:pt x="13" y="2"/>
                    <a:pt x="7" y="5"/>
                  </a:cubicBezTo>
                  <a:cubicBezTo>
                    <a:pt x="0" y="18"/>
                    <a:pt x="0" y="31"/>
                    <a:pt x="7" y="37"/>
                  </a:cubicBezTo>
                  <a:lnTo>
                    <a:pt x="64" y="101"/>
                  </a:lnTo>
                  <a:cubicBezTo>
                    <a:pt x="83" y="120"/>
                    <a:pt x="102" y="139"/>
                    <a:pt x="121" y="158"/>
                  </a:cubicBezTo>
                  <a:cubicBezTo>
                    <a:pt x="121" y="164"/>
                    <a:pt x="127" y="164"/>
                    <a:pt x="134" y="171"/>
                  </a:cubicBezTo>
                  <a:cubicBezTo>
                    <a:pt x="143" y="175"/>
                    <a:pt x="152" y="179"/>
                    <a:pt x="158" y="179"/>
                  </a:cubicBezTo>
                  <a:cubicBezTo>
                    <a:pt x="161" y="179"/>
                    <a:pt x="164" y="179"/>
                    <a:pt x="165" y="177"/>
                  </a:cubicBezTo>
                  <a:cubicBezTo>
                    <a:pt x="178" y="171"/>
                    <a:pt x="184" y="164"/>
                    <a:pt x="184" y="151"/>
                  </a:cubicBezTo>
                  <a:cubicBezTo>
                    <a:pt x="184" y="139"/>
                    <a:pt x="178" y="132"/>
                    <a:pt x="172" y="126"/>
                  </a:cubicBezTo>
                  <a:cubicBezTo>
                    <a:pt x="146" y="101"/>
                    <a:pt x="127" y="82"/>
                    <a:pt x="108" y="69"/>
                  </a:cubicBezTo>
                  <a:lnTo>
                    <a:pt x="38" y="5"/>
                  </a:lnTo>
                  <a:cubicBezTo>
                    <a:pt x="35" y="2"/>
                    <a:pt x="30" y="1"/>
                    <a:pt x="25"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a:off x="8160981" y="1487409"/>
              <a:ext cx="53221" cy="50241"/>
            </a:xfrm>
            <a:custGeom>
              <a:avLst/>
              <a:gdLst/>
              <a:ahLst/>
              <a:cxnLst/>
              <a:rect l="l" t="t" r="r" b="b"/>
              <a:pathLst>
                <a:path w="250" h="236" extrusionOk="0">
                  <a:moveTo>
                    <a:pt x="27" y="0"/>
                  </a:moveTo>
                  <a:cubicBezTo>
                    <a:pt x="22" y="0"/>
                    <a:pt x="17" y="2"/>
                    <a:pt x="14" y="5"/>
                  </a:cubicBezTo>
                  <a:cubicBezTo>
                    <a:pt x="1" y="11"/>
                    <a:pt x="1" y="30"/>
                    <a:pt x="14" y="37"/>
                  </a:cubicBezTo>
                  <a:lnTo>
                    <a:pt x="90" y="132"/>
                  </a:lnTo>
                  <a:cubicBezTo>
                    <a:pt x="109" y="151"/>
                    <a:pt x="122" y="164"/>
                    <a:pt x="134" y="176"/>
                  </a:cubicBezTo>
                  <a:lnTo>
                    <a:pt x="153" y="202"/>
                  </a:lnTo>
                  <a:cubicBezTo>
                    <a:pt x="166" y="208"/>
                    <a:pt x="173" y="221"/>
                    <a:pt x="179" y="227"/>
                  </a:cubicBezTo>
                  <a:cubicBezTo>
                    <a:pt x="186" y="233"/>
                    <a:pt x="194" y="236"/>
                    <a:pt x="202" y="236"/>
                  </a:cubicBezTo>
                  <a:cubicBezTo>
                    <a:pt x="227" y="236"/>
                    <a:pt x="249" y="207"/>
                    <a:pt x="230" y="183"/>
                  </a:cubicBezTo>
                  <a:cubicBezTo>
                    <a:pt x="223" y="170"/>
                    <a:pt x="211" y="164"/>
                    <a:pt x="204" y="157"/>
                  </a:cubicBezTo>
                  <a:lnTo>
                    <a:pt x="185" y="132"/>
                  </a:lnTo>
                  <a:cubicBezTo>
                    <a:pt x="166" y="119"/>
                    <a:pt x="153" y="107"/>
                    <a:pt x="134" y="87"/>
                  </a:cubicBezTo>
                  <a:lnTo>
                    <a:pt x="45" y="5"/>
                  </a:lnTo>
                  <a:cubicBezTo>
                    <a:pt x="39" y="2"/>
                    <a:pt x="33" y="0"/>
                    <a:pt x="27"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p:nvPr/>
          </p:nvSpPr>
          <p:spPr>
            <a:xfrm>
              <a:off x="8914592" y="2838374"/>
              <a:ext cx="44919" cy="34062"/>
            </a:xfrm>
            <a:custGeom>
              <a:avLst/>
              <a:gdLst/>
              <a:ahLst/>
              <a:cxnLst/>
              <a:rect l="l" t="t" r="r" b="b"/>
              <a:pathLst>
                <a:path w="211" h="160" extrusionOk="0">
                  <a:moveTo>
                    <a:pt x="191" y="1"/>
                  </a:moveTo>
                  <a:cubicBezTo>
                    <a:pt x="178" y="7"/>
                    <a:pt x="172" y="7"/>
                    <a:pt x="159" y="14"/>
                  </a:cubicBezTo>
                  <a:lnTo>
                    <a:pt x="134" y="26"/>
                  </a:lnTo>
                  <a:cubicBezTo>
                    <a:pt x="121" y="39"/>
                    <a:pt x="109" y="52"/>
                    <a:pt x="90" y="58"/>
                  </a:cubicBezTo>
                  <a:cubicBezTo>
                    <a:pt x="77" y="71"/>
                    <a:pt x="64" y="84"/>
                    <a:pt x="45" y="96"/>
                  </a:cubicBezTo>
                  <a:lnTo>
                    <a:pt x="26" y="109"/>
                  </a:lnTo>
                  <a:cubicBezTo>
                    <a:pt x="20" y="115"/>
                    <a:pt x="13" y="128"/>
                    <a:pt x="7" y="134"/>
                  </a:cubicBezTo>
                  <a:cubicBezTo>
                    <a:pt x="1" y="147"/>
                    <a:pt x="13" y="160"/>
                    <a:pt x="26" y="160"/>
                  </a:cubicBezTo>
                  <a:cubicBezTo>
                    <a:pt x="45" y="153"/>
                    <a:pt x="64" y="147"/>
                    <a:pt x="77" y="134"/>
                  </a:cubicBezTo>
                  <a:lnTo>
                    <a:pt x="128" y="103"/>
                  </a:lnTo>
                  <a:cubicBezTo>
                    <a:pt x="140" y="96"/>
                    <a:pt x="153" y="84"/>
                    <a:pt x="166" y="71"/>
                  </a:cubicBezTo>
                  <a:lnTo>
                    <a:pt x="185" y="58"/>
                  </a:lnTo>
                  <a:cubicBezTo>
                    <a:pt x="198" y="45"/>
                    <a:pt x="198" y="39"/>
                    <a:pt x="204" y="33"/>
                  </a:cubicBezTo>
                  <a:cubicBezTo>
                    <a:pt x="210" y="26"/>
                    <a:pt x="210" y="20"/>
                    <a:pt x="204" y="14"/>
                  </a:cubicBezTo>
                  <a:cubicBezTo>
                    <a:pt x="204" y="7"/>
                    <a:pt x="198" y="1"/>
                    <a:pt x="191"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7"/>
            <p:cNvSpPr/>
            <p:nvPr/>
          </p:nvSpPr>
          <p:spPr>
            <a:xfrm>
              <a:off x="8474986" y="2463911"/>
              <a:ext cx="36616" cy="67697"/>
            </a:xfrm>
            <a:custGeom>
              <a:avLst/>
              <a:gdLst/>
              <a:ahLst/>
              <a:cxnLst/>
              <a:rect l="l" t="t" r="r" b="b"/>
              <a:pathLst>
                <a:path w="172" h="318" extrusionOk="0">
                  <a:moveTo>
                    <a:pt x="13" y="1"/>
                  </a:moveTo>
                  <a:cubicBezTo>
                    <a:pt x="7" y="1"/>
                    <a:pt x="0" y="8"/>
                    <a:pt x="0" y="19"/>
                  </a:cubicBezTo>
                  <a:cubicBezTo>
                    <a:pt x="7" y="108"/>
                    <a:pt x="32" y="197"/>
                    <a:pt x="89" y="267"/>
                  </a:cubicBezTo>
                  <a:cubicBezTo>
                    <a:pt x="102" y="286"/>
                    <a:pt x="121" y="317"/>
                    <a:pt x="146" y="317"/>
                  </a:cubicBezTo>
                  <a:cubicBezTo>
                    <a:pt x="153" y="317"/>
                    <a:pt x="165" y="305"/>
                    <a:pt x="165" y="298"/>
                  </a:cubicBezTo>
                  <a:cubicBezTo>
                    <a:pt x="172" y="279"/>
                    <a:pt x="165" y="267"/>
                    <a:pt x="153" y="260"/>
                  </a:cubicBezTo>
                  <a:cubicBezTo>
                    <a:pt x="146" y="241"/>
                    <a:pt x="127" y="222"/>
                    <a:pt x="121" y="203"/>
                  </a:cubicBezTo>
                  <a:lnTo>
                    <a:pt x="83" y="146"/>
                  </a:lnTo>
                  <a:cubicBezTo>
                    <a:pt x="57" y="101"/>
                    <a:pt x="38" y="57"/>
                    <a:pt x="26" y="12"/>
                  </a:cubicBezTo>
                  <a:cubicBezTo>
                    <a:pt x="23" y="4"/>
                    <a:pt x="18" y="1"/>
                    <a:pt x="13"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a:off x="8538425" y="2610588"/>
              <a:ext cx="24269" cy="35765"/>
            </a:xfrm>
            <a:custGeom>
              <a:avLst/>
              <a:gdLst/>
              <a:ahLst/>
              <a:cxnLst/>
              <a:rect l="l" t="t" r="r" b="b"/>
              <a:pathLst>
                <a:path w="114" h="168" extrusionOk="0">
                  <a:moveTo>
                    <a:pt x="17" y="1"/>
                  </a:moveTo>
                  <a:cubicBezTo>
                    <a:pt x="14" y="1"/>
                    <a:pt x="11" y="1"/>
                    <a:pt x="7" y="3"/>
                  </a:cubicBezTo>
                  <a:cubicBezTo>
                    <a:pt x="1" y="3"/>
                    <a:pt x="1" y="16"/>
                    <a:pt x="1" y="22"/>
                  </a:cubicBezTo>
                  <a:lnTo>
                    <a:pt x="39" y="92"/>
                  </a:lnTo>
                  <a:lnTo>
                    <a:pt x="58" y="124"/>
                  </a:lnTo>
                  <a:cubicBezTo>
                    <a:pt x="64" y="137"/>
                    <a:pt x="77" y="149"/>
                    <a:pt x="84" y="162"/>
                  </a:cubicBezTo>
                  <a:cubicBezTo>
                    <a:pt x="87" y="166"/>
                    <a:pt x="92" y="167"/>
                    <a:pt x="96" y="167"/>
                  </a:cubicBezTo>
                  <a:cubicBezTo>
                    <a:pt x="105" y="167"/>
                    <a:pt x="113" y="158"/>
                    <a:pt x="109" y="149"/>
                  </a:cubicBezTo>
                  <a:cubicBezTo>
                    <a:pt x="103" y="137"/>
                    <a:pt x="96" y="124"/>
                    <a:pt x="90" y="111"/>
                  </a:cubicBezTo>
                  <a:lnTo>
                    <a:pt x="71" y="80"/>
                  </a:lnTo>
                  <a:lnTo>
                    <a:pt x="33" y="10"/>
                  </a:lnTo>
                  <a:cubicBezTo>
                    <a:pt x="28" y="5"/>
                    <a:pt x="24" y="1"/>
                    <a:pt x="17"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a:off x="8483075" y="2390040"/>
              <a:ext cx="146890" cy="269938"/>
            </a:xfrm>
            <a:custGeom>
              <a:avLst/>
              <a:gdLst/>
              <a:ahLst/>
              <a:cxnLst/>
              <a:rect l="l" t="t" r="r" b="b"/>
              <a:pathLst>
                <a:path w="690" h="1268" extrusionOk="0">
                  <a:moveTo>
                    <a:pt x="25" y="0"/>
                  </a:moveTo>
                  <a:cubicBezTo>
                    <a:pt x="14" y="0"/>
                    <a:pt x="0" y="10"/>
                    <a:pt x="0" y="23"/>
                  </a:cubicBezTo>
                  <a:cubicBezTo>
                    <a:pt x="26" y="258"/>
                    <a:pt x="96" y="486"/>
                    <a:pt x="204" y="696"/>
                  </a:cubicBezTo>
                  <a:cubicBezTo>
                    <a:pt x="255" y="798"/>
                    <a:pt x="312" y="900"/>
                    <a:pt x="382" y="995"/>
                  </a:cubicBezTo>
                  <a:cubicBezTo>
                    <a:pt x="439" y="1097"/>
                    <a:pt x="521" y="1185"/>
                    <a:pt x="610" y="1262"/>
                  </a:cubicBezTo>
                  <a:cubicBezTo>
                    <a:pt x="617" y="1266"/>
                    <a:pt x="624" y="1267"/>
                    <a:pt x="632" y="1267"/>
                  </a:cubicBezTo>
                  <a:cubicBezTo>
                    <a:pt x="660" y="1267"/>
                    <a:pt x="689" y="1241"/>
                    <a:pt x="674" y="1211"/>
                  </a:cubicBezTo>
                  <a:cubicBezTo>
                    <a:pt x="617" y="1116"/>
                    <a:pt x="534" y="1039"/>
                    <a:pt x="471" y="944"/>
                  </a:cubicBezTo>
                  <a:cubicBezTo>
                    <a:pt x="401" y="849"/>
                    <a:pt x="344" y="753"/>
                    <a:pt x="286" y="645"/>
                  </a:cubicBezTo>
                  <a:cubicBezTo>
                    <a:pt x="185" y="442"/>
                    <a:pt x="102" y="232"/>
                    <a:pt x="39" y="10"/>
                  </a:cubicBezTo>
                  <a:cubicBezTo>
                    <a:pt x="36" y="3"/>
                    <a:pt x="31" y="0"/>
                    <a:pt x="25"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a:off x="8915870" y="2431339"/>
              <a:ext cx="101759" cy="293781"/>
            </a:xfrm>
            <a:custGeom>
              <a:avLst/>
              <a:gdLst/>
              <a:ahLst/>
              <a:cxnLst/>
              <a:rect l="l" t="t" r="r" b="b"/>
              <a:pathLst>
                <a:path w="478" h="1380" extrusionOk="0">
                  <a:moveTo>
                    <a:pt x="172" y="0"/>
                  </a:moveTo>
                  <a:lnTo>
                    <a:pt x="172" y="0"/>
                  </a:lnTo>
                  <a:cubicBezTo>
                    <a:pt x="223" y="280"/>
                    <a:pt x="217" y="572"/>
                    <a:pt x="160" y="858"/>
                  </a:cubicBezTo>
                  <a:cubicBezTo>
                    <a:pt x="160" y="864"/>
                    <a:pt x="160" y="864"/>
                    <a:pt x="153" y="871"/>
                  </a:cubicBezTo>
                  <a:cubicBezTo>
                    <a:pt x="166" y="972"/>
                    <a:pt x="160" y="1068"/>
                    <a:pt x="141" y="1169"/>
                  </a:cubicBezTo>
                  <a:cubicBezTo>
                    <a:pt x="141" y="1169"/>
                    <a:pt x="141" y="1176"/>
                    <a:pt x="141" y="1182"/>
                  </a:cubicBezTo>
                  <a:lnTo>
                    <a:pt x="141" y="1195"/>
                  </a:lnTo>
                  <a:cubicBezTo>
                    <a:pt x="134" y="1214"/>
                    <a:pt x="128" y="1227"/>
                    <a:pt x="128" y="1246"/>
                  </a:cubicBezTo>
                  <a:cubicBezTo>
                    <a:pt x="122" y="1258"/>
                    <a:pt x="115" y="1265"/>
                    <a:pt x="103" y="1271"/>
                  </a:cubicBezTo>
                  <a:cubicBezTo>
                    <a:pt x="90" y="1284"/>
                    <a:pt x="84" y="1297"/>
                    <a:pt x="71" y="1316"/>
                  </a:cubicBezTo>
                  <a:cubicBezTo>
                    <a:pt x="52" y="1341"/>
                    <a:pt x="33" y="1360"/>
                    <a:pt x="7" y="1373"/>
                  </a:cubicBezTo>
                  <a:lnTo>
                    <a:pt x="1" y="1379"/>
                  </a:lnTo>
                  <a:cubicBezTo>
                    <a:pt x="84" y="1335"/>
                    <a:pt x="179" y="1290"/>
                    <a:pt x="249" y="1258"/>
                  </a:cubicBezTo>
                  <a:cubicBezTo>
                    <a:pt x="325" y="1220"/>
                    <a:pt x="401" y="1188"/>
                    <a:pt x="478" y="1157"/>
                  </a:cubicBezTo>
                  <a:cubicBezTo>
                    <a:pt x="433" y="972"/>
                    <a:pt x="395" y="782"/>
                    <a:pt x="350" y="604"/>
                  </a:cubicBezTo>
                  <a:cubicBezTo>
                    <a:pt x="300" y="400"/>
                    <a:pt x="242" y="203"/>
                    <a:pt x="179" y="6"/>
                  </a:cubicBezTo>
                  <a:lnTo>
                    <a:pt x="172" y="0"/>
                  </a:ln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a:off x="7330518" y="1126357"/>
              <a:ext cx="322095" cy="126879"/>
            </a:xfrm>
            <a:custGeom>
              <a:avLst/>
              <a:gdLst/>
              <a:ahLst/>
              <a:cxnLst/>
              <a:rect l="l" t="t" r="r" b="b"/>
              <a:pathLst>
                <a:path w="1513" h="596" extrusionOk="0">
                  <a:moveTo>
                    <a:pt x="1177" y="0"/>
                  </a:moveTo>
                  <a:cubicBezTo>
                    <a:pt x="1144" y="0"/>
                    <a:pt x="1111" y="8"/>
                    <a:pt x="1080" y="23"/>
                  </a:cubicBezTo>
                  <a:cubicBezTo>
                    <a:pt x="934" y="61"/>
                    <a:pt x="794" y="112"/>
                    <a:pt x="661" y="169"/>
                  </a:cubicBezTo>
                  <a:cubicBezTo>
                    <a:pt x="426" y="265"/>
                    <a:pt x="210" y="385"/>
                    <a:pt x="0" y="532"/>
                  </a:cubicBezTo>
                  <a:lnTo>
                    <a:pt x="38" y="532"/>
                  </a:lnTo>
                  <a:cubicBezTo>
                    <a:pt x="311" y="481"/>
                    <a:pt x="597" y="449"/>
                    <a:pt x="877" y="443"/>
                  </a:cubicBezTo>
                  <a:cubicBezTo>
                    <a:pt x="1017" y="443"/>
                    <a:pt x="1150" y="462"/>
                    <a:pt x="1284" y="500"/>
                  </a:cubicBezTo>
                  <a:cubicBezTo>
                    <a:pt x="1347" y="519"/>
                    <a:pt x="1411" y="538"/>
                    <a:pt x="1474" y="570"/>
                  </a:cubicBezTo>
                  <a:cubicBezTo>
                    <a:pt x="1487" y="576"/>
                    <a:pt x="1500" y="589"/>
                    <a:pt x="1513" y="595"/>
                  </a:cubicBezTo>
                  <a:cubicBezTo>
                    <a:pt x="1481" y="455"/>
                    <a:pt x="1443" y="322"/>
                    <a:pt x="1385" y="195"/>
                  </a:cubicBezTo>
                  <a:cubicBezTo>
                    <a:pt x="1366" y="131"/>
                    <a:pt x="1328" y="74"/>
                    <a:pt x="1277" y="30"/>
                  </a:cubicBezTo>
                  <a:cubicBezTo>
                    <a:pt x="1248" y="10"/>
                    <a:pt x="1212" y="0"/>
                    <a:pt x="1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a:off x="7327750" y="1240676"/>
              <a:ext cx="334442" cy="142633"/>
            </a:xfrm>
            <a:custGeom>
              <a:avLst/>
              <a:gdLst/>
              <a:ahLst/>
              <a:cxnLst/>
              <a:rect l="l" t="t" r="r" b="b"/>
              <a:pathLst>
                <a:path w="1571" h="670" extrusionOk="0">
                  <a:moveTo>
                    <a:pt x="807" y="0"/>
                  </a:moveTo>
                  <a:cubicBezTo>
                    <a:pt x="537" y="0"/>
                    <a:pt x="271" y="52"/>
                    <a:pt x="0" y="52"/>
                  </a:cubicBezTo>
                  <a:cubicBezTo>
                    <a:pt x="127" y="153"/>
                    <a:pt x="255" y="261"/>
                    <a:pt x="375" y="369"/>
                  </a:cubicBezTo>
                  <a:cubicBezTo>
                    <a:pt x="509" y="478"/>
                    <a:pt x="630" y="611"/>
                    <a:pt x="801" y="649"/>
                  </a:cubicBezTo>
                  <a:cubicBezTo>
                    <a:pt x="873" y="663"/>
                    <a:pt x="946" y="669"/>
                    <a:pt x="1020" y="669"/>
                  </a:cubicBezTo>
                  <a:cubicBezTo>
                    <a:pt x="1084" y="669"/>
                    <a:pt x="1149" y="664"/>
                    <a:pt x="1214" y="655"/>
                  </a:cubicBezTo>
                  <a:cubicBezTo>
                    <a:pt x="1329" y="649"/>
                    <a:pt x="1462" y="624"/>
                    <a:pt x="1526" y="516"/>
                  </a:cubicBezTo>
                  <a:cubicBezTo>
                    <a:pt x="1564" y="420"/>
                    <a:pt x="1570" y="306"/>
                    <a:pt x="1545" y="198"/>
                  </a:cubicBezTo>
                  <a:cubicBezTo>
                    <a:pt x="1526" y="198"/>
                    <a:pt x="1513" y="185"/>
                    <a:pt x="1494" y="172"/>
                  </a:cubicBezTo>
                  <a:cubicBezTo>
                    <a:pt x="1468" y="160"/>
                    <a:pt x="1443" y="141"/>
                    <a:pt x="1418" y="128"/>
                  </a:cubicBezTo>
                  <a:cubicBezTo>
                    <a:pt x="1360" y="96"/>
                    <a:pt x="1297" y="77"/>
                    <a:pt x="1233" y="58"/>
                  </a:cubicBezTo>
                  <a:cubicBezTo>
                    <a:pt x="1112" y="20"/>
                    <a:pt x="979" y="1"/>
                    <a:pt x="852" y="1"/>
                  </a:cubicBezTo>
                  <a:cubicBezTo>
                    <a:pt x="837" y="1"/>
                    <a:pt x="822" y="0"/>
                    <a:pt x="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a:off x="7188311" y="910918"/>
              <a:ext cx="1748210" cy="2372601"/>
            </a:xfrm>
            <a:custGeom>
              <a:avLst/>
              <a:gdLst/>
              <a:ahLst/>
              <a:cxnLst/>
              <a:rect l="l" t="t" r="r" b="b"/>
              <a:pathLst>
                <a:path w="8212" h="11145" extrusionOk="0">
                  <a:moveTo>
                    <a:pt x="2709" y="11067"/>
                  </a:moveTo>
                  <a:cubicBezTo>
                    <a:pt x="2711" y="11067"/>
                    <a:pt x="2713" y="11068"/>
                    <a:pt x="2714" y="11069"/>
                  </a:cubicBezTo>
                  <a:lnTo>
                    <a:pt x="2721" y="11069"/>
                  </a:lnTo>
                  <a:lnTo>
                    <a:pt x="2709" y="11067"/>
                  </a:lnTo>
                  <a:close/>
                  <a:moveTo>
                    <a:pt x="3528" y="1"/>
                  </a:moveTo>
                  <a:cubicBezTo>
                    <a:pt x="3482" y="1"/>
                    <a:pt x="3436" y="2"/>
                    <a:pt x="3388" y="6"/>
                  </a:cubicBezTo>
                  <a:cubicBezTo>
                    <a:pt x="2969" y="31"/>
                    <a:pt x="2555" y="158"/>
                    <a:pt x="2187" y="368"/>
                  </a:cubicBezTo>
                  <a:cubicBezTo>
                    <a:pt x="1901" y="546"/>
                    <a:pt x="1640" y="762"/>
                    <a:pt x="1424" y="1022"/>
                  </a:cubicBezTo>
                  <a:lnTo>
                    <a:pt x="1488" y="1003"/>
                  </a:lnTo>
                  <a:cubicBezTo>
                    <a:pt x="1564" y="978"/>
                    <a:pt x="1640" y="953"/>
                    <a:pt x="1717" y="927"/>
                  </a:cubicBezTo>
                  <a:cubicBezTo>
                    <a:pt x="1759" y="913"/>
                    <a:pt x="1806" y="905"/>
                    <a:pt x="1854" y="905"/>
                  </a:cubicBezTo>
                  <a:cubicBezTo>
                    <a:pt x="1891" y="905"/>
                    <a:pt x="1928" y="910"/>
                    <a:pt x="1964" y="921"/>
                  </a:cubicBezTo>
                  <a:cubicBezTo>
                    <a:pt x="2092" y="978"/>
                    <a:pt x="2155" y="1150"/>
                    <a:pt x="2200" y="1270"/>
                  </a:cubicBezTo>
                  <a:cubicBezTo>
                    <a:pt x="2263" y="1436"/>
                    <a:pt x="2301" y="1607"/>
                    <a:pt x="2320" y="1779"/>
                  </a:cubicBezTo>
                  <a:cubicBezTo>
                    <a:pt x="2333" y="1925"/>
                    <a:pt x="2333" y="2084"/>
                    <a:pt x="2225" y="2192"/>
                  </a:cubicBezTo>
                  <a:cubicBezTo>
                    <a:pt x="2117" y="2281"/>
                    <a:pt x="1990" y="2325"/>
                    <a:pt x="1856" y="2325"/>
                  </a:cubicBezTo>
                  <a:cubicBezTo>
                    <a:pt x="1811" y="2330"/>
                    <a:pt x="1766" y="2332"/>
                    <a:pt x="1721" y="2332"/>
                  </a:cubicBezTo>
                  <a:cubicBezTo>
                    <a:pt x="1639" y="2332"/>
                    <a:pt x="1557" y="2325"/>
                    <a:pt x="1475" y="2312"/>
                  </a:cubicBezTo>
                  <a:cubicBezTo>
                    <a:pt x="1456" y="2370"/>
                    <a:pt x="1418" y="2414"/>
                    <a:pt x="1393" y="2465"/>
                  </a:cubicBezTo>
                  <a:cubicBezTo>
                    <a:pt x="1361" y="2535"/>
                    <a:pt x="1323" y="2598"/>
                    <a:pt x="1285" y="2668"/>
                  </a:cubicBezTo>
                  <a:cubicBezTo>
                    <a:pt x="1272" y="2700"/>
                    <a:pt x="1253" y="2738"/>
                    <a:pt x="1240" y="2770"/>
                  </a:cubicBezTo>
                  <a:cubicBezTo>
                    <a:pt x="1240" y="2776"/>
                    <a:pt x="1240" y="2783"/>
                    <a:pt x="1240" y="2783"/>
                  </a:cubicBezTo>
                  <a:cubicBezTo>
                    <a:pt x="1164" y="2935"/>
                    <a:pt x="1088" y="3094"/>
                    <a:pt x="1018" y="3240"/>
                  </a:cubicBezTo>
                  <a:cubicBezTo>
                    <a:pt x="948" y="3386"/>
                    <a:pt x="871" y="3533"/>
                    <a:pt x="808" y="3679"/>
                  </a:cubicBezTo>
                  <a:cubicBezTo>
                    <a:pt x="763" y="3787"/>
                    <a:pt x="719" y="3888"/>
                    <a:pt x="668" y="3996"/>
                  </a:cubicBezTo>
                  <a:cubicBezTo>
                    <a:pt x="674" y="3990"/>
                    <a:pt x="681" y="3984"/>
                    <a:pt x="681" y="3984"/>
                  </a:cubicBezTo>
                  <a:cubicBezTo>
                    <a:pt x="685" y="3976"/>
                    <a:pt x="690" y="3973"/>
                    <a:pt x="696" y="3973"/>
                  </a:cubicBezTo>
                  <a:cubicBezTo>
                    <a:pt x="709" y="3973"/>
                    <a:pt x="723" y="3990"/>
                    <a:pt x="719" y="4003"/>
                  </a:cubicBezTo>
                  <a:cubicBezTo>
                    <a:pt x="605" y="4238"/>
                    <a:pt x="497" y="4473"/>
                    <a:pt x="408" y="4721"/>
                  </a:cubicBezTo>
                  <a:cubicBezTo>
                    <a:pt x="293" y="5026"/>
                    <a:pt x="198" y="5350"/>
                    <a:pt x="128" y="5674"/>
                  </a:cubicBezTo>
                  <a:cubicBezTo>
                    <a:pt x="103" y="5801"/>
                    <a:pt x="83" y="5928"/>
                    <a:pt x="64" y="6055"/>
                  </a:cubicBezTo>
                  <a:cubicBezTo>
                    <a:pt x="33" y="6246"/>
                    <a:pt x="14" y="6437"/>
                    <a:pt x="1" y="6627"/>
                  </a:cubicBezTo>
                  <a:cubicBezTo>
                    <a:pt x="14" y="6557"/>
                    <a:pt x="26" y="6488"/>
                    <a:pt x="39" y="6418"/>
                  </a:cubicBezTo>
                  <a:cubicBezTo>
                    <a:pt x="42" y="6407"/>
                    <a:pt x="51" y="6402"/>
                    <a:pt x="59" y="6402"/>
                  </a:cubicBezTo>
                  <a:cubicBezTo>
                    <a:pt x="70" y="6402"/>
                    <a:pt x="81" y="6410"/>
                    <a:pt x="77" y="6424"/>
                  </a:cubicBezTo>
                  <a:cubicBezTo>
                    <a:pt x="58" y="6621"/>
                    <a:pt x="45" y="6818"/>
                    <a:pt x="52" y="7015"/>
                  </a:cubicBezTo>
                  <a:cubicBezTo>
                    <a:pt x="52" y="7358"/>
                    <a:pt x="96" y="7701"/>
                    <a:pt x="179" y="8038"/>
                  </a:cubicBezTo>
                  <a:cubicBezTo>
                    <a:pt x="217" y="8210"/>
                    <a:pt x="268" y="8375"/>
                    <a:pt x="331" y="8534"/>
                  </a:cubicBezTo>
                  <a:cubicBezTo>
                    <a:pt x="242" y="8261"/>
                    <a:pt x="198" y="7968"/>
                    <a:pt x="204" y="7676"/>
                  </a:cubicBezTo>
                  <a:cubicBezTo>
                    <a:pt x="204" y="7666"/>
                    <a:pt x="212" y="7662"/>
                    <a:pt x="220" y="7662"/>
                  </a:cubicBezTo>
                  <a:cubicBezTo>
                    <a:pt x="228" y="7662"/>
                    <a:pt x="236" y="7666"/>
                    <a:pt x="236" y="7676"/>
                  </a:cubicBezTo>
                  <a:cubicBezTo>
                    <a:pt x="249" y="7854"/>
                    <a:pt x="280" y="8025"/>
                    <a:pt x="325" y="8197"/>
                  </a:cubicBezTo>
                  <a:cubicBezTo>
                    <a:pt x="395" y="8502"/>
                    <a:pt x="516" y="8794"/>
                    <a:pt x="674" y="9061"/>
                  </a:cubicBezTo>
                  <a:cubicBezTo>
                    <a:pt x="751" y="9201"/>
                    <a:pt x="840" y="9328"/>
                    <a:pt x="941" y="9449"/>
                  </a:cubicBezTo>
                  <a:cubicBezTo>
                    <a:pt x="973" y="9493"/>
                    <a:pt x="1011" y="9538"/>
                    <a:pt x="1056" y="9582"/>
                  </a:cubicBezTo>
                  <a:cubicBezTo>
                    <a:pt x="986" y="9443"/>
                    <a:pt x="922" y="9290"/>
                    <a:pt x="871" y="9144"/>
                  </a:cubicBezTo>
                  <a:cubicBezTo>
                    <a:pt x="867" y="9124"/>
                    <a:pt x="881" y="9111"/>
                    <a:pt x="895" y="9111"/>
                  </a:cubicBezTo>
                  <a:cubicBezTo>
                    <a:pt x="903" y="9111"/>
                    <a:pt x="911" y="9116"/>
                    <a:pt x="916" y="9125"/>
                  </a:cubicBezTo>
                  <a:cubicBezTo>
                    <a:pt x="1068" y="9468"/>
                    <a:pt x="1259" y="9792"/>
                    <a:pt x="1488" y="10091"/>
                  </a:cubicBezTo>
                  <a:cubicBezTo>
                    <a:pt x="1590" y="10237"/>
                    <a:pt x="1704" y="10370"/>
                    <a:pt x="1825" y="10504"/>
                  </a:cubicBezTo>
                  <a:cubicBezTo>
                    <a:pt x="1837" y="10504"/>
                    <a:pt x="1844" y="10504"/>
                    <a:pt x="1850" y="10510"/>
                  </a:cubicBezTo>
                  <a:cubicBezTo>
                    <a:pt x="1984" y="10663"/>
                    <a:pt x="2142" y="10796"/>
                    <a:pt x="2314" y="10911"/>
                  </a:cubicBezTo>
                  <a:cubicBezTo>
                    <a:pt x="2397" y="10961"/>
                    <a:pt x="2492" y="11012"/>
                    <a:pt x="2581" y="11050"/>
                  </a:cubicBezTo>
                  <a:lnTo>
                    <a:pt x="2613" y="11063"/>
                  </a:lnTo>
                  <a:cubicBezTo>
                    <a:pt x="2617" y="11054"/>
                    <a:pt x="2625" y="11048"/>
                    <a:pt x="2634" y="11048"/>
                  </a:cubicBezTo>
                  <a:cubicBezTo>
                    <a:pt x="2638" y="11048"/>
                    <a:pt x="2641" y="11049"/>
                    <a:pt x="2644" y="11050"/>
                  </a:cubicBezTo>
                  <a:lnTo>
                    <a:pt x="2709" y="11067"/>
                  </a:lnTo>
                  <a:lnTo>
                    <a:pt x="2709" y="11067"/>
                  </a:lnTo>
                  <a:cubicBezTo>
                    <a:pt x="2539" y="10972"/>
                    <a:pt x="2376" y="10858"/>
                    <a:pt x="2225" y="10733"/>
                  </a:cubicBezTo>
                  <a:cubicBezTo>
                    <a:pt x="2204" y="10717"/>
                    <a:pt x="2221" y="10689"/>
                    <a:pt x="2239" y="10689"/>
                  </a:cubicBezTo>
                  <a:cubicBezTo>
                    <a:pt x="2243" y="10689"/>
                    <a:pt x="2247" y="10691"/>
                    <a:pt x="2250" y="10694"/>
                  </a:cubicBezTo>
                  <a:cubicBezTo>
                    <a:pt x="2409" y="10815"/>
                    <a:pt x="2575" y="10917"/>
                    <a:pt x="2752" y="10993"/>
                  </a:cubicBezTo>
                  <a:cubicBezTo>
                    <a:pt x="2841" y="11038"/>
                    <a:pt x="2930" y="11069"/>
                    <a:pt x="3026" y="11101"/>
                  </a:cubicBezTo>
                  <a:lnTo>
                    <a:pt x="3153" y="11139"/>
                  </a:lnTo>
                  <a:lnTo>
                    <a:pt x="3178" y="11139"/>
                  </a:lnTo>
                  <a:cubicBezTo>
                    <a:pt x="3226" y="11142"/>
                    <a:pt x="3272" y="11144"/>
                    <a:pt x="3317" y="11144"/>
                  </a:cubicBezTo>
                  <a:cubicBezTo>
                    <a:pt x="3363" y="11144"/>
                    <a:pt x="3407" y="11142"/>
                    <a:pt x="3451" y="11139"/>
                  </a:cubicBezTo>
                  <a:cubicBezTo>
                    <a:pt x="3501" y="11135"/>
                    <a:pt x="3547" y="11130"/>
                    <a:pt x="3595" y="11130"/>
                  </a:cubicBezTo>
                  <a:cubicBezTo>
                    <a:pt x="3614" y="11130"/>
                    <a:pt x="3634" y="11131"/>
                    <a:pt x="3655" y="11133"/>
                  </a:cubicBezTo>
                  <a:cubicBezTo>
                    <a:pt x="3718" y="11101"/>
                    <a:pt x="3788" y="11069"/>
                    <a:pt x="3858" y="11031"/>
                  </a:cubicBezTo>
                  <a:cubicBezTo>
                    <a:pt x="3998" y="10968"/>
                    <a:pt x="4144" y="10898"/>
                    <a:pt x="4284" y="10828"/>
                  </a:cubicBezTo>
                  <a:lnTo>
                    <a:pt x="4506" y="10720"/>
                  </a:lnTo>
                  <a:cubicBezTo>
                    <a:pt x="4570" y="10682"/>
                    <a:pt x="4646" y="10650"/>
                    <a:pt x="4716" y="10631"/>
                  </a:cubicBezTo>
                  <a:cubicBezTo>
                    <a:pt x="4722" y="10580"/>
                    <a:pt x="4729" y="10529"/>
                    <a:pt x="4742" y="10485"/>
                  </a:cubicBezTo>
                  <a:cubicBezTo>
                    <a:pt x="4780" y="10332"/>
                    <a:pt x="4862" y="10192"/>
                    <a:pt x="4977" y="10084"/>
                  </a:cubicBezTo>
                  <a:cubicBezTo>
                    <a:pt x="4980" y="10081"/>
                    <a:pt x="4985" y="10080"/>
                    <a:pt x="4989" y="10080"/>
                  </a:cubicBezTo>
                  <a:cubicBezTo>
                    <a:pt x="4994" y="10080"/>
                    <a:pt x="4999" y="10081"/>
                    <a:pt x="5002" y="10084"/>
                  </a:cubicBezTo>
                  <a:cubicBezTo>
                    <a:pt x="5038" y="10052"/>
                    <a:pt x="5082" y="10035"/>
                    <a:pt x="5127" y="10035"/>
                  </a:cubicBezTo>
                  <a:cubicBezTo>
                    <a:pt x="5153" y="10035"/>
                    <a:pt x="5180" y="10041"/>
                    <a:pt x="5205" y="10053"/>
                  </a:cubicBezTo>
                  <a:cubicBezTo>
                    <a:pt x="5282" y="9976"/>
                    <a:pt x="5377" y="9919"/>
                    <a:pt x="5479" y="9887"/>
                  </a:cubicBezTo>
                  <a:cubicBezTo>
                    <a:pt x="5479" y="9881"/>
                    <a:pt x="5485" y="9868"/>
                    <a:pt x="5491" y="9868"/>
                  </a:cubicBezTo>
                  <a:cubicBezTo>
                    <a:pt x="5507" y="9854"/>
                    <a:pt x="5522" y="9848"/>
                    <a:pt x="5536" y="9848"/>
                  </a:cubicBezTo>
                  <a:cubicBezTo>
                    <a:pt x="5578" y="9848"/>
                    <a:pt x="5607" y="9902"/>
                    <a:pt x="5612" y="9945"/>
                  </a:cubicBezTo>
                  <a:lnTo>
                    <a:pt x="5625" y="10008"/>
                  </a:lnTo>
                  <a:cubicBezTo>
                    <a:pt x="5847" y="9849"/>
                    <a:pt x="6089" y="9697"/>
                    <a:pt x="6324" y="9551"/>
                  </a:cubicBezTo>
                  <a:cubicBezTo>
                    <a:pt x="6775" y="9271"/>
                    <a:pt x="7226" y="9004"/>
                    <a:pt x="7690" y="8750"/>
                  </a:cubicBezTo>
                  <a:cubicBezTo>
                    <a:pt x="7773" y="8705"/>
                    <a:pt x="7855" y="8661"/>
                    <a:pt x="7938" y="8616"/>
                  </a:cubicBezTo>
                  <a:lnTo>
                    <a:pt x="7938" y="8616"/>
                  </a:lnTo>
                  <a:cubicBezTo>
                    <a:pt x="7919" y="8623"/>
                    <a:pt x="7893" y="8629"/>
                    <a:pt x="7868" y="8629"/>
                  </a:cubicBezTo>
                  <a:cubicBezTo>
                    <a:pt x="7709" y="8623"/>
                    <a:pt x="7569" y="8502"/>
                    <a:pt x="7449" y="8413"/>
                  </a:cubicBezTo>
                  <a:cubicBezTo>
                    <a:pt x="7156" y="8178"/>
                    <a:pt x="6896" y="7905"/>
                    <a:pt x="6680" y="7600"/>
                  </a:cubicBezTo>
                  <a:cubicBezTo>
                    <a:pt x="6254" y="6990"/>
                    <a:pt x="5962" y="6310"/>
                    <a:pt x="5803" y="5585"/>
                  </a:cubicBezTo>
                  <a:cubicBezTo>
                    <a:pt x="5803" y="5574"/>
                    <a:pt x="5811" y="5567"/>
                    <a:pt x="5821" y="5567"/>
                  </a:cubicBezTo>
                  <a:cubicBezTo>
                    <a:pt x="5828" y="5567"/>
                    <a:pt x="5836" y="5571"/>
                    <a:pt x="5841" y="5579"/>
                  </a:cubicBezTo>
                  <a:cubicBezTo>
                    <a:pt x="5917" y="5852"/>
                    <a:pt x="6012" y="6125"/>
                    <a:pt x="6127" y="6392"/>
                  </a:cubicBezTo>
                  <a:cubicBezTo>
                    <a:pt x="6318" y="6863"/>
                    <a:pt x="6578" y="7307"/>
                    <a:pt x="6896" y="7701"/>
                  </a:cubicBezTo>
                  <a:cubicBezTo>
                    <a:pt x="7055" y="7898"/>
                    <a:pt x="7233" y="8083"/>
                    <a:pt x="7430" y="8242"/>
                  </a:cubicBezTo>
                  <a:cubicBezTo>
                    <a:pt x="7512" y="8318"/>
                    <a:pt x="7595" y="8381"/>
                    <a:pt x="7690" y="8439"/>
                  </a:cubicBezTo>
                  <a:cubicBezTo>
                    <a:pt x="7746" y="8477"/>
                    <a:pt x="7811" y="8497"/>
                    <a:pt x="7878" y="8497"/>
                  </a:cubicBezTo>
                  <a:cubicBezTo>
                    <a:pt x="7887" y="8497"/>
                    <a:pt x="7897" y="8497"/>
                    <a:pt x="7906" y="8496"/>
                  </a:cubicBezTo>
                  <a:cubicBezTo>
                    <a:pt x="7938" y="8489"/>
                    <a:pt x="7963" y="8470"/>
                    <a:pt x="7982" y="8445"/>
                  </a:cubicBezTo>
                  <a:cubicBezTo>
                    <a:pt x="7982" y="8426"/>
                    <a:pt x="7982" y="8413"/>
                    <a:pt x="7995" y="8394"/>
                  </a:cubicBezTo>
                  <a:cubicBezTo>
                    <a:pt x="7995" y="8381"/>
                    <a:pt x="8002" y="8369"/>
                    <a:pt x="8008" y="8356"/>
                  </a:cubicBezTo>
                  <a:lnTo>
                    <a:pt x="8021" y="8311"/>
                  </a:lnTo>
                  <a:lnTo>
                    <a:pt x="8027" y="8292"/>
                  </a:lnTo>
                  <a:cubicBezTo>
                    <a:pt x="7836" y="8114"/>
                    <a:pt x="7652" y="7924"/>
                    <a:pt x="7480" y="7727"/>
                  </a:cubicBezTo>
                  <a:cubicBezTo>
                    <a:pt x="6731" y="6863"/>
                    <a:pt x="6197" y="5827"/>
                    <a:pt x="5936" y="4708"/>
                  </a:cubicBezTo>
                  <a:cubicBezTo>
                    <a:pt x="5932" y="4700"/>
                    <a:pt x="5943" y="4692"/>
                    <a:pt x="5954" y="4692"/>
                  </a:cubicBezTo>
                  <a:cubicBezTo>
                    <a:pt x="5960" y="4692"/>
                    <a:pt x="5966" y="4695"/>
                    <a:pt x="5968" y="4702"/>
                  </a:cubicBezTo>
                  <a:cubicBezTo>
                    <a:pt x="6051" y="5001"/>
                    <a:pt x="6159" y="5299"/>
                    <a:pt x="6279" y="5592"/>
                  </a:cubicBezTo>
                  <a:cubicBezTo>
                    <a:pt x="6705" y="6596"/>
                    <a:pt x="7334" y="7498"/>
                    <a:pt x="8135" y="8235"/>
                  </a:cubicBezTo>
                  <a:cubicBezTo>
                    <a:pt x="8141" y="8210"/>
                    <a:pt x="8141" y="8184"/>
                    <a:pt x="8148" y="8165"/>
                  </a:cubicBezTo>
                  <a:cubicBezTo>
                    <a:pt x="8148" y="8146"/>
                    <a:pt x="8160" y="8133"/>
                    <a:pt x="8173" y="8127"/>
                  </a:cubicBezTo>
                  <a:cubicBezTo>
                    <a:pt x="8167" y="8089"/>
                    <a:pt x="8167" y="8051"/>
                    <a:pt x="8154" y="8019"/>
                  </a:cubicBezTo>
                  <a:cubicBezTo>
                    <a:pt x="8027" y="7835"/>
                    <a:pt x="7893" y="7644"/>
                    <a:pt x="7773" y="7454"/>
                  </a:cubicBezTo>
                  <a:cubicBezTo>
                    <a:pt x="7334" y="6774"/>
                    <a:pt x="6959" y="6049"/>
                    <a:pt x="6661" y="5299"/>
                  </a:cubicBezTo>
                  <a:cubicBezTo>
                    <a:pt x="6656" y="5281"/>
                    <a:pt x="6668" y="5269"/>
                    <a:pt x="6680" y="5269"/>
                  </a:cubicBezTo>
                  <a:cubicBezTo>
                    <a:pt x="6685" y="5269"/>
                    <a:pt x="6689" y="5270"/>
                    <a:pt x="6692" y="5274"/>
                  </a:cubicBezTo>
                  <a:cubicBezTo>
                    <a:pt x="6794" y="5477"/>
                    <a:pt x="6896" y="5681"/>
                    <a:pt x="6997" y="5878"/>
                  </a:cubicBezTo>
                  <a:cubicBezTo>
                    <a:pt x="7347" y="6557"/>
                    <a:pt x="7741" y="7206"/>
                    <a:pt x="8179" y="7828"/>
                  </a:cubicBezTo>
                  <a:cubicBezTo>
                    <a:pt x="8211" y="7600"/>
                    <a:pt x="8205" y="7371"/>
                    <a:pt x="8167" y="7142"/>
                  </a:cubicBezTo>
                  <a:cubicBezTo>
                    <a:pt x="8141" y="7028"/>
                    <a:pt x="8116" y="6913"/>
                    <a:pt x="8071" y="6799"/>
                  </a:cubicBezTo>
                  <a:cubicBezTo>
                    <a:pt x="8067" y="6803"/>
                    <a:pt x="8062" y="6806"/>
                    <a:pt x="8056" y="6806"/>
                  </a:cubicBezTo>
                  <a:cubicBezTo>
                    <a:pt x="8046" y="6806"/>
                    <a:pt x="8035" y="6799"/>
                    <a:pt x="8027" y="6786"/>
                  </a:cubicBezTo>
                  <a:cubicBezTo>
                    <a:pt x="7982" y="6691"/>
                    <a:pt x="7944" y="6583"/>
                    <a:pt x="7925" y="6475"/>
                  </a:cubicBezTo>
                  <a:cubicBezTo>
                    <a:pt x="7906" y="6443"/>
                    <a:pt x="7893" y="6405"/>
                    <a:pt x="7887" y="6367"/>
                  </a:cubicBezTo>
                  <a:cubicBezTo>
                    <a:pt x="7881" y="6354"/>
                    <a:pt x="7887" y="6348"/>
                    <a:pt x="7893" y="6341"/>
                  </a:cubicBezTo>
                  <a:cubicBezTo>
                    <a:pt x="7855" y="6202"/>
                    <a:pt x="7811" y="6068"/>
                    <a:pt x="7766" y="5928"/>
                  </a:cubicBezTo>
                  <a:cubicBezTo>
                    <a:pt x="7595" y="5420"/>
                    <a:pt x="7366" y="4931"/>
                    <a:pt x="7080" y="4473"/>
                  </a:cubicBezTo>
                  <a:cubicBezTo>
                    <a:pt x="6940" y="4244"/>
                    <a:pt x="6788" y="4022"/>
                    <a:pt x="6623" y="3812"/>
                  </a:cubicBezTo>
                  <a:cubicBezTo>
                    <a:pt x="6483" y="3634"/>
                    <a:pt x="6324" y="3469"/>
                    <a:pt x="6178" y="3297"/>
                  </a:cubicBezTo>
                  <a:cubicBezTo>
                    <a:pt x="6175" y="3310"/>
                    <a:pt x="6163" y="3317"/>
                    <a:pt x="6152" y="3317"/>
                  </a:cubicBezTo>
                  <a:cubicBezTo>
                    <a:pt x="6141" y="3317"/>
                    <a:pt x="6130" y="3310"/>
                    <a:pt x="6127" y="3297"/>
                  </a:cubicBezTo>
                  <a:cubicBezTo>
                    <a:pt x="6121" y="3272"/>
                    <a:pt x="6114" y="3247"/>
                    <a:pt x="6114" y="3228"/>
                  </a:cubicBezTo>
                  <a:lnTo>
                    <a:pt x="6101" y="3202"/>
                  </a:lnTo>
                  <a:cubicBezTo>
                    <a:pt x="6089" y="3189"/>
                    <a:pt x="6095" y="3170"/>
                    <a:pt x="6114" y="3164"/>
                  </a:cubicBezTo>
                  <a:cubicBezTo>
                    <a:pt x="6095" y="3031"/>
                    <a:pt x="6082" y="2903"/>
                    <a:pt x="6057" y="2776"/>
                  </a:cubicBezTo>
                  <a:cubicBezTo>
                    <a:pt x="5974" y="2312"/>
                    <a:pt x="5809" y="1874"/>
                    <a:pt x="5561" y="1474"/>
                  </a:cubicBezTo>
                  <a:cubicBezTo>
                    <a:pt x="5517" y="1410"/>
                    <a:pt x="5472" y="1347"/>
                    <a:pt x="5434" y="1283"/>
                  </a:cubicBezTo>
                  <a:cubicBezTo>
                    <a:pt x="5415" y="1264"/>
                    <a:pt x="5402" y="1239"/>
                    <a:pt x="5390" y="1219"/>
                  </a:cubicBezTo>
                  <a:cubicBezTo>
                    <a:pt x="5383" y="1213"/>
                    <a:pt x="5383" y="1213"/>
                    <a:pt x="5377" y="1207"/>
                  </a:cubicBezTo>
                  <a:lnTo>
                    <a:pt x="5333" y="1162"/>
                  </a:lnTo>
                  <a:lnTo>
                    <a:pt x="5333" y="1162"/>
                  </a:lnTo>
                  <a:cubicBezTo>
                    <a:pt x="5339" y="1175"/>
                    <a:pt x="5352" y="1188"/>
                    <a:pt x="5358" y="1200"/>
                  </a:cubicBezTo>
                  <a:cubicBezTo>
                    <a:pt x="5479" y="1404"/>
                    <a:pt x="5599" y="1658"/>
                    <a:pt x="5612" y="1893"/>
                  </a:cubicBezTo>
                  <a:cubicBezTo>
                    <a:pt x="5616" y="1913"/>
                    <a:pt x="5600" y="1926"/>
                    <a:pt x="5584" y="1926"/>
                  </a:cubicBezTo>
                  <a:cubicBezTo>
                    <a:pt x="5575" y="1926"/>
                    <a:pt x="5566" y="1921"/>
                    <a:pt x="5561" y="1912"/>
                  </a:cubicBezTo>
                  <a:cubicBezTo>
                    <a:pt x="5517" y="1798"/>
                    <a:pt x="5479" y="1677"/>
                    <a:pt x="5434" y="1563"/>
                  </a:cubicBezTo>
                  <a:cubicBezTo>
                    <a:pt x="5390" y="1455"/>
                    <a:pt x="5339" y="1347"/>
                    <a:pt x="5282" y="1245"/>
                  </a:cubicBezTo>
                  <a:cubicBezTo>
                    <a:pt x="5224" y="1137"/>
                    <a:pt x="5155" y="1035"/>
                    <a:pt x="5078" y="940"/>
                  </a:cubicBezTo>
                  <a:cubicBezTo>
                    <a:pt x="5040" y="889"/>
                    <a:pt x="5002" y="845"/>
                    <a:pt x="4958" y="800"/>
                  </a:cubicBezTo>
                  <a:lnTo>
                    <a:pt x="4945" y="787"/>
                  </a:lnTo>
                  <a:lnTo>
                    <a:pt x="4945" y="787"/>
                  </a:lnTo>
                  <a:cubicBezTo>
                    <a:pt x="4977" y="825"/>
                    <a:pt x="5002" y="870"/>
                    <a:pt x="5027" y="902"/>
                  </a:cubicBezTo>
                  <a:cubicBezTo>
                    <a:pt x="5047" y="940"/>
                    <a:pt x="5066" y="972"/>
                    <a:pt x="5085" y="1010"/>
                  </a:cubicBezTo>
                  <a:cubicBezTo>
                    <a:pt x="5104" y="1042"/>
                    <a:pt x="5116" y="1073"/>
                    <a:pt x="5123" y="1118"/>
                  </a:cubicBezTo>
                  <a:cubicBezTo>
                    <a:pt x="5123" y="1118"/>
                    <a:pt x="5123" y="1124"/>
                    <a:pt x="5116" y="1130"/>
                  </a:cubicBezTo>
                  <a:lnTo>
                    <a:pt x="5116" y="1137"/>
                  </a:lnTo>
                  <a:cubicBezTo>
                    <a:pt x="5121" y="1146"/>
                    <a:pt x="5113" y="1155"/>
                    <a:pt x="5105" y="1155"/>
                  </a:cubicBezTo>
                  <a:cubicBezTo>
                    <a:pt x="5102" y="1155"/>
                    <a:pt x="5099" y="1153"/>
                    <a:pt x="5097" y="1150"/>
                  </a:cubicBezTo>
                  <a:cubicBezTo>
                    <a:pt x="5091" y="1143"/>
                    <a:pt x="5091" y="1143"/>
                    <a:pt x="5085" y="1137"/>
                  </a:cubicBezTo>
                  <a:cubicBezTo>
                    <a:pt x="5059" y="1111"/>
                    <a:pt x="5034" y="1080"/>
                    <a:pt x="5015" y="1048"/>
                  </a:cubicBezTo>
                  <a:cubicBezTo>
                    <a:pt x="4989" y="1016"/>
                    <a:pt x="4970" y="978"/>
                    <a:pt x="4945" y="946"/>
                  </a:cubicBezTo>
                  <a:cubicBezTo>
                    <a:pt x="4907" y="883"/>
                    <a:pt x="4862" y="819"/>
                    <a:pt x="4818" y="756"/>
                  </a:cubicBezTo>
                  <a:cubicBezTo>
                    <a:pt x="4748" y="654"/>
                    <a:pt x="4665" y="559"/>
                    <a:pt x="4595" y="457"/>
                  </a:cubicBezTo>
                  <a:cubicBezTo>
                    <a:pt x="4570" y="431"/>
                    <a:pt x="4545" y="412"/>
                    <a:pt x="4513" y="387"/>
                  </a:cubicBezTo>
                  <a:cubicBezTo>
                    <a:pt x="4436" y="323"/>
                    <a:pt x="4354" y="273"/>
                    <a:pt x="4265" y="222"/>
                  </a:cubicBezTo>
                  <a:cubicBezTo>
                    <a:pt x="4176" y="177"/>
                    <a:pt x="4081" y="133"/>
                    <a:pt x="3985" y="107"/>
                  </a:cubicBezTo>
                  <a:cubicBezTo>
                    <a:pt x="3890" y="69"/>
                    <a:pt x="3788" y="44"/>
                    <a:pt x="3687" y="25"/>
                  </a:cubicBezTo>
                  <a:cubicBezTo>
                    <a:pt x="3674" y="25"/>
                    <a:pt x="3668" y="18"/>
                    <a:pt x="3668" y="6"/>
                  </a:cubicBezTo>
                  <a:cubicBezTo>
                    <a:pt x="3620" y="2"/>
                    <a:pt x="3574" y="1"/>
                    <a:pt x="3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a:off x="8343636" y="3034654"/>
              <a:ext cx="43641" cy="153064"/>
            </a:xfrm>
            <a:custGeom>
              <a:avLst/>
              <a:gdLst/>
              <a:ahLst/>
              <a:cxnLst/>
              <a:rect l="l" t="t" r="r" b="b"/>
              <a:pathLst>
                <a:path w="205" h="719" extrusionOk="0">
                  <a:moveTo>
                    <a:pt x="90" y="0"/>
                  </a:moveTo>
                  <a:cubicBezTo>
                    <a:pt x="64" y="58"/>
                    <a:pt x="39" y="115"/>
                    <a:pt x="20" y="172"/>
                  </a:cubicBezTo>
                  <a:cubicBezTo>
                    <a:pt x="1" y="350"/>
                    <a:pt x="77" y="534"/>
                    <a:pt x="166" y="687"/>
                  </a:cubicBezTo>
                  <a:cubicBezTo>
                    <a:pt x="172" y="687"/>
                    <a:pt x="185" y="718"/>
                    <a:pt x="191" y="718"/>
                  </a:cubicBezTo>
                  <a:cubicBezTo>
                    <a:pt x="204" y="718"/>
                    <a:pt x="198" y="674"/>
                    <a:pt x="191" y="668"/>
                  </a:cubicBezTo>
                  <a:cubicBezTo>
                    <a:pt x="191" y="636"/>
                    <a:pt x="185" y="598"/>
                    <a:pt x="179" y="566"/>
                  </a:cubicBezTo>
                  <a:cubicBezTo>
                    <a:pt x="166" y="496"/>
                    <a:pt x="153" y="426"/>
                    <a:pt x="147" y="356"/>
                  </a:cubicBezTo>
                  <a:cubicBezTo>
                    <a:pt x="134" y="286"/>
                    <a:pt x="122" y="210"/>
                    <a:pt x="115" y="147"/>
                  </a:cubicBezTo>
                  <a:cubicBezTo>
                    <a:pt x="109" y="108"/>
                    <a:pt x="103" y="77"/>
                    <a:pt x="96" y="45"/>
                  </a:cubicBezTo>
                  <a:lnTo>
                    <a:pt x="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a:off x="8262527" y="3034654"/>
              <a:ext cx="84089" cy="188829"/>
            </a:xfrm>
            <a:custGeom>
              <a:avLst/>
              <a:gdLst/>
              <a:ahLst/>
              <a:cxnLst/>
              <a:rect l="l" t="t" r="r" b="b"/>
              <a:pathLst>
                <a:path w="395" h="887" extrusionOk="0">
                  <a:moveTo>
                    <a:pt x="395" y="0"/>
                  </a:moveTo>
                  <a:lnTo>
                    <a:pt x="395" y="0"/>
                  </a:lnTo>
                  <a:cubicBezTo>
                    <a:pt x="350" y="19"/>
                    <a:pt x="318" y="45"/>
                    <a:pt x="280" y="70"/>
                  </a:cubicBezTo>
                  <a:cubicBezTo>
                    <a:pt x="255" y="96"/>
                    <a:pt x="229" y="115"/>
                    <a:pt x="210" y="147"/>
                  </a:cubicBezTo>
                  <a:cubicBezTo>
                    <a:pt x="210" y="159"/>
                    <a:pt x="198" y="166"/>
                    <a:pt x="185" y="172"/>
                  </a:cubicBezTo>
                  <a:cubicBezTo>
                    <a:pt x="172" y="197"/>
                    <a:pt x="153" y="223"/>
                    <a:pt x="134" y="248"/>
                  </a:cubicBezTo>
                  <a:cubicBezTo>
                    <a:pt x="128" y="255"/>
                    <a:pt x="118" y="258"/>
                    <a:pt x="109" y="258"/>
                  </a:cubicBezTo>
                  <a:cubicBezTo>
                    <a:pt x="99" y="258"/>
                    <a:pt x="90" y="255"/>
                    <a:pt x="83" y="248"/>
                  </a:cubicBezTo>
                  <a:cubicBezTo>
                    <a:pt x="20" y="356"/>
                    <a:pt x="1" y="477"/>
                    <a:pt x="26" y="598"/>
                  </a:cubicBezTo>
                  <a:cubicBezTo>
                    <a:pt x="32" y="630"/>
                    <a:pt x="39" y="661"/>
                    <a:pt x="45" y="693"/>
                  </a:cubicBezTo>
                  <a:cubicBezTo>
                    <a:pt x="58" y="738"/>
                    <a:pt x="77" y="776"/>
                    <a:pt x="109" y="807"/>
                  </a:cubicBezTo>
                  <a:cubicBezTo>
                    <a:pt x="130" y="837"/>
                    <a:pt x="179" y="886"/>
                    <a:pt x="219" y="886"/>
                  </a:cubicBezTo>
                  <a:cubicBezTo>
                    <a:pt x="239" y="886"/>
                    <a:pt x="257" y="873"/>
                    <a:pt x="267" y="839"/>
                  </a:cubicBezTo>
                  <a:cubicBezTo>
                    <a:pt x="274" y="769"/>
                    <a:pt x="274" y="706"/>
                    <a:pt x="261" y="636"/>
                  </a:cubicBezTo>
                  <a:cubicBezTo>
                    <a:pt x="255" y="420"/>
                    <a:pt x="299" y="204"/>
                    <a:pt x="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a:off x="8205687" y="3065735"/>
              <a:ext cx="69188" cy="184145"/>
            </a:xfrm>
            <a:custGeom>
              <a:avLst/>
              <a:gdLst/>
              <a:ahLst/>
              <a:cxnLst/>
              <a:rect l="l" t="t" r="r" b="b"/>
              <a:pathLst>
                <a:path w="325" h="865" extrusionOk="0">
                  <a:moveTo>
                    <a:pt x="325" y="1"/>
                  </a:moveTo>
                  <a:cubicBezTo>
                    <a:pt x="293" y="1"/>
                    <a:pt x="268" y="20"/>
                    <a:pt x="255" y="45"/>
                  </a:cubicBezTo>
                  <a:cubicBezTo>
                    <a:pt x="248" y="58"/>
                    <a:pt x="234" y="64"/>
                    <a:pt x="220" y="64"/>
                  </a:cubicBezTo>
                  <a:cubicBezTo>
                    <a:pt x="206" y="64"/>
                    <a:pt x="191" y="58"/>
                    <a:pt x="185" y="45"/>
                  </a:cubicBezTo>
                  <a:cubicBezTo>
                    <a:pt x="102" y="159"/>
                    <a:pt x="45" y="293"/>
                    <a:pt x="20" y="433"/>
                  </a:cubicBezTo>
                  <a:cubicBezTo>
                    <a:pt x="1" y="566"/>
                    <a:pt x="39" y="712"/>
                    <a:pt x="121" y="820"/>
                  </a:cubicBezTo>
                  <a:cubicBezTo>
                    <a:pt x="136" y="840"/>
                    <a:pt x="163" y="864"/>
                    <a:pt x="189" y="864"/>
                  </a:cubicBezTo>
                  <a:cubicBezTo>
                    <a:pt x="197" y="864"/>
                    <a:pt x="204" y="863"/>
                    <a:pt x="210" y="858"/>
                  </a:cubicBezTo>
                  <a:cubicBezTo>
                    <a:pt x="229" y="846"/>
                    <a:pt x="242" y="827"/>
                    <a:pt x="242" y="808"/>
                  </a:cubicBezTo>
                  <a:cubicBezTo>
                    <a:pt x="248" y="738"/>
                    <a:pt x="242" y="674"/>
                    <a:pt x="223" y="611"/>
                  </a:cubicBezTo>
                  <a:cubicBezTo>
                    <a:pt x="185" y="471"/>
                    <a:pt x="179" y="331"/>
                    <a:pt x="210" y="191"/>
                  </a:cubicBezTo>
                  <a:cubicBezTo>
                    <a:pt x="229" y="115"/>
                    <a:pt x="268" y="51"/>
                    <a:pt x="3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a:off x="7620041" y="3293096"/>
              <a:ext cx="224593" cy="263551"/>
            </a:xfrm>
            <a:custGeom>
              <a:avLst/>
              <a:gdLst/>
              <a:ahLst/>
              <a:cxnLst/>
              <a:rect l="l" t="t" r="r" b="b"/>
              <a:pathLst>
                <a:path w="1055" h="1238" extrusionOk="0">
                  <a:moveTo>
                    <a:pt x="826" y="0"/>
                  </a:moveTo>
                  <a:cubicBezTo>
                    <a:pt x="826" y="7"/>
                    <a:pt x="820" y="19"/>
                    <a:pt x="807" y="19"/>
                  </a:cubicBezTo>
                  <a:cubicBezTo>
                    <a:pt x="793" y="21"/>
                    <a:pt x="780" y="22"/>
                    <a:pt x="766" y="22"/>
                  </a:cubicBezTo>
                  <a:cubicBezTo>
                    <a:pt x="729" y="22"/>
                    <a:pt x="692" y="16"/>
                    <a:pt x="655" y="7"/>
                  </a:cubicBezTo>
                  <a:cubicBezTo>
                    <a:pt x="604" y="19"/>
                    <a:pt x="553" y="32"/>
                    <a:pt x="502" y="51"/>
                  </a:cubicBezTo>
                  <a:cubicBezTo>
                    <a:pt x="356" y="95"/>
                    <a:pt x="229" y="184"/>
                    <a:pt x="127" y="299"/>
                  </a:cubicBezTo>
                  <a:cubicBezTo>
                    <a:pt x="0" y="451"/>
                    <a:pt x="45" y="623"/>
                    <a:pt x="108" y="795"/>
                  </a:cubicBezTo>
                  <a:cubicBezTo>
                    <a:pt x="133" y="877"/>
                    <a:pt x="172" y="953"/>
                    <a:pt x="203" y="1036"/>
                  </a:cubicBezTo>
                  <a:cubicBezTo>
                    <a:pt x="229" y="1106"/>
                    <a:pt x="267" y="1169"/>
                    <a:pt x="324" y="1220"/>
                  </a:cubicBezTo>
                  <a:cubicBezTo>
                    <a:pt x="342" y="1232"/>
                    <a:pt x="359" y="1238"/>
                    <a:pt x="375" y="1238"/>
                  </a:cubicBezTo>
                  <a:cubicBezTo>
                    <a:pt x="427" y="1238"/>
                    <a:pt x="465" y="1182"/>
                    <a:pt x="470" y="1119"/>
                  </a:cubicBezTo>
                  <a:cubicBezTo>
                    <a:pt x="470" y="1036"/>
                    <a:pt x="413" y="979"/>
                    <a:pt x="388" y="903"/>
                  </a:cubicBezTo>
                  <a:cubicBezTo>
                    <a:pt x="381" y="890"/>
                    <a:pt x="394" y="871"/>
                    <a:pt x="407" y="864"/>
                  </a:cubicBezTo>
                  <a:cubicBezTo>
                    <a:pt x="299" y="744"/>
                    <a:pt x="222" y="604"/>
                    <a:pt x="267" y="445"/>
                  </a:cubicBezTo>
                  <a:cubicBezTo>
                    <a:pt x="305" y="312"/>
                    <a:pt x="400" y="204"/>
                    <a:pt x="527" y="140"/>
                  </a:cubicBezTo>
                  <a:cubicBezTo>
                    <a:pt x="597" y="108"/>
                    <a:pt x="674" y="83"/>
                    <a:pt x="750" y="76"/>
                  </a:cubicBezTo>
                  <a:cubicBezTo>
                    <a:pt x="812" y="62"/>
                    <a:pt x="877" y="55"/>
                    <a:pt x="941" y="55"/>
                  </a:cubicBezTo>
                  <a:cubicBezTo>
                    <a:pt x="962" y="55"/>
                    <a:pt x="983" y="56"/>
                    <a:pt x="1004" y="57"/>
                  </a:cubicBezTo>
                  <a:cubicBezTo>
                    <a:pt x="1017" y="57"/>
                    <a:pt x="1023" y="57"/>
                    <a:pt x="1029" y="64"/>
                  </a:cubicBezTo>
                  <a:cubicBezTo>
                    <a:pt x="1036" y="57"/>
                    <a:pt x="1049" y="51"/>
                    <a:pt x="1055" y="51"/>
                  </a:cubicBezTo>
                  <a:cubicBezTo>
                    <a:pt x="979" y="38"/>
                    <a:pt x="902" y="19"/>
                    <a:pt x="8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7689016" y="3326944"/>
              <a:ext cx="108358" cy="174566"/>
            </a:xfrm>
            <a:custGeom>
              <a:avLst/>
              <a:gdLst/>
              <a:ahLst/>
              <a:cxnLst/>
              <a:rect l="l" t="t" r="r" b="b"/>
              <a:pathLst>
                <a:path w="509" h="820" extrusionOk="0">
                  <a:moveTo>
                    <a:pt x="470" y="0"/>
                  </a:moveTo>
                  <a:cubicBezTo>
                    <a:pt x="400" y="13"/>
                    <a:pt x="331" y="32"/>
                    <a:pt x="267" y="57"/>
                  </a:cubicBezTo>
                  <a:cubicBezTo>
                    <a:pt x="153" y="102"/>
                    <a:pt x="64" y="197"/>
                    <a:pt x="26" y="318"/>
                  </a:cubicBezTo>
                  <a:cubicBezTo>
                    <a:pt x="0" y="445"/>
                    <a:pt x="76" y="559"/>
                    <a:pt x="159" y="648"/>
                  </a:cubicBezTo>
                  <a:cubicBezTo>
                    <a:pt x="223" y="712"/>
                    <a:pt x="292" y="769"/>
                    <a:pt x="362" y="820"/>
                  </a:cubicBezTo>
                  <a:cubicBezTo>
                    <a:pt x="286" y="616"/>
                    <a:pt x="229" y="400"/>
                    <a:pt x="331" y="203"/>
                  </a:cubicBezTo>
                  <a:cubicBezTo>
                    <a:pt x="369" y="121"/>
                    <a:pt x="432" y="51"/>
                    <a:pt x="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7588747" y="3401241"/>
              <a:ext cx="77490" cy="195428"/>
            </a:xfrm>
            <a:custGeom>
              <a:avLst/>
              <a:gdLst/>
              <a:ahLst/>
              <a:cxnLst/>
              <a:rect l="l" t="t" r="r" b="b"/>
              <a:pathLst>
                <a:path w="364" h="918" extrusionOk="0">
                  <a:moveTo>
                    <a:pt x="115" y="1"/>
                  </a:moveTo>
                  <a:cubicBezTo>
                    <a:pt x="64" y="77"/>
                    <a:pt x="33" y="166"/>
                    <a:pt x="14" y="261"/>
                  </a:cubicBezTo>
                  <a:cubicBezTo>
                    <a:pt x="1" y="337"/>
                    <a:pt x="1" y="414"/>
                    <a:pt x="7" y="496"/>
                  </a:cubicBezTo>
                  <a:cubicBezTo>
                    <a:pt x="20" y="496"/>
                    <a:pt x="26" y="515"/>
                    <a:pt x="20" y="522"/>
                  </a:cubicBezTo>
                  <a:cubicBezTo>
                    <a:pt x="45" y="661"/>
                    <a:pt x="109" y="789"/>
                    <a:pt x="204" y="890"/>
                  </a:cubicBezTo>
                  <a:cubicBezTo>
                    <a:pt x="223" y="906"/>
                    <a:pt x="250" y="917"/>
                    <a:pt x="276" y="917"/>
                  </a:cubicBezTo>
                  <a:cubicBezTo>
                    <a:pt x="303" y="917"/>
                    <a:pt x="328" y="906"/>
                    <a:pt x="344" y="877"/>
                  </a:cubicBezTo>
                  <a:cubicBezTo>
                    <a:pt x="363" y="833"/>
                    <a:pt x="363" y="789"/>
                    <a:pt x="357" y="738"/>
                  </a:cubicBezTo>
                  <a:cubicBezTo>
                    <a:pt x="350" y="731"/>
                    <a:pt x="357" y="719"/>
                    <a:pt x="363" y="712"/>
                  </a:cubicBezTo>
                  <a:cubicBezTo>
                    <a:pt x="300" y="617"/>
                    <a:pt x="255" y="522"/>
                    <a:pt x="223" y="414"/>
                  </a:cubicBezTo>
                  <a:cubicBezTo>
                    <a:pt x="160" y="280"/>
                    <a:pt x="122" y="140"/>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7783536" y="3516199"/>
              <a:ext cx="107081" cy="73658"/>
            </a:xfrm>
            <a:custGeom>
              <a:avLst/>
              <a:gdLst/>
              <a:ahLst/>
              <a:cxnLst/>
              <a:rect l="l" t="t" r="r" b="b"/>
              <a:pathLst>
                <a:path w="503" h="346" extrusionOk="0">
                  <a:moveTo>
                    <a:pt x="503" y="1"/>
                  </a:moveTo>
                  <a:lnTo>
                    <a:pt x="458" y="26"/>
                  </a:lnTo>
                  <a:cubicBezTo>
                    <a:pt x="306" y="115"/>
                    <a:pt x="153" y="204"/>
                    <a:pt x="1" y="293"/>
                  </a:cubicBezTo>
                  <a:cubicBezTo>
                    <a:pt x="14" y="306"/>
                    <a:pt x="26" y="312"/>
                    <a:pt x="39" y="325"/>
                  </a:cubicBezTo>
                  <a:cubicBezTo>
                    <a:pt x="71" y="337"/>
                    <a:pt x="96" y="344"/>
                    <a:pt x="128" y="344"/>
                  </a:cubicBezTo>
                  <a:cubicBezTo>
                    <a:pt x="136" y="345"/>
                    <a:pt x="144" y="345"/>
                    <a:pt x="152" y="345"/>
                  </a:cubicBezTo>
                  <a:cubicBezTo>
                    <a:pt x="206" y="345"/>
                    <a:pt x="255" y="326"/>
                    <a:pt x="300" y="293"/>
                  </a:cubicBezTo>
                  <a:cubicBezTo>
                    <a:pt x="357" y="249"/>
                    <a:pt x="401" y="198"/>
                    <a:pt x="439" y="134"/>
                  </a:cubicBezTo>
                  <a:cubicBezTo>
                    <a:pt x="465" y="90"/>
                    <a:pt x="484" y="39"/>
                    <a:pt x="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8731937" y="3968153"/>
              <a:ext cx="312728" cy="788738"/>
            </a:xfrm>
            <a:custGeom>
              <a:avLst/>
              <a:gdLst/>
              <a:ahLst/>
              <a:cxnLst/>
              <a:rect l="l" t="t" r="r" b="b"/>
              <a:pathLst>
                <a:path w="1469" h="3705" extrusionOk="0">
                  <a:moveTo>
                    <a:pt x="1" y="0"/>
                  </a:moveTo>
                  <a:lnTo>
                    <a:pt x="1" y="0"/>
                  </a:lnTo>
                  <a:cubicBezTo>
                    <a:pt x="45" y="115"/>
                    <a:pt x="83" y="229"/>
                    <a:pt x="128" y="343"/>
                  </a:cubicBezTo>
                  <a:cubicBezTo>
                    <a:pt x="401" y="1100"/>
                    <a:pt x="642" y="1869"/>
                    <a:pt x="846" y="2650"/>
                  </a:cubicBezTo>
                  <a:cubicBezTo>
                    <a:pt x="897" y="2841"/>
                    <a:pt x="948" y="3038"/>
                    <a:pt x="992" y="3235"/>
                  </a:cubicBezTo>
                  <a:cubicBezTo>
                    <a:pt x="1017" y="3330"/>
                    <a:pt x="1043" y="3432"/>
                    <a:pt x="1062" y="3527"/>
                  </a:cubicBezTo>
                  <a:cubicBezTo>
                    <a:pt x="1068" y="3561"/>
                    <a:pt x="1084" y="3704"/>
                    <a:pt x="1138" y="3704"/>
                  </a:cubicBezTo>
                  <a:cubicBezTo>
                    <a:pt x="1144" y="3704"/>
                    <a:pt x="1150" y="3702"/>
                    <a:pt x="1157" y="3699"/>
                  </a:cubicBezTo>
                  <a:cubicBezTo>
                    <a:pt x="1189" y="3667"/>
                    <a:pt x="1214" y="3635"/>
                    <a:pt x="1221" y="3591"/>
                  </a:cubicBezTo>
                  <a:cubicBezTo>
                    <a:pt x="1240" y="3553"/>
                    <a:pt x="1259" y="3508"/>
                    <a:pt x="1278" y="3464"/>
                  </a:cubicBezTo>
                  <a:cubicBezTo>
                    <a:pt x="1380" y="3190"/>
                    <a:pt x="1443" y="2904"/>
                    <a:pt x="1456" y="2606"/>
                  </a:cubicBezTo>
                  <a:cubicBezTo>
                    <a:pt x="1456" y="2599"/>
                    <a:pt x="1462" y="2587"/>
                    <a:pt x="1469" y="2580"/>
                  </a:cubicBezTo>
                  <a:cubicBezTo>
                    <a:pt x="1418" y="2504"/>
                    <a:pt x="1367" y="2428"/>
                    <a:pt x="1316" y="2345"/>
                  </a:cubicBezTo>
                  <a:cubicBezTo>
                    <a:pt x="1208" y="2174"/>
                    <a:pt x="1113" y="1996"/>
                    <a:pt x="1024" y="1818"/>
                  </a:cubicBezTo>
                  <a:cubicBezTo>
                    <a:pt x="1017" y="1837"/>
                    <a:pt x="998" y="1856"/>
                    <a:pt x="979" y="1875"/>
                  </a:cubicBezTo>
                  <a:cubicBezTo>
                    <a:pt x="956" y="1892"/>
                    <a:pt x="929" y="1900"/>
                    <a:pt x="901" y="1900"/>
                  </a:cubicBezTo>
                  <a:cubicBezTo>
                    <a:pt x="868" y="1900"/>
                    <a:pt x="835" y="1889"/>
                    <a:pt x="808" y="1869"/>
                  </a:cubicBezTo>
                  <a:cubicBezTo>
                    <a:pt x="763" y="1818"/>
                    <a:pt x="725" y="1760"/>
                    <a:pt x="706" y="1691"/>
                  </a:cubicBezTo>
                  <a:cubicBezTo>
                    <a:pt x="681" y="1602"/>
                    <a:pt x="649" y="1519"/>
                    <a:pt x="617" y="1430"/>
                  </a:cubicBezTo>
                  <a:cubicBezTo>
                    <a:pt x="490" y="1081"/>
                    <a:pt x="350" y="731"/>
                    <a:pt x="191" y="394"/>
                  </a:cubicBezTo>
                  <a:cubicBezTo>
                    <a:pt x="134" y="261"/>
                    <a:pt x="64" y="12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a:off x="8937584" y="3712478"/>
              <a:ext cx="351899" cy="917959"/>
            </a:xfrm>
            <a:custGeom>
              <a:avLst/>
              <a:gdLst/>
              <a:ahLst/>
              <a:cxnLst/>
              <a:rect l="l" t="t" r="r" b="b"/>
              <a:pathLst>
                <a:path w="1653" h="4312" extrusionOk="0">
                  <a:moveTo>
                    <a:pt x="198" y="0"/>
                  </a:moveTo>
                  <a:cubicBezTo>
                    <a:pt x="255" y="375"/>
                    <a:pt x="312" y="744"/>
                    <a:pt x="363" y="1119"/>
                  </a:cubicBezTo>
                  <a:cubicBezTo>
                    <a:pt x="452" y="1328"/>
                    <a:pt x="515" y="1544"/>
                    <a:pt x="592" y="1754"/>
                  </a:cubicBezTo>
                  <a:lnTo>
                    <a:pt x="731" y="2123"/>
                  </a:lnTo>
                  <a:cubicBezTo>
                    <a:pt x="750" y="2186"/>
                    <a:pt x="776" y="2243"/>
                    <a:pt x="795" y="2307"/>
                  </a:cubicBezTo>
                  <a:cubicBezTo>
                    <a:pt x="814" y="2364"/>
                    <a:pt x="833" y="2421"/>
                    <a:pt x="839" y="2479"/>
                  </a:cubicBezTo>
                  <a:cubicBezTo>
                    <a:pt x="844" y="2492"/>
                    <a:pt x="832" y="2503"/>
                    <a:pt x="820" y="2503"/>
                  </a:cubicBezTo>
                  <a:cubicBezTo>
                    <a:pt x="816" y="2503"/>
                    <a:pt x="811" y="2501"/>
                    <a:pt x="808" y="2498"/>
                  </a:cubicBezTo>
                  <a:cubicBezTo>
                    <a:pt x="750" y="2383"/>
                    <a:pt x="700" y="2262"/>
                    <a:pt x="668" y="2135"/>
                  </a:cubicBezTo>
                  <a:lnTo>
                    <a:pt x="541" y="1767"/>
                  </a:lnTo>
                  <a:cubicBezTo>
                    <a:pt x="484" y="1595"/>
                    <a:pt x="414" y="1430"/>
                    <a:pt x="356" y="1252"/>
                  </a:cubicBezTo>
                  <a:cubicBezTo>
                    <a:pt x="353" y="1254"/>
                    <a:pt x="350" y="1255"/>
                    <a:pt x="346" y="1255"/>
                  </a:cubicBezTo>
                  <a:cubicBezTo>
                    <a:pt x="337" y="1255"/>
                    <a:pt x="329" y="1249"/>
                    <a:pt x="325" y="1239"/>
                  </a:cubicBezTo>
                  <a:cubicBezTo>
                    <a:pt x="261" y="1138"/>
                    <a:pt x="204" y="1036"/>
                    <a:pt x="147" y="928"/>
                  </a:cubicBezTo>
                  <a:lnTo>
                    <a:pt x="147" y="928"/>
                  </a:lnTo>
                  <a:lnTo>
                    <a:pt x="153" y="941"/>
                  </a:lnTo>
                  <a:cubicBezTo>
                    <a:pt x="210" y="1093"/>
                    <a:pt x="261" y="1239"/>
                    <a:pt x="318" y="1392"/>
                  </a:cubicBezTo>
                  <a:cubicBezTo>
                    <a:pt x="376" y="1544"/>
                    <a:pt x="433" y="1697"/>
                    <a:pt x="484" y="1849"/>
                  </a:cubicBezTo>
                  <a:cubicBezTo>
                    <a:pt x="509" y="1926"/>
                    <a:pt x="541" y="1996"/>
                    <a:pt x="566" y="2078"/>
                  </a:cubicBezTo>
                  <a:cubicBezTo>
                    <a:pt x="592" y="2148"/>
                    <a:pt x="617" y="2218"/>
                    <a:pt x="630" y="2294"/>
                  </a:cubicBezTo>
                  <a:cubicBezTo>
                    <a:pt x="630" y="2308"/>
                    <a:pt x="611" y="2324"/>
                    <a:pt x="596" y="2324"/>
                  </a:cubicBezTo>
                  <a:cubicBezTo>
                    <a:pt x="589" y="2324"/>
                    <a:pt x="583" y="2321"/>
                    <a:pt x="579" y="2313"/>
                  </a:cubicBezTo>
                  <a:cubicBezTo>
                    <a:pt x="541" y="2250"/>
                    <a:pt x="509" y="2173"/>
                    <a:pt x="484" y="2097"/>
                  </a:cubicBezTo>
                  <a:cubicBezTo>
                    <a:pt x="458" y="2027"/>
                    <a:pt x="433" y="1951"/>
                    <a:pt x="407" y="1875"/>
                  </a:cubicBezTo>
                  <a:cubicBezTo>
                    <a:pt x="350" y="1722"/>
                    <a:pt x="299" y="1576"/>
                    <a:pt x="248" y="1424"/>
                  </a:cubicBezTo>
                  <a:cubicBezTo>
                    <a:pt x="191" y="1265"/>
                    <a:pt x="140" y="1119"/>
                    <a:pt x="90" y="960"/>
                  </a:cubicBezTo>
                  <a:cubicBezTo>
                    <a:pt x="58" y="883"/>
                    <a:pt x="32" y="814"/>
                    <a:pt x="7" y="731"/>
                  </a:cubicBezTo>
                  <a:lnTo>
                    <a:pt x="1" y="706"/>
                  </a:lnTo>
                  <a:lnTo>
                    <a:pt x="1" y="706"/>
                  </a:lnTo>
                  <a:cubicBezTo>
                    <a:pt x="13" y="820"/>
                    <a:pt x="32" y="934"/>
                    <a:pt x="39" y="1049"/>
                  </a:cubicBezTo>
                  <a:cubicBezTo>
                    <a:pt x="77" y="1157"/>
                    <a:pt x="109" y="1271"/>
                    <a:pt x="147" y="1385"/>
                  </a:cubicBezTo>
                  <a:lnTo>
                    <a:pt x="236" y="1691"/>
                  </a:lnTo>
                  <a:cubicBezTo>
                    <a:pt x="274" y="1786"/>
                    <a:pt x="299" y="1888"/>
                    <a:pt x="312" y="1989"/>
                  </a:cubicBezTo>
                  <a:cubicBezTo>
                    <a:pt x="316" y="2005"/>
                    <a:pt x="303" y="2016"/>
                    <a:pt x="289" y="2016"/>
                  </a:cubicBezTo>
                  <a:cubicBezTo>
                    <a:pt x="281" y="2016"/>
                    <a:pt x="272" y="2012"/>
                    <a:pt x="267" y="2002"/>
                  </a:cubicBezTo>
                  <a:cubicBezTo>
                    <a:pt x="223" y="1907"/>
                    <a:pt x="191" y="1811"/>
                    <a:pt x="172" y="1703"/>
                  </a:cubicBezTo>
                  <a:lnTo>
                    <a:pt x="90" y="1405"/>
                  </a:lnTo>
                  <a:lnTo>
                    <a:pt x="70" y="1335"/>
                  </a:lnTo>
                  <a:lnTo>
                    <a:pt x="70" y="1335"/>
                  </a:lnTo>
                  <a:cubicBezTo>
                    <a:pt x="83" y="1481"/>
                    <a:pt x="96" y="1627"/>
                    <a:pt x="96" y="1779"/>
                  </a:cubicBezTo>
                  <a:cubicBezTo>
                    <a:pt x="172" y="2135"/>
                    <a:pt x="172" y="2510"/>
                    <a:pt x="96" y="2873"/>
                  </a:cubicBezTo>
                  <a:cubicBezTo>
                    <a:pt x="96" y="2892"/>
                    <a:pt x="90" y="2911"/>
                    <a:pt x="83" y="2930"/>
                  </a:cubicBezTo>
                  <a:cubicBezTo>
                    <a:pt x="217" y="3133"/>
                    <a:pt x="325" y="3343"/>
                    <a:pt x="452" y="3540"/>
                  </a:cubicBezTo>
                  <a:cubicBezTo>
                    <a:pt x="585" y="3762"/>
                    <a:pt x="750" y="3966"/>
                    <a:pt x="941" y="4143"/>
                  </a:cubicBezTo>
                  <a:cubicBezTo>
                    <a:pt x="1050" y="4238"/>
                    <a:pt x="1187" y="4311"/>
                    <a:pt x="1328" y="4311"/>
                  </a:cubicBezTo>
                  <a:cubicBezTo>
                    <a:pt x="1377" y="4311"/>
                    <a:pt x="1426" y="4303"/>
                    <a:pt x="1475" y="4283"/>
                  </a:cubicBezTo>
                  <a:cubicBezTo>
                    <a:pt x="1558" y="4245"/>
                    <a:pt x="1621" y="4175"/>
                    <a:pt x="1640" y="4093"/>
                  </a:cubicBezTo>
                  <a:cubicBezTo>
                    <a:pt x="1653" y="3978"/>
                    <a:pt x="1634" y="3858"/>
                    <a:pt x="1583" y="3756"/>
                  </a:cubicBezTo>
                  <a:cubicBezTo>
                    <a:pt x="1411" y="3267"/>
                    <a:pt x="1240" y="2784"/>
                    <a:pt x="1068" y="2301"/>
                  </a:cubicBezTo>
                  <a:cubicBezTo>
                    <a:pt x="890" y="1818"/>
                    <a:pt x="712" y="1341"/>
                    <a:pt x="534" y="864"/>
                  </a:cubicBezTo>
                  <a:cubicBezTo>
                    <a:pt x="439" y="629"/>
                    <a:pt x="350" y="388"/>
                    <a:pt x="255" y="153"/>
                  </a:cubicBezTo>
                  <a:lnTo>
                    <a:pt x="1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a:off x="8207177" y="3002083"/>
              <a:ext cx="788738" cy="1346496"/>
            </a:xfrm>
            <a:custGeom>
              <a:avLst/>
              <a:gdLst/>
              <a:ahLst/>
              <a:cxnLst/>
              <a:rect l="l" t="t" r="r" b="b"/>
              <a:pathLst>
                <a:path w="3705" h="6325" extrusionOk="0">
                  <a:moveTo>
                    <a:pt x="2987" y="1"/>
                  </a:moveTo>
                  <a:cubicBezTo>
                    <a:pt x="2942" y="20"/>
                    <a:pt x="2898" y="33"/>
                    <a:pt x="2853" y="52"/>
                  </a:cubicBezTo>
                  <a:cubicBezTo>
                    <a:pt x="2809" y="64"/>
                    <a:pt x="2777" y="77"/>
                    <a:pt x="2739" y="90"/>
                  </a:cubicBezTo>
                  <a:cubicBezTo>
                    <a:pt x="2777" y="179"/>
                    <a:pt x="2809" y="268"/>
                    <a:pt x="2834" y="357"/>
                  </a:cubicBezTo>
                  <a:cubicBezTo>
                    <a:pt x="2860" y="458"/>
                    <a:pt x="2885" y="560"/>
                    <a:pt x="2910" y="662"/>
                  </a:cubicBezTo>
                  <a:cubicBezTo>
                    <a:pt x="2936" y="757"/>
                    <a:pt x="2961" y="859"/>
                    <a:pt x="2980" y="960"/>
                  </a:cubicBezTo>
                  <a:cubicBezTo>
                    <a:pt x="3006" y="1056"/>
                    <a:pt x="3025" y="1157"/>
                    <a:pt x="3019" y="1259"/>
                  </a:cubicBezTo>
                  <a:cubicBezTo>
                    <a:pt x="3019" y="1270"/>
                    <a:pt x="3011" y="1274"/>
                    <a:pt x="3003" y="1274"/>
                  </a:cubicBezTo>
                  <a:cubicBezTo>
                    <a:pt x="2996" y="1274"/>
                    <a:pt x="2990" y="1271"/>
                    <a:pt x="2987" y="1265"/>
                  </a:cubicBezTo>
                  <a:cubicBezTo>
                    <a:pt x="2949" y="1170"/>
                    <a:pt x="2917" y="1075"/>
                    <a:pt x="2910" y="973"/>
                  </a:cubicBezTo>
                  <a:cubicBezTo>
                    <a:pt x="2885" y="871"/>
                    <a:pt x="2866" y="776"/>
                    <a:pt x="2841" y="681"/>
                  </a:cubicBezTo>
                  <a:cubicBezTo>
                    <a:pt x="2822" y="586"/>
                    <a:pt x="2796" y="484"/>
                    <a:pt x="2771" y="389"/>
                  </a:cubicBezTo>
                  <a:cubicBezTo>
                    <a:pt x="2745" y="293"/>
                    <a:pt x="2720" y="198"/>
                    <a:pt x="2707" y="103"/>
                  </a:cubicBezTo>
                  <a:lnTo>
                    <a:pt x="2625" y="141"/>
                  </a:lnTo>
                  <a:lnTo>
                    <a:pt x="2580" y="153"/>
                  </a:lnTo>
                  <a:cubicBezTo>
                    <a:pt x="2593" y="185"/>
                    <a:pt x="2599" y="217"/>
                    <a:pt x="2612" y="249"/>
                  </a:cubicBezTo>
                  <a:lnTo>
                    <a:pt x="2618" y="274"/>
                  </a:lnTo>
                  <a:cubicBezTo>
                    <a:pt x="2625" y="293"/>
                    <a:pt x="2631" y="312"/>
                    <a:pt x="2637" y="331"/>
                  </a:cubicBezTo>
                  <a:cubicBezTo>
                    <a:pt x="2644" y="357"/>
                    <a:pt x="2650" y="376"/>
                    <a:pt x="2650" y="401"/>
                  </a:cubicBezTo>
                  <a:cubicBezTo>
                    <a:pt x="2646" y="409"/>
                    <a:pt x="2637" y="414"/>
                    <a:pt x="2630" y="414"/>
                  </a:cubicBezTo>
                  <a:cubicBezTo>
                    <a:pt x="2625" y="414"/>
                    <a:pt x="2621" y="412"/>
                    <a:pt x="2618" y="408"/>
                  </a:cubicBezTo>
                  <a:cubicBezTo>
                    <a:pt x="2612" y="395"/>
                    <a:pt x="2599" y="376"/>
                    <a:pt x="2599" y="357"/>
                  </a:cubicBezTo>
                  <a:lnTo>
                    <a:pt x="2599" y="344"/>
                  </a:lnTo>
                  <a:cubicBezTo>
                    <a:pt x="2593" y="325"/>
                    <a:pt x="2586" y="306"/>
                    <a:pt x="2586" y="287"/>
                  </a:cubicBezTo>
                  <a:cubicBezTo>
                    <a:pt x="2574" y="242"/>
                    <a:pt x="2567" y="204"/>
                    <a:pt x="2561" y="166"/>
                  </a:cubicBezTo>
                  <a:cubicBezTo>
                    <a:pt x="2529" y="179"/>
                    <a:pt x="2504" y="192"/>
                    <a:pt x="2472" y="204"/>
                  </a:cubicBezTo>
                  <a:cubicBezTo>
                    <a:pt x="2485" y="236"/>
                    <a:pt x="2497" y="274"/>
                    <a:pt x="2510" y="319"/>
                  </a:cubicBezTo>
                  <a:cubicBezTo>
                    <a:pt x="2517" y="350"/>
                    <a:pt x="2529" y="389"/>
                    <a:pt x="2536" y="427"/>
                  </a:cubicBezTo>
                  <a:cubicBezTo>
                    <a:pt x="2542" y="465"/>
                    <a:pt x="2555" y="503"/>
                    <a:pt x="2561" y="541"/>
                  </a:cubicBezTo>
                  <a:cubicBezTo>
                    <a:pt x="2567" y="560"/>
                    <a:pt x="2574" y="579"/>
                    <a:pt x="2574" y="598"/>
                  </a:cubicBezTo>
                  <a:cubicBezTo>
                    <a:pt x="2574" y="605"/>
                    <a:pt x="2574" y="605"/>
                    <a:pt x="2574" y="611"/>
                  </a:cubicBezTo>
                  <a:cubicBezTo>
                    <a:pt x="2580" y="624"/>
                    <a:pt x="2580" y="643"/>
                    <a:pt x="2580" y="655"/>
                  </a:cubicBezTo>
                  <a:cubicBezTo>
                    <a:pt x="2580" y="662"/>
                    <a:pt x="2574" y="668"/>
                    <a:pt x="2567" y="674"/>
                  </a:cubicBezTo>
                  <a:cubicBezTo>
                    <a:pt x="2561" y="681"/>
                    <a:pt x="2553" y="684"/>
                    <a:pt x="2545" y="684"/>
                  </a:cubicBezTo>
                  <a:cubicBezTo>
                    <a:pt x="2537" y="684"/>
                    <a:pt x="2529" y="681"/>
                    <a:pt x="2523" y="674"/>
                  </a:cubicBezTo>
                  <a:cubicBezTo>
                    <a:pt x="2504" y="636"/>
                    <a:pt x="2491" y="598"/>
                    <a:pt x="2485" y="560"/>
                  </a:cubicBezTo>
                  <a:lnTo>
                    <a:pt x="2459" y="446"/>
                  </a:lnTo>
                  <a:lnTo>
                    <a:pt x="2440" y="325"/>
                  </a:lnTo>
                  <a:cubicBezTo>
                    <a:pt x="2428" y="293"/>
                    <a:pt x="2421" y="255"/>
                    <a:pt x="2421" y="223"/>
                  </a:cubicBezTo>
                  <a:cubicBezTo>
                    <a:pt x="2078" y="389"/>
                    <a:pt x="1741" y="573"/>
                    <a:pt x="1423" y="783"/>
                  </a:cubicBezTo>
                  <a:cubicBezTo>
                    <a:pt x="1420" y="779"/>
                    <a:pt x="1417" y="778"/>
                    <a:pt x="1414" y="778"/>
                  </a:cubicBezTo>
                  <a:cubicBezTo>
                    <a:pt x="1411" y="778"/>
                    <a:pt x="1408" y="779"/>
                    <a:pt x="1404" y="783"/>
                  </a:cubicBezTo>
                  <a:cubicBezTo>
                    <a:pt x="1265" y="833"/>
                    <a:pt x="1144" y="910"/>
                    <a:pt x="1023" y="999"/>
                  </a:cubicBezTo>
                  <a:lnTo>
                    <a:pt x="953" y="1037"/>
                  </a:lnTo>
                  <a:cubicBezTo>
                    <a:pt x="832" y="1094"/>
                    <a:pt x="718" y="1164"/>
                    <a:pt x="616" y="1246"/>
                  </a:cubicBezTo>
                  <a:cubicBezTo>
                    <a:pt x="585" y="1253"/>
                    <a:pt x="559" y="1272"/>
                    <a:pt x="559" y="1304"/>
                  </a:cubicBezTo>
                  <a:lnTo>
                    <a:pt x="553" y="1310"/>
                  </a:lnTo>
                  <a:cubicBezTo>
                    <a:pt x="547" y="1316"/>
                    <a:pt x="547" y="1316"/>
                    <a:pt x="540" y="1323"/>
                  </a:cubicBezTo>
                  <a:lnTo>
                    <a:pt x="534" y="1329"/>
                  </a:lnTo>
                  <a:cubicBezTo>
                    <a:pt x="362" y="1437"/>
                    <a:pt x="184" y="1532"/>
                    <a:pt x="0" y="1621"/>
                  </a:cubicBezTo>
                  <a:cubicBezTo>
                    <a:pt x="254" y="1799"/>
                    <a:pt x="496" y="1990"/>
                    <a:pt x="731" y="2200"/>
                  </a:cubicBezTo>
                  <a:cubicBezTo>
                    <a:pt x="1080" y="2498"/>
                    <a:pt x="1417" y="2822"/>
                    <a:pt x="1729" y="3166"/>
                  </a:cubicBezTo>
                  <a:cubicBezTo>
                    <a:pt x="1805" y="3248"/>
                    <a:pt x="1875" y="3331"/>
                    <a:pt x="1951" y="3420"/>
                  </a:cubicBezTo>
                  <a:cubicBezTo>
                    <a:pt x="2135" y="3636"/>
                    <a:pt x="2313" y="3858"/>
                    <a:pt x="2478" y="4087"/>
                  </a:cubicBezTo>
                  <a:cubicBezTo>
                    <a:pt x="2567" y="4201"/>
                    <a:pt x="2644" y="4322"/>
                    <a:pt x="2726" y="4437"/>
                  </a:cubicBezTo>
                  <a:cubicBezTo>
                    <a:pt x="2815" y="4557"/>
                    <a:pt x="2885" y="4684"/>
                    <a:pt x="2942" y="4824"/>
                  </a:cubicBezTo>
                  <a:cubicBezTo>
                    <a:pt x="2947" y="4839"/>
                    <a:pt x="2933" y="4862"/>
                    <a:pt x="2914" y="4862"/>
                  </a:cubicBezTo>
                  <a:cubicBezTo>
                    <a:pt x="2909" y="4862"/>
                    <a:pt x="2903" y="4860"/>
                    <a:pt x="2898" y="4856"/>
                  </a:cubicBezTo>
                  <a:cubicBezTo>
                    <a:pt x="2796" y="4735"/>
                    <a:pt x="2701" y="4608"/>
                    <a:pt x="2618" y="4475"/>
                  </a:cubicBezTo>
                  <a:cubicBezTo>
                    <a:pt x="2529" y="4341"/>
                    <a:pt x="2434" y="4208"/>
                    <a:pt x="2339" y="4081"/>
                  </a:cubicBezTo>
                  <a:cubicBezTo>
                    <a:pt x="2307" y="4030"/>
                    <a:pt x="2269" y="3979"/>
                    <a:pt x="2231" y="3934"/>
                  </a:cubicBezTo>
                  <a:lnTo>
                    <a:pt x="2231" y="3934"/>
                  </a:lnTo>
                  <a:cubicBezTo>
                    <a:pt x="2243" y="3954"/>
                    <a:pt x="2250" y="3973"/>
                    <a:pt x="2256" y="3998"/>
                  </a:cubicBezTo>
                  <a:cubicBezTo>
                    <a:pt x="2440" y="4284"/>
                    <a:pt x="2605" y="4589"/>
                    <a:pt x="2752" y="4907"/>
                  </a:cubicBezTo>
                  <a:cubicBezTo>
                    <a:pt x="2898" y="5218"/>
                    <a:pt x="3031" y="5542"/>
                    <a:pt x="3152" y="5866"/>
                  </a:cubicBezTo>
                  <a:cubicBezTo>
                    <a:pt x="3184" y="5943"/>
                    <a:pt x="3209" y="6025"/>
                    <a:pt x="3241" y="6101"/>
                  </a:cubicBezTo>
                  <a:cubicBezTo>
                    <a:pt x="3254" y="6178"/>
                    <a:pt x="3285" y="6241"/>
                    <a:pt x="3324" y="6305"/>
                  </a:cubicBezTo>
                  <a:cubicBezTo>
                    <a:pt x="3338" y="6319"/>
                    <a:pt x="3350" y="6325"/>
                    <a:pt x="3360" y="6325"/>
                  </a:cubicBezTo>
                  <a:cubicBezTo>
                    <a:pt x="3401" y="6325"/>
                    <a:pt x="3415" y="6232"/>
                    <a:pt x="3425" y="6197"/>
                  </a:cubicBezTo>
                  <a:cubicBezTo>
                    <a:pt x="3444" y="6114"/>
                    <a:pt x="3457" y="6025"/>
                    <a:pt x="3470" y="5936"/>
                  </a:cubicBezTo>
                  <a:cubicBezTo>
                    <a:pt x="3501" y="5587"/>
                    <a:pt x="3470" y="5237"/>
                    <a:pt x="3387" y="4900"/>
                  </a:cubicBezTo>
                  <a:cubicBezTo>
                    <a:pt x="3336" y="4722"/>
                    <a:pt x="3285" y="4545"/>
                    <a:pt x="3235" y="4379"/>
                  </a:cubicBezTo>
                  <a:cubicBezTo>
                    <a:pt x="3177" y="4214"/>
                    <a:pt x="3114" y="4049"/>
                    <a:pt x="3076" y="3884"/>
                  </a:cubicBezTo>
                  <a:cubicBezTo>
                    <a:pt x="3068" y="3861"/>
                    <a:pt x="3083" y="3849"/>
                    <a:pt x="3101" y="3849"/>
                  </a:cubicBezTo>
                  <a:cubicBezTo>
                    <a:pt x="3113" y="3849"/>
                    <a:pt x="3125" y="3854"/>
                    <a:pt x="3133" y="3865"/>
                  </a:cubicBezTo>
                  <a:cubicBezTo>
                    <a:pt x="3222" y="4062"/>
                    <a:pt x="3298" y="4271"/>
                    <a:pt x="3362" y="4481"/>
                  </a:cubicBezTo>
                  <a:cubicBezTo>
                    <a:pt x="3387" y="4551"/>
                    <a:pt x="3406" y="4621"/>
                    <a:pt x="3425" y="4697"/>
                  </a:cubicBezTo>
                  <a:cubicBezTo>
                    <a:pt x="3413" y="4570"/>
                    <a:pt x="3400" y="4437"/>
                    <a:pt x="3381" y="4309"/>
                  </a:cubicBezTo>
                  <a:cubicBezTo>
                    <a:pt x="3381" y="4271"/>
                    <a:pt x="3368" y="4227"/>
                    <a:pt x="3368" y="4182"/>
                  </a:cubicBezTo>
                  <a:cubicBezTo>
                    <a:pt x="3362" y="4163"/>
                    <a:pt x="3355" y="4138"/>
                    <a:pt x="3349" y="4119"/>
                  </a:cubicBezTo>
                  <a:cubicBezTo>
                    <a:pt x="3349" y="4112"/>
                    <a:pt x="3349" y="4106"/>
                    <a:pt x="3355" y="4106"/>
                  </a:cubicBezTo>
                  <a:cubicBezTo>
                    <a:pt x="3285" y="3604"/>
                    <a:pt x="3196" y="3108"/>
                    <a:pt x="3088" y="2619"/>
                  </a:cubicBezTo>
                  <a:cubicBezTo>
                    <a:pt x="3025" y="2339"/>
                    <a:pt x="2961" y="2053"/>
                    <a:pt x="2891" y="1774"/>
                  </a:cubicBezTo>
                  <a:cubicBezTo>
                    <a:pt x="2822" y="1494"/>
                    <a:pt x="2733" y="1215"/>
                    <a:pt x="2682" y="935"/>
                  </a:cubicBezTo>
                  <a:cubicBezTo>
                    <a:pt x="2674" y="912"/>
                    <a:pt x="2690" y="898"/>
                    <a:pt x="2706" y="898"/>
                  </a:cubicBezTo>
                  <a:cubicBezTo>
                    <a:pt x="2717" y="898"/>
                    <a:pt x="2728" y="904"/>
                    <a:pt x="2733" y="916"/>
                  </a:cubicBezTo>
                  <a:cubicBezTo>
                    <a:pt x="2847" y="1221"/>
                    <a:pt x="2942" y="1532"/>
                    <a:pt x="3019" y="1850"/>
                  </a:cubicBezTo>
                  <a:cubicBezTo>
                    <a:pt x="3158" y="2409"/>
                    <a:pt x="3273" y="2981"/>
                    <a:pt x="3355" y="3553"/>
                  </a:cubicBezTo>
                  <a:cubicBezTo>
                    <a:pt x="3362" y="3591"/>
                    <a:pt x="3368" y="3636"/>
                    <a:pt x="3374" y="3674"/>
                  </a:cubicBezTo>
                  <a:cubicBezTo>
                    <a:pt x="3378" y="3672"/>
                    <a:pt x="3381" y="3671"/>
                    <a:pt x="3383" y="3671"/>
                  </a:cubicBezTo>
                  <a:cubicBezTo>
                    <a:pt x="3390" y="3671"/>
                    <a:pt x="3393" y="3677"/>
                    <a:pt x="3393" y="3687"/>
                  </a:cubicBezTo>
                  <a:cubicBezTo>
                    <a:pt x="3482" y="3922"/>
                    <a:pt x="3584" y="4151"/>
                    <a:pt x="3705" y="4367"/>
                  </a:cubicBezTo>
                  <a:cubicBezTo>
                    <a:pt x="3654" y="4100"/>
                    <a:pt x="3610" y="3826"/>
                    <a:pt x="3565" y="3553"/>
                  </a:cubicBezTo>
                  <a:cubicBezTo>
                    <a:pt x="3527" y="3324"/>
                    <a:pt x="3489" y="3102"/>
                    <a:pt x="3451" y="2873"/>
                  </a:cubicBezTo>
                  <a:cubicBezTo>
                    <a:pt x="3438" y="2841"/>
                    <a:pt x="3432" y="2803"/>
                    <a:pt x="3425" y="2772"/>
                  </a:cubicBezTo>
                  <a:cubicBezTo>
                    <a:pt x="3419" y="2759"/>
                    <a:pt x="3419" y="2746"/>
                    <a:pt x="3432" y="2740"/>
                  </a:cubicBezTo>
                  <a:cubicBezTo>
                    <a:pt x="3279" y="1831"/>
                    <a:pt x="3133" y="916"/>
                    <a:pt x="2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a:off x="8865842" y="2991438"/>
              <a:ext cx="408739" cy="1159583"/>
            </a:xfrm>
            <a:custGeom>
              <a:avLst/>
              <a:gdLst/>
              <a:ahLst/>
              <a:cxnLst/>
              <a:rect l="l" t="t" r="r" b="b"/>
              <a:pathLst>
                <a:path w="1920" h="5447" extrusionOk="0">
                  <a:moveTo>
                    <a:pt x="64" y="0"/>
                  </a:moveTo>
                  <a:lnTo>
                    <a:pt x="1" y="19"/>
                  </a:lnTo>
                  <a:lnTo>
                    <a:pt x="160" y="1004"/>
                  </a:lnTo>
                  <a:cubicBezTo>
                    <a:pt x="210" y="1315"/>
                    <a:pt x="261" y="1627"/>
                    <a:pt x="312" y="1938"/>
                  </a:cubicBezTo>
                  <a:cubicBezTo>
                    <a:pt x="376" y="2135"/>
                    <a:pt x="439" y="2332"/>
                    <a:pt x="503" y="2529"/>
                  </a:cubicBezTo>
                  <a:cubicBezTo>
                    <a:pt x="827" y="3533"/>
                    <a:pt x="1234" y="4506"/>
                    <a:pt x="1717" y="5446"/>
                  </a:cubicBezTo>
                  <a:cubicBezTo>
                    <a:pt x="1825" y="5224"/>
                    <a:pt x="1895" y="4976"/>
                    <a:pt x="1920" y="4728"/>
                  </a:cubicBezTo>
                  <a:cubicBezTo>
                    <a:pt x="1793" y="4385"/>
                    <a:pt x="1659" y="4035"/>
                    <a:pt x="1532" y="3692"/>
                  </a:cubicBezTo>
                  <a:cubicBezTo>
                    <a:pt x="1297" y="3076"/>
                    <a:pt x="1056" y="2459"/>
                    <a:pt x="814" y="1843"/>
                  </a:cubicBezTo>
                  <a:cubicBezTo>
                    <a:pt x="693" y="1532"/>
                    <a:pt x="573" y="1220"/>
                    <a:pt x="446" y="909"/>
                  </a:cubicBezTo>
                  <a:cubicBezTo>
                    <a:pt x="331" y="616"/>
                    <a:pt x="204" y="318"/>
                    <a:pt x="102" y="19"/>
                  </a:cubicBezTo>
                  <a:cubicBezTo>
                    <a:pt x="90" y="13"/>
                    <a:pt x="77" y="6"/>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a:off x="8895646" y="2938643"/>
              <a:ext cx="400649" cy="1025679"/>
            </a:xfrm>
            <a:custGeom>
              <a:avLst/>
              <a:gdLst/>
              <a:ahLst/>
              <a:cxnLst/>
              <a:rect l="l" t="t" r="r" b="b"/>
              <a:pathLst>
                <a:path w="1882" h="4818" extrusionOk="0">
                  <a:moveTo>
                    <a:pt x="337" y="0"/>
                  </a:moveTo>
                  <a:cubicBezTo>
                    <a:pt x="223" y="83"/>
                    <a:pt x="115" y="165"/>
                    <a:pt x="1" y="254"/>
                  </a:cubicBezTo>
                  <a:cubicBezTo>
                    <a:pt x="153" y="572"/>
                    <a:pt x="280" y="909"/>
                    <a:pt x="420" y="1239"/>
                  </a:cubicBezTo>
                  <a:cubicBezTo>
                    <a:pt x="897" y="2428"/>
                    <a:pt x="1367" y="3616"/>
                    <a:pt x="1818" y="4817"/>
                  </a:cubicBezTo>
                  <a:cubicBezTo>
                    <a:pt x="1882" y="4493"/>
                    <a:pt x="1831" y="4156"/>
                    <a:pt x="1767" y="3838"/>
                  </a:cubicBezTo>
                  <a:cubicBezTo>
                    <a:pt x="1621" y="3171"/>
                    <a:pt x="1361" y="2529"/>
                    <a:pt x="1113" y="1894"/>
                  </a:cubicBezTo>
                  <a:cubicBezTo>
                    <a:pt x="986" y="1570"/>
                    <a:pt x="852" y="1239"/>
                    <a:pt x="725" y="928"/>
                  </a:cubicBezTo>
                  <a:cubicBezTo>
                    <a:pt x="598" y="617"/>
                    <a:pt x="458" y="312"/>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8985057" y="2873713"/>
              <a:ext cx="240986" cy="654834"/>
            </a:xfrm>
            <a:custGeom>
              <a:avLst/>
              <a:gdLst/>
              <a:ahLst/>
              <a:cxnLst/>
              <a:rect l="l" t="t" r="r" b="b"/>
              <a:pathLst>
                <a:path w="1132" h="3076" extrusionOk="0">
                  <a:moveTo>
                    <a:pt x="350" y="0"/>
                  </a:moveTo>
                  <a:cubicBezTo>
                    <a:pt x="235" y="70"/>
                    <a:pt x="114" y="153"/>
                    <a:pt x="0" y="235"/>
                  </a:cubicBezTo>
                  <a:cubicBezTo>
                    <a:pt x="172" y="591"/>
                    <a:pt x="324" y="960"/>
                    <a:pt x="470" y="1328"/>
                  </a:cubicBezTo>
                  <a:cubicBezTo>
                    <a:pt x="705" y="1907"/>
                    <a:pt x="928" y="2491"/>
                    <a:pt x="1131" y="3076"/>
                  </a:cubicBezTo>
                  <a:lnTo>
                    <a:pt x="1131" y="3044"/>
                  </a:lnTo>
                  <a:cubicBezTo>
                    <a:pt x="1112" y="2961"/>
                    <a:pt x="1106" y="2866"/>
                    <a:pt x="1087" y="2784"/>
                  </a:cubicBezTo>
                  <a:cubicBezTo>
                    <a:pt x="1068" y="2663"/>
                    <a:pt x="1049" y="2548"/>
                    <a:pt x="1029" y="2434"/>
                  </a:cubicBezTo>
                  <a:cubicBezTo>
                    <a:pt x="953" y="2015"/>
                    <a:pt x="864" y="1602"/>
                    <a:pt x="750" y="1195"/>
                  </a:cubicBezTo>
                  <a:cubicBezTo>
                    <a:pt x="693" y="992"/>
                    <a:pt x="629" y="788"/>
                    <a:pt x="559" y="585"/>
                  </a:cubicBezTo>
                  <a:cubicBezTo>
                    <a:pt x="496" y="388"/>
                    <a:pt x="419" y="191"/>
                    <a:pt x="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6804267" y="2479877"/>
              <a:ext cx="2658505" cy="1695414"/>
            </a:xfrm>
            <a:custGeom>
              <a:avLst/>
              <a:gdLst/>
              <a:ahLst/>
              <a:cxnLst/>
              <a:rect l="l" t="t" r="r" b="b"/>
              <a:pathLst>
                <a:path w="12488" h="7964" extrusionOk="0">
                  <a:moveTo>
                    <a:pt x="12487" y="1"/>
                  </a:moveTo>
                  <a:cubicBezTo>
                    <a:pt x="12227" y="109"/>
                    <a:pt x="11973" y="230"/>
                    <a:pt x="11718" y="357"/>
                  </a:cubicBezTo>
                  <a:cubicBezTo>
                    <a:pt x="11445" y="490"/>
                    <a:pt x="11185" y="636"/>
                    <a:pt x="10918" y="776"/>
                  </a:cubicBezTo>
                  <a:cubicBezTo>
                    <a:pt x="10924" y="795"/>
                    <a:pt x="10918" y="808"/>
                    <a:pt x="10905" y="814"/>
                  </a:cubicBezTo>
                  <a:cubicBezTo>
                    <a:pt x="10771" y="884"/>
                    <a:pt x="10625" y="929"/>
                    <a:pt x="10498" y="986"/>
                  </a:cubicBezTo>
                  <a:cubicBezTo>
                    <a:pt x="10371" y="1037"/>
                    <a:pt x="10244" y="1094"/>
                    <a:pt x="10123" y="1157"/>
                  </a:cubicBezTo>
                  <a:cubicBezTo>
                    <a:pt x="9659" y="1380"/>
                    <a:pt x="9215" y="1634"/>
                    <a:pt x="8763" y="1895"/>
                  </a:cubicBezTo>
                  <a:cubicBezTo>
                    <a:pt x="8312" y="2162"/>
                    <a:pt x="7874" y="2441"/>
                    <a:pt x="7429" y="2714"/>
                  </a:cubicBezTo>
                  <a:cubicBezTo>
                    <a:pt x="7435" y="2753"/>
                    <a:pt x="7442" y="2791"/>
                    <a:pt x="7448" y="2835"/>
                  </a:cubicBezTo>
                  <a:lnTo>
                    <a:pt x="7480" y="3070"/>
                  </a:lnTo>
                  <a:cubicBezTo>
                    <a:pt x="7499" y="3147"/>
                    <a:pt x="7505" y="3223"/>
                    <a:pt x="7511" y="3299"/>
                  </a:cubicBezTo>
                  <a:cubicBezTo>
                    <a:pt x="7511" y="3350"/>
                    <a:pt x="7473" y="3413"/>
                    <a:pt x="7410" y="3413"/>
                  </a:cubicBezTo>
                  <a:cubicBezTo>
                    <a:pt x="7346" y="3407"/>
                    <a:pt x="7321" y="3344"/>
                    <a:pt x="7295" y="3293"/>
                  </a:cubicBezTo>
                  <a:cubicBezTo>
                    <a:pt x="7245" y="3210"/>
                    <a:pt x="7213" y="3121"/>
                    <a:pt x="7187" y="3032"/>
                  </a:cubicBezTo>
                  <a:cubicBezTo>
                    <a:pt x="7175" y="3108"/>
                    <a:pt x="7175" y="3185"/>
                    <a:pt x="7175" y="3261"/>
                  </a:cubicBezTo>
                  <a:cubicBezTo>
                    <a:pt x="7187" y="3331"/>
                    <a:pt x="7187" y="3407"/>
                    <a:pt x="7175" y="3477"/>
                  </a:cubicBezTo>
                  <a:cubicBezTo>
                    <a:pt x="7157" y="3530"/>
                    <a:pt x="7112" y="3567"/>
                    <a:pt x="7055" y="3567"/>
                  </a:cubicBezTo>
                  <a:cubicBezTo>
                    <a:pt x="7050" y="3567"/>
                    <a:pt x="7046" y="3566"/>
                    <a:pt x="7041" y="3566"/>
                  </a:cubicBezTo>
                  <a:cubicBezTo>
                    <a:pt x="6990" y="3553"/>
                    <a:pt x="6946" y="3521"/>
                    <a:pt x="6914" y="3477"/>
                  </a:cubicBezTo>
                  <a:lnTo>
                    <a:pt x="6914" y="3477"/>
                  </a:lnTo>
                  <a:cubicBezTo>
                    <a:pt x="6927" y="3541"/>
                    <a:pt x="6914" y="3598"/>
                    <a:pt x="6889" y="3649"/>
                  </a:cubicBezTo>
                  <a:cubicBezTo>
                    <a:pt x="6864" y="3688"/>
                    <a:pt x="6820" y="3712"/>
                    <a:pt x="6772" y="3712"/>
                  </a:cubicBezTo>
                  <a:cubicBezTo>
                    <a:pt x="6758" y="3712"/>
                    <a:pt x="6744" y="3710"/>
                    <a:pt x="6730" y="3706"/>
                  </a:cubicBezTo>
                  <a:cubicBezTo>
                    <a:pt x="6660" y="3680"/>
                    <a:pt x="6609" y="3623"/>
                    <a:pt x="6577" y="3553"/>
                  </a:cubicBezTo>
                  <a:cubicBezTo>
                    <a:pt x="6571" y="3541"/>
                    <a:pt x="6558" y="3521"/>
                    <a:pt x="6552" y="3502"/>
                  </a:cubicBezTo>
                  <a:cubicBezTo>
                    <a:pt x="6094" y="3718"/>
                    <a:pt x="5637" y="3922"/>
                    <a:pt x="5173" y="4125"/>
                  </a:cubicBezTo>
                  <a:cubicBezTo>
                    <a:pt x="5171" y="4126"/>
                    <a:pt x="5170" y="4126"/>
                    <a:pt x="5168" y="4126"/>
                  </a:cubicBezTo>
                  <a:cubicBezTo>
                    <a:pt x="5152" y="4126"/>
                    <a:pt x="5143" y="4099"/>
                    <a:pt x="5160" y="4087"/>
                  </a:cubicBezTo>
                  <a:cubicBezTo>
                    <a:pt x="5611" y="3858"/>
                    <a:pt x="6069" y="3630"/>
                    <a:pt x="6526" y="3413"/>
                  </a:cubicBezTo>
                  <a:cubicBezTo>
                    <a:pt x="6520" y="3388"/>
                    <a:pt x="6514" y="3363"/>
                    <a:pt x="6514" y="3344"/>
                  </a:cubicBezTo>
                  <a:cubicBezTo>
                    <a:pt x="6457" y="3382"/>
                    <a:pt x="6399" y="3413"/>
                    <a:pt x="6329" y="3439"/>
                  </a:cubicBezTo>
                  <a:lnTo>
                    <a:pt x="6126" y="3547"/>
                  </a:lnTo>
                  <a:cubicBezTo>
                    <a:pt x="5980" y="3610"/>
                    <a:pt x="5840" y="3680"/>
                    <a:pt x="5694" y="3750"/>
                  </a:cubicBezTo>
                  <a:lnTo>
                    <a:pt x="5516" y="3827"/>
                  </a:lnTo>
                  <a:cubicBezTo>
                    <a:pt x="5484" y="3852"/>
                    <a:pt x="5440" y="3871"/>
                    <a:pt x="5402" y="3877"/>
                  </a:cubicBezTo>
                  <a:lnTo>
                    <a:pt x="5262" y="3935"/>
                  </a:lnTo>
                  <a:lnTo>
                    <a:pt x="5033" y="4024"/>
                  </a:lnTo>
                  <a:cubicBezTo>
                    <a:pt x="4970" y="4055"/>
                    <a:pt x="4893" y="4081"/>
                    <a:pt x="4823" y="4100"/>
                  </a:cubicBezTo>
                  <a:cubicBezTo>
                    <a:pt x="4804" y="4100"/>
                    <a:pt x="4792" y="4081"/>
                    <a:pt x="4811" y="4068"/>
                  </a:cubicBezTo>
                  <a:cubicBezTo>
                    <a:pt x="4874" y="4024"/>
                    <a:pt x="4944" y="3992"/>
                    <a:pt x="5020" y="3960"/>
                  </a:cubicBezTo>
                  <a:lnTo>
                    <a:pt x="5167" y="3890"/>
                  </a:lnTo>
                  <a:lnTo>
                    <a:pt x="5097" y="3890"/>
                  </a:lnTo>
                  <a:cubicBezTo>
                    <a:pt x="4900" y="3966"/>
                    <a:pt x="4658" y="3998"/>
                    <a:pt x="4556" y="4221"/>
                  </a:cubicBezTo>
                  <a:cubicBezTo>
                    <a:pt x="4448" y="4443"/>
                    <a:pt x="4563" y="4691"/>
                    <a:pt x="4658" y="4894"/>
                  </a:cubicBezTo>
                  <a:cubicBezTo>
                    <a:pt x="4673" y="4928"/>
                    <a:pt x="4647" y="4954"/>
                    <a:pt x="4617" y="4954"/>
                  </a:cubicBezTo>
                  <a:cubicBezTo>
                    <a:pt x="4608" y="4954"/>
                    <a:pt x="4598" y="4951"/>
                    <a:pt x="4588" y="4945"/>
                  </a:cubicBezTo>
                  <a:cubicBezTo>
                    <a:pt x="4499" y="4894"/>
                    <a:pt x="4410" y="4831"/>
                    <a:pt x="4328" y="4761"/>
                  </a:cubicBezTo>
                  <a:lnTo>
                    <a:pt x="4328" y="4761"/>
                  </a:lnTo>
                  <a:cubicBezTo>
                    <a:pt x="4359" y="4818"/>
                    <a:pt x="4379" y="4888"/>
                    <a:pt x="4379" y="4958"/>
                  </a:cubicBezTo>
                  <a:cubicBezTo>
                    <a:pt x="4372" y="5040"/>
                    <a:pt x="4309" y="5117"/>
                    <a:pt x="4226" y="5129"/>
                  </a:cubicBezTo>
                  <a:cubicBezTo>
                    <a:pt x="4216" y="5131"/>
                    <a:pt x="4205" y="5132"/>
                    <a:pt x="4196" y="5132"/>
                  </a:cubicBezTo>
                  <a:cubicBezTo>
                    <a:pt x="4164" y="5132"/>
                    <a:pt x="4136" y="5123"/>
                    <a:pt x="4112" y="5104"/>
                  </a:cubicBezTo>
                  <a:cubicBezTo>
                    <a:pt x="4112" y="5205"/>
                    <a:pt x="4086" y="5320"/>
                    <a:pt x="3965" y="5320"/>
                  </a:cubicBezTo>
                  <a:cubicBezTo>
                    <a:pt x="3819" y="5320"/>
                    <a:pt x="3737" y="5161"/>
                    <a:pt x="3692" y="5053"/>
                  </a:cubicBezTo>
                  <a:cubicBezTo>
                    <a:pt x="3673" y="5008"/>
                    <a:pt x="3654" y="4958"/>
                    <a:pt x="3641" y="4913"/>
                  </a:cubicBezTo>
                  <a:cubicBezTo>
                    <a:pt x="3463" y="5097"/>
                    <a:pt x="3279" y="5269"/>
                    <a:pt x="3082" y="5428"/>
                  </a:cubicBezTo>
                  <a:cubicBezTo>
                    <a:pt x="2695" y="5758"/>
                    <a:pt x="2288" y="6063"/>
                    <a:pt x="1862" y="6343"/>
                  </a:cubicBezTo>
                  <a:cubicBezTo>
                    <a:pt x="1652" y="6476"/>
                    <a:pt x="1443" y="6604"/>
                    <a:pt x="1227" y="6731"/>
                  </a:cubicBezTo>
                  <a:cubicBezTo>
                    <a:pt x="1061" y="6820"/>
                    <a:pt x="902" y="6909"/>
                    <a:pt x="737" y="6991"/>
                  </a:cubicBezTo>
                  <a:cubicBezTo>
                    <a:pt x="801" y="6978"/>
                    <a:pt x="871" y="6972"/>
                    <a:pt x="934" y="6959"/>
                  </a:cubicBezTo>
                  <a:cubicBezTo>
                    <a:pt x="953" y="6959"/>
                    <a:pt x="966" y="6966"/>
                    <a:pt x="972" y="6978"/>
                  </a:cubicBezTo>
                  <a:cubicBezTo>
                    <a:pt x="1074" y="6915"/>
                    <a:pt x="1169" y="6870"/>
                    <a:pt x="1284" y="6807"/>
                  </a:cubicBezTo>
                  <a:cubicBezTo>
                    <a:pt x="1398" y="6743"/>
                    <a:pt x="1513" y="6680"/>
                    <a:pt x="1627" y="6610"/>
                  </a:cubicBezTo>
                  <a:cubicBezTo>
                    <a:pt x="1735" y="6546"/>
                    <a:pt x="1849" y="6476"/>
                    <a:pt x="1957" y="6407"/>
                  </a:cubicBezTo>
                  <a:cubicBezTo>
                    <a:pt x="2053" y="6324"/>
                    <a:pt x="2161" y="6260"/>
                    <a:pt x="2275" y="6210"/>
                  </a:cubicBezTo>
                  <a:cubicBezTo>
                    <a:pt x="2278" y="6209"/>
                    <a:pt x="2280" y="6209"/>
                    <a:pt x="2283" y="6209"/>
                  </a:cubicBezTo>
                  <a:cubicBezTo>
                    <a:pt x="2305" y="6209"/>
                    <a:pt x="2324" y="6231"/>
                    <a:pt x="2307" y="6254"/>
                  </a:cubicBezTo>
                  <a:cubicBezTo>
                    <a:pt x="2224" y="6349"/>
                    <a:pt x="2097" y="6413"/>
                    <a:pt x="1989" y="6476"/>
                  </a:cubicBezTo>
                  <a:cubicBezTo>
                    <a:pt x="1881" y="6540"/>
                    <a:pt x="1779" y="6604"/>
                    <a:pt x="1671" y="6667"/>
                  </a:cubicBezTo>
                  <a:cubicBezTo>
                    <a:pt x="1557" y="6731"/>
                    <a:pt x="1443" y="6794"/>
                    <a:pt x="1328" y="6858"/>
                  </a:cubicBezTo>
                  <a:cubicBezTo>
                    <a:pt x="1214" y="6921"/>
                    <a:pt x="1099" y="6978"/>
                    <a:pt x="979" y="7036"/>
                  </a:cubicBezTo>
                  <a:lnTo>
                    <a:pt x="960" y="7036"/>
                  </a:lnTo>
                  <a:cubicBezTo>
                    <a:pt x="597" y="7296"/>
                    <a:pt x="273" y="7614"/>
                    <a:pt x="0" y="7963"/>
                  </a:cubicBezTo>
                  <a:cubicBezTo>
                    <a:pt x="464" y="7716"/>
                    <a:pt x="915" y="7423"/>
                    <a:pt x="1360" y="7144"/>
                  </a:cubicBezTo>
                  <a:cubicBezTo>
                    <a:pt x="2212" y="6604"/>
                    <a:pt x="3044" y="6032"/>
                    <a:pt x="3896" y="5491"/>
                  </a:cubicBezTo>
                  <a:cubicBezTo>
                    <a:pt x="4734" y="4939"/>
                    <a:pt x="5611" y="4449"/>
                    <a:pt x="6520" y="4017"/>
                  </a:cubicBezTo>
                  <a:cubicBezTo>
                    <a:pt x="6525" y="4015"/>
                    <a:pt x="6532" y="4013"/>
                    <a:pt x="6538" y="4013"/>
                  </a:cubicBezTo>
                  <a:cubicBezTo>
                    <a:pt x="6548" y="4013"/>
                    <a:pt x="6557" y="4016"/>
                    <a:pt x="6565" y="4024"/>
                  </a:cubicBezTo>
                  <a:cubicBezTo>
                    <a:pt x="6762" y="3896"/>
                    <a:pt x="6965" y="3782"/>
                    <a:pt x="7162" y="3655"/>
                  </a:cubicBezTo>
                  <a:cubicBezTo>
                    <a:pt x="7588" y="3388"/>
                    <a:pt x="8007" y="3108"/>
                    <a:pt x="8439" y="2861"/>
                  </a:cubicBezTo>
                  <a:cubicBezTo>
                    <a:pt x="8662" y="2733"/>
                    <a:pt x="8884" y="2619"/>
                    <a:pt x="9119" y="2517"/>
                  </a:cubicBezTo>
                  <a:cubicBezTo>
                    <a:pt x="9234" y="2467"/>
                    <a:pt x="9348" y="2422"/>
                    <a:pt x="9469" y="2384"/>
                  </a:cubicBezTo>
                  <a:cubicBezTo>
                    <a:pt x="9570" y="2346"/>
                    <a:pt x="9672" y="2320"/>
                    <a:pt x="9774" y="2301"/>
                  </a:cubicBezTo>
                  <a:cubicBezTo>
                    <a:pt x="9945" y="2174"/>
                    <a:pt x="10123" y="2054"/>
                    <a:pt x="10301" y="1939"/>
                  </a:cubicBezTo>
                  <a:cubicBezTo>
                    <a:pt x="10625" y="1723"/>
                    <a:pt x="10949" y="1520"/>
                    <a:pt x="11293" y="1335"/>
                  </a:cubicBezTo>
                  <a:cubicBezTo>
                    <a:pt x="11604" y="1170"/>
                    <a:pt x="11922" y="1018"/>
                    <a:pt x="12246" y="878"/>
                  </a:cubicBezTo>
                  <a:lnTo>
                    <a:pt x="11871" y="783"/>
                  </a:lnTo>
                  <a:lnTo>
                    <a:pt x="11871" y="783"/>
                  </a:lnTo>
                  <a:cubicBezTo>
                    <a:pt x="11877" y="795"/>
                    <a:pt x="11877" y="808"/>
                    <a:pt x="11871" y="821"/>
                  </a:cubicBezTo>
                  <a:cubicBezTo>
                    <a:pt x="11845" y="846"/>
                    <a:pt x="11814" y="865"/>
                    <a:pt x="11782" y="878"/>
                  </a:cubicBezTo>
                  <a:lnTo>
                    <a:pt x="11680" y="922"/>
                  </a:lnTo>
                  <a:lnTo>
                    <a:pt x="11477" y="1018"/>
                  </a:lnTo>
                  <a:cubicBezTo>
                    <a:pt x="11337" y="1088"/>
                    <a:pt x="11204" y="1151"/>
                    <a:pt x="11064" y="1221"/>
                  </a:cubicBezTo>
                  <a:cubicBezTo>
                    <a:pt x="10791" y="1361"/>
                    <a:pt x="10524" y="1507"/>
                    <a:pt x="10257" y="1660"/>
                  </a:cubicBezTo>
                  <a:cubicBezTo>
                    <a:pt x="10255" y="1660"/>
                    <a:pt x="10253" y="1661"/>
                    <a:pt x="10251" y="1661"/>
                  </a:cubicBezTo>
                  <a:cubicBezTo>
                    <a:pt x="10235" y="1661"/>
                    <a:pt x="10226" y="1639"/>
                    <a:pt x="10238" y="1628"/>
                  </a:cubicBezTo>
                  <a:cubicBezTo>
                    <a:pt x="10498" y="1463"/>
                    <a:pt x="10759" y="1304"/>
                    <a:pt x="11026" y="1157"/>
                  </a:cubicBezTo>
                  <a:cubicBezTo>
                    <a:pt x="11165" y="1088"/>
                    <a:pt x="11305" y="1018"/>
                    <a:pt x="11439" y="941"/>
                  </a:cubicBezTo>
                  <a:lnTo>
                    <a:pt x="11648" y="846"/>
                  </a:lnTo>
                  <a:cubicBezTo>
                    <a:pt x="11699" y="808"/>
                    <a:pt x="11763" y="783"/>
                    <a:pt x="11820" y="763"/>
                  </a:cubicBezTo>
                  <a:cubicBezTo>
                    <a:pt x="11801" y="757"/>
                    <a:pt x="11795" y="732"/>
                    <a:pt x="11801" y="713"/>
                  </a:cubicBezTo>
                  <a:cubicBezTo>
                    <a:pt x="11820" y="668"/>
                    <a:pt x="11839" y="630"/>
                    <a:pt x="11871" y="592"/>
                  </a:cubicBezTo>
                  <a:lnTo>
                    <a:pt x="11871" y="592"/>
                  </a:lnTo>
                  <a:lnTo>
                    <a:pt x="11801" y="617"/>
                  </a:lnTo>
                  <a:cubicBezTo>
                    <a:pt x="11769" y="636"/>
                    <a:pt x="11737" y="655"/>
                    <a:pt x="11706" y="668"/>
                  </a:cubicBezTo>
                  <a:lnTo>
                    <a:pt x="11585" y="738"/>
                  </a:lnTo>
                  <a:cubicBezTo>
                    <a:pt x="11502" y="789"/>
                    <a:pt x="11413" y="833"/>
                    <a:pt x="11331" y="878"/>
                  </a:cubicBezTo>
                  <a:cubicBezTo>
                    <a:pt x="11327" y="880"/>
                    <a:pt x="11324" y="880"/>
                    <a:pt x="11320" y="880"/>
                  </a:cubicBezTo>
                  <a:cubicBezTo>
                    <a:pt x="11299" y="880"/>
                    <a:pt x="11283" y="851"/>
                    <a:pt x="11305" y="840"/>
                  </a:cubicBezTo>
                  <a:cubicBezTo>
                    <a:pt x="11388" y="776"/>
                    <a:pt x="11464" y="725"/>
                    <a:pt x="11547" y="675"/>
                  </a:cubicBezTo>
                  <a:lnTo>
                    <a:pt x="11667" y="592"/>
                  </a:lnTo>
                  <a:lnTo>
                    <a:pt x="11674" y="586"/>
                  </a:lnTo>
                  <a:cubicBezTo>
                    <a:pt x="11674" y="586"/>
                    <a:pt x="11680" y="579"/>
                    <a:pt x="11687" y="579"/>
                  </a:cubicBezTo>
                  <a:lnTo>
                    <a:pt x="11744" y="541"/>
                  </a:lnTo>
                  <a:lnTo>
                    <a:pt x="11756" y="528"/>
                  </a:lnTo>
                  <a:cubicBezTo>
                    <a:pt x="12023" y="382"/>
                    <a:pt x="12265" y="204"/>
                    <a:pt x="12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a:off x="7319661" y="3764209"/>
              <a:ext cx="34913" cy="31933"/>
            </a:xfrm>
            <a:custGeom>
              <a:avLst/>
              <a:gdLst/>
              <a:ahLst/>
              <a:cxnLst/>
              <a:rect l="l" t="t" r="r" b="b"/>
              <a:pathLst>
                <a:path w="164" h="150" extrusionOk="0">
                  <a:moveTo>
                    <a:pt x="152" y="1"/>
                  </a:moveTo>
                  <a:cubicBezTo>
                    <a:pt x="150" y="1"/>
                    <a:pt x="148" y="2"/>
                    <a:pt x="146" y="5"/>
                  </a:cubicBezTo>
                  <a:lnTo>
                    <a:pt x="108" y="30"/>
                  </a:lnTo>
                  <a:cubicBezTo>
                    <a:pt x="96" y="43"/>
                    <a:pt x="83" y="49"/>
                    <a:pt x="77" y="62"/>
                  </a:cubicBezTo>
                  <a:lnTo>
                    <a:pt x="7" y="126"/>
                  </a:lnTo>
                  <a:cubicBezTo>
                    <a:pt x="0" y="132"/>
                    <a:pt x="0" y="138"/>
                    <a:pt x="7" y="145"/>
                  </a:cubicBezTo>
                  <a:cubicBezTo>
                    <a:pt x="10" y="148"/>
                    <a:pt x="13" y="150"/>
                    <a:pt x="16" y="150"/>
                  </a:cubicBezTo>
                  <a:cubicBezTo>
                    <a:pt x="19" y="150"/>
                    <a:pt x="22" y="148"/>
                    <a:pt x="26" y="145"/>
                  </a:cubicBezTo>
                  <a:lnTo>
                    <a:pt x="96" y="88"/>
                  </a:lnTo>
                  <a:lnTo>
                    <a:pt x="127" y="56"/>
                  </a:lnTo>
                  <a:lnTo>
                    <a:pt x="159" y="18"/>
                  </a:lnTo>
                  <a:cubicBezTo>
                    <a:pt x="164" y="13"/>
                    <a:pt x="158" y="1"/>
                    <a:pt x="152"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a:off x="7245151" y="2307015"/>
              <a:ext cx="38319" cy="210330"/>
            </a:xfrm>
            <a:custGeom>
              <a:avLst/>
              <a:gdLst/>
              <a:ahLst/>
              <a:cxnLst/>
              <a:rect l="l" t="t" r="r" b="b"/>
              <a:pathLst>
                <a:path w="180" h="988" extrusionOk="0">
                  <a:moveTo>
                    <a:pt x="150" y="0"/>
                  </a:moveTo>
                  <a:cubicBezTo>
                    <a:pt x="140" y="0"/>
                    <a:pt x="130" y="6"/>
                    <a:pt x="128" y="19"/>
                  </a:cubicBezTo>
                  <a:cubicBezTo>
                    <a:pt x="71" y="171"/>
                    <a:pt x="39" y="336"/>
                    <a:pt x="26" y="495"/>
                  </a:cubicBezTo>
                  <a:cubicBezTo>
                    <a:pt x="13" y="654"/>
                    <a:pt x="1" y="832"/>
                    <a:pt x="64" y="972"/>
                  </a:cubicBezTo>
                  <a:cubicBezTo>
                    <a:pt x="70" y="983"/>
                    <a:pt x="80" y="988"/>
                    <a:pt x="90" y="988"/>
                  </a:cubicBezTo>
                  <a:cubicBezTo>
                    <a:pt x="103" y="988"/>
                    <a:pt x="115" y="980"/>
                    <a:pt x="115" y="965"/>
                  </a:cubicBezTo>
                  <a:cubicBezTo>
                    <a:pt x="141" y="813"/>
                    <a:pt x="115" y="654"/>
                    <a:pt x="121" y="502"/>
                  </a:cubicBezTo>
                  <a:cubicBezTo>
                    <a:pt x="128" y="343"/>
                    <a:pt x="147" y="184"/>
                    <a:pt x="172" y="31"/>
                  </a:cubicBezTo>
                  <a:cubicBezTo>
                    <a:pt x="180" y="12"/>
                    <a:pt x="165" y="0"/>
                    <a:pt x="150"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a:off x="7326899" y="2613781"/>
              <a:ext cx="22779" cy="67697"/>
            </a:xfrm>
            <a:custGeom>
              <a:avLst/>
              <a:gdLst/>
              <a:ahLst/>
              <a:cxnLst/>
              <a:rect l="l" t="t" r="r" b="b"/>
              <a:pathLst>
                <a:path w="107" h="318" extrusionOk="0">
                  <a:moveTo>
                    <a:pt x="31" y="1"/>
                  </a:moveTo>
                  <a:cubicBezTo>
                    <a:pt x="16" y="1"/>
                    <a:pt x="1" y="12"/>
                    <a:pt x="4" y="33"/>
                  </a:cubicBezTo>
                  <a:lnTo>
                    <a:pt x="36" y="173"/>
                  </a:lnTo>
                  <a:cubicBezTo>
                    <a:pt x="43" y="217"/>
                    <a:pt x="62" y="268"/>
                    <a:pt x="81" y="312"/>
                  </a:cubicBezTo>
                  <a:cubicBezTo>
                    <a:pt x="84" y="316"/>
                    <a:pt x="90" y="317"/>
                    <a:pt x="96" y="317"/>
                  </a:cubicBezTo>
                  <a:cubicBezTo>
                    <a:pt x="101" y="317"/>
                    <a:pt x="106" y="316"/>
                    <a:pt x="106" y="312"/>
                  </a:cubicBezTo>
                  <a:cubicBezTo>
                    <a:pt x="100" y="217"/>
                    <a:pt x="87" y="122"/>
                    <a:pt x="55" y="26"/>
                  </a:cubicBezTo>
                  <a:cubicBezTo>
                    <a:pt x="55" y="9"/>
                    <a:pt x="43" y="1"/>
                    <a:pt x="31"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a:off x="7279000" y="2528627"/>
              <a:ext cx="61098" cy="216717"/>
            </a:xfrm>
            <a:custGeom>
              <a:avLst/>
              <a:gdLst/>
              <a:ahLst/>
              <a:cxnLst/>
              <a:rect l="l" t="t" r="r" b="b"/>
              <a:pathLst>
                <a:path w="287" h="1018" extrusionOk="0">
                  <a:moveTo>
                    <a:pt x="39" y="1"/>
                  </a:moveTo>
                  <a:cubicBezTo>
                    <a:pt x="26" y="1"/>
                    <a:pt x="13" y="7"/>
                    <a:pt x="13" y="20"/>
                  </a:cubicBezTo>
                  <a:cubicBezTo>
                    <a:pt x="1" y="191"/>
                    <a:pt x="13" y="369"/>
                    <a:pt x="51" y="541"/>
                  </a:cubicBezTo>
                  <a:cubicBezTo>
                    <a:pt x="71" y="617"/>
                    <a:pt x="90" y="700"/>
                    <a:pt x="121" y="782"/>
                  </a:cubicBezTo>
                  <a:cubicBezTo>
                    <a:pt x="147" y="865"/>
                    <a:pt x="191" y="941"/>
                    <a:pt x="242" y="1011"/>
                  </a:cubicBezTo>
                  <a:cubicBezTo>
                    <a:pt x="248" y="1015"/>
                    <a:pt x="256" y="1017"/>
                    <a:pt x="262" y="1017"/>
                  </a:cubicBezTo>
                  <a:cubicBezTo>
                    <a:pt x="275" y="1017"/>
                    <a:pt x="287" y="1009"/>
                    <a:pt x="287" y="992"/>
                  </a:cubicBezTo>
                  <a:cubicBezTo>
                    <a:pt x="268" y="909"/>
                    <a:pt x="236" y="833"/>
                    <a:pt x="204" y="757"/>
                  </a:cubicBezTo>
                  <a:cubicBezTo>
                    <a:pt x="172" y="674"/>
                    <a:pt x="147" y="598"/>
                    <a:pt x="128" y="515"/>
                  </a:cubicBezTo>
                  <a:cubicBezTo>
                    <a:pt x="90" y="357"/>
                    <a:pt x="64" y="185"/>
                    <a:pt x="64" y="20"/>
                  </a:cubicBezTo>
                  <a:cubicBezTo>
                    <a:pt x="64" y="7"/>
                    <a:pt x="51" y="1"/>
                    <a:pt x="39"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7264098" y="2228247"/>
              <a:ext cx="21927" cy="35552"/>
            </a:xfrm>
            <a:custGeom>
              <a:avLst/>
              <a:gdLst/>
              <a:ahLst/>
              <a:cxnLst/>
              <a:rect l="l" t="t" r="r" b="b"/>
              <a:pathLst>
                <a:path w="103" h="167" extrusionOk="0">
                  <a:moveTo>
                    <a:pt x="90" y="1"/>
                  </a:moveTo>
                  <a:cubicBezTo>
                    <a:pt x="83" y="1"/>
                    <a:pt x="77" y="1"/>
                    <a:pt x="71" y="7"/>
                  </a:cubicBezTo>
                  <a:lnTo>
                    <a:pt x="58" y="20"/>
                  </a:lnTo>
                  <a:cubicBezTo>
                    <a:pt x="58" y="26"/>
                    <a:pt x="52" y="33"/>
                    <a:pt x="52" y="39"/>
                  </a:cubicBezTo>
                  <a:cubicBezTo>
                    <a:pt x="45" y="45"/>
                    <a:pt x="39" y="58"/>
                    <a:pt x="32" y="71"/>
                  </a:cubicBezTo>
                  <a:lnTo>
                    <a:pt x="7" y="128"/>
                  </a:lnTo>
                  <a:cubicBezTo>
                    <a:pt x="1" y="141"/>
                    <a:pt x="7" y="160"/>
                    <a:pt x="20" y="166"/>
                  </a:cubicBezTo>
                  <a:cubicBezTo>
                    <a:pt x="32" y="166"/>
                    <a:pt x="52" y="160"/>
                    <a:pt x="58" y="147"/>
                  </a:cubicBezTo>
                  <a:cubicBezTo>
                    <a:pt x="64" y="128"/>
                    <a:pt x="77" y="109"/>
                    <a:pt x="83" y="90"/>
                  </a:cubicBezTo>
                  <a:cubicBezTo>
                    <a:pt x="96" y="64"/>
                    <a:pt x="90" y="64"/>
                    <a:pt x="96" y="58"/>
                  </a:cubicBezTo>
                  <a:cubicBezTo>
                    <a:pt x="96" y="52"/>
                    <a:pt x="102" y="39"/>
                    <a:pt x="102" y="33"/>
                  </a:cubicBezTo>
                  <a:cubicBezTo>
                    <a:pt x="102" y="33"/>
                    <a:pt x="102" y="26"/>
                    <a:pt x="102" y="20"/>
                  </a:cubicBezTo>
                  <a:cubicBezTo>
                    <a:pt x="102" y="14"/>
                    <a:pt x="96" y="7"/>
                    <a:pt x="90"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7227695" y="2064539"/>
              <a:ext cx="43428" cy="158173"/>
            </a:xfrm>
            <a:custGeom>
              <a:avLst/>
              <a:gdLst/>
              <a:ahLst/>
              <a:cxnLst/>
              <a:rect l="l" t="t" r="r" b="b"/>
              <a:pathLst>
                <a:path w="204" h="743" extrusionOk="0">
                  <a:moveTo>
                    <a:pt x="173" y="1"/>
                  </a:moveTo>
                  <a:cubicBezTo>
                    <a:pt x="166" y="1"/>
                    <a:pt x="159" y="3"/>
                    <a:pt x="153" y="7"/>
                  </a:cubicBezTo>
                  <a:cubicBezTo>
                    <a:pt x="127" y="26"/>
                    <a:pt x="115" y="52"/>
                    <a:pt x="102" y="77"/>
                  </a:cubicBezTo>
                  <a:cubicBezTo>
                    <a:pt x="89" y="109"/>
                    <a:pt x="76" y="141"/>
                    <a:pt x="70" y="173"/>
                  </a:cubicBezTo>
                  <a:cubicBezTo>
                    <a:pt x="51" y="230"/>
                    <a:pt x="32" y="287"/>
                    <a:pt x="26" y="350"/>
                  </a:cubicBezTo>
                  <a:cubicBezTo>
                    <a:pt x="0" y="471"/>
                    <a:pt x="0" y="598"/>
                    <a:pt x="26" y="725"/>
                  </a:cubicBezTo>
                  <a:cubicBezTo>
                    <a:pt x="29" y="736"/>
                    <a:pt x="41" y="742"/>
                    <a:pt x="52" y="742"/>
                  </a:cubicBezTo>
                  <a:cubicBezTo>
                    <a:pt x="62" y="742"/>
                    <a:pt x="70" y="737"/>
                    <a:pt x="70" y="725"/>
                  </a:cubicBezTo>
                  <a:cubicBezTo>
                    <a:pt x="70" y="605"/>
                    <a:pt x="83" y="484"/>
                    <a:pt x="102" y="363"/>
                  </a:cubicBezTo>
                  <a:cubicBezTo>
                    <a:pt x="115" y="306"/>
                    <a:pt x="134" y="249"/>
                    <a:pt x="153" y="192"/>
                  </a:cubicBezTo>
                  <a:cubicBezTo>
                    <a:pt x="159" y="166"/>
                    <a:pt x="165" y="134"/>
                    <a:pt x="178" y="109"/>
                  </a:cubicBezTo>
                  <a:cubicBezTo>
                    <a:pt x="191" y="84"/>
                    <a:pt x="203" y="52"/>
                    <a:pt x="203" y="26"/>
                  </a:cubicBezTo>
                  <a:cubicBezTo>
                    <a:pt x="199" y="9"/>
                    <a:pt x="187" y="1"/>
                    <a:pt x="173"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7273678" y="2010467"/>
              <a:ext cx="16392" cy="25120"/>
            </a:xfrm>
            <a:custGeom>
              <a:avLst/>
              <a:gdLst/>
              <a:ahLst/>
              <a:cxnLst/>
              <a:rect l="l" t="t" r="r" b="b"/>
              <a:pathLst>
                <a:path w="77" h="118" extrusionOk="0">
                  <a:moveTo>
                    <a:pt x="62" y="0"/>
                  </a:moveTo>
                  <a:cubicBezTo>
                    <a:pt x="58" y="0"/>
                    <a:pt x="53" y="2"/>
                    <a:pt x="51" y="7"/>
                  </a:cubicBezTo>
                  <a:cubicBezTo>
                    <a:pt x="45" y="7"/>
                    <a:pt x="38" y="13"/>
                    <a:pt x="38" y="20"/>
                  </a:cubicBezTo>
                  <a:cubicBezTo>
                    <a:pt x="32" y="26"/>
                    <a:pt x="32" y="39"/>
                    <a:pt x="26" y="45"/>
                  </a:cubicBezTo>
                  <a:lnTo>
                    <a:pt x="7" y="83"/>
                  </a:lnTo>
                  <a:cubicBezTo>
                    <a:pt x="0" y="90"/>
                    <a:pt x="0" y="96"/>
                    <a:pt x="7" y="102"/>
                  </a:cubicBezTo>
                  <a:cubicBezTo>
                    <a:pt x="7" y="109"/>
                    <a:pt x="13" y="115"/>
                    <a:pt x="19" y="115"/>
                  </a:cubicBezTo>
                  <a:cubicBezTo>
                    <a:pt x="23" y="117"/>
                    <a:pt x="27" y="118"/>
                    <a:pt x="30" y="118"/>
                  </a:cubicBezTo>
                  <a:cubicBezTo>
                    <a:pt x="41" y="118"/>
                    <a:pt x="53" y="112"/>
                    <a:pt x="57" y="102"/>
                  </a:cubicBezTo>
                  <a:lnTo>
                    <a:pt x="70" y="58"/>
                  </a:lnTo>
                  <a:cubicBezTo>
                    <a:pt x="70" y="52"/>
                    <a:pt x="76" y="45"/>
                    <a:pt x="76" y="39"/>
                  </a:cubicBezTo>
                  <a:cubicBezTo>
                    <a:pt x="76" y="26"/>
                    <a:pt x="76" y="20"/>
                    <a:pt x="76" y="13"/>
                  </a:cubicBezTo>
                  <a:cubicBezTo>
                    <a:pt x="76" y="6"/>
                    <a:pt x="69" y="0"/>
                    <a:pt x="62"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8461574" y="1620675"/>
              <a:ext cx="90689" cy="91966"/>
            </a:xfrm>
            <a:custGeom>
              <a:avLst/>
              <a:gdLst/>
              <a:ahLst/>
              <a:cxnLst/>
              <a:rect l="l" t="t" r="r" b="b"/>
              <a:pathLst>
                <a:path w="426" h="432" extrusionOk="0">
                  <a:moveTo>
                    <a:pt x="24" y="0"/>
                  </a:moveTo>
                  <a:cubicBezTo>
                    <a:pt x="9" y="0"/>
                    <a:pt x="1" y="16"/>
                    <a:pt x="6" y="27"/>
                  </a:cubicBezTo>
                  <a:cubicBezTo>
                    <a:pt x="12" y="46"/>
                    <a:pt x="19" y="59"/>
                    <a:pt x="31" y="78"/>
                  </a:cubicBezTo>
                  <a:cubicBezTo>
                    <a:pt x="38" y="91"/>
                    <a:pt x="51" y="110"/>
                    <a:pt x="63" y="122"/>
                  </a:cubicBezTo>
                  <a:cubicBezTo>
                    <a:pt x="89" y="154"/>
                    <a:pt x="114" y="180"/>
                    <a:pt x="140" y="205"/>
                  </a:cubicBezTo>
                  <a:cubicBezTo>
                    <a:pt x="184" y="262"/>
                    <a:pt x="235" y="313"/>
                    <a:pt x="286" y="364"/>
                  </a:cubicBezTo>
                  <a:cubicBezTo>
                    <a:pt x="302" y="386"/>
                    <a:pt x="333" y="431"/>
                    <a:pt x="369" y="431"/>
                  </a:cubicBezTo>
                  <a:cubicBezTo>
                    <a:pt x="375" y="431"/>
                    <a:pt x="381" y="430"/>
                    <a:pt x="387" y="427"/>
                  </a:cubicBezTo>
                  <a:cubicBezTo>
                    <a:pt x="425" y="408"/>
                    <a:pt x="394" y="345"/>
                    <a:pt x="368" y="326"/>
                  </a:cubicBezTo>
                  <a:lnTo>
                    <a:pt x="216" y="167"/>
                  </a:lnTo>
                  <a:cubicBezTo>
                    <a:pt x="190" y="135"/>
                    <a:pt x="159" y="103"/>
                    <a:pt x="127" y="78"/>
                  </a:cubicBezTo>
                  <a:cubicBezTo>
                    <a:pt x="114" y="65"/>
                    <a:pt x="95" y="52"/>
                    <a:pt x="82" y="40"/>
                  </a:cubicBezTo>
                  <a:cubicBezTo>
                    <a:pt x="70" y="21"/>
                    <a:pt x="51" y="8"/>
                    <a:pt x="31" y="2"/>
                  </a:cubicBezTo>
                  <a:cubicBezTo>
                    <a:pt x="29" y="1"/>
                    <a:pt x="26" y="0"/>
                    <a:pt x="24"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7541487" y="2912245"/>
              <a:ext cx="37042" cy="79619"/>
            </a:xfrm>
            <a:custGeom>
              <a:avLst/>
              <a:gdLst/>
              <a:ahLst/>
              <a:cxnLst/>
              <a:rect l="l" t="t" r="r" b="b"/>
              <a:pathLst>
                <a:path w="174" h="374" extrusionOk="0">
                  <a:moveTo>
                    <a:pt x="23" y="0"/>
                  </a:moveTo>
                  <a:cubicBezTo>
                    <a:pt x="18" y="0"/>
                    <a:pt x="13" y="3"/>
                    <a:pt x="13" y="10"/>
                  </a:cubicBezTo>
                  <a:cubicBezTo>
                    <a:pt x="13" y="16"/>
                    <a:pt x="7" y="23"/>
                    <a:pt x="0" y="29"/>
                  </a:cubicBezTo>
                  <a:cubicBezTo>
                    <a:pt x="0" y="35"/>
                    <a:pt x="0" y="42"/>
                    <a:pt x="0" y="54"/>
                  </a:cubicBezTo>
                  <a:cubicBezTo>
                    <a:pt x="0" y="67"/>
                    <a:pt x="0" y="86"/>
                    <a:pt x="7" y="99"/>
                  </a:cubicBezTo>
                  <a:cubicBezTo>
                    <a:pt x="7" y="131"/>
                    <a:pt x="13" y="162"/>
                    <a:pt x="26" y="194"/>
                  </a:cubicBezTo>
                  <a:cubicBezTo>
                    <a:pt x="45" y="258"/>
                    <a:pt x="70" y="315"/>
                    <a:pt x="108" y="366"/>
                  </a:cubicBezTo>
                  <a:cubicBezTo>
                    <a:pt x="115" y="371"/>
                    <a:pt x="124" y="373"/>
                    <a:pt x="132" y="373"/>
                  </a:cubicBezTo>
                  <a:cubicBezTo>
                    <a:pt x="154" y="373"/>
                    <a:pt x="173" y="357"/>
                    <a:pt x="159" y="334"/>
                  </a:cubicBezTo>
                  <a:cubicBezTo>
                    <a:pt x="128" y="283"/>
                    <a:pt x="102" y="226"/>
                    <a:pt x="83" y="175"/>
                  </a:cubicBezTo>
                  <a:cubicBezTo>
                    <a:pt x="70" y="150"/>
                    <a:pt x="64" y="118"/>
                    <a:pt x="58" y="92"/>
                  </a:cubicBezTo>
                  <a:cubicBezTo>
                    <a:pt x="58" y="80"/>
                    <a:pt x="51" y="67"/>
                    <a:pt x="51" y="54"/>
                  </a:cubicBezTo>
                  <a:cubicBezTo>
                    <a:pt x="45" y="35"/>
                    <a:pt x="51" y="35"/>
                    <a:pt x="45" y="29"/>
                  </a:cubicBezTo>
                  <a:cubicBezTo>
                    <a:pt x="39" y="23"/>
                    <a:pt x="32" y="16"/>
                    <a:pt x="32" y="10"/>
                  </a:cubicBezTo>
                  <a:cubicBezTo>
                    <a:pt x="32" y="3"/>
                    <a:pt x="27" y="0"/>
                    <a:pt x="23"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7497419" y="2857108"/>
              <a:ext cx="73658" cy="178610"/>
            </a:xfrm>
            <a:custGeom>
              <a:avLst/>
              <a:gdLst/>
              <a:ahLst/>
              <a:cxnLst/>
              <a:rect l="l" t="t" r="r" b="b"/>
              <a:pathLst>
                <a:path w="346" h="839" extrusionOk="0">
                  <a:moveTo>
                    <a:pt x="25" y="0"/>
                  </a:moveTo>
                  <a:cubicBezTo>
                    <a:pt x="12" y="0"/>
                    <a:pt x="1" y="10"/>
                    <a:pt x="4" y="27"/>
                  </a:cubicBezTo>
                  <a:cubicBezTo>
                    <a:pt x="17" y="167"/>
                    <a:pt x="42" y="307"/>
                    <a:pt x="93" y="447"/>
                  </a:cubicBezTo>
                  <a:cubicBezTo>
                    <a:pt x="112" y="510"/>
                    <a:pt x="138" y="580"/>
                    <a:pt x="169" y="644"/>
                  </a:cubicBezTo>
                  <a:cubicBezTo>
                    <a:pt x="195" y="714"/>
                    <a:pt x="233" y="777"/>
                    <a:pt x="277" y="828"/>
                  </a:cubicBezTo>
                  <a:cubicBezTo>
                    <a:pt x="286" y="835"/>
                    <a:pt x="296" y="838"/>
                    <a:pt x="304" y="838"/>
                  </a:cubicBezTo>
                  <a:cubicBezTo>
                    <a:pt x="327" y="838"/>
                    <a:pt x="345" y="817"/>
                    <a:pt x="341" y="790"/>
                  </a:cubicBezTo>
                  <a:cubicBezTo>
                    <a:pt x="315" y="726"/>
                    <a:pt x="284" y="663"/>
                    <a:pt x="246" y="606"/>
                  </a:cubicBezTo>
                  <a:cubicBezTo>
                    <a:pt x="220" y="548"/>
                    <a:pt x="188" y="485"/>
                    <a:pt x="163" y="421"/>
                  </a:cubicBezTo>
                  <a:cubicBezTo>
                    <a:pt x="112" y="288"/>
                    <a:pt x="74" y="154"/>
                    <a:pt x="49" y="21"/>
                  </a:cubicBezTo>
                  <a:cubicBezTo>
                    <a:pt x="46" y="7"/>
                    <a:pt x="35" y="0"/>
                    <a:pt x="25"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7575335" y="2910117"/>
              <a:ext cx="23204" cy="57053"/>
            </a:xfrm>
            <a:custGeom>
              <a:avLst/>
              <a:gdLst/>
              <a:ahLst/>
              <a:cxnLst/>
              <a:rect l="l" t="t" r="r" b="b"/>
              <a:pathLst>
                <a:path w="109" h="268" extrusionOk="0">
                  <a:moveTo>
                    <a:pt x="32" y="1"/>
                  </a:moveTo>
                  <a:cubicBezTo>
                    <a:pt x="19" y="1"/>
                    <a:pt x="7" y="13"/>
                    <a:pt x="7" y="26"/>
                  </a:cubicBezTo>
                  <a:cubicBezTo>
                    <a:pt x="0" y="71"/>
                    <a:pt x="7" y="115"/>
                    <a:pt x="13" y="153"/>
                  </a:cubicBezTo>
                  <a:cubicBezTo>
                    <a:pt x="19" y="179"/>
                    <a:pt x="26" y="198"/>
                    <a:pt x="38" y="217"/>
                  </a:cubicBezTo>
                  <a:lnTo>
                    <a:pt x="51" y="249"/>
                  </a:lnTo>
                  <a:cubicBezTo>
                    <a:pt x="58" y="255"/>
                    <a:pt x="64" y="261"/>
                    <a:pt x="70" y="261"/>
                  </a:cubicBezTo>
                  <a:cubicBezTo>
                    <a:pt x="70" y="268"/>
                    <a:pt x="77" y="268"/>
                    <a:pt x="83" y="268"/>
                  </a:cubicBezTo>
                  <a:cubicBezTo>
                    <a:pt x="96" y="268"/>
                    <a:pt x="102" y="261"/>
                    <a:pt x="108" y="255"/>
                  </a:cubicBezTo>
                  <a:cubicBezTo>
                    <a:pt x="108" y="249"/>
                    <a:pt x="108" y="242"/>
                    <a:pt x="108" y="236"/>
                  </a:cubicBezTo>
                  <a:cubicBezTo>
                    <a:pt x="102" y="230"/>
                    <a:pt x="102" y="223"/>
                    <a:pt x="102" y="217"/>
                  </a:cubicBezTo>
                  <a:cubicBezTo>
                    <a:pt x="96" y="210"/>
                    <a:pt x="96" y="204"/>
                    <a:pt x="89" y="198"/>
                  </a:cubicBezTo>
                  <a:cubicBezTo>
                    <a:pt x="83" y="179"/>
                    <a:pt x="77" y="160"/>
                    <a:pt x="70" y="141"/>
                  </a:cubicBezTo>
                  <a:cubicBezTo>
                    <a:pt x="58" y="102"/>
                    <a:pt x="58" y="71"/>
                    <a:pt x="58" y="33"/>
                  </a:cubicBezTo>
                  <a:cubicBezTo>
                    <a:pt x="58" y="20"/>
                    <a:pt x="45" y="7"/>
                    <a:pt x="32"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8134583" y="2611014"/>
              <a:ext cx="47048" cy="77490"/>
            </a:xfrm>
            <a:custGeom>
              <a:avLst/>
              <a:gdLst/>
              <a:ahLst/>
              <a:cxnLst/>
              <a:rect l="l" t="t" r="r" b="b"/>
              <a:pathLst>
                <a:path w="221" h="364" extrusionOk="0">
                  <a:moveTo>
                    <a:pt x="30" y="0"/>
                  </a:moveTo>
                  <a:cubicBezTo>
                    <a:pt x="16" y="0"/>
                    <a:pt x="0" y="11"/>
                    <a:pt x="4" y="27"/>
                  </a:cubicBezTo>
                  <a:cubicBezTo>
                    <a:pt x="23" y="128"/>
                    <a:pt x="61" y="230"/>
                    <a:pt x="125" y="313"/>
                  </a:cubicBezTo>
                  <a:cubicBezTo>
                    <a:pt x="138" y="338"/>
                    <a:pt x="163" y="364"/>
                    <a:pt x="188" y="364"/>
                  </a:cubicBezTo>
                  <a:cubicBezTo>
                    <a:pt x="220" y="364"/>
                    <a:pt x="214" y="325"/>
                    <a:pt x="201" y="306"/>
                  </a:cubicBezTo>
                  <a:cubicBezTo>
                    <a:pt x="188" y="281"/>
                    <a:pt x="176" y="256"/>
                    <a:pt x="157" y="236"/>
                  </a:cubicBezTo>
                  <a:cubicBezTo>
                    <a:pt x="144" y="217"/>
                    <a:pt x="131" y="198"/>
                    <a:pt x="119" y="173"/>
                  </a:cubicBezTo>
                  <a:cubicBezTo>
                    <a:pt x="87" y="122"/>
                    <a:pt x="61" y="71"/>
                    <a:pt x="49" y="14"/>
                  </a:cubicBezTo>
                  <a:cubicBezTo>
                    <a:pt x="46" y="4"/>
                    <a:pt x="38" y="0"/>
                    <a:pt x="30"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8097541" y="2573972"/>
              <a:ext cx="73232" cy="146678"/>
            </a:xfrm>
            <a:custGeom>
              <a:avLst/>
              <a:gdLst/>
              <a:ahLst/>
              <a:cxnLst/>
              <a:rect l="l" t="t" r="r" b="b"/>
              <a:pathLst>
                <a:path w="344" h="689" extrusionOk="0">
                  <a:moveTo>
                    <a:pt x="21" y="0"/>
                  </a:moveTo>
                  <a:cubicBezTo>
                    <a:pt x="10" y="0"/>
                    <a:pt x="0" y="9"/>
                    <a:pt x="0" y="23"/>
                  </a:cubicBezTo>
                  <a:cubicBezTo>
                    <a:pt x="26" y="144"/>
                    <a:pt x="57" y="258"/>
                    <a:pt x="96" y="372"/>
                  </a:cubicBezTo>
                  <a:cubicBezTo>
                    <a:pt x="121" y="423"/>
                    <a:pt x="146" y="480"/>
                    <a:pt x="172" y="531"/>
                  </a:cubicBezTo>
                  <a:lnTo>
                    <a:pt x="216" y="614"/>
                  </a:lnTo>
                  <a:cubicBezTo>
                    <a:pt x="229" y="639"/>
                    <a:pt x="248" y="665"/>
                    <a:pt x="280" y="684"/>
                  </a:cubicBezTo>
                  <a:cubicBezTo>
                    <a:pt x="286" y="687"/>
                    <a:pt x="292" y="689"/>
                    <a:pt x="297" y="689"/>
                  </a:cubicBezTo>
                  <a:cubicBezTo>
                    <a:pt x="322" y="689"/>
                    <a:pt x="343" y="659"/>
                    <a:pt x="343" y="633"/>
                  </a:cubicBezTo>
                  <a:cubicBezTo>
                    <a:pt x="331" y="601"/>
                    <a:pt x="318" y="576"/>
                    <a:pt x="299" y="550"/>
                  </a:cubicBezTo>
                  <a:cubicBezTo>
                    <a:pt x="286" y="531"/>
                    <a:pt x="274" y="512"/>
                    <a:pt x="261" y="487"/>
                  </a:cubicBezTo>
                  <a:cubicBezTo>
                    <a:pt x="235" y="436"/>
                    <a:pt x="204" y="385"/>
                    <a:pt x="178" y="328"/>
                  </a:cubicBezTo>
                  <a:cubicBezTo>
                    <a:pt x="127" y="226"/>
                    <a:pt x="83" y="118"/>
                    <a:pt x="45" y="16"/>
                  </a:cubicBezTo>
                  <a:cubicBezTo>
                    <a:pt x="39" y="5"/>
                    <a:pt x="30" y="0"/>
                    <a:pt x="21"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8196320" y="2626980"/>
              <a:ext cx="28527" cy="46409"/>
            </a:xfrm>
            <a:custGeom>
              <a:avLst/>
              <a:gdLst/>
              <a:ahLst/>
              <a:cxnLst/>
              <a:rect l="l" t="t" r="r" b="b"/>
              <a:pathLst>
                <a:path w="134" h="218" extrusionOk="0">
                  <a:moveTo>
                    <a:pt x="23" y="0"/>
                  </a:moveTo>
                  <a:cubicBezTo>
                    <a:pt x="20" y="0"/>
                    <a:pt x="16" y="1"/>
                    <a:pt x="13" y="3"/>
                  </a:cubicBezTo>
                  <a:cubicBezTo>
                    <a:pt x="7" y="3"/>
                    <a:pt x="0" y="22"/>
                    <a:pt x="7" y="28"/>
                  </a:cubicBezTo>
                  <a:lnTo>
                    <a:pt x="51" y="123"/>
                  </a:lnTo>
                  <a:cubicBezTo>
                    <a:pt x="57" y="136"/>
                    <a:pt x="64" y="155"/>
                    <a:pt x="70" y="168"/>
                  </a:cubicBezTo>
                  <a:lnTo>
                    <a:pt x="83" y="187"/>
                  </a:lnTo>
                  <a:cubicBezTo>
                    <a:pt x="83" y="193"/>
                    <a:pt x="89" y="200"/>
                    <a:pt x="89" y="206"/>
                  </a:cubicBezTo>
                  <a:lnTo>
                    <a:pt x="102" y="212"/>
                  </a:lnTo>
                  <a:cubicBezTo>
                    <a:pt x="105" y="216"/>
                    <a:pt x="109" y="217"/>
                    <a:pt x="113" y="217"/>
                  </a:cubicBezTo>
                  <a:cubicBezTo>
                    <a:pt x="124" y="217"/>
                    <a:pt x="134" y="207"/>
                    <a:pt x="134" y="193"/>
                  </a:cubicBezTo>
                  <a:cubicBezTo>
                    <a:pt x="127" y="181"/>
                    <a:pt x="121" y="161"/>
                    <a:pt x="115" y="142"/>
                  </a:cubicBezTo>
                  <a:cubicBezTo>
                    <a:pt x="108" y="130"/>
                    <a:pt x="102" y="117"/>
                    <a:pt x="95" y="104"/>
                  </a:cubicBezTo>
                  <a:lnTo>
                    <a:pt x="45" y="15"/>
                  </a:lnTo>
                  <a:cubicBezTo>
                    <a:pt x="40" y="6"/>
                    <a:pt x="32" y="0"/>
                    <a:pt x="23"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8061351" y="2599518"/>
              <a:ext cx="34487" cy="79832"/>
            </a:xfrm>
            <a:custGeom>
              <a:avLst/>
              <a:gdLst/>
              <a:ahLst/>
              <a:cxnLst/>
              <a:rect l="l" t="t" r="r" b="b"/>
              <a:pathLst>
                <a:path w="162" h="375" extrusionOk="0">
                  <a:moveTo>
                    <a:pt x="32" y="1"/>
                  </a:moveTo>
                  <a:cubicBezTo>
                    <a:pt x="18" y="1"/>
                    <a:pt x="1" y="16"/>
                    <a:pt x="5" y="36"/>
                  </a:cubicBezTo>
                  <a:lnTo>
                    <a:pt x="69" y="208"/>
                  </a:lnTo>
                  <a:cubicBezTo>
                    <a:pt x="75" y="233"/>
                    <a:pt x="81" y="265"/>
                    <a:pt x="94" y="284"/>
                  </a:cubicBezTo>
                  <a:cubicBezTo>
                    <a:pt x="100" y="303"/>
                    <a:pt x="107" y="316"/>
                    <a:pt x="113" y="329"/>
                  </a:cubicBezTo>
                  <a:cubicBezTo>
                    <a:pt x="113" y="341"/>
                    <a:pt x="126" y="354"/>
                    <a:pt x="132" y="367"/>
                  </a:cubicBezTo>
                  <a:cubicBezTo>
                    <a:pt x="134" y="373"/>
                    <a:pt x="138" y="375"/>
                    <a:pt x="142" y="375"/>
                  </a:cubicBezTo>
                  <a:cubicBezTo>
                    <a:pt x="151" y="375"/>
                    <a:pt x="162" y="363"/>
                    <a:pt x="158" y="354"/>
                  </a:cubicBezTo>
                  <a:cubicBezTo>
                    <a:pt x="151" y="297"/>
                    <a:pt x="132" y="240"/>
                    <a:pt x="113" y="182"/>
                  </a:cubicBezTo>
                  <a:cubicBezTo>
                    <a:pt x="94" y="132"/>
                    <a:pt x="69" y="74"/>
                    <a:pt x="50" y="17"/>
                  </a:cubicBezTo>
                  <a:cubicBezTo>
                    <a:pt x="47" y="6"/>
                    <a:pt x="40" y="1"/>
                    <a:pt x="32" y="1"/>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7804612" y="2105200"/>
              <a:ext cx="48325" cy="155832"/>
            </a:xfrm>
            <a:custGeom>
              <a:avLst/>
              <a:gdLst/>
              <a:ahLst/>
              <a:cxnLst/>
              <a:rect l="l" t="t" r="r" b="b"/>
              <a:pathLst>
                <a:path w="227" h="732" extrusionOk="0">
                  <a:moveTo>
                    <a:pt x="31" y="0"/>
                  </a:moveTo>
                  <a:cubicBezTo>
                    <a:pt x="15" y="0"/>
                    <a:pt x="0" y="12"/>
                    <a:pt x="4" y="32"/>
                  </a:cubicBezTo>
                  <a:cubicBezTo>
                    <a:pt x="16" y="159"/>
                    <a:pt x="29" y="287"/>
                    <a:pt x="48" y="414"/>
                  </a:cubicBezTo>
                  <a:cubicBezTo>
                    <a:pt x="54" y="477"/>
                    <a:pt x="67" y="541"/>
                    <a:pt x="74" y="598"/>
                  </a:cubicBezTo>
                  <a:cubicBezTo>
                    <a:pt x="80" y="641"/>
                    <a:pt x="86" y="732"/>
                    <a:pt x="150" y="732"/>
                  </a:cubicBezTo>
                  <a:cubicBezTo>
                    <a:pt x="152" y="732"/>
                    <a:pt x="154" y="732"/>
                    <a:pt x="156" y="731"/>
                  </a:cubicBezTo>
                  <a:cubicBezTo>
                    <a:pt x="226" y="719"/>
                    <a:pt x="194" y="623"/>
                    <a:pt x="182" y="585"/>
                  </a:cubicBezTo>
                  <a:cubicBezTo>
                    <a:pt x="169" y="522"/>
                    <a:pt x="156" y="465"/>
                    <a:pt x="143" y="401"/>
                  </a:cubicBezTo>
                  <a:cubicBezTo>
                    <a:pt x="118" y="274"/>
                    <a:pt x="86" y="147"/>
                    <a:pt x="61" y="26"/>
                  </a:cubicBezTo>
                  <a:cubicBezTo>
                    <a:pt x="58" y="9"/>
                    <a:pt x="44" y="0"/>
                    <a:pt x="31"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7774808" y="2144158"/>
              <a:ext cx="25333" cy="84728"/>
            </a:xfrm>
            <a:custGeom>
              <a:avLst/>
              <a:gdLst/>
              <a:ahLst/>
              <a:cxnLst/>
              <a:rect l="l" t="t" r="r" b="b"/>
              <a:pathLst>
                <a:path w="119" h="398" extrusionOk="0">
                  <a:moveTo>
                    <a:pt x="26" y="0"/>
                  </a:moveTo>
                  <a:cubicBezTo>
                    <a:pt x="12" y="0"/>
                    <a:pt x="0" y="10"/>
                    <a:pt x="4" y="27"/>
                  </a:cubicBezTo>
                  <a:lnTo>
                    <a:pt x="36" y="205"/>
                  </a:lnTo>
                  <a:cubicBezTo>
                    <a:pt x="42" y="269"/>
                    <a:pt x="55" y="326"/>
                    <a:pt x="80" y="383"/>
                  </a:cubicBezTo>
                  <a:cubicBezTo>
                    <a:pt x="83" y="393"/>
                    <a:pt x="93" y="397"/>
                    <a:pt x="102" y="397"/>
                  </a:cubicBezTo>
                  <a:cubicBezTo>
                    <a:pt x="110" y="397"/>
                    <a:pt x="118" y="393"/>
                    <a:pt x="118" y="383"/>
                  </a:cubicBezTo>
                  <a:cubicBezTo>
                    <a:pt x="118" y="320"/>
                    <a:pt x="112" y="256"/>
                    <a:pt x="93" y="199"/>
                  </a:cubicBezTo>
                  <a:lnTo>
                    <a:pt x="55" y="21"/>
                  </a:lnTo>
                  <a:cubicBezTo>
                    <a:pt x="49" y="7"/>
                    <a:pt x="37" y="0"/>
                    <a:pt x="26"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7846550" y="2123934"/>
              <a:ext cx="41938" cy="104101"/>
            </a:xfrm>
            <a:custGeom>
              <a:avLst/>
              <a:gdLst/>
              <a:ahLst/>
              <a:cxnLst/>
              <a:rect l="l" t="t" r="r" b="b"/>
              <a:pathLst>
                <a:path w="197" h="489" extrusionOk="0">
                  <a:moveTo>
                    <a:pt x="28" y="0"/>
                  </a:moveTo>
                  <a:cubicBezTo>
                    <a:pt x="15" y="0"/>
                    <a:pt x="0" y="12"/>
                    <a:pt x="4" y="33"/>
                  </a:cubicBezTo>
                  <a:cubicBezTo>
                    <a:pt x="10" y="110"/>
                    <a:pt x="23" y="186"/>
                    <a:pt x="48" y="262"/>
                  </a:cubicBezTo>
                  <a:cubicBezTo>
                    <a:pt x="54" y="300"/>
                    <a:pt x="74" y="338"/>
                    <a:pt x="86" y="377"/>
                  </a:cubicBezTo>
                  <a:cubicBezTo>
                    <a:pt x="99" y="408"/>
                    <a:pt x="118" y="446"/>
                    <a:pt x="143" y="478"/>
                  </a:cubicBezTo>
                  <a:cubicBezTo>
                    <a:pt x="147" y="486"/>
                    <a:pt x="154" y="489"/>
                    <a:pt x="161" y="489"/>
                  </a:cubicBezTo>
                  <a:cubicBezTo>
                    <a:pt x="177" y="489"/>
                    <a:pt x="197" y="471"/>
                    <a:pt x="188" y="453"/>
                  </a:cubicBezTo>
                  <a:cubicBezTo>
                    <a:pt x="175" y="421"/>
                    <a:pt x="162" y="383"/>
                    <a:pt x="150" y="351"/>
                  </a:cubicBezTo>
                  <a:cubicBezTo>
                    <a:pt x="131" y="313"/>
                    <a:pt x="118" y="281"/>
                    <a:pt x="105" y="243"/>
                  </a:cubicBezTo>
                  <a:cubicBezTo>
                    <a:pt x="80" y="173"/>
                    <a:pt x="67" y="97"/>
                    <a:pt x="48" y="21"/>
                  </a:cubicBezTo>
                  <a:cubicBezTo>
                    <a:pt x="48" y="7"/>
                    <a:pt x="39" y="0"/>
                    <a:pt x="28" y="0"/>
                  </a:cubicBezTo>
                  <a:close/>
                </a:path>
              </a:pathLst>
            </a:custGeom>
            <a:solidFill>
              <a:srgbClr val="F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8399199" y="1614076"/>
              <a:ext cx="538598" cy="1105511"/>
            </a:xfrm>
            <a:custGeom>
              <a:avLst/>
              <a:gdLst/>
              <a:ahLst/>
              <a:cxnLst/>
              <a:rect l="l" t="t" r="r" b="b"/>
              <a:pathLst>
                <a:path w="2530" h="5193" extrusionOk="0">
                  <a:moveTo>
                    <a:pt x="502" y="1"/>
                  </a:moveTo>
                  <a:cubicBezTo>
                    <a:pt x="140" y="706"/>
                    <a:pt x="0" y="1501"/>
                    <a:pt x="115" y="2282"/>
                  </a:cubicBezTo>
                  <a:cubicBezTo>
                    <a:pt x="223" y="3019"/>
                    <a:pt x="521" y="3712"/>
                    <a:pt x="985" y="4297"/>
                  </a:cubicBezTo>
                  <a:cubicBezTo>
                    <a:pt x="1062" y="4392"/>
                    <a:pt x="1144" y="4487"/>
                    <a:pt x="1227" y="4583"/>
                  </a:cubicBezTo>
                  <a:cubicBezTo>
                    <a:pt x="1443" y="4811"/>
                    <a:pt x="1703" y="5027"/>
                    <a:pt x="2002" y="5136"/>
                  </a:cubicBezTo>
                  <a:cubicBezTo>
                    <a:pt x="2072" y="5161"/>
                    <a:pt x="2142" y="5180"/>
                    <a:pt x="2218" y="5193"/>
                  </a:cubicBezTo>
                  <a:cubicBezTo>
                    <a:pt x="2250" y="5186"/>
                    <a:pt x="2275" y="5167"/>
                    <a:pt x="2294" y="5142"/>
                  </a:cubicBezTo>
                  <a:cubicBezTo>
                    <a:pt x="2294" y="5123"/>
                    <a:pt x="2294" y="5110"/>
                    <a:pt x="2307" y="5091"/>
                  </a:cubicBezTo>
                  <a:cubicBezTo>
                    <a:pt x="2307" y="5078"/>
                    <a:pt x="2314" y="5066"/>
                    <a:pt x="2320" y="5053"/>
                  </a:cubicBezTo>
                  <a:lnTo>
                    <a:pt x="2333" y="5008"/>
                  </a:lnTo>
                  <a:lnTo>
                    <a:pt x="2339" y="4989"/>
                  </a:lnTo>
                  <a:cubicBezTo>
                    <a:pt x="2148" y="4811"/>
                    <a:pt x="1964" y="4621"/>
                    <a:pt x="1792" y="4424"/>
                  </a:cubicBezTo>
                  <a:cubicBezTo>
                    <a:pt x="1043" y="3560"/>
                    <a:pt x="509" y="2524"/>
                    <a:pt x="248" y="1405"/>
                  </a:cubicBezTo>
                  <a:cubicBezTo>
                    <a:pt x="244" y="1397"/>
                    <a:pt x="255" y="1389"/>
                    <a:pt x="266" y="1389"/>
                  </a:cubicBezTo>
                  <a:cubicBezTo>
                    <a:pt x="272" y="1389"/>
                    <a:pt x="278" y="1392"/>
                    <a:pt x="280" y="1399"/>
                  </a:cubicBezTo>
                  <a:cubicBezTo>
                    <a:pt x="363" y="1698"/>
                    <a:pt x="471" y="1996"/>
                    <a:pt x="591" y="2289"/>
                  </a:cubicBezTo>
                  <a:cubicBezTo>
                    <a:pt x="1017" y="3293"/>
                    <a:pt x="1646" y="4195"/>
                    <a:pt x="2447" y="4932"/>
                  </a:cubicBezTo>
                  <a:cubicBezTo>
                    <a:pt x="2453" y="4907"/>
                    <a:pt x="2453" y="4881"/>
                    <a:pt x="2460" y="4862"/>
                  </a:cubicBezTo>
                  <a:cubicBezTo>
                    <a:pt x="2460" y="4843"/>
                    <a:pt x="2472" y="4830"/>
                    <a:pt x="2485" y="4824"/>
                  </a:cubicBezTo>
                  <a:cubicBezTo>
                    <a:pt x="2479" y="4786"/>
                    <a:pt x="2479" y="4748"/>
                    <a:pt x="2466" y="4716"/>
                  </a:cubicBezTo>
                  <a:cubicBezTo>
                    <a:pt x="2339" y="4532"/>
                    <a:pt x="2205" y="4341"/>
                    <a:pt x="2085" y="4151"/>
                  </a:cubicBezTo>
                  <a:cubicBezTo>
                    <a:pt x="1646" y="3471"/>
                    <a:pt x="1271" y="2746"/>
                    <a:pt x="973" y="1996"/>
                  </a:cubicBezTo>
                  <a:cubicBezTo>
                    <a:pt x="969" y="1976"/>
                    <a:pt x="982" y="1964"/>
                    <a:pt x="996" y="1964"/>
                  </a:cubicBezTo>
                  <a:cubicBezTo>
                    <a:pt x="1004" y="1964"/>
                    <a:pt x="1012" y="1968"/>
                    <a:pt x="1017" y="1977"/>
                  </a:cubicBezTo>
                  <a:cubicBezTo>
                    <a:pt x="1112" y="2181"/>
                    <a:pt x="1214" y="2384"/>
                    <a:pt x="1322" y="2587"/>
                  </a:cubicBezTo>
                  <a:cubicBezTo>
                    <a:pt x="1665" y="3261"/>
                    <a:pt x="2059" y="3915"/>
                    <a:pt x="2498" y="4538"/>
                  </a:cubicBezTo>
                  <a:cubicBezTo>
                    <a:pt x="2530" y="4309"/>
                    <a:pt x="2530" y="4074"/>
                    <a:pt x="2485" y="3852"/>
                  </a:cubicBezTo>
                  <a:cubicBezTo>
                    <a:pt x="2466" y="3737"/>
                    <a:pt x="2434" y="3623"/>
                    <a:pt x="2396" y="3509"/>
                  </a:cubicBezTo>
                  <a:cubicBezTo>
                    <a:pt x="2391" y="3510"/>
                    <a:pt x="2386" y="3511"/>
                    <a:pt x="2381" y="3511"/>
                  </a:cubicBezTo>
                  <a:cubicBezTo>
                    <a:pt x="2368" y="3511"/>
                    <a:pt x="2356" y="3505"/>
                    <a:pt x="2352" y="3496"/>
                  </a:cubicBezTo>
                  <a:cubicBezTo>
                    <a:pt x="2301" y="3394"/>
                    <a:pt x="2269" y="3293"/>
                    <a:pt x="2244" y="3185"/>
                  </a:cubicBezTo>
                  <a:cubicBezTo>
                    <a:pt x="2231" y="3146"/>
                    <a:pt x="2212" y="3108"/>
                    <a:pt x="2205" y="3070"/>
                  </a:cubicBezTo>
                  <a:cubicBezTo>
                    <a:pt x="2205" y="3064"/>
                    <a:pt x="2205" y="3051"/>
                    <a:pt x="2212" y="3045"/>
                  </a:cubicBezTo>
                  <a:cubicBezTo>
                    <a:pt x="2174" y="2905"/>
                    <a:pt x="2129" y="2772"/>
                    <a:pt x="2085" y="2638"/>
                  </a:cubicBezTo>
                  <a:cubicBezTo>
                    <a:pt x="1913" y="2123"/>
                    <a:pt x="1684" y="1634"/>
                    <a:pt x="1398" y="1176"/>
                  </a:cubicBezTo>
                  <a:cubicBezTo>
                    <a:pt x="1259" y="948"/>
                    <a:pt x="1106" y="732"/>
                    <a:pt x="941" y="522"/>
                  </a:cubicBezTo>
                  <a:cubicBezTo>
                    <a:pt x="801" y="344"/>
                    <a:pt x="649" y="179"/>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8575041" y="3003573"/>
              <a:ext cx="422363" cy="1346496"/>
            </a:xfrm>
            <a:custGeom>
              <a:avLst/>
              <a:gdLst/>
              <a:ahLst/>
              <a:cxnLst/>
              <a:rect l="l" t="t" r="r" b="b"/>
              <a:pathLst>
                <a:path w="1984" h="6325" extrusionOk="0">
                  <a:moveTo>
                    <a:pt x="1265" y="0"/>
                  </a:moveTo>
                  <a:cubicBezTo>
                    <a:pt x="1221" y="19"/>
                    <a:pt x="1170" y="38"/>
                    <a:pt x="1132" y="51"/>
                  </a:cubicBezTo>
                  <a:cubicBezTo>
                    <a:pt x="1094" y="64"/>
                    <a:pt x="1055" y="76"/>
                    <a:pt x="1024" y="89"/>
                  </a:cubicBezTo>
                  <a:cubicBezTo>
                    <a:pt x="1062" y="178"/>
                    <a:pt x="1087" y="267"/>
                    <a:pt x="1113" y="356"/>
                  </a:cubicBezTo>
                  <a:cubicBezTo>
                    <a:pt x="1138" y="458"/>
                    <a:pt x="1163" y="559"/>
                    <a:pt x="1189" y="661"/>
                  </a:cubicBezTo>
                  <a:cubicBezTo>
                    <a:pt x="1214" y="756"/>
                    <a:pt x="1240" y="858"/>
                    <a:pt x="1259" y="960"/>
                  </a:cubicBezTo>
                  <a:cubicBezTo>
                    <a:pt x="1291" y="1055"/>
                    <a:pt x="1303" y="1157"/>
                    <a:pt x="1297" y="1258"/>
                  </a:cubicBezTo>
                  <a:cubicBezTo>
                    <a:pt x="1297" y="1269"/>
                    <a:pt x="1289" y="1274"/>
                    <a:pt x="1281" y="1274"/>
                  </a:cubicBezTo>
                  <a:cubicBezTo>
                    <a:pt x="1275" y="1274"/>
                    <a:pt x="1268" y="1271"/>
                    <a:pt x="1265" y="1265"/>
                  </a:cubicBezTo>
                  <a:cubicBezTo>
                    <a:pt x="1227" y="1170"/>
                    <a:pt x="1202" y="1074"/>
                    <a:pt x="1189" y="973"/>
                  </a:cubicBezTo>
                  <a:cubicBezTo>
                    <a:pt x="1163" y="871"/>
                    <a:pt x="1144" y="776"/>
                    <a:pt x="1119" y="680"/>
                  </a:cubicBezTo>
                  <a:cubicBezTo>
                    <a:pt x="1100" y="585"/>
                    <a:pt x="1074" y="483"/>
                    <a:pt x="1049" y="388"/>
                  </a:cubicBezTo>
                  <a:cubicBezTo>
                    <a:pt x="1024" y="293"/>
                    <a:pt x="1005" y="197"/>
                    <a:pt x="985" y="102"/>
                  </a:cubicBezTo>
                  <a:lnTo>
                    <a:pt x="903" y="140"/>
                  </a:lnTo>
                  <a:cubicBezTo>
                    <a:pt x="897" y="172"/>
                    <a:pt x="890" y="210"/>
                    <a:pt x="890" y="248"/>
                  </a:cubicBezTo>
                  <a:lnTo>
                    <a:pt x="877" y="356"/>
                  </a:lnTo>
                  <a:cubicBezTo>
                    <a:pt x="871" y="445"/>
                    <a:pt x="858" y="528"/>
                    <a:pt x="852" y="610"/>
                  </a:cubicBezTo>
                  <a:cubicBezTo>
                    <a:pt x="852" y="636"/>
                    <a:pt x="846" y="655"/>
                    <a:pt x="846" y="674"/>
                  </a:cubicBezTo>
                  <a:cubicBezTo>
                    <a:pt x="789" y="1341"/>
                    <a:pt x="763" y="2002"/>
                    <a:pt x="769" y="2669"/>
                  </a:cubicBezTo>
                  <a:cubicBezTo>
                    <a:pt x="769" y="2892"/>
                    <a:pt x="750" y="3152"/>
                    <a:pt x="560" y="3260"/>
                  </a:cubicBezTo>
                  <a:cubicBezTo>
                    <a:pt x="507" y="3292"/>
                    <a:pt x="450" y="3305"/>
                    <a:pt x="391" y="3305"/>
                  </a:cubicBezTo>
                  <a:cubicBezTo>
                    <a:pt x="261" y="3305"/>
                    <a:pt x="123" y="3239"/>
                    <a:pt x="1" y="3165"/>
                  </a:cubicBezTo>
                  <a:lnTo>
                    <a:pt x="1" y="3165"/>
                  </a:lnTo>
                  <a:cubicBezTo>
                    <a:pt x="77" y="3248"/>
                    <a:pt x="153" y="3330"/>
                    <a:pt x="223" y="3413"/>
                  </a:cubicBezTo>
                  <a:cubicBezTo>
                    <a:pt x="407" y="3629"/>
                    <a:pt x="585" y="3851"/>
                    <a:pt x="757" y="4086"/>
                  </a:cubicBezTo>
                  <a:cubicBezTo>
                    <a:pt x="839" y="4201"/>
                    <a:pt x="922" y="4315"/>
                    <a:pt x="1005" y="4436"/>
                  </a:cubicBezTo>
                  <a:cubicBezTo>
                    <a:pt x="1094" y="4550"/>
                    <a:pt x="1163" y="4677"/>
                    <a:pt x="1214" y="4817"/>
                  </a:cubicBezTo>
                  <a:cubicBezTo>
                    <a:pt x="1224" y="4836"/>
                    <a:pt x="1208" y="4856"/>
                    <a:pt x="1192" y="4856"/>
                  </a:cubicBezTo>
                  <a:cubicBezTo>
                    <a:pt x="1186" y="4856"/>
                    <a:pt x="1181" y="4854"/>
                    <a:pt x="1176" y="4849"/>
                  </a:cubicBezTo>
                  <a:cubicBezTo>
                    <a:pt x="1068" y="4735"/>
                    <a:pt x="973" y="4607"/>
                    <a:pt x="897" y="4468"/>
                  </a:cubicBezTo>
                  <a:cubicBezTo>
                    <a:pt x="808" y="4334"/>
                    <a:pt x="712" y="4201"/>
                    <a:pt x="617" y="4074"/>
                  </a:cubicBezTo>
                  <a:cubicBezTo>
                    <a:pt x="579" y="4029"/>
                    <a:pt x="541" y="3978"/>
                    <a:pt x="509" y="3927"/>
                  </a:cubicBezTo>
                  <a:lnTo>
                    <a:pt x="509" y="3927"/>
                  </a:lnTo>
                  <a:cubicBezTo>
                    <a:pt x="515" y="3953"/>
                    <a:pt x="522" y="3972"/>
                    <a:pt x="534" y="3991"/>
                  </a:cubicBezTo>
                  <a:cubicBezTo>
                    <a:pt x="719" y="4283"/>
                    <a:pt x="884" y="4588"/>
                    <a:pt x="1024" y="4900"/>
                  </a:cubicBezTo>
                  <a:cubicBezTo>
                    <a:pt x="1176" y="5218"/>
                    <a:pt x="1310" y="5535"/>
                    <a:pt x="1430" y="5859"/>
                  </a:cubicBezTo>
                  <a:cubicBezTo>
                    <a:pt x="1462" y="5942"/>
                    <a:pt x="1488" y="6018"/>
                    <a:pt x="1519" y="6101"/>
                  </a:cubicBezTo>
                  <a:cubicBezTo>
                    <a:pt x="1532" y="6171"/>
                    <a:pt x="1564" y="6241"/>
                    <a:pt x="1602" y="6304"/>
                  </a:cubicBezTo>
                  <a:cubicBezTo>
                    <a:pt x="1616" y="6318"/>
                    <a:pt x="1628" y="6324"/>
                    <a:pt x="1638" y="6324"/>
                  </a:cubicBezTo>
                  <a:cubicBezTo>
                    <a:pt x="1679" y="6324"/>
                    <a:pt x="1693" y="6232"/>
                    <a:pt x="1704" y="6196"/>
                  </a:cubicBezTo>
                  <a:cubicBezTo>
                    <a:pt x="1723" y="6107"/>
                    <a:pt x="1735" y="6018"/>
                    <a:pt x="1748" y="5936"/>
                  </a:cubicBezTo>
                  <a:cubicBezTo>
                    <a:pt x="1773" y="5586"/>
                    <a:pt x="1742" y="5230"/>
                    <a:pt x="1659" y="4893"/>
                  </a:cubicBezTo>
                  <a:cubicBezTo>
                    <a:pt x="1608" y="4715"/>
                    <a:pt x="1564" y="4538"/>
                    <a:pt x="1513" y="4379"/>
                  </a:cubicBezTo>
                  <a:cubicBezTo>
                    <a:pt x="1456" y="4213"/>
                    <a:pt x="1392" y="4048"/>
                    <a:pt x="1354" y="3883"/>
                  </a:cubicBezTo>
                  <a:cubicBezTo>
                    <a:pt x="1346" y="3860"/>
                    <a:pt x="1364" y="3849"/>
                    <a:pt x="1382" y="3849"/>
                  </a:cubicBezTo>
                  <a:cubicBezTo>
                    <a:pt x="1394" y="3849"/>
                    <a:pt x="1406" y="3854"/>
                    <a:pt x="1411" y="3864"/>
                  </a:cubicBezTo>
                  <a:cubicBezTo>
                    <a:pt x="1500" y="4061"/>
                    <a:pt x="1583" y="4271"/>
                    <a:pt x="1640" y="4480"/>
                  </a:cubicBezTo>
                  <a:cubicBezTo>
                    <a:pt x="1665" y="4550"/>
                    <a:pt x="1685" y="4620"/>
                    <a:pt x="1710" y="4696"/>
                  </a:cubicBezTo>
                  <a:cubicBezTo>
                    <a:pt x="1691" y="4569"/>
                    <a:pt x="1678" y="4436"/>
                    <a:pt x="1665" y="4309"/>
                  </a:cubicBezTo>
                  <a:cubicBezTo>
                    <a:pt x="1659" y="4271"/>
                    <a:pt x="1653" y="4226"/>
                    <a:pt x="1646" y="4182"/>
                  </a:cubicBezTo>
                  <a:cubicBezTo>
                    <a:pt x="1640" y="4163"/>
                    <a:pt x="1634" y="4137"/>
                    <a:pt x="1627" y="4118"/>
                  </a:cubicBezTo>
                  <a:cubicBezTo>
                    <a:pt x="1627" y="4112"/>
                    <a:pt x="1627" y="4105"/>
                    <a:pt x="1634" y="4105"/>
                  </a:cubicBezTo>
                  <a:cubicBezTo>
                    <a:pt x="1564" y="3603"/>
                    <a:pt x="1475" y="3108"/>
                    <a:pt x="1367" y="2618"/>
                  </a:cubicBezTo>
                  <a:cubicBezTo>
                    <a:pt x="1310" y="2339"/>
                    <a:pt x="1240" y="2053"/>
                    <a:pt x="1170" y="1773"/>
                  </a:cubicBezTo>
                  <a:cubicBezTo>
                    <a:pt x="1100" y="1494"/>
                    <a:pt x="1017" y="1214"/>
                    <a:pt x="960" y="934"/>
                  </a:cubicBezTo>
                  <a:cubicBezTo>
                    <a:pt x="956" y="911"/>
                    <a:pt x="971" y="897"/>
                    <a:pt x="986" y="897"/>
                  </a:cubicBezTo>
                  <a:cubicBezTo>
                    <a:pt x="996" y="897"/>
                    <a:pt x="1006" y="903"/>
                    <a:pt x="1011" y="915"/>
                  </a:cubicBezTo>
                  <a:cubicBezTo>
                    <a:pt x="1132" y="1220"/>
                    <a:pt x="1227" y="1532"/>
                    <a:pt x="1297" y="1849"/>
                  </a:cubicBezTo>
                  <a:cubicBezTo>
                    <a:pt x="1437" y="2409"/>
                    <a:pt x="1551" y="2981"/>
                    <a:pt x="1640" y="3553"/>
                  </a:cubicBezTo>
                  <a:cubicBezTo>
                    <a:pt x="1646" y="3591"/>
                    <a:pt x="1646" y="3629"/>
                    <a:pt x="1653" y="3673"/>
                  </a:cubicBezTo>
                  <a:cubicBezTo>
                    <a:pt x="1656" y="3672"/>
                    <a:pt x="1659" y="3671"/>
                    <a:pt x="1662" y="3671"/>
                  </a:cubicBezTo>
                  <a:cubicBezTo>
                    <a:pt x="1668" y="3671"/>
                    <a:pt x="1672" y="3677"/>
                    <a:pt x="1672" y="3686"/>
                  </a:cubicBezTo>
                  <a:cubicBezTo>
                    <a:pt x="1761" y="3921"/>
                    <a:pt x="1869" y="4150"/>
                    <a:pt x="1983" y="4366"/>
                  </a:cubicBezTo>
                  <a:cubicBezTo>
                    <a:pt x="1939" y="4099"/>
                    <a:pt x="1894" y="3826"/>
                    <a:pt x="1843" y="3553"/>
                  </a:cubicBezTo>
                  <a:cubicBezTo>
                    <a:pt x="1805" y="3324"/>
                    <a:pt x="1767" y="3101"/>
                    <a:pt x="1729" y="2873"/>
                  </a:cubicBezTo>
                  <a:cubicBezTo>
                    <a:pt x="1723" y="2841"/>
                    <a:pt x="1710" y="2803"/>
                    <a:pt x="1704" y="2771"/>
                  </a:cubicBezTo>
                  <a:cubicBezTo>
                    <a:pt x="1697" y="2758"/>
                    <a:pt x="1704" y="2745"/>
                    <a:pt x="1710" y="2739"/>
                  </a:cubicBezTo>
                  <a:cubicBezTo>
                    <a:pt x="1557" y="1830"/>
                    <a:pt x="1411" y="915"/>
                    <a:pt x="1265"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7595559" y="3396558"/>
              <a:ext cx="71955" cy="198834"/>
            </a:xfrm>
            <a:custGeom>
              <a:avLst/>
              <a:gdLst/>
              <a:ahLst/>
              <a:cxnLst/>
              <a:rect l="l" t="t" r="r" b="b"/>
              <a:pathLst>
                <a:path w="338" h="934" extrusionOk="0">
                  <a:moveTo>
                    <a:pt x="76" y="0"/>
                  </a:moveTo>
                  <a:cubicBezTo>
                    <a:pt x="56" y="0"/>
                    <a:pt x="38" y="11"/>
                    <a:pt x="32" y="35"/>
                  </a:cubicBezTo>
                  <a:cubicBezTo>
                    <a:pt x="26" y="48"/>
                    <a:pt x="26" y="67"/>
                    <a:pt x="20" y="80"/>
                  </a:cubicBezTo>
                  <a:cubicBezTo>
                    <a:pt x="7" y="86"/>
                    <a:pt x="1" y="99"/>
                    <a:pt x="7" y="112"/>
                  </a:cubicBezTo>
                  <a:cubicBezTo>
                    <a:pt x="7" y="137"/>
                    <a:pt x="13" y="162"/>
                    <a:pt x="20" y="181"/>
                  </a:cubicBezTo>
                  <a:cubicBezTo>
                    <a:pt x="20" y="207"/>
                    <a:pt x="20" y="232"/>
                    <a:pt x="26" y="258"/>
                  </a:cubicBezTo>
                  <a:cubicBezTo>
                    <a:pt x="26" y="334"/>
                    <a:pt x="39" y="410"/>
                    <a:pt x="58" y="480"/>
                  </a:cubicBezTo>
                  <a:cubicBezTo>
                    <a:pt x="90" y="626"/>
                    <a:pt x="147" y="766"/>
                    <a:pt x="217" y="899"/>
                  </a:cubicBezTo>
                  <a:cubicBezTo>
                    <a:pt x="224" y="919"/>
                    <a:pt x="246" y="933"/>
                    <a:pt x="268" y="933"/>
                  </a:cubicBezTo>
                  <a:cubicBezTo>
                    <a:pt x="282" y="933"/>
                    <a:pt x="296" y="927"/>
                    <a:pt x="306" y="912"/>
                  </a:cubicBezTo>
                  <a:cubicBezTo>
                    <a:pt x="331" y="861"/>
                    <a:pt x="337" y="798"/>
                    <a:pt x="318" y="741"/>
                  </a:cubicBezTo>
                  <a:cubicBezTo>
                    <a:pt x="293" y="664"/>
                    <a:pt x="261" y="594"/>
                    <a:pt x="236" y="525"/>
                  </a:cubicBezTo>
                  <a:cubicBezTo>
                    <a:pt x="210" y="448"/>
                    <a:pt x="185" y="372"/>
                    <a:pt x="153" y="302"/>
                  </a:cubicBezTo>
                  <a:lnTo>
                    <a:pt x="134" y="251"/>
                  </a:lnTo>
                  <a:lnTo>
                    <a:pt x="134" y="156"/>
                  </a:lnTo>
                  <a:cubicBezTo>
                    <a:pt x="140" y="124"/>
                    <a:pt x="140" y="86"/>
                    <a:pt x="134" y="48"/>
                  </a:cubicBezTo>
                  <a:cubicBezTo>
                    <a:pt x="130" y="19"/>
                    <a:pt x="102" y="0"/>
                    <a:pt x="76"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7655167" y="3287987"/>
              <a:ext cx="177333" cy="246095"/>
            </a:xfrm>
            <a:custGeom>
              <a:avLst/>
              <a:gdLst/>
              <a:ahLst/>
              <a:cxnLst/>
              <a:rect l="l" t="t" r="r" b="b"/>
              <a:pathLst>
                <a:path w="833" h="1156" extrusionOk="0">
                  <a:moveTo>
                    <a:pt x="585" y="0"/>
                  </a:moveTo>
                  <a:cubicBezTo>
                    <a:pt x="553" y="0"/>
                    <a:pt x="521" y="4"/>
                    <a:pt x="490" y="11"/>
                  </a:cubicBezTo>
                  <a:cubicBezTo>
                    <a:pt x="388" y="24"/>
                    <a:pt x="293" y="56"/>
                    <a:pt x="210" y="113"/>
                  </a:cubicBezTo>
                  <a:cubicBezTo>
                    <a:pt x="115" y="177"/>
                    <a:pt x="51" y="272"/>
                    <a:pt x="32" y="386"/>
                  </a:cubicBezTo>
                  <a:cubicBezTo>
                    <a:pt x="32" y="405"/>
                    <a:pt x="32" y="425"/>
                    <a:pt x="32" y="444"/>
                  </a:cubicBezTo>
                  <a:cubicBezTo>
                    <a:pt x="0" y="539"/>
                    <a:pt x="0" y="647"/>
                    <a:pt x="32" y="742"/>
                  </a:cubicBezTo>
                  <a:cubicBezTo>
                    <a:pt x="77" y="876"/>
                    <a:pt x="172" y="990"/>
                    <a:pt x="223" y="1124"/>
                  </a:cubicBezTo>
                  <a:cubicBezTo>
                    <a:pt x="230" y="1146"/>
                    <a:pt x="249" y="1156"/>
                    <a:pt x="268" y="1156"/>
                  </a:cubicBezTo>
                  <a:cubicBezTo>
                    <a:pt x="297" y="1156"/>
                    <a:pt x="328" y="1133"/>
                    <a:pt x="324" y="1098"/>
                  </a:cubicBezTo>
                  <a:cubicBezTo>
                    <a:pt x="299" y="876"/>
                    <a:pt x="146" y="685"/>
                    <a:pt x="146" y="463"/>
                  </a:cubicBezTo>
                  <a:cubicBezTo>
                    <a:pt x="146" y="444"/>
                    <a:pt x="146" y="431"/>
                    <a:pt x="146" y="412"/>
                  </a:cubicBezTo>
                  <a:cubicBezTo>
                    <a:pt x="146" y="412"/>
                    <a:pt x="146" y="405"/>
                    <a:pt x="146" y="405"/>
                  </a:cubicBezTo>
                  <a:cubicBezTo>
                    <a:pt x="197" y="304"/>
                    <a:pt x="273" y="221"/>
                    <a:pt x="375" y="164"/>
                  </a:cubicBezTo>
                  <a:cubicBezTo>
                    <a:pt x="413" y="151"/>
                    <a:pt x="458" y="132"/>
                    <a:pt x="502" y="113"/>
                  </a:cubicBezTo>
                  <a:cubicBezTo>
                    <a:pt x="538" y="105"/>
                    <a:pt x="575" y="100"/>
                    <a:pt x="613" y="100"/>
                  </a:cubicBezTo>
                  <a:cubicBezTo>
                    <a:pt x="636" y="100"/>
                    <a:pt x="658" y="102"/>
                    <a:pt x="680" y="107"/>
                  </a:cubicBezTo>
                  <a:cubicBezTo>
                    <a:pt x="648" y="113"/>
                    <a:pt x="623" y="132"/>
                    <a:pt x="598" y="151"/>
                  </a:cubicBezTo>
                  <a:cubicBezTo>
                    <a:pt x="553" y="170"/>
                    <a:pt x="515" y="196"/>
                    <a:pt x="477" y="228"/>
                  </a:cubicBezTo>
                  <a:cubicBezTo>
                    <a:pt x="407" y="285"/>
                    <a:pt x="356" y="355"/>
                    <a:pt x="331" y="444"/>
                  </a:cubicBezTo>
                  <a:cubicBezTo>
                    <a:pt x="312" y="533"/>
                    <a:pt x="312" y="628"/>
                    <a:pt x="337" y="717"/>
                  </a:cubicBezTo>
                  <a:cubicBezTo>
                    <a:pt x="356" y="761"/>
                    <a:pt x="369" y="799"/>
                    <a:pt x="394" y="844"/>
                  </a:cubicBezTo>
                  <a:cubicBezTo>
                    <a:pt x="413" y="882"/>
                    <a:pt x="439" y="920"/>
                    <a:pt x="477" y="952"/>
                  </a:cubicBezTo>
                  <a:cubicBezTo>
                    <a:pt x="480" y="956"/>
                    <a:pt x="485" y="957"/>
                    <a:pt x="490" y="957"/>
                  </a:cubicBezTo>
                  <a:cubicBezTo>
                    <a:pt x="502" y="957"/>
                    <a:pt x="515" y="947"/>
                    <a:pt x="515" y="933"/>
                  </a:cubicBezTo>
                  <a:cubicBezTo>
                    <a:pt x="509" y="895"/>
                    <a:pt x="496" y="857"/>
                    <a:pt x="477" y="825"/>
                  </a:cubicBezTo>
                  <a:cubicBezTo>
                    <a:pt x="464" y="787"/>
                    <a:pt x="451" y="755"/>
                    <a:pt x="445" y="717"/>
                  </a:cubicBezTo>
                  <a:cubicBezTo>
                    <a:pt x="420" y="641"/>
                    <a:pt x="420" y="558"/>
                    <a:pt x="451" y="482"/>
                  </a:cubicBezTo>
                  <a:cubicBezTo>
                    <a:pt x="477" y="418"/>
                    <a:pt x="521" y="367"/>
                    <a:pt x="579" y="329"/>
                  </a:cubicBezTo>
                  <a:cubicBezTo>
                    <a:pt x="604" y="304"/>
                    <a:pt x="636" y="285"/>
                    <a:pt x="667" y="272"/>
                  </a:cubicBezTo>
                  <a:cubicBezTo>
                    <a:pt x="706" y="253"/>
                    <a:pt x="744" y="228"/>
                    <a:pt x="776" y="202"/>
                  </a:cubicBezTo>
                  <a:cubicBezTo>
                    <a:pt x="801" y="183"/>
                    <a:pt x="807" y="145"/>
                    <a:pt x="788" y="119"/>
                  </a:cubicBezTo>
                  <a:cubicBezTo>
                    <a:pt x="820" y="119"/>
                    <a:pt x="833" y="75"/>
                    <a:pt x="801" y="62"/>
                  </a:cubicBezTo>
                  <a:cubicBezTo>
                    <a:pt x="738" y="22"/>
                    <a:pt x="662" y="0"/>
                    <a:pt x="585"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8228678" y="3061477"/>
              <a:ext cx="54286" cy="184145"/>
            </a:xfrm>
            <a:custGeom>
              <a:avLst/>
              <a:gdLst/>
              <a:ahLst/>
              <a:cxnLst/>
              <a:rect l="l" t="t" r="r" b="b"/>
              <a:pathLst>
                <a:path w="255" h="865" extrusionOk="0">
                  <a:moveTo>
                    <a:pt x="197" y="0"/>
                  </a:moveTo>
                  <a:cubicBezTo>
                    <a:pt x="128" y="0"/>
                    <a:pt x="81" y="94"/>
                    <a:pt x="52" y="148"/>
                  </a:cubicBezTo>
                  <a:cubicBezTo>
                    <a:pt x="20" y="218"/>
                    <a:pt x="1" y="294"/>
                    <a:pt x="1" y="376"/>
                  </a:cubicBezTo>
                  <a:cubicBezTo>
                    <a:pt x="1" y="459"/>
                    <a:pt x="1" y="542"/>
                    <a:pt x="7" y="631"/>
                  </a:cubicBezTo>
                  <a:cubicBezTo>
                    <a:pt x="7" y="675"/>
                    <a:pt x="13" y="720"/>
                    <a:pt x="20" y="758"/>
                  </a:cubicBezTo>
                  <a:cubicBezTo>
                    <a:pt x="26" y="802"/>
                    <a:pt x="26" y="840"/>
                    <a:pt x="64" y="859"/>
                  </a:cubicBezTo>
                  <a:cubicBezTo>
                    <a:pt x="64" y="863"/>
                    <a:pt x="67" y="864"/>
                    <a:pt x="71" y="864"/>
                  </a:cubicBezTo>
                  <a:cubicBezTo>
                    <a:pt x="75" y="864"/>
                    <a:pt x="80" y="863"/>
                    <a:pt x="83" y="859"/>
                  </a:cubicBezTo>
                  <a:cubicBezTo>
                    <a:pt x="102" y="840"/>
                    <a:pt x="115" y="809"/>
                    <a:pt x="115" y="777"/>
                  </a:cubicBezTo>
                  <a:lnTo>
                    <a:pt x="115" y="669"/>
                  </a:lnTo>
                  <a:lnTo>
                    <a:pt x="115" y="427"/>
                  </a:lnTo>
                  <a:cubicBezTo>
                    <a:pt x="115" y="357"/>
                    <a:pt x="128" y="287"/>
                    <a:pt x="153" y="224"/>
                  </a:cubicBezTo>
                  <a:cubicBezTo>
                    <a:pt x="166" y="192"/>
                    <a:pt x="179" y="167"/>
                    <a:pt x="198" y="141"/>
                  </a:cubicBezTo>
                  <a:cubicBezTo>
                    <a:pt x="217" y="116"/>
                    <a:pt x="249" y="97"/>
                    <a:pt x="249" y="59"/>
                  </a:cubicBezTo>
                  <a:cubicBezTo>
                    <a:pt x="255" y="27"/>
                    <a:pt x="236" y="1"/>
                    <a:pt x="210" y="1"/>
                  </a:cubicBezTo>
                  <a:cubicBezTo>
                    <a:pt x="206" y="1"/>
                    <a:pt x="202" y="0"/>
                    <a:pt x="197"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8292331" y="3028480"/>
              <a:ext cx="67059" cy="197770"/>
            </a:xfrm>
            <a:custGeom>
              <a:avLst/>
              <a:gdLst/>
              <a:ahLst/>
              <a:cxnLst/>
              <a:rect l="l" t="t" r="r" b="b"/>
              <a:pathLst>
                <a:path w="315" h="929" extrusionOk="0">
                  <a:moveTo>
                    <a:pt x="278" y="1"/>
                  </a:moveTo>
                  <a:cubicBezTo>
                    <a:pt x="272" y="1"/>
                    <a:pt x="266" y="4"/>
                    <a:pt x="261" y="10"/>
                  </a:cubicBezTo>
                  <a:cubicBezTo>
                    <a:pt x="147" y="118"/>
                    <a:pt x="77" y="265"/>
                    <a:pt x="45" y="417"/>
                  </a:cubicBezTo>
                  <a:cubicBezTo>
                    <a:pt x="0" y="570"/>
                    <a:pt x="0" y="735"/>
                    <a:pt x="45" y="894"/>
                  </a:cubicBezTo>
                  <a:cubicBezTo>
                    <a:pt x="52" y="918"/>
                    <a:pt x="71" y="928"/>
                    <a:pt x="90" y="928"/>
                  </a:cubicBezTo>
                  <a:cubicBezTo>
                    <a:pt x="122" y="928"/>
                    <a:pt x="157" y="901"/>
                    <a:pt x="153" y="862"/>
                  </a:cubicBezTo>
                  <a:cubicBezTo>
                    <a:pt x="147" y="792"/>
                    <a:pt x="140" y="722"/>
                    <a:pt x="134" y="646"/>
                  </a:cubicBezTo>
                  <a:cubicBezTo>
                    <a:pt x="134" y="576"/>
                    <a:pt x="140" y="506"/>
                    <a:pt x="153" y="442"/>
                  </a:cubicBezTo>
                  <a:cubicBezTo>
                    <a:pt x="185" y="303"/>
                    <a:pt x="235" y="169"/>
                    <a:pt x="305" y="42"/>
                  </a:cubicBezTo>
                  <a:cubicBezTo>
                    <a:pt x="315" y="23"/>
                    <a:pt x="296" y="1"/>
                    <a:pt x="27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7711581" y="1069091"/>
              <a:ext cx="762128" cy="453870"/>
            </a:xfrm>
            <a:custGeom>
              <a:avLst/>
              <a:gdLst/>
              <a:ahLst/>
              <a:cxnLst/>
              <a:rect l="l" t="t" r="r" b="b"/>
              <a:pathLst>
                <a:path w="3580" h="2132" extrusionOk="0">
                  <a:moveTo>
                    <a:pt x="1895" y="1"/>
                  </a:moveTo>
                  <a:cubicBezTo>
                    <a:pt x="1877" y="1"/>
                    <a:pt x="1861" y="13"/>
                    <a:pt x="1858" y="38"/>
                  </a:cubicBezTo>
                  <a:cubicBezTo>
                    <a:pt x="1851" y="102"/>
                    <a:pt x="1839" y="171"/>
                    <a:pt x="1820" y="241"/>
                  </a:cubicBezTo>
                  <a:cubicBezTo>
                    <a:pt x="1810" y="232"/>
                    <a:pt x="1799" y="228"/>
                    <a:pt x="1788" y="228"/>
                  </a:cubicBezTo>
                  <a:cubicBezTo>
                    <a:pt x="1770" y="228"/>
                    <a:pt x="1751" y="240"/>
                    <a:pt x="1743" y="260"/>
                  </a:cubicBezTo>
                  <a:cubicBezTo>
                    <a:pt x="1714" y="337"/>
                    <a:pt x="1679" y="413"/>
                    <a:pt x="1644" y="490"/>
                  </a:cubicBezTo>
                  <a:lnTo>
                    <a:pt x="1644" y="490"/>
                  </a:lnTo>
                  <a:cubicBezTo>
                    <a:pt x="1646" y="483"/>
                    <a:pt x="1648" y="477"/>
                    <a:pt x="1648" y="470"/>
                  </a:cubicBezTo>
                  <a:cubicBezTo>
                    <a:pt x="1662" y="429"/>
                    <a:pt x="1630" y="392"/>
                    <a:pt x="1597" y="392"/>
                  </a:cubicBezTo>
                  <a:cubicBezTo>
                    <a:pt x="1584" y="392"/>
                    <a:pt x="1570" y="398"/>
                    <a:pt x="1559" y="413"/>
                  </a:cubicBezTo>
                  <a:cubicBezTo>
                    <a:pt x="1546" y="432"/>
                    <a:pt x="1540" y="451"/>
                    <a:pt x="1527" y="470"/>
                  </a:cubicBezTo>
                  <a:cubicBezTo>
                    <a:pt x="1518" y="466"/>
                    <a:pt x="1509" y="463"/>
                    <a:pt x="1501" y="463"/>
                  </a:cubicBezTo>
                  <a:cubicBezTo>
                    <a:pt x="1485" y="463"/>
                    <a:pt x="1470" y="470"/>
                    <a:pt x="1457" y="483"/>
                  </a:cubicBezTo>
                  <a:lnTo>
                    <a:pt x="1438" y="508"/>
                  </a:lnTo>
                  <a:cubicBezTo>
                    <a:pt x="1430" y="484"/>
                    <a:pt x="1411" y="470"/>
                    <a:pt x="1390" y="470"/>
                  </a:cubicBezTo>
                  <a:cubicBezTo>
                    <a:pt x="1379" y="470"/>
                    <a:pt x="1367" y="474"/>
                    <a:pt x="1356" y="483"/>
                  </a:cubicBezTo>
                  <a:lnTo>
                    <a:pt x="1349" y="489"/>
                  </a:lnTo>
                  <a:cubicBezTo>
                    <a:pt x="1342" y="468"/>
                    <a:pt x="1325" y="456"/>
                    <a:pt x="1306" y="456"/>
                  </a:cubicBezTo>
                  <a:cubicBezTo>
                    <a:pt x="1292" y="456"/>
                    <a:pt x="1278" y="463"/>
                    <a:pt x="1267" y="476"/>
                  </a:cubicBezTo>
                  <a:cubicBezTo>
                    <a:pt x="1178" y="565"/>
                    <a:pt x="1089" y="667"/>
                    <a:pt x="1013" y="769"/>
                  </a:cubicBezTo>
                  <a:lnTo>
                    <a:pt x="987" y="801"/>
                  </a:lnTo>
                  <a:cubicBezTo>
                    <a:pt x="982" y="799"/>
                    <a:pt x="976" y="798"/>
                    <a:pt x="971" y="798"/>
                  </a:cubicBezTo>
                  <a:cubicBezTo>
                    <a:pt x="955" y="798"/>
                    <a:pt x="939" y="804"/>
                    <a:pt x="930" y="813"/>
                  </a:cubicBezTo>
                  <a:cubicBezTo>
                    <a:pt x="911" y="839"/>
                    <a:pt x="892" y="858"/>
                    <a:pt x="873" y="883"/>
                  </a:cubicBezTo>
                  <a:cubicBezTo>
                    <a:pt x="873" y="877"/>
                    <a:pt x="873" y="870"/>
                    <a:pt x="873" y="870"/>
                  </a:cubicBezTo>
                  <a:cubicBezTo>
                    <a:pt x="879" y="836"/>
                    <a:pt x="853" y="806"/>
                    <a:pt x="819" y="806"/>
                  </a:cubicBezTo>
                  <a:cubicBezTo>
                    <a:pt x="816" y="806"/>
                    <a:pt x="813" y="806"/>
                    <a:pt x="809" y="807"/>
                  </a:cubicBezTo>
                  <a:lnTo>
                    <a:pt x="917" y="769"/>
                  </a:lnTo>
                  <a:cubicBezTo>
                    <a:pt x="973" y="746"/>
                    <a:pt x="950" y="669"/>
                    <a:pt x="900" y="669"/>
                  </a:cubicBezTo>
                  <a:cubicBezTo>
                    <a:pt x="893" y="669"/>
                    <a:pt x="886" y="670"/>
                    <a:pt x="879" y="673"/>
                  </a:cubicBezTo>
                  <a:cubicBezTo>
                    <a:pt x="873" y="670"/>
                    <a:pt x="868" y="669"/>
                    <a:pt x="863" y="669"/>
                  </a:cubicBezTo>
                  <a:cubicBezTo>
                    <a:pt x="858" y="669"/>
                    <a:pt x="854" y="670"/>
                    <a:pt x="847" y="673"/>
                  </a:cubicBezTo>
                  <a:lnTo>
                    <a:pt x="110" y="953"/>
                  </a:lnTo>
                  <a:cubicBezTo>
                    <a:pt x="97" y="953"/>
                    <a:pt x="85" y="966"/>
                    <a:pt x="78" y="978"/>
                  </a:cubicBezTo>
                  <a:lnTo>
                    <a:pt x="59" y="978"/>
                  </a:lnTo>
                  <a:cubicBezTo>
                    <a:pt x="1" y="996"/>
                    <a:pt x="7" y="1089"/>
                    <a:pt x="63" y="1089"/>
                  </a:cubicBezTo>
                  <a:cubicBezTo>
                    <a:pt x="68" y="1089"/>
                    <a:pt x="73" y="1088"/>
                    <a:pt x="78" y="1087"/>
                  </a:cubicBezTo>
                  <a:lnTo>
                    <a:pt x="186" y="1061"/>
                  </a:lnTo>
                  <a:cubicBezTo>
                    <a:pt x="186" y="1090"/>
                    <a:pt x="213" y="1119"/>
                    <a:pt x="242" y="1119"/>
                  </a:cubicBezTo>
                  <a:cubicBezTo>
                    <a:pt x="244" y="1119"/>
                    <a:pt x="247" y="1119"/>
                    <a:pt x="250" y="1118"/>
                  </a:cubicBezTo>
                  <a:cubicBezTo>
                    <a:pt x="314" y="1106"/>
                    <a:pt x="371" y="1093"/>
                    <a:pt x="434" y="1074"/>
                  </a:cubicBezTo>
                  <a:lnTo>
                    <a:pt x="434" y="1074"/>
                  </a:lnTo>
                  <a:cubicBezTo>
                    <a:pt x="422" y="1087"/>
                    <a:pt x="415" y="1093"/>
                    <a:pt x="409" y="1106"/>
                  </a:cubicBezTo>
                  <a:cubicBezTo>
                    <a:pt x="382" y="1143"/>
                    <a:pt x="409" y="1194"/>
                    <a:pt x="449" y="1194"/>
                  </a:cubicBezTo>
                  <a:cubicBezTo>
                    <a:pt x="456" y="1194"/>
                    <a:pt x="464" y="1192"/>
                    <a:pt x="472" y="1188"/>
                  </a:cubicBezTo>
                  <a:cubicBezTo>
                    <a:pt x="491" y="1175"/>
                    <a:pt x="511" y="1163"/>
                    <a:pt x="536" y="1150"/>
                  </a:cubicBezTo>
                  <a:lnTo>
                    <a:pt x="536" y="1150"/>
                  </a:lnTo>
                  <a:cubicBezTo>
                    <a:pt x="530" y="1163"/>
                    <a:pt x="523" y="1169"/>
                    <a:pt x="523" y="1175"/>
                  </a:cubicBezTo>
                  <a:cubicBezTo>
                    <a:pt x="506" y="1211"/>
                    <a:pt x="532" y="1246"/>
                    <a:pt x="571" y="1246"/>
                  </a:cubicBezTo>
                  <a:cubicBezTo>
                    <a:pt x="574" y="1246"/>
                    <a:pt x="577" y="1246"/>
                    <a:pt x="580" y="1245"/>
                  </a:cubicBezTo>
                  <a:cubicBezTo>
                    <a:pt x="580" y="1279"/>
                    <a:pt x="606" y="1302"/>
                    <a:pt x="634" y="1302"/>
                  </a:cubicBezTo>
                  <a:cubicBezTo>
                    <a:pt x="648" y="1302"/>
                    <a:pt x="663" y="1296"/>
                    <a:pt x="676" y="1284"/>
                  </a:cubicBezTo>
                  <a:lnTo>
                    <a:pt x="860" y="1087"/>
                  </a:lnTo>
                  <a:cubicBezTo>
                    <a:pt x="865" y="1088"/>
                    <a:pt x="870" y="1089"/>
                    <a:pt x="875" y="1089"/>
                  </a:cubicBezTo>
                  <a:cubicBezTo>
                    <a:pt x="891" y="1089"/>
                    <a:pt x="909" y="1082"/>
                    <a:pt x="924" y="1067"/>
                  </a:cubicBezTo>
                  <a:lnTo>
                    <a:pt x="974" y="1004"/>
                  </a:lnTo>
                  <a:lnTo>
                    <a:pt x="1000" y="1004"/>
                  </a:lnTo>
                  <a:cubicBezTo>
                    <a:pt x="1008" y="1027"/>
                    <a:pt x="1030" y="1041"/>
                    <a:pt x="1051" y="1041"/>
                  </a:cubicBezTo>
                  <a:cubicBezTo>
                    <a:pt x="1065" y="1041"/>
                    <a:pt x="1079" y="1035"/>
                    <a:pt x="1089" y="1023"/>
                  </a:cubicBezTo>
                  <a:lnTo>
                    <a:pt x="1267" y="832"/>
                  </a:lnTo>
                  <a:lnTo>
                    <a:pt x="1190" y="972"/>
                  </a:lnTo>
                  <a:cubicBezTo>
                    <a:pt x="1176" y="1006"/>
                    <a:pt x="1209" y="1043"/>
                    <a:pt x="1242" y="1043"/>
                  </a:cubicBezTo>
                  <a:cubicBezTo>
                    <a:pt x="1253" y="1043"/>
                    <a:pt x="1264" y="1039"/>
                    <a:pt x="1273" y="1029"/>
                  </a:cubicBezTo>
                  <a:cubicBezTo>
                    <a:pt x="1318" y="991"/>
                    <a:pt x="1362" y="947"/>
                    <a:pt x="1400" y="896"/>
                  </a:cubicBezTo>
                  <a:lnTo>
                    <a:pt x="1400" y="934"/>
                  </a:lnTo>
                  <a:cubicBezTo>
                    <a:pt x="1400" y="964"/>
                    <a:pt x="1430" y="995"/>
                    <a:pt x="1461" y="995"/>
                  </a:cubicBezTo>
                  <a:cubicBezTo>
                    <a:pt x="1475" y="995"/>
                    <a:pt x="1490" y="988"/>
                    <a:pt x="1502" y="972"/>
                  </a:cubicBezTo>
                  <a:cubicBezTo>
                    <a:pt x="1521" y="934"/>
                    <a:pt x="1546" y="890"/>
                    <a:pt x="1565" y="858"/>
                  </a:cubicBezTo>
                  <a:cubicBezTo>
                    <a:pt x="1572" y="890"/>
                    <a:pt x="1597" y="909"/>
                    <a:pt x="1629" y="909"/>
                  </a:cubicBezTo>
                  <a:cubicBezTo>
                    <a:pt x="1639" y="919"/>
                    <a:pt x="1651" y="924"/>
                    <a:pt x="1663" y="924"/>
                  </a:cubicBezTo>
                  <a:cubicBezTo>
                    <a:pt x="1681" y="924"/>
                    <a:pt x="1698" y="912"/>
                    <a:pt x="1705" y="890"/>
                  </a:cubicBezTo>
                  <a:cubicBezTo>
                    <a:pt x="1712" y="877"/>
                    <a:pt x="1718" y="870"/>
                    <a:pt x="1718" y="858"/>
                  </a:cubicBezTo>
                  <a:cubicBezTo>
                    <a:pt x="1737" y="845"/>
                    <a:pt x="1756" y="832"/>
                    <a:pt x="1769" y="820"/>
                  </a:cubicBezTo>
                  <a:cubicBezTo>
                    <a:pt x="1781" y="832"/>
                    <a:pt x="1801" y="839"/>
                    <a:pt x="1823" y="839"/>
                  </a:cubicBezTo>
                  <a:cubicBezTo>
                    <a:pt x="1834" y="839"/>
                    <a:pt x="1846" y="837"/>
                    <a:pt x="1858" y="832"/>
                  </a:cubicBezTo>
                  <a:cubicBezTo>
                    <a:pt x="1870" y="820"/>
                    <a:pt x="1883" y="813"/>
                    <a:pt x="1896" y="801"/>
                  </a:cubicBezTo>
                  <a:lnTo>
                    <a:pt x="1896" y="801"/>
                  </a:lnTo>
                  <a:lnTo>
                    <a:pt x="1839" y="966"/>
                  </a:lnTo>
                  <a:cubicBezTo>
                    <a:pt x="1821" y="1010"/>
                    <a:pt x="1856" y="1045"/>
                    <a:pt x="1891" y="1045"/>
                  </a:cubicBezTo>
                  <a:cubicBezTo>
                    <a:pt x="1907" y="1045"/>
                    <a:pt x="1922" y="1038"/>
                    <a:pt x="1934" y="1023"/>
                  </a:cubicBezTo>
                  <a:cubicBezTo>
                    <a:pt x="1953" y="1004"/>
                    <a:pt x="1972" y="978"/>
                    <a:pt x="1985" y="959"/>
                  </a:cubicBezTo>
                  <a:cubicBezTo>
                    <a:pt x="2010" y="959"/>
                    <a:pt x="2029" y="940"/>
                    <a:pt x="2036" y="915"/>
                  </a:cubicBezTo>
                  <a:cubicBezTo>
                    <a:pt x="2042" y="896"/>
                    <a:pt x="2042" y="877"/>
                    <a:pt x="2048" y="864"/>
                  </a:cubicBezTo>
                  <a:cubicBezTo>
                    <a:pt x="2055" y="845"/>
                    <a:pt x="2061" y="845"/>
                    <a:pt x="2061" y="832"/>
                  </a:cubicBezTo>
                  <a:lnTo>
                    <a:pt x="2061" y="832"/>
                  </a:lnTo>
                  <a:cubicBezTo>
                    <a:pt x="2061" y="864"/>
                    <a:pt x="2055" y="890"/>
                    <a:pt x="2055" y="921"/>
                  </a:cubicBezTo>
                  <a:cubicBezTo>
                    <a:pt x="2055" y="956"/>
                    <a:pt x="2082" y="976"/>
                    <a:pt x="2110" y="976"/>
                  </a:cubicBezTo>
                  <a:cubicBezTo>
                    <a:pt x="2128" y="976"/>
                    <a:pt x="2146" y="967"/>
                    <a:pt x="2156" y="947"/>
                  </a:cubicBezTo>
                  <a:cubicBezTo>
                    <a:pt x="2175" y="896"/>
                    <a:pt x="2195" y="845"/>
                    <a:pt x="2207" y="788"/>
                  </a:cubicBezTo>
                  <a:lnTo>
                    <a:pt x="2233" y="947"/>
                  </a:lnTo>
                  <a:cubicBezTo>
                    <a:pt x="2236" y="978"/>
                    <a:pt x="2260" y="994"/>
                    <a:pt x="2284" y="994"/>
                  </a:cubicBezTo>
                  <a:cubicBezTo>
                    <a:pt x="2307" y="994"/>
                    <a:pt x="2331" y="978"/>
                    <a:pt x="2334" y="947"/>
                  </a:cubicBezTo>
                  <a:lnTo>
                    <a:pt x="2347" y="820"/>
                  </a:lnTo>
                  <a:cubicBezTo>
                    <a:pt x="2372" y="877"/>
                    <a:pt x="2392" y="940"/>
                    <a:pt x="2411" y="1004"/>
                  </a:cubicBezTo>
                  <a:cubicBezTo>
                    <a:pt x="2418" y="1029"/>
                    <a:pt x="2437" y="1039"/>
                    <a:pt x="2457" y="1039"/>
                  </a:cubicBezTo>
                  <a:cubicBezTo>
                    <a:pt x="2487" y="1039"/>
                    <a:pt x="2520" y="1013"/>
                    <a:pt x="2512" y="978"/>
                  </a:cubicBezTo>
                  <a:lnTo>
                    <a:pt x="2512" y="966"/>
                  </a:lnTo>
                  <a:cubicBezTo>
                    <a:pt x="2512" y="966"/>
                    <a:pt x="2512" y="959"/>
                    <a:pt x="2512" y="953"/>
                  </a:cubicBezTo>
                  <a:cubicBezTo>
                    <a:pt x="2512" y="928"/>
                    <a:pt x="2512" y="902"/>
                    <a:pt x="2506" y="877"/>
                  </a:cubicBezTo>
                  <a:cubicBezTo>
                    <a:pt x="2531" y="877"/>
                    <a:pt x="2550" y="858"/>
                    <a:pt x="2550" y="832"/>
                  </a:cubicBezTo>
                  <a:cubicBezTo>
                    <a:pt x="2544" y="826"/>
                    <a:pt x="2544" y="820"/>
                    <a:pt x="2544" y="813"/>
                  </a:cubicBezTo>
                  <a:lnTo>
                    <a:pt x="2544" y="813"/>
                  </a:lnTo>
                  <a:cubicBezTo>
                    <a:pt x="2563" y="864"/>
                    <a:pt x="2589" y="915"/>
                    <a:pt x="2608" y="966"/>
                  </a:cubicBezTo>
                  <a:cubicBezTo>
                    <a:pt x="2614" y="984"/>
                    <a:pt x="2629" y="992"/>
                    <a:pt x="2644" y="992"/>
                  </a:cubicBezTo>
                  <a:cubicBezTo>
                    <a:pt x="2672" y="992"/>
                    <a:pt x="2700" y="967"/>
                    <a:pt x="2684" y="934"/>
                  </a:cubicBezTo>
                  <a:lnTo>
                    <a:pt x="2550" y="591"/>
                  </a:lnTo>
                  <a:lnTo>
                    <a:pt x="2550" y="591"/>
                  </a:lnTo>
                  <a:cubicBezTo>
                    <a:pt x="2620" y="718"/>
                    <a:pt x="2697" y="839"/>
                    <a:pt x="2773" y="966"/>
                  </a:cubicBezTo>
                  <a:cubicBezTo>
                    <a:pt x="2782" y="975"/>
                    <a:pt x="2791" y="981"/>
                    <a:pt x="2803" y="981"/>
                  </a:cubicBezTo>
                  <a:cubicBezTo>
                    <a:pt x="2808" y="981"/>
                    <a:pt x="2812" y="980"/>
                    <a:pt x="2817" y="978"/>
                  </a:cubicBezTo>
                  <a:lnTo>
                    <a:pt x="2855" y="1055"/>
                  </a:lnTo>
                  <a:cubicBezTo>
                    <a:pt x="2863" y="1070"/>
                    <a:pt x="2876" y="1077"/>
                    <a:pt x="2889" y="1077"/>
                  </a:cubicBezTo>
                  <a:cubicBezTo>
                    <a:pt x="2908" y="1077"/>
                    <a:pt x="2928" y="1062"/>
                    <a:pt x="2932" y="1036"/>
                  </a:cubicBezTo>
                  <a:cubicBezTo>
                    <a:pt x="2939" y="1047"/>
                    <a:pt x="2950" y="1051"/>
                    <a:pt x="2961" y="1051"/>
                  </a:cubicBezTo>
                  <a:cubicBezTo>
                    <a:pt x="2989" y="1051"/>
                    <a:pt x="3020" y="1023"/>
                    <a:pt x="3002" y="991"/>
                  </a:cubicBezTo>
                  <a:cubicBezTo>
                    <a:pt x="2970" y="921"/>
                    <a:pt x="2932" y="845"/>
                    <a:pt x="2894" y="775"/>
                  </a:cubicBezTo>
                  <a:lnTo>
                    <a:pt x="2894" y="775"/>
                  </a:lnTo>
                  <a:cubicBezTo>
                    <a:pt x="2963" y="890"/>
                    <a:pt x="3040" y="1004"/>
                    <a:pt x="3122" y="1112"/>
                  </a:cubicBezTo>
                  <a:cubicBezTo>
                    <a:pt x="3129" y="1122"/>
                    <a:pt x="3142" y="1127"/>
                    <a:pt x="3155" y="1127"/>
                  </a:cubicBezTo>
                  <a:cubicBezTo>
                    <a:pt x="3166" y="1127"/>
                    <a:pt x="3177" y="1124"/>
                    <a:pt x="3186" y="1118"/>
                  </a:cubicBezTo>
                  <a:lnTo>
                    <a:pt x="3269" y="1290"/>
                  </a:lnTo>
                  <a:cubicBezTo>
                    <a:pt x="3275" y="1303"/>
                    <a:pt x="3288" y="1309"/>
                    <a:pt x="3300" y="1315"/>
                  </a:cubicBezTo>
                  <a:cubicBezTo>
                    <a:pt x="3396" y="1563"/>
                    <a:pt x="3459" y="1830"/>
                    <a:pt x="3491" y="2097"/>
                  </a:cubicBezTo>
                  <a:cubicBezTo>
                    <a:pt x="3494" y="2121"/>
                    <a:pt x="3510" y="2131"/>
                    <a:pt x="3527" y="2131"/>
                  </a:cubicBezTo>
                  <a:cubicBezTo>
                    <a:pt x="3552" y="2131"/>
                    <a:pt x="3580" y="2111"/>
                    <a:pt x="3580" y="2078"/>
                  </a:cubicBezTo>
                  <a:cubicBezTo>
                    <a:pt x="3535" y="1608"/>
                    <a:pt x="3377" y="1150"/>
                    <a:pt x="3103" y="756"/>
                  </a:cubicBezTo>
                  <a:cubicBezTo>
                    <a:pt x="3002" y="584"/>
                    <a:pt x="2881" y="432"/>
                    <a:pt x="2747" y="286"/>
                  </a:cubicBezTo>
                  <a:cubicBezTo>
                    <a:pt x="2736" y="278"/>
                    <a:pt x="2721" y="273"/>
                    <a:pt x="2708" y="273"/>
                  </a:cubicBezTo>
                  <a:cubicBezTo>
                    <a:pt x="2699" y="273"/>
                    <a:pt x="2691" y="275"/>
                    <a:pt x="2684" y="279"/>
                  </a:cubicBezTo>
                  <a:cubicBezTo>
                    <a:pt x="2678" y="273"/>
                    <a:pt x="2671" y="260"/>
                    <a:pt x="2665" y="254"/>
                  </a:cubicBezTo>
                  <a:cubicBezTo>
                    <a:pt x="2655" y="242"/>
                    <a:pt x="2642" y="236"/>
                    <a:pt x="2629" y="236"/>
                  </a:cubicBezTo>
                  <a:cubicBezTo>
                    <a:pt x="2608" y="236"/>
                    <a:pt x="2589" y="252"/>
                    <a:pt x="2589" y="279"/>
                  </a:cubicBezTo>
                  <a:cubicBezTo>
                    <a:pt x="2544" y="216"/>
                    <a:pt x="2506" y="159"/>
                    <a:pt x="2468" y="95"/>
                  </a:cubicBezTo>
                  <a:cubicBezTo>
                    <a:pt x="2460" y="87"/>
                    <a:pt x="2447" y="82"/>
                    <a:pt x="2436" y="82"/>
                  </a:cubicBezTo>
                  <a:cubicBezTo>
                    <a:pt x="2429" y="82"/>
                    <a:pt x="2422" y="84"/>
                    <a:pt x="2417" y="89"/>
                  </a:cubicBezTo>
                  <a:lnTo>
                    <a:pt x="2398" y="63"/>
                  </a:lnTo>
                  <a:cubicBezTo>
                    <a:pt x="2388" y="54"/>
                    <a:pt x="2377" y="49"/>
                    <a:pt x="2366" y="49"/>
                  </a:cubicBezTo>
                  <a:cubicBezTo>
                    <a:pt x="2355" y="49"/>
                    <a:pt x="2344" y="54"/>
                    <a:pt x="2334" y="63"/>
                  </a:cubicBezTo>
                  <a:cubicBezTo>
                    <a:pt x="2327" y="52"/>
                    <a:pt x="2317" y="48"/>
                    <a:pt x="2307" y="48"/>
                  </a:cubicBezTo>
                  <a:cubicBezTo>
                    <a:pt x="2282" y="48"/>
                    <a:pt x="2257" y="76"/>
                    <a:pt x="2271" y="108"/>
                  </a:cubicBezTo>
                  <a:cubicBezTo>
                    <a:pt x="2277" y="127"/>
                    <a:pt x="2284" y="152"/>
                    <a:pt x="2296" y="171"/>
                  </a:cubicBezTo>
                  <a:cubicBezTo>
                    <a:pt x="2277" y="146"/>
                    <a:pt x="2258" y="121"/>
                    <a:pt x="2245" y="95"/>
                  </a:cubicBezTo>
                  <a:cubicBezTo>
                    <a:pt x="2239" y="89"/>
                    <a:pt x="2233" y="82"/>
                    <a:pt x="2226" y="76"/>
                  </a:cubicBezTo>
                  <a:lnTo>
                    <a:pt x="2214" y="63"/>
                  </a:lnTo>
                  <a:cubicBezTo>
                    <a:pt x="2207" y="53"/>
                    <a:pt x="2198" y="49"/>
                    <a:pt x="2188" y="49"/>
                  </a:cubicBezTo>
                  <a:cubicBezTo>
                    <a:pt x="2163" y="49"/>
                    <a:pt x="2138" y="80"/>
                    <a:pt x="2156" y="108"/>
                  </a:cubicBezTo>
                  <a:lnTo>
                    <a:pt x="2169" y="127"/>
                  </a:lnTo>
                  <a:cubicBezTo>
                    <a:pt x="2169" y="133"/>
                    <a:pt x="2175" y="140"/>
                    <a:pt x="2175" y="146"/>
                  </a:cubicBezTo>
                  <a:cubicBezTo>
                    <a:pt x="2207" y="197"/>
                    <a:pt x="2239" y="248"/>
                    <a:pt x="2271" y="305"/>
                  </a:cubicBezTo>
                  <a:cubicBezTo>
                    <a:pt x="2277" y="324"/>
                    <a:pt x="2290" y="349"/>
                    <a:pt x="2303" y="375"/>
                  </a:cubicBezTo>
                  <a:cubicBezTo>
                    <a:pt x="2290" y="381"/>
                    <a:pt x="2277" y="394"/>
                    <a:pt x="2277" y="413"/>
                  </a:cubicBezTo>
                  <a:lnTo>
                    <a:pt x="2277" y="432"/>
                  </a:lnTo>
                  <a:cubicBezTo>
                    <a:pt x="2245" y="381"/>
                    <a:pt x="2214" y="324"/>
                    <a:pt x="2175" y="273"/>
                  </a:cubicBezTo>
                  <a:cubicBezTo>
                    <a:pt x="2164" y="268"/>
                    <a:pt x="2152" y="266"/>
                    <a:pt x="2140" y="266"/>
                  </a:cubicBezTo>
                  <a:cubicBezTo>
                    <a:pt x="2107" y="266"/>
                    <a:pt x="2075" y="285"/>
                    <a:pt x="2061" y="318"/>
                  </a:cubicBezTo>
                  <a:lnTo>
                    <a:pt x="2048" y="343"/>
                  </a:lnTo>
                  <a:cubicBezTo>
                    <a:pt x="2048" y="318"/>
                    <a:pt x="2055" y="292"/>
                    <a:pt x="2061" y="260"/>
                  </a:cubicBezTo>
                  <a:cubicBezTo>
                    <a:pt x="2061" y="222"/>
                    <a:pt x="2029" y="201"/>
                    <a:pt x="1998" y="201"/>
                  </a:cubicBezTo>
                  <a:cubicBezTo>
                    <a:pt x="1972" y="201"/>
                    <a:pt x="1946" y="216"/>
                    <a:pt x="1940" y="248"/>
                  </a:cubicBezTo>
                  <a:cubicBezTo>
                    <a:pt x="1934" y="299"/>
                    <a:pt x="1921" y="349"/>
                    <a:pt x="1909" y="394"/>
                  </a:cubicBezTo>
                  <a:lnTo>
                    <a:pt x="1902" y="356"/>
                  </a:lnTo>
                  <a:cubicBezTo>
                    <a:pt x="1928" y="254"/>
                    <a:pt x="1940" y="152"/>
                    <a:pt x="1940" y="51"/>
                  </a:cubicBezTo>
                  <a:cubicBezTo>
                    <a:pt x="1940" y="19"/>
                    <a:pt x="1917" y="1"/>
                    <a:pt x="1895"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7188311" y="2118825"/>
              <a:ext cx="1008222" cy="1164693"/>
            </a:xfrm>
            <a:custGeom>
              <a:avLst/>
              <a:gdLst/>
              <a:ahLst/>
              <a:cxnLst/>
              <a:rect l="l" t="t" r="r" b="b"/>
              <a:pathLst>
                <a:path w="4736" h="5471" extrusionOk="0">
                  <a:moveTo>
                    <a:pt x="2709" y="5393"/>
                  </a:moveTo>
                  <a:cubicBezTo>
                    <a:pt x="2711" y="5393"/>
                    <a:pt x="2713" y="5394"/>
                    <a:pt x="2714" y="5395"/>
                  </a:cubicBezTo>
                  <a:lnTo>
                    <a:pt x="2721" y="5395"/>
                  </a:lnTo>
                  <a:lnTo>
                    <a:pt x="2709" y="5393"/>
                  </a:lnTo>
                  <a:close/>
                  <a:moveTo>
                    <a:pt x="128" y="0"/>
                  </a:moveTo>
                  <a:cubicBezTo>
                    <a:pt x="103" y="127"/>
                    <a:pt x="83" y="254"/>
                    <a:pt x="64" y="381"/>
                  </a:cubicBezTo>
                  <a:cubicBezTo>
                    <a:pt x="33" y="572"/>
                    <a:pt x="14" y="763"/>
                    <a:pt x="1" y="953"/>
                  </a:cubicBezTo>
                  <a:cubicBezTo>
                    <a:pt x="14" y="883"/>
                    <a:pt x="26" y="814"/>
                    <a:pt x="39" y="744"/>
                  </a:cubicBezTo>
                  <a:cubicBezTo>
                    <a:pt x="42" y="733"/>
                    <a:pt x="51" y="728"/>
                    <a:pt x="59" y="728"/>
                  </a:cubicBezTo>
                  <a:cubicBezTo>
                    <a:pt x="70" y="728"/>
                    <a:pt x="81" y="736"/>
                    <a:pt x="77" y="750"/>
                  </a:cubicBezTo>
                  <a:cubicBezTo>
                    <a:pt x="58" y="947"/>
                    <a:pt x="45" y="1144"/>
                    <a:pt x="52" y="1341"/>
                  </a:cubicBezTo>
                  <a:cubicBezTo>
                    <a:pt x="52" y="1684"/>
                    <a:pt x="96" y="2027"/>
                    <a:pt x="179" y="2364"/>
                  </a:cubicBezTo>
                  <a:cubicBezTo>
                    <a:pt x="217" y="2536"/>
                    <a:pt x="268" y="2701"/>
                    <a:pt x="331" y="2860"/>
                  </a:cubicBezTo>
                  <a:cubicBezTo>
                    <a:pt x="242" y="2587"/>
                    <a:pt x="198" y="2294"/>
                    <a:pt x="204" y="2002"/>
                  </a:cubicBezTo>
                  <a:cubicBezTo>
                    <a:pt x="204" y="1992"/>
                    <a:pt x="212" y="1988"/>
                    <a:pt x="220" y="1988"/>
                  </a:cubicBezTo>
                  <a:cubicBezTo>
                    <a:pt x="228" y="1988"/>
                    <a:pt x="236" y="1992"/>
                    <a:pt x="236" y="2002"/>
                  </a:cubicBezTo>
                  <a:cubicBezTo>
                    <a:pt x="249" y="2180"/>
                    <a:pt x="280" y="2351"/>
                    <a:pt x="325" y="2523"/>
                  </a:cubicBezTo>
                  <a:cubicBezTo>
                    <a:pt x="395" y="2828"/>
                    <a:pt x="516" y="3120"/>
                    <a:pt x="674" y="3387"/>
                  </a:cubicBezTo>
                  <a:cubicBezTo>
                    <a:pt x="751" y="3527"/>
                    <a:pt x="840" y="3654"/>
                    <a:pt x="941" y="3775"/>
                  </a:cubicBezTo>
                  <a:cubicBezTo>
                    <a:pt x="973" y="3819"/>
                    <a:pt x="1011" y="3864"/>
                    <a:pt x="1056" y="3908"/>
                  </a:cubicBezTo>
                  <a:cubicBezTo>
                    <a:pt x="986" y="3769"/>
                    <a:pt x="922" y="3616"/>
                    <a:pt x="871" y="3470"/>
                  </a:cubicBezTo>
                  <a:cubicBezTo>
                    <a:pt x="867" y="3450"/>
                    <a:pt x="881" y="3437"/>
                    <a:pt x="895" y="3437"/>
                  </a:cubicBezTo>
                  <a:cubicBezTo>
                    <a:pt x="903" y="3437"/>
                    <a:pt x="911" y="3442"/>
                    <a:pt x="916" y="3451"/>
                  </a:cubicBezTo>
                  <a:cubicBezTo>
                    <a:pt x="1068" y="3794"/>
                    <a:pt x="1259" y="4118"/>
                    <a:pt x="1488" y="4417"/>
                  </a:cubicBezTo>
                  <a:cubicBezTo>
                    <a:pt x="1590" y="4563"/>
                    <a:pt x="1704" y="4696"/>
                    <a:pt x="1825" y="4830"/>
                  </a:cubicBezTo>
                  <a:cubicBezTo>
                    <a:pt x="1837" y="4830"/>
                    <a:pt x="1844" y="4830"/>
                    <a:pt x="1850" y="4836"/>
                  </a:cubicBezTo>
                  <a:cubicBezTo>
                    <a:pt x="1984" y="4989"/>
                    <a:pt x="2142" y="5122"/>
                    <a:pt x="2314" y="5237"/>
                  </a:cubicBezTo>
                  <a:cubicBezTo>
                    <a:pt x="2397" y="5287"/>
                    <a:pt x="2492" y="5338"/>
                    <a:pt x="2581" y="5376"/>
                  </a:cubicBezTo>
                  <a:lnTo>
                    <a:pt x="2613" y="5389"/>
                  </a:lnTo>
                  <a:cubicBezTo>
                    <a:pt x="2617" y="5380"/>
                    <a:pt x="2625" y="5374"/>
                    <a:pt x="2634" y="5374"/>
                  </a:cubicBezTo>
                  <a:cubicBezTo>
                    <a:pt x="2638" y="5374"/>
                    <a:pt x="2641" y="5375"/>
                    <a:pt x="2644" y="5376"/>
                  </a:cubicBezTo>
                  <a:lnTo>
                    <a:pt x="2709" y="5393"/>
                  </a:lnTo>
                  <a:lnTo>
                    <a:pt x="2709" y="5393"/>
                  </a:lnTo>
                  <a:cubicBezTo>
                    <a:pt x="2539" y="5298"/>
                    <a:pt x="2376" y="5184"/>
                    <a:pt x="2225" y="5059"/>
                  </a:cubicBezTo>
                  <a:cubicBezTo>
                    <a:pt x="2204" y="5043"/>
                    <a:pt x="2221" y="5015"/>
                    <a:pt x="2239" y="5015"/>
                  </a:cubicBezTo>
                  <a:cubicBezTo>
                    <a:pt x="2243" y="5015"/>
                    <a:pt x="2247" y="5017"/>
                    <a:pt x="2250" y="5020"/>
                  </a:cubicBezTo>
                  <a:cubicBezTo>
                    <a:pt x="2409" y="5141"/>
                    <a:pt x="2575" y="5243"/>
                    <a:pt x="2752" y="5319"/>
                  </a:cubicBezTo>
                  <a:cubicBezTo>
                    <a:pt x="2841" y="5364"/>
                    <a:pt x="2930" y="5395"/>
                    <a:pt x="3026" y="5427"/>
                  </a:cubicBezTo>
                  <a:lnTo>
                    <a:pt x="3153" y="5465"/>
                  </a:lnTo>
                  <a:lnTo>
                    <a:pt x="3178" y="5465"/>
                  </a:lnTo>
                  <a:cubicBezTo>
                    <a:pt x="3226" y="5468"/>
                    <a:pt x="3272" y="5470"/>
                    <a:pt x="3317" y="5470"/>
                  </a:cubicBezTo>
                  <a:cubicBezTo>
                    <a:pt x="3363" y="5470"/>
                    <a:pt x="3407" y="5468"/>
                    <a:pt x="3451" y="5465"/>
                  </a:cubicBezTo>
                  <a:cubicBezTo>
                    <a:pt x="3501" y="5461"/>
                    <a:pt x="3547" y="5456"/>
                    <a:pt x="3595" y="5456"/>
                  </a:cubicBezTo>
                  <a:cubicBezTo>
                    <a:pt x="3614" y="5456"/>
                    <a:pt x="3634" y="5457"/>
                    <a:pt x="3655" y="5459"/>
                  </a:cubicBezTo>
                  <a:cubicBezTo>
                    <a:pt x="3718" y="5427"/>
                    <a:pt x="3788" y="5395"/>
                    <a:pt x="3858" y="5357"/>
                  </a:cubicBezTo>
                  <a:cubicBezTo>
                    <a:pt x="3998" y="5294"/>
                    <a:pt x="4144" y="5224"/>
                    <a:pt x="4284" y="5154"/>
                  </a:cubicBezTo>
                  <a:lnTo>
                    <a:pt x="4500" y="5046"/>
                  </a:lnTo>
                  <a:cubicBezTo>
                    <a:pt x="4570" y="5001"/>
                    <a:pt x="4640" y="4970"/>
                    <a:pt x="4716" y="4951"/>
                  </a:cubicBezTo>
                  <a:cubicBezTo>
                    <a:pt x="4716" y="4900"/>
                    <a:pt x="4722" y="4855"/>
                    <a:pt x="4735" y="4804"/>
                  </a:cubicBezTo>
                  <a:cubicBezTo>
                    <a:pt x="4309" y="4773"/>
                    <a:pt x="3922" y="4563"/>
                    <a:pt x="3655" y="4232"/>
                  </a:cubicBezTo>
                  <a:cubicBezTo>
                    <a:pt x="3564" y="4349"/>
                    <a:pt x="3436" y="4403"/>
                    <a:pt x="3310" y="4403"/>
                  </a:cubicBezTo>
                  <a:cubicBezTo>
                    <a:pt x="3126" y="4403"/>
                    <a:pt x="2946" y="4289"/>
                    <a:pt x="2886" y="4086"/>
                  </a:cubicBezTo>
                  <a:cubicBezTo>
                    <a:pt x="2867" y="4194"/>
                    <a:pt x="2848" y="4302"/>
                    <a:pt x="2829" y="4404"/>
                  </a:cubicBezTo>
                  <a:cubicBezTo>
                    <a:pt x="1126" y="3616"/>
                    <a:pt x="58" y="1875"/>
                    <a:pt x="12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7753945" y="3194743"/>
              <a:ext cx="447484" cy="243753"/>
            </a:xfrm>
            <a:custGeom>
              <a:avLst/>
              <a:gdLst/>
              <a:ahLst/>
              <a:cxnLst/>
              <a:rect l="l" t="t" r="r" b="b"/>
              <a:pathLst>
                <a:path w="2102" h="1145" extrusionOk="0">
                  <a:moveTo>
                    <a:pt x="2036" y="0"/>
                  </a:moveTo>
                  <a:cubicBezTo>
                    <a:pt x="2029" y="0"/>
                    <a:pt x="2022" y="2"/>
                    <a:pt x="2015" y="5"/>
                  </a:cubicBezTo>
                  <a:cubicBezTo>
                    <a:pt x="1881" y="75"/>
                    <a:pt x="1754" y="138"/>
                    <a:pt x="1621" y="214"/>
                  </a:cubicBezTo>
                  <a:cubicBezTo>
                    <a:pt x="1392" y="310"/>
                    <a:pt x="1163" y="411"/>
                    <a:pt x="934" y="513"/>
                  </a:cubicBezTo>
                  <a:lnTo>
                    <a:pt x="775" y="583"/>
                  </a:lnTo>
                  <a:cubicBezTo>
                    <a:pt x="801" y="538"/>
                    <a:pt x="763" y="494"/>
                    <a:pt x="718" y="494"/>
                  </a:cubicBezTo>
                  <a:cubicBezTo>
                    <a:pt x="648" y="507"/>
                    <a:pt x="591" y="519"/>
                    <a:pt x="528" y="545"/>
                  </a:cubicBezTo>
                  <a:lnTo>
                    <a:pt x="515" y="545"/>
                  </a:lnTo>
                  <a:cubicBezTo>
                    <a:pt x="381" y="577"/>
                    <a:pt x="261" y="653"/>
                    <a:pt x="172" y="761"/>
                  </a:cubicBezTo>
                  <a:lnTo>
                    <a:pt x="153" y="780"/>
                  </a:lnTo>
                  <a:cubicBezTo>
                    <a:pt x="89" y="831"/>
                    <a:pt x="0" y="913"/>
                    <a:pt x="13" y="1009"/>
                  </a:cubicBezTo>
                  <a:cubicBezTo>
                    <a:pt x="19" y="1034"/>
                    <a:pt x="32" y="1060"/>
                    <a:pt x="51" y="1072"/>
                  </a:cubicBezTo>
                  <a:cubicBezTo>
                    <a:pt x="51" y="1091"/>
                    <a:pt x="64" y="1110"/>
                    <a:pt x="83" y="1123"/>
                  </a:cubicBezTo>
                  <a:cubicBezTo>
                    <a:pt x="88" y="1137"/>
                    <a:pt x="103" y="1144"/>
                    <a:pt x="119" y="1144"/>
                  </a:cubicBezTo>
                  <a:cubicBezTo>
                    <a:pt x="124" y="1144"/>
                    <a:pt x="129" y="1144"/>
                    <a:pt x="134" y="1142"/>
                  </a:cubicBezTo>
                  <a:cubicBezTo>
                    <a:pt x="496" y="983"/>
                    <a:pt x="845" y="799"/>
                    <a:pt x="1195" y="621"/>
                  </a:cubicBezTo>
                  <a:lnTo>
                    <a:pt x="1443" y="507"/>
                  </a:lnTo>
                  <a:lnTo>
                    <a:pt x="1551" y="456"/>
                  </a:lnTo>
                  <a:cubicBezTo>
                    <a:pt x="1684" y="405"/>
                    <a:pt x="1818" y="341"/>
                    <a:pt x="1938" y="259"/>
                  </a:cubicBezTo>
                  <a:lnTo>
                    <a:pt x="1964" y="246"/>
                  </a:lnTo>
                  <a:cubicBezTo>
                    <a:pt x="2027" y="214"/>
                    <a:pt x="2072" y="157"/>
                    <a:pt x="2085" y="87"/>
                  </a:cubicBezTo>
                  <a:cubicBezTo>
                    <a:pt x="2091" y="81"/>
                    <a:pt x="2091" y="81"/>
                    <a:pt x="2091" y="81"/>
                  </a:cubicBezTo>
                  <a:cubicBezTo>
                    <a:pt x="2102" y="38"/>
                    <a:pt x="2072" y="0"/>
                    <a:pt x="2036"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8372162" y="2632941"/>
              <a:ext cx="808111" cy="467495"/>
            </a:xfrm>
            <a:custGeom>
              <a:avLst/>
              <a:gdLst/>
              <a:ahLst/>
              <a:cxnLst/>
              <a:rect l="l" t="t" r="r" b="b"/>
              <a:pathLst>
                <a:path w="3796" h="2196" extrusionOk="0">
                  <a:moveTo>
                    <a:pt x="3406" y="254"/>
                  </a:moveTo>
                  <a:cubicBezTo>
                    <a:pt x="3286" y="330"/>
                    <a:pt x="3152" y="381"/>
                    <a:pt x="3032" y="438"/>
                  </a:cubicBezTo>
                  <a:lnTo>
                    <a:pt x="2835" y="527"/>
                  </a:lnTo>
                  <a:lnTo>
                    <a:pt x="2904" y="496"/>
                  </a:lnTo>
                  <a:cubicBezTo>
                    <a:pt x="3070" y="413"/>
                    <a:pt x="3235" y="337"/>
                    <a:pt x="3406" y="254"/>
                  </a:cubicBezTo>
                  <a:close/>
                  <a:moveTo>
                    <a:pt x="3723" y="1"/>
                  </a:moveTo>
                  <a:cubicBezTo>
                    <a:pt x="3715" y="1"/>
                    <a:pt x="3707" y="3"/>
                    <a:pt x="3699" y="6"/>
                  </a:cubicBezTo>
                  <a:cubicBezTo>
                    <a:pt x="3451" y="121"/>
                    <a:pt x="3197" y="229"/>
                    <a:pt x="2949" y="343"/>
                  </a:cubicBezTo>
                  <a:cubicBezTo>
                    <a:pt x="2701" y="458"/>
                    <a:pt x="2453" y="578"/>
                    <a:pt x="2212" y="712"/>
                  </a:cubicBezTo>
                  <a:cubicBezTo>
                    <a:pt x="1735" y="960"/>
                    <a:pt x="1265" y="1233"/>
                    <a:pt x="807" y="1519"/>
                  </a:cubicBezTo>
                  <a:cubicBezTo>
                    <a:pt x="718" y="1576"/>
                    <a:pt x="636" y="1633"/>
                    <a:pt x="547" y="1690"/>
                  </a:cubicBezTo>
                  <a:cubicBezTo>
                    <a:pt x="540" y="1687"/>
                    <a:pt x="534" y="1686"/>
                    <a:pt x="528" y="1686"/>
                  </a:cubicBezTo>
                  <a:cubicBezTo>
                    <a:pt x="521" y="1686"/>
                    <a:pt x="515" y="1687"/>
                    <a:pt x="509" y="1690"/>
                  </a:cubicBezTo>
                  <a:cubicBezTo>
                    <a:pt x="312" y="1748"/>
                    <a:pt x="140" y="1875"/>
                    <a:pt x="32" y="2046"/>
                  </a:cubicBezTo>
                  <a:cubicBezTo>
                    <a:pt x="0" y="2084"/>
                    <a:pt x="19" y="2135"/>
                    <a:pt x="64" y="2148"/>
                  </a:cubicBezTo>
                  <a:lnTo>
                    <a:pt x="51" y="2161"/>
                  </a:lnTo>
                  <a:cubicBezTo>
                    <a:pt x="36" y="2176"/>
                    <a:pt x="54" y="2196"/>
                    <a:pt x="68" y="2196"/>
                  </a:cubicBezTo>
                  <a:cubicBezTo>
                    <a:pt x="71" y="2196"/>
                    <a:pt x="74" y="2195"/>
                    <a:pt x="77" y="2192"/>
                  </a:cubicBezTo>
                  <a:cubicBezTo>
                    <a:pt x="318" y="2034"/>
                    <a:pt x="540" y="1862"/>
                    <a:pt x="776" y="1716"/>
                  </a:cubicBezTo>
                  <a:cubicBezTo>
                    <a:pt x="1017" y="1563"/>
                    <a:pt x="1265" y="1417"/>
                    <a:pt x="1519" y="1290"/>
                  </a:cubicBezTo>
                  <a:cubicBezTo>
                    <a:pt x="2015" y="1023"/>
                    <a:pt x="2536" y="794"/>
                    <a:pt x="3051" y="566"/>
                  </a:cubicBezTo>
                  <a:cubicBezTo>
                    <a:pt x="3298" y="451"/>
                    <a:pt x="3616" y="343"/>
                    <a:pt x="3769" y="102"/>
                  </a:cubicBezTo>
                  <a:cubicBezTo>
                    <a:pt x="3796" y="58"/>
                    <a:pt x="3767" y="1"/>
                    <a:pt x="372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6976491" y="3525779"/>
              <a:ext cx="622049" cy="438543"/>
            </a:xfrm>
            <a:custGeom>
              <a:avLst/>
              <a:gdLst/>
              <a:ahLst/>
              <a:cxnLst/>
              <a:rect l="l" t="t" r="r" b="b"/>
              <a:pathLst>
                <a:path w="2922" h="2060" extrusionOk="0">
                  <a:moveTo>
                    <a:pt x="2834" y="1"/>
                  </a:moveTo>
                  <a:cubicBezTo>
                    <a:pt x="2817" y="1"/>
                    <a:pt x="2799" y="9"/>
                    <a:pt x="2788" y="26"/>
                  </a:cubicBezTo>
                  <a:cubicBezTo>
                    <a:pt x="2680" y="146"/>
                    <a:pt x="2572" y="261"/>
                    <a:pt x="2451" y="375"/>
                  </a:cubicBezTo>
                  <a:lnTo>
                    <a:pt x="2407" y="407"/>
                  </a:lnTo>
                  <a:cubicBezTo>
                    <a:pt x="2260" y="515"/>
                    <a:pt x="2108" y="623"/>
                    <a:pt x="1955" y="725"/>
                  </a:cubicBezTo>
                  <a:lnTo>
                    <a:pt x="1517" y="1042"/>
                  </a:lnTo>
                  <a:lnTo>
                    <a:pt x="1288" y="1208"/>
                  </a:lnTo>
                  <a:cubicBezTo>
                    <a:pt x="1212" y="1258"/>
                    <a:pt x="1142" y="1316"/>
                    <a:pt x="1078" y="1386"/>
                  </a:cubicBezTo>
                  <a:cubicBezTo>
                    <a:pt x="1078" y="1386"/>
                    <a:pt x="1072" y="1392"/>
                    <a:pt x="1072" y="1392"/>
                  </a:cubicBezTo>
                  <a:cubicBezTo>
                    <a:pt x="945" y="1468"/>
                    <a:pt x="818" y="1544"/>
                    <a:pt x="691" y="1621"/>
                  </a:cubicBezTo>
                  <a:cubicBezTo>
                    <a:pt x="468" y="1748"/>
                    <a:pt x="233" y="1868"/>
                    <a:pt x="24" y="2015"/>
                  </a:cubicBezTo>
                  <a:cubicBezTo>
                    <a:pt x="0" y="2032"/>
                    <a:pt x="19" y="2060"/>
                    <a:pt x="37" y="2060"/>
                  </a:cubicBezTo>
                  <a:cubicBezTo>
                    <a:pt x="39" y="2060"/>
                    <a:pt x="41" y="2060"/>
                    <a:pt x="43" y="2059"/>
                  </a:cubicBezTo>
                  <a:cubicBezTo>
                    <a:pt x="259" y="1964"/>
                    <a:pt x="475" y="1856"/>
                    <a:pt x="678" y="1741"/>
                  </a:cubicBezTo>
                  <a:cubicBezTo>
                    <a:pt x="881" y="1627"/>
                    <a:pt x="1085" y="1513"/>
                    <a:pt x="1282" y="1392"/>
                  </a:cubicBezTo>
                  <a:cubicBezTo>
                    <a:pt x="1663" y="1163"/>
                    <a:pt x="2025" y="903"/>
                    <a:pt x="2362" y="617"/>
                  </a:cubicBezTo>
                  <a:cubicBezTo>
                    <a:pt x="2407" y="572"/>
                    <a:pt x="2457" y="534"/>
                    <a:pt x="2502" y="489"/>
                  </a:cubicBezTo>
                  <a:lnTo>
                    <a:pt x="2610" y="407"/>
                  </a:lnTo>
                  <a:cubicBezTo>
                    <a:pt x="2693" y="356"/>
                    <a:pt x="2769" y="299"/>
                    <a:pt x="2839" y="235"/>
                  </a:cubicBezTo>
                  <a:cubicBezTo>
                    <a:pt x="2902" y="191"/>
                    <a:pt x="2921" y="108"/>
                    <a:pt x="2890" y="38"/>
                  </a:cubicBezTo>
                  <a:cubicBezTo>
                    <a:pt x="2879" y="14"/>
                    <a:pt x="2856" y="1"/>
                    <a:pt x="2834"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7375011" y="1783319"/>
              <a:ext cx="43854" cy="139227"/>
            </a:xfrm>
            <a:custGeom>
              <a:avLst/>
              <a:gdLst/>
              <a:ahLst/>
              <a:cxnLst/>
              <a:rect l="l" t="t" r="r" b="b"/>
              <a:pathLst>
                <a:path w="206" h="654" extrusionOk="0">
                  <a:moveTo>
                    <a:pt x="172" y="1"/>
                  </a:moveTo>
                  <a:cubicBezTo>
                    <a:pt x="160" y="1"/>
                    <a:pt x="150" y="6"/>
                    <a:pt x="147" y="19"/>
                  </a:cubicBezTo>
                  <a:cubicBezTo>
                    <a:pt x="115" y="115"/>
                    <a:pt x="90" y="216"/>
                    <a:pt x="64" y="318"/>
                  </a:cubicBezTo>
                  <a:cubicBezTo>
                    <a:pt x="39" y="420"/>
                    <a:pt x="14" y="521"/>
                    <a:pt x="1" y="629"/>
                  </a:cubicBezTo>
                  <a:cubicBezTo>
                    <a:pt x="1" y="645"/>
                    <a:pt x="12" y="653"/>
                    <a:pt x="26" y="653"/>
                  </a:cubicBezTo>
                  <a:cubicBezTo>
                    <a:pt x="35" y="653"/>
                    <a:pt x="44" y="650"/>
                    <a:pt x="52" y="642"/>
                  </a:cubicBezTo>
                  <a:cubicBezTo>
                    <a:pt x="83" y="540"/>
                    <a:pt x="109" y="439"/>
                    <a:pt x="128" y="337"/>
                  </a:cubicBezTo>
                  <a:cubicBezTo>
                    <a:pt x="153" y="235"/>
                    <a:pt x="172" y="134"/>
                    <a:pt x="198" y="32"/>
                  </a:cubicBezTo>
                  <a:cubicBezTo>
                    <a:pt x="205" y="13"/>
                    <a:pt x="188" y="1"/>
                    <a:pt x="17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7297947" y="1709874"/>
              <a:ext cx="93031" cy="290588"/>
            </a:xfrm>
            <a:custGeom>
              <a:avLst/>
              <a:gdLst/>
              <a:ahLst/>
              <a:cxnLst/>
              <a:rect l="l" t="t" r="r" b="b"/>
              <a:pathLst>
                <a:path w="437" h="1365" extrusionOk="0">
                  <a:moveTo>
                    <a:pt x="414" y="1"/>
                  </a:moveTo>
                  <a:cubicBezTo>
                    <a:pt x="407" y="1"/>
                    <a:pt x="399" y="5"/>
                    <a:pt x="395" y="15"/>
                  </a:cubicBezTo>
                  <a:cubicBezTo>
                    <a:pt x="318" y="104"/>
                    <a:pt x="267" y="205"/>
                    <a:pt x="236" y="313"/>
                  </a:cubicBezTo>
                  <a:cubicBezTo>
                    <a:pt x="191" y="421"/>
                    <a:pt x="153" y="536"/>
                    <a:pt x="121" y="650"/>
                  </a:cubicBezTo>
                  <a:cubicBezTo>
                    <a:pt x="83" y="765"/>
                    <a:pt x="58" y="879"/>
                    <a:pt x="39" y="993"/>
                  </a:cubicBezTo>
                  <a:cubicBezTo>
                    <a:pt x="32" y="1051"/>
                    <a:pt x="20" y="1108"/>
                    <a:pt x="13" y="1159"/>
                  </a:cubicBezTo>
                  <a:cubicBezTo>
                    <a:pt x="1" y="1222"/>
                    <a:pt x="7" y="1279"/>
                    <a:pt x="26" y="1337"/>
                  </a:cubicBezTo>
                  <a:cubicBezTo>
                    <a:pt x="33" y="1355"/>
                    <a:pt x="52" y="1365"/>
                    <a:pt x="71" y="1365"/>
                  </a:cubicBezTo>
                  <a:cubicBezTo>
                    <a:pt x="84" y="1365"/>
                    <a:pt x="98" y="1360"/>
                    <a:pt x="109" y="1349"/>
                  </a:cubicBezTo>
                  <a:cubicBezTo>
                    <a:pt x="134" y="1305"/>
                    <a:pt x="147" y="1254"/>
                    <a:pt x="153" y="1197"/>
                  </a:cubicBezTo>
                  <a:cubicBezTo>
                    <a:pt x="159" y="1140"/>
                    <a:pt x="166" y="1082"/>
                    <a:pt x="172" y="1031"/>
                  </a:cubicBezTo>
                  <a:cubicBezTo>
                    <a:pt x="191" y="911"/>
                    <a:pt x="210" y="796"/>
                    <a:pt x="236" y="682"/>
                  </a:cubicBezTo>
                  <a:cubicBezTo>
                    <a:pt x="267" y="574"/>
                    <a:pt x="299" y="460"/>
                    <a:pt x="337" y="352"/>
                  </a:cubicBezTo>
                  <a:cubicBezTo>
                    <a:pt x="382" y="250"/>
                    <a:pt x="414" y="142"/>
                    <a:pt x="433" y="27"/>
                  </a:cubicBezTo>
                  <a:cubicBezTo>
                    <a:pt x="437" y="12"/>
                    <a:pt x="426" y="1"/>
                    <a:pt x="414"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7338608" y="1760327"/>
              <a:ext cx="66846" cy="183507"/>
            </a:xfrm>
            <a:custGeom>
              <a:avLst/>
              <a:gdLst/>
              <a:ahLst/>
              <a:cxnLst/>
              <a:rect l="l" t="t" r="r" b="b"/>
              <a:pathLst>
                <a:path w="314" h="862" extrusionOk="0">
                  <a:moveTo>
                    <a:pt x="271" y="0"/>
                  </a:moveTo>
                  <a:cubicBezTo>
                    <a:pt x="260" y="0"/>
                    <a:pt x="248" y="6"/>
                    <a:pt x="242" y="19"/>
                  </a:cubicBezTo>
                  <a:cubicBezTo>
                    <a:pt x="172" y="153"/>
                    <a:pt x="121" y="286"/>
                    <a:pt x="83" y="432"/>
                  </a:cubicBezTo>
                  <a:cubicBezTo>
                    <a:pt x="64" y="502"/>
                    <a:pt x="51" y="572"/>
                    <a:pt x="38" y="648"/>
                  </a:cubicBezTo>
                  <a:cubicBezTo>
                    <a:pt x="26" y="718"/>
                    <a:pt x="0" y="794"/>
                    <a:pt x="45" y="845"/>
                  </a:cubicBezTo>
                  <a:cubicBezTo>
                    <a:pt x="53" y="857"/>
                    <a:pt x="63" y="862"/>
                    <a:pt x="75" y="862"/>
                  </a:cubicBezTo>
                  <a:cubicBezTo>
                    <a:pt x="82" y="862"/>
                    <a:pt x="89" y="860"/>
                    <a:pt x="96" y="858"/>
                  </a:cubicBezTo>
                  <a:cubicBezTo>
                    <a:pt x="146" y="807"/>
                    <a:pt x="146" y="725"/>
                    <a:pt x="153" y="661"/>
                  </a:cubicBezTo>
                  <a:cubicBezTo>
                    <a:pt x="165" y="597"/>
                    <a:pt x="178" y="521"/>
                    <a:pt x="191" y="458"/>
                  </a:cubicBezTo>
                  <a:cubicBezTo>
                    <a:pt x="223" y="318"/>
                    <a:pt x="261" y="184"/>
                    <a:pt x="305" y="45"/>
                  </a:cubicBezTo>
                  <a:cubicBezTo>
                    <a:pt x="314" y="20"/>
                    <a:pt x="292" y="0"/>
                    <a:pt x="27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8327457" y="1659420"/>
              <a:ext cx="74510" cy="323585"/>
            </a:xfrm>
            <a:custGeom>
              <a:avLst/>
              <a:gdLst/>
              <a:ahLst/>
              <a:cxnLst/>
              <a:rect l="l" t="t" r="r" b="b"/>
              <a:pathLst>
                <a:path w="350" h="1520" extrusionOk="0">
                  <a:moveTo>
                    <a:pt x="301" y="0"/>
                  </a:moveTo>
                  <a:cubicBezTo>
                    <a:pt x="288" y="0"/>
                    <a:pt x="274" y="7"/>
                    <a:pt x="267" y="23"/>
                  </a:cubicBezTo>
                  <a:cubicBezTo>
                    <a:pt x="159" y="258"/>
                    <a:pt x="83" y="506"/>
                    <a:pt x="51" y="760"/>
                  </a:cubicBezTo>
                  <a:cubicBezTo>
                    <a:pt x="32" y="887"/>
                    <a:pt x="20" y="1014"/>
                    <a:pt x="20" y="1141"/>
                  </a:cubicBezTo>
                  <a:cubicBezTo>
                    <a:pt x="20" y="1256"/>
                    <a:pt x="1" y="1402"/>
                    <a:pt x="70" y="1504"/>
                  </a:cubicBezTo>
                  <a:cubicBezTo>
                    <a:pt x="79" y="1515"/>
                    <a:pt x="92" y="1520"/>
                    <a:pt x="105" y="1520"/>
                  </a:cubicBezTo>
                  <a:cubicBezTo>
                    <a:pt x="122" y="1520"/>
                    <a:pt x="140" y="1512"/>
                    <a:pt x="147" y="1497"/>
                  </a:cubicBezTo>
                  <a:cubicBezTo>
                    <a:pt x="166" y="1440"/>
                    <a:pt x="172" y="1383"/>
                    <a:pt x="166" y="1326"/>
                  </a:cubicBezTo>
                  <a:cubicBezTo>
                    <a:pt x="166" y="1268"/>
                    <a:pt x="159" y="1205"/>
                    <a:pt x="166" y="1148"/>
                  </a:cubicBezTo>
                  <a:cubicBezTo>
                    <a:pt x="166" y="1021"/>
                    <a:pt x="172" y="900"/>
                    <a:pt x="191" y="773"/>
                  </a:cubicBezTo>
                  <a:cubicBezTo>
                    <a:pt x="217" y="531"/>
                    <a:pt x="267" y="290"/>
                    <a:pt x="337" y="55"/>
                  </a:cubicBezTo>
                  <a:cubicBezTo>
                    <a:pt x="350" y="22"/>
                    <a:pt x="325" y="0"/>
                    <a:pt x="30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8301698" y="1774591"/>
              <a:ext cx="26823" cy="130498"/>
            </a:xfrm>
            <a:custGeom>
              <a:avLst/>
              <a:gdLst/>
              <a:ahLst/>
              <a:cxnLst/>
              <a:rect l="l" t="t" r="r" b="b"/>
              <a:pathLst>
                <a:path w="126" h="613" extrusionOk="0">
                  <a:moveTo>
                    <a:pt x="87" y="1"/>
                  </a:moveTo>
                  <a:cubicBezTo>
                    <a:pt x="75" y="1"/>
                    <a:pt x="63" y="7"/>
                    <a:pt x="58" y="22"/>
                  </a:cubicBezTo>
                  <a:cubicBezTo>
                    <a:pt x="33" y="111"/>
                    <a:pt x="14" y="213"/>
                    <a:pt x="7" y="308"/>
                  </a:cubicBezTo>
                  <a:cubicBezTo>
                    <a:pt x="1" y="359"/>
                    <a:pt x="1" y="410"/>
                    <a:pt x="1" y="461"/>
                  </a:cubicBezTo>
                  <a:cubicBezTo>
                    <a:pt x="1" y="505"/>
                    <a:pt x="7" y="556"/>
                    <a:pt x="26" y="600"/>
                  </a:cubicBezTo>
                  <a:cubicBezTo>
                    <a:pt x="30" y="607"/>
                    <a:pt x="41" y="612"/>
                    <a:pt x="51" y="612"/>
                  </a:cubicBezTo>
                  <a:cubicBezTo>
                    <a:pt x="60" y="612"/>
                    <a:pt x="68" y="609"/>
                    <a:pt x="71" y="600"/>
                  </a:cubicBezTo>
                  <a:cubicBezTo>
                    <a:pt x="77" y="550"/>
                    <a:pt x="83" y="505"/>
                    <a:pt x="77" y="454"/>
                  </a:cubicBezTo>
                  <a:cubicBezTo>
                    <a:pt x="77" y="410"/>
                    <a:pt x="77" y="365"/>
                    <a:pt x="83" y="321"/>
                  </a:cubicBezTo>
                  <a:cubicBezTo>
                    <a:pt x="90" y="225"/>
                    <a:pt x="103" y="130"/>
                    <a:pt x="122" y="35"/>
                  </a:cubicBezTo>
                  <a:cubicBezTo>
                    <a:pt x="125" y="16"/>
                    <a:pt x="106" y="1"/>
                    <a:pt x="87"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8270616" y="1796731"/>
              <a:ext cx="17244" cy="76000"/>
            </a:xfrm>
            <a:custGeom>
              <a:avLst/>
              <a:gdLst/>
              <a:ahLst/>
              <a:cxnLst/>
              <a:rect l="l" t="t" r="r" b="b"/>
              <a:pathLst>
                <a:path w="81" h="357" extrusionOk="0">
                  <a:moveTo>
                    <a:pt x="47" y="1"/>
                  </a:moveTo>
                  <a:cubicBezTo>
                    <a:pt x="33" y="1"/>
                    <a:pt x="20" y="9"/>
                    <a:pt x="20" y="26"/>
                  </a:cubicBezTo>
                  <a:cubicBezTo>
                    <a:pt x="7" y="128"/>
                    <a:pt x="1" y="229"/>
                    <a:pt x="1" y="338"/>
                  </a:cubicBezTo>
                  <a:cubicBezTo>
                    <a:pt x="1" y="350"/>
                    <a:pt x="13" y="357"/>
                    <a:pt x="26" y="357"/>
                  </a:cubicBezTo>
                  <a:cubicBezTo>
                    <a:pt x="39" y="357"/>
                    <a:pt x="52" y="350"/>
                    <a:pt x="52" y="338"/>
                  </a:cubicBezTo>
                  <a:cubicBezTo>
                    <a:pt x="71" y="236"/>
                    <a:pt x="77" y="134"/>
                    <a:pt x="77" y="32"/>
                  </a:cubicBezTo>
                  <a:cubicBezTo>
                    <a:pt x="80" y="12"/>
                    <a:pt x="63" y="1"/>
                    <a:pt x="47"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7734999" y="1975341"/>
              <a:ext cx="34062" cy="133266"/>
            </a:xfrm>
            <a:custGeom>
              <a:avLst/>
              <a:gdLst/>
              <a:ahLst/>
              <a:cxnLst/>
              <a:rect l="l" t="t" r="r" b="b"/>
              <a:pathLst>
                <a:path w="160" h="626" extrusionOk="0">
                  <a:moveTo>
                    <a:pt x="53" y="0"/>
                  </a:moveTo>
                  <a:cubicBezTo>
                    <a:pt x="39" y="0"/>
                    <a:pt x="26" y="8"/>
                    <a:pt x="26" y="26"/>
                  </a:cubicBezTo>
                  <a:cubicBezTo>
                    <a:pt x="0" y="128"/>
                    <a:pt x="0" y="236"/>
                    <a:pt x="7" y="344"/>
                  </a:cubicBezTo>
                  <a:cubicBezTo>
                    <a:pt x="13" y="395"/>
                    <a:pt x="26" y="452"/>
                    <a:pt x="38" y="503"/>
                  </a:cubicBezTo>
                  <a:cubicBezTo>
                    <a:pt x="51" y="547"/>
                    <a:pt x="64" y="604"/>
                    <a:pt x="108" y="623"/>
                  </a:cubicBezTo>
                  <a:cubicBezTo>
                    <a:pt x="112" y="625"/>
                    <a:pt x="115" y="626"/>
                    <a:pt x="118" y="626"/>
                  </a:cubicBezTo>
                  <a:cubicBezTo>
                    <a:pt x="127" y="626"/>
                    <a:pt x="135" y="620"/>
                    <a:pt x="140" y="611"/>
                  </a:cubicBezTo>
                  <a:cubicBezTo>
                    <a:pt x="159" y="566"/>
                    <a:pt x="134" y="515"/>
                    <a:pt x="127" y="471"/>
                  </a:cubicBezTo>
                  <a:cubicBezTo>
                    <a:pt x="115" y="420"/>
                    <a:pt x="102" y="375"/>
                    <a:pt x="95" y="325"/>
                  </a:cubicBezTo>
                  <a:cubicBezTo>
                    <a:pt x="83" y="229"/>
                    <a:pt x="76" y="128"/>
                    <a:pt x="83" y="32"/>
                  </a:cubicBezTo>
                  <a:cubicBezTo>
                    <a:pt x="86" y="12"/>
                    <a:pt x="69" y="0"/>
                    <a:pt x="5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7697105" y="1923610"/>
              <a:ext cx="54924" cy="265254"/>
            </a:xfrm>
            <a:custGeom>
              <a:avLst/>
              <a:gdLst/>
              <a:ahLst/>
              <a:cxnLst/>
              <a:rect l="l" t="t" r="r" b="b"/>
              <a:pathLst>
                <a:path w="258" h="1246" extrusionOk="0">
                  <a:moveTo>
                    <a:pt x="159" y="0"/>
                  </a:moveTo>
                  <a:cubicBezTo>
                    <a:pt x="145" y="0"/>
                    <a:pt x="132" y="7"/>
                    <a:pt x="127" y="21"/>
                  </a:cubicBezTo>
                  <a:cubicBezTo>
                    <a:pt x="64" y="180"/>
                    <a:pt x="26" y="345"/>
                    <a:pt x="13" y="510"/>
                  </a:cubicBezTo>
                  <a:cubicBezTo>
                    <a:pt x="0" y="682"/>
                    <a:pt x="19" y="854"/>
                    <a:pt x="64" y="1025"/>
                  </a:cubicBezTo>
                  <a:cubicBezTo>
                    <a:pt x="83" y="1089"/>
                    <a:pt x="96" y="1203"/>
                    <a:pt x="159" y="1235"/>
                  </a:cubicBezTo>
                  <a:cubicBezTo>
                    <a:pt x="173" y="1243"/>
                    <a:pt x="186" y="1246"/>
                    <a:pt x="196" y="1246"/>
                  </a:cubicBezTo>
                  <a:cubicBezTo>
                    <a:pt x="247" y="1246"/>
                    <a:pt x="258" y="1168"/>
                    <a:pt x="242" y="1121"/>
                  </a:cubicBezTo>
                  <a:cubicBezTo>
                    <a:pt x="185" y="962"/>
                    <a:pt x="153" y="790"/>
                    <a:pt x="146" y="625"/>
                  </a:cubicBezTo>
                  <a:cubicBezTo>
                    <a:pt x="134" y="428"/>
                    <a:pt x="153" y="231"/>
                    <a:pt x="197" y="40"/>
                  </a:cubicBezTo>
                  <a:cubicBezTo>
                    <a:pt x="205" y="17"/>
                    <a:pt x="181" y="0"/>
                    <a:pt x="159"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7772892" y="1976618"/>
              <a:ext cx="16392" cy="113680"/>
            </a:xfrm>
            <a:custGeom>
              <a:avLst/>
              <a:gdLst/>
              <a:ahLst/>
              <a:cxnLst/>
              <a:rect l="l" t="t" r="r" b="b"/>
              <a:pathLst>
                <a:path w="77" h="534" extrusionOk="0">
                  <a:moveTo>
                    <a:pt x="45" y="1"/>
                  </a:moveTo>
                  <a:cubicBezTo>
                    <a:pt x="26" y="1"/>
                    <a:pt x="6" y="14"/>
                    <a:pt x="6" y="33"/>
                  </a:cubicBezTo>
                  <a:cubicBezTo>
                    <a:pt x="6" y="109"/>
                    <a:pt x="0" y="192"/>
                    <a:pt x="0" y="274"/>
                  </a:cubicBezTo>
                  <a:lnTo>
                    <a:pt x="0" y="395"/>
                  </a:lnTo>
                  <a:cubicBezTo>
                    <a:pt x="0" y="439"/>
                    <a:pt x="0" y="478"/>
                    <a:pt x="13" y="516"/>
                  </a:cubicBezTo>
                  <a:cubicBezTo>
                    <a:pt x="13" y="527"/>
                    <a:pt x="24" y="534"/>
                    <a:pt x="34" y="534"/>
                  </a:cubicBezTo>
                  <a:cubicBezTo>
                    <a:pt x="41" y="534"/>
                    <a:pt x="48" y="530"/>
                    <a:pt x="51" y="522"/>
                  </a:cubicBezTo>
                  <a:cubicBezTo>
                    <a:pt x="70" y="446"/>
                    <a:pt x="76" y="363"/>
                    <a:pt x="70" y="281"/>
                  </a:cubicBezTo>
                  <a:lnTo>
                    <a:pt x="70" y="39"/>
                  </a:lnTo>
                  <a:cubicBezTo>
                    <a:pt x="70" y="20"/>
                    <a:pt x="64" y="7"/>
                    <a:pt x="45"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7554898" y="1827812"/>
              <a:ext cx="34274" cy="177759"/>
            </a:xfrm>
            <a:custGeom>
              <a:avLst/>
              <a:gdLst/>
              <a:ahLst/>
              <a:cxnLst/>
              <a:rect l="l" t="t" r="r" b="b"/>
              <a:pathLst>
                <a:path w="161" h="835" extrusionOk="0">
                  <a:moveTo>
                    <a:pt x="128" y="1"/>
                  </a:moveTo>
                  <a:cubicBezTo>
                    <a:pt x="114" y="1"/>
                    <a:pt x="99" y="9"/>
                    <a:pt x="96" y="26"/>
                  </a:cubicBezTo>
                  <a:cubicBezTo>
                    <a:pt x="65" y="160"/>
                    <a:pt x="39" y="293"/>
                    <a:pt x="26" y="427"/>
                  </a:cubicBezTo>
                  <a:cubicBezTo>
                    <a:pt x="20" y="497"/>
                    <a:pt x="14" y="560"/>
                    <a:pt x="7" y="624"/>
                  </a:cubicBezTo>
                  <a:cubicBezTo>
                    <a:pt x="1" y="687"/>
                    <a:pt x="1" y="757"/>
                    <a:pt x="26" y="821"/>
                  </a:cubicBezTo>
                  <a:cubicBezTo>
                    <a:pt x="30" y="830"/>
                    <a:pt x="39" y="835"/>
                    <a:pt x="49" y="835"/>
                  </a:cubicBezTo>
                  <a:cubicBezTo>
                    <a:pt x="58" y="835"/>
                    <a:pt x="68" y="830"/>
                    <a:pt x="71" y="821"/>
                  </a:cubicBezTo>
                  <a:cubicBezTo>
                    <a:pt x="90" y="789"/>
                    <a:pt x="96" y="757"/>
                    <a:pt x="96" y="725"/>
                  </a:cubicBezTo>
                  <a:lnTo>
                    <a:pt x="96" y="630"/>
                  </a:lnTo>
                  <a:cubicBezTo>
                    <a:pt x="96" y="566"/>
                    <a:pt x="103" y="497"/>
                    <a:pt x="103" y="427"/>
                  </a:cubicBezTo>
                  <a:cubicBezTo>
                    <a:pt x="115" y="293"/>
                    <a:pt x="134" y="160"/>
                    <a:pt x="154" y="33"/>
                  </a:cubicBezTo>
                  <a:cubicBezTo>
                    <a:pt x="160" y="12"/>
                    <a:pt x="145" y="1"/>
                    <a:pt x="12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7523817" y="1736058"/>
              <a:ext cx="68762" cy="352963"/>
            </a:xfrm>
            <a:custGeom>
              <a:avLst/>
              <a:gdLst/>
              <a:ahLst/>
              <a:cxnLst/>
              <a:rect l="l" t="t" r="r" b="b"/>
              <a:pathLst>
                <a:path w="323" h="1658" extrusionOk="0">
                  <a:moveTo>
                    <a:pt x="290" y="1"/>
                  </a:moveTo>
                  <a:cubicBezTo>
                    <a:pt x="282" y="1"/>
                    <a:pt x="274" y="4"/>
                    <a:pt x="268" y="12"/>
                  </a:cubicBezTo>
                  <a:cubicBezTo>
                    <a:pt x="198" y="140"/>
                    <a:pt x="141" y="267"/>
                    <a:pt x="103" y="406"/>
                  </a:cubicBezTo>
                  <a:cubicBezTo>
                    <a:pt x="58" y="540"/>
                    <a:pt x="33" y="673"/>
                    <a:pt x="20" y="813"/>
                  </a:cubicBezTo>
                  <a:cubicBezTo>
                    <a:pt x="1" y="953"/>
                    <a:pt x="1" y="1099"/>
                    <a:pt x="7" y="1239"/>
                  </a:cubicBezTo>
                  <a:cubicBezTo>
                    <a:pt x="7" y="1309"/>
                    <a:pt x="20" y="1372"/>
                    <a:pt x="26" y="1442"/>
                  </a:cubicBezTo>
                  <a:cubicBezTo>
                    <a:pt x="33" y="1512"/>
                    <a:pt x="52" y="1582"/>
                    <a:pt x="90" y="1639"/>
                  </a:cubicBezTo>
                  <a:cubicBezTo>
                    <a:pt x="98" y="1651"/>
                    <a:pt x="115" y="1657"/>
                    <a:pt x="131" y="1657"/>
                  </a:cubicBezTo>
                  <a:cubicBezTo>
                    <a:pt x="150" y="1657"/>
                    <a:pt x="169" y="1648"/>
                    <a:pt x="172" y="1627"/>
                  </a:cubicBezTo>
                  <a:cubicBezTo>
                    <a:pt x="179" y="1563"/>
                    <a:pt x="179" y="1499"/>
                    <a:pt x="160" y="1436"/>
                  </a:cubicBezTo>
                  <a:cubicBezTo>
                    <a:pt x="153" y="1372"/>
                    <a:pt x="147" y="1302"/>
                    <a:pt x="141" y="1239"/>
                  </a:cubicBezTo>
                  <a:cubicBezTo>
                    <a:pt x="128" y="1099"/>
                    <a:pt x="128" y="966"/>
                    <a:pt x="141" y="832"/>
                  </a:cubicBezTo>
                  <a:cubicBezTo>
                    <a:pt x="160" y="559"/>
                    <a:pt x="223" y="292"/>
                    <a:pt x="319" y="38"/>
                  </a:cubicBezTo>
                  <a:cubicBezTo>
                    <a:pt x="323" y="16"/>
                    <a:pt x="307" y="1"/>
                    <a:pt x="290"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7392680" y="1756282"/>
              <a:ext cx="149019" cy="237367"/>
            </a:xfrm>
            <a:custGeom>
              <a:avLst/>
              <a:gdLst/>
              <a:ahLst/>
              <a:cxnLst/>
              <a:rect l="l" t="t" r="r" b="b"/>
              <a:pathLst>
                <a:path w="700" h="1115" extrusionOk="0">
                  <a:moveTo>
                    <a:pt x="581" y="1"/>
                  </a:moveTo>
                  <a:cubicBezTo>
                    <a:pt x="570" y="1"/>
                    <a:pt x="558" y="6"/>
                    <a:pt x="553" y="19"/>
                  </a:cubicBezTo>
                  <a:cubicBezTo>
                    <a:pt x="534" y="76"/>
                    <a:pt x="515" y="140"/>
                    <a:pt x="502" y="203"/>
                  </a:cubicBezTo>
                  <a:cubicBezTo>
                    <a:pt x="490" y="210"/>
                    <a:pt x="483" y="216"/>
                    <a:pt x="477" y="229"/>
                  </a:cubicBezTo>
                  <a:cubicBezTo>
                    <a:pt x="471" y="242"/>
                    <a:pt x="464" y="261"/>
                    <a:pt x="458" y="273"/>
                  </a:cubicBezTo>
                  <a:lnTo>
                    <a:pt x="458" y="235"/>
                  </a:lnTo>
                  <a:cubicBezTo>
                    <a:pt x="450" y="204"/>
                    <a:pt x="426" y="188"/>
                    <a:pt x="401" y="188"/>
                  </a:cubicBezTo>
                  <a:cubicBezTo>
                    <a:pt x="385" y="188"/>
                    <a:pt x="369" y="195"/>
                    <a:pt x="356" y="210"/>
                  </a:cubicBezTo>
                  <a:cubicBezTo>
                    <a:pt x="337" y="248"/>
                    <a:pt x="318" y="280"/>
                    <a:pt x="305" y="318"/>
                  </a:cubicBezTo>
                  <a:cubicBezTo>
                    <a:pt x="293" y="301"/>
                    <a:pt x="272" y="290"/>
                    <a:pt x="251" y="290"/>
                  </a:cubicBezTo>
                  <a:cubicBezTo>
                    <a:pt x="241" y="290"/>
                    <a:pt x="231" y="292"/>
                    <a:pt x="223" y="299"/>
                  </a:cubicBezTo>
                  <a:lnTo>
                    <a:pt x="223" y="280"/>
                  </a:lnTo>
                  <a:cubicBezTo>
                    <a:pt x="216" y="249"/>
                    <a:pt x="190" y="233"/>
                    <a:pt x="165" y="233"/>
                  </a:cubicBezTo>
                  <a:cubicBezTo>
                    <a:pt x="144" y="233"/>
                    <a:pt x="123" y="244"/>
                    <a:pt x="115" y="267"/>
                  </a:cubicBezTo>
                  <a:cubicBezTo>
                    <a:pt x="26" y="470"/>
                    <a:pt x="0" y="693"/>
                    <a:pt x="51" y="909"/>
                  </a:cubicBezTo>
                  <a:cubicBezTo>
                    <a:pt x="58" y="929"/>
                    <a:pt x="78" y="940"/>
                    <a:pt x="97" y="940"/>
                  </a:cubicBezTo>
                  <a:cubicBezTo>
                    <a:pt x="115" y="940"/>
                    <a:pt x="131" y="930"/>
                    <a:pt x="134" y="909"/>
                  </a:cubicBezTo>
                  <a:cubicBezTo>
                    <a:pt x="134" y="858"/>
                    <a:pt x="134" y="807"/>
                    <a:pt x="134" y="756"/>
                  </a:cubicBezTo>
                  <a:cubicBezTo>
                    <a:pt x="147" y="756"/>
                    <a:pt x="159" y="756"/>
                    <a:pt x="172" y="744"/>
                  </a:cubicBezTo>
                  <a:lnTo>
                    <a:pt x="172" y="763"/>
                  </a:lnTo>
                  <a:cubicBezTo>
                    <a:pt x="165" y="800"/>
                    <a:pt x="193" y="819"/>
                    <a:pt x="222" y="819"/>
                  </a:cubicBezTo>
                  <a:cubicBezTo>
                    <a:pt x="248" y="819"/>
                    <a:pt x="274" y="805"/>
                    <a:pt x="280" y="775"/>
                  </a:cubicBezTo>
                  <a:cubicBezTo>
                    <a:pt x="293" y="737"/>
                    <a:pt x="299" y="705"/>
                    <a:pt x="305" y="667"/>
                  </a:cubicBezTo>
                  <a:cubicBezTo>
                    <a:pt x="318" y="610"/>
                    <a:pt x="331" y="553"/>
                    <a:pt x="350" y="502"/>
                  </a:cubicBezTo>
                  <a:lnTo>
                    <a:pt x="350" y="502"/>
                  </a:lnTo>
                  <a:cubicBezTo>
                    <a:pt x="344" y="553"/>
                    <a:pt x="344" y="604"/>
                    <a:pt x="331" y="655"/>
                  </a:cubicBezTo>
                  <a:cubicBezTo>
                    <a:pt x="325" y="705"/>
                    <a:pt x="312" y="750"/>
                    <a:pt x="305" y="801"/>
                  </a:cubicBezTo>
                  <a:cubicBezTo>
                    <a:pt x="302" y="835"/>
                    <a:pt x="328" y="856"/>
                    <a:pt x="354" y="856"/>
                  </a:cubicBezTo>
                  <a:cubicBezTo>
                    <a:pt x="372" y="856"/>
                    <a:pt x="391" y="847"/>
                    <a:pt x="401" y="826"/>
                  </a:cubicBezTo>
                  <a:lnTo>
                    <a:pt x="401" y="826"/>
                  </a:lnTo>
                  <a:cubicBezTo>
                    <a:pt x="388" y="909"/>
                    <a:pt x="375" y="985"/>
                    <a:pt x="369" y="1068"/>
                  </a:cubicBezTo>
                  <a:cubicBezTo>
                    <a:pt x="365" y="1095"/>
                    <a:pt x="392" y="1115"/>
                    <a:pt x="416" y="1115"/>
                  </a:cubicBezTo>
                  <a:cubicBezTo>
                    <a:pt x="432" y="1115"/>
                    <a:pt x="447" y="1107"/>
                    <a:pt x="452" y="1087"/>
                  </a:cubicBezTo>
                  <a:lnTo>
                    <a:pt x="452" y="1074"/>
                  </a:lnTo>
                  <a:lnTo>
                    <a:pt x="471" y="991"/>
                  </a:lnTo>
                  <a:cubicBezTo>
                    <a:pt x="476" y="995"/>
                    <a:pt x="482" y="997"/>
                    <a:pt x="488" y="997"/>
                  </a:cubicBezTo>
                  <a:cubicBezTo>
                    <a:pt x="502" y="997"/>
                    <a:pt x="517" y="986"/>
                    <a:pt x="522" y="972"/>
                  </a:cubicBezTo>
                  <a:cubicBezTo>
                    <a:pt x="598" y="744"/>
                    <a:pt x="642" y="502"/>
                    <a:pt x="661" y="267"/>
                  </a:cubicBezTo>
                  <a:cubicBezTo>
                    <a:pt x="668" y="242"/>
                    <a:pt x="680" y="216"/>
                    <a:pt x="687" y="197"/>
                  </a:cubicBezTo>
                  <a:cubicBezTo>
                    <a:pt x="699" y="178"/>
                    <a:pt x="687" y="159"/>
                    <a:pt x="668" y="159"/>
                  </a:cubicBezTo>
                  <a:lnTo>
                    <a:pt x="668" y="134"/>
                  </a:lnTo>
                  <a:cubicBezTo>
                    <a:pt x="672" y="110"/>
                    <a:pt x="649" y="94"/>
                    <a:pt x="628" y="94"/>
                  </a:cubicBezTo>
                  <a:cubicBezTo>
                    <a:pt x="615" y="94"/>
                    <a:pt x="603" y="100"/>
                    <a:pt x="598" y="114"/>
                  </a:cubicBezTo>
                  <a:cubicBezTo>
                    <a:pt x="591" y="134"/>
                    <a:pt x="585" y="146"/>
                    <a:pt x="579" y="165"/>
                  </a:cubicBezTo>
                  <a:cubicBezTo>
                    <a:pt x="591" y="121"/>
                    <a:pt x="598" y="76"/>
                    <a:pt x="610" y="32"/>
                  </a:cubicBezTo>
                  <a:cubicBezTo>
                    <a:pt x="614" y="13"/>
                    <a:pt x="598" y="1"/>
                    <a:pt x="58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7356703" y="1374581"/>
              <a:ext cx="319327" cy="333378"/>
            </a:xfrm>
            <a:custGeom>
              <a:avLst/>
              <a:gdLst/>
              <a:ahLst/>
              <a:cxnLst/>
              <a:rect l="l" t="t" r="r" b="b"/>
              <a:pathLst>
                <a:path w="1500" h="1566" extrusionOk="0">
                  <a:moveTo>
                    <a:pt x="1422" y="1"/>
                  </a:moveTo>
                  <a:cubicBezTo>
                    <a:pt x="1409" y="1"/>
                    <a:pt x="1395" y="5"/>
                    <a:pt x="1383" y="14"/>
                  </a:cubicBezTo>
                  <a:cubicBezTo>
                    <a:pt x="1307" y="58"/>
                    <a:pt x="1224" y="103"/>
                    <a:pt x="1142" y="128"/>
                  </a:cubicBezTo>
                  <a:cubicBezTo>
                    <a:pt x="1129" y="122"/>
                    <a:pt x="1116" y="122"/>
                    <a:pt x="1104" y="122"/>
                  </a:cubicBezTo>
                  <a:cubicBezTo>
                    <a:pt x="1072" y="118"/>
                    <a:pt x="1042" y="117"/>
                    <a:pt x="1011" y="117"/>
                  </a:cubicBezTo>
                  <a:cubicBezTo>
                    <a:pt x="924" y="117"/>
                    <a:pt x="839" y="130"/>
                    <a:pt x="754" y="154"/>
                  </a:cubicBezTo>
                  <a:cubicBezTo>
                    <a:pt x="735" y="154"/>
                    <a:pt x="716" y="147"/>
                    <a:pt x="697" y="147"/>
                  </a:cubicBezTo>
                  <a:cubicBezTo>
                    <a:pt x="693" y="147"/>
                    <a:pt x="689" y="146"/>
                    <a:pt x="685" y="146"/>
                  </a:cubicBezTo>
                  <a:cubicBezTo>
                    <a:pt x="652" y="146"/>
                    <a:pt x="626" y="170"/>
                    <a:pt x="621" y="198"/>
                  </a:cubicBezTo>
                  <a:lnTo>
                    <a:pt x="589" y="211"/>
                  </a:lnTo>
                  <a:cubicBezTo>
                    <a:pt x="538" y="236"/>
                    <a:pt x="525" y="300"/>
                    <a:pt x="570" y="338"/>
                  </a:cubicBezTo>
                  <a:cubicBezTo>
                    <a:pt x="525" y="427"/>
                    <a:pt x="494" y="516"/>
                    <a:pt x="443" y="598"/>
                  </a:cubicBezTo>
                  <a:cubicBezTo>
                    <a:pt x="417" y="656"/>
                    <a:pt x="392" y="713"/>
                    <a:pt x="366" y="770"/>
                  </a:cubicBezTo>
                  <a:cubicBezTo>
                    <a:pt x="227" y="992"/>
                    <a:pt x="112" y="1234"/>
                    <a:pt x="17" y="1482"/>
                  </a:cubicBezTo>
                  <a:cubicBezTo>
                    <a:pt x="1" y="1530"/>
                    <a:pt x="38" y="1566"/>
                    <a:pt x="76" y="1566"/>
                  </a:cubicBezTo>
                  <a:cubicBezTo>
                    <a:pt x="98" y="1566"/>
                    <a:pt x="120" y="1554"/>
                    <a:pt x="131" y="1526"/>
                  </a:cubicBezTo>
                  <a:cubicBezTo>
                    <a:pt x="208" y="1367"/>
                    <a:pt x="297" y="1215"/>
                    <a:pt x="398" y="1069"/>
                  </a:cubicBezTo>
                  <a:cubicBezTo>
                    <a:pt x="411" y="1062"/>
                    <a:pt x="417" y="1056"/>
                    <a:pt x="424" y="1043"/>
                  </a:cubicBezTo>
                  <a:lnTo>
                    <a:pt x="430" y="1031"/>
                  </a:lnTo>
                  <a:cubicBezTo>
                    <a:pt x="449" y="999"/>
                    <a:pt x="474" y="973"/>
                    <a:pt x="494" y="942"/>
                  </a:cubicBezTo>
                  <a:cubicBezTo>
                    <a:pt x="494" y="981"/>
                    <a:pt x="527" y="1017"/>
                    <a:pt x="558" y="1017"/>
                  </a:cubicBezTo>
                  <a:cubicBezTo>
                    <a:pt x="572" y="1017"/>
                    <a:pt x="585" y="1010"/>
                    <a:pt x="595" y="992"/>
                  </a:cubicBezTo>
                  <a:lnTo>
                    <a:pt x="710" y="795"/>
                  </a:lnTo>
                  <a:cubicBezTo>
                    <a:pt x="721" y="811"/>
                    <a:pt x="740" y="819"/>
                    <a:pt x="758" y="819"/>
                  </a:cubicBezTo>
                  <a:cubicBezTo>
                    <a:pt x="770" y="819"/>
                    <a:pt x="782" y="816"/>
                    <a:pt x="792" y="808"/>
                  </a:cubicBezTo>
                  <a:cubicBezTo>
                    <a:pt x="849" y="751"/>
                    <a:pt x="900" y="687"/>
                    <a:pt x="945" y="617"/>
                  </a:cubicBezTo>
                  <a:cubicBezTo>
                    <a:pt x="954" y="630"/>
                    <a:pt x="970" y="637"/>
                    <a:pt x="987" y="637"/>
                  </a:cubicBezTo>
                  <a:cubicBezTo>
                    <a:pt x="1003" y="637"/>
                    <a:pt x="1021" y="630"/>
                    <a:pt x="1034" y="617"/>
                  </a:cubicBezTo>
                  <a:cubicBezTo>
                    <a:pt x="1042" y="622"/>
                    <a:pt x="1051" y="624"/>
                    <a:pt x="1060" y="624"/>
                  </a:cubicBezTo>
                  <a:cubicBezTo>
                    <a:pt x="1079" y="624"/>
                    <a:pt x="1097" y="615"/>
                    <a:pt x="1110" y="598"/>
                  </a:cubicBezTo>
                  <a:lnTo>
                    <a:pt x="1123" y="579"/>
                  </a:lnTo>
                  <a:cubicBezTo>
                    <a:pt x="1142" y="579"/>
                    <a:pt x="1161" y="573"/>
                    <a:pt x="1173" y="560"/>
                  </a:cubicBezTo>
                  <a:lnTo>
                    <a:pt x="1472" y="141"/>
                  </a:lnTo>
                  <a:cubicBezTo>
                    <a:pt x="1491" y="122"/>
                    <a:pt x="1491" y="103"/>
                    <a:pt x="1485" y="84"/>
                  </a:cubicBezTo>
                  <a:cubicBezTo>
                    <a:pt x="1499" y="40"/>
                    <a:pt x="1463" y="1"/>
                    <a:pt x="142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9017841" y="3084682"/>
              <a:ext cx="228851" cy="797466"/>
            </a:xfrm>
            <a:custGeom>
              <a:avLst/>
              <a:gdLst/>
              <a:ahLst/>
              <a:cxnLst/>
              <a:rect l="l" t="t" r="r" b="b"/>
              <a:pathLst>
                <a:path w="1075" h="3746" extrusionOk="0">
                  <a:moveTo>
                    <a:pt x="659" y="1380"/>
                  </a:moveTo>
                  <a:cubicBezTo>
                    <a:pt x="678" y="1443"/>
                    <a:pt x="698" y="1507"/>
                    <a:pt x="717" y="1570"/>
                  </a:cubicBezTo>
                  <a:cubicBezTo>
                    <a:pt x="691" y="1519"/>
                    <a:pt x="672" y="1468"/>
                    <a:pt x="647" y="1424"/>
                  </a:cubicBezTo>
                  <a:lnTo>
                    <a:pt x="647" y="1380"/>
                  </a:lnTo>
                  <a:close/>
                  <a:moveTo>
                    <a:pt x="502" y="0"/>
                  </a:moveTo>
                  <a:cubicBezTo>
                    <a:pt x="477" y="0"/>
                    <a:pt x="451" y="19"/>
                    <a:pt x="443" y="51"/>
                  </a:cubicBezTo>
                  <a:cubicBezTo>
                    <a:pt x="437" y="147"/>
                    <a:pt x="437" y="248"/>
                    <a:pt x="437" y="344"/>
                  </a:cubicBezTo>
                  <a:cubicBezTo>
                    <a:pt x="433" y="343"/>
                    <a:pt x="429" y="342"/>
                    <a:pt x="425" y="342"/>
                  </a:cubicBezTo>
                  <a:cubicBezTo>
                    <a:pt x="398" y="342"/>
                    <a:pt x="373" y="361"/>
                    <a:pt x="373" y="395"/>
                  </a:cubicBezTo>
                  <a:lnTo>
                    <a:pt x="373" y="458"/>
                  </a:lnTo>
                  <a:cubicBezTo>
                    <a:pt x="342" y="471"/>
                    <a:pt x="329" y="509"/>
                    <a:pt x="335" y="541"/>
                  </a:cubicBezTo>
                  <a:cubicBezTo>
                    <a:pt x="354" y="598"/>
                    <a:pt x="373" y="655"/>
                    <a:pt x="399" y="719"/>
                  </a:cubicBezTo>
                  <a:cubicBezTo>
                    <a:pt x="412" y="789"/>
                    <a:pt x="431" y="865"/>
                    <a:pt x="456" y="935"/>
                  </a:cubicBezTo>
                  <a:cubicBezTo>
                    <a:pt x="431" y="947"/>
                    <a:pt x="424" y="973"/>
                    <a:pt x="431" y="998"/>
                  </a:cubicBezTo>
                  <a:cubicBezTo>
                    <a:pt x="577" y="1297"/>
                    <a:pt x="526" y="1621"/>
                    <a:pt x="526" y="1945"/>
                  </a:cubicBezTo>
                  <a:lnTo>
                    <a:pt x="526" y="2021"/>
                  </a:lnTo>
                  <a:cubicBezTo>
                    <a:pt x="507" y="2028"/>
                    <a:pt x="494" y="2040"/>
                    <a:pt x="488" y="2059"/>
                  </a:cubicBezTo>
                  <a:cubicBezTo>
                    <a:pt x="481" y="2040"/>
                    <a:pt x="475" y="2028"/>
                    <a:pt x="469" y="2015"/>
                  </a:cubicBezTo>
                  <a:cubicBezTo>
                    <a:pt x="460" y="1990"/>
                    <a:pt x="441" y="1980"/>
                    <a:pt x="422" y="1980"/>
                  </a:cubicBezTo>
                  <a:cubicBezTo>
                    <a:pt x="387" y="1980"/>
                    <a:pt x="351" y="2014"/>
                    <a:pt x="367" y="2059"/>
                  </a:cubicBezTo>
                  <a:cubicBezTo>
                    <a:pt x="399" y="2148"/>
                    <a:pt x="431" y="2237"/>
                    <a:pt x="462" y="2326"/>
                  </a:cubicBezTo>
                  <a:cubicBezTo>
                    <a:pt x="437" y="2326"/>
                    <a:pt x="418" y="2339"/>
                    <a:pt x="405" y="2364"/>
                  </a:cubicBezTo>
                  <a:cubicBezTo>
                    <a:pt x="402" y="2364"/>
                    <a:pt x="400" y="2364"/>
                    <a:pt x="397" y="2364"/>
                  </a:cubicBezTo>
                  <a:cubicBezTo>
                    <a:pt x="369" y="2364"/>
                    <a:pt x="348" y="2393"/>
                    <a:pt x="348" y="2428"/>
                  </a:cubicBezTo>
                  <a:cubicBezTo>
                    <a:pt x="367" y="2542"/>
                    <a:pt x="380" y="2657"/>
                    <a:pt x="393" y="2771"/>
                  </a:cubicBezTo>
                  <a:cubicBezTo>
                    <a:pt x="381" y="2763"/>
                    <a:pt x="368" y="2760"/>
                    <a:pt x="356" y="2760"/>
                  </a:cubicBezTo>
                  <a:cubicBezTo>
                    <a:pt x="327" y="2760"/>
                    <a:pt x="302" y="2778"/>
                    <a:pt x="297" y="2809"/>
                  </a:cubicBezTo>
                  <a:lnTo>
                    <a:pt x="284" y="2873"/>
                  </a:lnTo>
                  <a:lnTo>
                    <a:pt x="246" y="2847"/>
                  </a:lnTo>
                  <a:cubicBezTo>
                    <a:pt x="235" y="2839"/>
                    <a:pt x="222" y="2834"/>
                    <a:pt x="208" y="2834"/>
                  </a:cubicBezTo>
                  <a:cubicBezTo>
                    <a:pt x="190" y="2834"/>
                    <a:pt x="172" y="2842"/>
                    <a:pt x="157" y="2860"/>
                  </a:cubicBezTo>
                  <a:lnTo>
                    <a:pt x="126" y="2917"/>
                  </a:lnTo>
                  <a:lnTo>
                    <a:pt x="87" y="2905"/>
                  </a:lnTo>
                  <a:cubicBezTo>
                    <a:pt x="81" y="2902"/>
                    <a:pt x="74" y="2901"/>
                    <a:pt x="68" y="2901"/>
                  </a:cubicBezTo>
                  <a:cubicBezTo>
                    <a:pt x="31" y="2901"/>
                    <a:pt x="0" y="2943"/>
                    <a:pt x="11" y="2981"/>
                  </a:cubicBezTo>
                  <a:cubicBezTo>
                    <a:pt x="100" y="3241"/>
                    <a:pt x="221" y="3483"/>
                    <a:pt x="361" y="3718"/>
                  </a:cubicBezTo>
                  <a:cubicBezTo>
                    <a:pt x="373" y="3738"/>
                    <a:pt x="390" y="3746"/>
                    <a:pt x="406" y="3746"/>
                  </a:cubicBezTo>
                  <a:cubicBezTo>
                    <a:pt x="448" y="3746"/>
                    <a:pt x="488" y="3694"/>
                    <a:pt x="456" y="3648"/>
                  </a:cubicBezTo>
                  <a:cubicBezTo>
                    <a:pt x="469" y="3629"/>
                    <a:pt x="475" y="3610"/>
                    <a:pt x="469" y="3591"/>
                  </a:cubicBezTo>
                  <a:lnTo>
                    <a:pt x="456" y="3540"/>
                  </a:lnTo>
                  <a:lnTo>
                    <a:pt x="456" y="3540"/>
                  </a:lnTo>
                  <a:cubicBezTo>
                    <a:pt x="469" y="3559"/>
                    <a:pt x="488" y="3572"/>
                    <a:pt x="501" y="3585"/>
                  </a:cubicBezTo>
                  <a:cubicBezTo>
                    <a:pt x="508" y="3592"/>
                    <a:pt x="518" y="3595"/>
                    <a:pt x="528" y="3595"/>
                  </a:cubicBezTo>
                  <a:cubicBezTo>
                    <a:pt x="536" y="3595"/>
                    <a:pt x="543" y="3594"/>
                    <a:pt x="551" y="3591"/>
                  </a:cubicBezTo>
                  <a:cubicBezTo>
                    <a:pt x="560" y="3598"/>
                    <a:pt x="569" y="3601"/>
                    <a:pt x="578" y="3601"/>
                  </a:cubicBezTo>
                  <a:cubicBezTo>
                    <a:pt x="612" y="3601"/>
                    <a:pt x="646" y="3561"/>
                    <a:pt x="621" y="3521"/>
                  </a:cubicBezTo>
                  <a:cubicBezTo>
                    <a:pt x="602" y="3496"/>
                    <a:pt x="590" y="3477"/>
                    <a:pt x="577" y="3451"/>
                  </a:cubicBezTo>
                  <a:cubicBezTo>
                    <a:pt x="564" y="3432"/>
                    <a:pt x="577" y="3432"/>
                    <a:pt x="577" y="3426"/>
                  </a:cubicBezTo>
                  <a:lnTo>
                    <a:pt x="590" y="3451"/>
                  </a:lnTo>
                  <a:cubicBezTo>
                    <a:pt x="599" y="3471"/>
                    <a:pt x="618" y="3481"/>
                    <a:pt x="637" y="3481"/>
                  </a:cubicBezTo>
                  <a:cubicBezTo>
                    <a:pt x="655" y="3481"/>
                    <a:pt x="673" y="3473"/>
                    <a:pt x="685" y="3458"/>
                  </a:cubicBezTo>
                  <a:lnTo>
                    <a:pt x="685" y="3464"/>
                  </a:lnTo>
                  <a:cubicBezTo>
                    <a:pt x="695" y="3477"/>
                    <a:pt x="710" y="3482"/>
                    <a:pt x="725" y="3482"/>
                  </a:cubicBezTo>
                  <a:cubicBezTo>
                    <a:pt x="754" y="3482"/>
                    <a:pt x="782" y="3460"/>
                    <a:pt x="774" y="3426"/>
                  </a:cubicBezTo>
                  <a:cubicBezTo>
                    <a:pt x="774" y="3419"/>
                    <a:pt x="774" y="3419"/>
                    <a:pt x="774" y="3419"/>
                  </a:cubicBezTo>
                  <a:cubicBezTo>
                    <a:pt x="780" y="3432"/>
                    <a:pt x="787" y="3445"/>
                    <a:pt x="793" y="3458"/>
                  </a:cubicBezTo>
                  <a:cubicBezTo>
                    <a:pt x="802" y="3479"/>
                    <a:pt x="820" y="3488"/>
                    <a:pt x="839" y="3488"/>
                  </a:cubicBezTo>
                  <a:cubicBezTo>
                    <a:pt x="876" y="3488"/>
                    <a:pt x="915" y="3455"/>
                    <a:pt x="895" y="3413"/>
                  </a:cubicBezTo>
                  <a:cubicBezTo>
                    <a:pt x="850" y="3286"/>
                    <a:pt x="806" y="3159"/>
                    <a:pt x="755" y="3032"/>
                  </a:cubicBezTo>
                  <a:cubicBezTo>
                    <a:pt x="780" y="3032"/>
                    <a:pt x="799" y="3019"/>
                    <a:pt x="793" y="2994"/>
                  </a:cubicBezTo>
                  <a:cubicBezTo>
                    <a:pt x="793" y="2987"/>
                    <a:pt x="793" y="2981"/>
                    <a:pt x="787" y="2968"/>
                  </a:cubicBezTo>
                  <a:cubicBezTo>
                    <a:pt x="806" y="2962"/>
                    <a:pt x="818" y="2943"/>
                    <a:pt x="818" y="2924"/>
                  </a:cubicBezTo>
                  <a:cubicBezTo>
                    <a:pt x="825" y="2892"/>
                    <a:pt x="825" y="2860"/>
                    <a:pt x="825" y="2828"/>
                  </a:cubicBezTo>
                  <a:cubicBezTo>
                    <a:pt x="834" y="2833"/>
                    <a:pt x="845" y="2836"/>
                    <a:pt x="855" y="2836"/>
                  </a:cubicBezTo>
                  <a:cubicBezTo>
                    <a:pt x="887" y="2836"/>
                    <a:pt x="915" y="2814"/>
                    <a:pt x="901" y="2771"/>
                  </a:cubicBezTo>
                  <a:cubicBezTo>
                    <a:pt x="882" y="2689"/>
                    <a:pt x="863" y="2600"/>
                    <a:pt x="856" y="2511"/>
                  </a:cubicBezTo>
                  <a:lnTo>
                    <a:pt x="856" y="2511"/>
                  </a:lnTo>
                  <a:lnTo>
                    <a:pt x="964" y="2689"/>
                  </a:lnTo>
                  <a:cubicBezTo>
                    <a:pt x="974" y="2702"/>
                    <a:pt x="989" y="2708"/>
                    <a:pt x="1004" y="2708"/>
                  </a:cubicBezTo>
                  <a:cubicBezTo>
                    <a:pt x="1038" y="2708"/>
                    <a:pt x="1075" y="2679"/>
                    <a:pt x="1066" y="2644"/>
                  </a:cubicBezTo>
                  <a:cubicBezTo>
                    <a:pt x="984" y="2282"/>
                    <a:pt x="869" y="1926"/>
                    <a:pt x="723" y="1589"/>
                  </a:cubicBezTo>
                  <a:lnTo>
                    <a:pt x="723" y="1589"/>
                  </a:lnTo>
                  <a:cubicBezTo>
                    <a:pt x="728" y="1593"/>
                    <a:pt x="734" y="1594"/>
                    <a:pt x="739" y="1594"/>
                  </a:cubicBezTo>
                  <a:cubicBezTo>
                    <a:pt x="754" y="1594"/>
                    <a:pt x="767" y="1582"/>
                    <a:pt x="767" y="1564"/>
                  </a:cubicBezTo>
                  <a:cubicBezTo>
                    <a:pt x="748" y="1437"/>
                    <a:pt x="723" y="1310"/>
                    <a:pt x="685" y="1183"/>
                  </a:cubicBezTo>
                  <a:lnTo>
                    <a:pt x="672" y="1125"/>
                  </a:lnTo>
                  <a:cubicBezTo>
                    <a:pt x="698" y="1113"/>
                    <a:pt x="710" y="1094"/>
                    <a:pt x="704" y="1068"/>
                  </a:cubicBezTo>
                  <a:cubicBezTo>
                    <a:pt x="698" y="1036"/>
                    <a:pt x="691" y="998"/>
                    <a:pt x="685" y="966"/>
                  </a:cubicBezTo>
                  <a:cubicBezTo>
                    <a:pt x="704" y="960"/>
                    <a:pt x="717" y="941"/>
                    <a:pt x="717" y="922"/>
                  </a:cubicBezTo>
                  <a:cubicBezTo>
                    <a:pt x="717" y="890"/>
                    <a:pt x="717" y="858"/>
                    <a:pt x="710" y="827"/>
                  </a:cubicBezTo>
                  <a:cubicBezTo>
                    <a:pt x="748" y="827"/>
                    <a:pt x="774" y="795"/>
                    <a:pt x="767" y="763"/>
                  </a:cubicBezTo>
                  <a:cubicBezTo>
                    <a:pt x="710" y="515"/>
                    <a:pt x="640" y="274"/>
                    <a:pt x="551" y="32"/>
                  </a:cubicBezTo>
                  <a:cubicBezTo>
                    <a:pt x="541" y="11"/>
                    <a:pt x="522" y="0"/>
                    <a:pt x="50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8614851" y="2136494"/>
              <a:ext cx="276963" cy="460044"/>
            </a:xfrm>
            <a:custGeom>
              <a:avLst/>
              <a:gdLst/>
              <a:ahLst/>
              <a:cxnLst/>
              <a:rect l="l" t="t" r="r" b="b"/>
              <a:pathLst>
                <a:path w="1301" h="2161" extrusionOk="0">
                  <a:moveTo>
                    <a:pt x="1028" y="0"/>
                  </a:moveTo>
                  <a:cubicBezTo>
                    <a:pt x="1010" y="0"/>
                    <a:pt x="990" y="8"/>
                    <a:pt x="976" y="25"/>
                  </a:cubicBezTo>
                  <a:cubicBezTo>
                    <a:pt x="968" y="21"/>
                    <a:pt x="959" y="19"/>
                    <a:pt x="951" y="19"/>
                  </a:cubicBezTo>
                  <a:cubicBezTo>
                    <a:pt x="935" y="19"/>
                    <a:pt x="919" y="27"/>
                    <a:pt x="907" y="44"/>
                  </a:cubicBezTo>
                  <a:cubicBezTo>
                    <a:pt x="898" y="40"/>
                    <a:pt x="889" y="39"/>
                    <a:pt x="880" y="39"/>
                  </a:cubicBezTo>
                  <a:cubicBezTo>
                    <a:pt x="848" y="39"/>
                    <a:pt x="823" y="66"/>
                    <a:pt x="818" y="101"/>
                  </a:cubicBezTo>
                  <a:cubicBezTo>
                    <a:pt x="812" y="100"/>
                    <a:pt x="807" y="99"/>
                    <a:pt x="802" y="99"/>
                  </a:cubicBezTo>
                  <a:cubicBezTo>
                    <a:pt x="765" y="99"/>
                    <a:pt x="736" y="139"/>
                    <a:pt x="748" y="184"/>
                  </a:cubicBezTo>
                  <a:lnTo>
                    <a:pt x="767" y="222"/>
                  </a:lnTo>
                  <a:cubicBezTo>
                    <a:pt x="729" y="235"/>
                    <a:pt x="710" y="273"/>
                    <a:pt x="722" y="305"/>
                  </a:cubicBezTo>
                  <a:lnTo>
                    <a:pt x="798" y="515"/>
                  </a:lnTo>
                  <a:lnTo>
                    <a:pt x="684" y="362"/>
                  </a:lnTo>
                  <a:cubicBezTo>
                    <a:pt x="673" y="348"/>
                    <a:pt x="657" y="342"/>
                    <a:pt x="642" y="342"/>
                  </a:cubicBezTo>
                  <a:cubicBezTo>
                    <a:pt x="615" y="342"/>
                    <a:pt x="589" y="361"/>
                    <a:pt x="589" y="394"/>
                  </a:cubicBezTo>
                  <a:cubicBezTo>
                    <a:pt x="557" y="400"/>
                    <a:pt x="538" y="432"/>
                    <a:pt x="544" y="464"/>
                  </a:cubicBezTo>
                  <a:cubicBezTo>
                    <a:pt x="557" y="489"/>
                    <a:pt x="570" y="521"/>
                    <a:pt x="582" y="540"/>
                  </a:cubicBezTo>
                  <a:cubicBezTo>
                    <a:pt x="570" y="546"/>
                    <a:pt x="570" y="559"/>
                    <a:pt x="576" y="572"/>
                  </a:cubicBezTo>
                  <a:lnTo>
                    <a:pt x="671" y="737"/>
                  </a:lnTo>
                  <a:cubicBezTo>
                    <a:pt x="684" y="769"/>
                    <a:pt x="703" y="800"/>
                    <a:pt x="716" y="832"/>
                  </a:cubicBezTo>
                  <a:cubicBezTo>
                    <a:pt x="710" y="832"/>
                    <a:pt x="703" y="839"/>
                    <a:pt x="697" y="839"/>
                  </a:cubicBezTo>
                  <a:lnTo>
                    <a:pt x="576" y="654"/>
                  </a:lnTo>
                  <a:cubicBezTo>
                    <a:pt x="565" y="640"/>
                    <a:pt x="551" y="633"/>
                    <a:pt x="537" y="633"/>
                  </a:cubicBezTo>
                  <a:cubicBezTo>
                    <a:pt x="502" y="633"/>
                    <a:pt x="467" y="671"/>
                    <a:pt x="481" y="712"/>
                  </a:cubicBezTo>
                  <a:cubicBezTo>
                    <a:pt x="449" y="718"/>
                    <a:pt x="430" y="750"/>
                    <a:pt x="436" y="781"/>
                  </a:cubicBezTo>
                  <a:cubicBezTo>
                    <a:pt x="455" y="839"/>
                    <a:pt x="474" y="896"/>
                    <a:pt x="500" y="940"/>
                  </a:cubicBezTo>
                  <a:cubicBezTo>
                    <a:pt x="487" y="959"/>
                    <a:pt x="487" y="978"/>
                    <a:pt x="493" y="991"/>
                  </a:cubicBezTo>
                  <a:cubicBezTo>
                    <a:pt x="506" y="1017"/>
                    <a:pt x="513" y="1042"/>
                    <a:pt x="525" y="1074"/>
                  </a:cubicBezTo>
                  <a:cubicBezTo>
                    <a:pt x="522" y="1073"/>
                    <a:pt x="519" y="1073"/>
                    <a:pt x="516" y="1073"/>
                  </a:cubicBezTo>
                  <a:cubicBezTo>
                    <a:pt x="476" y="1073"/>
                    <a:pt x="450" y="1109"/>
                    <a:pt x="468" y="1150"/>
                  </a:cubicBezTo>
                  <a:lnTo>
                    <a:pt x="493" y="1214"/>
                  </a:lnTo>
                  <a:cubicBezTo>
                    <a:pt x="489" y="1212"/>
                    <a:pt x="484" y="1212"/>
                    <a:pt x="480" y="1212"/>
                  </a:cubicBezTo>
                  <a:cubicBezTo>
                    <a:pt x="459" y="1212"/>
                    <a:pt x="440" y="1223"/>
                    <a:pt x="430" y="1239"/>
                  </a:cubicBezTo>
                  <a:cubicBezTo>
                    <a:pt x="421" y="1228"/>
                    <a:pt x="408" y="1223"/>
                    <a:pt x="396" y="1223"/>
                  </a:cubicBezTo>
                  <a:cubicBezTo>
                    <a:pt x="364" y="1223"/>
                    <a:pt x="331" y="1253"/>
                    <a:pt x="354" y="1290"/>
                  </a:cubicBezTo>
                  <a:lnTo>
                    <a:pt x="411" y="1391"/>
                  </a:lnTo>
                  <a:cubicBezTo>
                    <a:pt x="411" y="1398"/>
                    <a:pt x="411" y="1398"/>
                    <a:pt x="411" y="1404"/>
                  </a:cubicBezTo>
                  <a:cubicBezTo>
                    <a:pt x="417" y="1417"/>
                    <a:pt x="417" y="1436"/>
                    <a:pt x="424" y="1449"/>
                  </a:cubicBezTo>
                  <a:lnTo>
                    <a:pt x="417" y="1449"/>
                  </a:lnTo>
                  <a:cubicBezTo>
                    <a:pt x="341" y="1334"/>
                    <a:pt x="258" y="1214"/>
                    <a:pt x="188" y="1093"/>
                  </a:cubicBezTo>
                  <a:cubicBezTo>
                    <a:pt x="178" y="1078"/>
                    <a:pt x="165" y="1072"/>
                    <a:pt x="152" y="1072"/>
                  </a:cubicBezTo>
                  <a:cubicBezTo>
                    <a:pt x="115" y="1072"/>
                    <a:pt x="78" y="1121"/>
                    <a:pt x="106" y="1163"/>
                  </a:cubicBezTo>
                  <a:cubicBezTo>
                    <a:pt x="169" y="1264"/>
                    <a:pt x="239" y="1372"/>
                    <a:pt x="309" y="1468"/>
                  </a:cubicBezTo>
                  <a:cubicBezTo>
                    <a:pt x="284" y="1480"/>
                    <a:pt x="271" y="1506"/>
                    <a:pt x="277" y="1538"/>
                  </a:cubicBezTo>
                  <a:cubicBezTo>
                    <a:pt x="265" y="1519"/>
                    <a:pt x="252" y="1506"/>
                    <a:pt x="239" y="1493"/>
                  </a:cubicBezTo>
                  <a:cubicBezTo>
                    <a:pt x="228" y="1480"/>
                    <a:pt x="215" y="1475"/>
                    <a:pt x="201" y="1475"/>
                  </a:cubicBezTo>
                  <a:cubicBezTo>
                    <a:pt x="175" y="1475"/>
                    <a:pt x="150" y="1496"/>
                    <a:pt x="150" y="1525"/>
                  </a:cubicBezTo>
                  <a:cubicBezTo>
                    <a:pt x="145" y="1523"/>
                    <a:pt x="139" y="1522"/>
                    <a:pt x="133" y="1522"/>
                  </a:cubicBezTo>
                  <a:cubicBezTo>
                    <a:pt x="100" y="1522"/>
                    <a:pt x="70" y="1551"/>
                    <a:pt x="80" y="1588"/>
                  </a:cubicBezTo>
                  <a:cubicBezTo>
                    <a:pt x="68" y="1588"/>
                    <a:pt x="61" y="1595"/>
                    <a:pt x="49" y="1601"/>
                  </a:cubicBezTo>
                  <a:cubicBezTo>
                    <a:pt x="44" y="1597"/>
                    <a:pt x="39" y="1595"/>
                    <a:pt x="34" y="1595"/>
                  </a:cubicBezTo>
                  <a:cubicBezTo>
                    <a:pt x="17" y="1595"/>
                    <a:pt x="1" y="1615"/>
                    <a:pt x="11" y="1639"/>
                  </a:cubicBezTo>
                  <a:cubicBezTo>
                    <a:pt x="87" y="1836"/>
                    <a:pt x="220" y="2014"/>
                    <a:pt x="392" y="2148"/>
                  </a:cubicBezTo>
                  <a:cubicBezTo>
                    <a:pt x="402" y="2156"/>
                    <a:pt x="412" y="2160"/>
                    <a:pt x="422" y="2160"/>
                  </a:cubicBezTo>
                  <a:cubicBezTo>
                    <a:pt x="453" y="2160"/>
                    <a:pt x="475" y="2118"/>
                    <a:pt x="455" y="2084"/>
                  </a:cubicBezTo>
                  <a:cubicBezTo>
                    <a:pt x="449" y="2071"/>
                    <a:pt x="443" y="2065"/>
                    <a:pt x="430" y="2052"/>
                  </a:cubicBezTo>
                  <a:cubicBezTo>
                    <a:pt x="443" y="2040"/>
                    <a:pt x="449" y="2027"/>
                    <a:pt x="449" y="2014"/>
                  </a:cubicBezTo>
                  <a:cubicBezTo>
                    <a:pt x="474" y="2008"/>
                    <a:pt x="493" y="1970"/>
                    <a:pt x="481" y="1944"/>
                  </a:cubicBezTo>
                  <a:cubicBezTo>
                    <a:pt x="468" y="1919"/>
                    <a:pt x="455" y="1887"/>
                    <a:pt x="443" y="1862"/>
                  </a:cubicBezTo>
                  <a:lnTo>
                    <a:pt x="443" y="1862"/>
                  </a:lnTo>
                  <a:lnTo>
                    <a:pt x="538" y="1963"/>
                  </a:lnTo>
                  <a:cubicBezTo>
                    <a:pt x="602" y="1963"/>
                    <a:pt x="665" y="1938"/>
                    <a:pt x="703" y="1887"/>
                  </a:cubicBezTo>
                  <a:lnTo>
                    <a:pt x="697" y="1874"/>
                  </a:lnTo>
                  <a:cubicBezTo>
                    <a:pt x="697" y="1862"/>
                    <a:pt x="697" y="1843"/>
                    <a:pt x="684" y="1830"/>
                  </a:cubicBezTo>
                  <a:lnTo>
                    <a:pt x="678" y="1817"/>
                  </a:lnTo>
                  <a:cubicBezTo>
                    <a:pt x="703" y="1811"/>
                    <a:pt x="716" y="1779"/>
                    <a:pt x="703" y="1754"/>
                  </a:cubicBezTo>
                  <a:lnTo>
                    <a:pt x="678" y="1697"/>
                  </a:lnTo>
                  <a:lnTo>
                    <a:pt x="678" y="1697"/>
                  </a:lnTo>
                  <a:cubicBezTo>
                    <a:pt x="684" y="1699"/>
                    <a:pt x="691" y="1701"/>
                    <a:pt x="697" y="1701"/>
                  </a:cubicBezTo>
                  <a:cubicBezTo>
                    <a:pt x="734" y="1701"/>
                    <a:pt x="763" y="1658"/>
                    <a:pt x="741" y="1620"/>
                  </a:cubicBezTo>
                  <a:cubicBezTo>
                    <a:pt x="760" y="1614"/>
                    <a:pt x="773" y="1595"/>
                    <a:pt x="773" y="1576"/>
                  </a:cubicBezTo>
                  <a:cubicBezTo>
                    <a:pt x="780" y="1579"/>
                    <a:pt x="788" y="1581"/>
                    <a:pt x="795" y="1581"/>
                  </a:cubicBezTo>
                  <a:cubicBezTo>
                    <a:pt x="831" y="1581"/>
                    <a:pt x="871" y="1548"/>
                    <a:pt x="856" y="1506"/>
                  </a:cubicBezTo>
                  <a:cubicBezTo>
                    <a:pt x="830" y="1455"/>
                    <a:pt x="811" y="1423"/>
                    <a:pt x="786" y="1379"/>
                  </a:cubicBezTo>
                  <a:cubicBezTo>
                    <a:pt x="824" y="1372"/>
                    <a:pt x="843" y="1334"/>
                    <a:pt x="830" y="1303"/>
                  </a:cubicBezTo>
                  <a:cubicBezTo>
                    <a:pt x="868" y="1303"/>
                    <a:pt x="894" y="1264"/>
                    <a:pt x="881" y="1226"/>
                  </a:cubicBezTo>
                  <a:cubicBezTo>
                    <a:pt x="907" y="1214"/>
                    <a:pt x="913" y="1188"/>
                    <a:pt x="907" y="1156"/>
                  </a:cubicBezTo>
                  <a:cubicBezTo>
                    <a:pt x="894" y="1131"/>
                    <a:pt x="881" y="1099"/>
                    <a:pt x="868" y="1074"/>
                  </a:cubicBezTo>
                  <a:lnTo>
                    <a:pt x="868" y="1074"/>
                  </a:lnTo>
                  <a:cubicBezTo>
                    <a:pt x="878" y="1085"/>
                    <a:pt x="889" y="1089"/>
                    <a:pt x="900" y="1089"/>
                  </a:cubicBezTo>
                  <a:cubicBezTo>
                    <a:pt x="927" y="1089"/>
                    <a:pt x="952" y="1061"/>
                    <a:pt x="938" y="1029"/>
                  </a:cubicBezTo>
                  <a:cubicBezTo>
                    <a:pt x="926" y="1004"/>
                    <a:pt x="913" y="978"/>
                    <a:pt x="900" y="959"/>
                  </a:cubicBezTo>
                  <a:cubicBezTo>
                    <a:pt x="919" y="947"/>
                    <a:pt x="932" y="928"/>
                    <a:pt x="926" y="909"/>
                  </a:cubicBezTo>
                  <a:lnTo>
                    <a:pt x="926" y="909"/>
                  </a:lnTo>
                  <a:cubicBezTo>
                    <a:pt x="938" y="925"/>
                    <a:pt x="954" y="932"/>
                    <a:pt x="969" y="932"/>
                  </a:cubicBezTo>
                  <a:cubicBezTo>
                    <a:pt x="1006" y="932"/>
                    <a:pt x="1041" y="890"/>
                    <a:pt x="1027" y="845"/>
                  </a:cubicBezTo>
                  <a:cubicBezTo>
                    <a:pt x="1021" y="820"/>
                    <a:pt x="1015" y="794"/>
                    <a:pt x="1002" y="775"/>
                  </a:cubicBezTo>
                  <a:cubicBezTo>
                    <a:pt x="1059" y="743"/>
                    <a:pt x="1104" y="692"/>
                    <a:pt x="1135" y="642"/>
                  </a:cubicBezTo>
                  <a:lnTo>
                    <a:pt x="1135" y="635"/>
                  </a:lnTo>
                  <a:cubicBezTo>
                    <a:pt x="1167" y="635"/>
                    <a:pt x="1192" y="610"/>
                    <a:pt x="1192" y="578"/>
                  </a:cubicBezTo>
                  <a:cubicBezTo>
                    <a:pt x="1218" y="565"/>
                    <a:pt x="1237" y="527"/>
                    <a:pt x="1224" y="495"/>
                  </a:cubicBezTo>
                  <a:cubicBezTo>
                    <a:pt x="1301" y="457"/>
                    <a:pt x="1301" y="356"/>
                    <a:pt x="1231" y="311"/>
                  </a:cubicBezTo>
                  <a:cubicBezTo>
                    <a:pt x="1212" y="298"/>
                    <a:pt x="1186" y="292"/>
                    <a:pt x="1167" y="292"/>
                  </a:cubicBezTo>
                  <a:lnTo>
                    <a:pt x="1148" y="248"/>
                  </a:lnTo>
                  <a:lnTo>
                    <a:pt x="1084" y="38"/>
                  </a:lnTo>
                  <a:cubicBezTo>
                    <a:pt x="1074" y="13"/>
                    <a:pt x="1051" y="0"/>
                    <a:pt x="102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8640610" y="1851229"/>
              <a:ext cx="124112" cy="309960"/>
            </a:xfrm>
            <a:custGeom>
              <a:avLst/>
              <a:gdLst/>
              <a:ahLst/>
              <a:cxnLst/>
              <a:rect l="l" t="t" r="r" b="b"/>
              <a:pathLst>
                <a:path w="583" h="1456" extrusionOk="0">
                  <a:moveTo>
                    <a:pt x="255" y="0"/>
                  </a:moveTo>
                  <a:cubicBezTo>
                    <a:pt x="216" y="0"/>
                    <a:pt x="178" y="31"/>
                    <a:pt x="182" y="82"/>
                  </a:cubicBezTo>
                  <a:cubicBezTo>
                    <a:pt x="188" y="139"/>
                    <a:pt x="201" y="202"/>
                    <a:pt x="214" y="259"/>
                  </a:cubicBezTo>
                  <a:cubicBezTo>
                    <a:pt x="182" y="272"/>
                    <a:pt x="163" y="317"/>
                    <a:pt x="175" y="348"/>
                  </a:cubicBezTo>
                  <a:lnTo>
                    <a:pt x="201" y="399"/>
                  </a:lnTo>
                  <a:cubicBezTo>
                    <a:pt x="150" y="399"/>
                    <a:pt x="118" y="450"/>
                    <a:pt x="131" y="495"/>
                  </a:cubicBezTo>
                  <a:cubicBezTo>
                    <a:pt x="144" y="514"/>
                    <a:pt x="150" y="539"/>
                    <a:pt x="156" y="558"/>
                  </a:cubicBezTo>
                  <a:cubicBezTo>
                    <a:pt x="151" y="557"/>
                    <a:pt x="146" y="556"/>
                    <a:pt x="141" y="556"/>
                  </a:cubicBezTo>
                  <a:cubicBezTo>
                    <a:pt x="97" y="556"/>
                    <a:pt x="62" y="602"/>
                    <a:pt x="74" y="647"/>
                  </a:cubicBezTo>
                  <a:cubicBezTo>
                    <a:pt x="99" y="704"/>
                    <a:pt x="125" y="761"/>
                    <a:pt x="144" y="819"/>
                  </a:cubicBezTo>
                  <a:lnTo>
                    <a:pt x="125" y="787"/>
                  </a:lnTo>
                  <a:cubicBezTo>
                    <a:pt x="114" y="770"/>
                    <a:pt x="98" y="763"/>
                    <a:pt x="82" y="763"/>
                  </a:cubicBezTo>
                  <a:cubicBezTo>
                    <a:pt x="42" y="763"/>
                    <a:pt x="0" y="805"/>
                    <a:pt x="23" y="850"/>
                  </a:cubicBezTo>
                  <a:cubicBezTo>
                    <a:pt x="55" y="914"/>
                    <a:pt x="80" y="971"/>
                    <a:pt x="106" y="1028"/>
                  </a:cubicBezTo>
                  <a:cubicBezTo>
                    <a:pt x="87" y="1181"/>
                    <a:pt x="144" y="1340"/>
                    <a:pt x="258" y="1441"/>
                  </a:cubicBezTo>
                  <a:cubicBezTo>
                    <a:pt x="268" y="1452"/>
                    <a:pt x="280" y="1456"/>
                    <a:pt x="292" y="1456"/>
                  </a:cubicBezTo>
                  <a:cubicBezTo>
                    <a:pt x="325" y="1456"/>
                    <a:pt x="356" y="1423"/>
                    <a:pt x="347" y="1391"/>
                  </a:cubicBezTo>
                  <a:cubicBezTo>
                    <a:pt x="341" y="1365"/>
                    <a:pt x="334" y="1333"/>
                    <a:pt x="328" y="1308"/>
                  </a:cubicBezTo>
                  <a:lnTo>
                    <a:pt x="328" y="1308"/>
                  </a:lnTo>
                  <a:cubicBezTo>
                    <a:pt x="333" y="1310"/>
                    <a:pt x="338" y="1310"/>
                    <a:pt x="344" y="1310"/>
                  </a:cubicBezTo>
                  <a:cubicBezTo>
                    <a:pt x="380" y="1310"/>
                    <a:pt x="422" y="1277"/>
                    <a:pt x="411" y="1238"/>
                  </a:cubicBezTo>
                  <a:cubicBezTo>
                    <a:pt x="392" y="1181"/>
                    <a:pt x="379" y="1117"/>
                    <a:pt x="360" y="1054"/>
                  </a:cubicBezTo>
                  <a:lnTo>
                    <a:pt x="360" y="1054"/>
                  </a:lnTo>
                  <a:cubicBezTo>
                    <a:pt x="363" y="1054"/>
                    <a:pt x="366" y="1054"/>
                    <a:pt x="368" y="1054"/>
                  </a:cubicBezTo>
                  <a:cubicBezTo>
                    <a:pt x="415" y="1054"/>
                    <a:pt x="448" y="1007"/>
                    <a:pt x="436" y="965"/>
                  </a:cubicBezTo>
                  <a:lnTo>
                    <a:pt x="423" y="927"/>
                  </a:lnTo>
                  <a:lnTo>
                    <a:pt x="423" y="927"/>
                  </a:lnTo>
                  <a:cubicBezTo>
                    <a:pt x="435" y="933"/>
                    <a:pt x="448" y="936"/>
                    <a:pt x="459" y="936"/>
                  </a:cubicBezTo>
                  <a:cubicBezTo>
                    <a:pt x="503" y="936"/>
                    <a:pt x="539" y="894"/>
                    <a:pt x="519" y="844"/>
                  </a:cubicBezTo>
                  <a:lnTo>
                    <a:pt x="512" y="819"/>
                  </a:lnTo>
                  <a:cubicBezTo>
                    <a:pt x="538" y="806"/>
                    <a:pt x="557" y="774"/>
                    <a:pt x="550" y="742"/>
                  </a:cubicBezTo>
                  <a:cubicBezTo>
                    <a:pt x="557" y="730"/>
                    <a:pt x="550" y="723"/>
                    <a:pt x="544" y="711"/>
                  </a:cubicBezTo>
                  <a:cubicBezTo>
                    <a:pt x="569" y="685"/>
                    <a:pt x="582" y="653"/>
                    <a:pt x="569" y="622"/>
                  </a:cubicBezTo>
                  <a:cubicBezTo>
                    <a:pt x="538" y="514"/>
                    <a:pt x="500" y="412"/>
                    <a:pt x="455" y="304"/>
                  </a:cubicBezTo>
                  <a:cubicBezTo>
                    <a:pt x="436" y="234"/>
                    <a:pt x="417" y="164"/>
                    <a:pt x="385" y="101"/>
                  </a:cubicBezTo>
                  <a:cubicBezTo>
                    <a:pt x="372" y="75"/>
                    <a:pt x="353" y="62"/>
                    <a:pt x="328" y="56"/>
                  </a:cubicBezTo>
                  <a:cubicBezTo>
                    <a:pt x="328" y="50"/>
                    <a:pt x="322" y="43"/>
                    <a:pt x="322" y="43"/>
                  </a:cubicBezTo>
                  <a:cubicBezTo>
                    <a:pt x="307" y="13"/>
                    <a:pt x="281" y="0"/>
                    <a:pt x="255"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8437092" y="2011105"/>
              <a:ext cx="81322" cy="170521"/>
            </a:xfrm>
            <a:custGeom>
              <a:avLst/>
              <a:gdLst/>
              <a:ahLst/>
              <a:cxnLst/>
              <a:rect l="l" t="t" r="r" b="b"/>
              <a:pathLst>
                <a:path w="382" h="801" extrusionOk="0">
                  <a:moveTo>
                    <a:pt x="185" y="0"/>
                  </a:moveTo>
                  <a:cubicBezTo>
                    <a:pt x="141" y="0"/>
                    <a:pt x="96" y="42"/>
                    <a:pt x="121" y="99"/>
                  </a:cubicBezTo>
                  <a:cubicBezTo>
                    <a:pt x="127" y="112"/>
                    <a:pt x="127" y="125"/>
                    <a:pt x="134" y="138"/>
                  </a:cubicBezTo>
                  <a:cubicBezTo>
                    <a:pt x="128" y="136"/>
                    <a:pt x="123" y="136"/>
                    <a:pt x="118" y="136"/>
                  </a:cubicBezTo>
                  <a:cubicBezTo>
                    <a:pt x="74" y="136"/>
                    <a:pt x="40" y="181"/>
                    <a:pt x="58" y="227"/>
                  </a:cubicBezTo>
                  <a:cubicBezTo>
                    <a:pt x="64" y="233"/>
                    <a:pt x="64" y="246"/>
                    <a:pt x="70" y="258"/>
                  </a:cubicBezTo>
                  <a:cubicBezTo>
                    <a:pt x="45" y="271"/>
                    <a:pt x="32" y="303"/>
                    <a:pt x="38" y="328"/>
                  </a:cubicBezTo>
                  <a:cubicBezTo>
                    <a:pt x="45" y="347"/>
                    <a:pt x="51" y="360"/>
                    <a:pt x="58" y="379"/>
                  </a:cubicBezTo>
                  <a:cubicBezTo>
                    <a:pt x="52" y="376"/>
                    <a:pt x="46" y="375"/>
                    <a:pt x="40" y="375"/>
                  </a:cubicBezTo>
                  <a:cubicBezTo>
                    <a:pt x="20" y="375"/>
                    <a:pt x="0" y="391"/>
                    <a:pt x="0" y="411"/>
                  </a:cubicBezTo>
                  <a:cubicBezTo>
                    <a:pt x="7" y="544"/>
                    <a:pt x="51" y="671"/>
                    <a:pt x="121" y="779"/>
                  </a:cubicBezTo>
                  <a:cubicBezTo>
                    <a:pt x="131" y="794"/>
                    <a:pt x="145" y="800"/>
                    <a:pt x="159" y="800"/>
                  </a:cubicBezTo>
                  <a:cubicBezTo>
                    <a:pt x="183" y="800"/>
                    <a:pt x="206" y="784"/>
                    <a:pt x="210" y="760"/>
                  </a:cubicBezTo>
                  <a:cubicBezTo>
                    <a:pt x="210" y="729"/>
                    <a:pt x="210" y="697"/>
                    <a:pt x="210" y="671"/>
                  </a:cubicBezTo>
                  <a:cubicBezTo>
                    <a:pt x="217" y="674"/>
                    <a:pt x="223" y="675"/>
                    <a:pt x="230" y="675"/>
                  </a:cubicBezTo>
                  <a:cubicBezTo>
                    <a:pt x="260" y="675"/>
                    <a:pt x="286" y="651"/>
                    <a:pt x="286" y="614"/>
                  </a:cubicBezTo>
                  <a:cubicBezTo>
                    <a:pt x="294" y="618"/>
                    <a:pt x="302" y="619"/>
                    <a:pt x="310" y="619"/>
                  </a:cubicBezTo>
                  <a:cubicBezTo>
                    <a:pt x="347" y="619"/>
                    <a:pt x="380" y="586"/>
                    <a:pt x="375" y="544"/>
                  </a:cubicBezTo>
                  <a:cubicBezTo>
                    <a:pt x="375" y="474"/>
                    <a:pt x="363" y="404"/>
                    <a:pt x="350" y="341"/>
                  </a:cubicBezTo>
                  <a:cubicBezTo>
                    <a:pt x="375" y="328"/>
                    <a:pt x="382" y="296"/>
                    <a:pt x="369" y="271"/>
                  </a:cubicBezTo>
                  <a:cubicBezTo>
                    <a:pt x="356" y="258"/>
                    <a:pt x="350" y="233"/>
                    <a:pt x="337" y="214"/>
                  </a:cubicBezTo>
                  <a:lnTo>
                    <a:pt x="299" y="157"/>
                  </a:lnTo>
                  <a:cubicBezTo>
                    <a:pt x="293" y="157"/>
                    <a:pt x="293" y="150"/>
                    <a:pt x="286" y="144"/>
                  </a:cubicBezTo>
                  <a:cubicBezTo>
                    <a:pt x="274" y="112"/>
                    <a:pt x="261" y="74"/>
                    <a:pt x="248" y="42"/>
                  </a:cubicBezTo>
                  <a:cubicBezTo>
                    <a:pt x="235" y="13"/>
                    <a:pt x="210" y="0"/>
                    <a:pt x="185"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8490313" y="2080293"/>
              <a:ext cx="197983" cy="309534"/>
            </a:xfrm>
            <a:custGeom>
              <a:avLst/>
              <a:gdLst/>
              <a:ahLst/>
              <a:cxnLst/>
              <a:rect l="l" t="t" r="r" b="b"/>
              <a:pathLst>
                <a:path w="930" h="1454" extrusionOk="0">
                  <a:moveTo>
                    <a:pt x="562" y="0"/>
                  </a:moveTo>
                  <a:cubicBezTo>
                    <a:pt x="529" y="0"/>
                    <a:pt x="496" y="28"/>
                    <a:pt x="500" y="73"/>
                  </a:cubicBezTo>
                  <a:cubicBezTo>
                    <a:pt x="481" y="73"/>
                    <a:pt x="462" y="86"/>
                    <a:pt x="456" y="105"/>
                  </a:cubicBezTo>
                  <a:cubicBezTo>
                    <a:pt x="449" y="102"/>
                    <a:pt x="441" y="100"/>
                    <a:pt x="433" y="100"/>
                  </a:cubicBezTo>
                  <a:cubicBezTo>
                    <a:pt x="424" y="100"/>
                    <a:pt x="414" y="102"/>
                    <a:pt x="405" y="105"/>
                  </a:cubicBezTo>
                  <a:cubicBezTo>
                    <a:pt x="379" y="118"/>
                    <a:pt x="367" y="149"/>
                    <a:pt x="379" y="181"/>
                  </a:cubicBezTo>
                  <a:cubicBezTo>
                    <a:pt x="386" y="200"/>
                    <a:pt x="386" y="219"/>
                    <a:pt x="392" y="238"/>
                  </a:cubicBezTo>
                  <a:cubicBezTo>
                    <a:pt x="389" y="238"/>
                    <a:pt x="387" y="238"/>
                    <a:pt x="384" y="238"/>
                  </a:cubicBezTo>
                  <a:cubicBezTo>
                    <a:pt x="356" y="238"/>
                    <a:pt x="335" y="267"/>
                    <a:pt x="335" y="296"/>
                  </a:cubicBezTo>
                  <a:cubicBezTo>
                    <a:pt x="335" y="308"/>
                    <a:pt x="341" y="315"/>
                    <a:pt x="341" y="327"/>
                  </a:cubicBezTo>
                  <a:cubicBezTo>
                    <a:pt x="348" y="435"/>
                    <a:pt x="367" y="543"/>
                    <a:pt x="405" y="645"/>
                  </a:cubicBezTo>
                  <a:cubicBezTo>
                    <a:pt x="379" y="588"/>
                    <a:pt x="348" y="531"/>
                    <a:pt x="316" y="473"/>
                  </a:cubicBezTo>
                  <a:cubicBezTo>
                    <a:pt x="305" y="454"/>
                    <a:pt x="287" y="446"/>
                    <a:pt x="269" y="446"/>
                  </a:cubicBezTo>
                  <a:cubicBezTo>
                    <a:pt x="233" y="446"/>
                    <a:pt x="195" y="478"/>
                    <a:pt x="208" y="524"/>
                  </a:cubicBezTo>
                  <a:cubicBezTo>
                    <a:pt x="214" y="537"/>
                    <a:pt x="221" y="556"/>
                    <a:pt x="227" y="569"/>
                  </a:cubicBezTo>
                  <a:cubicBezTo>
                    <a:pt x="219" y="566"/>
                    <a:pt x="211" y="565"/>
                    <a:pt x="203" y="565"/>
                  </a:cubicBezTo>
                  <a:cubicBezTo>
                    <a:pt x="174" y="565"/>
                    <a:pt x="149" y="583"/>
                    <a:pt x="144" y="613"/>
                  </a:cubicBezTo>
                  <a:cubicBezTo>
                    <a:pt x="134" y="604"/>
                    <a:pt x="121" y="600"/>
                    <a:pt x="109" y="600"/>
                  </a:cubicBezTo>
                  <a:cubicBezTo>
                    <a:pt x="72" y="600"/>
                    <a:pt x="36" y="640"/>
                    <a:pt x="55" y="683"/>
                  </a:cubicBezTo>
                  <a:cubicBezTo>
                    <a:pt x="74" y="728"/>
                    <a:pt x="93" y="779"/>
                    <a:pt x="106" y="829"/>
                  </a:cubicBezTo>
                  <a:cubicBezTo>
                    <a:pt x="97" y="806"/>
                    <a:pt x="80" y="797"/>
                    <a:pt x="62" y="797"/>
                  </a:cubicBezTo>
                  <a:cubicBezTo>
                    <a:pt x="31" y="797"/>
                    <a:pt x="1" y="827"/>
                    <a:pt x="17" y="867"/>
                  </a:cubicBezTo>
                  <a:cubicBezTo>
                    <a:pt x="17" y="880"/>
                    <a:pt x="24" y="893"/>
                    <a:pt x="30" y="899"/>
                  </a:cubicBezTo>
                  <a:cubicBezTo>
                    <a:pt x="24" y="906"/>
                    <a:pt x="17" y="912"/>
                    <a:pt x="17" y="925"/>
                  </a:cubicBezTo>
                  <a:cubicBezTo>
                    <a:pt x="49" y="1103"/>
                    <a:pt x="113" y="1268"/>
                    <a:pt x="202" y="1427"/>
                  </a:cubicBezTo>
                  <a:cubicBezTo>
                    <a:pt x="212" y="1445"/>
                    <a:pt x="230" y="1453"/>
                    <a:pt x="247" y="1453"/>
                  </a:cubicBezTo>
                  <a:cubicBezTo>
                    <a:pt x="271" y="1453"/>
                    <a:pt x="294" y="1435"/>
                    <a:pt x="290" y="1401"/>
                  </a:cubicBezTo>
                  <a:lnTo>
                    <a:pt x="284" y="1376"/>
                  </a:lnTo>
                  <a:lnTo>
                    <a:pt x="284" y="1376"/>
                  </a:lnTo>
                  <a:cubicBezTo>
                    <a:pt x="295" y="1382"/>
                    <a:pt x="306" y="1385"/>
                    <a:pt x="317" y="1385"/>
                  </a:cubicBezTo>
                  <a:cubicBezTo>
                    <a:pt x="350" y="1385"/>
                    <a:pt x="378" y="1359"/>
                    <a:pt x="373" y="1325"/>
                  </a:cubicBezTo>
                  <a:cubicBezTo>
                    <a:pt x="360" y="1281"/>
                    <a:pt x="348" y="1236"/>
                    <a:pt x="341" y="1198"/>
                  </a:cubicBezTo>
                  <a:lnTo>
                    <a:pt x="341" y="1198"/>
                  </a:lnTo>
                  <a:lnTo>
                    <a:pt x="348" y="1217"/>
                  </a:lnTo>
                  <a:cubicBezTo>
                    <a:pt x="358" y="1238"/>
                    <a:pt x="378" y="1248"/>
                    <a:pt x="398" y="1248"/>
                  </a:cubicBezTo>
                  <a:cubicBezTo>
                    <a:pt x="436" y="1248"/>
                    <a:pt x="477" y="1212"/>
                    <a:pt x="456" y="1166"/>
                  </a:cubicBezTo>
                  <a:cubicBezTo>
                    <a:pt x="449" y="1153"/>
                    <a:pt x="449" y="1134"/>
                    <a:pt x="443" y="1122"/>
                  </a:cubicBezTo>
                  <a:cubicBezTo>
                    <a:pt x="475" y="1122"/>
                    <a:pt x="513" y="1090"/>
                    <a:pt x="507" y="1052"/>
                  </a:cubicBezTo>
                  <a:cubicBezTo>
                    <a:pt x="494" y="1014"/>
                    <a:pt x="487" y="988"/>
                    <a:pt x="481" y="956"/>
                  </a:cubicBezTo>
                  <a:cubicBezTo>
                    <a:pt x="519" y="956"/>
                    <a:pt x="545" y="912"/>
                    <a:pt x="526" y="880"/>
                  </a:cubicBezTo>
                  <a:lnTo>
                    <a:pt x="449" y="728"/>
                  </a:lnTo>
                  <a:lnTo>
                    <a:pt x="449" y="728"/>
                  </a:lnTo>
                  <a:cubicBezTo>
                    <a:pt x="457" y="735"/>
                    <a:pt x="464" y="738"/>
                    <a:pt x="472" y="738"/>
                  </a:cubicBezTo>
                  <a:cubicBezTo>
                    <a:pt x="477" y="738"/>
                    <a:pt x="482" y="737"/>
                    <a:pt x="487" y="734"/>
                  </a:cubicBezTo>
                  <a:cubicBezTo>
                    <a:pt x="494" y="747"/>
                    <a:pt x="500" y="759"/>
                    <a:pt x="507" y="772"/>
                  </a:cubicBezTo>
                  <a:cubicBezTo>
                    <a:pt x="517" y="795"/>
                    <a:pt x="535" y="804"/>
                    <a:pt x="554" y="804"/>
                  </a:cubicBezTo>
                  <a:cubicBezTo>
                    <a:pt x="583" y="804"/>
                    <a:pt x="612" y="781"/>
                    <a:pt x="608" y="747"/>
                  </a:cubicBezTo>
                  <a:cubicBezTo>
                    <a:pt x="608" y="715"/>
                    <a:pt x="602" y="683"/>
                    <a:pt x="596" y="651"/>
                  </a:cubicBezTo>
                  <a:lnTo>
                    <a:pt x="596" y="651"/>
                  </a:lnTo>
                  <a:cubicBezTo>
                    <a:pt x="608" y="664"/>
                    <a:pt x="615" y="683"/>
                    <a:pt x="627" y="696"/>
                  </a:cubicBezTo>
                  <a:cubicBezTo>
                    <a:pt x="640" y="711"/>
                    <a:pt x="658" y="718"/>
                    <a:pt x="675" y="718"/>
                  </a:cubicBezTo>
                  <a:cubicBezTo>
                    <a:pt x="708" y="718"/>
                    <a:pt x="739" y="693"/>
                    <a:pt x="735" y="651"/>
                  </a:cubicBezTo>
                  <a:lnTo>
                    <a:pt x="723" y="626"/>
                  </a:lnTo>
                  <a:lnTo>
                    <a:pt x="723" y="626"/>
                  </a:lnTo>
                  <a:cubicBezTo>
                    <a:pt x="732" y="631"/>
                    <a:pt x="741" y="633"/>
                    <a:pt x="751" y="633"/>
                  </a:cubicBezTo>
                  <a:cubicBezTo>
                    <a:pt x="769" y="633"/>
                    <a:pt x="787" y="626"/>
                    <a:pt x="799" y="613"/>
                  </a:cubicBezTo>
                  <a:cubicBezTo>
                    <a:pt x="812" y="632"/>
                    <a:pt x="829" y="640"/>
                    <a:pt x="847" y="640"/>
                  </a:cubicBezTo>
                  <a:cubicBezTo>
                    <a:pt x="888" y="640"/>
                    <a:pt x="929" y="595"/>
                    <a:pt x="907" y="550"/>
                  </a:cubicBezTo>
                  <a:cubicBezTo>
                    <a:pt x="894" y="518"/>
                    <a:pt x="881" y="499"/>
                    <a:pt x="869" y="473"/>
                  </a:cubicBezTo>
                  <a:cubicBezTo>
                    <a:pt x="862" y="461"/>
                    <a:pt x="850" y="454"/>
                    <a:pt x="837" y="448"/>
                  </a:cubicBezTo>
                  <a:cubicBezTo>
                    <a:pt x="805" y="397"/>
                    <a:pt x="773" y="346"/>
                    <a:pt x="748" y="296"/>
                  </a:cubicBezTo>
                  <a:cubicBezTo>
                    <a:pt x="697" y="213"/>
                    <a:pt x="659" y="130"/>
                    <a:pt x="621" y="41"/>
                  </a:cubicBezTo>
                  <a:cubicBezTo>
                    <a:pt x="608" y="13"/>
                    <a:pt x="585" y="0"/>
                    <a:pt x="5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8516924" y="1696675"/>
              <a:ext cx="123260" cy="341254"/>
            </a:xfrm>
            <a:custGeom>
              <a:avLst/>
              <a:gdLst/>
              <a:ahLst/>
              <a:cxnLst/>
              <a:rect l="l" t="t" r="r" b="b"/>
              <a:pathLst>
                <a:path w="579" h="1603" extrusionOk="0">
                  <a:moveTo>
                    <a:pt x="382" y="1"/>
                  </a:moveTo>
                  <a:cubicBezTo>
                    <a:pt x="345" y="1"/>
                    <a:pt x="309" y="27"/>
                    <a:pt x="305" y="70"/>
                  </a:cubicBezTo>
                  <a:cubicBezTo>
                    <a:pt x="248" y="70"/>
                    <a:pt x="210" y="128"/>
                    <a:pt x="235" y="178"/>
                  </a:cubicBezTo>
                  <a:lnTo>
                    <a:pt x="235" y="191"/>
                  </a:lnTo>
                  <a:cubicBezTo>
                    <a:pt x="216" y="210"/>
                    <a:pt x="210" y="248"/>
                    <a:pt x="229" y="274"/>
                  </a:cubicBezTo>
                  <a:lnTo>
                    <a:pt x="235" y="286"/>
                  </a:lnTo>
                  <a:cubicBezTo>
                    <a:pt x="254" y="312"/>
                    <a:pt x="267" y="337"/>
                    <a:pt x="280" y="363"/>
                  </a:cubicBezTo>
                  <a:cubicBezTo>
                    <a:pt x="235" y="369"/>
                    <a:pt x="216" y="414"/>
                    <a:pt x="235" y="458"/>
                  </a:cubicBezTo>
                  <a:cubicBezTo>
                    <a:pt x="248" y="483"/>
                    <a:pt x="261" y="515"/>
                    <a:pt x="274" y="547"/>
                  </a:cubicBezTo>
                  <a:cubicBezTo>
                    <a:pt x="216" y="547"/>
                    <a:pt x="178" y="598"/>
                    <a:pt x="191" y="649"/>
                  </a:cubicBezTo>
                  <a:cubicBezTo>
                    <a:pt x="210" y="687"/>
                    <a:pt x="223" y="731"/>
                    <a:pt x="235" y="769"/>
                  </a:cubicBezTo>
                  <a:cubicBezTo>
                    <a:pt x="227" y="766"/>
                    <a:pt x="219" y="765"/>
                    <a:pt x="211" y="765"/>
                  </a:cubicBezTo>
                  <a:cubicBezTo>
                    <a:pt x="167" y="765"/>
                    <a:pt x="126" y="805"/>
                    <a:pt x="153" y="858"/>
                  </a:cubicBezTo>
                  <a:cubicBezTo>
                    <a:pt x="172" y="903"/>
                    <a:pt x="191" y="954"/>
                    <a:pt x="210" y="1011"/>
                  </a:cubicBezTo>
                  <a:lnTo>
                    <a:pt x="197" y="992"/>
                  </a:lnTo>
                  <a:cubicBezTo>
                    <a:pt x="183" y="975"/>
                    <a:pt x="164" y="968"/>
                    <a:pt x="145" y="968"/>
                  </a:cubicBezTo>
                  <a:cubicBezTo>
                    <a:pt x="99" y="968"/>
                    <a:pt x="54" y="1012"/>
                    <a:pt x="77" y="1062"/>
                  </a:cubicBezTo>
                  <a:cubicBezTo>
                    <a:pt x="83" y="1068"/>
                    <a:pt x="89" y="1074"/>
                    <a:pt x="89" y="1081"/>
                  </a:cubicBezTo>
                  <a:cubicBezTo>
                    <a:pt x="86" y="1080"/>
                    <a:pt x="83" y="1080"/>
                    <a:pt x="79" y="1080"/>
                  </a:cubicBezTo>
                  <a:cubicBezTo>
                    <a:pt x="45" y="1080"/>
                    <a:pt x="14" y="1110"/>
                    <a:pt x="19" y="1151"/>
                  </a:cubicBezTo>
                  <a:lnTo>
                    <a:pt x="32" y="1214"/>
                  </a:lnTo>
                  <a:cubicBezTo>
                    <a:pt x="13" y="1221"/>
                    <a:pt x="0" y="1246"/>
                    <a:pt x="7" y="1265"/>
                  </a:cubicBezTo>
                  <a:cubicBezTo>
                    <a:pt x="32" y="1373"/>
                    <a:pt x="70" y="1475"/>
                    <a:pt x="127" y="1570"/>
                  </a:cubicBezTo>
                  <a:lnTo>
                    <a:pt x="134" y="1583"/>
                  </a:lnTo>
                  <a:cubicBezTo>
                    <a:pt x="144" y="1597"/>
                    <a:pt x="158" y="1602"/>
                    <a:pt x="174" y="1602"/>
                  </a:cubicBezTo>
                  <a:cubicBezTo>
                    <a:pt x="208" y="1602"/>
                    <a:pt x="244" y="1573"/>
                    <a:pt x="235" y="1538"/>
                  </a:cubicBezTo>
                  <a:cubicBezTo>
                    <a:pt x="235" y="1526"/>
                    <a:pt x="229" y="1519"/>
                    <a:pt x="229" y="1507"/>
                  </a:cubicBezTo>
                  <a:lnTo>
                    <a:pt x="229" y="1507"/>
                  </a:lnTo>
                  <a:cubicBezTo>
                    <a:pt x="243" y="1520"/>
                    <a:pt x="259" y="1526"/>
                    <a:pt x="275" y="1526"/>
                  </a:cubicBezTo>
                  <a:cubicBezTo>
                    <a:pt x="312" y="1526"/>
                    <a:pt x="346" y="1495"/>
                    <a:pt x="337" y="1456"/>
                  </a:cubicBezTo>
                  <a:cubicBezTo>
                    <a:pt x="331" y="1418"/>
                    <a:pt x="324" y="1379"/>
                    <a:pt x="318" y="1341"/>
                  </a:cubicBezTo>
                  <a:lnTo>
                    <a:pt x="318" y="1341"/>
                  </a:lnTo>
                  <a:cubicBezTo>
                    <a:pt x="325" y="1343"/>
                    <a:pt x="331" y="1344"/>
                    <a:pt x="337" y="1344"/>
                  </a:cubicBezTo>
                  <a:cubicBezTo>
                    <a:pt x="378" y="1344"/>
                    <a:pt x="407" y="1309"/>
                    <a:pt x="407" y="1265"/>
                  </a:cubicBezTo>
                  <a:cubicBezTo>
                    <a:pt x="407" y="1265"/>
                    <a:pt x="407" y="1265"/>
                    <a:pt x="407" y="1259"/>
                  </a:cubicBezTo>
                  <a:cubicBezTo>
                    <a:pt x="417" y="1263"/>
                    <a:pt x="427" y="1265"/>
                    <a:pt x="438" y="1265"/>
                  </a:cubicBezTo>
                  <a:cubicBezTo>
                    <a:pt x="475" y="1265"/>
                    <a:pt x="512" y="1239"/>
                    <a:pt x="502" y="1189"/>
                  </a:cubicBezTo>
                  <a:cubicBezTo>
                    <a:pt x="490" y="1125"/>
                    <a:pt x="471" y="1049"/>
                    <a:pt x="451" y="979"/>
                  </a:cubicBezTo>
                  <a:cubicBezTo>
                    <a:pt x="490" y="973"/>
                    <a:pt x="515" y="935"/>
                    <a:pt x="515" y="896"/>
                  </a:cubicBezTo>
                  <a:cubicBezTo>
                    <a:pt x="509" y="827"/>
                    <a:pt x="490" y="763"/>
                    <a:pt x="471" y="693"/>
                  </a:cubicBezTo>
                  <a:cubicBezTo>
                    <a:pt x="521" y="687"/>
                    <a:pt x="553" y="636"/>
                    <a:pt x="534" y="591"/>
                  </a:cubicBezTo>
                  <a:cubicBezTo>
                    <a:pt x="534" y="579"/>
                    <a:pt x="528" y="566"/>
                    <a:pt x="528" y="560"/>
                  </a:cubicBezTo>
                  <a:cubicBezTo>
                    <a:pt x="559" y="541"/>
                    <a:pt x="579" y="496"/>
                    <a:pt x="553" y="464"/>
                  </a:cubicBezTo>
                  <a:lnTo>
                    <a:pt x="483" y="331"/>
                  </a:lnTo>
                  <a:cubicBezTo>
                    <a:pt x="521" y="325"/>
                    <a:pt x="547" y="286"/>
                    <a:pt x="528" y="255"/>
                  </a:cubicBezTo>
                  <a:cubicBezTo>
                    <a:pt x="515" y="217"/>
                    <a:pt x="496" y="172"/>
                    <a:pt x="483" y="140"/>
                  </a:cubicBezTo>
                  <a:cubicBezTo>
                    <a:pt x="483" y="96"/>
                    <a:pt x="471" y="64"/>
                    <a:pt x="445" y="32"/>
                  </a:cubicBezTo>
                  <a:cubicBezTo>
                    <a:pt x="428" y="11"/>
                    <a:pt x="405" y="1"/>
                    <a:pt x="38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8937371" y="3274575"/>
              <a:ext cx="113893" cy="288246"/>
            </a:xfrm>
            <a:custGeom>
              <a:avLst/>
              <a:gdLst/>
              <a:ahLst/>
              <a:cxnLst/>
              <a:rect l="l" t="t" r="r" b="b"/>
              <a:pathLst>
                <a:path w="535" h="1354" extrusionOk="0">
                  <a:moveTo>
                    <a:pt x="288" y="1"/>
                  </a:moveTo>
                  <a:cubicBezTo>
                    <a:pt x="244" y="1"/>
                    <a:pt x="199" y="42"/>
                    <a:pt x="224" y="100"/>
                  </a:cubicBezTo>
                  <a:cubicBezTo>
                    <a:pt x="230" y="119"/>
                    <a:pt x="243" y="144"/>
                    <a:pt x="256" y="170"/>
                  </a:cubicBezTo>
                  <a:cubicBezTo>
                    <a:pt x="211" y="170"/>
                    <a:pt x="186" y="208"/>
                    <a:pt x="192" y="246"/>
                  </a:cubicBezTo>
                  <a:lnTo>
                    <a:pt x="218" y="341"/>
                  </a:lnTo>
                  <a:cubicBezTo>
                    <a:pt x="173" y="341"/>
                    <a:pt x="135" y="392"/>
                    <a:pt x="148" y="437"/>
                  </a:cubicBezTo>
                  <a:lnTo>
                    <a:pt x="154" y="456"/>
                  </a:lnTo>
                  <a:cubicBezTo>
                    <a:pt x="151" y="455"/>
                    <a:pt x="148" y="455"/>
                    <a:pt x="144" y="455"/>
                  </a:cubicBezTo>
                  <a:cubicBezTo>
                    <a:pt x="109" y="455"/>
                    <a:pt x="73" y="485"/>
                    <a:pt x="84" y="526"/>
                  </a:cubicBezTo>
                  <a:cubicBezTo>
                    <a:pt x="97" y="583"/>
                    <a:pt x="116" y="640"/>
                    <a:pt x="129" y="697"/>
                  </a:cubicBezTo>
                  <a:lnTo>
                    <a:pt x="116" y="672"/>
                  </a:lnTo>
                  <a:cubicBezTo>
                    <a:pt x="103" y="657"/>
                    <a:pt x="88" y="651"/>
                    <a:pt x="72" y="651"/>
                  </a:cubicBezTo>
                  <a:cubicBezTo>
                    <a:pt x="35" y="651"/>
                    <a:pt x="1" y="688"/>
                    <a:pt x="14" y="729"/>
                  </a:cubicBezTo>
                  <a:cubicBezTo>
                    <a:pt x="46" y="805"/>
                    <a:pt x="71" y="882"/>
                    <a:pt x="97" y="958"/>
                  </a:cubicBezTo>
                  <a:cubicBezTo>
                    <a:pt x="91" y="955"/>
                    <a:pt x="86" y="954"/>
                    <a:pt x="80" y="954"/>
                  </a:cubicBezTo>
                  <a:cubicBezTo>
                    <a:pt x="60" y="954"/>
                    <a:pt x="42" y="971"/>
                    <a:pt x="52" y="996"/>
                  </a:cubicBezTo>
                  <a:cubicBezTo>
                    <a:pt x="84" y="1117"/>
                    <a:pt x="141" y="1231"/>
                    <a:pt x="211" y="1333"/>
                  </a:cubicBezTo>
                  <a:cubicBezTo>
                    <a:pt x="222" y="1348"/>
                    <a:pt x="236" y="1354"/>
                    <a:pt x="250" y="1354"/>
                  </a:cubicBezTo>
                  <a:cubicBezTo>
                    <a:pt x="278" y="1354"/>
                    <a:pt x="305" y="1328"/>
                    <a:pt x="300" y="1295"/>
                  </a:cubicBezTo>
                  <a:cubicBezTo>
                    <a:pt x="288" y="1206"/>
                    <a:pt x="262" y="1117"/>
                    <a:pt x="237" y="1028"/>
                  </a:cubicBezTo>
                  <a:lnTo>
                    <a:pt x="237" y="1028"/>
                  </a:lnTo>
                  <a:lnTo>
                    <a:pt x="281" y="1091"/>
                  </a:lnTo>
                  <a:cubicBezTo>
                    <a:pt x="294" y="1104"/>
                    <a:pt x="309" y="1109"/>
                    <a:pt x="324" y="1109"/>
                  </a:cubicBezTo>
                  <a:cubicBezTo>
                    <a:pt x="364" y="1109"/>
                    <a:pt x="401" y="1073"/>
                    <a:pt x="383" y="1028"/>
                  </a:cubicBezTo>
                  <a:cubicBezTo>
                    <a:pt x="370" y="996"/>
                    <a:pt x="357" y="964"/>
                    <a:pt x="345" y="932"/>
                  </a:cubicBezTo>
                  <a:lnTo>
                    <a:pt x="345" y="932"/>
                  </a:lnTo>
                  <a:cubicBezTo>
                    <a:pt x="350" y="934"/>
                    <a:pt x="355" y="934"/>
                    <a:pt x="361" y="934"/>
                  </a:cubicBezTo>
                  <a:cubicBezTo>
                    <a:pt x="404" y="934"/>
                    <a:pt x="439" y="889"/>
                    <a:pt x="427" y="843"/>
                  </a:cubicBezTo>
                  <a:lnTo>
                    <a:pt x="389" y="742"/>
                  </a:lnTo>
                  <a:cubicBezTo>
                    <a:pt x="427" y="742"/>
                    <a:pt x="459" y="704"/>
                    <a:pt x="446" y="672"/>
                  </a:cubicBezTo>
                  <a:cubicBezTo>
                    <a:pt x="446" y="659"/>
                    <a:pt x="440" y="646"/>
                    <a:pt x="440" y="634"/>
                  </a:cubicBezTo>
                  <a:lnTo>
                    <a:pt x="440" y="634"/>
                  </a:lnTo>
                  <a:cubicBezTo>
                    <a:pt x="444" y="634"/>
                    <a:pt x="447" y="634"/>
                    <a:pt x="451" y="634"/>
                  </a:cubicBezTo>
                  <a:cubicBezTo>
                    <a:pt x="497" y="634"/>
                    <a:pt x="535" y="598"/>
                    <a:pt x="529" y="551"/>
                  </a:cubicBezTo>
                  <a:cubicBezTo>
                    <a:pt x="510" y="494"/>
                    <a:pt x="497" y="430"/>
                    <a:pt x="478" y="373"/>
                  </a:cubicBezTo>
                  <a:cubicBezTo>
                    <a:pt x="510" y="354"/>
                    <a:pt x="510" y="310"/>
                    <a:pt x="485" y="284"/>
                  </a:cubicBezTo>
                  <a:cubicBezTo>
                    <a:pt x="434" y="208"/>
                    <a:pt x="389" y="125"/>
                    <a:pt x="351" y="43"/>
                  </a:cubicBezTo>
                  <a:cubicBezTo>
                    <a:pt x="338" y="13"/>
                    <a:pt x="313" y="1"/>
                    <a:pt x="28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8951208" y="2898195"/>
              <a:ext cx="158386" cy="346364"/>
            </a:xfrm>
            <a:custGeom>
              <a:avLst/>
              <a:gdLst/>
              <a:ahLst/>
              <a:cxnLst/>
              <a:rect l="l" t="t" r="r" b="b"/>
              <a:pathLst>
                <a:path w="744" h="1627" extrusionOk="0">
                  <a:moveTo>
                    <a:pt x="604" y="0"/>
                  </a:moveTo>
                  <a:cubicBezTo>
                    <a:pt x="565" y="0"/>
                    <a:pt x="524" y="30"/>
                    <a:pt x="528" y="82"/>
                  </a:cubicBezTo>
                  <a:cubicBezTo>
                    <a:pt x="511" y="69"/>
                    <a:pt x="492" y="63"/>
                    <a:pt x="474" y="63"/>
                  </a:cubicBezTo>
                  <a:cubicBezTo>
                    <a:pt x="424" y="63"/>
                    <a:pt x="380" y="107"/>
                    <a:pt x="394" y="158"/>
                  </a:cubicBezTo>
                  <a:cubicBezTo>
                    <a:pt x="407" y="190"/>
                    <a:pt x="413" y="216"/>
                    <a:pt x="420" y="247"/>
                  </a:cubicBezTo>
                  <a:cubicBezTo>
                    <a:pt x="404" y="232"/>
                    <a:pt x="386" y="225"/>
                    <a:pt x="369" y="225"/>
                  </a:cubicBezTo>
                  <a:cubicBezTo>
                    <a:pt x="322" y="225"/>
                    <a:pt x="280" y="273"/>
                    <a:pt x="299" y="324"/>
                  </a:cubicBezTo>
                  <a:cubicBezTo>
                    <a:pt x="324" y="387"/>
                    <a:pt x="337" y="451"/>
                    <a:pt x="350" y="514"/>
                  </a:cubicBezTo>
                  <a:lnTo>
                    <a:pt x="292" y="476"/>
                  </a:lnTo>
                  <a:cubicBezTo>
                    <a:pt x="278" y="465"/>
                    <a:pt x="263" y="460"/>
                    <a:pt x="248" y="460"/>
                  </a:cubicBezTo>
                  <a:cubicBezTo>
                    <a:pt x="201" y="460"/>
                    <a:pt x="159" y="506"/>
                    <a:pt x="178" y="559"/>
                  </a:cubicBezTo>
                  <a:cubicBezTo>
                    <a:pt x="203" y="610"/>
                    <a:pt x="223" y="660"/>
                    <a:pt x="242" y="718"/>
                  </a:cubicBezTo>
                  <a:lnTo>
                    <a:pt x="216" y="686"/>
                  </a:lnTo>
                  <a:cubicBezTo>
                    <a:pt x="203" y="665"/>
                    <a:pt x="184" y="657"/>
                    <a:pt x="165" y="657"/>
                  </a:cubicBezTo>
                  <a:cubicBezTo>
                    <a:pt x="118" y="657"/>
                    <a:pt x="69" y="706"/>
                    <a:pt x="95" y="756"/>
                  </a:cubicBezTo>
                  <a:lnTo>
                    <a:pt x="115" y="807"/>
                  </a:lnTo>
                  <a:cubicBezTo>
                    <a:pt x="70" y="807"/>
                    <a:pt x="38" y="857"/>
                    <a:pt x="51" y="902"/>
                  </a:cubicBezTo>
                  <a:cubicBezTo>
                    <a:pt x="57" y="921"/>
                    <a:pt x="64" y="940"/>
                    <a:pt x="70" y="953"/>
                  </a:cubicBezTo>
                  <a:cubicBezTo>
                    <a:pt x="32" y="953"/>
                    <a:pt x="0" y="997"/>
                    <a:pt x="19" y="1035"/>
                  </a:cubicBezTo>
                  <a:cubicBezTo>
                    <a:pt x="38" y="1086"/>
                    <a:pt x="64" y="1131"/>
                    <a:pt x="89" y="1182"/>
                  </a:cubicBezTo>
                  <a:cubicBezTo>
                    <a:pt x="95" y="1194"/>
                    <a:pt x="102" y="1213"/>
                    <a:pt x="108" y="1226"/>
                  </a:cubicBezTo>
                  <a:cubicBezTo>
                    <a:pt x="83" y="1232"/>
                    <a:pt x="70" y="1251"/>
                    <a:pt x="70" y="1271"/>
                  </a:cubicBezTo>
                  <a:cubicBezTo>
                    <a:pt x="76" y="1391"/>
                    <a:pt x="121" y="1506"/>
                    <a:pt x="184" y="1601"/>
                  </a:cubicBezTo>
                  <a:cubicBezTo>
                    <a:pt x="196" y="1619"/>
                    <a:pt x="211" y="1626"/>
                    <a:pt x="225" y="1626"/>
                  </a:cubicBezTo>
                  <a:cubicBezTo>
                    <a:pt x="256" y="1626"/>
                    <a:pt x="286" y="1591"/>
                    <a:pt x="286" y="1556"/>
                  </a:cubicBezTo>
                  <a:cubicBezTo>
                    <a:pt x="286" y="1512"/>
                    <a:pt x="280" y="1468"/>
                    <a:pt x="273" y="1417"/>
                  </a:cubicBezTo>
                  <a:lnTo>
                    <a:pt x="273" y="1417"/>
                  </a:lnTo>
                  <a:cubicBezTo>
                    <a:pt x="283" y="1421"/>
                    <a:pt x="292" y="1423"/>
                    <a:pt x="301" y="1423"/>
                  </a:cubicBezTo>
                  <a:cubicBezTo>
                    <a:pt x="341" y="1423"/>
                    <a:pt x="372" y="1382"/>
                    <a:pt x="356" y="1340"/>
                  </a:cubicBezTo>
                  <a:cubicBezTo>
                    <a:pt x="350" y="1321"/>
                    <a:pt x="343" y="1296"/>
                    <a:pt x="337" y="1277"/>
                  </a:cubicBezTo>
                  <a:lnTo>
                    <a:pt x="337" y="1277"/>
                  </a:lnTo>
                  <a:cubicBezTo>
                    <a:pt x="350" y="1285"/>
                    <a:pt x="363" y="1289"/>
                    <a:pt x="376" y="1289"/>
                  </a:cubicBezTo>
                  <a:cubicBezTo>
                    <a:pt x="421" y="1289"/>
                    <a:pt x="458" y="1244"/>
                    <a:pt x="439" y="1194"/>
                  </a:cubicBezTo>
                  <a:cubicBezTo>
                    <a:pt x="420" y="1137"/>
                    <a:pt x="394" y="1086"/>
                    <a:pt x="375" y="1035"/>
                  </a:cubicBezTo>
                  <a:lnTo>
                    <a:pt x="375" y="1035"/>
                  </a:lnTo>
                  <a:cubicBezTo>
                    <a:pt x="380" y="1037"/>
                    <a:pt x="386" y="1038"/>
                    <a:pt x="391" y="1038"/>
                  </a:cubicBezTo>
                  <a:cubicBezTo>
                    <a:pt x="431" y="1038"/>
                    <a:pt x="470" y="998"/>
                    <a:pt x="464" y="953"/>
                  </a:cubicBezTo>
                  <a:cubicBezTo>
                    <a:pt x="445" y="883"/>
                    <a:pt x="432" y="813"/>
                    <a:pt x="407" y="749"/>
                  </a:cubicBezTo>
                  <a:lnTo>
                    <a:pt x="407" y="749"/>
                  </a:lnTo>
                  <a:cubicBezTo>
                    <a:pt x="420" y="757"/>
                    <a:pt x="433" y="760"/>
                    <a:pt x="446" y="760"/>
                  </a:cubicBezTo>
                  <a:cubicBezTo>
                    <a:pt x="489" y="760"/>
                    <a:pt x="526" y="722"/>
                    <a:pt x="521" y="673"/>
                  </a:cubicBezTo>
                  <a:cubicBezTo>
                    <a:pt x="521" y="635"/>
                    <a:pt x="515" y="591"/>
                    <a:pt x="509" y="546"/>
                  </a:cubicBezTo>
                  <a:lnTo>
                    <a:pt x="509" y="546"/>
                  </a:lnTo>
                  <a:cubicBezTo>
                    <a:pt x="519" y="551"/>
                    <a:pt x="529" y="553"/>
                    <a:pt x="539" y="553"/>
                  </a:cubicBezTo>
                  <a:cubicBezTo>
                    <a:pt x="580" y="553"/>
                    <a:pt x="615" y="516"/>
                    <a:pt x="610" y="470"/>
                  </a:cubicBezTo>
                  <a:cubicBezTo>
                    <a:pt x="610" y="444"/>
                    <a:pt x="604" y="419"/>
                    <a:pt x="604" y="387"/>
                  </a:cubicBezTo>
                  <a:lnTo>
                    <a:pt x="604" y="387"/>
                  </a:lnTo>
                  <a:cubicBezTo>
                    <a:pt x="615" y="393"/>
                    <a:pt x="626" y="395"/>
                    <a:pt x="637" y="395"/>
                  </a:cubicBezTo>
                  <a:cubicBezTo>
                    <a:pt x="677" y="395"/>
                    <a:pt x="712" y="362"/>
                    <a:pt x="712" y="317"/>
                  </a:cubicBezTo>
                  <a:cubicBezTo>
                    <a:pt x="737" y="298"/>
                    <a:pt x="744" y="260"/>
                    <a:pt x="725" y="235"/>
                  </a:cubicBezTo>
                  <a:cubicBezTo>
                    <a:pt x="706" y="209"/>
                    <a:pt x="693" y="184"/>
                    <a:pt x="686" y="158"/>
                  </a:cubicBezTo>
                  <a:lnTo>
                    <a:pt x="674" y="63"/>
                  </a:lnTo>
                  <a:cubicBezTo>
                    <a:pt x="668" y="20"/>
                    <a:pt x="637" y="0"/>
                    <a:pt x="604"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7851234" y="1135298"/>
              <a:ext cx="69188" cy="67697"/>
            </a:xfrm>
            <a:custGeom>
              <a:avLst/>
              <a:gdLst/>
              <a:ahLst/>
              <a:cxnLst/>
              <a:rect l="l" t="t" r="r" b="b"/>
              <a:pathLst>
                <a:path w="325" h="318" extrusionOk="0">
                  <a:moveTo>
                    <a:pt x="134" y="0"/>
                  </a:moveTo>
                  <a:cubicBezTo>
                    <a:pt x="115" y="0"/>
                    <a:pt x="102" y="7"/>
                    <a:pt x="90" y="7"/>
                  </a:cubicBezTo>
                  <a:cubicBezTo>
                    <a:pt x="64" y="19"/>
                    <a:pt x="45" y="38"/>
                    <a:pt x="26" y="64"/>
                  </a:cubicBezTo>
                  <a:cubicBezTo>
                    <a:pt x="7" y="102"/>
                    <a:pt x="1" y="146"/>
                    <a:pt x="7" y="191"/>
                  </a:cubicBezTo>
                  <a:cubicBezTo>
                    <a:pt x="13" y="223"/>
                    <a:pt x="32" y="261"/>
                    <a:pt x="64" y="280"/>
                  </a:cubicBezTo>
                  <a:cubicBezTo>
                    <a:pt x="90" y="299"/>
                    <a:pt x="115" y="312"/>
                    <a:pt x="147" y="318"/>
                  </a:cubicBezTo>
                  <a:cubicBezTo>
                    <a:pt x="217" y="318"/>
                    <a:pt x="280" y="280"/>
                    <a:pt x="306" y="223"/>
                  </a:cubicBezTo>
                  <a:cubicBezTo>
                    <a:pt x="318" y="191"/>
                    <a:pt x="325" y="159"/>
                    <a:pt x="318" y="127"/>
                  </a:cubicBezTo>
                  <a:cubicBezTo>
                    <a:pt x="312" y="115"/>
                    <a:pt x="312" y="102"/>
                    <a:pt x="299" y="83"/>
                  </a:cubicBezTo>
                  <a:cubicBezTo>
                    <a:pt x="293" y="70"/>
                    <a:pt x="280" y="51"/>
                    <a:pt x="268" y="38"/>
                  </a:cubicBezTo>
                  <a:cubicBezTo>
                    <a:pt x="255" y="26"/>
                    <a:pt x="242" y="19"/>
                    <a:pt x="223" y="13"/>
                  </a:cubicBezTo>
                  <a:cubicBezTo>
                    <a:pt x="217" y="7"/>
                    <a:pt x="204" y="7"/>
                    <a:pt x="198" y="7"/>
                  </a:cubicBezTo>
                  <a:lnTo>
                    <a:pt x="1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8561417" y="1734781"/>
              <a:ext cx="40874" cy="53221"/>
            </a:xfrm>
            <a:custGeom>
              <a:avLst/>
              <a:gdLst/>
              <a:ahLst/>
              <a:cxnLst/>
              <a:rect l="l" t="t" r="r" b="b"/>
              <a:pathLst>
                <a:path w="192" h="250" extrusionOk="0">
                  <a:moveTo>
                    <a:pt x="30" y="1"/>
                  </a:moveTo>
                  <a:cubicBezTo>
                    <a:pt x="23" y="1"/>
                    <a:pt x="17" y="3"/>
                    <a:pt x="14" y="6"/>
                  </a:cubicBezTo>
                  <a:cubicBezTo>
                    <a:pt x="1" y="18"/>
                    <a:pt x="1" y="31"/>
                    <a:pt x="7" y="44"/>
                  </a:cubicBezTo>
                  <a:cubicBezTo>
                    <a:pt x="39" y="76"/>
                    <a:pt x="58" y="114"/>
                    <a:pt x="84" y="152"/>
                  </a:cubicBezTo>
                  <a:cubicBezTo>
                    <a:pt x="103" y="190"/>
                    <a:pt x="134" y="222"/>
                    <a:pt x="166" y="247"/>
                  </a:cubicBezTo>
                  <a:cubicBezTo>
                    <a:pt x="170" y="249"/>
                    <a:pt x="173" y="250"/>
                    <a:pt x="176" y="250"/>
                  </a:cubicBezTo>
                  <a:cubicBezTo>
                    <a:pt x="185" y="250"/>
                    <a:pt x="192" y="244"/>
                    <a:pt x="192" y="235"/>
                  </a:cubicBezTo>
                  <a:cubicBezTo>
                    <a:pt x="179" y="190"/>
                    <a:pt x="160" y="152"/>
                    <a:pt x="128" y="120"/>
                  </a:cubicBezTo>
                  <a:lnTo>
                    <a:pt x="52" y="6"/>
                  </a:lnTo>
                  <a:cubicBezTo>
                    <a:pt x="45" y="3"/>
                    <a:pt x="37" y="1"/>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7561711" y="1163612"/>
              <a:ext cx="31294" cy="16392"/>
            </a:xfrm>
            <a:custGeom>
              <a:avLst/>
              <a:gdLst/>
              <a:ahLst/>
              <a:cxnLst/>
              <a:rect l="l" t="t" r="r" b="b"/>
              <a:pathLst>
                <a:path w="147" h="77" extrusionOk="0">
                  <a:moveTo>
                    <a:pt x="26" y="1"/>
                  </a:moveTo>
                  <a:cubicBezTo>
                    <a:pt x="13" y="1"/>
                    <a:pt x="1" y="7"/>
                    <a:pt x="1" y="20"/>
                  </a:cubicBezTo>
                  <a:cubicBezTo>
                    <a:pt x="1" y="32"/>
                    <a:pt x="1" y="45"/>
                    <a:pt x="13" y="52"/>
                  </a:cubicBezTo>
                  <a:cubicBezTo>
                    <a:pt x="20" y="58"/>
                    <a:pt x="26" y="64"/>
                    <a:pt x="39" y="64"/>
                  </a:cubicBezTo>
                  <a:cubicBezTo>
                    <a:pt x="45" y="64"/>
                    <a:pt x="52" y="71"/>
                    <a:pt x="58" y="71"/>
                  </a:cubicBezTo>
                  <a:lnTo>
                    <a:pt x="83" y="77"/>
                  </a:lnTo>
                  <a:lnTo>
                    <a:pt x="115" y="77"/>
                  </a:lnTo>
                  <a:cubicBezTo>
                    <a:pt x="122" y="77"/>
                    <a:pt x="128" y="71"/>
                    <a:pt x="134" y="71"/>
                  </a:cubicBezTo>
                  <a:cubicBezTo>
                    <a:pt x="141" y="64"/>
                    <a:pt x="141" y="58"/>
                    <a:pt x="141" y="52"/>
                  </a:cubicBezTo>
                  <a:cubicBezTo>
                    <a:pt x="147" y="39"/>
                    <a:pt x="141" y="26"/>
                    <a:pt x="134" y="20"/>
                  </a:cubicBezTo>
                  <a:lnTo>
                    <a:pt x="122" y="13"/>
                  </a:lnTo>
                  <a:lnTo>
                    <a:pt x="109" y="7"/>
                  </a:lnTo>
                  <a:lnTo>
                    <a:pt x="77" y="7"/>
                  </a:lnTo>
                  <a:cubicBezTo>
                    <a:pt x="71" y="1"/>
                    <a:pt x="64" y="1"/>
                    <a:pt x="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7445476" y="1627062"/>
              <a:ext cx="53008" cy="40022"/>
            </a:xfrm>
            <a:custGeom>
              <a:avLst/>
              <a:gdLst/>
              <a:ahLst/>
              <a:cxnLst/>
              <a:rect l="l" t="t" r="r" b="b"/>
              <a:pathLst>
                <a:path w="249" h="188" extrusionOk="0">
                  <a:moveTo>
                    <a:pt x="234" y="1"/>
                  </a:moveTo>
                  <a:cubicBezTo>
                    <a:pt x="232" y="1"/>
                    <a:pt x="231" y="2"/>
                    <a:pt x="229" y="3"/>
                  </a:cubicBezTo>
                  <a:cubicBezTo>
                    <a:pt x="223" y="3"/>
                    <a:pt x="216" y="3"/>
                    <a:pt x="210" y="10"/>
                  </a:cubicBezTo>
                  <a:lnTo>
                    <a:pt x="197" y="16"/>
                  </a:lnTo>
                  <a:cubicBezTo>
                    <a:pt x="185" y="22"/>
                    <a:pt x="178" y="29"/>
                    <a:pt x="172" y="41"/>
                  </a:cubicBezTo>
                  <a:lnTo>
                    <a:pt x="165" y="48"/>
                  </a:lnTo>
                  <a:lnTo>
                    <a:pt x="153" y="54"/>
                  </a:lnTo>
                  <a:lnTo>
                    <a:pt x="127" y="80"/>
                  </a:lnTo>
                  <a:cubicBezTo>
                    <a:pt x="96" y="105"/>
                    <a:pt x="57" y="124"/>
                    <a:pt x="19" y="137"/>
                  </a:cubicBezTo>
                  <a:cubicBezTo>
                    <a:pt x="7" y="143"/>
                    <a:pt x="0" y="156"/>
                    <a:pt x="0" y="169"/>
                  </a:cubicBezTo>
                  <a:cubicBezTo>
                    <a:pt x="7" y="181"/>
                    <a:pt x="19" y="188"/>
                    <a:pt x="32" y="188"/>
                  </a:cubicBezTo>
                  <a:cubicBezTo>
                    <a:pt x="83" y="175"/>
                    <a:pt x="127" y="156"/>
                    <a:pt x="165" y="130"/>
                  </a:cubicBezTo>
                  <a:cubicBezTo>
                    <a:pt x="185" y="118"/>
                    <a:pt x="204" y="99"/>
                    <a:pt x="216" y="80"/>
                  </a:cubicBezTo>
                  <a:cubicBezTo>
                    <a:pt x="229" y="73"/>
                    <a:pt x="235" y="61"/>
                    <a:pt x="242" y="48"/>
                  </a:cubicBezTo>
                  <a:cubicBezTo>
                    <a:pt x="242" y="35"/>
                    <a:pt x="248" y="22"/>
                    <a:pt x="248" y="16"/>
                  </a:cubicBezTo>
                  <a:cubicBezTo>
                    <a:pt x="243" y="7"/>
                    <a:pt x="239"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7515728" y="1635364"/>
              <a:ext cx="28314" cy="48538"/>
            </a:xfrm>
            <a:custGeom>
              <a:avLst/>
              <a:gdLst/>
              <a:ahLst/>
              <a:cxnLst/>
              <a:rect l="l" t="t" r="r" b="b"/>
              <a:pathLst>
                <a:path w="133" h="228" extrusionOk="0">
                  <a:moveTo>
                    <a:pt x="107" y="1"/>
                  </a:moveTo>
                  <a:cubicBezTo>
                    <a:pt x="101" y="1"/>
                    <a:pt x="95" y="3"/>
                    <a:pt x="90" y="9"/>
                  </a:cubicBezTo>
                  <a:cubicBezTo>
                    <a:pt x="83" y="28"/>
                    <a:pt x="71" y="41"/>
                    <a:pt x="64" y="60"/>
                  </a:cubicBezTo>
                  <a:cubicBezTo>
                    <a:pt x="52" y="79"/>
                    <a:pt x="45" y="91"/>
                    <a:pt x="39" y="111"/>
                  </a:cubicBezTo>
                  <a:cubicBezTo>
                    <a:pt x="26" y="123"/>
                    <a:pt x="20" y="142"/>
                    <a:pt x="13" y="155"/>
                  </a:cubicBezTo>
                  <a:cubicBezTo>
                    <a:pt x="13" y="168"/>
                    <a:pt x="7" y="174"/>
                    <a:pt x="7" y="180"/>
                  </a:cubicBezTo>
                  <a:cubicBezTo>
                    <a:pt x="1" y="187"/>
                    <a:pt x="1" y="193"/>
                    <a:pt x="1" y="199"/>
                  </a:cubicBezTo>
                  <a:cubicBezTo>
                    <a:pt x="1" y="206"/>
                    <a:pt x="1" y="206"/>
                    <a:pt x="1" y="212"/>
                  </a:cubicBezTo>
                  <a:cubicBezTo>
                    <a:pt x="1" y="222"/>
                    <a:pt x="8" y="227"/>
                    <a:pt x="16" y="227"/>
                  </a:cubicBezTo>
                  <a:cubicBezTo>
                    <a:pt x="19" y="227"/>
                    <a:pt x="23" y="227"/>
                    <a:pt x="26" y="225"/>
                  </a:cubicBezTo>
                  <a:cubicBezTo>
                    <a:pt x="32" y="225"/>
                    <a:pt x="45" y="219"/>
                    <a:pt x="52" y="206"/>
                  </a:cubicBezTo>
                  <a:lnTo>
                    <a:pt x="64" y="180"/>
                  </a:lnTo>
                  <a:cubicBezTo>
                    <a:pt x="71" y="168"/>
                    <a:pt x="83" y="149"/>
                    <a:pt x="90" y="136"/>
                  </a:cubicBezTo>
                  <a:lnTo>
                    <a:pt x="109" y="85"/>
                  </a:lnTo>
                  <a:lnTo>
                    <a:pt x="128" y="28"/>
                  </a:lnTo>
                  <a:cubicBezTo>
                    <a:pt x="132" y="14"/>
                    <a:pt x="121" y="1"/>
                    <a:pt x="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7566394" y="1623655"/>
              <a:ext cx="22992" cy="38106"/>
            </a:xfrm>
            <a:custGeom>
              <a:avLst/>
              <a:gdLst/>
              <a:ahLst/>
              <a:cxnLst/>
              <a:rect l="l" t="t" r="r" b="b"/>
              <a:pathLst>
                <a:path w="108" h="179" extrusionOk="0">
                  <a:moveTo>
                    <a:pt x="78" y="1"/>
                  </a:moveTo>
                  <a:cubicBezTo>
                    <a:pt x="70" y="1"/>
                    <a:pt x="64" y="4"/>
                    <a:pt x="61" y="13"/>
                  </a:cubicBezTo>
                  <a:cubicBezTo>
                    <a:pt x="55" y="38"/>
                    <a:pt x="42" y="57"/>
                    <a:pt x="30" y="83"/>
                  </a:cubicBezTo>
                  <a:cubicBezTo>
                    <a:pt x="17" y="108"/>
                    <a:pt x="11" y="134"/>
                    <a:pt x="4" y="166"/>
                  </a:cubicBezTo>
                  <a:cubicBezTo>
                    <a:pt x="0" y="173"/>
                    <a:pt x="6" y="179"/>
                    <a:pt x="13" y="179"/>
                  </a:cubicBezTo>
                  <a:cubicBezTo>
                    <a:pt x="17" y="179"/>
                    <a:pt x="21" y="177"/>
                    <a:pt x="23" y="172"/>
                  </a:cubicBezTo>
                  <a:cubicBezTo>
                    <a:pt x="42" y="153"/>
                    <a:pt x="55" y="127"/>
                    <a:pt x="68" y="102"/>
                  </a:cubicBezTo>
                  <a:lnTo>
                    <a:pt x="100" y="26"/>
                  </a:lnTo>
                  <a:cubicBezTo>
                    <a:pt x="108" y="13"/>
                    <a:pt x="92" y="1"/>
                    <a:pt x="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7766718" y="1195758"/>
              <a:ext cx="25333" cy="41513"/>
            </a:xfrm>
            <a:custGeom>
              <a:avLst/>
              <a:gdLst/>
              <a:ahLst/>
              <a:cxnLst/>
              <a:rect l="l" t="t" r="r" b="b"/>
              <a:pathLst>
                <a:path w="119" h="195" extrusionOk="0">
                  <a:moveTo>
                    <a:pt x="25" y="0"/>
                  </a:moveTo>
                  <a:cubicBezTo>
                    <a:pt x="12" y="0"/>
                    <a:pt x="0" y="10"/>
                    <a:pt x="4" y="28"/>
                  </a:cubicBezTo>
                  <a:cubicBezTo>
                    <a:pt x="10" y="59"/>
                    <a:pt x="23" y="85"/>
                    <a:pt x="35" y="117"/>
                  </a:cubicBezTo>
                  <a:cubicBezTo>
                    <a:pt x="42" y="129"/>
                    <a:pt x="48" y="142"/>
                    <a:pt x="61" y="155"/>
                  </a:cubicBezTo>
                  <a:cubicBezTo>
                    <a:pt x="67" y="167"/>
                    <a:pt x="80" y="180"/>
                    <a:pt x="93" y="193"/>
                  </a:cubicBezTo>
                  <a:cubicBezTo>
                    <a:pt x="95" y="194"/>
                    <a:pt x="97" y="195"/>
                    <a:pt x="100" y="195"/>
                  </a:cubicBezTo>
                  <a:cubicBezTo>
                    <a:pt x="110" y="195"/>
                    <a:pt x="118" y="184"/>
                    <a:pt x="118" y="174"/>
                  </a:cubicBezTo>
                  <a:cubicBezTo>
                    <a:pt x="112" y="161"/>
                    <a:pt x="105" y="148"/>
                    <a:pt x="99" y="136"/>
                  </a:cubicBezTo>
                  <a:cubicBezTo>
                    <a:pt x="93" y="123"/>
                    <a:pt x="80" y="110"/>
                    <a:pt x="74" y="98"/>
                  </a:cubicBezTo>
                  <a:cubicBezTo>
                    <a:pt x="61" y="72"/>
                    <a:pt x="55" y="47"/>
                    <a:pt x="48" y="21"/>
                  </a:cubicBezTo>
                  <a:cubicBezTo>
                    <a:pt x="45" y="7"/>
                    <a:pt x="35"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7970236" y="1163612"/>
              <a:ext cx="12560" cy="48325"/>
            </a:xfrm>
            <a:custGeom>
              <a:avLst/>
              <a:gdLst/>
              <a:ahLst/>
              <a:cxnLst/>
              <a:rect l="l" t="t" r="r" b="b"/>
              <a:pathLst>
                <a:path w="59" h="227" extrusionOk="0">
                  <a:moveTo>
                    <a:pt x="26" y="1"/>
                  </a:moveTo>
                  <a:cubicBezTo>
                    <a:pt x="15" y="1"/>
                    <a:pt x="4" y="7"/>
                    <a:pt x="1" y="20"/>
                  </a:cubicBezTo>
                  <a:cubicBezTo>
                    <a:pt x="1" y="45"/>
                    <a:pt x="1" y="77"/>
                    <a:pt x="1" y="109"/>
                  </a:cubicBezTo>
                  <a:lnTo>
                    <a:pt x="1" y="153"/>
                  </a:lnTo>
                  <a:lnTo>
                    <a:pt x="1" y="179"/>
                  </a:lnTo>
                  <a:cubicBezTo>
                    <a:pt x="1" y="185"/>
                    <a:pt x="1" y="198"/>
                    <a:pt x="1" y="210"/>
                  </a:cubicBezTo>
                  <a:cubicBezTo>
                    <a:pt x="6" y="222"/>
                    <a:pt x="16" y="227"/>
                    <a:pt x="25" y="227"/>
                  </a:cubicBezTo>
                  <a:cubicBezTo>
                    <a:pt x="37" y="227"/>
                    <a:pt x="48" y="218"/>
                    <a:pt x="52" y="204"/>
                  </a:cubicBezTo>
                  <a:cubicBezTo>
                    <a:pt x="58" y="198"/>
                    <a:pt x="58" y="185"/>
                    <a:pt x="52" y="172"/>
                  </a:cubicBezTo>
                  <a:lnTo>
                    <a:pt x="52" y="109"/>
                  </a:lnTo>
                  <a:cubicBezTo>
                    <a:pt x="52" y="77"/>
                    <a:pt x="52" y="45"/>
                    <a:pt x="52" y="20"/>
                  </a:cubicBezTo>
                  <a:cubicBezTo>
                    <a:pt x="49" y="7"/>
                    <a:pt x="37" y="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7994718" y="1155097"/>
              <a:ext cx="11709" cy="39384"/>
            </a:xfrm>
            <a:custGeom>
              <a:avLst/>
              <a:gdLst/>
              <a:ahLst/>
              <a:cxnLst/>
              <a:rect l="l" t="t" r="r" b="b"/>
              <a:pathLst>
                <a:path w="55" h="185" extrusionOk="0">
                  <a:moveTo>
                    <a:pt x="28" y="1"/>
                  </a:moveTo>
                  <a:cubicBezTo>
                    <a:pt x="17" y="1"/>
                    <a:pt x="7" y="7"/>
                    <a:pt x="7" y="22"/>
                  </a:cubicBezTo>
                  <a:cubicBezTo>
                    <a:pt x="7" y="47"/>
                    <a:pt x="7" y="72"/>
                    <a:pt x="0" y="104"/>
                  </a:cubicBezTo>
                  <a:cubicBezTo>
                    <a:pt x="0" y="117"/>
                    <a:pt x="0" y="130"/>
                    <a:pt x="0" y="142"/>
                  </a:cubicBezTo>
                  <a:cubicBezTo>
                    <a:pt x="0" y="155"/>
                    <a:pt x="0" y="168"/>
                    <a:pt x="7" y="180"/>
                  </a:cubicBezTo>
                  <a:cubicBezTo>
                    <a:pt x="7" y="183"/>
                    <a:pt x="10" y="185"/>
                    <a:pt x="14" y="185"/>
                  </a:cubicBezTo>
                  <a:cubicBezTo>
                    <a:pt x="20" y="185"/>
                    <a:pt x="28" y="182"/>
                    <a:pt x="32" y="174"/>
                  </a:cubicBezTo>
                  <a:cubicBezTo>
                    <a:pt x="32" y="161"/>
                    <a:pt x="38" y="155"/>
                    <a:pt x="38" y="142"/>
                  </a:cubicBezTo>
                  <a:cubicBezTo>
                    <a:pt x="45" y="130"/>
                    <a:pt x="45" y="117"/>
                    <a:pt x="45" y="104"/>
                  </a:cubicBezTo>
                  <a:lnTo>
                    <a:pt x="51" y="28"/>
                  </a:lnTo>
                  <a:cubicBezTo>
                    <a:pt x="55" y="10"/>
                    <a:pt x="41" y="1"/>
                    <a:pt x="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7666876" y="1334345"/>
              <a:ext cx="50667" cy="61949"/>
            </a:xfrm>
            <a:custGeom>
              <a:avLst/>
              <a:gdLst/>
              <a:ahLst/>
              <a:cxnLst/>
              <a:rect l="l" t="t" r="r" b="b"/>
              <a:pathLst>
                <a:path w="238" h="291" extrusionOk="0">
                  <a:moveTo>
                    <a:pt x="198" y="1"/>
                  </a:moveTo>
                  <a:cubicBezTo>
                    <a:pt x="191" y="1"/>
                    <a:pt x="185" y="2"/>
                    <a:pt x="180" y="6"/>
                  </a:cubicBezTo>
                  <a:cubicBezTo>
                    <a:pt x="168" y="18"/>
                    <a:pt x="161" y="31"/>
                    <a:pt x="155" y="50"/>
                  </a:cubicBezTo>
                  <a:cubicBezTo>
                    <a:pt x="149" y="63"/>
                    <a:pt x="149" y="69"/>
                    <a:pt x="142" y="82"/>
                  </a:cubicBezTo>
                  <a:cubicBezTo>
                    <a:pt x="136" y="95"/>
                    <a:pt x="123" y="126"/>
                    <a:pt x="110" y="146"/>
                  </a:cubicBezTo>
                  <a:cubicBezTo>
                    <a:pt x="85" y="184"/>
                    <a:pt x="60" y="222"/>
                    <a:pt x="22" y="247"/>
                  </a:cubicBezTo>
                  <a:cubicBezTo>
                    <a:pt x="1" y="263"/>
                    <a:pt x="18" y="291"/>
                    <a:pt x="38" y="291"/>
                  </a:cubicBezTo>
                  <a:cubicBezTo>
                    <a:pt x="43" y="291"/>
                    <a:pt x="48" y="289"/>
                    <a:pt x="53" y="285"/>
                  </a:cubicBezTo>
                  <a:cubicBezTo>
                    <a:pt x="91" y="254"/>
                    <a:pt x="130" y="222"/>
                    <a:pt x="168" y="184"/>
                  </a:cubicBezTo>
                  <a:cubicBezTo>
                    <a:pt x="180" y="158"/>
                    <a:pt x="199" y="139"/>
                    <a:pt x="212" y="114"/>
                  </a:cubicBezTo>
                  <a:cubicBezTo>
                    <a:pt x="225" y="95"/>
                    <a:pt x="238" y="63"/>
                    <a:pt x="238" y="31"/>
                  </a:cubicBezTo>
                  <a:cubicBezTo>
                    <a:pt x="233" y="13"/>
                    <a:pt x="215" y="1"/>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7722651" y="1347970"/>
              <a:ext cx="16605" cy="22140"/>
            </a:xfrm>
            <a:custGeom>
              <a:avLst/>
              <a:gdLst/>
              <a:ahLst/>
              <a:cxnLst/>
              <a:rect l="l" t="t" r="r" b="b"/>
              <a:pathLst>
                <a:path w="78" h="104" extrusionOk="0">
                  <a:moveTo>
                    <a:pt x="56" y="1"/>
                  </a:moveTo>
                  <a:cubicBezTo>
                    <a:pt x="52" y="1"/>
                    <a:pt x="49" y="2"/>
                    <a:pt x="45" y="5"/>
                  </a:cubicBezTo>
                  <a:cubicBezTo>
                    <a:pt x="39" y="12"/>
                    <a:pt x="33" y="12"/>
                    <a:pt x="33" y="18"/>
                  </a:cubicBezTo>
                  <a:lnTo>
                    <a:pt x="20" y="31"/>
                  </a:lnTo>
                  <a:lnTo>
                    <a:pt x="7" y="62"/>
                  </a:lnTo>
                  <a:cubicBezTo>
                    <a:pt x="1" y="69"/>
                    <a:pt x="1" y="75"/>
                    <a:pt x="1" y="82"/>
                  </a:cubicBezTo>
                  <a:cubicBezTo>
                    <a:pt x="1" y="88"/>
                    <a:pt x="7" y="94"/>
                    <a:pt x="7" y="94"/>
                  </a:cubicBezTo>
                  <a:cubicBezTo>
                    <a:pt x="12" y="99"/>
                    <a:pt x="20" y="103"/>
                    <a:pt x="26" y="103"/>
                  </a:cubicBezTo>
                  <a:cubicBezTo>
                    <a:pt x="28" y="103"/>
                    <a:pt x="31" y="102"/>
                    <a:pt x="33" y="101"/>
                  </a:cubicBezTo>
                  <a:cubicBezTo>
                    <a:pt x="39" y="101"/>
                    <a:pt x="45" y="101"/>
                    <a:pt x="52" y="94"/>
                  </a:cubicBezTo>
                  <a:lnTo>
                    <a:pt x="71" y="62"/>
                  </a:lnTo>
                  <a:lnTo>
                    <a:pt x="77" y="50"/>
                  </a:lnTo>
                  <a:lnTo>
                    <a:pt x="77" y="43"/>
                  </a:lnTo>
                  <a:lnTo>
                    <a:pt x="77" y="31"/>
                  </a:lnTo>
                  <a:lnTo>
                    <a:pt x="77" y="24"/>
                  </a:lnTo>
                  <a:lnTo>
                    <a:pt x="77" y="18"/>
                  </a:lnTo>
                  <a:cubicBezTo>
                    <a:pt x="77" y="12"/>
                    <a:pt x="71" y="5"/>
                    <a:pt x="71" y="5"/>
                  </a:cubicBezTo>
                  <a:cubicBezTo>
                    <a:pt x="65" y="2"/>
                    <a:pt x="60" y="1"/>
                    <a:pt x="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8213776" y="1336474"/>
              <a:ext cx="16605" cy="83238"/>
            </a:xfrm>
            <a:custGeom>
              <a:avLst/>
              <a:gdLst/>
              <a:ahLst/>
              <a:cxnLst/>
              <a:rect l="l" t="t" r="r" b="b"/>
              <a:pathLst>
                <a:path w="78" h="391" extrusionOk="0">
                  <a:moveTo>
                    <a:pt x="31" y="1"/>
                  </a:moveTo>
                  <a:cubicBezTo>
                    <a:pt x="22" y="1"/>
                    <a:pt x="11" y="10"/>
                    <a:pt x="7" y="21"/>
                  </a:cubicBezTo>
                  <a:cubicBezTo>
                    <a:pt x="1" y="47"/>
                    <a:pt x="1" y="78"/>
                    <a:pt x="1" y="104"/>
                  </a:cubicBezTo>
                  <a:lnTo>
                    <a:pt x="1" y="193"/>
                  </a:lnTo>
                  <a:lnTo>
                    <a:pt x="1" y="282"/>
                  </a:lnTo>
                  <a:lnTo>
                    <a:pt x="1" y="320"/>
                  </a:lnTo>
                  <a:cubicBezTo>
                    <a:pt x="1" y="339"/>
                    <a:pt x="1" y="358"/>
                    <a:pt x="7" y="377"/>
                  </a:cubicBezTo>
                  <a:cubicBezTo>
                    <a:pt x="16" y="386"/>
                    <a:pt x="28" y="391"/>
                    <a:pt x="39" y="391"/>
                  </a:cubicBezTo>
                  <a:cubicBezTo>
                    <a:pt x="52" y="391"/>
                    <a:pt x="64" y="384"/>
                    <a:pt x="71" y="371"/>
                  </a:cubicBezTo>
                  <a:cubicBezTo>
                    <a:pt x="77" y="358"/>
                    <a:pt x="77" y="339"/>
                    <a:pt x="77" y="320"/>
                  </a:cubicBezTo>
                  <a:lnTo>
                    <a:pt x="77" y="282"/>
                  </a:lnTo>
                  <a:lnTo>
                    <a:pt x="71" y="186"/>
                  </a:lnTo>
                  <a:cubicBezTo>
                    <a:pt x="71" y="129"/>
                    <a:pt x="58" y="72"/>
                    <a:pt x="45" y="15"/>
                  </a:cubicBezTo>
                  <a:cubicBezTo>
                    <a:pt x="43" y="5"/>
                    <a:pt x="37"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8192275" y="1370536"/>
              <a:ext cx="12347" cy="40448"/>
            </a:xfrm>
            <a:custGeom>
              <a:avLst/>
              <a:gdLst/>
              <a:ahLst/>
              <a:cxnLst/>
              <a:rect l="l" t="t" r="r" b="b"/>
              <a:pathLst>
                <a:path w="58" h="190" extrusionOk="0">
                  <a:moveTo>
                    <a:pt x="32" y="1"/>
                  </a:moveTo>
                  <a:cubicBezTo>
                    <a:pt x="19" y="1"/>
                    <a:pt x="6" y="7"/>
                    <a:pt x="6" y="20"/>
                  </a:cubicBezTo>
                  <a:cubicBezTo>
                    <a:pt x="6" y="45"/>
                    <a:pt x="0" y="71"/>
                    <a:pt x="0" y="96"/>
                  </a:cubicBezTo>
                  <a:lnTo>
                    <a:pt x="0" y="134"/>
                  </a:lnTo>
                  <a:cubicBezTo>
                    <a:pt x="0" y="141"/>
                    <a:pt x="0" y="147"/>
                    <a:pt x="0" y="153"/>
                  </a:cubicBezTo>
                  <a:cubicBezTo>
                    <a:pt x="0" y="166"/>
                    <a:pt x="6" y="173"/>
                    <a:pt x="13" y="179"/>
                  </a:cubicBezTo>
                  <a:cubicBezTo>
                    <a:pt x="17" y="186"/>
                    <a:pt x="22" y="189"/>
                    <a:pt x="28" y="189"/>
                  </a:cubicBezTo>
                  <a:cubicBezTo>
                    <a:pt x="32" y="189"/>
                    <a:pt x="36" y="188"/>
                    <a:pt x="38" y="185"/>
                  </a:cubicBezTo>
                  <a:cubicBezTo>
                    <a:pt x="45" y="179"/>
                    <a:pt x="51" y="173"/>
                    <a:pt x="51" y="166"/>
                  </a:cubicBezTo>
                  <a:cubicBezTo>
                    <a:pt x="51" y="160"/>
                    <a:pt x="51" y="153"/>
                    <a:pt x="51" y="147"/>
                  </a:cubicBezTo>
                  <a:lnTo>
                    <a:pt x="51" y="109"/>
                  </a:lnTo>
                  <a:cubicBezTo>
                    <a:pt x="51" y="96"/>
                    <a:pt x="51" y="58"/>
                    <a:pt x="57" y="26"/>
                  </a:cubicBezTo>
                  <a:cubicBezTo>
                    <a:pt x="57" y="14"/>
                    <a:pt x="45" y="1"/>
                    <a:pt x="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7785027" y="1180217"/>
              <a:ext cx="38106" cy="70252"/>
            </a:xfrm>
            <a:custGeom>
              <a:avLst/>
              <a:gdLst/>
              <a:ahLst/>
              <a:cxnLst/>
              <a:rect l="l" t="t" r="r" b="b"/>
              <a:pathLst>
                <a:path w="179" h="330" extrusionOk="0">
                  <a:moveTo>
                    <a:pt x="40" y="1"/>
                  </a:moveTo>
                  <a:cubicBezTo>
                    <a:pt x="32" y="1"/>
                    <a:pt x="24" y="4"/>
                    <a:pt x="19" y="12"/>
                  </a:cubicBezTo>
                  <a:cubicBezTo>
                    <a:pt x="0" y="69"/>
                    <a:pt x="0" y="132"/>
                    <a:pt x="19" y="190"/>
                  </a:cubicBezTo>
                  <a:cubicBezTo>
                    <a:pt x="32" y="221"/>
                    <a:pt x="45" y="247"/>
                    <a:pt x="64" y="272"/>
                  </a:cubicBezTo>
                  <a:cubicBezTo>
                    <a:pt x="83" y="291"/>
                    <a:pt x="115" y="329"/>
                    <a:pt x="146" y="329"/>
                  </a:cubicBezTo>
                  <a:cubicBezTo>
                    <a:pt x="166" y="323"/>
                    <a:pt x="178" y="304"/>
                    <a:pt x="172" y="285"/>
                  </a:cubicBezTo>
                  <a:cubicBezTo>
                    <a:pt x="166" y="272"/>
                    <a:pt x="153" y="259"/>
                    <a:pt x="140" y="253"/>
                  </a:cubicBezTo>
                  <a:cubicBezTo>
                    <a:pt x="127" y="247"/>
                    <a:pt x="121" y="234"/>
                    <a:pt x="115" y="228"/>
                  </a:cubicBezTo>
                  <a:cubicBezTo>
                    <a:pt x="96" y="209"/>
                    <a:pt x="83" y="190"/>
                    <a:pt x="77" y="164"/>
                  </a:cubicBezTo>
                  <a:cubicBezTo>
                    <a:pt x="51" y="120"/>
                    <a:pt x="51" y="69"/>
                    <a:pt x="64" y="24"/>
                  </a:cubicBezTo>
                  <a:cubicBezTo>
                    <a:pt x="64" y="9"/>
                    <a:pt x="52"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7812063" y="1113371"/>
              <a:ext cx="173927" cy="145613"/>
            </a:xfrm>
            <a:custGeom>
              <a:avLst/>
              <a:gdLst/>
              <a:ahLst/>
              <a:cxnLst/>
              <a:rect l="l" t="t" r="r" b="b"/>
              <a:pathLst>
                <a:path w="817" h="684" extrusionOk="0">
                  <a:moveTo>
                    <a:pt x="324" y="135"/>
                  </a:moveTo>
                  <a:cubicBezTo>
                    <a:pt x="388" y="135"/>
                    <a:pt x="446" y="186"/>
                    <a:pt x="452" y="249"/>
                  </a:cubicBezTo>
                  <a:cubicBezTo>
                    <a:pt x="457" y="325"/>
                    <a:pt x="397" y="381"/>
                    <a:pt x="327" y="381"/>
                  </a:cubicBezTo>
                  <a:cubicBezTo>
                    <a:pt x="310" y="381"/>
                    <a:pt x="292" y="378"/>
                    <a:pt x="274" y="370"/>
                  </a:cubicBezTo>
                  <a:cubicBezTo>
                    <a:pt x="236" y="351"/>
                    <a:pt x="210" y="307"/>
                    <a:pt x="204" y="262"/>
                  </a:cubicBezTo>
                  <a:cubicBezTo>
                    <a:pt x="204" y="211"/>
                    <a:pt x="236" y="167"/>
                    <a:pt x="280" y="141"/>
                  </a:cubicBezTo>
                  <a:lnTo>
                    <a:pt x="286" y="141"/>
                  </a:lnTo>
                  <a:cubicBezTo>
                    <a:pt x="299" y="137"/>
                    <a:pt x="312" y="135"/>
                    <a:pt x="324" y="135"/>
                  </a:cubicBezTo>
                  <a:close/>
                  <a:moveTo>
                    <a:pt x="374" y="1"/>
                  </a:moveTo>
                  <a:cubicBezTo>
                    <a:pt x="325" y="1"/>
                    <a:pt x="275" y="11"/>
                    <a:pt x="229" y="33"/>
                  </a:cubicBezTo>
                  <a:cubicBezTo>
                    <a:pt x="172" y="52"/>
                    <a:pt x="127" y="97"/>
                    <a:pt x="102" y="154"/>
                  </a:cubicBezTo>
                  <a:cubicBezTo>
                    <a:pt x="77" y="179"/>
                    <a:pt x="58" y="218"/>
                    <a:pt x="45" y="249"/>
                  </a:cubicBezTo>
                  <a:cubicBezTo>
                    <a:pt x="0" y="408"/>
                    <a:pt x="70" y="567"/>
                    <a:pt x="210" y="643"/>
                  </a:cubicBezTo>
                  <a:cubicBezTo>
                    <a:pt x="264" y="671"/>
                    <a:pt x="318" y="684"/>
                    <a:pt x="370" y="684"/>
                  </a:cubicBezTo>
                  <a:cubicBezTo>
                    <a:pt x="622" y="684"/>
                    <a:pt x="816" y="384"/>
                    <a:pt x="642" y="141"/>
                  </a:cubicBezTo>
                  <a:cubicBezTo>
                    <a:pt x="581" y="50"/>
                    <a:pt x="479" y="1"/>
                    <a:pt x="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8223995" y="1181494"/>
              <a:ext cx="53647" cy="160728"/>
            </a:xfrm>
            <a:custGeom>
              <a:avLst/>
              <a:gdLst/>
              <a:ahLst/>
              <a:cxnLst/>
              <a:rect l="l" t="t" r="r" b="b"/>
              <a:pathLst>
                <a:path w="252" h="755" extrusionOk="0">
                  <a:moveTo>
                    <a:pt x="29" y="1"/>
                  </a:moveTo>
                  <a:cubicBezTo>
                    <a:pt x="15" y="1"/>
                    <a:pt x="1" y="12"/>
                    <a:pt x="10" y="31"/>
                  </a:cubicBezTo>
                  <a:cubicBezTo>
                    <a:pt x="42" y="101"/>
                    <a:pt x="74" y="171"/>
                    <a:pt x="99" y="247"/>
                  </a:cubicBezTo>
                  <a:cubicBezTo>
                    <a:pt x="112" y="285"/>
                    <a:pt x="124" y="323"/>
                    <a:pt x="137" y="362"/>
                  </a:cubicBezTo>
                  <a:cubicBezTo>
                    <a:pt x="143" y="393"/>
                    <a:pt x="150" y="425"/>
                    <a:pt x="162" y="457"/>
                  </a:cubicBezTo>
                  <a:lnTo>
                    <a:pt x="156" y="457"/>
                  </a:lnTo>
                  <a:cubicBezTo>
                    <a:pt x="143" y="457"/>
                    <a:pt x="131" y="470"/>
                    <a:pt x="131" y="482"/>
                  </a:cubicBezTo>
                  <a:cubicBezTo>
                    <a:pt x="131" y="527"/>
                    <a:pt x="124" y="565"/>
                    <a:pt x="124" y="609"/>
                  </a:cubicBezTo>
                  <a:lnTo>
                    <a:pt x="124" y="679"/>
                  </a:lnTo>
                  <a:cubicBezTo>
                    <a:pt x="124" y="698"/>
                    <a:pt x="124" y="724"/>
                    <a:pt x="131" y="743"/>
                  </a:cubicBezTo>
                  <a:cubicBezTo>
                    <a:pt x="131" y="750"/>
                    <a:pt x="138" y="755"/>
                    <a:pt x="146" y="755"/>
                  </a:cubicBezTo>
                  <a:cubicBezTo>
                    <a:pt x="153" y="755"/>
                    <a:pt x="160" y="751"/>
                    <a:pt x="162" y="743"/>
                  </a:cubicBezTo>
                  <a:cubicBezTo>
                    <a:pt x="169" y="724"/>
                    <a:pt x="175" y="698"/>
                    <a:pt x="175" y="679"/>
                  </a:cubicBezTo>
                  <a:lnTo>
                    <a:pt x="175" y="616"/>
                  </a:lnTo>
                  <a:lnTo>
                    <a:pt x="175" y="482"/>
                  </a:lnTo>
                  <a:lnTo>
                    <a:pt x="175" y="470"/>
                  </a:lnTo>
                  <a:cubicBezTo>
                    <a:pt x="185" y="477"/>
                    <a:pt x="196" y="481"/>
                    <a:pt x="207" y="481"/>
                  </a:cubicBezTo>
                  <a:cubicBezTo>
                    <a:pt x="223" y="481"/>
                    <a:pt x="237" y="472"/>
                    <a:pt x="245" y="457"/>
                  </a:cubicBezTo>
                  <a:cubicBezTo>
                    <a:pt x="251" y="431"/>
                    <a:pt x="251" y="406"/>
                    <a:pt x="245" y="387"/>
                  </a:cubicBezTo>
                  <a:cubicBezTo>
                    <a:pt x="239" y="368"/>
                    <a:pt x="232" y="342"/>
                    <a:pt x="226" y="323"/>
                  </a:cubicBezTo>
                  <a:cubicBezTo>
                    <a:pt x="213" y="285"/>
                    <a:pt x="194" y="247"/>
                    <a:pt x="182" y="209"/>
                  </a:cubicBezTo>
                  <a:cubicBezTo>
                    <a:pt x="143" y="139"/>
                    <a:pt x="99" y="69"/>
                    <a:pt x="42" y="6"/>
                  </a:cubicBezTo>
                  <a:cubicBezTo>
                    <a:pt x="38" y="2"/>
                    <a:pt x="34"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7414607" y="1604709"/>
              <a:ext cx="59395" cy="39597"/>
            </a:xfrm>
            <a:custGeom>
              <a:avLst/>
              <a:gdLst/>
              <a:ahLst/>
              <a:cxnLst/>
              <a:rect l="l" t="t" r="r" b="b"/>
              <a:pathLst>
                <a:path w="279" h="186" extrusionOk="0">
                  <a:moveTo>
                    <a:pt x="241" y="0"/>
                  </a:moveTo>
                  <a:cubicBezTo>
                    <a:pt x="234" y="7"/>
                    <a:pt x="228" y="7"/>
                    <a:pt x="222" y="13"/>
                  </a:cubicBezTo>
                  <a:cubicBezTo>
                    <a:pt x="215" y="19"/>
                    <a:pt x="209" y="26"/>
                    <a:pt x="196" y="32"/>
                  </a:cubicBezTo>
                  <a:cubicBezTo>
                    <a:pt x="183" y="45"/>
                    <a:pt x="164" y="64"/>
                    <a:pt x="145" y="77"/>
                  </a:cubicBezTo>
                  <a:cubicBezTo>
                    <a:pt x="107" y="96"/>
                    <a:pt x="69" y="115"/>
                    <a:pt x="25" y="127"/>
                  </a:cubicBezTo>
                  <a:cubicBezTo>
                    <a:pt x="1" y="139"/>
                    <a:pt x="10" y="185"/>
                    <a:pt x="38" y="185"/>
                  </a:cubicBezTo>
                  <a:cubicBezTo>
                    <a:pt x="40" y="185"/>
                    <a:pt x="42" y="185"/>
                    <a:pt x="44" y="185"/>
                  </a:cubicBezTo>
                  <a:cubicBezTo>
                    <a:pt x="88" y="172"/>
                    <a:pt x="139" y="159"/>
                    <a:pt x="183" y="134"/>
                  </a:cubicBezTo>
                  <a:cubicBezTo>
                    <a:pt x="202" y="121"/>
                    <a:pt x="222" y="108"/>
                    <a:pt x="241" y="89"/>
                  </a:cubicBezTo>
                  <a:cubicBezTo>
                    <a:pt x="253" y="83"/>
                    <a:pt x="266" y="70"/>
                    <a:pt x="272" y="64"/>
                  </a:cubicBezTo>
                  <a:lnTo>
                    <a:pt x="279" y="51"/>
                  </a:lnTo>
                  <a:lnTo>
                    <a:pt x="279" y="38"/>
                  </a:lnTo>
                  <a:lnTo>
                    <a:pt x="279" y="32"/>
                  </a:lnTo>
                  <a:cubicBezTo>
                    <a:pt x="279" y="26"/>
                    <a:pt x="279" y="26"/>
                    <a:pt x="279" y="19"/>
                  </a:cubicBezTo>
                  <a:cubicBezTo>
                    <a:pt x="279" y="13"/>
                    <a:pt x="272" y="0"/>
                    <a:pt x="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8503938" y="1810142"/>
              <a:ext cx="43003" cy="109849"/>
            </a:xfrm>
            <a:custGeom>
              <a:avLst/>
              <a:gdLst/>
              <a:ahLst/>
              <a:cxnLst/>
              <a:rect l="l" t="t" r="r" b="b"/>
              <a:pathLst>
                <a:path w="202" h="516" extrusionOk="0">
                  <a:moveTo>
                    <a:pt x="21" y="0"/>
                  </a:moveTo>
                  <a:cubicBezTo>
                    <a:pt x="11" y="0"/>
                    <a:pt x="0" y="11"/>
                    <a:pt x="4" y="27"/>
                  </a:cubicBezTo>
                  <a:cubicBezTo>
                    <a:pt x="29" y="103"/>
                    <a:pt x="55" y="192"/>
                    <a:pt x="80" y="275"/>
                  </a:cubicBezTo>
                  <a:cubicBezTo>
                    <a:pt x="99" y="357"/>
                    <a:pt x="131" y="440"/>
                    <a:pt x="176" y="510"/>
                  </a:cubicBezTo>
                  <a:cubicBezTo>
                    <a:pt x="178" y="514"/>
                    <a:pt x="181" y="515"/>
                    <a:pt x="184" y="515"/>
                  </a:cubicBezTo>
                  <a:cubicBezTo>
                    <a:pt x="192" y="515"/>
                    <a:pt x="201" y="508"/>
                    <a:pt x="201" y="503"/>
                  </a:cubicBezTo>
                  <a:cubicBezTo>
                    <a:pt x="188" y="414"/>
                    <a:pt x="163" y="332"/>
                    <a:pt x="131" y="255"/>
                  </a:cubicBezTo>
                  <a:cubicBezTo>
                    <a:pt x="99" y="173"/>
                    <a:pt x="68" y="90"/>
                    <a:pt x="36" y="14"/>
                  </a:cubicBezTo>
                  <a:cubicBezTo>
                    <a:pt x="33" y="4"/>
                    <a:pt x="27"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8327457" y="1964484"/>
              <a:ext cx="53008" cy="153703"/>
            </a:xfrm>
            <a:custGeom>
              <a:avLst/>
              <a:gdLst/>
              <a:ahLst/>
              <a:cxnLst/>
              <a:rect l="l" t="t" r="r" b="b"/>
              <a:pathLst>
                <a:path w="249" h="722" extrusionOk="0">
                  <a:moveTo>
                    <a:pt x="29" y="1"/>
                  </a:moveTo>
                  <a:cubicBezTo>
                    <a:pt x="18" y="1"/>
                    <a:pt x="7" y="7"/>
                    <a:pt x="7" y="20"/>
                  </a:cubicBezTo>
                  <a:cubicBezTo>
                    <a:pt x="1" y="147"/>
                    <a:pt x="7" y="274"/>
                    <a:pt x="39" y="401"/>
                  </a:cubicBezTo>
                  <a:cubicBezTo>
                    <a:pt x="58" y="458"/>
                    <a:pt x="77" y="522"/>
                    <a:pt x="102" y="579"/>
                  </a:cubicBezTo>
                  <a:cubicBezTo>
                    <a:pt x="121" y="630"/>
                    <a:pt x="140" y="706"/>
                    <a:pt x="198" y="719"/>
                  </a:cubicBezTo>
                  <a:cubicBezTo>
                    <a:pt x="201" y="721"/>
                    <a:pt x="204" y="721"/>
                    <a:pt x="208" y="721"/>
                  </a:cubicBezTo>
                  <a:cubicBezTo>
                    <a:pt x="217" y="721"/>
                    <a:pt x="225" y="715"/>
                    <a:pt x="229" y="706"/>
                  </a:cubicBezTo>
                  <a:cubicBezTo>
                    <a:pt x="248" y="655"/>
                    <a:pt x="204" y="592"/>
                    <a:pt x="185" y="547"/>
                  </a:cubicBezTo>
                  <a:cubicBezTo>
                    <a:pt x="159" y="490"/>
                    <a:pt x="140" y="433"/>
                    <a:pt x="128" y="376"/>
                  </a:cubicBezTo>
                  <a:cubicBezTo>
                    <a:pt x="90" y="255"/>
                    <a:pt x="64" y="141"/>
                    <a:pt x="51" y="20"/>
                  </a:cubicBezTo>
                  <a:cubicBezTo>
                    <a:pt x="51" y="7"/>
                    <a:pt x="40"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8303613" y="2000248"/>
              <a:ext cx="15966" cy="47686"/>
            </a:xfrm>
            <a:custGeom>
              <a:avLst/>
              <a:gdLst/>
              <a:ahLst/>
              <a:cxnLst/>
              <a:rect l="l" t="t" r="r" b="b"/>
              <a:pathLst>
                <a:path w="75" h="224" extrusionOk="0">
                  <a:moveTo>
                    <a:pt x="26" y="1"/>
                  </a:moveTo>
                  <a:cubicBezTo>
                    <a:pt x="13" y="1"/>
                    <a:pt x="1" y="9"/>
                    <a:pt x="5" y="23"/>
                  </a:cubicBezTo>
                  <a:cubicBezTo>
                    <a:pt x="11" y="49"/>
                    <a:pt x="17" y="87"/>
                    <a:pt x="24" y="119"/>
                  </a:cubicBezTo>
                  <a:cubicBezTo>
                    <a:pt x="24" y="150"/>
                    <a:pt x="36" y="182"/>
                    <a:pt x="43" y="214"/>
                  </a:cubicBezTo>
                  <a:cubicBezTo>
                    <a:pt x="46" y="220"/>
                    <a:pt x="52" y="224"/>
                    <a:pt x="59" y="224"/>
                  </a:cubicBezTo>
                  <a:cubicBezTo>
                    <a:pt x="65" y="224"/>
                    <a:pt x="71" y="220"/>
                    <a:pt x="74" y="214"/>
                  </a:cubicBezTo>
                  <a:lnTo>
                    <a:pt x="74" y="163"/>
                  </a:lnTo>
                  <a:cubicBezTo>
                    <a:pt x="74" y="144"/>
                    <a:pt x="68" y="131"/>
                    <a:pt x="68" y="112"/>
                  </a:cubicBezTo>
                  <a:lnTo>
                    <a:pt x="49" y="17"/>
                  </a:lnTo>
                  <a:cubicBezTo>
                    <a:pt x="46" y="6"/>
                    <a:pt x="36" y="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8344700" y="2147990"/>
              <a:ext cx="35339" cy="54286"/>
            </a:xfrm>
            <a:custGeom>
              <a:avLst/>
              <a:gdLst/>
              <a:ahLst/>
              <a:cxnLst/>
              <a:rect l="l" t="t" r="r" b="b"/>
              <a:pathLst>
                <a:path w="166" h="255" extrusionOk="0">
                  <a:moveTo>
                    <a:pt x="41" y="1"/>
                  </a:moveTo>
                  <a:cubicBezTo>
                    <a:pt x="23" y="1"/>
                    <a:pt x="0" y="18"/>
                    <a:pt x="9" y="35"/>
                  </a:cubicBezTo>
                  <a:lnTo>
                    <a:pt x="66" y="143"/>
                  </a:lnTo>
                  <a:cubicBezTo>
                    <a:pt x="78" y="162"/>
                    <a:pt x="85" y="181"/>
                    <a:pt x="98" y="194"/>
                  </a:cubicBezTo>
                  <a:lnTo>
                    <a:pt x="110" y="219"/>
                  </a:lnTo>
                  <a:cubicBezTo>
                    <a:pt x="117" y="232"/>
                    <a:pt x="123" y="238"/>
                    <a:pt x="136" y="251"/>
                  </a:cubicBezTo>
                  <a:cubicBezTo>
                    <a:pt x="138" y="253"/>
                    <a:pt x="143" y="255"/>
                    <a:pt x="148" y="255"/>
                  </a:cubicBezTo>
                  <a:cubicBezTo>
                    <a:pt x="156" y="255"/>
                    <a:pt x="165" y="250"/>
                    <a:pt x="161" y="238"/>
                  </a:cubicBezTo>
                  <a:cubicBezTo>
                    <a:pt x="161" y="225"/>
                    <a:pt x="161" y="213"/>
                    <a:pt x="155" y="206"/>
                  </a:cubicBezTo>
                  <a:cubicBezTo>
                    <a:pt x="155" y="194"/>
                    <a:pt x="148" y="187"/>
                    <a:pt x="142" y="175"/>
                  </a:cubicBezTo>
                  <a:lnTo>
                    <a:pt x="117" y="124"/>
                  </a:lnTo>
                  <a:cubicBezTo>
                    <a:pt x="98" y="86"/>
                    <a:pt x="78" y="54"/>
                    <a:pt x="59" y="16"/>
                  </a:cubicBezTo>
                  <a:cubicBezTo>
                    <a:pt x="57" y="5"/>
                    <a:pt x="49"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7541487" y="1902108"/>
              <a:ext cx="25333" cy="72807"/>
            </a:xfrm>
            <a:custGeom>
              <a:avLst/>
              <a:gdLst/>
              <a:ahLst/>
              <a:cxnLst/>
              <a:rect l="l" t="t" r="r" b="b"/>
              <a:pathLst>
                <a:path w="119" h="342" extrusionOk="0">
                  <a:moveTo>
                    <a:pt x="91" y="1"/>
                  </a:moveTo>
                  <a:cubicBezTo>
                    <a:pt x="83" y="1"/>
                    <a:pt x="75" y="5"/>
                    <a:pt x="70" y="14"/>
                  </a:cubicBezTo>
                  <a:cubicBezTo>
                    <a:pt x="45" y="65"/>
                    <a:pt x="32" y="116"/>
                    <a:pt x="20" y="173"/>
                  </a:cubicBezTo>
                  <a:cubicBezTo>
                    <a:pt x="13" y="198"/>
                    <a:pt x="7" y="224"/>
                    <a:pt x="0" y="249"/>
                  </a:cubicBezTo>
                  <a:lnTo>
                    <a:pt x="0" y="287"/>
                  </a:lnTo>
                  <a:cubicBezTo>
                    <a:pt x="0" y="306"/>
                    <a:pt x="7" y="319"/>
                    <a:pt x="7" y="332"/>
                  </a:cubicBezTo>
                  <a:cubicBezTo>
                    <a:pt x="10" y="338"/>
                    <a:pt x="18" y="341"/>
                    <a:pt x="26" y="341"/>
                  </a:cubicBezTo>
                  <a:cubicBezTo>
                    <a:pt x="34" y="341"/>
                    <a:pt x="42" y="338"/>
                    <a:pt x="45" y="332"/>
                  </a:cubicBezTo>
                  <a:cubicBezTo>
                    <a:pt x="51" y="306"/>
                    <a:pt x="58" y="281"/>
                    <a:pt x="58" y="256"/>
                  </a:cubicBezTo>
                  <a:cubicBezTo>
                    <a:pt x="58" y="230"/>
                    <a:pt x="70" y="205"/>
                    <a:pt x="70" y="179"/>
                  </a:cubicBezTo>
                  <a:cubicBezTo>
                    <a:pt x="83" y="128"/>
                    <a:pt x="96" y="78"/>
                    <a:pt x="115" y="33"/>
                  </a:cubicBezTo>
                  <a:cubicBezTo>
                    <a:pt x="119" y="13"/>
                    <a:pt x="105"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7502316" y="1735207"/>
              <a:ext cx="59182" cy="331887"/>
            </a:xfrm>
            <a:custGeom>
              <a:avLst/>
              <a:gdLst/>
              <a:ahLst/>
              <a:cxnLst/>
              <a:rect l="l" t="t" r="r" b="b"/>
              <a:pathLst>
                <a:path w="278" h="1559" extrusionOk="0">
                  <a:moveTo>
                    <a:pt x="249" y="0"/>
                  </a:moveTo>
                  <a:cubicBezTo>
                    <a:pt x="241" y="0"/>
                    <a:pt x="234" y="5"/>
                    <a:pt x="229" y="16"/>
                  </a:cubicBezTo>
                  <a:cubicBezTo>
                    <a:pt x="134" y="258"/>
                    <a:pt x="70" y="512"/>
                    <a:pt x="32" y="773"/>
                  </a:cubicBezTo>
                  <a:cubicBezTo>
                    <a:pt x="19" y="900"/>
                    <a:pt x="7" y="1027"/>
                    <a:pt x="0" y="1160"/>
                  </a:cubicBezTo>
                  <a:lnTo>
                    <a:pt x="0" y="1351"/>
                  </a:lnTo>
                  <a:cubicBezTo>
                    <a:pt x="0" y="1415"/>
                    <a:pt x="13" y="1478"/>
                    <a:pt x="38" y="1542"/>
                  </a:cubicBezTo>
                  <a:cubicBezTo>
                    <a:pt x="42" y="1552"/>
                    <a:pt x="52" y="1558"/>
                    <a:pt x="64" y="1558"/>
                  </a:cubicBezTo>
                  <a:cubicBezTo>
                    <a:pt x="73" y="1558"/>
                    <a:pt x="83" y="1553"/>
                    <a:pt x="89" y="1542"/>
                  </a:cubicBezTo>
                  <a:cubicBezTo>
                    <a:pt x="102" y="1484"/>
                    <a:pt x="102" y="1421"/>
                    <a:pt x="102" y="1364"/>
                  </a:cubicBezTo>
                  <a:lnTo>
                    <a:pt x="102" y="1179"/>
                  </a:lnTo>
                  <a:cubicBezTo>
                    <a:pt x="102" y="1052"/>
                    <a:pt x="108" y="919"/>
                    <a:pt x="121" y="792"/>
                  </a:cubicBezTo>
                  <a:cubicBezTo>
                    <a:pt x="153" y="538"/>
                    <a:pt x="204" y="283"/>
                    <a:pt x="273" y="36"/>
                  </a:cubicBezTo>
                  <a:cubicBezTo>
                    <a:pt x="277" y="15"/>
                    <a:pt x="263" y="0"/>
                    <a:pt x="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7477834" y="1908069"/>
              <a:ext cx="8303" cy="71529"/>
            </a:xfrm>
            <a:custGeom>
              <a:avLst/>
              <a:gdLst/>
              <a:ahLst/>
              <a:cxnLst/>
              <a:rect l="l" t="t" r="r" b="b"/>
              <a:pathLst>
                <a:path w="39" h="336" extrusionOk="0">
                  <a:moveTo>
                    <a:pt x="19" y="0"/>
                  </a:moveTo>
                  <a:cubicBezTo>
                    <a:pt x="13" y="0"/>
                    <a:pt x="7" y="4"/>
                    <a:pt x="7" y="12"/>
                  </a:cubicBezTo>
                  <a:lnTo>
                    <a:pt x="7" y="164"/>
                  </a:lnTo>
                  <a:cubicBezTo>
                    <a:pt x="1" y="215"/>
                    <a:pt x="1" y="266"/>
                    <a:pt x="7" y="317"/>
                  </a:cubicBezTo>
                  <a:cubicBezTo>
                    <a:pt x="7" y="329"/>
                    <a:pt x="15" y="336"/>
                    <a:pt x="23" y="336"/>
                  </a:cubicBezTo>
                  <a:cubicBezTo>
                    <a:pt x="31" y="336"/>
                    <a:pt x="39" y="329"/>
                    <a:pt x="39" y="317"/>
                  </a:cubicBezTo>
                  <a:cubicBezTo>
                    <a:pt x="39" y="266"/>
                    <a:pt x="39" y="215"/>
                    <a:pt x="39" y="170"/>
                  </a:cubicBezTo>
                  <a:cubicBezTo>
                    <a:pt x="39" y="120"/>
                    <a:pt x="39" y="69"/>
                    <a:pt x="39" y="18"/>
                  </a:cubicBezTo>
                  <a:cubicBezTo>
                    <a:pt x="39" y="7"/>
                    <a:pt x="28"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7690293" y="1709874"/>
              <a:ext cx="29165" cy="66420"/>
            </a:xfrm>
            <a:custGeom>
              <a:avLst/>
              <a:gdLst/>
              <a:ahLst/>
              <a:cxnLst/>
              <a:rect l="l" t="t" r="r" b="b"/>
              <a:pathLst>
                <a:path w="137" h="312" extrusionOk="0">
                  <a:moveTo>
                    <a:pt x="115" y="0"/>
                  </a:moveTo>
                  <a:cubicBezTo>
                    <a:pt x="111" y="0"/>
                    <a:pt x="106" y="3"/>
                    <a:pt x="102" y="8"/>
                  </a:cubicBezTo>
                  <a:cubicBezTo>
                    <a:pt x="77" y="53"/>
                    <a:pt x="51" y="97"/>
                    <a:pt x="32" y="148"/>
                  </a:cubicBezTo>
                  <a:cubicBezTo>
                    <a:pt x="26" y="174"/>
                    <a:pt x="20" y="205"/>
                    <a:pt x="13" y="231"/>
                  </a:cubicBezTo>
                  <a:cubicBezTo>
                    <a:pt x="0" y="256"/>
                    <a:pt x="0" y="282"/>
                    <a:pt x="13" y="307"/>
                  </a:cubicBezTo>
                  <a:cubicBezTo>
                    <a:pt x="16" y="310"/>
                    <a:pt x="20" y="312"/>
                    <a:pt x="23" y="312"/>
                  </a:cubicBezTo>
                  <a:cubicBezTo>
                    <a:pt x="26" y="312"/>
                    <a:pt x="29" y="310"/>
                    <a:pt x="32" y="307"/>
                  </a:cubicBezTo>
                  <a:cubicBezTo>
                    <a:pt x="51" y="288"/>
                    <a:pt x="58" y="269"/>
                    <a:pt x="58" y="243"/>
                  </a:cubicBezTo>
                  <a:cubicBezTo>
                    <a:pt x="64" y="218"/>
                    <a:pt x="70" y="193"/>
                    <a:pt x="77" y="167"/>
                  </a:cubicBezTo>
                  <a:cubicBezTo>
                    <a:pt x="89" y="116"/>
                    <a:pt x="108" y="72"/>
                    <a:pt x="128" y="27"/>
                  </a:cubicBezTo>
                  <a:cubicBezTo>
                    <a:pt x="137" y="14"/>
                    <a:pt x="126"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7725419" y="1709874"/>
              <a:ext cx="16392" cy="36616"/>
            </a:xfrm>
            <a:custGeom>
              <a:avLst/>
              <a:gdLst/>
              <a:ahLst/>
              <a:cxnLst/>
              <a:rect l="l" t="t" r="r" b="b"/>
              <a:pathLst>
                <a:path w="77" h="172" extrusionOk="0">
                  <a:moveTo>
                    <a:pt x="47" y="0"/>
                  </a:moveTo>
                  <a:cubicBezTo>
                    <a:pt x="41" y="0"/>
                    <a:pt x="32" y="10"/>
                    <a:pt x="32" y="15"/>
                  </a:cubicBezTo>
                  <a:cubicBezTo>
                    <a:pt x="20" y="59"/>
                    <a:pt x="7" y="104"/>
                    <a:pt x="1" y="148"/>
                  </a:cubicBezTo>
                  <a:cubicBezTo>
                    <a:pt x="1" y="164"/>
                    <a:pt x="10" y="172"/>
                    <a:pt x="20" y="172"/>
                  </a:cubicBezTo>
                  <a:cubicBezTo>
                    <a:pt x="27" y="172"/>
                    <a:pt x="34" y="168"/>
                    <a:pt x="39" y="161"/>
                  </a:cubicBezTo>
                  <a:cubicBezTo>
                    <a:pt x="52" y="116"/>
                    <a:pt x="58" y="66"/>
                    <a:pt x="71" y="21"/>
                  </a:cubicBezTo>
                  <a:cubicBezTo>
                    <a:pt x="77" y="8"/>
                    <a:pt x="64" y="8"/>
                    <a:pt x="52" y="2"/>
                  </a:cubicBezTo>
                  <a:cubicBezTo>
                    <a:pt x="50" y="1"/>
                    <a:pt x="49" y="0"/>
                    <a:pt x="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8196320" y="1473785"/>
              <a:ext cx="39384" cy="38319"/>
            </a:xfrm>
            <a:custGeom>
              <a:avLst/>
              <a:gdLst/>
              <a:ahLst/>
              <a:cxnLst/>
              <a:rect l="l" t="t" r="r" b="b"/>
              <a:pathLst>
                <a:path w="185" h="180" extrusionOk="0">
                  <a:moveTo>
                    <a:pt x="25" y="1"/>
                  </a:moveTo>
                  <a:cubicBezTo>
                    <a:pt x="19" y="1"/>
                    <a:pt x="13" y="2"/>
                    <a:pt x="7" y="5"/>
                  </a:cubicBezTo>
                  <a:cubicBezTo>
                    <a:pt x="0" y="18"/>
                    <a:pt x="0" y="31"/>
                    <a:pt x="7" y="37"/>
                  </a:cubicBezTo>
                  <a:lnTo>
                    <a:pt x="64" y="101"/>
                  </a:lnTo>
                  <a:cubicBezTo>
                    <a:pt x="83" y="120"/>
                    <a:pt x="102" y="139"/>
                    <a:pt x="121" y="158"/>
                  </a:cubicBezTo>
                  <a:cubicBezTo>
                    <a:pt x="121" y="164"/>
                    <a:pt x="127" y="164"/>
                    <a:pt x="134" y="171"/>
                  </a:cubicBezTo>
                  <a:cubicBezTo>
                    <a:pt x="143" y="175"/>
                    <a:pt x="152" y="179"/>
                    <a:pt x="158" y="179"/>
                  </a:cubicBezTo>
                  <a:cubicBezTo>
                    <a:pt x="161" y="179"/>
                    <a:pt x="164" y="179"/>
                    <a:pt x="165" y="177"/>
                  </a:cubicBezTo>
                  <a:cubicBezTo>
                    <a:pt x="178" y="171"/>
                    <a:pt x="184" y="164"/>
                    <a:pt x="184" y="151"/>
                  </a:cubicBezTo>
                  <a:cubicBezTo>
                    <a:pt x="184" y="139"/>
                    <a:pt x="178" y="132"/>
                    <a:pt x="172" y="126"/>
                  </a:cubicBezTo>
                  <a:cubicBezTo>
                    <a:pt x="146" y="101"/>
                    <a:pt x="127" y="82"/>
                    <a:pt x="108" y="69"/>
                  </a:cubicBezTo>
                  <a:lnTo>
                    <a:pt x="38" y="5"/>
                  </a:lnTo>
                  <a:cubicBezTo>
                    <a:pt x="35" y="2"/>
                    <a:pt x="30"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8160981" y="1487409"/>
              <a:ext cx="53221" cy="50241"/>
            </a:xfrm>
            <a:custGeom>
              <a:avLst/>
              <a:gdLst/>
              <a:ahLst/>
              <a:cxnLst/>
              <a:rect l="l" t="t" r="r" b="b"/>
              <a:pathLst>
                <a:path w="250" h="236" extrusionOk="0">
                  <a:moveTo>
                    <a:pt x="27" y="0"/>
                  </a:moveTo>
                  <a:cubicBezTo>
                    <a:pt x="22" y="0"/>
                    <a:pt x="17" y="2"/>
                    <a:pt x="14" y="5"/>
                  </a:cubicBezTo>
                  <a:cubicBezTo>
                    <a:pt x="1" y="11"/>
                    <a:pt x="1" y="30"/>
                    <a:pt x="14" y="37"/>
                  </a:cubicBezTo>
                  <a:lnTo>
                    <a:pt x="90" y="132"/>
                  </a:lnTo>
                  <a:cubicBezTo>
                    <a:pt x="109" y="151"/>
                    <a:pt x="122" y="164"/>
                    <a:pt x="134" y="176"/>
                  </a:cubicBezTo>
                  <a:lnTo>
                    <a:pt x="153" y="202"/>
                  </a:lnTo>
                  <a:cubicBezTo>
                    <a:pt x="166" y="208"/>
                    <a:pt x="173" y="221"/>
                    <a:pt x="179" y="227"/>
                  </a:cubicBezTo>
                  <a:cubicBezTo>
                    <a:pt x="186" y="233"/>
                    <a:pt x="194" y="236"/>
                    <a:pt x="202" y="236"/>
                  </a:cubicBezTo>
                  <a:cubicBezTo>
                    <a:pt x="227" y="236"/>
                    <a:pt x="249" y="207"/>
                    <a:pt x="230" y="183"/>
                  </a:cubicBezTo>
                  <a:cubicBezTo>
                    <a:pt x="223" y="170"/>
                    <a:pt x="211" y="164"/>
                    <a:pt x="204" y="157"/>
                  </a:cubicBezTo>
                  <a:lnTo>
                    <a:pt x="185" y="132"/>
                  </a:lnTo>
                  <a:cubicBezTo>
                    <a:pt x="166" y="119"/>
                    <a:pt x="153" y="107"/>
                    <a:pt x="134" y="87"/>
                  </a:cubicBezTo>
                  <a:lnTo>
                    <a:pt x="45" y="5"/>
                  </a:lnTo>
                  <a:cubicBezTo>
                    <a:pt x="39" y="2"/>
                    <a:pt x="33"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8914592" y="2838374"/>
              <a:ext cx="44919" cy="34062"/>
            </a:xfrm>
            <a:custGeom>
              <a:avLst/>
              <a:gdLst/>
              <a:ahLst/>
              <a:cxnLst/>
              <a:rect l="l" t="t" r="r" b="b"/>
              <a:pathLst>
                <a:path w="211" h="160" extrusionOk="0">
                  <a:moveTo>
                    <a:pt x="191" y="1"/>
                  </a:moveTo>
                  <a:cubicBezTo>
                    <a:pt x="178" y="7"/>
                    <a:pt x="172" y="7"/>
                    <a:pt x="159" y="14"/>
                  </a:cubicBezTo>
                  <a:lnTo>
                    <a:pt x="134" y="26"/>
                  </a:lnTo>
                  <a:cubicBezTo>
                    <a:pt x="121" y="39"/>
                    <a:pt x="109" y="52"/>
                    <a:pt x="90" y="58"/>
                  </a:cubicBezTo>
                  <a:cubicBezTo>
                    <a:pt x="77" y="71"/>
                    <a:pt x="64" y="84"/>
                    <a:pt x="45" y="96"/>
                  </a:cubicBezTo>
                  <a:lnTo>
                    <a:pt x="26" y="109"/>
                  </a:lnTo>
                  <a:cubicBezTo>
                    <a:pt x="20" y="115"/>
                    <a:pt x="13" y="128"/>
                    <a:pt x="7" y="134"/>
                  </a:cubicBezTo>
                  <a:cubicBezTo>
                    <a:pt x="1" y="147"/>
                    <a:pt x="13" y="160"/>
                    <a:pt x="26" y="160"/>
                  </a:cubicBezTo>
                  <a:cubicBezTo>
                    <a:pt x="45" y="153"/>
                    <a:pt x="64" y="147"/>
                    <a:pt x="77" y="134"/>
                  </a:cubicBezTo>
                  <a:lnTo>
                    <a:pt x="128" y="103"/>
                  </a:lnTo>
                  <a:cubicBezTo>
                    <a:pt x="140" y="96"/>
                    <a:pt x="153" y="84"/>
                    <a:pt x="166" y="71"/>
                  </a:cubicBezTo>
                  <a:lnTo>
                    <a:pt x="185" y="58"/>
                  </a:lnTo>
                  <a:cubicBezTo>
                    <a:pt x="198" y="45"/>
                    <a:pt x="198" y="39"/>
                    <a:pt x="204" y="33"/>
                  </a:cubicBezTo>
                  <a:cubicBezTo>
                    <a:pt x="210" y="26"/>
                    <a:pt x="210" y="20"/>
                    <a:pt x="204" y="14"/>
                  </a:cubicBezTo>
                  <a:cubicBezTo>
                    <a:pt x="204" y="7"/>
                    <a:pt x="198"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8474986" y="2463911"/>
              <a:ext cx="36616" cy="67697"/>
            </a:xfrm>
            <a:custGeom>
              <a:avLst/>
              <a:gdLst/>
              <a:ahLst/>
              <a:cxnLst/>
              <a:rect l="l" t="t" r="r" b="b"/>
              <a:pathLst>
                <a:path w="172" h="318" extrusionOk="0">
                  <a:moveTo>
                    <a:pt x="13" y="1"/>
                  </a:moveTo>
                  <a:cubicBezTo>
                    <a:pt x="7" y="1"/>
                    <a:pt x="0" y="8"/>
                    <a:pt x="0" y="19"/>
                  </a:cubicBezTo>
                  <a:cubicBezTo>
                    <a:pt x="7" y="108"/>
                    <a:pt x="32" y="197"/>
                    <a:pt x="89" y="267"/>
                  </a:cubicBezTo>
                  <a:cubicBezTo>
                    <a:pt x="102" y="286"/>
                    <a:pt x="121" y="317"/>
                    <a:pt x="146" y="317"/>
                  </a:cubicBezTo>
                  <a:cubicBezTo>
                    <a:pt x="153" y="317"/>
                    <a:pt x="165" y="305"/>
                    <a:pt x="165" y="298"/>
                  </a:cubicBezTo>
                  <a:cubicBezTo>
                    <a:pt x="172" y="279"/>
                    <a:pt x="165" y="267"/>
                    <a:pt x="153" y="260"/>
                  </a:cubicBezTo>
                  <a:cubicBezTo>
                    <a:pt x="146" y="241"/>
                    <a:pt x="127" y="222"/>
                    <a:pt x="121" y="203"/>
                  </a:cubicBezTo>
                  <a:lnTo>
                    <a:pt x="83" y="146"/>
                  </a:lnTo>
                  <a:cubicBezTo>
                    <a:pt x="57" y="101"/>
                    <a:pt x="38" y="57"/>
                    <a:pt x="26" y="12"/>
                  </a:cubicBezTo>
                  <a:cubicBezTo>
                    <a:pt x="23" y="4"/>
                    <a:pt x="18" y="1"/>
                    <a:pt x="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8538425" y="2610588"/>
              <a:ext cx="24269" cy="35765"/>
            </a:xfrm>
            <a:custGeom>
              <a:avLst/>
              <a:gdLst/>
              <a:ahLst/>
              <a:cxnLst/>
              <a:rect l="l" t="t" r="r" b="b"/>
              <a:pathLst>
                <a:path w="114" h="168" extrusionOk="0">
                  <a:moveTo>
                    <a:pt x="17" y="1"/>
                  </a:moveTo>
                  <a:cubicBezTo>
                    <a:pt x="14" y="1"/>
                    <a:pt x="11" y="1"/>
                    <a:pt x="7" y="3"/>
                  </a:cubicBezTo>
                  <a:cubicBezTo>
                    <a:pt x="1" y="3"/>
                    <a:pt x="1" y="16"/>
                    <a:pt x="1" y="22"/>
                  </a:cubicBezTo>
                  <a:lnTo>
                    <a:pt x="39" y="92"/>
                  </a:lnTo>
                  <a:lnTo>
                    <a:pt x="58" y="124"/>
                  </a:lnTo>
                  <a:cubicBezTo>
                    <a:pt x="64" y="137"/>
                    <a:pt x="77" y="149"/>
                    <a:pt x="84" y="162"/>
                  </a:cubicBezTo>
                  <a:cubicBezTo>
                    <a:pt x="87" y="166"/>
                    <a:pt x="92" y="167"/>
                    <a:pt x="96" y="167"/>
                  </a:cubicBezTo>
                  <a:cubicBezTo>
                    <a:pt x="105" y="167"/>
                    <a:pt x="113" y="158"/>
                    <a:pt x="109" y="149"/>
                  </a:cubicBezTo>
                  <a:cubicBezTo>
                    <a:pt x="103" y="137"/>
                    <a:pt x="96" y="124"/>
                    <a:pt x="90" y="111"/>
                  </a:cubicBezTo>
                  <a:lnTo>
                    <a:pt x="71" y="80"/>
                  </a:lnTo>
                  <a:lnTo>
                    <a:pt x="33" y="10"/>
                  </a:lnTo>
                  <a:cubicBezTo>
                    <a:pt x="28" y="5"/>
                    <a:pt x="24" y="1"/>
                    <a:pt x="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8483075" y="2390040"/>
              <a:ext cx="146890" cy="269938"/>
            </a:xfrm>
            <a:custGeom>
              <a:avLst/>
              <a:gdLst/>
              <a:ahLst/>
              <a:cxnLst/>
              <a:rect l="l" t="t" r="r" b="b"/>
              <a:pathLst>
                <a:path w="690" h="1268" extrusionOk="0">
                  <a:moveTo>
                    <a:pt x="25" y="0"/>
                  </a:moveTo>
                  <a:cubicBezTo>
                    <a:pt x="14" y="0"/>
                    <a:pt x="0" y="10"/>
                    <a:pt x="0" y="23"/>
                  </a:cubicBezTo>
                  <a:cubicBezTo>
                    <a:pt x="26" y="258"/>
                    <a:pt x="96" y="486"/>
                    <a:pt x="204" y="696"/>
                  </a:cubicBezTo>
                  <a:cubicBezTo>
                    <a:pt x="255" y="798"/>
                    <a:pt x="312" y="900"/>
                    <a:pt x="382" y="995"/>
                  </a:cubicBezTo>
                  <a:cubicBezTo>
                    <a:pt x="439" y="1097"/>
                    <a:pt x="521" y="1185"/>
                    <a:pt x="610" y="1262"/>
                  </a:cubicBezTo>
                  <a:cubicBezTo>
                    <a:pt x="617" y="1266"/>
                    <a:pt x="624" y="1267"/>
                    <a:pt x="632" y="1267"/>
                  </a:cubicBezTo>
                  <a:cubicBezTo>
                    <a:pt x="660" y="1267"/>
                    <a:pt x="689" y="1241"/>
                    <a:pt x="674" y="1211"/>
                  </a:cubicBezTo>
                  <a:cubicBezTo>
                    <a:pt x="617" y="1116"/>
                    <a:pt x="534" y="1039"/>
                    <a:pt x="471" y="944"/>
                  </a:cubicBezTo>
                  <a:cubicBezTo>
                    <a:pt x="401" y="849"/>
                    <a:pt x="344" y="753"/>
                    <a:pt x="286" y="645"/>
                  </a:cubicBezTo>
                  <a:cubicBezTo>
                    <a:pt x="185" y="442"/>
                    <a:pt x="102" y="232"/>
                    <a:pt x="39" y="10"/>
                  </a:cubicBezTo>
                  <a:cubicBezTo>
                    <a:pt x="36" y="3"/>
                    <a:pt x="31"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6777657" y="889843"/>
              <a:ext cx="2734295" cy="3888770"/>
            </a:xfrm>
            <a:custGeom>
              <a:avLst/>
              <a:gdLst/>
              <a:ahLst/>
              <a:cxnLst/>
              <a:rect l="l" t="t" r="r" b="b"/>
              <a:pathLst>
                <a:path w="12844" h="18267" extrusionOk="0">
                  <a:moveTo>
                    <a:pt x="3774" y="1111"/>
                  </a:moveTo>
                  <a:cubicBezTo>
                    <a:pt x="3811" y="1111"/>
                    <a:pt x="3848" y="1121"/>
                    <a:pt x="3881" y="1141"/>
                  </a:cubicBezTo>
                  <a:cubicBezTo>
                    <a:pt x="3925" y="1185"/>
                    <a:pt x="3963" y="1242"/>
                    <a:pt x="3982" y="1306"/>
                  </a:cubicBezTo>
                  <a:cubicBezTo>
                    <a:pt x="4040" y="1433"/>
                    <a:pt x="4084" y="1566"/>
                    <a:pt x="4110" y="1706"/>
                  </a:cubicBezTo>
                  <a:cubicBezTo>
                    <a:pt x="4097" y="1700"/>
                    <a:pt x="4084" y="1687"/>
                    <a:pt x="4071" y="1681"/>
                  </a:cubicBezTo>
                  <a:cubicBezTo>
                    <a:pt x="4014" y="1649"/>
                    <a:pt x="3951" y="1630"/>
                    <a:pt x="3887" y="1611"/>
                  </a:cubicBezTo>
                  <a:cubicBezTo>
                    <a:pt x="3754" y="1573"/>
                    <a:pt x="3614" y="1554"/>
                    <a:pt x="3480" y="1554"/>
                  </a:cubicBezTo>
                  <a:cubicBezTo>
                    <a:pt x="3194" y="1560"/>
                    <a:pt x="2915" y="1592"/>
                    <a:pt x="2635" y="1643"/>
                  </a:cubicBezTo>
                  <a:lnTo>
                    <a:pt x="2597" y="1643"/>
                  </a:lnTo>
                  <a:cubicBezTo>
                    <a:pt x="2807" y="1496"/>
                    <a:pt x="3023" y="1376"/>
                    <a:pt x="3258" y="1280"/>
                  </a:cubicBezTo>
                  <a:cubicBezTo>
                    <a:pt x="3398" y="1223"/>
                    <a:pt x="3538" y="1172"/>
                    <a:pt x="3677" y="1134"/>
                  </a:cubicBezTo>
                  <a:cubicBezTo>
                    <a:pt x="3708" y="1119"/>
                    <a:pt x="3741" y="1111"/>
                    <a:pt x="3774" y="1111"/>
                  </a:cubicBezTo>
                  <a:close/>
                  <a:moveTo>
                    <a:pt x="3391" y="1648"/>
                  </a:moveTo>
                  <a:cubicBezTo>
                    <a:pt x="3406" y="1648"/>
                    <a:pt x="3421" y="1649"/>
                    <a:pt x="3436" y="1649"/>
                  </a:cubicBezTo>
                  <a:cubicBezTo>
                    <a:pt x="3569" y="1649"/>
                    <a:pt x="3696" y="1668"/>
                    <a:pt x="3824" y="1706"/>
                  </a:cubicBezTo>
                  <a:cubicBezTo>
                    <a:pt x="3887" y="1725"/>
                    <a:pt x="3944" y="1744"/>
                    <a:pt x="4002" y="1776"/>
                  </a:cubicBezTo>
                  <a:cubicBezTo>
                    <a:pt x="4033" y="1789"/>
                    <a:pt x="4059" y="1808"/>
                    <a:pt x="4084" y="1820"/>
                  </a:cubicBezTo>
                  <a:cubicBezTo>
                    <a:pt x="4097" y="1833"/>
                    <a:pt x="4116" y="1846"/>
                    <a:pt x="4135" y="1846"/>
                  </a:cubicBezTo>
                  <a:cubicBezTo>
                    <a:pt x="4160" y="1954"/>
                    <a:pt x="4154" y="2068"/>
                    <a:pt x="4110" y="2164"/>
                  </a:cubicBezTo>
                  <a:cubicBezTo>
                    <a:pt x="4052" y="2272"/>
                    <a:pt x="3913" y="2297"/>
                    <a:pt x="3805" y="2303"/>
                  </a:cubicBezTo>
                  <a:cubicBezTo>
                    <a:pt x="3740" y="2312"/>
                    <a:pt x="3675" y="2317"/>
                    <a:pt x="3610" y="2317"/>
                  </a:cubicBezTo>
                  <a:cubicBezTo>
                    <a:pt x="3535" y="2317"/>
                    <a:pt x="3460" y="2311"/>
                    <a:pt x="3385" y="2297"/>
                  </a:cubicBezTo>
                  <a:cubicBezTo>
                    <a:pt x="3214" y="2259"/>
                    <a:pt x="3093" y="2126"/>
                    <a:pt x="2959" y="2017"/>
                  </a:cubicBezTo>
                  <a:lnTo>
                    <a:pt x="2966" y="2017"/>
                  </a:lnTo>
                  <a:cubicBezTo>
                    <a:pt x="2839" y="1909"/>
                    <a:pt x="2711" y="1801"/>
                    <a:pt x="2584" y="1700"/>
                  </a:cubicBezTo>
                  <a:cubicBezTo>
                    <a:pt x="2855" y="1700"/>
                    <a:pt x="3121" y="1648"/>
                    <a:pt x="3391" y="1648"/>
                  </a:cubicBezTo>
                  <a:close/>
                  <a:moveTo>
                    <a:pt x="10216" y="7241"/>
                  </a:moveTo>
                  <a:lnTo>
                    <a:pt x="10223" y="7247"/>
                  </a:lnTo>
                  <a:cubicBezTo>
                    <a:pt x="10286" y="7444"/>
                    <a:pt x="10344" y="7641"/>
                    <a:pt x="10394" y="7845"/>
                  </a:cubicBezTo>
                  <a:cubicBezTo>
                    <a:pt x="10439" y="8023"/>
                    <a:pt x="10477" y="8213"/>
                    <a:pt x="10522" y="8398"/>
                  </a:cubicBezTo>
                  <a:cubicBezTo>
                    <a:pt x="10445" y="8429"/>
                    <a:pt x="10369" y="8461"/>
                    <a:pt x="10293" y="8499"/>
                  </a:cubicBezTo>
                  <a:cubicBezTo>
                    <a:pt x="10223" y="8531"/>
                    <a:pt x="10128" y="8576"/>
                    <a:pt x="10045" y="8620"/>
                  </a:cubicBezTo>
                  <a:lnTo>
                    <a:pt x="10051" y="8614"/>
                  </a:lnTo>
                  <a:cubicBezTo>
                    <a:pt x="10077" y="8601"/>
                    <a:pt x="10096" y="8582"/>
                    <a:pt x="10115" y="8557"/>
                  </a:cubicBezTo>
                  <a:cubicBezTo>
                    <a:pt x="10128" y="8538"/>
                    <a:pt x="10134" y="8525"/>
                    <a:pt x="10147" y="8512"/>
                  </a:cubicBezTo>
                  <a:cubicBezTo>
                    <a:pt x="10159" y="8506"/>
                    <a:pt x="10166" y="8499"/>
                    <a:pt x="10172" y="8487"/>
                  </a:cubicBezTo>
                  <a:cubicBezTo>
                    <a:pt x="10172" y="8468"/>
                    <a:pt x="10178" y="8455"/>
                    <a:pt x="10185" y="8436"/>
                  </a:cubicBezTo>
                  <a:lnTo>
                    <a:pt x="10185" y="8423"/>
                  </a:lnTo>
                  <a:cubicBezTo>
                    <a:pt x="10185" y="8417"/>
                    <a:pt x="10185" y="8410"/>
                    <a:pt x="10185" y="8410"/>
                  </a:cubicBezTo>
                  <a:cubicBezTo>
                    <a:pt x="10204" y="8309"/>
                    <a:pt x="10210" y="8213"/>
                    <a:pt x="10197" y="8112"/>
                  </a:cubicBezTo>
                  <a:cubicBezTo>
                    <a:pt x="10204" y="8105"/>
                    <a:pt x="10204" y="8105"/>
                    <a:pt x="10204" y="8099"/>
                  </a:cubicBezTo>
                  <a:cubicBezTo>
                    <a:pt x="10261" y="7813"/>
                    <a:pt x="10267" y="7521"/>
                    <a:pt x="10216" y="7241"/>
                  </a:cubicBezTo>
                  <a:close/>
                  <a:moveTo>
                    <a:pt x="7452" y="10075"/>
                  </a:moveTo>
                  <a:lnTo>
                    <a:pt x="7459" y="10120"/>
                  </a:lnTo>
                  <a:cubicBezTo>
                    <a:pt x="7465" y="10152"/>
                    <a:pt x="7465" y="10183"/>
                    <a:pt x="7471" y="10222"/>
                  </a:cubicBezTo>
                  <a:cubicBezTo>
                    <a:pt x="7484" y="10285"/>
                    <a:pt x="7497" y="10361"/>
                    <a:pt x="7503" y="10431"/>
                  </a:cubicBezTo>
                  <a:cubicBezTo>
                    <a:pt x="7516" y="10501"/>
                    <a:pt x="7522" y="10571"/>
                    <a:pt x="7535" y="10641"/>
                  </a:cubicBezTo>
                  <a:cubicBezTo>
                    <a:pt x="7541" y="10673"/>
                    <a:pt x="7547" y="10711"/>
                    <a:pt x="7554" y="10743"/>
                  </a:cubicBezTo>
                  <a:cubicBezTo>
                    <a:pt x="7554" y="10749"/>
                    <a:pt x="7560" y="10793"/>
                    <a:pt x="7547" y="10793"/>
                  </a:cubicBezTo>
                  <a:cubicBezTo>
                    <a:pt x="7541" y="10793"/>
                    <a:pt x="7528" y="10762"/>
                    <a:pt x="7528" y="10762"/>
                  </a:cubicBezTo>
                  <a:cubicBezTo>
                    <a:pt x="7433" y="10609"/>
                    <a:pt x="7357" y="10425"/>
                    <a:pt x="7382" y="10247"/>
                  </a:cubicBezTo>
                  <a:cubicBezTo>
                    <a:pt x="7401" y="10190"/>
                    <a:pt x="7427" y="10133"/>
                    <a:pt x="7452" y="10075"/>
                  </a:cubicBezTo>
                  <a:close/>
                  <a:moveTo>
                    <a:pt x="7370" y="10075"/>
                  </a:moveTo>
                  <a:cubicBezTo>
                    <a:pt x="7274" y="10279"/>
                    <a:pt x="7230" y="10495"/>
                    <a:pt x="7236" y="10711"/>
                  </a:cubicBezTo>
                  <a:cubicBezTo>
                    <a:pt x="7249" y="10781"/>
                    <a:pt x="7249" y="10844"/>
                    <a:pt x="7242" y="10914"/>
                  </a:cubicBezTo>
                  <a:cubicBezTo>
                    <a:pt x="7232" y="10948"/>
                    <a:pt x="7214" y="10961"/>
                    <a:pt x="7194" y="10961"/>
                  </a:cubicBezTo>
                  <a:cubicBezTo>
                    <a:pt x="7154" y="10961"/>
                    <a:pt x="7105" y="10912"/>
                    <a:pt x="7084" y="10882"/>
                  </a:cubicBezTo>
                  <a:cubicBezTo>
                    <a:pt x="7052" y="10851"/>
                    <a:pt x="7033" y="10813"/>
                    <a:pt x="7020" y="10768"/>
                  </a:cubicBezTo>
                  <a:cubicBezTo>
                    <a:pt x="7014" y="10736"/>
                    <a:pt x="7007" y="10705"/>
                    <a:pt x="7001" y="10673"/>
                  </a:cubicBezTo>
                  <a:cubicBezTo>
                    <a:pt x="6976" y="10552"/>
                    <a:pt x="6995" y="10431"/>
                    <a:pt x="7058" y="10323"/>
                  </a:cubicBezTo>
                  <a:cubicBezTo>
                    <a:pt x="7065" y="10330"/>
                    <a:pt x="7074" y="10333"/>
                    <a:pt x="7084" y="10333"/>
                  </a:cubicBezTo>
                  <a:cubicBezTo>
                    <a:pt x="7093" y="10333"/>
                    <a:pt x="7103" y="10330"/>
                    <a:pt x="7109" y="10323"/>
                  </a:cubicBezTo>
                  <a:cubicBezTo>
                    <a:pt x="7128" y="10298"/>
                    <a:pt x="7147" y="10272"/>
                    <a:pt x="7160" y="10247"/>
                  </a:cubicBezTo>
                  <a:cubicBezTo>
                    <a:pt x="7173" y="10241"/>
                    <a:pt x="7185" y="10234"/>
                    <a:pt x="7185" y="10222"/>
                  </a:cubicBezTo>
                  <a:cubicBezTo>
                    <a:pt x="7204" y="10190"/>
                    <a:pt x="7230" y="10171"/>
                    <a:pt x="7255" y="10145"/>
                  </a:cubicBezTo>
                  <a:cubicBezTo>
                    <a:pt x="7293" y="10120"/>
                    <a:pt x="7325" y="10094"/>
                    <a:pt x="7370" y="10075"/>
                  </a:cubicBezTo>
                  <a:close/>
                  <a:moveTo>
                    <a:pt x="7033" y="10222"/>
                  </a:moveTo>
                  <a:cubicBezTo>
                    <a:pt x="6976" y="10272"/>
                    <a:pt x="6937" y="10336"/>
                    <a:pt x="6918" y="10412"/>
                  </a:cubicBezTo>
                  <a:cubicBezTo>
                    <a:pt x="6887" y="10552"/>
                    <a:pt x="6893" y="10692"/>
                    <a:pt x="6931" y="10832"/>
                  </a:cubicBezTo>
                  <a:cubicBezTo>
                    <a:pt x="6950" y="10895"/>
                    <a:pt x="6956" y="10959"/>
                    <a:pt x="6950" y="11029"/>
                  </a:cubicBezTo>
                  <a:cubicBezTo>
                    <a:pt x="6950" y="11048"/>
                    <a:pt x="6937" y="11067"/>
                    <a:pt x="6918" y="11079"/>
                  </a:cubicBezTo>
                  <a:cubicBezTo>
                    <a:pt x="6912" y="11084"/>
                    <a:pt x="6905" y="11085"/>
                    <a:pt x="6897" y="11085"/>
                  </a:cubicBezTo>
                  <a:cubicBezTo>
                    <a:pt x="6871" y="11085"/>
                    <a:pt x="6844" y="11061"/>
                    <a:pt x="6829" y="11041"/>
                  </a:cubicBezTo>
                  <a:cubicBezTo>
                    <a:pt x="6747" y="10933"/>
                    <a:pt x="6709" y="10787"/>
                    <a:pt x="6728" y="10654"/>
                  </a:cubicBezTo>
                  <a:cubicBezTo>
                    <a:pt x="6753" y="10514"/>
                    <a:pt x="6804" y="10380"/>
                    <a:pt x="6893" y="10266"/>
                  </a:cubicBezTo>
                  <a:cubicBezTo>
                    <a:pt x="6899" y="10279"/>
                    <a:pt x="6912" y="10285"/>
                    <a:pt x="6926" y="10285"/>
                  </a:cubicBezTo>
                  <a:cubicBezTo>
                    <a:pt x="6939" y="10285"/>
                    <a:pt x="6953" y="10279"/>
                    <a:pt x="6963" y="10266"/>
                  </a:cubicBezTo>
                  <a:cubicBezTo>
                    <a:pt x="6976" y="10241"/>
                    <a:pt x="7001" y="10222"/>
                    <a:pt x="7033" y="10222"/>
                  </a:cubicBezTo>
                  <a:close/>
                  <a:moveTo>
                    <a:pt x="5457" y="94"/>
                  </a:moveTo>
                  <a:cubicBezTo>
                    <a:pt x="5503" y="94"/>
                    <a:pt x="5549" y="95"/>
                    <a:pt x="5597" y="98"/>
                  </a:cubicBezTo>
                  <a:cubicBezTo>
                    <a:pt x="5597" y="105"/>
                    <a:pt x="5603" y="117"/>
                    <a:pt x="5616" y="117"/>
                  </a:cubicBezTo>
                  <a:cubicBezTo>
                    <a:pt x="5717" y="136"/>
                    <a:pt x="5819" y="162"/>
                    <a:pt x="5914" y="194"/>
                  </a:cubicBezTo>
                  <a:cubicBezTo>
                    <a:pt x="6010" y="225"/>
                    <a:pt x="6105" y="270"/>
                    <a:pt x="6194" y="314"/>
                  </a:cubicBezTo>
                  <a:cubicBezTo>
                    <a:pt x="6283" y="359"/>
                    <a:pt x="6365" y="416"/>
                    <a:pt x="6442" y="480"/>
                  </a:cubicBezTo>
                  <a:cubicBezTo>
                    <a:pt x="6474" y="499"/>
                    <a:pt x="6499" y="524"/>
                    <a:pt x="6524" y="550"/>
                  </a:cubicBezTo>
                  <a:cubicBezTo>
                    <a:pt x="6594" y="651"/>
                    <a:pt x="6677" y="747"/>
                    <a:pt x="6747" y="842"/>
                  </a:cubicBezTo>
                  <a:cubicBezTo>
                    <a:pt x="6791" y="905"/>
                    <a:pt x="6836" y="975"/>
                    <a:pt x="6874" y="1039"/>
                  </a:cubicBezTo>
                  <a:cubicBezTo>
                    <a:pt x="6899" y="1071"/>
                    <a:pt x="6918" y="1109"/>
                    <a:pt x="6944" y="1141"/>
                  </a:cubicBezTo>
                  <a:cubicBezTo>
                    <a:pt x="6963" y="1172"/>
                    <a:pt x="6988" y="1204"/>
                    <a:pt x="7014" y="1229"/>
                  </a:cubicBezTo>
                  <a:lnTo>
                    <a:pt x="7026" y="1242"/>
                  </a:lnTo>
                  <a:cubicBezTo>
                    <a:pt x="7030" y="1246"/>
                    <a:pt x="7034" y="1247"/>
                    <a:pt x="7037" y="1247"/>
                  </a:cubicBezTo>
                  <a:cubicBezTo>
                    <a:pt x="7045" y="1247"/>
                    <a:pt x="7050" y="1238"/>
                    <a:pt x="7045" y="1229"/>
                  </a:cubicBezTo>
                  <a:lnTo>
                    <a:pt x="7045" y="1223"/>
                  </a:lnTo>
                  <a:cubicBezTo>
                    <a:pt x="7052" y="1217"/>
                    <a:pt x="7052" y="1210"/>
                    <a:pt x="7052" y="1204"/>
                  </a:cubicBezTo>
                  <a:cubicBezTo>
                    <a:pt x="7045" y="1166"/>
                    <a:pt x="7033" y="1134"/>
                    <a:pt x="7014" y="1096"/>
                  </a:cubicBezTo>
                  <a:cubicBezTo>
                    <a:pt x="6995" y="1064"/>
                    <a:pt x="6976" y="1026"/>
                    <a:pt x="6956" y="994"/>
                  </a:cubicBezTo>
                  <a:cubicBezTo>
                    <a:pt x="6931" y="963"/>
                    <a:pt x="6906" y="912"/>
                    <a:pt x="6874" y="880"/>
                  </a:cubicBezTo>
                  <a:lnTo>
                    <a:pt x="6874" y="880"/>
                  </a:lnTo>
                  <a:lnTo>
                    <a:pt x="6887" y="893"/>
                  </a:lnTo>
                  <a:cubicBezTo>
                    <a:pt x="6931" y="937"/>
                    <a:pt x="6969" y="982"/>
                    <a:pt x="7007" y="1032"/>
                  </a:cubicBezTo>
                  <a:cubicBezTo>
                    <a:pt x="7084" y="1128"/>
                    <a:pt x="7153" y="1229"/>
                    <a:pt x="7211" y="1338"/>
                  </a:cubicBezTo>
                  <a:cubicBezTo>
                    <a:pt x="7268" y="1439"/>
                    <a:pt x="7319" y="1547"/>
                    <a:pt x="7363" y="1655"/>
                  </a:cubicBezTo>
                  <a:cubicBezTo>
                    <a:pt x="7408" y="1770"/>
                    <a:pt x="7446" y="1890"/>
                    <a:pt x="7490" y="1998"/>
                  </a:cubicBezTo>
                  <a:cubicBezTo>
                    <a:pt x="7496" y="2009"/>
                    <a:pt x="7505" y="2014"/>
                    <a:pt x="7515" y="2014"/>
                  </a:cubicBezTo>
                  <a:cubicBezTo>
                    <a:pt x="7528" y="2014"/>
                    <a:pt x="7541" y="2004"/>
                    <a:pt x="7541" y="1986"/>
                  </a:cubicBezTo>
                  <a:cubicBezTo>
                    <a:pt x="7528" y="1751"/>
                    <a:pt x="7408" y="1496"/>
                    <a:pt x="7287" y="1293"/>
                  </a:cubicBezTo>
                  <a:cubicBezTo>
                    <a:pt x="7281" y="1280"/>
                    <a:pt x="7274" y="1268"/>
                    <a:pt x="7262" y="1255"/>
                  </a:cubicBezTo>
                  <a:lnTo>
                    <a:pt x="7262" y="1255"/>
                  </a:lnTo>
                  <a:lnTo>
                    <a:pt x="7306" y="1299"/>
                  </a:lnTo>
                  <a:cubicBezTo>
                    <a:pt x="7312" y="1306"/>
                    <a:pt x="7312" y="1306"/>
                    <a:pt x="7319" y="1312"/>
                  </a:cubicBezTo>
                  <a:cubicBezTo>
                    <a:pt x="7331" y="1331"/>
                    <a:pt x="7350" y="1350"/>
                    <a:pt x="7363" y="1376"/>
                  </a:cubicBezTo>
                  <a:cubicBezTo>
                    <a:pt x="7408" y="1439"/>
                    <a:pt x="7446" y="1503"/>
                    <a:pt x="7490" y="1566"/>
                  </a:cubicBezTo>
                  <a:cubicBezTo>
                    <a:pt x="7573" y="1700"/>
                    <a:pt x="7643" y="1833"/>
                    <a:pt x="7706" y="1973"/>
                  </a:cubicBezTo>
                  <a:cubicBezTo>
                    <a:pt x="7840" y="2259"/>
                    <a:pt x="7935" y="2558"/>
                    <a:pt x="7986" y="2869"/>
                  </a:cubicBezTo>
                  <a:cubicBezTo>
                    <a:pt x="8011" y="2996"/>
                    <a:pt x="8024" y="3123"/>
                    <a:pt x="8043" y="3250"/>
                  </a:cubicBezTo>
                  <a:cubicBezTo>
                    <a:pt x="8024" y="3263"/>
                    <a:pt x="8018" y="3282"/>
                    <a:pt x="8030" y="3295"/>
                  </a:cubicBezTo>
                  <a:lnTo>
                    <a:pt x="8050" y="3314"/>
                  </a:lnTo>
                  <a:lnTo>
                    <a:pt x="8056" y="3390"/>
                  </a:lnTo>
                  <a:cubicBezTo>
                    <a:pt x="8059" y="3403"/>
                    <a:pt x="8070" y="3409"/>
                    <a:pt x="8081" y="3409"/>
                  </a:cubicBezTo>
                  <a:cubicBezTo>
                    <a:pt x="8092" y="3409"/>
                    <a:pt x="8104" y="3403"/>
                    <a:pt x="8107" y="3390"/>
                  </a:cubicBezTo>
                  <a:cubicBezTo>
                    <a:pt x="8259" y="3562"/>
                    <a:pt x="8412" y="3727"/>
                    <a:pt x="8558" y="3911"/>
                  </a:cubicBezTo>
                  <a:cubicBezTo>
                    <a:pt x="9054" y="4547"/>
                    <a:pt x="9441" y="5258"/>
                    <a:pt x="9702" y="6027"/>
                  </a:cubicBezTo>
                  <a:cubicBezTo>
                    <a:pt x="9746" y="6161"/>
                    <a:pt x="9791" y="6294"/>
                    <a:pt x="9822" y="6434"/>
                  </a:cubicBezTo>
                  <a:cubicBezTo>
                    <a:pt x="9816" y="6440"/>
                    <a:pt x="9816" y="6453"/>
                    <a:pt x="9816" y="6459"/>
                  </a:cubicBezTo>
                  <a:cubicBezTo>
                    <a:pt x="9829" y="6498"/>
                    <a:pt x="9842" y="6536"/>
                    <a:pt x="9861" y="6574"/>
                  </a:cubicBezTo>
                  <a:cubicBezTo>
                    <a:pt x="9880" y="6682"/>
                    <a:pt x="9911" y="6784"/>
                    <a:pt x="9962" y="6885"/>
                  </a:cubicBezTo>
                  <a:cubicBezTo>
                    <a:pt x="9967" y="6895"/>
                    <a:pt x="9978" y="6900"/>
                    <a:pt x="9992" y="6900"/>
                  </a:cubicBezTo>
                  <a:cubicBezTo>
                    <a:pt x="9997" y="6900"/>
                    <a:pt x="10002" y="6900"/>
                    <a:pt x="10007" y="6898"/>
                  </a:cubicBezTo>
                  <a:cubicBezTo>
                    <a:pt x="10045" y="7012"/>
                    <a:pt x="10077" y="7127"/>
                    <a:pt x="10096" y="7241"/>
                  </a:cubicBezTo>
                  <a:cubicBezTo>
                    <a:pt x="10140" y="7464"/>
                    <a:pt x="10140" y="7699"/>
                    <a:pt x="10108" y="7927"/>
                  </a:cubicBezTo>
                  <a:cubicBezTo>
                    <a:pt x="9670" y="7305"/>
                    <a:pt x="9276" y="6650"/>
                    <a:pt x="8933" y="5977"/>
                  </a:cubicBezTo>
                  <a:cubicBezTo>
                    <a:pt x="8831" y="5773"/>
                    <a:pt x="8723" y="5570"/>
                    <a:pt x="8628" y="5366"/>
                  </a:cubicBezTo>
                  <a:cubicBezTo>
                    <a:pt x="8624" y="5358"/>
                    <a:pt x="8616" y="5354"/>
                    <a:pt x="8609" y="5354"/>
                  </a:cubicBezTo>
                  <a:cubicBezTo>
                    <a:pt x="8595" y="5354"/>
                    <a:pt x="8581" y="5369"/>
                    <a:pt x="8590" y="5386"/>
                  </a:cubicBezTo>
                  <a:cubicBezTo>
                    <a:pt x="8888" y="6142"/>
                    <a:pt x="9257" y="6860"/>
                    <a:pt x="9702" y="7540"/>
                  </a:cubicBezTo>
                  <a:cubicBezTo>
                    <a:pt x="9822" y="7730"/>
                    <a:pt x="9950" y="7921"/>
                    <a:pt x="10083" y="8105"/>
                  </a:cubicBezTo>
                  <a:cubicBezTo>
                    <a:pt x="10089" y="8144"/>
                    <a:pt x="10096" y="8188"/>
                    <a:pt x="10102" y="8226"/>
                  </a:cubicBezTo>
                  <a:cubicBezTo>
                    <a:pt x="10089" y="8232"/>
                    <a:pt x="10077" y="8245"/>
                    <a:pt x="10077" y="8264"/>
                  </a:cubicBezTo>
                  <a:cubicBezTo>
                    <a:pt x="10070" y="8283"/>
                    <a:pt x="10070" y="8309"/>
                    <a:pt x="10064" y="8334"/>
                  </a:cubicBezTo>
                  <a:cubicBezTo>
                    <a:pt x="9035" y="7381"/>
                    <a:pt x="8278" y="6154"/>
                    <a:pt x="7897" y="4801"/>
                  </a:cubicBezTo>
                  <a:cubicBezTo>
                    <a:pt x="7895" y="4794"/>
                    <a:pt x="7889" y="4791"/>
                    <a:pt x="7883" y="4791"/>
                  </a:cubicBezTo>
                  <a:cubicBezTo>
                    <a:pt x="7872" y="4791"/>
                    <a:pt x="7861" y="4799"/>
                    <a:pt x="7865" y="4807"/>
                  </a:cubicBezTo>
                  <a:cubicBezTo>
                    <a:pt x="8126" y="5926"/>
                    <a:pt x="8660" y="6962"/>
                    <a:pt x="9409" y="7826"/>
                  </a:cubicBezTo>
                  <a:cubicBezTo>
                    <a:pt x="9581" y="8023"/>
                    <a:pt x="9765" y="8213"/>
                    <a:pt x="9956" y="8391"/>
                  </a:cubicBezTo>
                  <a:cubicBezTo>
                    <a:pt x="9956" y="8398"/>
                    <a:pt x="9950" y="8404"/>
                    <a:pt x="9950" y="8410"/>
                  </a:cubicBezTo>
                  <a:lnTo>
                    <a:pt x="9937" y="8455"/>
                  </a:lnTo>
                  <a:cubicBezTo>
                    <a:pt x="9931" y="8468"/>
                    <a:pt x="9924" y="8480"/>
                    <a:pt x="9924" y="8493"/>
                  </a:cubicBezTo>
                  <a:cubicBezTo>
                    <a:pt x="9911" y="8512"/>
                    <a:pt x="9911" y="8525"/>
                    <a:pt x="9911" y="8544"/>
                  </a:cubicBezTo>
                  <a:cubicBezTo>
                    <a:pt x="9881" y="8581"/>
                    <a:pt x="9842" y="8597"/>
                    <a:pt x="9799" y="8597"/>
                  </a:cubicBezTo>
                  <a:cubicBezTo>
                    <a:pt x="9651" y="8597"/>
                    <a:pt x="9452" y="8421"/>
                    <a:pt x="9359" y="8347"/>
                  </a:cubicBezTo>
                  <a:cubicBezTo>
                    <a:pt x="9162" y="8182"/>
                    <a:pt x="8984" y="7997"/>
                    <a:pt x="8825" y="7800"/>
                  </a:cubicBezTo>
                  <a:cubicBezTo>
                    <a:pt x="8501" y="7406"/>
                    <a:pt x="8247" y="6962"/>
                    <a:pt x="8056" y="6491"/>
                  </a:cubicBezTo>
                  <a:cubicBezTo>
                    <a:pt x="7941" y="6224"/>
                    <a:pt x="7846" y="5951"/>
                    <a:pt x="7770" y="5678"/>
                  </a:cubicBezTo>
                  <a:cubicBezTo>
                    <a:pt x="7767" y="5670"/>
                    <a:pt x="7759" y="5666"/>
                    <a:pt x="7751" y="5666"/>
                  </a:cubicBezTo>
                  <a:cubicBezTo>
                    <a:pt x="7739" y="5666"/>
                    <a:pt x="7728" y="5673"/>
                    <a:pt x="7732" y="5684"/>
                  </a:cubicBezTo>
                  <a:cubicBezTo>
                    <a:pt x="7973" y="6758"/>
                    <a:pt x="8494" y="7819"/>
                    <a:pt x="9371" y="8512"/>
                  </a:cubicBezTo>
                  <a:cubicBezTo>
                    <a:pt x="9492" y="8601"/>
                    <a:pt x="9632" y="8722"/>
                    <a:pt x="9791" y="8728"/>
                  </a:cubicBezTo>
                  <a:cubicBezTo>
                    <a:pt x="9816" y="8728"/>
                    <a:pt x="9842" y="8722"/>
                    <a:pt x="9867" y="8715"/>
                  </a:cubicBezTo>
                  <a:lnTo>
                    <a:pt x="9867" y="8715"/>
                  </a:lnTo>
                  <a:cubicBezTo>
                    <a:pt x="9784" y="8760"/>
                    <a:pt x="9695" y="8804"/>
                    <a:pt x="9613" y="8849"/>
                  </a:cubicBezTo>
                  <a:cubicBezTo>
                    <a:pt x="9155" y="9103"/>
                    <a:pt x="8698" y="9370"/>
                    <a:pt x="8253" y="9650"/>
                  </a:cubicBezTo>
                  <a:cubicBezTo>
                    <a:pt x="8011" y="9796"/>
                    <a:pt x="7776" y="9948"/>
                    <a:pt x="7547" y="10107"/>
                  </a:cubicBezTo>
                  <a:lnTo>
                    <a:pt x="7541" y="10044"/>
                  </a:lnTo>
                  <a:cubicBezTo>
                    <a:pt x="7532" y="10001"/>
                    <a:pt x="7501" y="9947"/>
                    <a:pt x="7462" y="9947"/>
                  </a:cubicBezTo>
                  <a:cubicBezTo>
                    <a:pt x="7449" y="9947"/>
                    <a:pt x="7435" y="9953"/>
                    <a:pt x="7420" y="9967"/>
                  </a:cubicBezTo>
                  <a:cubicBezTo>
                    <a:pt x="7408" y="9967"/>
                    <a:pt x="7408" y="9980"/>
                    <a:pt x="7401" y="9986"/>
                  </a:cubicBezTo>
                  <a:cubicBezTo>
                    <a:pt x="7300" y="10018"/>
                    <a:pt x="7204" y="10075"/>
                    <a:pt x="7134" y="10152"/>
                  </a:cubicBezTo>
                  <a:cubicBezTo>
                    <a:pt x="7109" y="10140"/>
                    <a:pt x="7081" y="10134"/>
                    <a:pt x="7054" y="10134"/>
                  </a:cubicBezTo>
                  <a:cubicBezTo>
                    <a:pt x="7007" y="10134"/>
                    <a:pt x="6961" y="10151"/>
                    <a:pt x="6925" y="10183"/>
                  </a:cubicBezTo>
                  <a:cubicBezTo>
                    <a:pt x="6922" y="10180"/>
                    <a:pt x="6918" y="10179"/>
                    <a:pt x="6915" y="10179"/>
                  </a:cubicBezTo>
                  <a:cubicBezTo>
                    <a:pt x="6912" y="10179"/>
                    <a:pt x="6909" y="10180"/>
                    <a:pt x="6906" y="10183"/>
                  </a:cubicBezTo>
                  <a:cubicBezTo>
                    <a:pt x="6747" y="10323"/>
                    <a:pt x="6658" y="10520"/>
                    <a:pt x="6645" y="10724"/>
                  </a:cubicBezTo>
                  <a:cubicBezTo>
                    <a:pt x="6569" y="10743"/>
                    <a:pt x="6499" y="10774"/>
                    <a:pt x="6435" y="10819"/>
                  </a:cubicBezTo>
                  <a:lnTo>
                    <a:pt x="6213" y="10927"/>
                  </a:lnTo>
                  <a:cubicBezTo>
                    <a:pt x="6073" y="10997"/>
                    <a:pt x="5927" y="11067"/>
                    <a:pt x="5787" y="11130"/>
                  </a:cubicBezTo>
                  <a:cubicBezTo>
                    <a:pt x="5717" y="11168"/>
                    <a:pt x="5647" y="11200"/>
                    <a:pt x="5584" y="11232"/>
                  </a:cubicBezTo>
                  <a:cubicBezTo>
                    <a:pt x="5563" y="11230"/>
                    <a:pt x="5543" y="11229"/>
                    <a:pt x="5524" y="11229"/>
                  </a:cubicBezTo>
                  <a:cubicBezTo>
                    <a:pt x="5476" y="11229"/>
                    <a:pt x="5430" y="11234"/>
                    <a:pt x="5380" y="11238"/>
                  </a:cubicBezTo>
                  <a:cubicBezTo>
                    <a:pt x="5336" y="11241"/>
                    <a:pt x="5292" y="11243"/>
                    <a:pt x="5246" y="11243"/>
                  </a:cubicBezTo>
                  <a:cubicBezTo>
                    <a:pt x="5201" y="11243"/>
                    <a:pt x="5155" y="11241"/>
                    <a:pt x="5107" y="11238"/>
                  </a:cubicBezTo>
                  <a:lnTo>
                    <a:pt x="5082" y="11238"/>
                  </a:lnTo>
                  <a:lnTo>
                    <a:pt x="4955" y="11200"/>
                  </a:lnTo>
                  <a:cubicBezTo>
                    <a:pt x="4859" y="11168"/>
                    <a:pt x="4770" y="11137"/>
                    <a:pt x="4681" y="11099"/>
                  </a:cubicBezTo>
                  <a:cubicBezTo>
                    <a:pt x="4504" y="11016"/>
                    <a:pt x="4338" y="10914"/>
                    <a:pt x="4179" y="10793"/>
                  </a:cubicBezTo>
                  <a:cubicBezTo>
                    <a:pt x="4176" y="10790"/>
                    <a:pt x="4172" y="10788"/>
                    <a:pt x="4168" y="10788"/>
                  </a:cubicBezTo>
                  <a:cubicBezTo>
                    <a:pt x="4150" y="10788"/>
                    <a:pt x="4133" y="10816"/>
                    <a:pt x="4154" y="10832"/>
                  </a:cubicBezTo>
                  <a:cubicBezTo>
                    <a:pt x="4305" y="10957"/>
                    <a:pt x="4468" y="11071"/>
                    <a:pt x="4638" y="11166"/>
                  </a:cubicBezTo>
                  <a:lnTo>
                    <a:pt x="4638" y="11166"/>
                  </a:lnTo>
                  <a:cubicBezTo>
                    <a:pt x="4617" y="11160"/>
                    <a:pt x="4595" y="11155"/>
                    <a:pt x="4573" y="11149"/>
                  </a:cubicBezTo>
                  <a:cubicBezTo>
                    <a:pt x="4570" y="11148"/>
                    <a:pt x="4567" y="11147"/>
                    <a:pt x="4563" y="11147"/>
                  </a:cubicBezTo>
                  <a:cubicBezTo>
                    <a:pt x="4554" y="11147"/>
                    <a:pt x="4546" y="11153"/>
                    <a:pt x="4542" y="11162"/>
                  </a:cubicBezTo>
                  <a:lnTo>
                    <a:pt x="4510" y="11149"/>
                  </a:lnTo>
                  <a:cubicBezTo>
                    <a:pt x="4415" y="11105"/>
                    <a:pt x="4326" y="11060"/>
                    <a:pt x="4243" y="11003"/>
                  </a:cubicBezTo>
                  <a:cubicBezTo>
                    <a:pt x="4071" y="10889"/>
                    <a:pt x="3913" y="10762"/>
                    <a:pt x="3779" y="10609"/>
                  </a:cubicBezTo>
                  <a:cubicBezTo>
                    <a:pt x="3773" y="10603"/>
                    <a:pt x="3766" y="10603"/>
                    <a:pt x="3754" y="10603"/>
                  </a:cubicBezTo>
                  <a:cubicBezTo>
                    <a:pt x="3633" y="10469"/>
                    <a:pt x="3519" y="10336"/>
                    <a:pt x="3417" y="10190"/>
                  </a:cubicBezTo>
                  <a:cubicBezTo>
                    <a:pt x="3188" y="9891"/>
                    <a:pt x="2997" y="9567"/>
                    <a:pt x="2845" y="9224"/>
                  </a:cubicBezTo>
                  <a:cubicBezTo>
                    <a:pt x="2841" y="9215"/>
                    <a:pt x="2834" y="9212"/>
                    <a:pt x="2826" y="9212"/>
                  </a:cubicBezTo>
                  <a:cubicBezTo>
                    <a:pt x="2812" y="9212"/>
                    <a:pt x="2796" y="9226"/>
                    <a:pt x="2800" y="9243"/>
                  </a:cubicBezTo>
                  <a:cubicBezTo>
                    <a:pt x="2851" y="9389"/>
                    <a:pt x="2915" y="9542"/>
                    <a:pt x="2985" y="9681"/>
                  </a:cubicBezTo>
                  <a:cubicBezTo>
                    <a:pt x="2940" y="9637"/>
                    <a:pt x="2902" y="9592"/>
                    <a:pt x="2870" y="9548"/>
                  </a:cubicBezTo>
                  <a:cubicBezTo>
                    <a:pt x="2769" y="9427"/>
                    <a:pt x="2680" y="9300"/>
                    <a:pt x="2603" y="9160"/>
                  </a:cubicBezTo>
                  <a:cubicBezTo>
                    <a:pt x="2445" y="8893"/>
                    <a:pt x="2330" y="8601"/>
                    <a:pt x="2254" y="8296"/>
                  </a:cubicBezTo>
                  <a:cubicBezTo>
                    <a:pt x="2209" y="8124"/>
                    <a:pt x="2178" y="7953"/>
                    <a:pt x="2165" y="7775"/>
                  </a:cubicBezTo>
                  <a:cubicBezTo>
                    <a:pt x="2165" y="7765"/>
                    <a:pt x="2157" y="7761"/>
                    <a:pt x="2149" y="7761"/>
                  </a:cubicBezTo>
                  <a:cubicBezTo>
                    <a:pt x="2141" y="7761"/>
                    <a:pt x="2133" y="7765"/>
                    <a:pt x="2133" y="7775"/>
                  </a:cubicBezTo>
                  <a:cubicBezTo>
                    <a:pt x="2127" y="8067"/>
                    <a:pt x="2171" y="8360"/>
                    <a:pt x="2260" y="8633"/>
                  </a:cubicBezTo>
                  <a:cubicBezTo>
                    <a:pt x="2197" y="8474"/>
                    <a:pt x="2146" y="8309"/>
                    <a:pt x="2101" y="8137"/>
                  </a:cubicBezTo>
                  <a:cubicBezTo>
                    <a:pt x="2019" y="7800"/>
                    <a:pt x="1981" y="7457"/>
                    <a:pt x="1981" y="7114"/>
                  </a:cubicBezTo>
                  <a:cubicBezTo>
                    <a:pt x="1974" y="6917"/>
                    <a:pt x="1987" y="6720"/>
                    <a:pt x="2012" y="6523"/>
                  </a:cubicBezTo>
                  <a:cubicBezTo>
                    <a:pt x="2009" y="6509"/>
                    <a:pt x="1998" y="6503"/>
                    <a:pt x="1988" y="6503"/>
                  </a:cubicBezTo>
                  <a:cubicBezTo>
                    <a:pt x="1979" y="6503"/>
                    <a:pt x="1971" y="6508"/>
                    <a:pt x="1968" y="6517"/>
                  </a:cubicBezTo>
                  <a:cubicBezTo>
                    <a:pt x="1955" y="6587"/>
                    <a:pt x="1943" y="6656"/>
                    <a:pt x="1930" y="6726"/>
                  </a:cubicBezTo>
                  <a:cubicBezTo>
                    <a:pt x="1943" y="6536"/>
                    <a:pt x="1962" y="6345"/>
                    <a:pt x="1993" y="6154"/>
                  </a:cubicBezTo>
                  <a:cubicBezTo>
                    <a:pt x="2057" y="5697"/>
                    <a:pt x="2171" y="5246"/>
                    <a:pt x="2337" y="4814"/>
                  </a:cubicBezTo>
                  <a:cubicBezTo>
                    <a:pt x="2432" y="4572"/>
                    <a:pt x="2534" y="4331"/>
                    <a:pt x="2648" y="4095"/>
                  </a:cubicBezTo>
                  <a:cubicBezTo>
                    <a:pt x="2652" y="4082"/>
                    <a:pt x="2638" y="4066"/>
                    <a:pt x="2625" y="4066"/>
                  </a:cubicBezTo>
                  <a:cubicBezTo>
                    <a:pt x="2619" y="4066"/>
                    <a:pt x="2614" y="4069"/>
                    <a:pt x="2610" y="4076"/>
                  </a:cubicBezTo>
                  <a:lnTo>
                    <a:pt x="2597" y="4089"/>
                  </a:lnTo>
                  <a:cubicBezTo>
                    <a:pt x="2642" y="3981"/>
                    <a:pt x="2692" y="3879"/>
                    <a:pt x="2737" y="3771"/>
                  </a:cubicBezTo>
                  <a:cubicBezTo>
                    <a:pt x="2800" y="3619"/>
                    <a:pt x="2877" y="3473"/>
                    <a:pt x="2947" y="3333"/>
                  </a:cubicBezTo>
                  <a:cubicBezTo>
                    <a:pt x="3017" y="3187"/>
                    <a:pt x="3093" y="3028"/>
                    <a:pt x="3169" y="2875"/>
                  </a:cubicBezTo>
                  <a:cubicBezTo>
                    <a:pt x="3169" y="2869"/>
                    <a:pt x="3169" y="2869"/>
                    <a:pt x="3169" y="2863"/>
                  </a:cubicBezTo>
                  <a:cubicBezTo>
                    <a:pt x="3182" y="2825"/>
                    <a:pt x="3201" y="2793"/>
                    <a:pt x="3214" y="2761"/>
                  </a:cubicBezTo>
                  <a:cubicBezTo>
                    <a:pt x="3252" y="2691"/>
                    <a:pt x="3290" y="2621"/>
                    <a:pt x="3322" y="2558"/>
                  </a:cubicBezTo>
                  <a:cubicBezTo>
                    <a:pt x="3347" y="2507"/>
                    <a:pt x="3385" y="2456"/>
                    <a:pt x="3404" y="2405"/>
                  </a:cubicBezTo>
                  <a:cubicBezTo>
                    <a:pt x="3482" y="2417"/>
                    <a:pt x="3565" y="2424"/>
                    <a:pt x="3649" y="2424"/>
                  </a:cubicBezTo>
                  <a:cubicBezTo>
                    <a:pt x="3695" y="2424"/>
                    <a:pt x="3740" y="2422"/>
                    <a:pt x="3785" y="2418"/>
                  </a:cubicBezTo>
                  <a:cubicBezTo>
                    <a:pt x="3919" y="2418"/>
                    <a:pt x="4046" y="2373"/>
                    <a:pt x="4154" y="2284"/>
                  </a:cubicBezTo>
                  <a:cubicBezTo>
                    <a:pt x="4262" y="2176"/>
                    <a:pt x="4262" y="2017"/>
                    <a:pt x="4249" y="1871"/>
                  </a:cubicBezTo>
                  <a:cubicBezTo>
                    <a:pt x="4230" y="1700"/>
                    <a:pt x="4192" y="1528"/>
                    <a:pt x="4129" y="1363"/>
                  </a:cubicBezTo>
                  <a:cubicBezTo>
                    <a:pt x="4084" y="1242"/>
                    <a:pt x="4021" y="1071"/>
                    <a:pt x="3887" y="1013"/>
                  </a:cubicBezTo>
                  <a:cubicBezTo>
                    <a:pt x="3851" y="1001"/>
                    <a:pt x="3812" y="995"/>
                    <a:pt x="3773" y="995"/>
                  </a:cubicBezTo>
                  <a:cubicBezTo>
                    <a:pt x="3730" y="995"/>
                    <a:pt x="3686" y="1003"/>
                    <a:pt x="3646" y="1020"/>
                  </a:cubicBezTo>
                  <a:cubicBezTo>
                    <a:pt x="3569" y="1045"/>
                    <a:pt x="3493" y="1071"/>
                    <a:pt x="3417" y="1096"/>
                  </a:cubicBezTo>
                  <a:lnTo>
                    <a:pt x="3353" y="1115"/>
                  </a:lnTo>
                  <a:cubicBezTo>
                    <a:pt x="3569" y="855"/>
                    <a:pt x="3830" y="632"/>
                    <a:pt x="4116" y="461"/>
                  </a:cubicBezTo>
                  <a:cubicBezTo>
                    <a:pt x="4484" y="251"/>
                    <a:pt x="4891" y="124"/>
                    <a:pt x="5317" y="98"/>
                  </a:cubicBezTo>
                  <a:cubicBezTo>
                    <a:pt x="5365" y="95"/>
                    <a:pt x="5411" y="94"/>
                    <a:pt x="5457" y="94"/>
                  </a:cubicBezTo>
                  <a:close/>
                  <a:moveTo>
                    <a:pt x="4789" y="11448"/>
                  </a:moveTo>
                  <a:cubicBezTo>
                    <a:pt x="4713" y="11499"/>
                    <a:pt x="4650" y="11569"/>
                    <a:pt x="4605" y="11651"/>
                  </a:cubicBezTo>
                  <a:cubicBezTo>
                    <a:pt x="4510" y="11848"/>
                    <a:pt x="4567" y="12064"/>
                    <a:pt x="4643" y="12268"/>
                  </a:cubicBezTo>
                  <a:cubicBezTo>
                    <a:pt x="4573" y="12217"/>
                    <a:pt x="4504" y="12160"/>
                    <a:pt x="4440" y="12096"/>
                  </a:cubicBezTo>
                  <a:cubicBezTo>
                    <a:pt x="4357" y="12007"/>
                    <a:pt x="4281" y="11893"/>
                    <a:pt x="4307" y="11766"/>
                  </a:cubicBezTo>
                  <a:cubicBezTo>
                    <a:pt x="4345" y="11645"/>
                    <a:pt x="4434" y="11550"/>
                    <a:pt x="4548" y="11505"/>
                  </a:cubicBezTo>
                  <a:cubicBezTo>
                    <a:pt x="4612" y="11480"/>
                    <a:pt x="4681" y="11461"/>
                    <a:pt x="4751" y="11448"/>
                  </a:cubicBezTo>
                  <a:close/>
                  <a:moveTo>
                    <a:pt x="10719" y="9319"/>
                  </a:moveTo>
                  <a:cubicBezTo>
                    <a:pt x="10788" y="9510"/>
                    <a:pt x="10865" y="9707"/>
                    <a:pt x="10928" y="9904"/>
                  </a:cubicBezTo>
                  <a:cubicBezTo>
                    <a:pt x="10998" y="10107"/>
                    <a:pt x="11062" y="10311"/>
                    <a:pt x="11119" y="10514"/>
                  </a:cubicBezTo>
                  <a:cubicBezTo>
                    <a:pt x="11233" y="10921"/>
                    <a:pt x="11322" y="11334"/>
                    <a:pt x="11398" y="11753"/>
                  </a:cubicBezTo>
                  <a:cubicBezTo>
                    <a:pt x="11418" y="11867"/>
                    <a:pt x="11437" y="11982"/>
                    <a:pt x="11456" y="12103"/>
                  </a:cubicBezTo>
                  <a:cubicBezTo>
                    <a:pt x="11475" y="12185"/>
                    <a:pt x="11481" y="12280"/>
                    <a:pt x="11500" y="12363"/>
                  </a:cubicBezTo>
                  <a:lnTo>
                    <a:pt x="11500" y="12395"/>
                  </a:lnTo>
                  <a:cubicBezTo>
                    <a:pt x="11297" y="11810"/>
                    <a:pt x="11074" y="11226"/>
                    <a:pt x="10839" y="10647"/>
                  </a:cubicBezTo>
                  <a:cubicBezTo>
                    <a:pt x="10693" y="10279"/>
                    <a:pt x="10541" y="9910"/>
                    <a:pt x="10369" y="9554"/>
                  </a:cubicBezTo>
                  <a:cubicBezTo>
                    <a:pt x="10483" y="9472"/>
                    <a:pt x="10604" y="9389"/>
                    <a:pt x="10719" y="9319"/>
                  </a:cubicBezTo>
                  <a:close/>
                  <a:moveTo>
                    <a:pt x="4783" y="11289"/>
                  </a:moveTo>
                  <a:cubicBezTo>
                    <a:pt x="4859" y="11308"/>
                    <a:pt x="4936" y="11327"/>
                    <a:pt x="5012" y="11340"/>
                  </a:cubicBezTo>
                  <a:cubicBezTo>
                    <a:pt x="5006" y="11340"/>
                    <a:pt x="4993" y="11346"/>
                    <a:pt x="4980" y="11353"/>
                  </a:cubicBezTo>
                  <a:cubicBezTo>
                    <a:pt x="4974" y="11346"/>
                    <a:pt x="4967" y="11346"/>
                    <a:pt x="4961" y="11346"/>
                  </a:cubicBezTo>
                  <a:cubicBezTo>
                    <a:pt x="4940" y="11345"/>
                    <a:pt x="4919" y="11344"/>
                    <a:pt x="4898" y="11344"/>
                  </a:cubicBezTo>
                  <a:cubicBezTo>
                    <a:pt x="4834" y="11344"/>
                    <a:pt x="4769" y="11351"/>
                    <a:pt x="4707" y="11365"/>
                  </a:cubicBezTo>
                  <a:cubicBezTo>
                    <a:pt x="4631" y="11372"/>
                    <a:pt x="4554" y="11397"/>
                    <a:pt x="4484" y="11429"/>
                  </a:cubicBezTo>
                  <a:cubicBezTo>
                    <a:pt x="4357" y="11493"/>
                    <a:pt x="4262" y="11601"/>
                    <a:pt x="4218" y="11734"/>
                  </a:cubicBezTo>
                  <a:cubicBezTo>
                    <a:pt x="4179" y="11893"/>
                    <a:pt x="4249" y="12033"/>
                    <a:pt x="4364" y="12153"/>
                  </a:cubicBezTo>
                  <a:cubicBezTo>
                    <a:pt x="4351" y="12160"/>
                    <a:pt x="4338" y="12179"/>
                    <a:pt x="4345" y="12198"/>
                  </a:cubicBezTo>
                  <a:cubicBezTo>
                    <a:pt x="4370" y="12268"/>
                    <a:pt x="4427" y="12325"/>
                    <a:pt x="4427" y="12408"/>
                  </a:cubicBezTo>
                  <a:cubicBezTo>
                    <a:pt x="4422" y="12471"/>
                    <a:pt x="4384" y="12527"/>
                    <a:pt x="4332" y="12527"/>
                  </a:cubicBezTo>
                  <a:cubicBezTo>
                    <a:pt x="4316" y="12527"/>
                    <a:pt x="4299" y="12521"/>
                    <a:pt x="4281" y="12509"/>
                  </a:cubicBezTo>
                  <a:cubicBezTo>
                    <a:pt x="4224" y="12458"/>
                    <a:pt x="4186" y="12395"/>
                    <a:pt x="4160" y="12325"/>
                  </a:cubicBezTo>
                  <a:cubicBezTo>
                    <a:pt x="4129" y="12242"/>
                    <a:pt x="4090" y="12166"/>
                    <a:pt x="4065" y="12084"/>
                  </a:cubicBezTo>
                  <a:cubicBezTo>
                    <a:pt x="4002" y="11912"/>
                    <a:pt x="3957" y="11740"/>
                    <a:pt x="4084" y="11588"/>
                  </a:cubicBezTo>
                  <a:lnTo>
                    <a:pt x="4078" y="11588"/>
                  </a:lnTo>
                  <a:cubicBezTo>
                    <a:pt x="4179" y="11473"/>
                    <a:pt x="4313" y="11384"/>
                    <a:pt x="4459" y="11340"/>
                  </a:cubicBezTo>
                  <a:cubicBezTo>
                    <a:pt x="4510" y="11321"/>
                    <a:pt x="4561" y="11308"/>
                    <a:pt x="4612" y="11296"/>
                  </a:cubicBezTo>
                  <a:cubicBezTo>
                    <a:pt x="4649" y="11305"/>
                    <a:pt x="4686" y="11311"/>
                    <a:pt x="4723" y="11311"/>
                  </a:cubicBezTo>
                  <a:cubicBezTo>
                    <a:pt x="4737" y="11311"/>
                    <a:pt x="4750" y="11310"/>
                    <a:pt x="4764" y="11308"/>
                  </a:cubicBezTo>
                  <a:cubicBezTo>
                    <a:pt x="4777" y="11308"/>
                    <a:pt x="4783" y="11296"/>
                    <a:pt x="4783" y="11289"/>
                  </a:cubicBezTo>
                  <a:close/>
                  <a:moveTo>
                    <a:pt x="5228" y="12338"/>
                  </a:moveTo>
                  <a:lnTo>
                    <a:pt x="5228" y="12338"/>
                  </a:lnTo>
                  <a:cubicBezTo>
                    <a:pt x="5209" y="12376"/>
                    <a:pt x="5190" y="12427"/>
                    <a:pt x="5164" y="12471"/>
                  </a:cubicBezTo>
                  <a:cubicBezTo>
                    <a:pt x="5126" y="12535"/>
                    <a:pt x="5082" y="12586"/>
                    <a:pt x="5025" y="12630"/>
                  </a:cubicBezTo>
                  <a:cubicBezTo>
                    <a:pt x="4980" y="12663"/>
                    <a:pt x="4931" y="12682"/>
                    <a:pt x="4877" y="12682"/>
                  </a:cubicBezTo>
                  <a:cubicBezTo>
                    <a:pt x="4869" y="12682"/>
                    <a:pt x="4861" y="12682"/>
                    <a:pt x="4853" y="12681"/>
                  </a:cubicBezTo>
                  <a:cubicBezTo>
                    <a:pt x="4821" y="12681"/>
                    <a:pt x="4796" y="12674"/>
                    <a:pt x="4764" y="12662"/>
                  </a:cubicBezTo>
                  <a:cubicBezTo>
                    <a:pt x="4751" y="12649"/>
                    <a:pt x="4739" y="12643"/>
                    <a:pt x="4726" y="12630"/>
                  </a:cubicBezTo>
                  <a:cubicBezTo>
                    <a:pt x="4878" y="12541"/>
                    <a:pt x="5031" y="12452"/>
                    <a:pt x="5183" y="12363"/>
                  </a:cubicBezTo>
                  <a:lnTo>
                    <a:pt x="5228" y="12338"/>
                  </a:lnTo>
                  <a:close/>
                  <a:moveTo>
                    <a:pt x="3925" y="11798"/>
                  </a:moveTo>
                  <a:cubicBezTo>
                    <a:pt x="3932" y="11937"/>
                    <a:pt x="3970" y="12077"/>
                    <a:pt x="4033" y="12211"/>
                  </a:cubicBezTo>
                  <a:cubicBezTo>
                    <a:pt x="4065" y="12319"/>
                    <a:pt x="4110" y="12414"/>
                    <a:pt x="4173" y="12509"/>
                  </a:cubicBezTo>
                  <a:cubicBezTo>
                    <a:pt x="4167" y="12516"/>
                    <a:pt x="4160" y="12528"/>
                    <a:pt x="4167" y="12535"/>
                  </a:cubicBezTo>
                  <a:cubicBezTo>
                    <a:pt x="4173" y="12586"/>
                    <a:pt x="4173" y="12630"/>
                    <a:pt x="4154" y="12674"/>
                  </a:cubicBezTo>
                  <a:cubicBezTo>
                    <a:pt x="4138" y="12703"/>
                    <a:pt x="4113" y="12714"/>
                    <a:pt x="4086" y="12714"/>
                  </a:cubicBezTo>
                  <a:cubicBezTo>
                    <a:pt x="4060" y="12714"/>
                    <a:pt x="4033" y="12703"/>
                    <a:pt x="4014" y="12687"/>
                  </a:cubicBezTo>
                  <a:cubicBezTo>
                    <a:pt x="3919" y="12586"/>
                    <a:pt x="3855" y="12458"/>
                    <a:pt x="3830" y="12319"/>
                  </a:cubicBezTo>
                  <a:cubicBezTo>
                    <a:pt x="3836" y="12312"/>
                    <a:pt x="3830" y="12293"/>
                    <a:pt x="3817" y="12293"/>
                  </a:cubicBezTo>
                  <a:cubicBezTo>
                    <a:pt x="3811" y="12211"/>
                    <a:pt x="3811" y="12134"/>
                    <a:pt x="3824" y="12058"/>
                  </a:cubicBezTo>
                  <a:cubicBezTo>
                    <a:pt x="3843" y="11963"/>
                    <a:pt x="3874" y="11874"/>
                    <a:pt x="3925" y="11798"/>
                  </a:cubicBezTo>
                  <a:close/>
                  <a:moveTo>
                    <a:pt x="10286" y="9624"/>
                  </a:moveTo>
                  <a:cubicBezTo>
                    <a:pt x="10407" y="9936"/>
                    <a:pt x="10547" y="10241"/>
                    <a:pt x="10674" y="10552"/>
                  </a:cubicBezTo>
                  <a:cubicBezTo>
                    <a:pt x="10801" y="10863"/>
                    <a:pt x="10935" y="11194"/>
                    <a:pt x="11062" y="11518"/>
                  </a:cubicBezTo>
                  <a:cubicBezTo>
                    <a:pt x="11310" y="12153"/>
                    <a:pt x="11570" y="12795"/>
                    <a:pt x="11716" y="13462"/>
                  </a:cubicBezTo>
                  <a:cubicBezTo>
                    <a:pt x="11780" y="13780"/>
                    <a:pt x="11831" y="14117"/>
                    <a:pt x="11767" y="14441"/>
                  </a:cubicBezTo>
                  <a:cubicBezTo>
                    <a:pt x="11316" y="13240"/>
                    <a:pt x="10846" y="12052"/>
                    <a:pt x="10369" y="10863"/>
                  </a:cubicBezTo>
                  <a:cubicBezTo>
                    <a:pt x="10236" y="10533"/>
                    <a:pt x="10102" y="10196"/>
                    <a:pt x="9956" y="9878"/>
                  </a:cubicBezTo>
                  <a:cubicBezTo>
                    <a:pt x="10064" y="9789"/>
                    <a:pt x="10172" y="9707"/>
                    <a:pt x="10286" y="9624"/>
                  </a:cubicBezTo>
                  <a:close/>
                  <a:moveTo>
                    <a:pt x="9873" y="9872"/>
                  </a:moveTo>
                  <a:cubicBezTo>
                    <a:pt x="9886" y="9878"/>
                    <a:pt x="9899" y="9885"/>
                    <a:pt x="9911" y="9891"/>
                  </a:cubicBezTo>
                  <a:cubicBezTo>
                    <a:pt x="10013" y="10190"/>
                    <a:pt x="10140" y="10488"/>
                    <a:pt x="10255" y="10781"/>
                  </a:cubicBezTo>
                  <a:cubicBezTo>
                    <a:pt x="10382" y="11092"/>
                    <a:pt x="10502" y="11404"/>
                    <a:pt x="10623" y="11715"/>
                  </a:cubicBezTo>
                  <a:cubicBezTo>
                    <a:pt x="10865" y="12331"/>
                    <a:pt x="11106" y="12948"/>
                    <a:pt x="11341" y="13564"/>
                  </a:cubicBezTo>
                  <a:cubicBezTo>
                    <a:pt x="11468" y="13907"/>
                    <a:pt x="11602" y="14257"/>
                    <a:pt x="11729" y="14600"/>
                  </a:cubicBezTo>
                  <a:cubicBezTo>
                    <a:pt x="11704" y="14848"/>
                    <a:pt x="11634" y="15096"/>
                    <a:pt x="11526" y="15318"/>
                  </a:cubicBezTo>
                  <a:cubicBezTo>
                    <a:pt x="11043" y="14378"/>
                    <a:pt x="10636" y="13405"/>
                    <a:pt x="10312" y="12408"/>
                  </a:cubicBezTo>
                  <a:cubicBezTo>
                    <a:pt x="10248" y="12211"/>
                    <a:pt x="10185" y="12007"/>
                    <a:pt x="10121" y="11810"/>
                  </a:cubicBezTo>
                  <a:cubicBezTo>
                    <a:pt x="10070" y="11499"/>
                    <a:pt x="10019" y="11187"/>
                    <a:pt x="9969" y="10876"/>
                  </a:cubicBezTo>
                  <a:lnTo>
                    <a:pt x="9810" y="9891"/>
                  </a:lnTo>
                  <a:lnTo>
                    <a:pt x="9873" y="9872"/>
                  </a:lnTo>
                  <a:close/>
                  <a:moveTo>
                    <a:pt x="12612" y="7470"/>
                  </a:moveTo>
                  <a:lnTo>
                    <a:pt x="12612" y="7470"/>
                  </a:lnTo>
                  <a:cubicBezTo>
                    <a:pt x="12390" y="7673"/>
                    <a:pt x="12148" y="7851"/>
                    <a:pt x="11881" y="7997"/>
                  </a:cubicBezTo>
                  <a:lnTo>
                    <a:pt x="11869" y="8004"/>
                  </a:lnTo>
                  <a:lnTo>
                    <a:pt x="11812" y="8042"/>
                  </a:lnTo>
                  <a:cubicBezTo>
                    <a:pt x="11805" y="8042"/>
                    <a:pt x="11799" y="8048"/>
                    <a:pt x="11799" y="8055"/>
                  </a:cubicBezTo>
                  <a:lnTo>
                    <a:pt x="11786" y="8061"/>
                  </a:lnTo>
                  <a:lnTo>
                    <a:pt x="11665" y="8137"/>
                  </a:lnTo>
                  <a:cubicBezTo>
                    <a:pt x="11589" y="8188"/>
                    <a:pt x="11507" y="8245"/>
                    <a:pt x="11430" y="8302"/>
                  </a:cubicBezTo>
                  <a:cubicBezTo>
                    <a:pt x="11408" y="8313"/>
                    <a:pt x="11424" y="8343"/>
                    <a:pt x="11445" y="8343"/>
                  </a:cubicBezTo>
                  <a:cubicBezTo>
                    <a:pt x="11449" y="8343"/>
                    <a:pt x="11452" y="8342"/>
                    <a:pt x="11456" y="8341"/>
                  </a:cubicBezTo>
                  <a:cubicBezTo>
                    <a:pt x="11538" y="8296"/>
                    <a:pt x="11621" y="8252"/>
                    <a:pt x="11710" y="8207"/>
                  </a:cubicBezTo>
                  <a:lnTo>
                    <a:pt x="11831" y="8131"/>
                  </a:lnTo>
                  <a:cubicBezTo>
                    <a:pt x="11862" y="8118"/>
                    <a:pt x="11894" y="8099"/>
                    <a:pt x="11920" y="8086"/>
                  </a:cubicBezTo>
                  <a:lnTo>
                    <a:pt x="11996" y="8055"/>
                  </a:lnTo>
                  <a:lnTo>
                    <a:pt x="11996" y="8055"/>
                  </a:lnTo>
                  <a:cubicBezTo>
                    <a:pt x="11964" y="8093"/>
                    <a:pt x="11945" y="8131"/>
                    <a:pt x="11926" y="8175"/>
                  </a:cubicBezTo>
                  <a:cubicBezTo>
                    <a:pt x="11913" y="8194"/>
                    <a:pt x="11926" y="8220"/>
                    <a:pt x="11945" y="8232"/>
                  </a:cubicBezTo>
                  <a:cubicBezTo>
                    <a:pt x="11881" y="8245"/>
                    <a:pt x="11824" y="8271"/>
                    <a:pt x="11773" y="8309"/>
                  </a:cubicBezTo>
                  <a:lnTo>
                    <a:pt x="11564" y="8410"/>
                  </a:lnTo>
                  <a:cubicBezTo>
                    <a:pt x="11424" y="8480"/>
                    <a:pt x="11290" y="8550"/>
                    <a:pt x="11151" y="8626"/>
                  </a:cubicBezTo>
                  <a:cubicBezTo>
                    <a:pt x="10884" y="8773"/>
                    <a:pt x="10617" y="8932"/>
                    <a:pt x="10363" y="9097"/>
                  </a:cubicBezTo>
                  <a:cubicBezTo>
                    <a:pt x="10347" y="9102"/>
                    <a:pt x="10357" y="9125"/>
                    <a:pt x="10373" y="9125"/>
                  </a:cubicBezTo>
                  <a:cubicBezTo>
                    <a:pt x="10375" y="9125"/>
                    <a:pt x="10379" y="9124"/>
                    <a:pt x="10382" y="9122"/>
                  </a:cubicBezTo>
                  <a:cubicBezTo>
                    <a:pt x="10649" y="8970"/>
                    <a:pt x="10916" y="8830"/>
                    <a:pt x="11189" y="8690"/>
                  </a:cubicBezTo>
                  <a:cubicBezTo>
                    <a:pt x="11322" y="8620"/>
                    <a:pt x="11462" y="8550"/>
                    <a:pt x="11595" y="8487"/>
                  </a:cubicBezTo>
                  <a:lnTo>
                    <a:pt x="11805" y="8391"/>
                  </a:lnTo>
                  <a:lnTo>
                    <a:pt x="11907" y="8341"/>
                  </a:lnTo>
                  <a:cubicBezTo>
                    <a:pt x="11939" y="8334"/>
                    <a:pt x="11970" y="8315"/>
                    <a:pt x="11989" y="8290"/>
                  </a:cubicBezTo>
                  <a:cubicBezTo>
                    <a:pt x="12002" y="8277"/>
                    <a:pt x="12002" y="8258"/>
                    <a:pt x="11989" y="8245"/>
                  </a:cubicBezTo>
                  <a:lnTo>
                    <a:pt x="11989" y="8245"/>
                  </a:lnTo>
                  <a:lnTo>
                    <a:pt x="12371" y="8347"/>
                  </a:lnTo>
                  <a:cubicBezTo>
                    <a:pt x="12047" y="8480"/>
                    <a:pt x="11729" y="8633"/>
                    <a:pt x="11418" y="8798"/>
                  </a:cubicBezTo>
                  <a:cubicBezTo>
                    <a:pt x="11074" y="8982"/>
                    <a:pt x="10750" y="9192"/>
                    <a:pt x="10426" y="9402"/>
                  </a:cubicBezTo>
                  <a:cubicBezTo>
                    <a:pt x="10248" y="9516"/>
                    <a:pt x="10070" y="9637"/>
                    <a:pt x="9899" y="9770"/>
                  </a:cubicBezTo>
                  <a:cubicBezTo>
                    <a:pt x="9797" y="9783"/>
                    <a:pt x="9695" y="9808"/>
                    <a:pt x="9594" y="9847"/>
                  </a:cubicBezTo>
                  <a:cubicBezTo>
                    <a:pt x="9473" y="9885"/>
                    <a:pt x="9352" y="9936"/>
                    <a:pt x="9244" y="9980"/>
                  </a:cubicBezTo>
                  <a:cubicBezTo>
                    <a:pt x="9009" y="10082"/>
                    <a:pt x="8787" y="10196"/>
                    <a:pt x="8564" y="10323"/>
                  </a:cubicBezTo>
                  <a:cubicBezTo>
                    <a:pt x="8126" y="10571"/>
                    <a:pt x="7713" y="10857"/>
                    <a:pt x="7287" y="11124"/>
                  </a:cubicBezTo>
                  <a:cubicBezTo>
                    <a:pt x="7090" y="11245"/>
                    <a:pt x="6887" y="11359"/>
                    <a:pt x="6690" y="11486"/>
                  </a:cubicBezTo>
                  <a:cubicBezTo>
                    <a:pt x="6682" y="11482"/>
                    <a:pt x="6673" y="11479"/>
                    <a:pt x="6664" y="11479"/>
                  </a:cubicBezTo>
                  <a:cubicBezTo>
                    <a:pt x="6657" y="11479"/>
                    <a:pt x="6650" y="11481"/>
                    <a:pt x="6645" y="11486"/>
                  </a:cubicBezTo>
                  <a:cubicBezTo>
                    <a:pt x="5736" y="11912"/>
                    <a:pt x="4859" y="12401"/>
                    <a:pt x="4021" y="12954"/>
                  </a:cubicBezTo>
                  <a:cubicBezTo>
                    <a:pt x="3169" y="13494"/>
                    <a:pt x="2337" y="14066"/>
                    <a:pt x="1485" y="14606"/>
                  </a:cubicBezTo>
                  <a:cubicBezTo>
                    <a:pt x="1040" y="14892"/>
                    <a:pt x="589" y="15178"/>
                    <a:pt x="125" y="15432"/>
                  </a:cubicBezTo>
                  <a:cubicBezTo>
                    <a:pt x="398" y="15077"/>
                    <a:pt x="722" y="14765"/>
                    <a:pt x="1085" y="14505"/>
                  </a:cubicBezTo>
                  <a:lnTo>
                    <a:pt x="1104" y="14505"/>
                  </a:lnTo>
                  <a:cubicBezTo>
                    <a:pt x="1224" y="14447"/>
                    <a:pt x="1339" y="14390"/>
                    <a:pt x="1453" y="14327"/>
                  </a:cubicBezTo>
                  <a:cubicBezTo>
                    <a:pt x="1568" y="14263"/>
                    <a:pt x="1682" y="14200"/>
                    <a:pt x="1796" y="14136"/>
                  </a:cubicBezTo>
                  <a:cubicBezTo>
                    <a:pt x="1904" y="14073"/>
                    <a:pt x="2006" y="14009"/>
                    <a:pt x="2114" y="13945"/>
                  </a:cubicBezTo>
                  <a:cubicBezTo>
                    <a:pt x="2222" y="13882"/>
                    <a:pt x="2349" y="13818"/>
                    <a:pt x="2432" y="13723"/>
                  </a:cubicBezTo>
                  <a:cubicBezTo>
                    <a:pt x="2449" y="13700"/>
                    <a:pt x="2430" y="13678"/>
                    <a:pt x="2408" y="13678"/>
                  </a:cubicBezTo>
                  <a:cubicBezTo>
                    <a:pt x="2405" y="13678"/>
                    <a:pt x="2403" y="13678"/>
                    <a:pt x="2400" y="13679"/>
                  </a:cubicBezTo>
                  <a:cubicBezTo>
                    <a:pt x="2286" y="13729"/>
                    <a:pt x="2178" y="13793"/>
                    <a:pt x="2082" y="13876"/>
                  </a:cubicBezTo>
                  <a:cubicBezTo>
                    <a:pt x="1974" y="13945"/>
                    <a:pt x="1860" y="14015"/>
                    <a:pt x="1752" y="14079"/>
                  </a:cubicBezTo>
                  <a:cubicBezTo>
                    <a:pt x="1638" y="14149"/>
                    <a:pt x="1523" y="14212"/>
                    <a:pt x="1409" y="14276"/>
                  </a:cubicBezTo>
                  <a:cubicBezTo>
                    <a:pt x="1294" y="14339"/>
                    <a:pt x="1199" y="14384"/>
                    <a:pt x="1097" y="14447"/>
                  </a:cubicBezTo>
                  <a:cubicBezTo>
                    <a:pt x="1091" y="14435"/>
                    <a:pt x="1078" y="14428"/>
                    <a:pt x="1059" y="14428"/>
                  </a:cubicBezTo>
                  <a:cubicBezTo>
                    <a:pt x="996" y="14441"/>
                    <a:pt x="926" y="14447"/>
                    <a:pt x="862" y="14460"/>
                  </a:cubicBezTo>
                  <a:cubicBezTo>
                    <a:pt x="1027" y="14378"/>
                    <a:pt x="1186" y="14289"/>
                    <a:pt x="1352" y="14200"/>
                  </a:cubicBezTo>
                  <a:cubicBezTo>
                    <a:pt x="1568" y="14073"/>
                    <a:pt x="1777" y="13945"/>
                    <a:pt x="1987" y="13812"/>
                  </a:cubicBezTo>
                  <a:cubicBezTo>
                    <a:pt x="2413" y="13532"/>
                    <a:pt x="2820" y="13227"/>
                    <a:pt x="3207" y="12897"/>
                  </a:cubicBezTo>
                  <a:cubicBezTo>
                    <a:pt x="3404" y="12738"/>
                    <a:pt x="3588" y="12566"/>
                    <a:pt x="3766" y="12382"/>
                  </a:cubicBezTo>
                  <a:cubicBezTo>
                    <a:pt x="3779" y="12427"/>
                    <a:pt x="3798" y="12477"/>
                    <a:pt x="3817" y="12522"/>
                  </a:cubicBezTo>
                  <a:cubicBezTo>
                    <a:pt x="3862" y="12630"/>
                    <a:pt x="3944" y="12789"/>
                    <a:pt x="4090" y="12789"/>
                  </a:cubicBezTo>
                  <a:cubicBezTo>
                    <a:pt x="4211" y="12789"/>
                    <a:pt x="4237" y="12674"/>
                    <a:pt x="4237" y="12573"/>
                  </a:cubicBezTo>
                  <a:cubicBezTo>
                    <a:pt x="4261" y="12592"/>
                    <a:pt x="4289" y="12601"/>
                    <a:pt x="4321" y="12601"/>
                  </a:cubicBezTo>
                  <a:cubicBezTo>
                    <a:pt x="4330" y="12601"/>
                    <a:pt x="4341" y="12600"/>
                    <a:pt x="4351" y="12598"/>
                  </a:cubicBezTo>
                  <a:cubicBezTo>
                    <a:pt x="4434" y="12586"/>
                    <a:pt x="4497" y="12509"/>
                    <a:pt x="4504" y="12427"/>
                  </a:cubicBezTo>
                  <a:cubicBezTo>
                    <a:pt x="4504" y="12357"/>
                    <a:pt x="4484" y="12287"/>
                    <a:pt x="4453" y="12230"/>
                  </a:cubicBezTo>
                  <a:lnTo>
                    <a:pt x="4453" y="12230"/>
                  </a:lnTo>
                  <a:cubicBezTo>
                    <a:pt x="4535" y="12300"/>
                    <a:pt x="4624" y="12363"/>
                    <a:pt x="4713" y="12414"/>
                  </a:cubicBezTo>
                  <a:cubicBezTo>
                    <a:pt x="4723" y="12420"/>
                    <a:pt x="4733" y="12423"/>
                    <a:pt x="4742" y="12423"/>
                  </a:cubicBezTo>
                  <a:cubicBezTo>
                    <a:pt x="4772" y="12423"/>
                    <a:pt x="4798" y="12397"/>
                    <a:pt x="4783" y="12363"/>
                  </a:cubicBezTo>
                  <a:cubicBezTo>
                    <a:pt x="4688" y="12160"/>
                    <a:pt x="4573" y="11912"/>
                    <a:pt x="4681" y="11690"/>
                  </a:cubicBezTo>
                  <a:cubicBezTo>
                    <a:pt x="4783" y="11467"/>
                    <a:pt x="5025" y="11435"/>
                    <a:pt x="5222" y="11359"/>
                  </a:cubicBezTo>
                  <a:lnTo>
                    <a:pt x="5292" y="11359"/>
                  </a:lnTo>
                  <a:lnTo>
                    <a:pt x="5145" y="11429"/>
                  </a:lnTo>
                  <a:cubicBezTo>
                    <a:pt x="5069" y="11461"/>
                    <a:pt x="4999" y="11493"/>
                    <a:pt x="4936" y="11537"/>
                  </a:cubicBezTo>
                  <a:cubicBezTo>
                    <a:pt x="4917" y="11550"/>
                    <a:pt x="4929" y="11569"/>
                    <a:pt x="4948" y="11569"/>
                  </a:cubicBezTo>
                  <a:cubicBezTo>
                    <a:pt x="5018" y="11550"/>
                    <a:pt x="5095" y="11524"/>
                    <a:pt x="5158" y="11493"/>
                  </a:cubicBezTo>
                  <a:lnTo>
                    <a:pt x="5387" y="11404"/>
                  </a:lnTo>
                  <a:lnTo>
                    <a:pt x="5527" y="11346"/>
                  </a:lnTo>
                  <a:cubicBezTo>
                    <a:pt x="5565" y="11340"/>
                    <a:pt x="5609" y="11321"/>
                    <a:pt x="5641" y="11296"/>
                  </a:cubicBezTo>
                  <a:lnTo>
                    <a:pt x="5819" y="11219"/>
                  </a:lnTo>
                  <a:cubicBezTo>
                    <a:pt x="5965" y="11149"/>
                    <a:pt x="6105" y="11079"/>
                    <a:pt x="6251" y="11016"/>
                  </a:cubicBezTo>
                  <a:lnTo>
                    <a:pt x="6454" y="10908"/>
                  </a:lnTo>
                  <a:cubicBezTo>
                    <a:pt x="6524" y="10882"/>
                    <a:pt x="6582" y="10851"/>
                    <a:pt x="6639" y="10813"/>
                  </a:cubicBezTo>
                  <a:cubicBezTo>
                    <a:pt x="6639" y="10832"/>
                    <a:pt x="6645" y="10857"/>
                    <a:pt x="6651" y="10882"/>
                  </a:cubicBezTo>
                  <a:cubicBezTo>
                    <a:pt x="6194" y="11099"/>
                    <a:pt x="5736" y="11327"/>
                    <a:pt x="5285" y="11556"/>
                  </a:cubicBezTo>
                  <a:cubicBezTo>
                    <a:pt x="5268" y="11568"/>
                    <a:pt x="5277" y="11595"/>
                    <a:pt x="5293" y="11595"/>
                  </a:cubicBezTo>
                  <a:cubicBezTo>
                    <a:pt x="5295" y="11595"/>
                    <a:pt x="5296" y="11595"/>
                    <a:pt x="5298" y="11594"/>
                  </a:cubicBezTo>
                  <a:cubicBezTo>
                    <a:pt x="5762" y="11391"/>
                    <a:pt x="6219" y="11187"/>
                    <a:pt x="6677" y="10971"/>
                  </a:cubicBezTo>
                  <a:cubicBezTo>
                    <a:pt x="6683" y="10990"/>
                    <a:pt x="6696" y="11010"/>
                    <a:pt x="6702" y="11022"/>
                  </a:cubicBezTo>
                  <a:cubicBezTo>
                    <a:pt x="6734" y="11092"/>
                    <a:pt x="6785" y="11149"/>
                    <a:pt x="6855" y="11175"/>
                  </a:cubicBezTo>
                  <a:cubicBezTo>
                    <a:pt x="6869" y="11179"/>
                    <a:pt x="6883" y="11181"/>
                    <a:pt x="6897" y="11181"/>
                  </a:cubicBezTo>
                  <a:cubicBezTo>
                    <a:pt x="6945" y="11181"/>
                    <a:pt x="6989" y="11157"/>
                    <a:pt x="7014" y="11118"/>
                  </a:cubicBezTo>
                  <a:cubicBezTo>
                    <a:pt x="7039" y="11067"/>
                    <a:pt x="7052" y="11010"/>
                    <a:pt x="7039" y="10946"/>
                  </a:cubicBezTo>
                  <a:lnTo>
                    <a:pt x="7039" y="10946"/>
                  </a:lnTo>
                  <a:cubicBezTo>
                    <a:pt x="7071" y="10990"/>
                    <a:pt x="7115" y="11022"/>
                    <a:pt x="7166" y="11035"/>
                  </a:cubicBezTo>
                  <a:cubicBezTo>
                    <a:pt x="7171" y="11035"/>
                    <a:pt x="7175" y="11036"/>
                    <a:pt x="7180" y="11036"/>
                  </a:cubicBezTo>
                  <a:cubicBezTo>
                    <a:pt x="7237" y="11036"/>
                    <a:pt x="7282" y="10999"/>
                    <a:pt x="7300" y="10946"/>
                  </a:cubicBezTo>
                  <a:cubicBezTo>
                    <a:pt x="7312" y="10876"/>
                    <a:pt x="7312" y="10800"/>
                    <a:pt x="7300" y="10730"/>
                  </a:cubicBezTo>
                  <a:cubicBezTo>
                    <a:pt x="7300" y="10654"/>
                    <a:pt x="7300" y="10577"/>
                    <a:pt x="7312" y="10501"/>
                  </a:cubicBezTo>
                  <a:cubicBezTo>
                    <a:pt x="7338" y="10590"/>
                    <a:pt x="7370" y="10679"/>
                    <a:pt x="7420" y="10762"/>
                  </a:cubicBezTo>
                  <a:cubicBezTo>
                    <a:pt x="7446" y="10813"/>
                    <a:pt x="7471" y="10876"/>
                    <a:pt x="7535" y="10882"/>
                  </a:cubicBezTo>
                  <a:cubicBezTo>
                    <a:pt x="7598" y="10882"/>
                    <a:pt x="7636" y="10819"/>
                    <a:pt x="7636" y="10768"/>
                  </a:cubicBezTo>
                  <a:cubicBezTo>
                    <a:pt x="7630" y="10692"/>
                    <a:pt x="7624" y="10616"/>
                    <a:pt x="7605" y="10539"/>
                  </a:cubicBezTo>
                  <a:lnTo>
                    <a:pt x="7573" y="10304"/>
                  </a:lnTo>
                  <a:cubicBezTo>
                    <a:pt x="7567" y="10260"/>
                    <a:pt x="7560" y="10222"/>
                    <a:pt x="7554" y="10183"/>
                  </a:cubicBezTo>
                  <a:cubicBezTo>
                    <a:pt x="7999" y="9910"/>
                    <a:pt x="8437" y="9631"/>
                    <a:pt x="8888" y="9364"/>
                  </a:cubicBezTo>
                  <a:cubicBezTo>
                    <a:pt x="9340" y="9103"/>
                    <a:pt x="9784" y="8849"/>
                    <a:pt x="10248" y="8626"/>
                  </a:cubicBezTo>
                  <a:cubicBezTo>
                    <a:pt x="10369" y="8563"/>
                    <a:pt x="10496" y="8506"/>
                    <a:pt x="10623" y="8455"/>
                  </a:cubicBezTo>
                  <a:cubicBezTo>
                    <a:pt x="10750" y="8398"/>
                    <a:pt x="10896" y="8353"/>
                    <a:pt x="11030" y="8283"/>
                  </a:cubicBezTo>
                  <a:cubicBezTo>
                    <a:pt x="11043" y="8277"/>
                    <a:pt x="11049" y="8264"/>
                    <a:pt x="11043" y="8245"/>
                  </a:cubicBezTo>
                  <a:cubicBezTo>
                    <a:pt x="11310" y="8105"/>
                    <a:pt x="11570" y="7959"/>
                    <a:pt x="11843" y="7826"/>
                  </a:cubicBezTo>
                  <a:cubicBezTo>
                    <a:pt x="12098" y="7699"/>
                    <a:pt x="12352" y="7578"/>
                    <a:pt x="12612" y="7470"/>
                  </a:cubicBezTo>
                  <a:close/>
                  <a:moveTo>
                    <a:pt x="9708" y="9929"/>
                  </a:moveTo>
                  <a:cubicBezTo>
                    <a:pt x="9848" y="10844"/>
                    <a:pt x="9994" y="11753"/>
                    <a:pt x="10147" y="12668"/>
                  </a:cubicBezTo>
                  <a:cubicBezTo>
                    <a:pt x="10140" y="12674"/>
                    <a:pt x="10140" y="12687"/>
                    <a:pt x="10140" y="12694"/>
                  </a:cubicBezTo>
                  <a:cubicBezTo>
                    <a:pt x="10147" y="12732"/>
                    <a:pt x="10159" y="12770"/>
                    <a:pt x="10172" y="12802"/>
                  </a:cubicBezTo>
                  <a:cubicBezTo>
                    <a:pt x="10204" y="13024"/>
                    <a:pt x="10242" y="13246"/>
                    <a:pt x="10280" y="13475"/>
                  </a:cubicBezTo>
                  <a:cubicBezTo>
                    <a:pt x="10331" y="13748"/>
                    <a:pt x="10375" y="14022"/>
                    <a:pt x="10420" y="14289"/>
                  </a:cubicBezTo>
                  <a:cubicBezTo>
                    <a:pt x="10305" y="14073"/>
                    <a:pt x="10197" y="13844"/>
                    <a:pt x="10115" y="13609"/>
                  </a:cubicBezTo>
                  <a:cubicBezTo>
                    <a:pt x="10110" y="13599"/>
                    <a:pt x="10106" y="13593"/>
                    <a:pt x="10098" y="13593"/>
                  </a:cubicBezTo>
                  <a:cubicBezTo>
                    <a:pt x="10096" y="13593"/>
                    <a:pt x="10093" y="13594"/>
                    <a:pt x="10089" y="13596"/>
                  </a:cubicBezTo>
                  <a:cubicBezTo>
                    <a:pt x="10089" y="13551"/>
                    <a:pt x="10083" y="13513"/>
                    <a:pt x="10077" y="13475"/>
                  </a:cubicBezTo>
                  <a:cubicBezTo>
                    <a:pt x="9988" y="12903"/>
                    <a:pt x="9873" y="12331"/>
                    <a:pt x="9734" y="11772"/>
                  </a:cubicBezTo>
                  <a:cubicBezTo>
                    <a:pt x="9664" y="11454"/>
                    <a:pt x="9568" y="11143"/>
                    <a:pt x="9448" y="10838"/>
                  </a:cubicBezTo>
                  <a:cubicBezTo>
                    <a:pt x="9443" y="10829"/>
                    <a:pt x="9435" y="10824"/>
                    <a:pt x="9426" y="10824"/>
                  </a:cubicBezTo>
                  <a:cubicBezTo>
                    <a:pt x="9412" y="10824"/>
                    <a:pt x="9397" y="10837"/>
                    <a:pt x="9397" y="10857"/>
                  </a:cubicBezTo>
                  <a:cubicBezTo>
                    <a:pt x="9454" y="11137"/>
                    <a:pt x="9537" y="11416"/>
                    <a:pt x="9606" y="11696"/>
                  </a:cubicBezTo>
                  <a:cubicBezTo>
                    <a:pt x="9676" y="11975"/>
                    <a:pt x="9746" y="12261"/>
                    <a:pt x="9803" y="12541"/>
                  </a:cubicBezTo>
                  <a:cubicBezTo>
                    <a:pt x="9911" y="13030"/>
                    <a:pt x="10000" y="13526"/>
                    <a:pt x="10070" y="14028"/>
                  </a:cubicBezTo>
                  <a:cubicBezTo>
                    <a:pt x="10064" y="14028"/>
                    <a:pt x="10064" y="14034"/>
                    <a:pt x="10064" y="14041"/>
                  </a:cubicBezTo>
                  <a:cubicBezTo>
                    <a:pt x="10070" y="14060"/>
                    <a:pt x="10077" y="14079"/>
                    <a:pt x="10083" y="14104"/>
                  </a:cubicBezTo>
                  <a:cubicBezTo>
                    <a:pt x="10089" y="14149"/>
                    <a:pt x="10096" y="14193"/>
                    <a:pt x="10102" y="14231"/>
                  </a:cubicBezTo>
                  <a:cubicBezTo>
                    <a:pt x="10115" y="14359"/>
                    <a:pt x="10128" y="14492"/>
                    <a:pt x="10147" y="14619"/>
                  </a:cubicBezTo>
                  <a:cubicBezTo>
                    <a:pt x="10121" y="14543"/>
                    <a:pt x="10102" y="14473"/>
                    <a:pt x="10077" y="14397"/>
                  </a:cubicBezTo>
                  <a:cubicBezTo>
                    <a:pt x="10019" y="14193"/>
                    <a:pt x="9937" y="13984"/>
                    <a:pt x="9848" y="13787"/>
                  </a:cubicBezTo>
                  <a:cubicBezTo>
                    <a:pt x="9843" y="13776"/>
                    <a:pt x="9831" y="13771"/>
                    <a:pt x="9819" y="13771"/>
                  </a:cubicBezTo>
                  <a:cubicBezTo>
                    <a:pt x="9801" y="13771"/>
                    <a:pt x="9783" y="13783"/>
                    <a:pt x="9791" y="13806"/>
                  </a:cubicBezTo>
                  <a:cubicBezTo>
                    <a:pt x="9829" y="13971"/>
                    <a:pt x="9892" y="14136"/>
                    <a:pt x="9950" y="14301"/>
                  </a:cubicBezTo>
                  <a:cubicBezTo>
                    <a:pt x="10000" y="14460"/>
                    <a:pt x="10051" y="14638"/>
                    <a:pt x="10096" y="14816"/>
                  </a:cubicBezTo>
                  <a:cubicBezTo>
                    <a:pt x="10185" y="15153"/>
                    <a:pt x="10216" y="15509"/>
                    <a:pt x="10185" y="15858"/>
                  </a:cubicBezTo>
                  <a:cubicBezTo>
                    <a:pt x="10178" y="15947"/>
                    <a:pt x="10166" y="16036"/>
                    <a:pt x="10147" y="16119"/>
                  </a:cubicBezTo>
                  <a:cubicBezTo>
                    <a:pt x="10136" y="16154"/>
                    <a:pt x="10118" y="16247"/>
                    <a:pt x="10079" y="16247"/>
                  </a:cubicBezTo>
                  <a:cubicBezTo>
                    <a:pt x="10069" y="16247"/>
                    <a:pt x="10058" y="16241"/>
                    <a:pt x="10045" y="16227"/>
                  </a:cubicBezTo>
                  <a:cubicBezTo>
                    <a:pt x="10000" y="16170"/>
                    <a:pt x="9975" y="16100"/>
                    <a:pt x="9956" y="16023"/>
                  </a:cubicBezTo>
                  <a:cubicBezTo>
                    <a:pt x="9931" y="15947"/>
                    <a:pt x="9905" y="15865"/>
                    <a:pt x="9873" y="15788"/>
                  </a:cubicBezTo>
                  <a:cubicBezTo>
                    <a:pt x="9753" y="15458"/>
                    <a:pt x="9613" y="15140"/>
                    <a:pt x="9467" y="14829"/>
                  </a:cubicBezTo>
                  <a:cubicBezTo>
                    <a:pt x="9320" y="14511"/>
                    <a:pt x="9155" y="14206"/>
                    <a:pt x="8971" y="13914"/>
                  </a:cubicBezTo>
                  <a:lnTo>
                    <a:pt x="8946" y="13856"/>
                  </a:lnTo>
                  <a:lnTo>
                    <a:pt x="9054" y="13996"/>
                  </a:lnTo>
                  <a:cubicBezTo>
                    <a:pt x="9149" y="14130"/>
                    <a:pt x="9244" y="14263"/>
                    <a:pt x="9333" y="14397"/>
                  </a:cubicBezTo>
                  <a:cubicBezTo>
                    <a:pt x="9409" y="14530"/>
                    <a:pt x="9505" y="14657"/>
                    <a:pt x="9613" y="14778"/>
                  </a:cubicBezTo>
                  <a:cubicBezTo>
                    <a:pt x="9617" y="14782"/>
                    <a:pt x="9621" y="14784"/>
                    <a:pt x="9626" y="14784"/>
                  </a:cubicBezTo>
                  <a:cubicBezTo>
                    <a:pt x="9643" y="14784"/>
                    <a:pt x="9661" y="14760"/>
                    <a:pt x="9651" y="14740"/>
                  </a:cubicBezTo>
                  <a:cubicBezTo>
                    <a:pt x="9600" y="14606"/>
                    <a:pt x="9530" y="14479"/>
                    <a:pt x="9441" y="14359"/>
                  </a:cubicBezTo>
                  <a:cubicBezTo>
                    <a:pt x="9359" y="14244"/>
                    <a:pt x="9276" y="14123"/>
                    <a:pt x="9193" y="14009"/>
                  </a:cubicBezTo>
                  <a:cubicBezTo>
                    <a:pt x="9022" y="13780"/>
                    <a:pt x="8844" y="13551"/>
                    <a:pt x="8660" y="13335"/>
                  </a:cubicBezTo>
                  <a:cubicBezTo>
                    <a:pt x="8285" y="12903"/>
                    <a:pt x="7878" y="12497"/>
                    <a:pt x="7446" y="12122"/>
                  </a:cubicBezTo>
                  <a:cubicBezTo>
                    <a:pt x="7211" y="11918"/>
                    <a:pt x="6969" y="11728"/>
                    <a:pt x="6715" y="11550"/>
                  </a:cubicBezTo>
                  <a:cubicBezTo>
                    <a:pt x="6899" y="11461"/>
                    <a:pt x="7077" y="11365"/>
                    <a:pt x="7249" y="11257"/>
                  </a:cubicBezTo>
                  <a:lnTo>
                    <a:pt x="7281" y="11238"/>
                  </a:lnTo>
                  <a:cubicBezTo>
                    <a:pt x="7287" y="11232"/>
                    <a:pt x="7287" y="11226"/>
                    <a:pt x="7293" y="11226"/>
                  </a:cubicBezTo>
                  <a:cubicBezTo>
                    <a:pt x="7427" y="11130"/>
                    <a:pt x="7560" y="11029"/>
                    <a:pt x="7700" y="10946"/>
                  </a:cubicBezTo>
                  <a:cubicBezTo>
                    <a:pt x="7783" y="10895"/>
                    <a:pt x="7859" y="10851"/>
                    <a:pt x="7941" y="10806"/>
                  </a:cubicBezTo>
                  <a:cubicBezTo>
                    <a:pt x="7980" y="10787"/>
                    <a:pt x="8018" y="10762"/>
                    <a:pt x="8056" y="10743"/>
                  </a:cubicBezTo>
                  <a:cubicBezTo>
                    <a:pt x="8081" y="10730"/>
                    <a:pt x="8100" y="10724"/>
                    <a:pt x="8126" y="10711"/>
                  </a:cubicBezTo>
                  <a:cubicBezTo>
                    <a:pt x="8450" y="10508"/>
                    <a:pt x="8793" y="10317"/>
                    <a:pt x="9143" y="10152"/>
                  </a:cubicBezTo>
                  <a:cubicBezTo>
                    <a:pt x="9143" y="10183"/>
                    <a:pt x="9149" y="10222"/>
                    <a:pt x="9155" y="10253"/>
                  </a:cubicBezTo>
                  <a:lnTo>
                    <a:pt x="9181" y="10374"/>
                  </a:lnTo>
                  <a:lnTo>
                    <a:pt x="9206" y="10488"/>
                  </a:lnTo>
                  <a:cubicBezTo>
                    <a:pt x="9212" y="10527"/>
                    <a:pt x="9219" y="10565"/>
                    <a:pt x="9238" y="10603"/>
                  </a:cubicBezTo>
                  <a:cubicBezTo>
                    <a:pt x="9245" y="10610"/>
                    <a:pt x="9255" y="10614"/>
                    <a:pt x="9264" y="10614"/>
                  </a:cubicBezTo>
                  <a:cubicBezTo>
                    <a:pt x="9280" y="10614"/>
                    <a:pt x="9295" y="10604"/>
                    <a:pt x="9295" y="10584"/>
                  </a:cubicBezTo>
                  <a:cubicBezTo>
                    <a:pt x="9301" y="10565"/>
                    <a:pt x="9295" y="10546"/>
                    <a:pt x="9289" y="10527"/>
                  </a:cubicBezTo>
                  <a:lnTo>
                    <a:pt x="9276" y="10469"/>
                  </a:lnTo>
                  <a:cubicBezTo>
                    <a:pt x="9270" y="10431"/>
                    <a:pt x="9263" y="10393"/>
                    <a:pt x="9251" y="10355"/>
                  </a:cubicBezTo>
                  <a:cubicBezTo>
                    <a:pt x="9244" y="10317"/>
                    <a:pt x="9232" y="10279"/>
                    <a:pt x="9225" y="10247"/>
                  </a:cubicBezTo>
                  <a:cubicBezTo>
                    <a:pt x="9212" y="10202"/>
                    <a:pt x="9206" y="10164"/>
                    <a:pt x="9187" y="10133"/>
                  </a:cubicBezTo>
                  <a:lnTo>
                    <a:pt x="9276" y="10094"/>
                  </a:lnTo>
                  <a:cubicBezTo>
                    <a:pt x="9282" y="10133"/>
                    <a:pt x="9289" y="10177"/>
                    <a:pt x="9301" y="10209"/>
                  </a:cubicBezTo>
                  <a:lnTo>
                    <a:pt x="9314" y="10272"/>
                  </a:lnTo>
                  <a:cubicBezTo>
                    <a:pt x="9320" y="10298"/>
                    <a:pt x="9327" y="10317"/>
                    <a:pt x="9340" y="10336"/>
                  </a:cubicBezTo>
                  <a:cubicBezTo>
                    <a:pt x="9342" y="10341"/>
                    <a:pt x="9346" y="10343"/>
                    <a:pt x="9351" y="10343"/>
                  </a:cubicBezTo>
                  <a:cubicBezTo>
                    <a:pt x="9358" y="10343"/>
                    <a:pt x="9365" y="10337"/>
                    <a:pt x="9365" y="10330"/>
                  </a:cubicBezTo>
                  <a:cubicBezTo>
                    <a:pt x="9365" y="10304"/>
                    <a:pt x="9359" y="10285"/>
                    <a:pt x="9352" y="10260"/>
                  </a:cubicBezTo>
                  <a:cubicBezTo>
                    <a:pt x="9346" y="10241"/>
                    <a:pt x="9340" y="10222"/>
                    <a:pt x="9333" y="10202"/>
                  </a:cubicBezTo>
                  <a:cubicBezTo>
                    <a:pt x="9327" y="10158"/>
                    <a:pt x="9314" y="10120"/>
                    <a:pt x="9295" y="10082"/>
                  </a:cubicBezTo>
                  <a:lnTo>
                    <a:pt x="9428" y="10031"/>
                  </a:lnTo>
                  <a:cubicBezTo>
                    <a:pt x="9441" y="10126"/>
                    <a:pt x="9460" y="10222"/>
                    <a:pt x="9492" y="10317"/>
                  </a:cubicBezTo>
                  <a:cubicBezTo>
                    <a:pt x="9517" y="10412"/>
                    <a:pt x="9537" y="10508"/>
                    <a:pt x="9562" y="10609"/>
                  </a:cubicBezTo>
                  <a:cubicBezTo>
                    <a:pt x="9581" y="10705"/>
                    <a:pt x="9606" y="10800"/>
                    <a:pt x="9625" y="10895"/>
                  </a:cubicBezTo>
                  <a:cubicBezTo>
                    <a:pt x="9638" y="10997"/>
                    <a:pt x="9664" y="11099"/>
                    <a:pt x="9702" y="11194"/>
                  </a:cubicBezTo>
                  <a:cubicBezTo>
                    <a:pt x="9707" y="11200"/>
                    <a:pt x="9714" y="11203"/>
                    <a:pt x="9721" y="11203"/>
                  </a:cubicBezTo>
                  <a:cubicBezTo>
                    <a:pt x="9729" y="11203"/>
                    <a:pt x="9736" y="11198"/>
                    <a:pt x="9740" y="11187"/>
                  </a:cubicBezTo>
                  <a:cubicBezTo>
                    <a:pt x="9740" y="11086"/>
                    <a:pt x="9727" y="10984"/>
                    <a:pt x="9695" y="10889"/>
                  </a:cubicBezTo>
                  <a:cubicBezTo>
                    <a:pt x="9676" y="10787"/>
                    <a:pt x="9651" y="10685"/>
                    <a:pt x="9632" y="10584"/>
                  </a:cubicBezTo>
                  <a:cubicBezTo>
                    <a:pt x="9606" y="10488"/>
                    <a:pt x="9581" y="10387"/>
                    <a:pt x="9549" y="10285"/>
                  </a:cubicBezTo>
                  <a:cubicBezTo>
                    <a:pt x="9530" y="10196"/>
                    <a:pt x="9498" y="10107"/>
                    <a:pt x="9460" y="10018"/>
                  </a:cubicBezTo>
                  <a:cubicBezTo>
                    <a:pt x="9498" y="10005"/>
                    <a:pt x="9537" y="9986"/>
                    <a:pt x="9568" y="9974"/>
                  </a:cubicBezTo>
                  <a:cubicBezTo>
                    <a:pt x="9606" y="9961"/>
                    <a:pt x="9664" y="9948"/>
                    <a:pt x="9708" y="9929"/>
                  </a:cubicBezTo>
                  <a:close/>
                  <a:moveTo>
                    <a:pt x="10344" y="13259"/>
                  </a:moveTo>
                  <a:lnTo>
                    <a:pt x="10401" y="13412"/>
                  </a:lnTo>
                  <a:cubicBezTo>
                    <a:pt x="10496" y="13647"/>
                    <a:pt x="10585" y="13888"/>
                    <a:pt x="10680" y="14123"/>
                  </a:cubicBezTo>
                  <a:cubicBezTo>
                    <a:pt x="10858" y="14600"/>
                    <a:pt x="11036" y="15077"/>
                    <a:pt x="11214" y="15560"/>
                  </a:cubicBezTo>
                  <a:cubicBezTo>
                    <a:pt x="11386" y="16043"/>
                    <a:pt x="11557" y="16526"/>
                    <a:pt x="11729" y="17015"/>
                  </a:cubicBezTo>
                  <a:cubicBezTo>
                    <a:pt x="11780" y="17117"/>
                    <a:pt x="11799" y="17237"/>
                    <a:pt x="11786" y="17352"/>
                  </a:cubicBezTo>
                  <a:cubicBezTo>
                    <a:pt x="11767" y="17434"/>
                    <a:pt x="11704" y="17504"/>
                    <a:pt x="11621" y="17542"/>
                  </a:cubicBezTo>
                  <a:cubicBezTo>
                    <a:pt x="11572" y="17562"/>
                    <a:pt x="11523" y="17570"/>
                    <a:pt x="11474" y="17570"/>
                  </a:cubicBezTo>
                  <a:cubicBezTo>
                    <a:pt x="11333" y="17570"/>
                    <a:pt x="11196" y="17497"/>
                    <a:pt x="11087" y="17402"/>
                  </a:cubicBezTo>
                  <a:cubicBezTo>
                    <a:pt x="10896" y="17225"/>
                    <a:pt x="10731" y="17021"/>
                    <a:pt x="10598" y="16799"/>
                  </a:cubicBezTo>
                  <a:cubicBezTo>
                    <a:pt x="10471" y="16602"/>
                    <a:pt x="10363" y="16392"/>
                    <a:pt x="10229" y="16189"/>
                  </a:cubicBezTo>
                  <a:cubicBezTo>
                    <a:pt x="10236" y="16170"/>
                    <a:pt x="10242" y="16151"/>
                    <a:pt x="10242" y="16132"/>
                  </a:cubicBezTo>
                  <a:cubicBezTo>
                    <a:pt x="10318" y="15769"/>
                    <a:pt x="10318" y="15394"/>
                    <a:pt x="10242" y="15038"/>
                  </a:cubicBezTo>
                  <a:cubicBezTo>
                    <a:pt x="10242" y="14886"/>
                    <a:pt x="10229" y="14740"/>
                    <a:pt x="10216" y="14594"/>
                  </a:cubicBezTo>
                  <a:lnTo>
                    <a:pt x="10216" y="14594"/>
                  </a:lnTo>
                  <a:lnTo>
                    <a:pt x="10236" y="14664"/>
                  </a:lnTo>
                  <a:lnTo>
                    <a:pt x="10318" y="14962"/>
                  </a:lnTo>
                  <a:cubicBezTo>
                    <a:pt x="10337" y="15070"/>
                    <a:pt x="10369" y="15166"/>
                    <a:pt x="10413" y="15261"/>
                  </a:cubicBezTo>
                  <a:cubicBezTo>
                    <a:pt x="10418" y="15271"/>
                    <a:pt x="10427" y="15275"/>
                    <a:pt x="10435" y="15275"/>
                  </a:cubicBezTo>
                  <a:cubicBezTo>
                    <a:pt x="10449" y="15275"/>
                    <a:pt x="10462" y="15264"/>
                    <a:pt x="10458" y="15248"/>
                  </a:cubicBezTo>
                  <a:cubicBezTo>
                    <a:pt x="10445" y="15147"/>
                    <a:pt x="10420" y="15045"/>
                    <a:pt x="10382" y="14950"/>
                  </a:cubicBezTo>
                  <a:lnTo>
                    <a:pt x="10293" y="14644"/>
                  </a:lnTo>
                  <a:cubicBezTo>
                    <a:pt x="10255" y="14530"/>
                    <a:pt x="10223" y="14416"/>
                    <a:pt x="10185" y="14308"/>
                  </a:cubicBezTo>
                  <a:cubicBezTo>
                    <a:pt x="10178" y="14193"/>
                    <a:pt x="10159" y="14079"/>
                    <a:pt x="10147" y="13965"/>
                  </a:cubicBezTo>
                  <a:lnTo>
                    <a:pt x="10147" y="13965"/>
                  </a:lnTo>
                  <a:lnTo>
                    <a:pt x="10153" y="13990"/>
                  </a:lnTo>
                  <a:cubicBezTo>
                    <a:pt x="10178" y="14073"/>
                    <a:pt x="10204" y="14142"/>
                    <a:pt x="10236" y="14219"/>
                  </a:cubicBezTo>
                  <a:cubicBezTo>
                    <a:pt x="10286" y="14378"/>
                    <a:pt x="10337" y="14524"/>
                    <a:pt x="10394" y="14683"/>
                  </a:cubicBezTo>
                  <a:cubicBezTo>
                    <a:pt x="10445" y="14835"/>
                    <a:pt x="10496" y="14981"/>
                    <a:pt x="10553" y="15134"/>
                  </a:cubicBezTo>
                  <a:cubicBezTo>
                    <a:pt x="10579" y="15210"/>
                    <a:pt x="10604" y="15286"/>
                    <a:pt x="10630" y="15356"/>
                  </a:cubicBezTo>
                  <a:cubicBezTo>
                    <a:pt x="10655" y="15432"/>
                    <a:pt x="10687" y="15509"/>
                    <a:pt x="10725" y="15572"/>
                  </a:cubicBezTo>
                  <a:cubicBezTo>
                    <a:pt x="10729" y="15580"/>
                    <a:pt x="10735" y="15583"/>
                    <a:pt x="10742" y="15583"/>
                  </a:cubicBezTo>
                  <a:cubicBezTo>
                    <a:pt x="10757" y="15583"/>
                    <a:pt x="10776" y="15567"/>
                    <a:pt x="10776" y="15553"/>
                  </a:cubicBezTo>
                  <a:cubicBezTo>
                    <a:pt x="10763" y="15477"/>
                    <a:pt x="10738" y="15407"/>
                    <a:pt x="10712" y="15337"/>
                  </a:cubicBezTo>
                  <a:cubicBezTo>
                    <a:pt x="10687" y="15255"/>
                    <a:pt x="10655" y="15185"/>
                    <a:pt x="10630" y="15108"/>
                  </a:cubicBezTo>
                  <a:cubicBezTo>
                    <a:pt x="10579" y="14956"/>
                    <a:pt x="10522" y="14803"/>
                    <a:pt x="10464" y="14651"/>
                  </a:cubicBezTo>
                  <a:cubicBezTo>
                    <a:pt x="10407" y="14498"/>
                    <a:pt x="10356" y="14352"/>
                    <a:pt x="10299" y="14200"/>
                  </a:cubicBezTo>
                  <a:lnTo>
                    <a:pt x="10293" y="14187"/>
                  </a:lnTo>
                  <a:lnTo>
                    <a:pt x="10293" y="14187"/>
                  </a:lnTo>
                  <a:cubicBezTo>
                    <a:pt x="10350" y="14295"/>
                    <a:pt x="10407" y="14397"/>
                    <a:pt x="10471" y="14498"/>
                  </a:cubicBezTo>
                  <a:cubicBezTo>
                    <a:pt x="10475" y="14508"/>
                    <a:pt x="10483" y="14514"/>
                    <a:pt x="10492" y="14514"/>
                  </a:cubicBezTo>
                  <a:cubicBezTo>
                    <a:pt x="10496" y="14514"/>
                    <a:pt x="10499" y="14513"/>
                    <a:pt x="10502" y="14511"/>
                  </a:cubicBezTo>
                  <a:cubicBezTo>
                    <a:pt x="10560" y="14689"/>
                    <a:pt x="10630" y="14854"/>
                    <a:pt x="10687" y="15026"/>
                  </a:cubicBezTo>
                  <a:lnTo>
                    <a:pt x="10814" y="15394"/>
                  </a:lnTo>
                  <a:cubicBezTo>
                    <a:pt x="10846" y="15521"/>
                    <a:pt x="10896" y="15642"/>
                    <a:pt x="10954" y="15757"/>
                  </a:cubicBezTo>
                  <a:cubicBezTo>
                    <a:pt x="10957" y="15760"/>
                    <a:pt x="10962" y="15762"/>
                    <a:pt x="10966" y="15762"/>
                  </a:cubicBezTo>
                  <a:cubicBezTo>
                    <a:pt x="10978" y="15762"/>
                    <a:pt x="10990" y="15751"/>
                    <a:pt x="10985" y="15738"/>
                  </a:cubicBezTo>
                  <a:cubicBezTo>
                    <a:pt x="10979" y="15680"/>
                    <a:pt x="10960" y="15623"/>
                    <a:pt x="10941" y="15566"/>
                  </a:cubicBezTo>
                  <a:cubicBezTo>
                    <a:pt x="10922" y="15502"/>
                    <a:pt x="10896" y="15445"/>
                    <a:pt x="10877" y="15382"/>
                  </a:cubicBezTo>
                  <a:lnTo>
                    <a:pt x="10738" y="15013"/>
                  </a:lnTo>
                  <a:cubicBezTo>
                    <a:pt x="10661" y="14803"/>
                    <a:pt x="10598" y="14587"/>
                    <a:pt x="10509" y="14378"/>
                  </a:cubicBezTo>
                  <a:cubicBezTo>
                    <a:pt x="10458" y="14003"/>
                    <a:pt x="10401" y="13634"/>
                    <a:pt x="10344" y="13259"/>
                  </a:cubicBezTo>
                  <a:close/>
                  <a:moveTo>
                    <a:pt x="9181" y="14460"/>
                  </a:moveTo>
                  <a:lnTo>
                    <a:pt x="9181" y="14460"/>
                  </a:lnTo>
                  <a:cubicBezTo>
                    <a:pt x="9244" y="14587"/>
                    <a:pt x="9314" y="14721"/>
                    <a:pt x="9371" y="14854"/>
                  </a:cubicBezTo>
                  <a:cubicBezTo>
                    <a:pt x="9530" y="15191"/>
                    <a:pt x="9670" y="15541"/>
                    <a:pt x="9797" y="15890"/>
                  </a:cubicBezTo>
                  <a:cubicBezTo>
                    <a:pt x="9829" y="15979"/>
                    <a:pt x="9861" y="16062"/>
                    <a:pt x="9886" y="16151"/>
                  </a:cubicBezTo>
                  <a:cubicBezTo>
                    <a:pt x="9905" y="16220"/>
                    <a:pt x="9943" y="16278"/>
                    <a:pt x="9988" y="16329"/>
                  </a:cubicBezTo>
                  <a:cubicBezTo>
                    <a:pt x="10015" y="16349"/>
                    <a:pt x="10048" y="16360"/>
                    <a:pt x="10081" y="16360"/>
                  </a:cubicBezTo>
                  <a:cubicBezTo>
                    <a:pt x="10109" y="16360"/>
                    <a:pt x="10136" y="16352"/>
                    <a:pt x="10159" y="16335"/>
                  </a:cubicBezTo>
                  <a:cubicBezTo>
                    <a:pt x="10178" y="16316"/>
                    <a:pt x="10197" y="16297"/>
                    <a:pt x="10204" y="16278"/>
                  </a:cubicBezTo>
                  <a:cubicBezTo>
                    <a:pt x="10293" y="16456"/>
                    <a:pt x="10388" y="16634"/>
                    <a:pt x="10496" y="16805"/>
                  </a:cubicBezTo>
                  <a:cubicBezTo>
                    <a:pt x="10547" y="16888"/>
                    <a:pt x="10598" y="16964"/>
                    <a:pt x="10649" y="17040"/>
                  </a:cubicBezTo>
                  <a:cubicBezTo>
                    <a:pt x="10642" y="17047"/>
                    <a:pt x="10636" y="17059"/>
                    <a:pt x="10636" y="17066"/>
                  </a:cubicBezTo>
                  <a:cubicBezTo>
                    <a:pt x="10623" y="17364"/>
                    <a:pt x="10560" y="17650"/>
                    <a:pt x="10458" y="17924"/>
                  </a:cubicBezTo>
                  <a:cubicBezTo>
                    <a:pt x="10439" y="17968"/>
                    <a:pt x="10420" y="18013"/>
                    <a:pt x="10401" y="18051"/>
                  </a:cubicBezTo>
                  <a:cubicBezTo>
                    <a:pt x="10394" y="18095"/>
                    <a:pt x="10369" y="18127"/>
                    <a:pt x="10337" y="18159"/>
                  </a:cubicBezTo>
                  <a:cubicBezTo>
                    <a:pt x="10330" y="18162"/>
                    <a:pt x="10324" y="18164"/>
                    <a:pt x="10318" y="18164"/>
                  </a:cubicBezTo>
                  <a:cubicBezTo>
                    <a:pt x="10264" y="18164"/>
                    <a:pt x="10248" y="18021"/>
                    <a:pt x="10242" y="17987"/>
                  </a:cubicBezTo>
                  <a:cubicBezTo>
                    <a:pt x="10223" y="17892"/>
                    <a:pt x="10197" y="17790"/>
                    <a:pt x="10172" y="17695"/>
                  </a:cubicBezTo>
                  <a:cubicBezTo>
                    <a:pt x="10128" y="17498"/>
                    <a:pt x="10077" y="17301"/>
                    <a:pt x="10026" y="17110"/>
                  </a:cubicBezTo>
                  <a:cubicBezTo>
                    <a:pt x="9822" y="16329"/>
                    <a:pt x="9581" y="15560"/>
                    <a:pt x="9308" y="14803"/>
                  </a:cubicBezTo>
                  <a:cubicBezTo>
                    <a:pt x="9263" y="14689"/>
                    <a:pt x="9225" y="14575"/>
                    <a:pt x="9181" y="14460"/>
                  </a:cubicBezTo>
                  <a:close/>
                  <a:moveTo>
                    <a:pt x="5511" y="0"/>
                  </a:moveTo>
                  <a:cubicBezTo>
                    <a:pt x="5479" y="0"/>
                    <a:pt x="5446" y="1"/>
                    <a:pt x="5412" y="3"/>
                  </a:cubicBezTo>
                  <a:cubicBezTo>
                    <a:pt x="5183" y="3"/>
                    <a:pt x="4955" y="41"/>
                    <a:pt x="4739" y="98"/>
                  </a:cubicBezTo>
                  <a:cubicBezTo>
                    <a:pt x="4332" y="213"/>
                    <a:pt x="3963" y="416"/>
                    <a:pt x="3652" y="702"/>
                  </a:cubicBezTo>
                  <a:cubicBezTo>
                    <a:pt x="3499" y="842"/>
                    <a:pt x="3366" y="994"/>
                    <a:pt x="3252" y="1166"/>
                  </a:cubicBezTo>
                  <a:cubicBezTo>
                    <a:pt x="2959" y="1287"/>
                    <a:pt x="2680" y="1446"/>
                    <a:pt x="2426" y="1636"/>
                  </a:cubicBezTo>
                  <a:cubicBezTo>
                    <a:pt x="2379" y="1667"/>
                    <a:pt x="2417" y="1737"/>
                    <a:pt x="2464" y="1737"/>
                  </a:cubicBezTo>
                  <a:cubicBezTo>
                    <a:pt x="2474" y="1737"/>
                    <a:pt x="2485" y="1733"/>
                    <a:pt x="2495" y="1725"/>
                  </a:cubicBezTo>
                  <a:cubicBezTo>
                    <a:pt x="2629" y="1852"/>
                    <a:pt x="2769" y="1973"/>
                    <a:pt x="2915" y="2100"/>
                  </a:cubicBezTo>
                  <a:cubicBezTo>
                    <a:pt x="3036" y="2208"/>
                    <a:pt x="3156" y="2335"/>
                    <a:pt x="3315" y="2392"/>
                  </a:cubicBezTo>
                  <a:lnTo>
                    <a:pt x="3328" y="2392"/>
                  </a:lnTo>
                  <a:cubicBezTo>
                    <a:pt x="3296" y="2431"/>
                    <a:pt x="3271" y="2481"/>
                    <a:pt x="3245" y="2520"/>
                  </a:cubicBezTo>
                  <a:cubicBezTo>
                    <a:pt x="3207" y="2589"/>
                    <a:pt x="3169" y="2653"/>
                    <a:pt x="3131" y="2723"/>
                  </a:cubicBezTo>
                  <a:cubicBezTo>
                    <a:pt x="3055" y="2850"/>
                    <a:pt x="2997" y="2983"/>
                    <a:pt x="2959" y="3123"/>
                  </a:cubicBezTo>
                  <a:cubicBezTo>
                    <a:pt x="2928" y="3174"/>
                    <a:pt x="2896" y="3225"/>
                    <a:pt x="2864" y="3282"/>
                  </a:cubicBezTo>
                  <a:cubicBezTo>
                    <a:pt x="2788" y="3428"/>
                    <a:pt x="2711" y="3574"/>
                    <a:pt x="2642" y="3727"/>
                  </a:cubicBezTo>
                  <a:cubicBezTo>
                    <a:pt x="2572" y="3873"/>
                    <a:pt x="2502" y="4026"/>
                    <a:pt x="2445" y="4178"/>
                  </a:cubicBezTo>
                  <a:cubicBezTo>
                    <a:pt x="2375" y="4331"/>
                    <a:pt x="2324" y="4489"/>
                    <a:pt x="2298" y="4655"/>
                  </a:cubicBezTo>
                  <a:cubicBezTo>
                    <a:pt x="2298" y="4661"/>
                    <a:pt x="2298" y="4667"/>
                    <a:pt x="2305" y="4674"/>
                  </a:cubicBezTo>
                  <a:cubicBezTo>
                    <a:pt x="2019" y="5335"/>
                    <a:pt x="1854" y="6040"/>
                    <a:pt x="1822" y="6758"/>
                  </a:cubicBezTo>
                  <a:cubicBezTo>
                    <a:pt x="1815" y="6885"/>
                    <a:pt x="1815" y="7012"/>
                    <a:pt x="1815" y="7139"/>
                  </a:cubicBezTo>
                  <a:cubicBezTo>
                    <a:pt x="1815" y="7203"/>
                    <a:pt x="1815" y="7267"/>
                    <a:pt x="1828" y="7336"/>
                  </a:cubicBezTo>
                  <a:cubicBezTo>
                    <a:pt x="1828" y="7400"/>
                    <a:pt x="1841" y="7464"/>
                    <a:pt x="1860" y="7533"/>
                  </a:cubicBezTo>
                  <a:cubicBezTo>
                    <a:pt x="1864" y="7541"/>
                    <a:pt x="1872" y="7544"/>
                    <a:pt x="1879" y="7544"/>
                  </a:cubicBezTo>
                  <a:cubicBezTo>
                    <a:pt x="1884" y="7544"/>
                    <a:pt x="1889" y="7542"/>
                    <a:pt x="1892" y="7540"/>
                  </a:cubicBezTo>
                  <a:cubicBezTo>
                    <a:pt x="1923" y="7902"/>
                    <a:pt x="2000" y="8264"/>
                    <a:pt x="2133" y="8607"/>
                  </a:cubicBezTo>
                  <a:cubicBezTo>
                    <a:pt x="2171" y="8703"/>
                    <a:pt x="2209" y="8792"/>
                    <a:pt x="2254" y="8887"/>
                  </a:cubicBezTo>
                  <a:cubicBezTo>
                    <a:pt x="2292" y="8976"/>
                    <a:pt x="2343" y="9052"/>
                    <a:pt x="2406" y="9122"/>
                  </a:cubicBezTo>
                  <a:cubicBezTo>
                    <a:pt x="2410" y="9126"/>
                    <a:pt x="2415" y="9127"/>
                    <a:pt x="2419" y="9127"/>
                  </a:cubicBezTo>
                  <a:cubicBezTo>
                    <a:pt x="2431" y="9127"/>
                    <a:pt x="2443" y="9117"/>
                    <a:pt x="2438" y="9103"/>
                  </a:cubicBezTo>
                  <a:cubicBezTo>
                    <a:pt x="2438" y="9084"/>
                    <a:pt x="2438" y="9078"/>
                    <a:pt x="2432" y="9065"/>
                  </a:cubicBezTo>
                  <a:lnTo>
                    <a:pt x="2432" y="9065"/>
                  </a:lnTo>
                  <a:cubicBezTo>
                    <a:pt x="2521" y="9243"/>
                    <a:pt x="2629" y="9414"/>
                    <a:pt x="2750" y="9573"/>
                  </a:cubicBezTo>
                  <a:cubicBezTo>
                    <a:pt x="2807" y="9643"/>
                    <a:pt x="2864" y="9713"/>
                    <a:pt x="2928" y="9783"/>
                  </a:cubicBezTo>
                  <a:cubicBezTo>
                    <a:pt x="2985" y="9840"/>
                    <a:pt x="3048" y="9897"/>
                    <a:pt x="3118" y="9942"/>
                  </a:cubicBezTo>
                  <a:lnTo>
                    <a:pt x="3182" y="10044"/>
                  </a:lnTo>
                  <a:cubicBezTo>
                    <a:pt x="3341" y="10298"/>
                    <a:pt x="3531" y="10539"/>
                    <a:pt x="3741" y="10749"/>
                  </a:cubicBezTo>
                  <a:cubicBezTo>
                    <a:pt x="3798" y="10813"/>
                    <a:pt x="3862" y="10870"/>
                    <a:pt x="3925" y="10921"/>
                  </a:cubicBezTo>
                  <a:cubicBezTo>
                    <a:pt x="3982" y="10978"/>
                    <a:pt x="4052" y="11029"/>
                    <a:pt x="4129" y="11067"/>
                  </a:cubicBezTo>
                  <a:lnTo>
                    <a:pt x="4148" y="11067"/>
                  </a:lnTo>
                  <a:lnTo>
                    <a:pt x="4179" y="11092"/>
                  </a:lnTo>
                  <a:cubicBezTo>
                    <a:pt x="4268" y="11149"/>
                    <a:pt x="4364" y="11200"/>
                    <a:pt x="4459" y="11245"/>
                  </a:cubicBezTo>
                  <a:lnTo>
                    <a:pt x="4484" y="11251"/>
                  </a:lnTo>
                  <a:lnTo>
                    <a:pt x="4421" y="11276"/>
                  </a:lnTo>
                  <a:cubicBezTo>
                    <a:pt x="4243" y="11334"/>
                    <a:pt x="4084" y="11448"/>
                    <a:pt x="3976" y="11607"/>
                  </a:cubicBezTo>
                  <a:cubicBezTo>
                    <a:pt x="3957" y="11639"/>
                    <a:pt x="3944" y="11670"/>
                    <a:pt x="3938" y="11709"/>
                  </a:cubicBezTo>
                  <a:cubicBezTo>
                    <a:pt x="3932" y="11709"/>
                    <a:pt x="3925" y="11709"/>
                    <a:pt x="3919" y="11715"/>
                  </a:cubicBezTo>
                  <a:cubicBezTo>
                    <a:pt x="3824" y="11817"/>
                    <a:pt x="3766" y="11950"/>
                    <a:pt x="3754" y="12090"/>
                  </a:cubicBezTo>
                  <a:cubicBezTo>
                    <a:pt x="3741" y="12172"/>
                    <a:pt x="3747" y="12249"/>
                    <a:pt x="3760" y="12331"/>
                  </a:cubicBezTo>
                  <a:cubicBezTo>
                    <a:pt x="3582" y="12471"/>
                    <a:pt x="3411" y="12630"/>
                    <a:pt x="3239" y="12776"/>
                  </a:cubicBezTo>
                  <a:cubicBezTo>
                    <a:pt x="3042" y="12941"/>
                    <a:pt x="2839" y="13100"/>
                    <a:pt x="2635" y="13246"/>
                  </a:cubicBezTo>
                  <a:cubicBezTo>
                    <a:pt x="2229" y="13551"/>
                    <a:pt x="1809" y="13831"/>
                    <a:pt x="1364" y="14085"/>
                  </a:cubicBezTo>
                  <a:cubicBezTo>
                    <a:pt x="1129" y="14219"/>
                    <a:pt x="869" y="14339"/>
                    <a:pt x="640" y="14498"/>
                  </a:cubicBezTo>
                  <a:cubicBezTo>
                    <a:pt x="627" y="14505"/>
                    <a:pt x="627" y="14524"/>
                    <a:pt x="640" y="14530"/>
                  </a:cubicBezTo>
                  <a:cubicBezTo>
                    <a:pt x="640" y="14543"/>
                    <a:pt x="653" y="14549"/>
                    <a:pt x="665" y="14549"/>
                  </a:cubicBezTo>
                  <a:cubicBezTo>
                    <a:pt x="761" y="14536"/>
                    <a:pt x="862" y="14524"/>
                    <a:pt x="958" y="14511"/>
                  </a:cubicBezTo>
                  <a:lnTo>
                    <a:pt x="958" y="14511"/>
                  </a:lnTo>
                  <a:cubicBezTo>
                    <a:pt x="595" y="14791"/>
                    <a:pt x="278" y="15121"/>
                    <a:pt x="11" y="15496"/>
                  </a:cubicBezTo>
                  <a:cubicBezTo>
                    <a:pt x="0" y="15512"/>
                    <a:pt x="12" y="15537"/>
                    <a:pt x="31" y="15537"/>
                  </a:cubicBezTo>
                  <a:cubicBezTo>
                    <a:pt x="35" y="15537"/>
                    <a:pt x="38" y="15536"/>
                    <a:pt x="42" y="15534"/>
                  </a:cubicBezTo>
                  <a:cubicBezTo>
                    <a:pt x="481" y="15293"/>
                    <a:pt x="919" y="15051"/>
                    <a:pt x="1352" y="14784"/>
                  </a:cubicBezTo>
                  <a:cubicBezTo>
                    <a:pt x="1784" y="14524"/>
                    <a:pt x="2203" y="14250"/>
                    <a:pt x="2623" y="13977"/>
                  </a:cubicBezTo>
                  <a:cubicBezTo>
                    <a:pt x="3302" y="13532"/>
                    <a:pt x="3976" y="13081"/>
                    <a:pt x="4669" y="12662"/>
                  </a:cubicBezTo>
                  <a:cubicBezTo>
                    <a:pt x="4707" y="12713"/>
                    <a:pt x="4764" y="12751"/>
                    <a:pt x="4828" y="12757"/>
                  </a:cubicBezTo>
                  <a:cubicBezTo>
                    <a:pt x="4847" y="12760"/>
                    <a:pt x="4866" y="12762"/>
                    <a:pt x="4885" y="12762"/>
                  </a:cubicBezTo>
                  <a:cubicBezTo>
                    <a:pt x="4942" y="12762"/>
                    <a:pt x="4998" y="12748"/>
                    <a:pt x="5050" y="12719"/>
                  </a:cubicBezTo>
                  <a:cubicBezTo>
                    <a:pt x="5120" y="12674"/>
                    <a:pt x="5183" y="12617"/>
                    <a:pt x="5228" y="12541"/>
                  </a:cubicBezTo>
                  <a:cubicBezTo>
                    <a:pt x="5279" y="12465"/>
                    <a:pt x="5317" y="12382"/>
                    <a:pt x="5336" y="12287"/>
                  </a:cubicBezTo>
                  <a:cubicBezTo>
                    <a:pt x="5336" y="12287"/>
                    <a:pt x="5336" y="12280"/>
                    <a:pt x="5336" y="12274"/>
                  </a:cubicBezTo>
                  <a:cubicBezTo>
                    <a:pt x="5781" y="12026"/>
                    <a:pt x="6232" y="11791"/>
                    <a:pt x="6690" y="11581"/>
                  </a:cubicBezTo>
                  <a:cubicBezTo>
                    <a:pt x="7128" y="11931"/>
                    <a:pt x="7554" y="12300"/>
                    <a:pt x="7948" y="12700"/>
                  </a:cubicBezTo>
                  <a:cubicBezTo>
                    <a:pt x="8227" y="12980"/>
                    <a:pt x="8494" y="13278"/>
                    <a:pt x="8742" y="13590"/>
                  </a:cubicBezTo>
                  <a:cubicBezTo>
                    <a:pt x="9060" y="14378"/>
                    <a:pt x="9359" y="15178"/>
                    <a:pt x="9606" y="15992"/>
                  </a:cubicBezTo>
                  <a:cubicBezTo>
                    <a:pt x="9734" y="16405"/>
                    <a:pt x="9848" y="16824"/>
                    <a:pt x="9956" y="17237"/>
                  </a:cubicBezTo>
                  <a:cubicBezTo>
                    <a:pt x="10007" y="17453"/>
                    <a:pt x="10064" y="17663"/>
                    <a:pt x="10108" y="17873"/>
                  </a:cubicBezTo>
                  <a:cubicBezTo>
                    <a:pt x="10128" y="17968"/>
                    <a:pt x="10147" y="18057"/>
                    <a:pt x="10178" y="18146"/>
                  </a:cubicBezTo>
                  <a:cubicBezTo>
                    <a:pt x="10197" y="18216"/>
                    <a:pt x="10261" y="18267"/>
                    <a:pt x="10337" y="18267"/>
                  </a:cubicBezTo>
                  <a:cubicBezTo>
                    <a:pt x="10420" y="18254"/>
                    <a:pt x="10471" y="18165"/>
                    <a:pt x="10502" y="18095"/>
                  </a:cubicBezTo>
                  <a:cubicBezTo>
                    <a:pt x="10547" y="17987"/>
                    <a:pt x="10591" y="17879"/>
                    <a:pt x="10623" y="17765"/>
                  </a:cubicBezTo>
                  <a:cubicBezTo>
                    <a:pt x="10687" y="17568"/>
                    <a:pt x="10725" y="17364"/>
                    <a:pt x="10738" y="17155"/>
                  </a:cubicBezTo>
                  <a:cubicBezTo>
                    <a:pt x="10801" y="17237"/>
                    <a:pt x="10871" y="17314"/>
                    <a:pt x="10941" y="17390"/>
                  </a:cubicBezTo>
                  <a:cubicBezTo>
                    <a:pt x="11081" y="17536"/>
                    <a:pt x="11259" y="17669"/>
                    <a:pt x="11475" y="17669"/>
                  </a:cubicBezTo>
                  <a:cubicBezTo>
                    <a:pt x="11480" y="17670"/>
                    <a:pt x="11484" y="17670"/>
                    <a:pt x="11489" y="17670"/>
                  </a:cubicBezTo>
                  <a:cubicBezTo>
                    <a:pt x="11668" y="17670"/>
                    <a:pt x="11826" y="17557"/>
                    <a:pt x="11881" y="17383"/>
                  </a:cubicBezTo>
                  <a:cubicBezTo>
                    <a:pt x="11901" y="17269"/>
                    <a:pt x="11888" y="17155"/>
                    <a:pt x="11850" y="17047"/>
                  </a:cubicBezTo>
                  <a:cubicBezTo>
                    <a:pt x="11805" y="16920"/>
                    <a:pt x="11761" y="16792"/>
                    <a:pt x="11716" y="16665"/>
                  </a:cubicBezTo>
                  <a:cubicBezTo>
                    <a:pt x="11627" y="16411"/>
                    <a:pt x="11538" y="16157"/>
                    <a:pt x="11443" y="15903"/>
                  </a:cubicBezTo>
                  <a:cubicBezTo>
                    <a:pt x="11259" y="15394"/>
                    <a:pt x="11074" y="14880"/>
                    <a:pt x="10884" y="14371"/>
                  </a:cubicBezTo>
                  <a:cubicBezTo>
                    <a:pt x="10776" y="14092"/>
                    <a:pt x="10674" y="13806"/>
                    <a:pt x="10566" y="13526"/>
                  </a:cubicBezTo>
                  <a:lnTo>
                    <a:pt x="10401" y="13094"/>
                  </a:lnTo>
                  <a:cubicBezTo>
                    <a:pt x="10356" y="12986"/>
                    <a:pt x="10318" y="12878"/>
                    <a:pt x="10274" y="12776"/>
                  </a:cubicBezTo>
                  <a:cubicBezTo>
                    <a:pt x="10267" y="12738"/>
                    <a:pt x="10261" y="12700"/>
                    <a:pt x="10255" y="12662"/>
                  </a:cubicBezTo>
                  <a:cubicBezTo>
                    <a:pt x="10236" y="12547"/>
                    <a:pt x="10216" y="12427"/>
                    <a:pt x="10197" y="12312"/>
                  </a:cubicBezTo>
                  <a:lnTo>
                    <a:pt x="10197" y="12312"/>
                  </a:lnTo>
                  <a:cubicBezTo>
                    <a:pt x="10280" y="12579"/>
                    <a:pt x="10369" y="12840"/>
                    <a:pt x="10464" y="13107"/>
                  </a:cubicBezTo>
                  <a:cubicBezTo>
                    <a:pt x="10642" y="13621"/>
                    <a:pt x="10852" y="14130"/>
                    <a:pt x="11074" y="14632"/>
                  </a:cubicBezTo>
                  <a:cubicBezTo>
                    <a:pt x="11201" y="14905"/>
                    <a:pt x="11335" y="15185"/>
                    <a:pt x="11468" y="15458"/>
                  </a:cubicBezTo>
                  <a:cubicBezTo>
                    <a:pt x="11480" y="15477"/>
                    <a:pt x="11503" y="15492"/>
                    <a:pt x="11525" y="15492"/>
                  </a:cubicBezTo>
                  <a:cubicBezTo>
                    <a:pt x="11540" y="15492"/>
                    <a:pt x="11554" y="15486"/>
                    <a:pt x="11564" y="15471"/>
                  </a:cubicBezTo>
                  <a:cubicBezTo>
                    <a:pt x="11723" y="15191"/>
                    <a:pt x="11818" y="14886"/>
                    <a:pt x="11837" y="14568"/>
                  </a:cubicBezTo>
                  <a:cubicBezTo>
                    <a:pt x="11837" y="14562"/>
                    <a:pt x="11837" y="14556"/>
                    <a:pt x="11837" y="14556"/>
                  </a:cubicBezTo>
                  <a:cubicBezTo>
                    <a:pt x="11907" y="14250"/>
                    <a:pt x="11907" y="13933"/>
                    <a:pt x="11850" y="13628"/>
                  </a:cubicBezTo>
                  <a:cubicBezTo>
                    <a:pt x="11805" y="13399"/>
                    <a:pt x="11748" y="13164"/>
                    <a:pt x="11684" y="12941"/>
                  </a:cubicBezTo>
                  <a:cubicBezTo>
                    <a:pt x="11691" y="12903"/>
                    <a:pt x="11691" y="12865"/>
                    <a:pt x="11684" y="12827"/>
                  </a:cubicBezTo>
                  <a:cubicBezTo>
                    <a:pt x="11672" y="12763"/>
                    <a:pt x="11659" y="12706"/>
                    <a:pt x="11646" y="12643"/>
                  </a:cubicBezTo>
                  <a:cubicBezTo>
                    <a:pt x="11627" y="12535"/>
                    <a:pt x="11602" y="12420"/>
                    <a:pt x="11564" y="12312"/>
                  </a:cubicBezTo>
                  <a:cubicBezTo>
                    <a:pt x="11557" y="12255"/>
                    <a:pt x="11551" y="12198"/>
                    <a:pt x="11545" y="12141"/>
                  </a:cubicBezTo>
                  <a:cubicBezTo>
                    <a:pt x="11532" y="12033"/>
                    <a:pt x="11519" y="11925"/>
                    <a:pt x="11500" y="11823"/>
                  </a:cubicBezTo>
                  <a:cubicBezTo>
                    <a:pt x="11468" y="11607"/>
                    <a:pt x="11430" y="11397"/>
                    <a:pt x="11379" y="11181"/>
                  </a:cubicBezTo>
                  <a:cubicBezTo>
                    <a:pt x="11290" y="10762"/>
                    <a:pt x="11182" y="10355"/>
                    <a:pt x="11055" y="9948"/>
                  </a:cubicBezTo>
                  <a:cubicBezTo>
                    <a:pt x="10979" y="9720"/>
                    <a:pt x="10903" y="9484"/>
                    <a:pt x="10807" y="9262"/>
                  </a:cubicBezTo>
                  <a:lnTo>
                    <a:pt x="10896" y="9205"/>
                  </a:lnTo>
                  <a:cubicBezTo>
                    <a:pt x="11221" y="9001"/>
                    <a:pt x="11564" y="8811"/>
                    <a:pt x="11907" y="8646"/>
                  </a:cubicBezTo>
                  <a:cubicBezTo>
                    <a:pt x="12104" y="8544"/>
                    <a:pt x="12307" y="8455"/>
                    <a:pt x="12511" y="8372"/>
                  </a:cubicBezTo>
                  <a:cubicBezTo>
                    <a:pt x="12542" y="8360"/>
                    <a:pt x="12542" y="8309"/>
                    <a:pt x="12511" y="8302"/>
                  </a:cubicBezTo>
                  <a:lnTo>
                    <a:pt x="12021" y="8169"/>
                  </a:lnTo>
                  <a:cubicBezTo>
                    <a:pt x="12059" y="8093"/>
                    <a:pt x="12117" y="8029"/>
                    <a:pt x="12180" y="7978"/>
                  </a:cubicBezTo>
                  <a:cubicBezTo>
                    <a:pt x="12206" y="7959"/>
                    <a:pt x="12206" y="7927"/>
                    <a:pt x="12174" y="7915"/>
                  </a:cubicBezTo>
                  <a:cubicBezTo>
                    <a:pt x="12415" y="7762"/>
                    <a:pt x="12631" y="7584"/>
                    <a:pt x="12816" y="7375"/>
                  </a:cubicBezTo>
                  <a:cubicBezTo>
                    <a:pt x="12844" y="7347"/>
                    <a:pt x="12812" y="7309"/>
                    <a:pt x="12779" y="7309"/>
                  </a:cubicBezTo>
                  <a:cubicBezTo>
                    <a:pt x="12774" y="7309"/>
                    <a:pt x="12769" y="7310"/>
                    <a:pt x="12765" y="7311"/>
                  </a:cubicBezTo>
                  <a:cubicBezTo>
                    <a:pt x="12441" y="7444"/>
                    <a:pt x="12117" y="7597"/>
                    <a:pt x="11799" y="7756"/>
                  </a:cubicBezTo>
                  <a:cubicBezTo>
                    <a:pt x="11507" y="7902"/>
                    <a:pt x="11221" y="8067"/>
                    <a:pt x="10941" y="8239"/>
                  </a:cubicBezTo>
                  <a:cubicBezTo>
                    <a:pt x="10839" y="8271"/>
                    <a:pt x="10744" y="8302"/>
                    <a:pt x="10655" y="8341"/>
                  </a:cubicBezTo>
                  <a:lnTo>
                    <a:pt x="10572" y="8379"/>
                  </a:lnTo>
                  <a:cubicBezTo>
                    <a:pt x="10560" y="8188"/>
                    <a:pt x="10528" y="7997"/>
                    <a:pt x="10483" y="7813"/>
                  </a:cubicBezTo>
                  <a:cubicBezTo>
                    <a:pt x="10445" y="7610"/>
                    <a:pt x="10388" y="7413"/>
                    <a:pt x="10325" y="7222"/>
                  </a:cubicBezTo>
                  <a:cubicBezTo>
                    <a:pt x="10261" y="7025"/>
                    <a:pt x="10191" y="6828"/>
                    <a:pt x="10102" y="6644"/>
                  </a:cubicBezTo>
                  <a:cubicBezTo>
                    <a:pt x="10064" y="6548"/>
                    <a:pt x="10019" y="6453"/>
                    <a:pt x="9969" y="6358"/>
                  </a:cubicBezTo>
                  <a:cubicBezTo>
                    <a:pt x="9943" y="6307"/>
                    <a:pt x="9918" y="6256"/>
                    <a:pt x="9892" y="6205"/>
                  </a:cubicBezTo>
                  <a:cubicBezTo>
                    <a:pt x="9880" y="6167"/>
                    <a:pt x="9867" y="6129"/>
                    <a:pt x="9854" y="6091"/>
                  </a:cubicBezTo>
                  <a:cubicBezTo>
                    <a:pt x="9600" y="5309"/>
                    <a:pt x="9206" y="4585"/>
                    <a:pt x="8698" y="3937"/>
                  </a:cubicBezTo>
                  <a:cubicBezTo>
                    <a:pt x="8526" y="3708"/>
                    <a:pt x="8335" y="3492"/>
                    <a:pt x="8119" y="3301"/>
                  </a:cubicBezTo>
                  <a:cubicBezTo>
                    <a:pt x="8119" y="3015"/>
                    <a:pt x="8081" y="2729"/>
                    <a:pt x="7999" y="2456"/>
                  </a:cubicBezTo>
                  <a:cubicBezTo>
                    <a:pt x="7916" y="2145"/>
                    <a:pt x="7789" y="1846"/>
                    <a:pt x="7630" y="1573"/>
                  </a:cubicBezTo>
                  <a:cubicBezTo>
                    <a:pt x="7586" y="1490"/>
                    <a:pt x="7535" y="1420"/>
                    <a:pt x="7484" y="1350"/>
                  </a:cubicBezTo>
                  <a:cubicBezTo>
                    <a:pt x="7439" y="1274"/>
                    <a:pt x="7376" y="1204"/>
                    <a:pt x="7306" y="1147"/>
                  </a:cubicBezTo>
                  <a:cubicBezTo>
                    <a:pt x="7300" y="1141"/>
                    <a:pt x="7293" y="1141"/>
                    <a:pt x="7287" y="1141"/>
                  </a:cubicBezTo>
                  <a:cubicBezTo>
                    <a:pt x="7223" y="1071"/>
                    <a:pt x="7160" y="1001"/>
                    <a:pt x="7096" y="937"/>
                  </a:cubicBezTo>
                  <a:cubicBezTo>
                    <a:pt x="7026" y="874"/>
                    <a:pt x="6956" y="804"/>
                    <a:pt x="6880" y="740"/>
                  </a:cubicBezTo>
                  <a:cubicBezTo>
                    <a:pt x="6848" y="715"/>
                    <a:pt x="6810" y="683"/>
                    <a:pt x="6772" y="651"/>
                  </a:cubicBezTo>
                  <a:cubicBezTo>
                    <a:pt x="6747" y="632"/>
                    <a:pt x="6728" y="613"/>
                    <a:pt x="6702" y="600"/>
                  </a:cubicBezTo>
                  <a:cubicBezTo>
                    <a:pt x="6690" y="569"/>
                    <a:pt x="6664" y="543"/>
                    <a:pt x="6639" y="518"/>
                  </a:cubicBezTo>
                  <a:cubicBezTo>
                    <a:pt x="6607" y="480"/>
                    <a:pt x="6569" y="448"/>
                    <a:pt x="6524" y="416"/>
                  </a:cubicBezTo>
                  <a:cubicBezTo>
                    <a:pt x="6442" y="346"/>
                    <a:pt x="6346" y="283"/>
                    <a:pt x="6251" y="238"/>
                  </a:cubicBezTo>
                  <a:cubicBezTo>
                    <a:pt x="6188" y="200"/>
                    <a:pt x="6124" y="175"/>
                    <a:pt x="6054" y="149"/>
                  </a:cubicBezTo>
                  <a:lnTo>
                    <a:pt x="6067" y="149"/>
                  </a:lnTo>
                  <a:cubicBezTo>
                    <a:pt x="6069" y="149"/>
                    <a:pt x="6071" y="150"/>
                    <a:pt x="6073" y="150"/>
                  </a:cubicBezTo>
                  <a:cubicBezTo>
                    <a:pt x="6107" y="150"/>
                    <a:pt x="6122" y="98"/>
                    <a:pt x="6086" y="86"/>
                  </a:cubicBezTo>
                  <a:cubicBezTo>
                    <a:pt x="5978" y="41"/>
                    <a:pt x="5863" y="16"/>
                    <a:pt x="5749" y="9"/>
                  </a:cubicBezTo>
                  <a:cubicBezTo>
                    <a:pt x="5668" y="5"/>
                    <a:pt x="5590" y="0"/>
                    <a:pt x="5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7319661" y="3764209"/>
              <a:ext cx="34913" cy="31933"/>
            </a:xfrm>
            <a:custGeom>
              <a:avLst/>
              <a:gdLst/>
              <a:ahLst/>
              <a:cxnLst/>
              <a:rect l="l" t="t" r="r" b="b"/>
              <a:pathLst>
                <a:path w="164" h="150" extrusionOk="0">
                  <a:moveTo>
                    <a:pt x="152" y="1"/>
                  </a:moveTo>
                  <a:cubicBezTo>
                    <a:pt x="150" y="1"/>
                    <a:pt x="148" y="2"/>
                    <a:pt x="146" y="5"/>
                  </a:cubicBezTo>
                  <a:lnTo>
                    <a:pt x="108" y="30"/>
                  </a:lnTo>
                  <a:cubicBezTo>
                    <a:pt x="96" y="43"/>
                    <a:pt x="83" y="49"/>
                    <a:pt x="77" y="62"/>
                  </a:cubicBezTo>
                  <a:lnTo>
                    <a:pt x="7" y="126"/>
                  </a:lnTo>
                  <a:cubicBezTo>
                    <a:pt x="0" y="132"/>
                    <a:pt x="0" y="138"/>
                    <a:pt x="7" y="145"/>
                  </a:cubicBezTo>
                  <a:cubicBezTo>
                    <a:pt x="10" y="148"/>
                    <a:pt x="13" y="150"/>
                    <a:pt x="16" y="150"/>
                  </a:cubicBezTo>
                  <a:cubicBezTo>
                    <a:pt x="19" y="150"/>
                    <a:pt x="22" y="148"/>
                    <a:pt x="26" y="145"/>
                  </a:cubicBezTo>
                  <a:lnTo>
                    <a:pt x="96" y="88"/>
                  </a:lnTo>
                  <a:lnTo>
                    <a:pt x="127" y="56"/>
                  </a:lnTo>
                  <a:lnTo>
                    <a:pt x="159" y="18"/>
                  </a:lnTo>
                  <a:cubicBezTo>
                    <a:pt x="164" y="13"/>
                    <a:pt x="158"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7245151" y="2307015"/>
              <a:ext cx="38319" cy="210330"/>
            </a:xfrm>
            <a:custGeom>
              <a:avLst/>
              <a:gdLst/>
              <a:ahLst/>
              <a:cxnLst/>
              <a:rect l="l" t="t" r="r" b="b"/>
              <a:pathLst>
                <a:path w="180" h="988" extrusionOk="0">
                  <a:moveTo>
                    <a:pt x="150" y="0"/>
                  </a:moveTo>
                  <a:cubicBezTo>
                    <a:pt x="140" y="0"/>
                    <a:pt x="130" y="6"/>
                    <a:pt x="128" y="19"/>
                  </a:cubicBezTo>
                  <a:cubicBezTo>
                    <a:pt x="71" y="171"/>
                    <a:pt x="39" y="336"/>
                    <a:pt x="26" y="495"/>
                  </a:cubicBezTo>
                  <a:cubicBezTo>
                    <a:pt x="13" y="654"/>
                    <a:pt x="1" y="832"/>
                    <a:pt x="64" y="972"/>
                  </a:cubicBezTo>
                  <a:cubicBezTo>
                    <a:pt x="70" y="983"/>
                    <a:pt x="80" y="988"/>
                    <a:pt x="90" y="988"/>
                  </a:cubicBezTo>
                  <a:cubicBezTo>
                    <a:pt x="103" y="988"/>
                    <a:pt x="115" y="980"/>
                    <a:pt x="115" y="965"/>
                  </a:cubicBezTo>
                  <a:cubicBezTo>
                    <a:pt x="141" y="813"/>
                    <a:pt x="115" y="654"/>
                    <a:pt x="121" y="502"/>
                  </a:cubicBezTo>
                  <a:cubicBezTo>
                    <a:pt x="128" y="343"/>
                    <a:pt x="147" y="184"/>
                    <a:pt x="172" y="31"/>
                  </a:cubicBezTo>
                  <a:cubicBezTo>
                    <a:pt x="180" y="12"/>
                    <a:pt x="165" y="0"/>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7326899" y="2613781"/>
              <a:ext cx="22779" cy="67697"/>
            </a:xfrm>
            <a:custGeom>
              <a:avLst/>
              <a:gdLst/>
              <a:ahLst/>
              <a:cxnLst/>
              <a:rect l="l" t="t" r="r" b="b"/>
              <a:pathLst>
                <a:path w="107" h="318" extrusionOk="0">
                  <a:moveTo>
                    <a:pt x="31" y="1"/>
                  </a:moveTo>
                  <a:cubicBezTo>
                    <a:pt x="16" y="1"/>
                    <a:pt x="1" y="12"/>
                    <a:pt x="4" y="33"/>
                  </a:cubicBezTo>
                  <a:lnTo>
                    <a:pt x="36" y="173"/>
                  </a:lnTo>
                  <a:cubicBezTo>
                    <a:pt x="43" y="217"/>
                    <a:pt x="62" y="268"/>
                    <a:pt x="81" y="312"/>
                  </a:cubicBezTo>
                  <a:cubicBezTo>
                    <a:pt x="84" y="316"/>
                    <a:pt x="90" y="317"/>
                    <a:pt x="96" y="317"/>
                  </a:cubicBezTo>
                  <a:cubicBezTo>
                    <a:pt x="101" y="317"/>
                    <a:pt x="106" y="316"/>
                    <a:pt x="106" y="312"/>
                  </a:cubicBezTo>
                  <a:cubicBezTo>
                    <a:pt x="100" y="217"/>
                    <a:pt x="87" y="122"/>
                    <a:pt x="55" y="26"/>
                  </a:cubicBezTo>
                  <a:cubicBezTo>
                    <a:pt x="55" y="9"/>
                    <a:pt x="43"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7279000" y="2528627"/>
              <a:ext cx="61098" cy="216717"/>
            </a:xfrm>
            <a:custGeom>
              <a:avLst/>
              <a:gdLst/>
              <a:ahLst/>
              <a:cxnLst/>
              <a:rect l="l" t="t" r="r" b="b"/>
              <a:pathLst>
                <a:path w="287" h="1018" extrusionOk="0">
                  <a:moveTo>
                    <a:pt x="39" y="1"/>
                  </a:moveTo>
                  <a:cubicBezTo>
                    <a:pt x="26" y="1"/>
                    <a:pt x="13" y="7"/>
                    <a:pt x="13" y="20"/>
                  </a:cubicBezTo>
                  <a:cubicBezTo>
                    <a:pt x="1" y="191"/>
                    <a:pt x="13" y="369"/>
                    <a:pt x="51" y="541"/>
                  </a:cubicBezTo>
                  <a:cubicBezTo>
                    <a:pt x="71" y="617"/>
                    <a:pt x="90" y="700"/>
                    <a:pt x="121" y="782"/>
                  </a:cubicBezTo>
                  <a:cubicBezTo>
                    <a:pt x="147" y="865"/>
                    <a:pt x="191" y="941"/>
                    <a:pt x="242" y="1011"/>
                  </a:cubicBezTo>
                  <a:cubicBezTo>
                    <a:pt x="248" y="1015"/>
                    <a:pt x="256" y="1017"/>
                    <a:pt x="262" y="1017"/>
                  </a:cubicBezTo>
                  <a:cubicBezTo>
                    <a:pt x="275" y="1017"/>
                    <a:pt x="287" y="1009"/>
                    <a:pt x="287" y="992"/>
                  </a:cubicBezTo>
                  <a:cubicBezTo>
                    <a:pt x="268" y="909"/>
                    <a:pt x="236" y="833"/>
                    <a:pt x="204" y="757"/>
                  </a:cubicBezTo>
                  <a:cubicBezTo>
                    <a:pt x="172" y="674"/>
                    <a:pt x="147" y="598"/>
                    <a:pt x="128" y="515"/>
                  </a:cubicBezTo>
                  <a:cubicBezTo>
                    <a:pt x="90" y="357"/>
                    <a:pt x="64" y="185"/>
                    <a:pt x="64" y="20"/>
                  </a:cubicBezTo>
                  <a:cubicBezTo>
                    <a:pt x="64" y="7"/>
                    <a:pt x="51" y="1"/>
                    <a:pt x="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7264098" y="2228247"/>
              <a:ext cx="21927" cy="35552"/>
            </a:xfrm>
            <a:custGeom>
              <a:avLst/>
              <a:gdLst/>
              <a:ahLst/>
              <a:cxnLst/>
              <a:rect l="l" t="t" r="r" b="b"/>
              <a:pathLst>
                <a:path w="103" h="167" extrusionOk="0">
                  <a:moveTo>
                    <a:pt x="90" y="1"/>
                  </a:moveTo>
                  <a:cubicBezTo>
                    <a:pt x="83" y="1"/>
                    <a:pt x="77" y="1"/>
                    <a:pt x="71" y="7"/>
                  </a:cubicBezTo>
                  <a:lnTo>
                    <a:pt x="58" y="20"/>
                  </a:lnTo>
                  <a:cubicBezTo>
                    <a:pt x="58" y="26"/>
                    <a:pt x="52" y="33"/>
                    <a:pt x="52" y="39"/>
                  </a:cubicBezTo>
                  <a:cubicBezTo>
                    <a:pt x="45" y="45"/>
                    <a:pt x="39" y="58"/>
                    <a:pt x="32" y="71"/>
                  </a:cubicBezTo>
                  <a:lnTo>
                    <a:pt x="7" y="128"/>
                  </a:lnTo>
                  <a:cubicBezTo>
                    <a:pt x="1" y="141"/>
                    <a:pt x="7" y="160"/>
                    <a:pt x="20" y="166"/>
                  </a:cubicBezTo>
                  <a:cubicBezTo>
                    <a:pt x="32" y="166"/>
                    <a:pt x="52" y="160"/>
                    <a:pt x="58" y="147"/>
                  </a:cubicBezTo>
                  <a:cubicBezTo>
                    <a:pt x="64" y="128"/>
                    <a:pt x="77" y="109"/>
                    <a:pt x="83" y="90"/>
                  </a:cubicBezTo>
                  <a:cubicBezTo>
                    <a:pt x="96" y="64"/>
                    <a:pt x="90" y="64"/>
                    <a:pt x="96" y="58"/>
                  </a:cubicBezTo>
                  <a:cubicBezTo>
                    <a:pt x="96" y="52"/>
                    <a:pt x="102" y="39"/>
                    <a:pt x="102" y="33"/>
                  </a:cubicBezTo>
                  <a:cubicBezTo>
                    <a:pt x="102" y="33"/>
                    <a:pt x="102" y="26"/>
                    <a:pt x="102" y="20"/>
                  </a:cubicBezTo>
                  <a:cubicBezTo>
                    <a:pt x="102" y="14"/>
                    <a:pt x="96" y="7"/>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7227695" y="2064539"/>
              <a:ext cx="43428" cy="158173"/>
            </a:xfrm>
            <a:custGeom>
              <a:avLst/>
              <a:gdLst/>
              <a:ahLst/>
              <a:cxnLst/>
              <a:rect l="l" t="t" r="r" b="b"/>
              <a:pathLst>
                <a:path w="204" h="743" extrusionOk="0">
                  <a:moveTo>
                    <a:pt x="173" y="1"/>
                  </a:moveTo>
                  <a:cubicBezTo>
                    <a:pt x="166" y="1"/>
                    <a:pt x="159" y="3"/>
                    <a:pt x="153" y="7"/>
                  </a:cubicBezTo>
                  <a:cubicBezTo>
                    <a:pt x="127" y="26"/>
                    <a:pt x="115" y="52"/>
                    <a:pt x="102" y="77"/>
                  </a:cubicBezTo>
                  <a:cubicBezTo>
                    <a:pt x="89" y="109"/>
                    <a:pt x="76" y="141"/>
                    <a:pt x="70" y="173"/>
                  </a:cubicBezTo>
                  <a:cubicBezTo>
                    <a:pt x="51" y="230"/>
                    <a:pt x="32" y="287"/>
                    <a:pt x="26" y="350"/>
                  </a:cubicBezTo>
                  <a:cubicBezTo>
                    <a:pt x="0" y="471"/>
                    <a:pt x="0" y="598"/>
                    <a:pt x="26" y="725"/>
                  </a:cubicBezTo>
                  <a:cubicBezTo>
                    <a:pt x="29" y="736"/>
                    <a:pt x="41" y="742"/>
                    <a:pt x="52" y="742"/>
                  </a:cubicBezTo>
                  <a:cubicBezTo>
                    <a:pt x="62" y="742"/>
                    <a:pt x="70" y="737"/>
                    <a:pt x="70" y="725"/>
                  </a:cubicBezTo>
                  <a:cubicBezTo>
                    <a:pt x="70" y="605"/>
                    <a:pt x="83" y="484"/>
                    <a:pt x="102" y="363"/>
                  </a:cubicBezTo>
                  <a:cubicBezTo>
                    <a:pt x="115" y="306"/>
                    <a:pt x="134" y="249"/>
                    <a:pt x="153" y="192"/>
                  </a:cubicBezTo>
                  <a:cubicBezTo>
                    <a:pt x="159" y="166"/>
                    <a:pt x="165" y="134"/>
                    <a:pt x="178" y="109"/>
                  </a:cubicBezTo>
                  <a:cubicBezTo>
                    <a:pt x="191" y="84"/>
                    <a:pt x="203" y="52"/>
                    <a:pt x="203" y="26"/>
                  </a:cubicBezTo>
                  <a:cubicBezTo>
                    <a:pt x="199" y="9"/>
                    <a:pt x="187" y="1"/>
                    <a:pt x="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7273678" y="2010467"/>
              <a:ext cx="16392" cy="25120"/>
            </a:xfrm>
            <a:custGeom>
              <a:avLst/>
              <a:gdLst/>
              <a:ahLst/>
              <a:cxnLst/>
              <a:rect l="l" t="t" r="r" b="b"/>
              <a:pathLst>
                <a:path w="77" h="118" extrusionOk="0">
                  <a:moveTo>
                    <a:pt x="62" y="0"/>
                  </a:moveTo>
                  <a:cubicBezTo>
                    <a:pt x="58" y="0"/>
                    <a:pt x="53" y="2"/>
                    <a:pt x="51" y="7"/>
                  </a:cubicBezTo>
                  <a:cubicBezTo>
                    <a:pt x="45" y="7"/>
                    <a:pt x="38" y="13"/>
                    <a:pt x="38" y="20"/>
                  </a:cubicBezTo>
                  <a:cubicBezTo>
                    <a:pt x="32" y="26"/>
                    <a:pt x="32" y="39"/>
                    <a:pt x="26" y="45"/>
                  </a:cubicBezTo>
                  <a:lnTo>
                    <a:pt x="7" y="83"/>
                  </a:lnTo>
                  <a:cubicBezTo>
                    <a:pt x="0" y="90"/>
                    <a:pt x="0" y="96"/>
                    <a:pt x="7" y="102"/>
                  </a:cubicBezTo>
                  <a:cubicBezTo>
                    <a:pt x="7" y="109"/>
                    <a:pt x="13" y="115"/>
                    <a:pt x="19" y="115"/>
                  </a:cubicBezTo>
                  <a:cubicBezTo>
                    <a:pt x="23" y="117"/>
                    <a:pt x="27" y="118"/>
                    <a:pt x="30" y="118"/>
                  </a:cubicBezTo>
                  <a:cubicBezTo>
                    <a:pt x="41" y="118"/>
                    <a:pt x="53" y="112"/>
                    <a:pt x="57" y="102"/>
                  </a:cubicBezTo>
                  <a:lnTo>
                    <a:pt x="70" y="58"/>
                  </a:lnTo>
                  <a:cubicBezTo>
                    <a:pt x="70" y="52"/>
                    <a:pt x="76" y="45"/>
                    <a:pt x="76" y="39"/>
                  </a:cubicBezTo>
                  <a:cubicBezTo>
                    <a:pt x="76" y="26"/>
                    <a:pt x="76" y="20"/>
                    <a:pt x="76" y="13"/>
                  </a:cubicBezTo>
                  <a:cubicBezTo>
                    <a:pt x="76" y="6"/>
                    <a:pt x="69"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8461574" y="1620675"/>
              <a:ext cx="90689" cy="91966"/>
            </a:xfrm>
            <a:custGeom>
              <a:avLst/>
              <a:gdLst/>
              <a:ahLst/>
              <a:cxnLst/>
              <a:rect l="l" t="t" r="r" b="b"/>
              <a:pathLst>
                <a:path w="426" h="432" extrusionOk="0">
                  <a:moveTo>
                    <a:pt x="24" y="0"/>
                  </a:moveTo>
                  <a:cubicBezTo>
                    <a:pt x="9" y="0"/>
                    <a:pt x="1" y="16"/>
                    <a:pt x="6" y="27"/>
                  </a:cubicBezTo>
                  <a:cubicBezTo>
                    <a:pt x="12" y="46"/>
                    <a:pt x="19" y="59"/>
                    <a:pt x="31" y="78"/>
                  </a:cubicBezTo>
                  <a:cubicBezTo>
                    <a:pt x="38" y="91"/>
                    <a:pt x="51" y="110"/>
                    <a:pt x="63" y="122"/>
                  </a:cubicBezTo>
                  <a:cubicBezTo>
                    <a:pt x="89" y="154"/>
                    <a:pt x="114" y="180"/>
                    <a:pt x="140" y="205"/>
                  </a:cubicBezTo>
                  <a:cubicBezTo>
                    <a:pt x="184" y="262"/>
                    <a:pt x="235" y="313"/>
                    <a:pt x="286" y="364"/>
                  </a:cubicBezTo>
                  <a:cubicBezTo>
                    <a:pt x="302" y="386"/>
                    <a:pt x="333" y="431"/>
                    <a:pt x="369" y="431"/>
                  </a:cubicBezTo>
                  <a:cubicBezTo>
                    <a:pt x="375" y="431"/>
                    <a:pt x="381" y="430"/>
                    <a:pt x="387" y="427"/>
                  </a:cubicBezTo>
                  <a:cubicBezTo>
                    <a:pt x="425" y="408"/>
                    <a:pt x="394" y="345"/>
                    <a:pt x="368" y="326"/>
                  </a:cubicBezTo>
                  <a:lnTo>
                    <a:pt x="216" y="167"/>
                  </a:lnTo>
                  <a:cubicBezTo>
                    <a:pt x="190" y="135"/>
                    <a:pt x="159" y="103"/>
                    <a:pt x="127" y="78"/>
                  </a:cubicBezTo>
                  <a:cubicBezTo>
                    <a:pt x="114" y="65"/>
                    <a:pt x="95" y="52"/>
                    <a:pt x="82" y="40"/>
                  </a:cubicBezTo>
                  <a:cubicBezTo>
                    <a:pt x="70" y="21"/>
                    <a:pt x="51" y="8"/>
                    <a:pt x="31" y="2"/>
                  </a:cubicBezTo>
                  <a:cubicBezTo>
                    <a:pt x="29" y="1"/>
                    <a:pt x="26" y="0"/>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7541487" y="2912245"/>
              <a:ext cx="37042" cy="79619"/>
            </a:xfrm>
            <a:custGeom>
              <a:avLst/>
              <a:gdLst/>
              <a:ahLst/>
              <a:cxnLst/>
              <a:rect l="l" t="t" r="r" b="b"/>
              <a:pathLst>
                <a:path w="174" h="374" extrusionOk="0">
                  <a:moveTo>
                    <a:pt x="23" y="0"/>
                  </a:moveTo>
                  <a:cubicBezTo>
                    <a:pt x="18" y="0"/>
                    <a:pt x="13" y="3"/>
                    <a:pt x="13" y="10"/>
                  </a:cubicBezTo>
                  <a:cubicBezTo>
                    <a:pt x="13" y="16"/>
                    <a:pt x="7" y="23"/>
                    <a:pt x="0" y="29"/>
                  </a:cubicBezTo>
                  <a:cubicBezTo>
                    <a:pt x="0" y="35"/>
                    <a:pt x="0" y="42"/>
                    <a:pt x="0" y="54"/>
                  </a:cubicBezTo>
                  <a:cubicBezTo>
                    <a:pt x="0" y="67"/>
                    <a:pt x="0" y="86"/>
                    <a:pt x="7" y="99"/>
                  </a:cubicBezTo>
                  <a:cubicBezTo>
                    <a:pt x="7" y="131"/>
                    <a:pt x="13" y="162"/>
                    <a:pt x="26" y="194"/>
                  </a:cubicBezTo>
                  <a:cubicBezTo>
                    <a:pt x="45" y="258"/>
                    <a:pt x="70" y="315"/>
                    <a:pt x="108" y="366"/>
                  </a:cubicBezTo>
                  <a:cubicBezTo>
                    <a:pt x="115" y="371"/>
                    <a:pt x="124" y="373"/>
                    <a:pt x="132" y="373"/>
                  </a:cubicBezTo>
                  <a:cubicBezTo>
                    <a:pt x="154" y="373"/>
                    <a:pt x="173" y="357"/>
                    <a:pt x="159" y="334"/>
                  </a:cubicBezTo>
                  <a:cubicBezTo>
                    <a:pt x="128" y="283"/>
                    <a:pt x="102" y="226"/>
                    <a:pt x="83" y="175"/>
                  </a:cubicBezTo>
                  <a:cubicBezTo>
                    <a:pt x="70" y="150"/>
                    <a:pt x="64" y="118"/>
                    <a:pt x="58" y="92"/>
                  </a:cubicBezTo>
                  <a:cubicBezTo>
                    <a:pt x="58" y="80"/>
                    <a:pt x="51" y="67"/>
                    <a:pt x="51" y="54"/>
                  </a:cubicBezTo>
                  <a:cubicBezTo>
                    <a:pt x="45" y="35"/>
                    <a:pt x="51" y="35"/>
                    <a:pt x="45" y="29"/>
                  </a:cubicBezTo>
                  <a:cubicBezTo>
                    <a:pt x="39" y="23"/>
                    <a:pt x="32" y="16"/>
                    <a:pt x="32" y="10"/>
                  </a:cubicBezTo>
                  <a:cubicBezTo>
                    <a:pt x="32" y="3"/>
                    <a:pt x="27"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7497419" y="2857108"/>
              <a:ext cx="73658" cy="178610"/>
            </a:xfrm>
            <a:custGeom>
              <a:avLst/>
              <a:gdLst/>
              <a:ahLst/>
              <a:cxnLst/>
              <a:rect l="l" t="t" r="r" b="b"/>
              <a:pathLst>
                <a:path w="346" h="839" extrusionOk="0">
                  <a:moveTo>
                    <a:pt x="25" y="0"/>
                  </a:moveTo>
                  <a:cubicBezTo>
                    <a:pt x="12" y="0"/>
                    <a:pt x="1" y="10"/>
                    <a:pt x="4" y="27"/>
                  </a:cubicBezTo>
                  <a:cubicBezTo>
                    <a:pt x="17" y="167"/>
                    <a:pt x="42" y="307"/>
                    <a:pt x="93" y="447"/>
                  </a:cubicBezTo>
                  <a:cubicBezTo>
                    <a:pt x="112" y="510"/>
                    <a:pt x="138" y="580"/>
                    <a:pt x="169" y="644"/>
                  </a:cubicBezTo>
                  <a:cubicBezTo>
                    <a:pt x="195" y="714"/>
                    <a:pt x="233" y="777"/>
                    <a:pt x="277" y="828"/>
                  </a:cubicBezTo>
                  <a:cubicBezTo>
                    <a:pt x="286" y="835"/>
                    <a:pt x="296" y="838"/>
                    <a:pt x="304" y="838"/>
                  </a:cubicBezTo>
                  <a:cubicBezTo>
                    <a:pt x="327" y="838"/>
                    <a:pt x="345" y="817"/>
                    <a:pt x="341" y="790"/>
                  </a:cubicBezTo>
                  <a:cubicBezTo>
                    <a:pt x="315" y="726"/>
                    <a:pt x="284" y="663"/>
                    <a:pt x="246" y="606"/>
                  </a:cubicBezTo>
                  <a:cubicBezTo>
                    <a:pt x="220" y="548"/>
                    <a:pt x="188" y="485"/>
                    <a:pt x="163" y="421"/>
                  </a:cubicBezTo>
                  <a:cubicBezTo>
                    <a:pt x="112" y="288"/>
                    <a:pt x="74" y="154"/>
                    <a:pt x="49" y="21"/>
                  </a:cubicBezTo>
                  <a:cubicBezTo>
                    <a:pt x="46" y="7"/>
                    <a:pt x="35"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7575335" y="2910117"/>
              <a:ext cx="23204" cy="57053"/>
            </a:xfrm>
            <a:custGeom>
              <a:avLst/>
              <a:gdLst/>
              <a:ahLst/>
              <a:cxnLst/>
              <a:rect l="l" t="t" r="r" b="b"/>
              <a:pathLst>
                <a:path w="109" h="268" extrusionOk="0">
                  <a:moveTo>
                    <a:pt x="32" y="1"/>
                  </a:moveTo>
                  <a:cubicBezTo>
                    <a:pt x="19" y="1"/>
                    <a:pt x="7" y="13"/>
                    <a:pt x="7" y="26"/>
                  </a:cubicBezTo>
                  <a:cubicBezTo>
                    <a:pt x="0" y="71"/>
                    <a:pt x="7" y="115"/>
                    <a:pt x="13" y="153"/>
                  </a:cubicBezTo>
                  <a:cubicBezTo>
                    <a:pt x="19" y="179"/>
                    <a:pt x="26" y="198"/>
                    <a:pt x="38" y="217"/>
                  </a:cubicBezTo>
                  <a:lnTo>
                    <a:pt x="51" y="249"/>
                  </a:lnTo>
                  <a:cubicBezTo>
                    <a:pt x="58" y="255"/>
                    <a:pt x="64" y="261"/>
                    <a:pt x="70" y="261"/>
                  </a:cubicBezTo>
                  <a:cubicBezTo>
                    <a:pt x="70" y="268"/>
                    <a:pt x="77" y="268"/>
                    <a:pt x="83" y="268"/>
                  </a:cubicBezTo>
                  <a:cubicBezTo>
                    <a:pt x="96" y="268"/>
                    <a:pt x="102" y="261"/>
                    <a:pt x="108" y="255"/>
                  </a:cubicBezTo>
                  <a:cubicBezTo>
                    <a:pt x="108" y="249"/>
                    <a:pt x="108" y="242"/>
                    <a:pt x="108" y="236"/>
                  </a:cubicBezTo>
                  <a:cubicBezTo>
                    <a:pt x="102" y="230"/>
                    <a:pt x="102" y="223"/>
                    <a:pt x="102" y="217"/>
                  </a:cubicBezTo>
                  <a:cubicBezTo>
                    <a:pt x="96" y="210"/>
                    <a:pt x="96" y="204"/>
                    <a:pt x="89" y="198"/>
                  </a:cubicBezTo>
                  <a:cubicBezTo>
                    <a:pt x="83" y="179"/>
                    <a:pt x="77" y="160"/>
                    <a:pt x="70" y="141"/>
                  </a:cubicBezTo>
                  <a:cubicBezTo>
                    <a:pt x="58" y="102"/>
                    <a:pt x="58" y="71"/>
                    <a:pt x="58" y="33"/>
                  </a:cubicBezTo>
                  <a:cubicBezTo>
                    <a:pt x="58" y="20"/>
                    <a:pt x="45" y="7"/>
                    <a:pt x="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8134583" y="2611014"/>
              <a:ext cx="47048" cy="77490"/>
            </a:xfrm>
            <a:custGeom>
              <a:avLst/>
              <a:gdLst/>
              <a:ahLst/>
              <a:cxnLst/>
              <a:rect l="l" t="t" r="r" b="b"/>
              <a:pathLst>
                <a:path w="221" h="364" extrusionOk="0">
                  <a:moveTo>
                    <a:pt x="30" y="0"/>
                  </a:moveTo>
                  <a:cubicBezTo>
                    <a:pt x="16" y="0"/>
                    <a:pt x="0" y="11"/>
                    <a:pt x="4" y="27"/>
                  </a:cubicBezTo>
                  <a:cubicBezTo>
                    <a:pt x="23" y="128"/>
                    <a:pt x="61" y="230"/>
                    <a:pt x="125" y="313"/>
                  </a:cubicBezTo>
                  <a:cubicBezTo>
                    <a:pt x="138" y="338"/>
                    <a:pt x="163" y="364"/>
                    <a:pt x="188" y="364"/>
                  </a:cubicBezTo>
                  <a:cubicBezTo>
                    <a:pt x="220" y="364"/>
                    <a:pt x="214" y="325"/>
                    <a:pt x="201" y="306"/>
                  </a:cubicBezTo>
                  <a:cubicBezTo>
                    <a:pt x="188" y="281"/>
                    <a:pt x="176" y="256"/>
                    <a:pt x="157" y="236"/>
                  </a:cubicBezTo>
                  <a:cubicBezTo>
                    <a:pt x="144" y="217"/>
                    <a:pt x="131" y="198"/>
                    <a:pt x="119" y="173"/>
                  </a:cubicBezTo>
                  <a:cubicBezTo>
                    <a:pt x="87" y="122"/>
                    <a:pt x="61" y="71"/>
                    <a:pt x="49" y="14"/>
                  </a:cubicBezTo>
                  <a:cubicBezTo>
                    <a:pt x="46" y="4"/>
                    <a:pt x="38" y="0"/>
                    <a:pt x="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8097541" y="2573972"/>
              <a:ext cx="73232" cy="146678"/>
            </a:xfrm>
            <a:custGeom>
              <a:avLst/>
              <a:gdLst/>
              <a:ahLst/>
              <a:cxnLst/>
              <a:rect l="l" t="t" r="r" b="b"/>
              <a:pathLst>
                <a:path w="344" h="689" extrusionOk="0">
                  <a:moveTo>
                    <a:pt x="21" y="0"/>
                  </a:moveTo>
                  <a:cubicBezTo>
                    <a:pt x="10" y="0"/>
                    <a:pt x="0" y="9"/>
                    <a:pt x="0" y="23"/>
                  </a:cubicBezTo>
                  <a:cubicBezTo>
                    <a:pt x="26" y="144"/>
                    <a:pt x="57" y="258"/>
                    <a:pt x="96" y="372"/>
                  </a:cubicBezTo>
                  <a:cubicBezTo>
                    <a:pt x="121" y="423"/>
                    <a:pt x="146" y="480"/>
                    <a:pt x="172" y="531"/>
                  </a:cubicBezTo>
                  <a:lnTo>
                    <a:pt x="216" y="614"/>
                  </a:lnTo>
                  <a:cubicBezTo>
                    <a:pt x="229" y="639"/>
                    <a:pt x="248" y="665"/>
                    <a:pt x="280" y="684"/>
                  </a:cubicBezTo>
                  <a:cubicBezTo>
                    <a:pt x="286" y="687"/>
                    <a:pt x="292" y="689"/>
                    <a:pt x="297" y="689"/>
                  </a:cubicBezTo>
                  <a:cubicBezTo>
                    <a:pt x="322" y="689"/>
                    <a:pt x="343" y="659"/>
                    <a:pt x="343" y="633"/>
                  </a:cubicBezTo>
                  <a:cubicBezTo>
                    <a:pt x="331" y="601"/>
                    <a:pt x="318" y="576"/>
                    <a:pt x="299" y="550"/>
                  </a:cubicBezTo>
                  <a:cubicBezTo>
                    <a:pt x="286" y="531"/>
                    <a:pt x="274" y="512"/>
                    <a:pt x="261" y="487"/>
                  </a:cubicBezTo>
                  <a:cubicBezTo>
                    <a:pt x="235" y="436"/>
                    <a:pt x="204" y="385"/>
                    <a:pt x="178" y="328"/>
                  </a:cubicBezTo>
                  <a:cubicBezTo>
                    <a:pt x="127" y="226"/>
                    <a:pt x="83" y="118"/>
                    <a:pt x="45" y="16"/>
                  </a:cubicBezTo>
                  <a:cubicBezTo>
                    <a:pt x="39" y="5"/>
                    <a:pt x="30"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8196320" y="2626980"/>
              <a:ext cx="28527" cy="46409"/>
            </a:xfrm>
            <a:custGeom>
              <a:avLst/>
              <a:gdLst/>
              <a:ahLst/>
              <a:cxnLst/>
              <a:rect l="l" t="t" r="r" b="b"/>
              <a:pathLst>
                <a:path w="134" h="218" extrusionOk="0">
                  <a:moveTo>
                    <a:pt x="23" y="0"/>
                  </a:moveTo>
                  <a:cubicBezTo>
                    <a:pt x="20" y="0"/>
                    <a:pt x="16" y="1"/>
                    <a:pt x="13" y="3"/>
                  </a:cubicBezTo>
                  <a:cubicBezTo>
                    <a:pt x="7" y="3"/>
                    <a:pt x="0" y="22"/>
                    <a:pt x="7" y="28"/>
                  </a:cubicBezTo>
                  <a:lnTo>
                    <a:pt x="51" y="123"/>
                  </a:lnTo>
                  <a:cubicBezTo>
                    <a:pt x="57" y="136"/>
                    <a:pt x="64" y="155"/>
                    <a:pt x="70" y="168"/>
                  </a:cubicBezTo>
                  <a:lnTo>
                    <a:pt x="83" y="187"/>
                  </a:lnTo>
                  <a:cubicBezTo>
                    <a:pt x="83" y="193"/>
                    <a:pt x="89" y="200"/>
                    <a:pt x="89" y="206"/>
                  </a:cubicBezTo>
                  <a:lnTo>
                    <a:pt x="102" y="212"/>
                  </a:lnTo>
                  <a:cubicBezTo>
                    <a:pt x="105" y="216"/>
                    <a:pt x="109" y="217"/>
                    <a:pt x="113" y="217"/>
                  </a:cubicBezTo>
                  <a:cubicBezTo>
                    <a:pt x="124" y="217"/>
                    <a:pt x="134" y="207"/>
                    <a:pt x="134" y="193"/>
                  </a:cubicBezTo>
                  <a:cubicBezTo>
                    <a:pt x="127" y="181"/>
                    <a:pt x="121" y="161"/>
                    <a:pt x="115" y="142"/>
                  </a:cubicBezTo>
                  <a:cubicBezTo>
                    <a:pt x="108" y="130"/>
                    <a:pt x="102" y="117"/>
                    <a:pt x="95" y="104"/>
                  </a:cubicBezTo>
                  <a:lnTo>
                    <a:pt x="45" y="15"/>
                  </a:lnTo>
                  <a:cubicBezTo>
                    <a:pt x="40" y="6"/>
                    <a:pt x="32"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8061351" y="2599518"/>
              <a:ext cx="34487" cy="79832"/>
            </a:xfrm>
            <a:custGeom>
              <a:avLst/>
              <a:gdLst/>
              <a:ahLst/>
              <a:cxnLst/>
              <a:rect l="l" t="t" r="r" b="b"/>
              <a:pathLst>
                <a:path w="162" h="375" extrusionOk="0">
                  <a:moveTo>
                    <a:pt x="32" y="1"/>
                  </a:moveTo>
                  <a:cubicBezTo>
                    <a:pt x="18" y="1"/>
                    <a:pt x="1" y="16"/>
                    <a:pt x="5" y="36"/>
                  </a:cubicBezTo>
                  <a:lnTo>
                    <a:pt x="69" y="208"/>
                  </a:lnTo>
                  <a:cubicBezTo>
                    <a:pt x="75" y="233"/>
                    <a:pt x="81" y="265"/>
                    <a:pt x="94" y="284"/>
                  </a:cubicBezTo>
                  <a:cubicBezTo>
                    <a:pt x="100" y="303"/>
                    <a:pt x="107" y="316"/>
                    <a:pt x="113" y="329"/>
                  </a:cubicBezTo>
                  <a:cubicBezTo>
                    <a:pt x="113" y="341"/>
                    <a:pt x="126" y="354"/>
                    <a:pt x="132" y="367"/>
                  </a:cubicBezTo>
                  <a:cubicBezTo>
                    <a:pt x="134" y="373"/>
                    <a:pt x="138" y="375"/>
                    <a:pt x="142" y="375"/>
                  </a:cubicBezTo>
                  <a:cubicBezTo>
                    <a:pt x="151" y="375"/>
                    <a:pt x="162" y="363"/>
                    <a:pt x="158" y="354"/>
                  </a:cubicBezTo>
                  <a:cubicBezTo>
                    <a:pt x="151" y="297"/>
                    <a:pt x="132" y="240"/>
                    <a:pt x="113" y="182"/>
                  </a:cubicBezTo>
                  <a:cubicBezTo>
                    <a:pt x="94" y="132"/>
                    <a:pt x="69" y="74"/>
                    <a:pt x="50" y="17"/>
                  </a:cubicBezTo>
                  <a:cubicBezTo>
                    <a:pt x="47" y="6"/>
                    <a:pt x="40" y="1"/>
                    <a:pt x="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804612" y="2105200"/>
              <a:ext cx="48325" cy="155832"/>
            </a:xfrm>
            <a:custGeom>
              <a:avLst/>
              <a:gdLst/>
              <a:ahLst/>
              <a:cxnLst/>
              <a:rect l="l" t="t" r="r" b="b"/>
              <a:pathLst>
                <a:path w="227" h="732" extrusionOk="0">
                  <a:moveTo>
                    <a:pt x="31" y="0"/>
                  </a:moveTo>
                  <a:cubicBezTo>
                    <a:pt x="15" y="0"/>
                    <a:pt x="0" y="12"/>
                    <a:pt x="4" y="32"/>
                  </a:cubicBezTo>
                  <a:cubicBezTo>
                    <a:pt x="16" y="159"/>
                    <a:pt x="29" y="287"/>
                    <a:pt x="48" y="414"/>
                  </a:cubicBezTo>
                  <a:cubicBezTo>
                    <a:pt x="54" y="477"/>
                    <a:pt x="67" y="541"/>
                    <a:pt x="74" y="598"/>
                  </a:cubicBezTo>
                  <a:cubicBezTo>
                    <a:pt x="80" y="641"/>
                    <a:pt x="86" y="732"/>
                    <a:pt x="150" y="732"/>
                  </a:cubicBezTo>
                  <a:cubicBezTo>
                    <a:pt x="152" y="732"/>
                    <a:pt x="154" y="732"/>
                    <a:pt x="156" y="731"/>
                  </a:cubicBezTo>
                  <a:cubicBezTo>
                    <a:pt x="226" y="719"/>
                    <a:pt x="194" y="623"/>
                    <a:pt x="182" y="585"/>
                  </a:cubicBezTo>
                  <a:cubicBezTo>
                    <a:pt x="169" y="522"/>
                    <a:pt x="156" y="465"/>
                    <a:pt x="143" y="401"/>
                  </a:cubicBezTo>
                  <a:cubicBezTo>
                    <a:pt x="118" y="274"/>
                    <a:pt x="86" y="147"/>
                    <a:pt x="61" y="26"/>
                  </a:cubicBezTo>
                  <a:cubicBezTo>
                    <a:pt x="58" y="9"/>
                    <a:pt x="44" y="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7774808" y="2144158"/>
              <a:ext cx="25333" cy="84728"/>
            </a:xfrm>
            <a:custGeom>
              <a:avLst/>
              <a:gdLst/>
              <a:ahLst/>
              <a:cxnLst/>
              <a:rect l="l" t="t" r="r" b="b"/>
              <a:pathLst>
                <a:path w="119" h="398" extrusionOk="0">
                  <a:moveTo>
                    <a:pt x="26" y="0"/>
                  </a:moveTo>
                  <a:cubicBezTo>
                    <a:pt x="12" y="0"/>
                    <a:pt x="0" y="10"/>
                    <a:pt x="4" y="27"/>
                  </a:cubicBezTo>
                  <a:lnTo>
                    <a:pt x="36" y="205"/>
                  </a:lnTo>
                  <a:cubicBezTo>
                    <a:pt x="42" y="269"/>
                    <a:pt x="55" y="326"/>
                    <a:pt x="80" y="383"/>
                  </a:cubicBezTo>
                  <a:cubicBezTo>
                    <a:pt x="83" y="393"/>
                    <a:pt x="93" y="397"/>
                    <a:pt x="102" y="397"/>
                  </a:cubicBezTo>
                  <a:cubicBezTo>
                    <a:pt x="110" y="397"/>
                    <a:pt x="118" y="393"/>
                    <a:pt x="118" y="383"/>
                  </a:cubicBezTo>
                  <a:cubicBezTo>
                    <a:pt x="118" y="320"/>
                    <a:pt x="112" y="256"/>
                    <a:pt x="93" y="199"/>
                  </a:cubicBezTo>
                  <a:lnTo>
                    <a:pt x="55" y="21"/>
                  </a:lnTo>
                  <a:cubicBezTo>
                    <a:pt x="49" y="7"/>
                    <a:pt x="37"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7846550" y="2123934"/>
              <a:ext cx="41938" cy="104101"/>
            </a:xfrm>
            <a:custGeom>
              <a:avLst/>
              <a:gdLst/>
              <a:ahLst/>
              <a:cxnLst/>
              <a:rect l="l" t="t" r="r" b="b"/>
              <a:pathLst>
                <a:path w="197" h="489" extrusionOk="0">
                  <a:moveTo>
                    <a:pt x="28" y="0"/>
                  </a:moveTo>
                  <a:cubicBezTo>
                    <a:pt x="15" y="0"/>
                    <a:pt x="0" y="12"/>
                    <a:pt x="4" y="33"/>
                  </a:cubicBezTo>
                  <a:cubicBezTo>
                    <a:pt x="10" y="110"/>
                    <a:pt x="23" y="186"/>
                    <a:pt x="48" y="262"/>
                  </a:cubicBezTo>
                  <a:cubicBezTo>
                    <a:pt x="54" y="300"/>
                    <a:pt x="74" y="338"/>
                    <a:pt x="86" y="377"/>
                  </a:cubicBezTo>
                  <a:cubicBezTo>
                    <a:pt x="99" y="408"/>
                    <a:pt x="118" y="446"/>
                    <a:pt x="143" y="478"/>
                  </a:cubicBezTo>
                  <a:cubicBezTo>
                    <a:pt x="147" y="486"/>
                    <a:pt x="154" y="489"/>
                    <a:pt x="161" y="489"/>
                  </a:cubicBezTo>
                  <a:cubicBezTo>
                    <a:pt x="177" y="489"/>
                    <a:pt x="197" y="471"/>
                    <a:pt x="188" y="453"/>
                  </a:cubicBezTo>
                  <a:cubicBezTo>
                    <a:pt x="175" y="421"/>
                    <a:pt x="162" y="383"/>
                    <a:pt x="150" y="351"/>
                  </a:cubicBezTo>
                  <a:cubicBezTo>
                    <a:pt x="131" y="313"/>
                    <a:pt x="118" y="281"/>
                    <a:pt x="105" y="243"/>
                  </a:cubicBezTo>
                  <a:cubicBezTo>
                    <a:pt x="80" y="173"/>
                    <a:pt x="67" y="97"/>
                    <a:pt x="48" y="21"/>
                  </a:cubicBezTo>
                  <a:cubicBezTo>
                    <a:pt x="48" y="7"/>
                    <a:pt x="39"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6"/>
          <p:cNvSpPr txBox="1">
            <a:spLocks noGrp="1"/>
          </p:cNvSpPr>
          <p:nvPr>
            <p:ph type="title"/>
          </p:nvPr>
        </p:nvSpPr>
        <p:spPr>
          <a:xfrm>
            <a:off x="946425" y="1301850"/>
            <a:ext cx="7210800" cy="23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Question 3 : Investigate the number of observations for the following types of the observation protocols (what the observer was doing): Stationary, Travelling, Historical and Incidental. What do we learn?</a:t>
            </a:r>
            <a:endParaRPr sz="2700"/>
          </a:p>
          <a:p>
            <a:pPr marL="0" lvl="0" indent="0" algn="l" rtl="0">
              <a:spcBef>
                <a:spcPts val="0"/>
              </a:spcBef>
              <a:spcAft>
                <a:spcPts val="0"/>
              </a:spcAft>
              <a:buNone/>
            </a:pPr>
            <a:endParaRPr sz="2700"/>
          </a:p>
        </p:txBody>
      </p:sp>
      <p:grpSp>
        <p:nvGrpSpPr>
          <p:cNvPr id="683" name="Google Shape;683;p46"/>
          <p:cNvGrpSpPr/>
          <p:nvPr/>
        </p:nvGrpSpPr>
        <p:grpSpPr>
          <a:xfrm>
            <a:off x="7560711" y="219799"/>
            <a:ext cx="1791472" cy="2556380"/>
            <a:chOff x="7560711" y="219799"/>
            <a:chExt cx="1791472" cy="2556380"/>
          </a:xfrm>
        </p:grpSpPr>
        <p:sp>
          <p:nvSpPr>
            <p:cNvPr id="684" name="Google Shape;684;p46"/>
            <p:cNvSpPr/>
            <p:nvPr/>
          </p:nvSpPr>
          <p:spPr>
            <a:xfrm flipH="1">
              <a:off x="7560711" y="231199"/>
              <a:ext cx="1788204" cy="2544980"/>
            </a:xfrm>
            <a:custGeom>
              <a:avLst/>
              <a:gdLst/>
              <a:ahLst/>
              <a:cxnLst/>
              <a:rect l="l" t="t" r="r" b="b"/>
              <a:pathLst>
                <a:path w="12006" h="17087" extrusionOk="0">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6"/>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6"/>
            <p:cNvSpPr/>
            <p:nvPr/>
          </p:nvSpPr>
          <p:spPr>
            <a:xfrm flipH="1">
              <a:off x="8079917" y="382146"/>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6"/>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6"/>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6"/>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6"/>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6"/>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6"/>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6"/>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flipH="1">
              <a:off x="7826268" y="563409"/>
              <a:ext cx="93834" cy="85344"/>
            </a:xfrm>
            <a:custGeom>
              <a:avLst/>
              <a:gdLst/>
              <a:ahLst/>
              <a:cxnLst/>
              <a:rect l="l" t="t" r="r" b="b"/>
              <a:pathLst>
                <a:path w="630" h="573" extrusionOk="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7735413" y="387359"/>
              <a:ext cx="186476" cy="348377"/>
            </a:xfrm>
            <a:custGeom>
              <a:avLst/>
              <a:gdLst/>
              <a:ahLst/>
              <a:cxnLst/>
              <a:rect l="l" t="t" r="r" b="b"/>
              <a:pathLst>
                <a:path w="1252" h="2339" extrusionOk="0">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8833268" y="2228288"/>
              <a:ext cx="499851" cy="520852"/>
            </a:xfrm>
            <a:custGeom>
              <a:avLst/>
              <a:gdLst/>
              <a:ahLst/>
              <a:cxnLst/>
              <a:rect l="l" t="t" r="r" b="b"/>
              <a:pathLst>
                <a:path w="3356" h="3497" extrusionOk="0">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7794990" y="233055"/>
              <a:ext cx="1395740" cy="2507745"/>
            </a:xfrm>
            <a:custGeom>
              <a:avLst/>
              <a:gdLst/>
              <a:ahLst/>
              <a:cxnLst/>
              <a:rect l="l" t="t" r="r" b="b"/>
              <a:pathLst>
                <a:path w="9371" h="16837" extrusionOk="0">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8509616" y="2376933"/>
              <a:ext cx="53172" cy="56896"/>
            </a:xfrm>
            <a:custGeom>
              <a:avLst/>
              <a:gdLst/>
              <a:ahLst/>
              <a:cxnLst/>
              <a:rect l="l" t="t" r="r" b="b"/>
              <a:pathLst>
                <a:path w="357" h="382" extrusionOk="0">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8103598" y="1993555"/>
              <a:ext cx="520703" cy="530235"/>
            </a:xfrm>
            <a:custGeom>
              <a:avLst/>
              <a:gdLst/>
              <a:ahLst/>
              <a:cxnLst/>
              <a:rect l="l" t="t" r="r" b="b"/>
              <a:pathLst>
                <a:path w="3496" h="3560" extrusionOk="0">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8016467" y="2027663"/>
              <a:ext cx="302055" cy="269884"/>
            </a:xfrm>
            <a:custGeom>
              <a:avLst/>
              <a:gdLst/>
              <a:ahLst/>
              <a:cxnLst/>
              <a:rect l="l" t="t" r="r" b="b"/>
              <a:pathLst>
                <a:path w="2028" h="1812" extrusionOk="0">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7971040" y="2010534"/>
              <a:ext cx="35150" cy="65833"/>
            </a:xfrm>
            <a:custGeom>
              <a:avLst/>
              <a:gdLst/>
              <a:ahLst/>
              <a:cxnLst/>
              <a:rect l="l" t="t" r="r" b="b"/>
              <a:pathLst>
                <a:path w="236" h="442" extrusionOk="0">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7915186" y="1928169"/>
              <a:ext cx="147751" cy="175305"/>
            </a:xfrm>
            <a:custGeom>
              <a:avLst/>
              <a:gdLst/>
              <a:ahLst/>
              <a:cxnLst/>
              <a:rect l="l" t="t" r="r" b="b"/>
              <a:pathLst>
                <a:path w="992" h="1177" extrusionOk="0">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flipH="1">
              <a:off x="7880185" y="1963320"/>
              <a:ext cx="109920" cy="85195"/>
            </a:xfrm>
            <a:custGeom>
              <a:avLst/>
              <a:gdLst/>
              <a:ahLst/>
              <a:cxnLst/>
              <a:rect l="l" t="t" r="r" b="b"/>
              <a:pathLst>
                <a:path w="738" h="572" extrusionOk="0">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flipH="1">
              <a:off x="7829097" y="1900764"/>
              <a:ext cx="82514" cy="69258"/>
            </a:xfrm>
            <a:custGeom>
              <a:avLst/>
              <a:gdLst/>
              <a:ahLst/>
              <a:cxnLst/>
              <a:rect l="l" t="t" r="r" b="b"/>
              <a:pathLst>
                <a:path w="554" h="465" extrusionOk="0">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flipH="1">
              <a:off x="7778904" y="1870528"/>
              <a:ext cx="72982" cy="67620"/>
            </a:xfrm>
            <a:custGeom>
              <a:avLst/>
              <a:gdLst/>
              <a:ahLst/>
              <a:cxnLst/>
              <a:rect l="l" t="t" r="r" b="b"/>
              <a:pathLst>
                <a:path w="490" h="454" extrusionOk="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6"/>
            <p:cNvSpPr/>
            <p:nvPr/>
          </p:nvSpPr>
          <p:spPr>
            <a:xfrm flipH="1">
              <a:off x="7738243" y="1837314"/>
              <a:ext cx="274650" cy="94876"/>
            </a:xfrm>
            <a:custGeom>
              <a:avLst/>
              <a:gdLst/>
              <a:ahLst/>
              <a:cxnLst/>
              <a:rect l="l" t="t" r="r" b="b"/>
              <a:pathLst>
                <a:path w="1844" h="637" extrusionOk="0">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6"/>
            <p:cNvSpPr/>
            <p:nvPr/>
          </p:nvSpPr>
          <p:spPr>
            <a:xfrm flipH="1">
              <a:off x="7723944" y="1831654"/>
              <a:ext cx="60769" cy="59875"/>
            </a:xfrm>
            <a:custGeom>
              <a:avLst/>
              <a:gdLst/>
              <a:ahLst/>
              <a:cxnLst/>
              <a:rect l="l" t="t" r="r" b="b"/>
              <a:pathLst>
                <a:path w="408" h="402" extrusionOk="0">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flipH="1">
              <a:off x="7593321" y="1694478"/>
              <a:ext cx="162943" cy="141197"/>
            </a:xfrm>
            <a:custGeom>
              <a:avLst/>
              <a:gdLst/>
              <a:ahLst/>
              <a:cxnLst/>
              <a:rect l="l" t="t" r="r" b="b"/>
              <a:pathLst>
                <a:path w="1094" h="948" extrusionOk="0">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6"/>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6"/>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6"/>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6"/>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6"/>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6"/>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6"/>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flipH="1">
              <a:off x="7794990" y="232161"/>
              <a:ext cx="586982" cy="921060"/>
            </a:xfrm>
            <a:custGeom>
              <a:avLst/>
              <a:gdLst/>
              <a:ahLst/>
              <a:cxnLst/>
              <a:rect l="l" t="t" r="r" b="b"/>
              <a:pathLst>
                <a:path w="3941" h="6184" extrusionOk="0">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flipH="1">
              <a:off x="8048639" y="336719"/>
              <a:ext cx="329461" cy="170241"/>
            </a:xfrm>
            <a:custGeom>
              <a:avLst/>
              <a:gdLst/>
              <a:ahLst/>
              <a:cxnLst/>
              <a:rect l="l" t="t" r="r" b="b"/>
              <a:pathLst>
                <a:path w="2212" h="1143" extrusionOk="0">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flipH="1">
              <a:off x="8573065" y="797100"/>
              <a:ext cx="309651" cy="1558087"/>
            </a:xfrm>
            <a:custGeom>
              <a:avLst/>
              <a:gdLst/>
              <a:ahLst/>
              <a:cxnLst/>
              <a:rect l="l" t="t" r="r" b="b"/>
              <a:pathLst>
                <a:path w="2079" h="10461" extrusionOk="0">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6"/>
            <p:cNvSpPr/>
            <p:nvPr/>
          </p:nvSpPr>
          <p:spPr>
            <a:xfrm flipH="1">
              <a:off x="8648728" y="2502789"/>
              <a:ext cx="143134" cy="103217"/>
            </a:xfrm>
            <a:custGeom>
              <a:avLst/>
              <a:gdLst/>
              <a:ahLst/>
              <a:cxnLst/>
              <a:rect l="l" t="t" r="r" b="b"/>
              <a:pathLst>
                <a:path w="961" h="693" extrusionOk="0">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6"/>
            <p:cNvSpPr/>
            <p:nvPr/>
          </p:nvSpPr>
          <p:spPr>
            <a:xfrm flipH="1">
              <a:off x="7836694" y="1367252"/>
              <a:ext cx="135389" cy="404230"/>
            </a:xfrm>
            <a:custGeom>
              <a:avLst/>
              <a:gdLst/>
              <a:ahLst/>
              <a:cxnLst/>
              <a:rect l="l" t="t" r="r" b="b"/>
              <a:pathLst>
                <a:path w="909" h="2714" extrusionOk="0">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flipH="1">
              <a:off x="7965976" y="1710713"/>
              <a:ext cx="480786" cy="534406"/>
            </a:xfrm>
            <a:custGeom>
              <a:avLst/>
              <a:gdLst/>
              <a:ahLst/>
              <a:cxnLst/>
              <a:rect l="l" t="t" r="r" b="b"/>
              <a:pathLst>
                <a:path w="3228" h="3588" extrusionOk="0">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flipH="1">
              <a:off x="8152452" y="2055515"/>
              <a:ext cx="885463" cy="564641"/>
            </a:xfrm>
            <a:custGeom>
              <a:avLst/>
              <a:gdLst/>
              <a:ahLst/>
              <a:cxnLst/>
              <a:rect l="l" t="t" r="r" b="b"/>
              <a:pathLst>
                <a:path w="5945" h="3791" extrusionOk="0">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flipH="1">
              <a:off x="8604194" y="1358613"/>
              <a:ext cx="101430" cy="556300"/>
            </a:xfrm>
            <a:custGeom>
              <a:avLst/>
              <a:gdLst/>
              <a:ahLst/>
              <a:cxnLst/>
              <a:rect l="l" t="t" r="r" b="b"/>
              <a:pathLst>
                <a:path w="681" h="3735" extrusionOk="0">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flipH="1">
              <a:off x="8664814" y="1666775"/>
              <a:ext cx="158177" cy="727286"/>
            </a:xfrm>
            <a:custGeom>
              <a:avLst/>
              <a:gdLst/>
              <a:ahLst/>
              <a:cxnLst/>
              <a:rect l="l" t="t" r="r" b="b"/>
              <a:pathLst>
                <a:path w="1062" h="4883" extrusionOk="0">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6"/>
            <p:cNvSpPr/>
            <p:nvPr/>
          </p:nvSpPr>
          <p:spPr>
            <a:xfrm flipH="1">
              <a:off x="8882717" y="2329867"/>
              <a:ext cx="469467" cy="424784"/>
            </a:xfrm>
            <a:custGeom>
              <a:avLst/>
              <a:gdLst/>
              <a:ahLst/>
              <a:cxnLst/>
              <a:rect l="l" t="t" r="r" b="b"/>
              <a:pathLst>
                <a:path w="3152" h="2852" extrusionOk="0">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flipH="1">
              <a:off x="7743902" y="386316"/>
              <a:ext cx="116026" cy="286119"/>
            </a:xfrm>
            <a:custGeom>
              <a:avLst/>
              <a:gdLst/>
              <a:ahLst/>
              <a:cxnLst/>
              <a:rect l="l" t="t" r="r" b="b"/>
              <a:pathLst>
                <a:path w="779" h="1921" extrusionOk="0">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flipH="1">
              <a:off x="8579619" y="960937"/>
              <a:ext cx="68365" cy="633899"/>
            </a:xfrm>
            <a:custGeom>
              <a:avLst/>
              <a:gdLst/>
              <a:ahLst/>
              <a:cxnLst/>
              <a:rect l="l" t="t" r="r" b="b"/>
              <a:pathLst>
                <a:path w="459" h="4256" extrusionOk="0">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flipH="1">
              <a:off x="8761329" y="1651434"/>
              <a:ext cx="109920" cy="489127"/>
            </a:xfrm>
            <a:custGeom>
              <a:avLst/>
              <a:gdLst/>
              <a:ahLst/>
              <a:cxnLst/>
              <a:rect l="l" t="t" r="r" b="b"/>
              <a:pathLst>
                <a:path w="738" h="3284" extrusionOk="0">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flipH="1">
              <a:off x="8718731" y="1437999"/>
              <a:ext cx="65535" cy="131367"/>
            </a:xfrm>
            <a:custGeom>
              <a:avLst/>
              <a:gdLst/>
              <a:ahLst/>
              <a:cxnLst/>
              <a:rect l="l" t="t" r="r" b="b"/>
              <a:pathLst>
                <a:path w="440" h="882" extrusionOk="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flipH="1">
              <a:off x="8715007" y="1154711"/>
              <a:ext cx="116473" cy="333929"/>
            </a:xfrm>
            <a:custGeom>
              <a:avLst/>
              <a:gdLst/>
              <a:ahLst/>
              <a:cxnLst/>
              <a:rect l="l" t="t" r="r" b="b"/>
              <a:pathLst>
                <a:path w="782" h="2242" extrusionOk="0">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flipH="1">
              <a:off x="7961507" y="1130135"/>
              <a:ext cx="22937" cy="78940"/>
            </a:xfrm>
            <a:custGeom>
              <a:avLst/>
              <a:gdLst/>
              <a:ahLst/>
              <a:cxnLst/>
              <a:rect l="l" t="t" r="r" b="b"/>
              <a:pathLst>
                <a:path w="154" h="530" extrusionOk="0">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flipH="1">
              <a:off x="7991892" y="1163201"/>
              <a:ext cx="8639" cy="36491"/>
            </a:xfrm>
            <a:custGeom>
              <a:avLst/>
              <a:gdLst/>
              <a:ahLst/>
              <a:cxnLst/>
              <a:rect l="l" t="t" r="r" b="b"/>
              <a:pathLst>
                <a:path w="58" h="245" extrusionOk="0">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flipH="1">
              <a:off x="7952124" y="1227842"/>
              <a:ext cx="11469" cy="46768"/>
            </a:xfrm>
            <a:custGeom>
              <a:avLst/>
              <a:gdLst/>
              <a:ahLst/>
              <a:cxnLst/>
              <a:rect l="l" t="t" r="r" b="b"/>
              <a:pathLst>
                <a:path w="77" h="314" extrusionOk="0">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flipH="1">
              <a:off x="7920846" y="1210415"/>
              <a:ext cx="8639" cy="40959"/>
            </a:xfrm>
            <a:custGeom>
              <a:avLst/>
              <a:gdLst/>
              <a:ahLst/>
              <a:cxnLst/>
              <a:rect l="l" t="t" r="r" b="b"/>
              <a:pathLst>
                <a:path w="58" h="275" extrusionOk="0">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flipH="1">
              <a:off x="7931272" y="1084857"/>
              <a:ext cx="12511" cy="37385"/>
            </a:xfrm>
            <a:custGeom>
              <a:avLst/>
              <a:gdLst/>
              <a:ahLst/>
              <a:cxnLst/>
              <a:rect l="l" t="t" r="r" b="b"/>
              <a:pathLst>
                <a:path w="84" h="251" extrusionOk="0">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flipH="1">
              <a:off x="7994722" y="1253311"/>
              <a:ext cx="8639" cy="35150"/>
            </a:xfrm>
            <a:custGeom>
              <a:avLst/>
              <a:gdLst/>
              <a:ahLst/>
              <a:cxnLst/>
              <a:rect l="l" t="t" r="r" b="b"/>
              <a:pathLst>
                <a:path w="58" h="236" extrusionOk="0">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flipH="1">
              <a:off x="7964337" y="1350570"/>
              <a:ext cx="17277" cy="24427"/>
            </a:xfrm>
            <a:custGeom>
              <a:avLst/>
              <a:gdLst/>
              <a:ahLst/>
              <a:cxnLst/>
              <a:rect l="l" t="t" r="r" b="b"/>
              <a:pathLst>
                <a:path w="116" h="164" extrusionOk="0">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flipH="1">
              <a:off x="8017361" y="1439340"/>
              <a:ext cx="14447" cy="49300"/>
            </a:xfrm>
            <a:custGeom>
              <a:avLst/>
              <a:gdLst/>
              <a:ahLst/>
              <a:cxnLst/>
              <a:rect l="l" t="t" r="r" b="b"/>
              <a:pathLst>
                <a:path w="97" h="331" extrusionOk="0">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flipH="1">
              <a:off x="8034936" y="1366656"/>
              <a:ext cx="10128" cy="45725"/>
            </a:xfrm>
            <a:custGeom>
              <a:avLst/>
              <a:gdLst/>
              <a:ahLst/>
              <a:cxnLst/>
              <a:rect l="l" t="t" r="r" b="b"/>
              <a:pathLst>
                <a:path w="68" h="307" extrusionOk="0">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6"/>
            <p:cNvSpPr/>
            <p:nvPr/>
          </p:nvSpPr>
          <p:spPr>
            <a:xfrm flipH="1">
              <a:off x="8009765" y="1094985"/>
              <a:ext cx="17277" cy="44385"/>
            </a:xfrm>
            <a:custGeom>
              <a:avLst/>
              <a:gdLst/>
              <a:ahLst/>
              <a:cxnLst/>
              <a:rect l="l" t="t" r="r" b="b"/>
              <a:pathLst>
                <a:path w="116" h="298" extrusionOk="0">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flipH="1">
              <a:off x="8031659" y="961830"/>
              <a:ext cx="10575" cy="22937"/>
            </a:xfrm>
            <a:custGeom>
              <a:avLst/>
              <a:gdLst/>
              <a:ahLst/>
              <a:cxnLst/>
              <a:rect l="l" t="t" r="r" b="b"/>
              <a:pathLst>
                <a:path w="71" h="154" extrusionOk="0">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flipH="1">
              <a:off x="7916080" y="1333442"/>
              <a:ext cx="13107" cy="44981"/>
            </a:xfrm>
            <a:custGeom>
              <a:avLst/>
              <a:gdLst/>
              <a:ahLst/>
              <a:cxnLst/>
              <a:rect l="l" t="t" r="r" b="b"/>
              <a:pathLst>
                <a:path w="88" h="302" extrusionOk="0">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flipH="1">
              <a:off x="7940804" y="1417148"/>
              <a:ext cx="7596" cy="40363"/>
            </a:xfrm>
            <a:custGeom>
              <a:avLst/>
              <a:gdLst/>
              <a:ahLst/>
              <a:cxnLst/>
              <a:rect l="l" t="t" r="r" b="b"/>
              <a:pathLst>
                <a:path w="51" h="271" extrusionOk="0">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6"/>
            <p:cNvSpPr/>
            <p:nvPr/>
          </p:nvSpPr>
          <p:spPr>
            <a:xfrm flipH="1">
              <a:off x="8027787" y="1662754"/>
              <a:ext cx="42598" cy="80131"/>
            </a:xfrm>
            <a:custGeom>
              <a:avLst/>
              <a:gdLst/>
              <a:ahLst/>
              <a:cxnLst/>
              <a:rect l="l" t="t" r="r" b="b"/>
              <a:pathLst>
                <a:path w="286" h="538" extrusionOk="0">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flipH="1">
              <a:off x="8040149" y="1622688"/>
              <a:ext cx="21895" cy="33959"/>
            </a:xfrm>
            <a:custGeom>
              <a:avLst/>
              <a:gdLst/>
              <a:ahLst/>
              <a:cxnLst/>
              <a:rect l="l" t="t" r="r" b="b"/>
              <a:pathLst>
                <a:path w="147" h="228" extrusionOk="0">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flipH="1">
              <a:off x="8008871" y="1557749"/>
              <a:ext cx="13405" cy="42002"/>
            </a:xfrm>
            <a:custGeom>
              <a:avLst/>
              <a:gdLst/>
              <a:ahLst/>
              <a:cxnLst/>
              <a:rect l="l" t="t" r="r" b="b"/>
              <a:pathLst>
                <a:path w="90" h="282" extrusionOk="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flipH="1">
              <a:off x="7983402" y="860847"/>
              <a:ext cx="24724" cy="62109"/>
            </a:xfrm>
            <a:custGeom>
              <a:avLst/>
              <a:gdLst/>
              <a:ahLst/>
              <a:cxnLst/>
              <a:rect l="l" t="t" r="r" b="b"/>
              <a:pathLst>
                <a:path w="166" h="417" extrusionOk="0">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flipH="1">
              <a:off x="8039106" y="825548"/>
              <a:ext cx="16384" cy="23533"/>
            </a:xfrm>
            <a:custGeom>
              <a:avLst/>
              <a:gdLst/>
              <a:ahLst/>
              <a:cxnLst/>
              <a:rect l="l" t="t" r="r" b="b"/>
              <a:pathLst>
                <a:path w="110" h="158" extrusionOk="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flipH="1">
              <a:off x="8126238" y="409998"/>
              <a:ext cx="45576" cy="44683"/>
            </a:xfrm>
            <a:custGeom>
              <a:avLst/>
              <a:gdLst/>
              <a:ahLst/>
              <a:cxnLst/>
              <a:rect l="l" t="t" r="r" b="b"/>
              <a:pathLst>
                <a:path w="306" h="300" extrusionOk="0">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flipH="1">
              <a:off x="7832821" y="1897040"/>
              <a:ext cx="78344" cy="64045"/>
            </a:xfrm>
            <a:custGeom>
              <a:avLst/>
              <a:gdLst/>
              <a:ahLst/>
              <a:cxnLst/>
              <a:rect l="l" t="t" r="r" b="b"/>
              <a:pathLst>
                <a:path w="526" h="430" extrusionOk="0">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flipH="1">
              <a:off x="7582002" y="1689563"/>
              <a:ext cx="172773" cy="138219"/>
            </a:xfrm>
            <a:custGeom>
              <a:avLst/>
              <a:gdLst/>
              <a:ahLst/>
              <a:cxnLst/>
              <a:rect l="l" t="t" r="r" b="b"/>
              <a:pathLst>
                <a:path w="1160" h="928" extrusionOk="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flipH="1">
              <a:off x="8004701" y="2025280"/>
              <a:ext cx="241585" cy="190944"/>
            </a:xfrm>
            <a:custGeom>
              <a:avLst/>
              <a:gdLst/>
              <a:ahLst/>
              <a:cxnLst/>
              <a:rect l="l" t="t" r="r" b="b"/>
              <a:pathLst>
                <a:path w="1622" h="1282" extrusionOk="0">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flipH="1">
              <a:off x="8077004" y="384821"/>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flipH="1">
              <a:off x="7562192" y="219799"/>
              <a:ext cx="1785225" cy="2544980"/>
            </a:xfrm>
            <a:custGeom>
              <a:avLst/>
              <a:gdLst/>
              <a:ahLst/>
              <a:cxnLst/>
              <a:rect l="l" t="t" r="r" b="b"/>
              <a:pathLst>
                <a:path w="11986" h="17087" extrusionOk="0">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8"/>
          <p:cNvSpPr txBox="1">
            <a:spLocks noGrp="1"/>
          </p:cNvSpPr>
          <p:nvPr>
            <p:ph type="title"/>
          </p:nvPr>
        </p:nvSpPr>
        <p:spPr>
          <a:xfrm>
            <a:off x="621150" y="136725"/>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Observation Types</a:t>
            </a:r>
            <a:endParaRPr sz="2500"/>
          </a:p>
        </p:txBody>
      </p:sp>
      <p:sp>
        <p:nvSpPr>
          <p:cNvPr id="947" name="Google Shape;947;p48"/>
          <p:cNvSpPr txBox="1">
            <a:spLocks noGrp="1"/>
          </p:cNvSpPr>
          <p:nvPr>
            <p:ph type="subTitle" idx="4"/>
          </p:nvPr>
        </p:nvSpPr>
        <p:spPr>
          <a:xfrm>
            <a:off x="341875" y="709425"/>
            <a:ext cx="8396100" cy="419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b="1" i="1"/>
              <a:t>Traveling </a:t>
            </a:r>
            <a:endParaRPr sz="1100" b="1" i="1"/>
          </a:p>
          <a:p>
            <a:pPr marL="0" lvl="0" indent="0" algn="ctr" rtl="0">
              <a:spcBef>
                <a:spcPts val="0"/>
              </a:spcBef>
              <a:spcAft>
                <a:spcPts val="0"/>
              </a:spcAft>
              <a:buNone/>
            </a:pPr>
            <a:r>
              <a:rPr lang="en" sz="1100" b="1" i="1"/>
              <a:t>Observations made over a known period of time while traveling a known distance are classified as a Traveling Count. </a:t>
            </a: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r>
              <a:rPr lang="en" sz="1100" b="1" i="1"/>
              <a:t>Stationary </a:t>
            </a:r>
            <a:endParaRPr sz="1100" b="1" i="1"/>
          </a:p>
          <a:p>
            <a:pPr marL="0" lvl="0" indent="0" algn="ctr" rtl="0">
              <a:spcBef>
                <a:spcPts val="0"/>
              </a:spcBef>
              <a:spcAft>
                <a:spcPts val="0"/>
              </a:spcAft>
              <a:buNone/>
            </a:pPr>
            <a:r>
              <a:rPr lang="en" sz="1100" b="1" i="1"/>
              <a:t>Observations made over a known period of time, but without any distance/area components, are classified as a Stationary Count. </a:t>
            </a: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r>
              <a:rPr lang="en" sz="1100" b="1" i="1"/>
              <a:t>Historical</a:t>
            </a:r>
            <a:endParaRPr sz="1100" b="1" i="1"/>
          </a:p>
          <a:p>
            <a:pPr marL="0" lvl="0" indent="0" algn="ctr" rtl="0">
              <a:spcBef>
                <a:spcPts val="0"/>
              </a:spcBef>
              <a:spcAft>
                <a:spcPts val="0"/>
              </a:spcAft>
              <a:buNone/>
            </a:pPr>
            <a:r>
              <a:rPr lang="en" sz="1100" b="1" i="1"/>
              <a:t> Birding was the primary purpose, but start time, duration, or distance could not be estimated. This protocol allows start time, duration, and distance to be entered, but none is required. Required Date/Effort fields: Date </a:t>
            </a: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endParaRPr sz="1100" b="1" i="1"/>
          </a:p>
          <a:p>
            <a:pPr marL="0" lvl="0" indent="0" algn="ctr" rtl="0">
              <a:spcBef>
                <a:spcPts val="0"/>
              </a:spcBef>
              <a:spcAft>
                <a:spcPts val="0"/>
              </a:spcAft>
              <a:buNone/>
            </a:pPr>
            <a:r>
              <a:rPr lang="en" sz="1100" b="1" i="1"/>
              <a:t>Incidental </a:t>
            </a:r>
            <a:endParaRPr sz="1100" b="1" i="1"/>
          </a:p>
          <a:p>
            <a:pPr marL="0" lvl="0" indent="0" algn="ctr" rtl="0">
              <a:spcBef>
                <a:spcPts val="0"/>
              </a:spcBef>
              <a:spcAft>
                <a:spcPts val="0"/>
              </a:spcAft>
              <a:buNone/>
            </a:pPr>
            <a:r>
              <a:rPr lang="en" sz="1100" b="1" i="1"/>
              <a:t>Observations do not include or distance/area components are classified as Incidental Sightings. Examples of an Incidental Sighting are: an oriole that flies by while you are checking your mail, a hummingbird feeding in your backyard while you wash dishes, a grouse just off the side of the road while you drive to work, or a flock of waxwings that move through your yard while you are weeding your garden. </a:t>
            </a:r>
            <a:endParaRPr sz="1100" b="1"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9"/>
          <p:cNvSpPr txBox="1">
            <a:spLocks noGrp="1"/>
          </p:cNvSpPr>
          <p:nvPr>
            <p:ph type="body" idx="1"/>
          </p:nvPr>
        </p:nvSpPr>
        <p:spPr>
          <a:xfrm>
            <a:off x="1084375" y="1897438"/>
            <a:ext cx="4242900" cy="25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a:t>
            </a:r>
            <a:endParaRPr/>
          </a:p>
          <a:p>
            <a:pPr marL="0" lvl="0" indent="0" algn="l" rtl="0">
              <a:spcBef>
                <a:spcPts val="0"/>
              </a:spcBef>
              <a:spcAft>
                <a:spcPts val="0"/>
              </a:spcAft>
              <a:buNone/>
            </a:pPr>
            <a:r>
              <a:rPr lang="en"/>
              <a:t>Lists like this one:</a:t>
            </a:r>
            <a:endParaRPr/>
          </a:p>
          <a:p>
            <a:pPr marL="457200" lvl="0" indent="-330200" algn="l" rtl="0">
              <a:spcBef>
                <a:spcPts val="1600"/>
              </a:spcBef>
              <a:spcAft>
                <a:spcPts val="0"/>
              </a:spcAft>
              <a:buClr>
                <a:schemeClr val="dk1"/>
              </a:buClr>
              <a:buSzPts val="1600"/>
              <a:buChar char="●"/>
            </a:pPr>
            <a:r>
              <a:rPr lang="en"/>
              <a:t>They’re simple </a:t>
            </a:r>
            <a:endParaRPr/>
          </a:p>
          <a:p>
            <a:pPr marL="457200" lvl="0" indent="-330200" algn="l" rtl="0">
              <a:spcBef>
                <a:spcPts val="0"/>
              </a:spcBef>
              <a:spcAft>
                <a:spcPts val="0"/>
              </a:spcAft>
              <a:buClr>
                <a:schemeClr val="dk1"/>
              </a:buClr>
              <a:buSzPts val="1600"/>
              <a:buChar char="●"/>
            </a:pPr>
            <a:r>
              <a:rPr lang="en"/>
              <a:t>You can organize your ideas clearly</a:t>
            </a:r>
            <a:endParaRPr/>
          </a:p>
          <a:p>
            <a:pPr marL="457200" lvl="0" indent="-330200" algn="l" rtl="0">
              <a:spcBef>
                <a:spcPts val="0"/>
              </a:spcBef>
              <a:spcAft>
                <a:spcPts val="0"/>
              </a:spcAft>
              <a:buClr>
                <a:schemeClr val="dk1"/>
              </a:buClr>
              <a:buSzPts val="1600"/>
              <a:buChar char="●"/>
            </a:pPr>
            <a:r>
              <a:rPr lang="en"/>
              <a:t>You’ll never forget to buy milk!</a:t>
            </a:r>
            <a:endParaRPr/>
          </a:p>
          <a:p>
            <a:pPr marL="0" lvl="0" indent="0" algn="l" rtl="0">
              <a:spcBef>
                <a:spcPts val="1600"/>
              </a:spcBef>
              <a:spcAft>
                <a:spcPts val="0"/>
              </a:spcAft>
              <a:buNone/>
            </a:pPr>
            <a:r>
              <a:rPr lang="en"/>
              <a:t>And the most important thing: the audience won’t miss the point of your presentation</a:t>
            </a:r>
            <a:endParaRPr/>
          </a:p>
        </p:txBody>
      </p:sp>
      <p:sp>
        <p:nvSpPr>
          <p:cNvPr id="953" name="Google Shape;953;p49"/>
          <p:cNvSpPr txBox="1">
            <a:spLocks noGrp="1"/>
          </p:cNvSpPr>
          <p:nvPr>
            <p:ph type="title"/>
          </p:nvPr>
        </p:nvSpPr>
        <p:spPr>
          <a:xfrm>
            <a:off x="1084636" y="684063"/>
            <a:ext cx="4242600" cy="10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slide title goes here!</a:t>
            </a:r>
            <a:endParaRPr/>
          </a:p>
        </p:txBody>
      </p:sp>
      <p:pic>
        <p:nvPicPr>
          <p:cNvPr id="954" name="Google Shape;954;p49"/>
          <p:cNvPicPr preferRelativeResize="0"/>
          <p:nvPr/>
        </p:nvPicPr>
        <p:blipFill>
          <a:blip r:embed="rId3">
            <a:alphaModFix/>
          </a:blip>
          <a:stretch>
            <a:fillRect/>
          </a:stretch>
        </p:blipFill>
        <p:spPr>
          <a:xfrm>
            <a:off x="0" y="0"/>
            <a:ext cx="6858000" cy="5143500"/>
          </a:xfrm>
          <a:prstGeom prst="rect">
            <a:avLst/>
          </a:prstGeom>
          <a:noFill/>
          <a:ln>
            <a:noFill/>
          </a:ln>
        </p:spPr>
      </p:pic>
      <p:sp>
        <p:nvSpPr>
          <p:cNvPr id="955" name="Google Shape;955;p49"/>
          <p:cNvSpPr txBox="1"/>
          <p:nvPr/>
        </p:nvSpPr>
        <p:spPr>
          <a:xfrm>
            <a:off x="7107375" y="356600"/>
            <a:ext cx="1818900" cy="40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Since there are so few observations while “banding” I only consider the other 4 categories for the investigation.</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0"/>
          <p:cNvSpPr txBox="1">
            <a:spLocks noGrp="1"/>
          </p:cNvSpPr>
          <p:nvPr>
            <p:ph type="body" idx="1"/>
          </p:nvPr>
        </p:nvSpPr>
        <p:spPr>
          <a:xfrm>
            <a:off x="1084375" y="1897438"/>
            <a:ext cx="4242900" cy="25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a:t>
            </a:r>
            <a:endParaRPr/>
          </a:p>
          <a:p>
            <a:pPr marL="0" lvl="0" indent="0" algn="l" rtl="0">
              <a:spcBef>
                <a:spcPts val="0"/>
              </a:spcBef>
              <a:spcAft>
                <a:spcPts val="0"/>
              </a:spcAft>
              <a:buNone/>
            </a:pPr>
            <a:r>
              <a:rPr lang="en"/>
              <a:t>Lists like this one:</a:t>
            </a:r>
            <a:endParaRPr/>
          </a:p>
          <a:p>
            <a:pPr marL="457200" lvl="0" indent="-330200" algn="l" rtl="0">
              <a:spcBef>
                <a:spcPts val="1600"/>
              </a:spcBef>
              <a:spcAft>
                <a:spcPts val="0"/>
              </a:spcAft>
              <a:buClr>
                <a:schemeClr val="dk1"/>
              </a:buClr>
              <a:buSzPts val="1600"/>
              <a:buChar char="●"/>
            </a:pPr>
            <a:r>
              <a:rPr lang="en"/>
              <a:t>They’re simple </a:t>
            </a:r>
            <a:endParaRPr/>
          </a:p>
          <a:p>
            <a:pPr marL="457200" lvl="0" indent="-330200" algn="l" rtl="0">
              <a:spcBef>
                <a:spcPts val="0"/>
              </a:spcBef>
              <a:spcAft>
                <a:spcPts val="0"/>
              </a:spcAft>
              <a:buClr>
                <a:schemeClr val="dk1"/>
              </a:buClr>
              <a:buSzPts val="1600"/>
              <a:buChar char="●"/>
            </a:pPr>
            <a:r>
              <a:rPr lang="en"/>
              <a:t>You can organize your ideas clearly</a:t>
            </a:r>
            <a:endParaRPr/>
          </a:p>
          <a:p>
            <a:pPr marL="457200" lvl="0" indent="-330200" algn="l" rtl="0">
              <a:spcBef>
                <a:spcPts val="0"/>
              </a:spcBef>
              <a:spcAft>
                <a:spcPts val="0"/>
              </a:spcAft>
              <a:buClr>
                <a:schemeClr val="dk1"/>
              </a:buClr>
              <a:buSzPts val="1600"/>
              <a:buChar char="●"/>
            </a:pPr>
            <a:r>
              <a:rPr lang="en"/>
              <a:t>You’ll never forget to buy milk!</a:t>
            </a:r>
            <a:endParaRPr/>
          </a:p>
          <a:p>
            <a:pPr marL="0" lvl="0" indent="0" algn="l" rtl="0">
              <a:spcBef>
                <a:spcPts val="1600"/>
              </a:spcBef>
              <a:spcAft>
                <a:spcPts val="0"/>
              </a:spcAft>
              <a:buNone/>
            </a:pPr>
            <a:r>
              <a:rPr lang="en"/>
              <a:t>And the most important thing: the audience won’t miss the point of your presentation</a:t>
            </a:r>
            <a:endParaRPr/>
          </a:p>
        </p:txBody>
      </p:sp>
      <p:sp>
        <p:nvSpPr>
          <p:cNvPr id="961" name="Google Shape;961;p50"/>
          <p:cNvSpPr txBox="1">
            <a:spLocks noGrp="1"/>
          </p:cNvSpPr>
          <p:nvPr>
            <p:ph type="title"/>
          </p:nvPr>
        </p:nvSpPr>
        <p:spPr>
          <a:xfrm>
            <a:off x="1084636" y="684063"/>
            <a:ext cx="4242600" cy="10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slide title goes here!</a:t>
            </a:r>
            <a:endParaRPr/>
          </a:p>
        </p:txBody>
      </p:sp>
      <p:sp>
        <p:nvSpPr>
          <p:cNvPr id="962" name="Google Shape;962;p50"/>
          <p:cNvSpPr txBox="1"/>
          <p:nvPr/>
        </p:nvSpPr>
        <p:spPr>
          <a:xfrm>
            <a:off x="7107375" y="356600"/>
            <a:ext cx="1818900" cy="40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Swarmplot of the most sighted birds for each protocol.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bird types sighted by each protocol are largely consistent.</a:t>
            </a:r>
            <a:endParaRPr>
              <a:latin typeface="Nunito"/>
              <a:ea typeface="Nunito"/>
              <a:cs typeface="Nunito"/>
              <a:sym typeface="Nunito"/>
            </a:endParaRPr>
          </a:p>
        </p:txBody>
      </p:sp>
      <p:pic>
        <p:nvPicPr>
          <p:cNvPr id="963" name="Google Shape;963;p50"/>
          <p:cNvPicPr preferRelativeResize="0"/>
          <p:nvPr/>
        </p:nvPicPr>
        <p:blipFill>
          <a:blip r:embed="rId3">
            <a:alphaModFix/>
          </a:blip>
          <a:stretch>
            <a:fillRect/>
          </a:stretch>
        </p:blipFill>
        <p:spPr>
          <a:xfrm>
            <a:off x="0" y="0"/>
            <a:ext cx="6937824"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51"/>
          <p:cNvSpPr txBox="1">
            <a:spLocks noGrp="1"/>
          </p:cNvSpPr>
          <p:nvPr>
            <p:ph type="title"/>
          </p:nvPr>
        </p:nvSpPr>
        <p:spPr>
          <a:xfrm>
            <a:off x="946425" y="1301850"/>
            <a:ext cx="7210800" cy="23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Question 4 : Determine if there is a statistical dependency between birds observed and protocol type (the way they were observed).</a:t>
            </a:r>
            <a:endParaRPr sz="2700" dirty="0"/>
          </a:p>
          <a:p>
            <a:pPr marL="0" lvl="0" indent="0" algn="l" rtl="0">
              <a:spcBef>
                <a:spcPts val="0"/>
              </a:spcBef>
              <a:spcAft>
                <a:spcPts val="0"/>
              </a:spcAft>
              <a:buNone/>
            </a:pPr>
            <a:endParaRPr sz="2700" dirty="0"/>
          </a:p>
          <a:p>
            <a:pPr marL="0" lvl="0" indent="0" algn="l" rtl="0">
              <a:spcBef>
                <a:spcPts val="0"/>
              </a:spcBef>
              <a:spcAft>
                <a:spcPts val="0"/>
              </a:spcAft>
              <a:buNone/>
            </a:pPr>
            <a:endParaRPr sz="2700" dirty="0"/>
          </a:p>
        </p:txBody>
      </p:sp>
      <p:grpSp>
        <p:nvGrpSpPr>
          <p:cNvPr id="969" name="Google Shape;969;p51"/>
          <p:cNvGrpSpPr/>
          <p:nvPr/>
        </p:nvGrpSpPr>
        <p:grpSpPr>
          <a:xfrm>
            <a:off x="7560711" y="219799"/>
            <a:ext cx="1791472" cy="2556380"/>
            <a:chOff x="7560711" y="219799"/>
            <a:chExt cx="1791472" cy="2556380"/>
          </a:xfrm>
        </p:grpSpPr>
        <p:sp>
          <p:nvSpPr>
            <p:cNvPr id="970" name="Google Shape;970;p51"/>
            <p:cNvSpPr/>
            <p:nvPr/>
          </p:nvSpPr>
          <p:spPr>
            <a:xfrm flipH="1">
              <a:off x="7560711" y="231199"/>
              <a:ext cx="1788204" cy="2544980"/>
            </a:xfrm>
            <a:custGeom>
              <a:avLst/>
              <a:gdLst/>
              <a:ahLst/>
              <a:cxnLst/>
              <a:rect l="l" t="t" r="r" b="b"/>
              <a:pathLst>
                <a:path w="12006" h="17087" extrusionOk="0">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1"/>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1"/>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1"/>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1"/>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p:cNvSpPr/>
            <p:nvPr/>
          </p:nvSpPr>
          <p:spPr>
            <a:xfrm flipH="1">
              <a:off x="8079917" y="382146"/>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1"/>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1"/>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1"/>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1"/>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1"/>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1"/>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1"/>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1"/>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1"/>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1"/>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1"/>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1"/>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1"/>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1"/>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1"/>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1"/>
            <p:cNvSpPr/>
            <p:nvPr/>
          </p:nvSpPr>
          <p:spPr>
            <a:xfrm flipH="1">
              <a:off x="7826268" y="563409"/>
              <a:ext cx="93834" cy="85344"/>
            </a:xfrm>
            <a:custGeom>
              <a:avLst/>
              <a:gdLst/>
              <a:ahLst/>
              <a:cxnLst/>
              <a:rect l="l" t="t" r="r" b="b"/>
              <a:pathLst>
                <a:path w="630" h="573" extrusionOk="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1"/>
            <p:cNvSpPr/>
            <p:nvPr/>
          </p:nvSpPr>
          <p:spPr>
            <a:xfrm flipH="1">
              <a:off x="7735413" y="387359"/>
              <a:ext cx="186476" cy="348377"/>
            </a:xfrm>
            <a:custGeom>
              <a:avLst/>
              <a:gdLst/>
              <a:ahLst/>
              <a:cxnLst/>
              <a:rect l="l" t="t" r="r" b="b"/>
              <a:pathLst>
                <a:path w="1252" h="2339" extrusionOk="0">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1"/>
            <p:cNvSpPr/>
            <p:nvPr/>
          </p:nvSpPr>
          <p:spPr>
            <a:xfrm flipH="1">
              <a:off x="8833268" y="2228288"/>
              <a:ext cx="499851" cy="520852"/>
            </a:xfrm>
            <a:custGeom>
              <a:avLst/>
              <a:gdLst/>
              <a:ahLst/>
              <a:cxnLst/>
              <a:rect l="l" t="t" r="r" b="b"/>
              <a:pathLst>
                <a:path w="3356" h="3497" extrusionOk="0">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1"/>
            <p:cNvSpPr/>
            <p:nvPr/>
          </p:nvSpPr>
          <p:spPr>
            <a:xfrm flipH="1">
              <a:off x="7794990" y="233055"/>
              <a:ext cx="1395740" cy="2507745"/>
            </a:xfrm>
            <a:custGeom>
              <a:avLst/>
              <a:gdLst/>
              <a:ahLst/>
              <a:cxnLst/>
              <a:rect l="l" t="t" r="r" b="b"/>
              <a:pathLst>
                <a:path w="9371" h="16837" extrusionOk="0">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1"/>
            <p:cNvSpPr/>
            <p:nvPr/>
          </p:nvSpPr>
          <p:spPr>
            <a:xfrm flipH="1">
              <a:off x="8509616" y="2376933"/>
              <a:ext cx="53172" cy="56896"/>
            </a:xfrm>
            <a:custGeom>
              <a:avLst/>
              <a:gdLst/>
              <a:ahLst/>
              <a:cxnLst/>
              <a:rect l="l" t="t" r="r" b="b"/>
              <a:pathLst>
                <a:path w="357" h="382" extrusionOk="0">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1"/>
            <p:cNvSpPr/>
            <p:nvPr/>
          </p:nvSpPr>
          <p:spPr>
            <a:xfrm flipH="1">
              <a:off x="8103598" y="1993555"/>
              <a:ext cx="520703" cy="530235"/>
            </a:xfrm>
            <a:custGeom>
              <a:avLst/>
              <a:gdLst/>
              <a:ahLst/>
              <a:cxnLst/>
              <a:rect l="l" t="t" r="r" b="b"/>
              <a:pathLst>
                <a:path w="3496" h="3560" extrusionOk="0">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1"/>
            <p:cNvSpPr/>
            <p:nvPr/>
          </p:nvSpPr>
          <p:spPr>
            <a:xfrm flipH="1">
              <a:off x="8016467" y="2027663"/>
              <a:ext cx="302055" cy="269884"/>
            </a:xfrm>
            <a:custGeom>
              <a:avLst/>
              <a:gdLst/>
              <a:ahLst/>
              <a:cxnLst/>
              <a:rect l="l" t="t" r="r" b="b"/>
              <a:pathLst>
                <a:path w="2028" h="1812" extrusionOk="0">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1"/>
            <p:cNvSpPr/>
            <p:nvPr/>
          </p:nvSpPr>
          <p:spPr>
            <a:xfrm flipH="1">
              <a:off x="7971040" y="2010534"/>
              <a:ext cx="35150" cy="65833"/>
            </a:xfrm>
            <a:custGeom>
              <a:avLst/>
              <a:gdLst/>
              <a:ahLst/>
              <a:cxnLst/>
              <a:rect l="l" t="t" r="r" b="b"/>
              <a:pathLst>
                <a:path w="236" h="442" extrusionOk="0">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1"/>
            <p:cNvSpPr/>
            <p:nvPr/>
          </p:nvSpPr>
          <p:spPr>
            <a:xfrm flipH="1">
              <a:off x="7915186" y="1928169"/>
              <a:ext cx="147751" cy="175305"/>
            </a:xfrm>
            <a:custGeom>
              <a:avLst/>
              <a:gdLst/>
              <a:ahLst/>
              <a:cxnLst/>
              <a:rect l="l" t="t" r="r" b="b"/>
              <a:pathLst>
                <a:path w="992" h="1177" extrusionOk="0">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1"/>
            <p:cNvSpPr/>
            <p:nvPr/>
          </p:nvSpPr>
          <p:spPr>
            <a:xfrm flipH="1">
              <a:off x="7880185" y="1963320"/>
              <a:ext cx="109920" cy="85195"/>
            </a:xfrm>
            <a:custGeom>
              <a:avLst/>
              <a:gdLst/>
              <a:ahLst/>
              <a:cxnLst/>
              <a:rect l="l" t="t" r="r" b="b"/>
              <a:pathLst>
                <a:path w="738" h="572" extrusionOk="0">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1"/>
            <p:cNvSpPr/>
            <p:nvPr/>
          </p:nvSpPr>
          <p:spPr>
            <a:xfrm flipH="1">
              <a:off x="7829097" y="1900764"/>
              <a:ext cx="82514" cy="69258"/>
            </a:xfrm>
            <a:custGeom>
              <a:avLst/>
              <a:gdLst/>
              <a:ahLst/>
              <a:cxnLst/>
              <a:rect l="l" t="t" r="r" b="b"/>
              <a:pathLst>
                <a:path w="554" h="465" extrusionOk="0">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1"/>
            <p:cNvSpPr/>
            <p:nvPr/>
          </p:nvSpPr>
          <p:spPr>
            <a:xfrm flipH="1">
              <a:off x="7778904" y="1870528"/>
              <a:ext cx="72982" cy="67620"/>
            </a:xfrm>
            <a:custGeom>
              <a:avLst/>
              <a:gdLst/>
              <a:ahLst/>
              <a:cxnLst/>
              <a:rect l="l" t="t" r="r" b="b"/>
              <a:pathLst>
                <a:path w="490" h="454" extrusionOk="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1"/>
            <p:cNvSpPr/>
            <p:nvPr/>
          </p:nvSpPr>
          <p:spPr>
            <a:xfrm flipH="1">
              <a:off x="7738243" y="1837314"/>
              <a:ext cx="274650" cy="94876"/>
            </a:xfrm>
            <a:custGeom>
              <a:avLst/>
              <a:gdLst/>
              <a:ahLst/>
              <a:cxnLst/>
              <a:rect l="l" t="t" r="r" b="b"/>
              <a:pathLst>
                <a:path w="1844" h="637" extrusionOk="0">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1"/>
            <p:cNvSpPr/>
            <p:nvPr/>
          </p:nvSpPr>
          <p:spPr>
            <a:xfrm flipH="1">
              <a:off x="7723944" y="1831654"/>
              <a:ext cx="60769" cy="59875"/>
            </a:xfrm>
            <a:custGeom>
              <a:avLst/>
              <a:gdLst/>
              <a:ahLst/>
              <a:cxnLst/>
              <a:rect l="l" t="t" r="r" b="b"/>
              <a:pathLst>
                <a:path w="408" h="402" extrusionOk="0">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1"/>
            <p:cNvSpPr/>
            <p:nvPr/>
          </p:nvSpPr>
          <p:spPr>
            <a:xfrm flipH="1">
              <a:off x="7593321" y="1694478"/>
              <a:ext cx="162943" cy="141197"/>
            </a:xfrm>
            <a:custGeom>
              <a:avLst/>
              <a:gdLst/>
              <a:ahLst/>
              <a:cxnLst/>
              <a:rect l="l" t="t" r="r" b="b"/>
              <a:pathLst>
                <a:path w="1094" h="948" extrusionOk="0">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1"/>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1"/>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1"/>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1"/>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1"/>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1"/>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1"/>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1"/>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1"/>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1"/>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1"/>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1"/>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1"/>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1"/>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1"/>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1"/>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1"/>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1"/>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1"/>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1"/>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1"/>
            <p:cNvSpPr/>
            <p:nvPr/>
          </p:nvSpPr>
          <p:spPr>
            <a:xfrm flipH="1">
              <a:off x="7794990" y="232161"/>
              <a:ext cx="586982" cy="921060"/>
            </a:xfrm>
            <a:custGeom>
              <a:avLst/>
              <a:gdLst/>
              <a:ahLst/>
              <a:cxnLst/>
              <a:rect l="l" t="t" r="r" b="b"/>
              <a:pathLst>
                <a:path w="3941" h="6184" extrusionOk="0">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1"/>
            <p:cNvSpPr/>
            <p:nvPr/>
          </p:nvSpPr>
          <p:spPr>
            <a:xfrm flipH="1">
              <a:off x="8048639" y="336719"/>
              <a:ext cx="329461" cy="170241"/>
            </a:xfrm>
            <a:custGeom>
              <a:avLst/>
              <a:gdLst/>
              <a:ahLst/>
              <a:cxnLst/>
              <a:rect l="l" t="t" r="r" b="b"/>
              <a:pathLst>
                <a:path w="2212" h="1143" extrusionOk="0">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1"/>
            <p:cNvSpPr/>
            <p:nvPr/>
          </p:nvSpPr>
          <p:spPr>
            <a:xfrm flipH="1">
              <a:off x="8573065" y="797100"/>
              <a:ext cx="309651" cy="1558087"/>
            </a:xfrm>
            <a:custGeom>
              <a:avLst/>
              <a:gdLst/>
              <a:ahLst/>
              <a:cxnLst/>
              <a:rect l="l" t="t" r="r" b="b"/>
              <a:pathLst>
                <a:path w="2079" h="10461" extrusionOk="0">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1"/>
            <p:cNvSpPr/>
            <p:nvPr/>
          </p:nvSpPr>
          <p:spPr>
            <a:xfrm flipH="1">
              <a:off x="8648728" y="2502789"/>
              <a:ext cx="143134" cy="103217"/>
            </a:xfrm>
            <a:custGeom>
              <a:avLst/>
              <a:gdLst/>
              <a:ahLst/>
              <a:cxnLst/>
              <a:rect l="l" t="t" r="r" b="b"/>
              <a:pathLst>
                <a:path w="961" h="693" extrusionOk="0">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1"/>
            <p:cNvSpPr/>
            <p:nvPr/>
          </p:nvSpPr>
          <p:spPr>
            <a:xfrm flipH="1">
              <a:off x="7836694" y="1367252"/>
              <a:ext cx="135389" cy="404230"/>
            </a:xfrm>
            <a:custGeom>
              <a:avLst/>
              <a:gdLst/>
              <a:ahLst/>
              <a:cxnLst/>
              <a:rect l="l" t="t" r="r" b="b"/>
              <a:pathLst>
                <a:path w="909" h="2714" extrusionOk="0">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1"/>
            <p:cNvSpPr/>
            <p:nvPr/>
          </p:nvSpPr>
          <p:spPr>
            <a:xfrm flipH="1">
              <a:off x="7965976" y="1710713"/>
              <a:ext cx="480786" cy="534406"/>
            </a:xfrm>
            <a:custGeom>
              <a:avLst/>
              <a:gdLst/>
              <a:ahLst/>
              <a:cxnLst/>
              <a:rect l="l" t="t" r="r" b="b"/>
              <a:pathLst>
                <a:path w="3228" h="3588" extrusionOk="0">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1"/>
            <p:cNvSpPr/>
            <p:nvPr/>
          </p:nvSpPr>
          <p:spPr>
            <a:xfrm flipH="1">
              <a:off x="8152452" y="2055515"/>
              <a:ext cx="885463" cy="564641"/>
            </a:xfrm>
            <a:custGeom>
              <a:avLst/>
              <a:gdLst/>
              <a:ahLst/>
              <a:cxnLst/>
              <a:rect l="l" t="t" r="r" b="b"/>
              <a:pathLst>
                <a:path w="5945" h="3791" extrusionOk="0">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1"/>
            <p:cNvSpPr/>
            <p:nvPr/>
          </p:nvSpPr>
          <p:spPr>
            <a:xfrm flipH="1">
              <a:off x="8604194" y="1358613"/>
              <a:ext cx="101430" cy="556300"/>
            </a:xfrm>
            <a:custGeom>
              <a:avLst/>
              <a:gdLst/>
              <a:ahLst/>
              <a:cxnLst/>
              <a:rect l="l" t="t" r="r" b="b"/>
              <a:pathLst>
                <a:path w="681" h="3735" extrusionOk="0">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1"/>
            <p:cNvSpPr/>
            <p:nvPr/>
          </p:nvSpPr>
          <p:spPr>
            <a:xfrm flipH="1">
              <a:off x="8664814" y="1666775"/>
              <a:ext cx="158177" cy="727286"/>
            </a:xfrm>
            <a:custGeom>
              <a:avLst/>
              <a:gdLst/>
              <a:ahLst/>
              <a:cxnLst/>
              <a:rect l="l" t="t" r="r" b="b"/>
              <a:pathLst>
                <a:path w="1062" h="4883" extrusionOk="0">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1"/>
            <p:cNvSpPr/>
            <p:nvPr/>
          </p:nvSpPr>
          <p:spPr>
            <a:xfrm flipH="1">
              <a:off x="8882717" y="2329867"/>
              <a:ext cx="469467" cy="424784"/>
            </a:xfrm>
            <a:custGeom>
              <a:avLst/>
              <a:gdLst/>
              <a:ahLst/>
              <a:cxnLst/>
              <a:rect l="l" t="t" r="r" b="b"/>
              <a:pathLst>
                <a:path w="3152" h="2852" extrusionOk="0">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1"/>
            <p:cNvSpPr/>
            <p:nvPr/>
          </p:nvSpPr>
          <p:spPr>
            <a:xfrm flipH="1">
              <a:off x="7743902" y="386316"/>
              <a:ext cx="116026" cy="286119"/>
            </a:xfrm>
            <a:custGeom>
              <a:avLst/>
              <a:gdLst/>
              <a:ahLst/>
              <a:cxnLst/>
              <a:rect l="l" t="t" r="r" b="b"/>
              <a:pathLst>
                <a:path w="779" h="1921" extrusionOk="0">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1"/>
            <p:cNvSpPr/>
            <p:nvPr/>
          </p:nvSpPr>
          <p:spPr>
            <a:xfrm flipH="1">
              <a:off x="8579619" y="960937"/>
              <a:ext cx="68365" cy="633899"/>
            </a:xfrm>
            <a:custGeom>
              <a:avLst/>
              <a:gdLst/>
              <a:ahLst/>
              <a:cxnLst/>
              <a:rect l="l" t="t" r="r" b="b"/>
              <a:pathLst>
                <a:path w="459" h="4256" extrusionOk="0">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1"/>
            <p:cNvSpPr/>
            <p:nvPr/>
          </p:nvSpPr>
          <p:spPr>
            <a:xfrm flipH="1">
              <a:off x="8761329" y="1651434"/>
              <a:ext cx="109920" cy="489127"/>
            </a:xfrm>
            <a:custGeom>
              <a:avLst/>
              <a:gdLst/>
              <a:ahLst/>
              <a:cxnLst/>
              <a:rect l="l" t="t" r="r" b="b"/>
              <a:pathLst>
                <a:path w="738" h="3284" extrusionOk="0">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1"/>
            <p:cNvSpPr/>
            <p:nvPr/>
          </p:nvSpPr>
          <p:spPr>
            <a:xfrm flipH="1">
              <a:off x="8718731" y="1437999"/>
              <a:ext cx="65535" cy="131367"/>
            </a:xfrm>
            <a:custGeom>
              <a:avLst/>
              <a:gdLst/>
              <a:ahLst/>
              <a:cxnLst/>
              <a:rect l="l" t="t" r="r" b="b"/>
              <a:pathLst>
                <a:path w="440" h="882" extrusionOk="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1"/>
            <p:cNvSpPr/>
            <p:nvPr/>
          </p:nvSpPr>
          <p:spPr>
            <a:xfrm flipH="1">
              <a:off x="8715007" y="1154711"/>
              <a:ext cx="116473" cy="333929"/>
            </a:xfrm>
            <a:custGeom>
              <a:avLst/>
              <a:gdLst/>
              <a:ahLst/>
              <a:cxnLst/>
              <a:rect l="l" t="t" r="r" b="b"/>
              <a:pathLst>
                <a:path w="782" h="2242" extrusionOk="0">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1"/>
            <p:cNvSpPr/>
            <p:nvPr/>
          </p:nvSpPr>
          <p:spPr>
            <a:xfrm flipH="1">
              <a:off x="7961507" y="1130135"/>
              <a:ext cx="22937" cy="78940"/>
            </a:xfrm>
            <a:custGeom>
              <a:avLst/>
              <a:gdLst/>
              <a:ahLst/>
              <a:cxnLst/>
              <a:rect l="l" t="t" r="r" b="b"/>
              <a:pathLst>
                <a:path w="154" h="530" extrusionOk="0">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1"/>
            <p:cNvSpPr/>
            <p:nvPr/>
          </p:nvSpPr>
          <p:spPr>
            <a:xfrm flipH="1">
              <a:off x="7991892" y="1163201"/>
              <a:ext cx="8639" cy="36491"/>
            </a:xfrm>
            <a:custGeom>
              <a:avLst/>
              <a:gdLst/>
              <a:ahLst/>
              <a:cxnLst/>
              <a:rect l="l" t="t" r="r" b="b"/>
              <a:pathLst>
                <a:path w="58" h="245" extrusionOk="0">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1"/>
            <p:cNvSpPr/>
            <p:nvPr/>
          </p:nvSpPr>
          <p:spPr>
            <a:xfrm flipH="1">
              <a:off x="7952124" y="1227842"/>
              <a:ext cx="11469" cy="46768"/>
            </a:xfrm>
            <a:custGeom>
              <a:avLst/>
              <a:gdLst/>
              <a:ahLst/>
              <a:cxnLst/>
              <a:rect l="l" t="t" r="r" b="b"/>
              <a:pathLst>
                <a:path w="77" h="314" extrusionOk="0">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1"/>
            <p:cNvSpPr/>
            <p:nvPr/>
          </p:nvSpPr>
          <p:spPr>
            <a:xfrm flipH="1">
              <a:off x="7920846" y="1210415"/>
              <a:ext cx="8639" cy="40959"/>
            </a:xfrm>
            <a:custGeom>
              <a:avLst/>
              <a:gdLst/>
              <a:ahLst/>
              <a:cxnLst/>
              <a:rect l="l" t="t" r="r" b="b"/>
              <a:pathLst>
                <a:path w="58" h="275" extrusionOk="0">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1"/>
            <p:cNvSpPr/>
            <p:nvPr/>
          </p:nvSpPr>
          <p:spPr>
            <a:xfrm flipH="1">
              <a:off x="7931272" y="1084857"/>
              <a:ext cx="12511" cy="37385"/>
            </a:xfrm>
            <a:custGeom>
              <a:avLst/>
              <a:gdLst/>
              <a:ahLst/>
              <a:cxnLst/>
              <a:rect l="l" t="t" r="r" b="b"/>
              <a:pathLst>
                <a:path w="84" h="251" extrusionOk="0">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1"/>
            <p:cNvSpPr/>
            <p:nvPr/>
          </p:nvSpPr>
          <p:spPr>
            <a:xfrm flipH="1">
              <a:off x="7994722" y="1253311"/>
              <a:ext cx="8639" cy="35150"/>
            </a:xfrm>
            <a:custGeom>
              <a:avLst/>
              <a:gdLst/>
              <a:ahLst/>
              <a:cxnLst/>
              <a:rect l="l" t="t" r="r" b="b"/>
              <a:pathLst>
                <a:path w="58" h="236" extrusionOk="0">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1"/>
            <p:cNvSpPr/>
            <p:nvPr/>
          </p:nvSpPr>
          <p:spPr>
            <a:xfrm flipH="1">
              <a:off x="7964337" y="1350570"/>
              <a:ext cx="17277" cy="24427"/>
            </a:xfrm>
            <a:custGeom>
              <a:avLst/>
              <a:gdLst/>
              <a:ahLst/>
              <a:cxnLst/>
              <a:rect l="l" t="t" r="r" b="b"/>
              <a:pathLst>
                <a:path w="116" h="164" extrusionOk="0">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1"/>
            <p:cNvSpPr/>
            <p:nvPr/>
          </p:nvSpPr>
          <p:spPr>
            <a:xfrm flipH="1">
              <a:off x="8017361" y="1439340"/>
              <a:ext cx="14447" cy="49300"/>
            </a:xfrm>
            <a:custGeom>
              <a:avLst/>
              <a:gdLst/>
              <a:ahLst/>
              <a:cxnLst/>
              <a:rect l="l" t="t" r="r" b="b"/>
              <a:pathLst>
                <a:path w="97" h="331" extrusionOk="0">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1"/>
            <p:cNvSpPr/>
            <p:nvPr/>
          </p:nvSpPr>
          <p:spPr>
            <a:xfrm flipH="1">
              <a:off x="8034936" y="1366656"/>
              <a:ext cx="10128" cy="45725"/>
            </a:xfrm>
            <a:custGeom>
              <a:avLst/>
              <a:gdLst/>
              <a:ahLst/>
              <a:cxnLst/>
              <a:rect l="l" t="t" r="r" b="b"/>
              <a:pathLst>
                <a:path w="68" h="307" extrusionOk="0">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1"/>
            <p:cNvSpPr/>
            <p:nvPr/>
          </p:nvSpPr>
          <p:spPr>
            <a:xfrm flipH="1">
              <a:off x="8009765" y="1094985"/>
              <a:ext cx="17277" cy="44385"/>
            </a:xfrm>
            <a:custGeom>
              <a:avLst/>
              <a:gdLst/>
              <a:ahLst/>
              <a:cxnLst/>
              <a:rect l="l" t="t" r="r" b="b"/>
              <a:pathLst>
                <a:path w="116" h="298" extrusionOk="0">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1"/>
            <p:cNvSpPr/>
            <p:nvPr/>
          </p:nvSpPr>
          <p:spPr>
            <a:xfrm flipH="1">
              <a:off x="8031659" y="961830"/>
              <a:ext cx="10575" cy="22937"/>
            </a:xfrm>
            <a:custGeom>
              <a:avLst/>
              <a:gdLst/>
              <a:ahLst/>
              <a:cxnLst/>
              <a:rect l="l" t="t" r="r" b="b"/>
              <a:pathLst>
                <a:path w="71" h="154" extrusionOk="0">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1"/>
            <p:cNvSpPr/>
            <p:nvPr/>
          </p:nvSpPr>
          <p:spPr>
            <a:xfrm flipH="1">
              <a:off x="7916080" y="1333442"/>
              <a:ext cx="13107" cy="44981"/>
            </a:xfrm>
            <a:custGeom>
              <a:avLst/>
              <a:gdLst/>
              <a:ahLst/>
              <a:cxnLst/>
              <a:rect l="l" t="t" r="r" b="b"/>
              <a:pathLst>
                <a:path w="88" h="302" extrusionOk="0">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1"/>
            <p:cNvSpPr/>
            <p:nvPr/>
          </p:nvSpPr>
          <p:spPr>
            <a:xfrm flipH="1">
              <a:off x="7940804" y="1417148"/>
              <a:ext cx="7596" cy="40363"/>
            </a:xfrm>
            <a:custGeom>
              <a:avLst/>
              <a:gdLst/>
              <a:ahLst/>
              <a:cxnLst/>
              <a:rect l="l" t="t" r="r" b="b"/>
              <a:pathLst>
                <a:path w="51" h="271" extrusionOk="0">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flipH="1">
              <a:off x="8027787" y="1662754"/>
              <a:ext cx="42598" cy="80131"/>
            </a:xfrm>
            <a:custGeom>
              <a:avLst/>
              <a:gdLst/>
              <a:ahLst/>
              <a:cxnLst/>
              <a:rect l="l" t="t" r="r" b="b"/>
              <a:pathLst>
                <a:path w="286" h="538" extrusionOk="0">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1"/>
            <p:cNvSpPr/>
            <p:nvPr/>
          </p:nvSpPr>
          <p:spPr>
            <a:xfrm flipH="1">
              <a:off x="8040149" y="1622688"/>
              <a:ext cx="21895" cy="33959"/>
            </a:xfrm>
            <a:custGeom>
              <a:avLst/>
              <a:gdLst/>
              <a:ahLst/>
              <a:cxnLst/>
              <a:rect l="l" t="t" r="r" b="b"/>
              <a:pathLst>
                <a:path w="147" h="228" extrusionOk="0">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1"/>
            <p:cNvSpPr/>
            <p:nvPr/>
          </p:nvSpPr>
          <p:spPr>
            <a:xfrm flipH="1">
              <a:off x="8008871" y="1557749"/>
              <a:ext cx="13405" cy="42002"/>
            </a:xfrm>
            <a:custGeom>
              <a:avLst/>
              <a:gdLst/>
              <a:ahLst/>
              <a:cxnLst/>
              <a:rect l="l" t="t" r="r" b="b"/>
              <a:pathLst>
                <a:path w="90" h="282" extrusionOk="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1"/>
            <p:cNvSpPr/>
            <p:nvPr/>
          </p:nvSpPr>
          <p:spPr>
            <a:xfrm flipH="1">
              <a:off x="7983402" y="860847"/>
              <a:ext cx="24724" cy="62109"/>
            </a:xfrm>
            <a:custGeom>
              <a:avLst/>
              <a:gdLst/>
              <a:ahLst/>
              <a:cxnLst/>
              <a:rect l="l" t="t" r="r" b="b"/>
              <a:pathLst>
                <a:path w="166" h="417" extrusionOk="0">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1"/>
            <p:cNvSpPr/>
            <p:nvPr/>
          </p:nvSpPr>
          <p:spPr>
            <a:xfrm flipH="1">
              <a:off x="8039106" y="825548"/>
              <a:ext cx="16384" cy="23533"/>
            </a:xfrm>
            <a:custGeom>
              <a:avLst/>
              <a:gdLst/>
              <a:ahLst/>
              <a:cxnLst/>
              <a:rect l="l" t="t" r="r" b="b"/>
              <a:pathLst>
                <a:path w="110" h="158" extrusionOk="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1"/>
            <p:cNvSpPr/>
            <p:nvPr/>
          </p:nvSpPr>
          <p:spPr>
            <a:xfrm flipH="1">
              <a:off x="8126238" y="409998"/>
              <a:ext cx="45576" cy="44683"/>
            </a:xfrm>
            <a:custGeom>
              <a:avLst/>
              <a:gdLst/>
              <a:ahLst/>
              <a:cxnLst/>
              <a:rect l="l" t="t" r="r" b="b"/>
              <a:pathLst>
                <a:path w="306" h="300" extrusionOk="0">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1"/>
            <p:cNvSpPr/>
            <p:nvPr/>
          </p:nvSpPr>
          <p:spPr>
            <a:xfrm flipH="1">
              <a:off x="7832821" y="1897040"/>
              <a:ext cx="78344" cy="64045"/>
            </a:xfrm>
            <a:custGeom>
              <a:avLst/>
              <a:gdLst/>
              <a:ahLst/>
              <a:cxnLst/>
              <a:rect l="l" t="t" r="r" b="b"/>
              <a:pathLst>
                <a:path w="526" h="430" extrusionOk="0">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1"/>
            <p:cNvSpPr/>
            <p:nvPr/>
          </p:nvSpPr>
          <p:spPr>
            <a:xfrm flipH="1">
              <a:off x="7582002" y="1689563"/>
              <a:ext cx="172773" cy="138219"/>
            </a:xfrm>
            <a:custGeom>
              <a:avLst/>
              <a:gdLst/>
              <a:ahLst/>
              <a:cxnLst/>
              <a:rect l="l" t="t" r="r" b="b"/>
              <a:pathLst>
                <a:path w="1160" h="928" extrusionOk="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1"/>
            <p:cNvSpPr/>
            <p:nvPr/>
          </p:nvSpPr>
          <p:spPr>
            <a:xfrm flipH="1">
              <a:off x="8004701" y="2025280"/>
              <a:ext cx="241585" cy="190944"/>
            </a:xfrm>
            <a:custGeom>
              <a:avLst/>
              <a:gdLst/>
              <a:ahLst/>
              <a:cxnLst/>
              <a:rect l="l" t="t" r="r" b="b"/>
              <a:pathLst>
                <a:path w="1622" h="1282" extrusionOk="0">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1"/>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1"/>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1"/>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1"/>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1"/>
            <p:cNvSpPr/>
            <p:nvPr/>
          </p:nvSpPr>
          <p:spPr>
            <a:xfrm flipH="1">
              <a:off x="8077004" y="384821"/>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1"/>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1"/>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1"/>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1"/>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1"/>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1"/>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1"/>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1"/>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1"/>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1"/>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1"/>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1"/>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1"/>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1"/>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1"/>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1"/>
            <p:cNvSpPr/>
            <p:nvPr/>
          </p:nvSpPr>
          <p:spPr>
            <a:xfrm flipH="1">
              <a:off x="7562192" y="219799"/>
              <a:ext cx="1785225" cy="2544980"/>
            </a:xfrm>
            <a:custGeom>
              <a:avLst/>
              <a:gdLst/>
              <a:ahLst/>
              <a:cxnLst/>
              <a:rect l="l" t="t" r="r" b="b"/>
              <a:pathLst>
                <a:path w="11986" h="17087" extrusionOk="0">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1"/>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1"/>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1"/>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1"/>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1"/>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1"/>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1"/>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1"/>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1"/>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1"/>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1"/>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1"/>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1"/>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1"/>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1"/>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1"/>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1"/>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1"/>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1"/>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1"/>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2"/>
          <p:cNvSpPr txBox="1">
            <a:spLocks noGrp="1"/>
          </p:cNvSpPr>
          <p:nvPr>
            <p:ph type="title"/>
          </p:nvPr>
        </p:nvSpPr>
        <p:spPr>
          <a:xfrm>
            <a:off x="833450" y="659750"/>
            <a:ext cx="7082400" cy="22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Null Hypothesis (H0): The two categorical variables are independent.</a:t>
            </a:r>
            <a:endParaRPr sz="2700"/>
          </a:p>
          <a:p>
            <a:pPr marL="0" lvl="0" indent="0" algn="l" rtl="0">
              <a:spcBef>
                <a:spcPts val="0"/>
              </a:spcBef>
              <a:spcAft>
                <a:spcPts val="0"/>
              </a:spcAft>
              <a:buNone/>
            </a:pPr>
            <a:endParaRPr sz="2700"/>
          </a:p>
          <a:p>
            <a:pPr marL="0" lvl="0" indent="0" algn="l" rtl="0">
              <a:spcBef>
                <a:spcPts val="0"/>
              </a:spcBef>
              <a:spcAft>
                <a:spcPts val="0"/>
              </a:spcAft>
              <a:buNone/>
            </a:pPr>
            <a:r>
              <a:rPr lang="en" sz="2700"/>
              <a:t>Alternative Hypothesis (Ha): The two categorical variables are dependent.</a:t>
            </a:r>
            <a:endParaRPr sz="2700"/>
          </a:p>
          <a:p>
            <a:pPr marL="0" lvl="0" indent="0" algn="l" rtl="0">
              <a:spcBef>
                <a:spcPts val="0"/>
              </a:spcBef>
              <a:spcAft>
                <a:spcPts val="0"/>
              </a:spcAft>
              <a:buNone/>
            </a:pPr>
            <a:endParaRPr sz="2700"/>
          </a:p>
        </p:txBody>
      </p:sp>
      <p:grpSp>
        <p:nvGrpSpPr>
          <p:cNvPr id="1109" name="Google Shape;1109;p52"/>
          <p:cNvGrpSpPr/>
          <p:nvPr/>
        </p:nvGrpSpPr>
        <p:grpSpPr>
          <a:xfrm>
            <a:off x="7560711" y="219799"/>
            <a:ext cx="1791472" cy="2556380"/>
            <a:chOff x="7560711" y="219799"/>
            <a:chExt cx="1791472" cy="2556380"/>
          </a:xfrm>
        </p:grpSpPr>
        <p:sp>
          <p:nvSpPr>
            <p:cNvPr id="1110" name="Google Shape;1110;p52"/>
            <p:cNvSpPr/>
            <p:nvPr/>
          </p:nvSpPr>
          <p:spPr>
            <a:xfrm flipH="1">
              <a:off x="7560711" y="231199"/>
              <a:ext cx="1788204" cy="2544980"/>
            </a:xfrm>
            <a:custGeom>
              <a:avLst/>
              <a:gdLst/>
              <a:ahLst/>
              <a:cxnLst/>
              <a:rect l="l" t="t" r="r" b="b"/>
              <a:pathLst>
                <a:path w="12006" h="17087" extrusionOk="0">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2"/>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2"/>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flipH="1">
              <a:off x="8079917" y="382146"/>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2"/>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2"/>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2"/>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2"/>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flipH="1">
              <a:off x="7826268" y="563409"/>
              <a:ext cx="93834" cy="85344"/>
            </a:xfrm>
            <a:custGeom>
              <a:avLst/>
              <a:gdLst/>
              <a:ahLst/>
              <a:cxnLst/>
              <a:rect l="l" t="t" r="r" b="b"/>
              <a:pathLst>
                <a:path w="630" h="573" extrusionOk="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flipH="1">
              <a:off x="7735413" y="387359"/>
              <a:ext cx="186476" cy="348377"/>
            </a:xfrm>
            <a:custGeom>
              <a:avLst/>
              <a:gdLst/>
              <a:ahLst/>
              <a:cxnLst/>
              <a:rect l="l" t="t" r="r" b="b"/>
              <a:pathLst>
                <a:path w="1252" h="2339" extrusionOk="0">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flipH="1">
              <a:off x="8833268" y="2228288"/>
              <a:ext cx="499851" cy="520852"/>
            </a:xfrm>
            <a:custGeom>
              <a:avLst/>
              <a:gdLst/>
              <a:ahLst/>
              <a:cxnLst/>
              <a:rect l="l" t="t" r="r" b="b"/>
              <a:pathLst>
                <a:path w="3356" h="3497" extrusionOk="0">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flipH="1">
              <a:off x="7794990" y="233055"/>
              <a:ext cx="1395740" cy="2507745"/>
            </a:xfrm>
            <a:custGeom>
              <a:avLst/>
              <a:gdLst/>
              <a:ahLst/>
              <a:cxnLst/>
              <a:rect l="l" t="t" r="r" b="b"/>
              <a:pathLst>
                <a:path w="9371" h="16837" extrusionOk="0">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flipH="1">
              <a:off x="8509616" y="2376933"/>
              <a:ext cx="53172" cy="56896"/>
            </a:xfrm>
            <a:custGeom>
              <a:avLst/>
              <a:gdLst/>
              <a:ahLst/>
              <a:cxnLst/>
              <a:rect l="l" t="t" r="r" b="b"/>
              <a:pathLst>
                <a:path w="357" h="382" extrusionOk="0">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flipH="1">
              <a:off x="8103598" y="1993555"/>
              <a:ext cx="520703" cy="530235"/>
            </a:xfrm>
            <a:custGeom>
              <a:avLst/>
              <a:gdLst/>
              <a:ahLst/>
              <a:cxnLst/>
              <a:rect l="l" t="t" r="r" b="b"/>
              <a:pathLst>
                <a:path w="3496" h="3560" extrusionOk="0">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flipH="1">
              <a:off x="8016467" y="2027663"/>
              <a:ext cx="302055" cy="269884"/>
            </a:xfrm>
            <a:custGeom>
              <a:avLst/>
              <a:gdLst/>
              <a:ahLst/>
              <a:cxnLst/>
              <a:rect l="l" t="t" r="r" b="b"/>
              <a:pathLst>
                <a:path w="2028" h="1812" extrusionOk="0">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flipH="1">
              <a:off x="7971040" y="2010534"/>
              <a:ext cx="35150" cy="65833"/>
            </a:xfrm>
            <a:custGeom>
              <a:avLst/>
              <a:gdLst/>
              <a:ahLst/>
              <a:cxnLst/>
              <a:rect l="l" t="t" r="r" b="b"/>
              <a:pathLst>
                <a:path w="236" h="442" extrusionOk="0">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flipH="1">
              <a:off x="7915186" y="1928169"/>
              <a:ext cx="147751" cy="175305"/>
            </a:xfrm>
            <a:custGeom>
              <a:avLst/>
              <a:gdLst/>
              <a:ahLst/>
              <a:cxnLst/>
              <a:rect l="l" t="t" r="r" b="b"/>
              <a:pathLst>
                <a:path w="992" h="1177" extrusionOk="0">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flipH="1">
              <a:off x="7880185" y="1963320"/>
              <a:ext cx="109920" cy="85195"/>
            </a:xfrm>
            <a:custGeom>
              <a:avLst/>
              <a:gdLst/>
              <a:ahLst/>
              <a:cxnLst/>
              <a:rect l="l" t="t" r="r" b="b"/>
              <a:pathLst>
                <a:path w="738" h="572" extrusionOk="0">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flipH="1">
              <a:off x="7829097" y="1900764"/>
              <a:ext cx="82514" cy="69258"/>
            </a:xfrm>
            <a:custGeom>
              <a:avLst/>
              <a:gdLst/>
              <a:ahLst/>
              <a:cxnLst/>
              <a:rect l="l" t="t" r="r" b="b"/>
              <a:pathLst>
                <a:path w="554" h="465" extrusionOk="0">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2"/>
            <p:cNvSpPr/>
            <p:nvPr/>
          </p:nvSpPr>
          <p:spPr>
            <a:xfrm flipH="1">
              <a:off x="7778904" y="1870528"/>
              <a:ext cx="72982" cy="67620"/>
            </a:xfrm>
            <a:custGeom>
              <a:avLst/>
              <a:gdLst/>
              <a:ahLst/>
              <a:cxnLst/>
              <a:rect l="l" t="t" r="r" b="b"/>
              <a:pathLst>
                <a:path w="490" h="454" extrusionOk="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2"/>
            <p:cNvSpPr/>
            <p:nvPr/>
          </p:nvSpPr>
          <p:spPr>
            <a:xfrm flipH="1">
              <a:off x="7738243" y="1837314"/>
              <a:ext cx="274650" cy="94876"/>
            </a:xfrm>
            <a:custGeom>
              <a:avLst/>
              <a:gdLst/>
              <a:ahLst/>
              <a:cxnLst/>
              <a:rect l="l" t="t" r="r" b="b"/>
              <a:pathLst>
                <a:path w="1844" h="637" extrusionOk="0">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2"/>
            <p:cNvSpPr/>
            <p:nvPr/>
          </p:nvSpPr>
          <p:spPr>
            <a:xfrm flipH="1">
              <a:off x="7723944" y="1831654"/>
              <a:ext cx="60769" cy="59875"/>
            </a:xfrm>
            <a:custGeom>
              <a:avLst/>
              <a:gdLst/>
              <a:ahLst/>
              <a:cxnLst/>
              <a:rect l="l" t="t" r="r" b="b"/>
              <a:pathLst>
                <a:path w="408" h="402" extrusionOk="0">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2"/>
            <p:cNvSpPr/>
            <p:nvPr/>
          </p:nvSpPr>
          <p:spPr>
            <a:xfrm flipH="1">
              <a:off x="7593321" y="1694478"/>
              <a:ext cx="162943" cy="141197"/>
            </a:xfrm>
            <a:custGeom>
              <a:avLst/>
              <a:gdLst/>
              <a:ahLst/>
              <a:cxnLst/>
              <a:rect l="l" t="t" r="r" b="b"/>
              <a:pathLst>
                <a:path w="1094" h="948" extrusionOk="0">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2"/>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2"/>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2"/>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2"/>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2"/>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2"/>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2"/>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2"/>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2"/>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2"/>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2"/>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2"/>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2"/>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2"/>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flipH="1">
              <a:off x="7794990" y="232161"/>
              <a:ext cx="586982" cy="921060"/>
            </a:xfrm>
            <a:custGeom>
              <a:avLst/>
              <a:gdLst/>
              <a:ahLst/>
              <a:cxnLst/>
              <a:rect l="l" t="t" r="r" b="b"/>
              <a:pathLst>
                <a:path w="3941" h="6184" extrusionOk="0">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p:nvPr/>
          </p:nvSpPr>
          <p:spPr>
            <a:xfrm flipH="1">
              <a:off x="8048639" y="336719"/>
              <a:ext cx="329461" cy="170241"/>
            </a:xfrm>
            <a:custGeom>
              <a:avLst/>
              <a:gdLst/>
              <a:ahLst/>
              <a:cxnLst/>
              <a:rect l="l" t="t" r="r" b="b"/>
              <a:pathLst>
                <a:path w="2212" h="1143" extrusionOk="0">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flipH="1">
              <a:off x="8573065" y="797100"/>
              <a:ext cx="309651" cy="1558087"/>
            </a:xfrm>
            <a:custGeom>
              <a:avLst/>
              <a:gdLst/>
              <a:ahLst/>
              <a:cxnLst/>
              <a:rect l="l" t="t" r="r" b="b"/>
              <a:pathLst>
                <a:path w="2079" h="10461" extrusionOk="0">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2"/>
            <p:cNvSpPr/>
            <p:nvPr/>
          </p:nvSpPr>
          <p:spPr>
            <a:xfrm flipH="1">
              <a:off x="8648728" y="2502789"/>
              <a:ext cx="143134" cy="103217"/>
            </a:xfrm>
            <a:custGeom>
              <a:avLst/>
              <a:gdLst/>
              <a:ahLst/>
              <a:cxnLst/>
              <a:rect l="l" t="t" r="r" b="b"/>
              <a:pathLst>
                <a:path w="961" h="693" extrusionOk="0">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2"/>
            <p:cNvSpPr/>
            <p:nvPr/>
          </p:nvSpPr>
          <p:spPr>
            <a:xfrm flipH="1">
              <a:off x="7836694" y="1367252"/>
              <a:ext cx="135389" cy="404230"/>
            </a:xfrm>
            <a:custGeom>
              <a:avLst/>
              <a:gdLst/>
              <a:ahLst/>
              <a:cxnLst/>
              <a:rect l="l" t="t" r="r" b="b"/>
              <a:pathLst>
                <a:path w="909" h="2714" extrusionOk="0">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2"/>
            <p:cNvSpPr/>
            <p:nvPr/>
          </p:nvSpPr>
          <p:spPr>
            <a:xfrm flipH="1">
              <a:off x="7965976" y="1710713"/>
              <a:ext cx="480786" cy="534406"/>
            </a:xfrm>
            <a:custGeom>
              <a:avLst/>
              <a:gdLst/>
              <a:ahLst/>
              <a:cxnLst/>
              <a:rect l="l" t="t" r="r" b="b"/>
              <a:pathLst>
                <a:path w="3228" h="3588" extrusionOk="0">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flipH="1">
              <a:off x="8152452" y="2055515"/>
              <a:ext cx="885463" cy="564641"/>
            </a:xfrm>
            <a:custGeom>
              <a:avLst/>
              <a:gdLst/>
              <a:ahLst/>
              <a:cxnLst/>
              <a:rect l="l" t="t" r="r" b="b"/>
              <a:pathLst>
                <a:path w="5945" h="3791" extrusionOk="0">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flipH="1">
              <a:off x="8604194" y="1358613"/>
              <a:ext cx="101430" cy="556300"/>
            </a:xfrm>
            <a:custGeom>
              <a:avLst/>
              <a:gdLst/>
              <a:ahLst/>
              <a:cxnLst/>
              <a:rect l="l" t="t" r="r" b="b"/>
              <a:pathLst>
                <a:path w="681" h="3735" extrusionOk="0">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flipH="1">
              <a:off x="8664814" y="1666775"/>
              <a:ext cx="158177" cy="727286"/>
            </a:xfrm>
            <a:custGeom>
              <a:avLst/>
              <a:gdLst/>
              <a:ahLst/>
              <a:cxnLst/>
              <a:rect l="l" t="t" r="r" b="b"/>
              <a:pathLst>
                <a:path w="1062" h="4883" extrusionOk="0">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flipH="1">
              <a:off x="8882717" y="2329867"/>
              <a:ext cx="469467" cy="424784"/>
            </a:xfrm>
            <a:custGeom>
              <a:avLst/>
              <a:gdLst/>
              <a:ahLst/>
              <a:cxnLst/>
              <a:rect l="l" t="t" r="r" b="b"/>
              <a:pathLst>
                <a:path w="3152" h="2852" extrusionOk="0">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2"/>
            <p:cNvSpPr/>
            <p:nvPr/>
          </p:nvSpPr>
          <p:spPr>
            <a:xfrm flipH="1">
              <a:off x="7743902" y="386316"/>
              <a:ext cx="116026" cy="286119"/>
            </a:xfrm>
            <a:custGeom>
              <a:avLst/>
              <a:gdLst/>
              <a:ahLst/>
              <a:cxnLst/>
              <a:rect l="l" t="t" r="r" b="b"/>
              <a:pathLst>
                <a:path w="779" h="1921" extrusionOk="0">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2"/>
            <p:cNvSpPr/>
            <p:nvPr/>
          </p:nvSpPr>
          <p:spPr>
            <a:xfrm flipH="1">
              <a:off x="8579619" y="960937"/>
              <a:ext cx="68365" cy="633899"/>
            </a:xfrm>
            <a:custGeom>
              <a:avLst/>
              <a:gdLst/>
              <a:ahLst/>
              <a:cxnLst/>
              <a:rect l="l" t="t" r="r" b="b"/>
              <a:pathLst>
                <a:path w="459" h="4256" extrusionOk="0">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flipH="1">
              <a:off x="8761329" y="1651434"/>
              <a:ext cx="109920" cy="489127"/>
            </a:xfrm>
            <a:custGeom>
              <a:avLst/>
              <a:gdLst/>
              <a:ahLst/>
              <a:cxnLst/>
              <a:rect l="l" t="t" r="r" b="b"/>
              <a:pathLst>
                <a:path w="738" h="3284" extrusionOk="0">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flipH="1">
              <a:off x="8718731" y="1437999"/>
              <a:ext cx="65535" cy="131367"/>
            </a:xfrm>
            <a:custGeom>
              <a:avLst/>
              <a:gdLst/>
              <a:ahLst/>
              <a:cxnLst/>
              <a:rect l="l" t="t" r="r" b="b"/>
              <a:pathLst>
                <a:path w="440" h="882" extrusionOk="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flipH="1">
              <a:off x="8715007" y="1154711"/>
              <a:ext cx="116473" cy="333929"/>
            </a:xfrm>
            <a:custGeom>
              <a:avLst/>
              <a:gdLst/>
              <a:ahLst/>
              <a:cxnLst/>
              <a:rect l="l" t="t" r="r" b="b"/>
              <a:pathLst>
                <a:path w="782" h="2242" extrusionOk="0">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flipH="1">
              <a:off x="7961507" y="1130135"/>
              <a:ext cx="22937" cy="78940"/>
            </a:xfrm>
            <a:custGeom>
              <a:avLst/>
              <a:gdLst/>
              <a:ahLst/>
              <a:cxnLst/>
              <a:rect l="l" t="t" r="r" b="b"/>
              <a:pathLst>
                <a:path w="154" h="530" extrusionOk="0">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flipH="1">
              <a:off x="7991892" y="1163201"/>
              <a:ext cx="8639" cy="36491"/>
            </a:xfrm>
            <a:custGeom>
              <a:avLst/>
              <a:gdLst/>
              <a:ahLst/>
              <a:cxnLst/>
              <a:rect l="l" t="t" r="r" b="b"/>
              <a:pathLst>
                <a:path w="58" h="245" extrusionOk="0">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flipH="1">
              <a:off x="7952124" y="1227842"/>
              <a:ext cx="11469" cy="46768"/>
            </a:xfrm>
            <a:custGeom>
              <a:avLst/>
              <a:gdLst/>
              <a:ahLst/>
              <a:cxnLst/>
              <a:rect l="l" t="t" r="r" b="b"/>
              <a:pathLst>
                <a:path w="77" h="314" extrusionOk="0">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flipH="1">
              <a:off x="7920846" y="1210415"/>
              <a:ext cx="8639" cy="40959"/>
            </a:xfrm>
            <a:custGeom>
              <a:avLst/>
              <a:gdLst/>
              <a:ahLst/>
              <a:cxnLst/>
              <a:rect l="l" t="t" r="r" b="b"/>
              <a:pathLst>
                <a:path w="58" h="275" extrusionOk="0">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flipH="1">
              <a:off x="7931272" y="1084857"/>
              <a:ext cx="12511" cy="37385"/>
            </a:xfrm>
            <a:custGeom>
              <a:avLst/>
              <a:gdLst/>
              <a:ahLst/>
              <a:cxnLst/>
              <a:rect l="l" t="t" r="r" b="b"/>
              <a:pathLst>
                <a:path w="84" h="251" extrusionOk="0">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flipH="1">
              <a:off x="7994722" y="1253311"/>
              <a:ext cx="8639" cy="35150"/>
            </a:xfrm>
            <a:custGeom>
              <a:avLst/>
              <a:gdLst/>
              <a:ahLst/>
              <a:cxnLst/>
              <a:rect l="l" t="t" r="r" b="b"/>
              <a:pathLst>
                <a:path w="58" h="236" extrusionOk="0">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flipH="1">
              <a:off x="7964337" y="1350570"/>
              <a:ext cx="17277" cy="24427"/>
            </a:xfrm>
            <a:custGeom>
              <a:avLst/>
              <a:gdLst/>
              <a:ahLst/>
              <a:cxnLst/>
              <a:rect l="l" t="t" r="r" b="b"/>
              <a:pathLst>
                <a:path w="116" h="164" extrusionOk="0">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flipH="1">
              <a:off x="8017361" y="1439340"/>
              <a:ext cx="14447" cy="49300"/>
            </a:xfrm>
            <a:custGeom>
              <a:avLst/>
              <a:gdLst/>
              <a:ahLst/>
              <a:cxnLst/>
              <a:rect l="l" t="t" r="r" b="b"/>
              <a:pathLst>
                <a:path w="97" h="331" extrusionOk="0">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flipH="1">
              <a:off x="8034936" y="1366656"/>
              <a:ext cx="10128" cy="45725"/>
            </a:xfrm>
            <a:custGeom>
              <a:avLst/>
              <a:gdLst/>
              <a:ahLst/>
              <a:cxnLst/>
              <a:rect l="l" t="t" r="r" b="b"/>
              <a:pathLst>
                <a:path w="68" h="307" extrusionOk="0">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flipH="1">
              <a:off x="8009765" y="1094985"/>
              <a:ext cx="17277" cy="44385"/>
            </a:xfrm>
            <a:custGeom>
              <a:avLst/>
              <a:gdLst/>
              <a:ahLst/>
              <a:cxnLst/>
              <a:rect l="l" t="t" r="r" b="b"/>
              <a:pathLst>
                <a:path w="116" h="298" extrusionOk="0">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flipH="1">
              <a:off x="8031659" y="961830"/>
              <a:ext cx="10575" cy="22937"/>
            </a:xfrm>
            <a:custGeom>
              <a:avLst/>
              <a:gdLst/>
              <a:ahLst/>
              <a:cxnLst/>
              <a:rect l="l" t="t" r="r" b="b"/>
              <a:pathLst>
                <a:path w="71" h="154" extrusionOk="0">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flipH="1">
              <a:off x="7916080" y="1333442"/>
              <a:ext cx="13107" cy="44981"/>
            </a:xfrm>
            <a:custGeom>
              <a:avLst/>
              <a:gdLst/>
              <a:ahLst/>
              <a:cxnLst/>
              <a:rect l="l" t="t" r="r" b="b"/>
              <a:pathLst>
                <a:path w="88" h="302" extrusionOk="0">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flipH="1">
              <a:off x="7940804" y="1417148"/>
              <a:ext cx="7596" cy="40363"/>
            </a:xfrm>
            <a:custGeom>
              <a:avLst/>
              <a:gdLst/>
              <a:ahLst/>
              <a:cxnLst/>
              <a:rect l="l" t="t" r="r" b="b"/>
              <a:pathLst>
                <a:path w="51" h="271" extrusionOk="0">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flipH="1">
              <a:off x="8027787" y="1662754"/>
              <a:ext cx="42598" cy="80131"/>
            </a:xfrm>
            <a:custGeom>
              <a:avLst/>
              <a:gdLst/>
              <a:ahLst/>
              <a:cxnLst/>
              <a:rect l="l" t="t" r="r" b="b"/>
              <a:pathLst>
                <a:path w="286" h="538" extrusionOk="0">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flipH="1">
              <a:off x="8040149" y="1622688"/>
              <a:ext cx="21895" cy="33959"/>
            </a:xfrm>
            <a:custGeom>
              <a:avLst/>
              <a:gdLst/>
              <a:ahLst/>
              <a:cxnLst/>
              <a:rect l="l" t="t" r="r" b="b"/>
              <a:pathLst>
                <a:path w="147" h="228" extrusionOk="0">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flipH="1">
              <a:off x="8008871" y="1557749"/>
              <a:ext cx="13405" cy="42002"/>
            </a:xfrm>
            <a:custGeom>
              <a:avLst/>
              <a:gdLst/>
              <a:ahLst/>
              <a:cxnLst/>
              <a:rect l="l" t="t" r="r" b="b"/>
              <a:pathLst>
                <a:path w="90" h="282" extrusionOk="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flipH="1">
              <a:off x="7983402" y="860847"/>
              <a:ext cx="24724" cy="62109"/>
            </a:xfrm>
            <a:custGeom>
              <a:avLst/>
              <a:gdLst/>
              <a:ahLst/>
              <a:cxnLst/>
              <a:rect l="l" t="t" r="r" b="b"/>
              <a:pathLst>
                <a:path w="166" h="417" extrusionOk="0">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flipH="1">
              <a:off x="8039106" y="825548"/>
              <a:ext cx="16384" cy="23533"/>
            </a:xfrm>
            <a:custGeom>
              <a:avLst/>
              <a:gdLst/>
              <a:ahLst/>
              <a:cxnLst/>
              <a:rect l="l" t="t" r="r" b="b"/>
              <a:pathLst>
                <a:path w="110" h="158" extrusionOk="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flipH="1">
              <a:off x="8126238" y="409998"/>
              <a:ext cx="45576" cy="44683"/>
            </a:xfrm>
            <a:custGeom>
              <a:avLst/>
              <a:gdLst/>
              <a:ahLst/>
              <a:cxnLst/>
              <a:rect l="l" t="t" r="r" b="b"/>
              <a:pathLst>
                <a:path w="306" h="300" extrusionOk="0">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flipH="1">
              <a:off x="7832821" y="1897040"/>
              <a:ext cx="78344" cy="64045"/>
            </a:xfrm>
            <a:custGeom>
              <a:avLst/>
              <a:gdLst/>
              <a:ahLst/>
              <a:cxnLst/>
              <a:rect l="l" t="t" r="r" b="b"/>
              <a:pathLst>
                <a:path w="526" h="430" extrusionOk="0">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flipH="1">
              <a:off x="7582002" y="1689563"/>
              <a:ext cx="172773" cy="138219"/>
            </a:xfrm>
            <a:custGeom>
              <a:avLst/>
              <a:gdLst/>
              <a:ahLst/>
              <a:cxnLst/>
              <a:rect l="l" t="t" r="r" b="b"/>
              <a:pathLst>
                <a:path w="1160" h="928" extrusionOk="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flipH="1">
              <a:off x="8004701" y="2025280"/>
              <a:ext cx="241585" cy="190944"/>
            </a:xfrm>
            <a:custGeom>
              <a:avLst/>
              <a:gdLst/>
              <a:ahLst/>
              <a:cxnLst/>
              <a:rect l="l" t="t" r="r" b="b"/>
              <a:pathLst>
                <a:path w="1622" h="1282" extrusionOk="0">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flipH="1">
              <a:off x="8077004" y="384821"/>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flipH="1">
              <a:off x="7562192" y="219799"/>
              <a:ext cx="1785225" cy="2544980"/>
            </a:xfrm>
            <a:custGeom>
              <a:avLst/>
              <a:gdLst/>
              <a:ahLst/>
              <a:cxnLst/>
              <a:rect l="l" t="t" r="r" b="b"/>
              <a:pathLst>
                <a:path w="11986" h="17087" extrusionOk="0">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2"/>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2"/>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5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Chi Squared test result for all observations</a:t>
            </a:r>
            <a:endParaRPr sz="3100"/>
          </a:p>
        </p:txBody>
      </p:sp>
      <p:sp>
        <p:nvSpPr>
          <p:cNvPr id="1249" name="Google Shape;1249;p53"/>
          <p:cNvSpPr txBox="1">
            <a:spLocks noGrp="1"/>
          </p:cNvSpPr>
          <p:nvPr>
            <p:ph type="body" idx="1"/>
          </p:nvPr>
        </p:nvSpPr>
        <p:spPr>
          <a:xfrm>
            <a:off x="180850" y="1940313"/>
            <a:ext cx="3961800" cy="1974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000" b="1"/>
              <a:t>Chi-squared Statistic: 1324.9197540938808</a:t>
            </a:r>
            <a:endParaRPr sz="1000" b="1"/>
          </a:p>
          <a:p>
            <a:pPr marL="457200" lvl="0" indent="0" algn="l" rtl="0">
              <a:spcBef>
                <a:spcPts val="0"/>
              </a:spcBef>
              <a:spcAft>
                <a:spcPts val="0"/>
              </a:spcAft>
              <a:buNone/>
            </a:pPr>
            <a:r>
              <a:rPr lang="en" sz="1000" b="1"/>
              <a:t>P-value: 7.970435261335829e-28 (Close to zero)</a:t>
            </a:r>
            <a:endParaRPr sz="1000" b="1"/>
          </a:p>
          <a:p>
            <a:pPr marL="457200" lvl="0" indent="0" algn="l" rtl="0">
              <a:spcBef>
                <a:spcPts val="0"/>
              </a:spcBef>
              <a:spcAft>
                <a:spcPts val="0"/>
              </a:spcAft>
              <a:buNone/>
            </a:pPr>
            <a:r>
              <a:rPr lang="en" sz="1000" b="1"/>
              <a:t>Degrees of Freedom: 807</a:t>
            </a:r>
            <a:endParaRPr sz="1000" b="1"/>
          </a:p>
          <a:p>
            <a:pPr marL="457200" lvl="0" indent="0" algn="l" rtl="0">
              <a:spcBef>
                <a:spcPts val="0"/>
              </a:spcBef>
              <a:spcAft>
                <a:spcPts val="0"/>
              </a:spcAft>
              <a:buNone/>
            </a:pPr>
            <a:endParaRPr sz="1000" b="1"/>
          </a:p>
          <a:p>
            <a:pPr marL="457200" lvl="0" indent="0" algn="l" rtl="0">
              <a:spcBef>
                <a:spcPts val="0"/>
              </a:spcBef>
              <a:spcAft>
                <a:spcPts val="0"/>
              </a:spcAft>
              <a:buNone/>
            </a:pPr>
            <a:r>
              <a:rPr lang="en" sz="1000" b="1"/>
              <a:t>The observed distribution of bird sightings is dependent on the protocol code.</a:t>
            </a:r>
            <a:endParaRPr sz="1000" b="1"/>
          </a:p>
          <a:p>
            <a:pPr marL="457200" lvl="0" indent="0" algn="l" rtl="0">
              <a:spcBef>
                <a:spcPts val="0"/>
              </a:spcBef>
              <a:spcAft>
                <a:spcPts val="0"/>
              </a:spcAft>
              <a:buNone/>
            </a:pPr>
            <a:endParaRPr sz="1000"/>
          </a:p>
        </p:txBody>
      </p:sp>
      <p:grpSp>
        <p:nvGrpSpPr>
          <p:cNvPr id="1250" name="Google Shape;1250;p53"/>
          <p:cNvGrpSpPr/>
          <p:nvPr/>
        </p:nvGrpSpPr>
        <p:grpSpPr>
          <a:xfrm>
            <a:off x="5514348" y="1017725"/>
            <a:ext cx="2567169" cy="3819780"/>
            <a:chOff x="4903648" y="995000"/>
            <a:chExt cx="2567169" cy="3819780"/>
          </a:xfrm>
        </p:grpSpPr>
        <p:sp>
          <p:nvSpPr>
            <p:cNvPr id="1251" name="Google Shape;1251;p53"/>
            <p:cNvSpPr/>
            <p:nvPr/>
          </p:nvSpPr>
          <p:spPr>
            <a:xfrm>
              <a:off x="4903648" y="995000"/>
              <a:ext cx="2567169" cy="3819479"/>
            </a:xfrm>
            <a:custGeom>
              <a:avLst/>
              <a:gdLst/>
              <a:ahLst/>
              <a:cxnLst/>
              <a:rect l="l" t="t" r="r" b="b"/>
              <a:pathLst>
                <a:path w="13421" h="19968" extrusionOk="0">
                  <a:moveTo>
                    <a:pt x="11562" y="2259"/>
                  </a:moveTo>
                  <a:lnTo>
                    <a:pt x="11562" y="2259"/>
                  </a:lnTo>
                  <a:cubicBezTo>
                    <a:pt x="11638" y="2334"/>
                    <a:pt x="11725" y="2402"/>
                    <a:pt x="11813" y="2459"/>
                  </a:cubicBezTo>
                  <a:lnTo>
                    <a:pt x="11813" y="2465"/>
                  </a:lnTo>
                  <a:cubicBezTo>
                    <a:pt x="11725" y="2403"/>
                    <a:pt x="11638" y="2334"/>
                    <a:pt x="11562" y="2259"/>
                  </a:cubicBezTo>
                  <a:close/>
                  <a:moveTo>
                    <a:pt x="11835" y="2649"/>
                  </a:moveTo>
                  <a:cubicBezTo>
                    <a:pt x="11819" y="2654"/>
                    <a:pt x="11804" y="2659"/>
                    <a:pt x="11788" y="2662"/>
                  </a:cubicBezTo>
                  <a:lnTo>
                    <a:pt x="11835" y="2649"/>
                  </a:lnTo>
                  <a:close/>
                  <a:moveTo>
                    <a:pt x="8915" y="2986"/>
                  </a:moveTo>
                  <a:lnTo>
                    <a:pt x="8915" y="2986"/>
                  </a:lnTo>
                  <a:cubicBezTo>
                    <a:pt x="8922" y="2986"/>
                    <a:pt x="8922" y="2993"/>
                    <a:pt x="8922" y="3005"/>
                  </a:cubicBezTo>
                  <a:cubicBezTo>
                    <a:pt x="8922" y="2999"/>
                    <a:pt x="8915" y="2993"/>
                    <a:pt x="8915" y="2986"/>
                  </a:cubicBezTo>
                  <a:close/>
                  <a:moveTo>
                    <a:pt x="6786" y="3031"/>
                  </a:moveTo>
                  <a:lnTo>
                    <a:pt x="6786" y="3037"/>
                  </a:lnTo>
                  <a:cubicBezTo>
                    <a:pt x="6653" y="3088"/>
                    <a:pt x="6526" y="3158"/>
                    <a:pt x="6405" y="3240"/>
                  </a:cubicBezTo>
                  <a:cubicBezTo>
                    <a:pt x="6526" y="3158"/>
                    <a:pt x="6653" y="3088"/>
                    <a:pt x="6786" y="3031"/>
                  </a:cubicBezTo>
                  <a:close/>
                  <a:moveTo>
                    <a:pt x="8382" y="3387"/>
                  </a:moveTo>
                  <a:lnTo>
                    <a:pt x="8382" y="3393"/>
                  </a:lnTo>
                  <a:cubicBezTo>
                    <a:pt x="8369" y="3399"/>
                    <a:pt x="8362" y="3406"/>
                    <a:pt x="8350" y="3406"/>
                  </a:cubicBezTo>
                  <a:cubicBezTo>
                    <a:pt x="8362" y="3399"/>
                    <a:pt x="8375" y="3393"/>
                    <a:pt x="8382" y="3387"/>
                  </a:cubicBezTo>
                  <a:close/>
                  <a:moveTo>
                    <a:pt x="8979" y="3412"/>
                  </a:moveTo>
                  <a:lnTo>
                    <a:pt x="8979" y="3412"/>
                  </a:lnTo>
                  <a:cubicBezTo>
                    <a:pt x="9004" y="3444"/>
                    <a:pt x="9017" y="3469"/>
                    <a:pt x="9036" y="3501"/>
                  </a:cubicBezTo>
                  <a:lnTo>
                    <a:pt x="9030" y="3501"/>
                  </a:lnTo>
                  <a:cubicBezTo>
                    <a:pt x="9017" y="3469"/>
                    <a:pt x="8998" y="3444"/>
                    <a:pt x="8979" y="3412"/>
                  </a:cubicBezTo>
                  <a:close/>
                  <a:moveTo>
                    <a:pt x="9150" y="3755"/>
                  </a:moveTo>
                  <a:cubicBezTo>
                    <a:pt x="9163" y="3781"/>
                    <a:pt x="9176" y="3812"/>
                    <a:pt x="9189" y="3844"/>
                  </a:cubicBezTo>
                  <a:lnTo>
                    <a:pt x="9182" y="3844"/>
                  </a:lnTo>
                  <a:cubicBezTo>
                    <a:pt x="9176" y="3812"/>
                    <a:pt x="9163" y="3787"/>
                    <a:pt x="9150" y="3755"/>
                  </a:cubicBezTo>
                  <a:close/>
                  <a:moveTo>
                    <a:pt x="9265" y="4238"/>
                  </a:moveTo>
                  <a:cubicBezTo>
                    <a:pt x="9278" y="4314"/>
                    <a:pt x="9284" y="4391"/>
                    <a:pt x="9284" y="4473"/>
                  </a:cubicBezTo>
                  <a:lnTo>
                    <a:pt x="9278" y="4473"/>
                  </a:lnTo>
                  <a:cubicBezTo>
                    <a:pt x="9278" y="4397"/>
                    <a:pt x="9271" y="4314"/>
                    <a:pt x="9265" y="4238"/>
                  </a:cubicBezTo>
                  <a:close/>
                  <a:moveTo>
                    <a:pt x="9284" y="4613"/>
                  </a:moveTo>
                  <a:cubicBezTo>
                    <a:pt x="9284" y="4649"/>
                    <a:pt x="9280" y="4681"/>
                    <a:pt x="9275" y="4716"/>
                  </a:cubicBezTo>
                  <a:lnTo>
                    <a:pt x="9275" y="4716"/>
                  </a:lnTo>
                  <a:cubicBezTo>
                    <a:pt x="9278" y="4681"/>
                    <a:pt x="9279" y="4647"/>
                    <a:pt x="9284" y="4613"/>
                  </a:cubicBezTo>
                  <a:close/>
                  <a:moveTo>
                    <a:pt x="6103" y="5868"/>
                  </a:moveTo>
                  <a:cubicBezTo>
                    <a:pt x="6119" y="5868"/>
                    <a:pt x="6135" y="5892"/>
                    <a:pt x="6127" y="5908"/>
                  </a:cubicBezTo>
                  <a:lnTo>
                    <a:pt x="6127" y="5908"/>
                  </a:lnTo>
                  <a:cubicBezTo>
                    <a:pt x="6130" y="5899"/>
                    <a:pt x="6121" y="5869"/>
                    <a:pt x="6103" y="5869"/>
                  </a:cubicBezTo>
                  <a:cubicBezTo>
                    <a:pt x="6100" y="5869"/>
                    <a:pt x="6097" y="5870"/>
                    <a:pt x="6094" y="5871"/>
                  </a:cubicBezTo>
                  <a:cubicBezTo>
                    <a:pt x="6097" y="5869"/>
                    <a:pt x="6100" y="5868"/>
                    <a:pt x="6103" y="5868"/>
                  </a:cubicBezTo>
                  <a:close/>
                  <a:moveTo>
                    <a:pt x="8165" y="6869"/>
                  </a:moveTo>
                  <a:cubicBezTo>
                    <a:pt x="8153" y="6888"/>
                    <a:pt x="8134" y="6901"/>
                    <a:pt x="8121" y="6920"/>
                  </a:cubicBezTo>
                  <a:cubicBezTo>
                    <a:pt x="8134" y="6901"/>
                    <a:pt x="8146" y="6888"/>
                    <a:pt x="8165" y="6869"/>
                  </a:cubicBezTo>
                  <a:close/>
                  <a:moveTo>
                    <a:pt x="4073" y="7460"/>
                  </a:moveTo>
                  <a:cubicBezTo>
                    <a:pt x="4022" y="7537"/>
                    <a:pt x="3971" y="7613"/>
                    <a:pt x="3920" y="7689"/>
                  </a:cubicBezTo>
                  <a:cubicBezTo>
                    <a:pt x="3971" y="7606"/>
                    <a:pt x="4022" y="7536"/>
                    <a:pt x="4073" y="7460"/>
                  </a:cubicBezTo>
                  <a:close/>
                  <a:moveTo>
                    <a:pt x="4202" y="7443"/>
                  </a:moveTo>
                  <a:cubicBezTo>
                    <a:pt x="4114" y="7624"/>
                    <a:pt x="4002" y="7793"/>
                    <a:pt x="3901" y="7968"/>
                  </a:cubicBezTo>
                  <a:cubicBezTo>
                    <a:pt x="3844" y="8064"/>
                    <a:pt x="3787" y="8165"/>
                    <a:pt x="3730" y="8261"/>
                  </a:cubicBezTo>
                  <a:cubicBezTo>
                    <a:pt x="3781" y="8165"/>
                    <a:pt x="3838" y="8064"/>
                    <a:pt x="3895" y="7968"/>
                  </a:cubicBezTo>
                  <a:cubicBezTo>
                    <a:pt x="4001" y="7793"/>
                    <a:pt x="4114" y="7624"/>
                    <a:pt x="4202" y="7443"/>
                  </a:cubicBezTo>
                  <a:close/>
                  <a:moveTo>
                    <a:pt x="4202" y="7962"/>
                  </a:moveTo>
                  <a:lnTo>
                    <a:pt x="4202" y="7962"/>
                  </a:lnTo>
                  <a:cubicBezTo>
                    <a:pt x="4101" y="8106"/>
                    <a:pt x="3995" y="8250"/>
                    <a:pt x="3901" y="8394"/>
                  </a:cubicBezTo>
                  <a:lnTo>
                    <a:pt x="3895" y="8394"/>
                  </a:lnTo>
                  <a:cubicBezTo>
                    <a:pt x="3995" y="8250"/>
                    <a:pt x="4101" y="8106"/>
                    <a:pt x="4202" y="7962"/>
                  </a:cubicBezTo>
                  <a:close/>
                  <a:moveTo>
                    <a:pt x="3539" y="8617"/>
                  </a:moveTo>
                  <a:cubicBezTo>
                    <a:pt x="3507" y="8693"/>
                    <a:pt x="3469" y="8763"/>
                    <a:pt x="3431" y="8839"/>
                  </a:cubicBezTo>
                  <a:cubicBezTo>
                    <a:pt x="3469" y="8763"/>
                    <a:pt x="3507" y="8687"/>
                    <a:pt x="3539" y="8617"/>
                  </a:cubicBezTo>
                  <a:close/>
                  <a:moveTo>
                    <a:pt x="4232" y="7740"/>
                  </a:moveTo>
                  <a:cubicBezTo>
                    <a:pt x="3952" y="8108"/>
                    <a:pt x="3698" y="8483"/>
                    <a:pt x="3469" y="8884"/>
                  </a:cubicBezTo>
                  <a:cubicBezTo>
                    <a:pt x="3698" y="8483"/>
                    <a:pt x="3952" y="8108"/>
                    <a:pt x="4225" y="7740"/>
                  </a:cubicBezTo>
                  <a:close/>
                  <a:moveTo>
                    <a:pt x="6652" y="8503"/>
                  </a:moveTo>
                  <a:cubicBezTo>
                    <a:pt x="6443" y="8725"/>
                    <a:pt x="6233" y="8947"/>
                    <a:pt x="6018" y="9163"/>
                  </a:cubicBezTo>
                  <a:cubicBezTo>
                    <a:pt x="6233" y="8941"/>
                    <a:pt x="6443" y="8725"/>
                    <a:pt x="6652" y="8503"/>
                  </a:cubicBezTo>
                  <a:close/>
                  <a:moveTo>
                    <a:pt x="6602" y="9786"/>
                  </a:moveTo>
                  <a:lnTo>
                    <a:pt x="6602" y="9792"/>
                  </a:lnTo>
                  <a:cubicBezTo>
                    <a:pt x="6532" y="9843"/>
                    <a:pt x="6463" y="9894"/>
                    <a:pt x="6393" y="9951"/>
                  </a:cubicBezTo>
                  <a:lnTo>
                    <a:pt x="6393" y="9951"/>
                  </a:lnTo>
                  <a:cubicBezTo>
                    <a:pt x="6463" y="9894"/>
                    <a:pt x="6532" y="9843"/>
                    <a:pt x="6602" y="9786"/>
                  </a:cubicBezTo>
                  <a:close/>
                  <a:moveTo>
                    <a:pt x="7422" y="9424"/>
                  </a:moveTo>
                  <a:lnTo>
                    <a:pt x="7422" y="9424"/>
                  </a:lnTo>
                  <a:cubicBezTo>
                    <a:pt x="7333" y="9773"/>
                    <a:pt x="7282" y="10135"/>
                    <a:pt x="7225" y="10491"/>
                  </a:cubicBezTo>
                  <a:lnTo>
                    <a:pt x="7225" y="10498"/>
                  </a:lnTo>
                  <a:cubicBezTo>
                    <a:pt x="7193" y="10504"/>
                    <a:pt x="7168" y="10523"/>
                    <a:pt x="7142" y="10536"/>
                  </a:cubicBezTo>
                  <a:cubicBezTo>
                    <a:pt x="6914" y="10402"/>
                    <a:pt x="6685" y="10263"/>
                    <a:pt x="6450" y="10142"/>
                  </a:cubicBezTo>
                  <a:lnTo>
                    <a:pt x="6443" y="10142"/>
                  </a:lnTo>
                  <a:cubicBezTo>
                    <a:pt x="6793" y="9932"/>
                    <a:pt x="7117" y="9691"/>
                    <a:pt x="7422" y="9424"/>
                  </a:cubicBezTo>
                  <a:close/>
                  <a:moveTo>
                    <a:pt x="6018" y="9163"/>
                  </a:moveTo>
                  <a:cubicBezTo>
                    <a:pt x="5433" y="9760"/>
                    <a:pt x="4829" y="10345"/>
                    <a:pt x="4225" y="10930"/>
                  </a:cubicBezTo>
                  <a:cubicBezTo>
                    <a:pt x="4823" y="10345"/>
                    <a:pt x="5427" y="9760"/>
                    <a:pt x="6018" y="9163"/>
                  </a:cubicBezTo>
                  <a:close/>
                  <a:moveTo>
                    <a:pt x="5134" y="10879"/>
                  </a:moveTo>
                  <a:lnTo>
                    <a:pt x="5134" y="10879"/>
                  </a:lnTo>
                  <a:cubicBezTo>
                    <a:pt x="5102" y="10917"/>
                    <a:pt x="5071" y="10955"/>
                    <a:pt x="5039" y="10993"/>
                  </a:cubicBezTo>
                  <a:cubicBezTo>
                    <a:pt x="5071" y="10955"/>
                    <a:pt x="5102" y="10911"/>
                    <a:pt x="5134" y="10879"/>
                  </a:cubicBezTo>
                  <a:close/>
                  <a:moveTo>
                    <a:pt x="4111" y="11947"/>
                  </a:moveTo>
                  <a:lnTo>
                    <a:pt x="4105" y="11956"/>
                  </a:lnTo>
                  <a:lnTo>
                    <a:pt x="4105" y="11956"/>
                  </a:lnTo>
                  <a:cubicBezTo>
                    <a:pt x="4106" y="11953"/>
                    <a:pt x="4108" y="11950"/>
                    <a:pt x="4111" y="11947"/>
                  </a:cubicBezTo>
                  <a:close/>
                  <a:moveTo>
                    <a:pt x="4092" y="12156"/>
                  </a:moveTo>
                  <a:cubicBezTo>
                    <a:pt x="4048" y="12238"/>
                    <a:pt x="4000" y="12320"/>
                    <a:pt x="3947" y="12402"/>
                  </a:cubicBezTo>
                  <a:lnTo>
                    <a:pt x="3947" y="12402"/>
                  </a:lnTo>
                  <a:cubicBezTo>
                    <a:pt x="3995" y="12317"/>
                    <a:pt x="4044" y="12237"/>
                    <a:pt x="4092" y="12156"/>
                  </a:cubicBezTo>
                  <a:close/>
                  <a:moveTo>
                    <a:pt x="3857" y="12385"/>
                  </a:moveTo>
                  <a:cubicBezTo>
                    <a:pt x="3844" y="12404"/>
                    <a:pt x="3825" y="12436"/>
                    <a:pt x="3812" y="12461"/>
                  </a:cubicBezTo>
                  <a:lnTo>
                    <a:pt x="3806" y="12461"/>
                  </a:lnTo>
                  <a:cubicBezTo>
                    <a:pt x="3825" y="12436"/>
                    <a:pt x="3838" y="12410"/>
                    <a:pt x="3857" y="12385"/>
                  </a:cubicBezTo>
                  <a:close/>
                  <a:moveTo>
                    <a:pt x="3955" y="12480"/>
                  </a:moveTo>
                  <a:lnTo>
                    <a:pt x="3952" y="12487"/>
                  </a:lnTo>
                  <a:cubicBezTo>
                    <a:pt x="3952" y="12484"/>
                    <a:pt x="3954" y="12482"/>
                    <a:pt x="3955" y="12480"/>
                  </a:cubicBezTo>
                  <a:close/>
                  <a:moveTo>
                    <a:pt x="2616" y="12317"/>
                  </a:moveTo>
                  <a:cubicBezTo>
                    <a:pt x="2517" y="12414"/>
                    <a:pt x="2418" y="12510"/>
                    <a:pt x="2319" y="12607"/>
                  </a:cubicBezTo>
                  <a:lnTo>
                    <a:pt x="2313" y="12607"/>
                  </a:lnTo>
                  <a:cubicBezTo>
                    <a:pt x="2414" y="12511"/>
                    <a:pt x="2515" y="12414"/>
                    <a:pt x="2616" y="12317"/>
                  </a:cubicBezTo>
                  <a:close/>
                  <a:moveTo>
                    <a:pt x="3997" y="12760"/>
                  </a:moveTo>
                  <a:lnTo>
                    <a:pt x="3997" y="12766"/>
                  </a:lnTo>
                  <a:cubicBezTo>
                    <a:pt x="3984" y="12792"/>
                    <a:pt x="3971" y="12824"/>
                    <a:pt x="3959" y="12849"/>
                  </a:cubicBezTo>
                  <a:cubicBezTo>
                    <a:pt x="3971" y="12817"/>
                    <a:pt x="3984" y="12785"/>
                    <a:pt x="3997" y="12760"/>
                  </a:cubicBezTo>
                  <a:close/>
                  <a:moveTo>
                    <a:pt x="3819" y="12677"/>
                  </a:moveTo>
                  <a:lnTo>
                    <a:pt x="3819" y="12677"/>
                  </a:lnTo>
                  <a:cubicBezTo>
                    <a:pt x="3749" y="12785"/>
                    <a:pt x="3685" y="12887"/>
                    <a:pt x="3615" y="12989"/>
                  </a:cubicBezTo>
                  <a:cubicBezTo>
                    <a:pt x="3685" y="12881"/>
                    <a:pt x="3749" y="12779"/>
                    <a:pt x="3819" y="12677"/>
                  </a:cubicBezTo>
                  <a:close/>
                  <a:moveTo>
                    <a:pt x="3876" y="13052"/>
                  </a:moveTo>
                  <a:lnTo>
                    <a:pt x="3876" y="13059"/>
                  </a:lnTo>
                  <a:cubicBezTo>
                    <a:pt x="3870" y="13078"/>
                    <a:pt x="3863" y="13097"/>
                    <a:pt x="3857" y="13116"/>
                  </a:cubicBezTo>
                  <a:cubicBezTo>
                    <a:pt x="3863" y="13090"/>
                    <a:pt x="3870" y="13071"/>
                    <a:pt x="3876" y="13052"/>
                  </a:cubicBezTo>
                  <a:close/>
                  <a:moveTo>
                    <a:pt x="3755" y="13376"/>
                  </a:moveTo>
                  <a:lnTo>
                    <a:pt x="3755" y="13383"/>
                  </a:lnTo>
                  <a:cubicBezTo>
                    <a:pt x="3749" y="13402"/>
                    <a:pt x="3743" y="13415"/>
                    <a:pt x="3736" y="13434"/>
                  </a:cubicBezTo>
                  <a:cubicBezTo>
                    <a:pt x="3743" y="13408"/>
                    <a:pt x="3749" y="13395"/>
                    <a:pt x="3755" y="13376"/>
                  </a:cubicBezTo>
                  <a:close/>
                  <a:moveTo>
                    <a:pt x="3349" y="13955"/>
                  </a:moveTo>
                  <a:lnTo>
                    <a:pt x="3349" y="13961"/>
                  </a:lnTo>
                  <a:cubicBezTo>
                    <a:pt x="3304" y="14063"/>
                    <a:pt x="3260" y="14164"/>
                    <a:pt x="3215" y="14272"/>
                  </a:cubicBezTo>
                  <a:cubicBezTo>
                    <a:pt x="3260" y="14158"/>
                    <a:pt x="3304" y="14056"/>
                    <a:pt x="3349" y="13955"/>
                  </a:cubicBezTo>
                  <a:close/>
                  <a:moveTo>
                    <a:pt x="3164" y="14400"/>
                  </a:moveTo>
                  <a:lnTo>
                    <a:pt x="3164" y="14406"/>
                  </a:lnTo>
                  <a:cubicBezTo>
                    <a:pt x="3142" y="14471"/>
                    <a:pt x="3115" y="14539"/>
                    <a:pt x="3089" y="14606"/>
                  </a:cubicBezTo>
                  <a:lnTo>
                    <a:pt x="3089" y="14606"/>
                  </a:lnTo>
                  <a:cubicBezTo>
                    <a:pt x="3114" y="14536"/>
                    <a:pt x="3138" y="14466"/>
                    <a:pt x="3164" y="14400"/>
                  </a:cubicBezTo>
                  <a:close/>
                  <a:moveTo>
                    <a:pt x="2980" y="14908"/>
                  </a:moveTo>
                  <a:lnTo>
                    <a:pt x="2980" y="14914"/>
                  </a:lnTo>
                  <a:cubicBezTo>
                    <a:pt x="2967" y="14965"/>
                    <a:pt x="2948" y="15016"/>
                    <a:pt x="2929" y="15067"/>
                  </a:cubicBezTo>
                  <a:cubicBezTo>
                    <a:pt x="2948" y="15010"/>
                    <a:pt x="2967" y="14959"/>
                    <a:pt x="2980" y="14908"/>
                  </a:cubicBezTo>
                  <a:close/>
                  <a:moveTo>
                    <a:pt x="2764" y="15181"/>
                  </a:moveTo>
                  <a:lnTo>
                    <a:pt x="2764" y="15188"/>
                  </a:lnTo>
                  <a:cubicBezTo>
                    <a:pt x="2745" y="15251"/>
                    <a:pt x="2732" y="15315"/>
                    <a:pt x="2713" y="15378"/>
                  </a:cubicBezTo>
                  <a:cubicBezTo>
                    <a:pt x="2732" y="15308"/>
                    <a:pt x="2745" y="15245"/>
                    <a:pt x="2764" y="15181"/>
                  </a:cubicBezTo>
                  <a:close/>
                  <a:moveTo>
                    <a:pt x="2904" y="14419"/>
                  </a:moveTo>
                  <a:cubicBezTo>
                    <a:pt x="2767" y="14749"/>
                    <a:pt x="2627" y="15074"/>
                    <a:pt x="2486" y="15399"/>
                  </a:cubicBezTo>
                  <a:lnTo>
                    <a:pt x="2486" y="15399"/>
                  </a:lnTo>
                  <a:cubicBezTo>
                    <a:pt x="2627" y="15073"/>
                    <a:pt x="2766" y="14746"/>
                    <a:pt x="2904" y="14419"/>
                  </a:cubicBezTo>
                  <a:close/>
                  <a:moveTo>
                    <a:pt x="2827" y="15410"/>
                  </a:moveTo>
                  <a:lnTo>
                    <a:pt x="2815" y="15448"/>
                  </a:lnTo>
                  <a:cubicBezTo>
                    <a:pt x="2783" y="15562"/>
                    <a:pt x="2751" y="15670"/>
                    <a:pt x="2726" y="15779"/>
                  </a:cubicBezTo>
                  <a:cubicBezTo>
                    <a:pt x="2751" y="15664"/>
                    <a:pt x="2783" y="15556"/>
                    <a:pt x="2815" y="15442"/>
                  </a:cubicBezTo>
                  <a:lnTo>
                    <a:pt x="2815" y="15448"/>
                  </a:lnTo>
                  <a:cubicBezTo>
                    <a:pt x="2815" y="15435"/>
                    <a:pt x="2821" y="15423"/>
                    <a:pt x="2827" y="15410"/>
                  </a:cubicBezTo>
                  <a:close/>
                  <a:moveTo>
                    <a:pt x="3132" y="15493"/>
                  </a:moveTo>
                  <a:lnTo>
                    <a:pt x="3132" y="15499"/>
                  </a:lnTo>
                  <a:cubicBezTo>
                    <a:pt x="3101" y="15639"/>
                    <a:pt x="3063" y="15772"/>
                    <a:pt x="3024" y="15906"/>
                  </a:cubicBezTo>
                  <a:cubicBezTo>
                    <a:pt x="3063" y="15766"/>
                    <a:pt x="3094" y="15632"/>
                    <a:pt x="3132" y="15493"/>
                  </a:cubicBezTo>
                  <a:close/>
                  <a:moveTo>
                    <a:pt x="2649" y="15595"/>
                  </a:moveTo>
                  <a:lnTo>
                    <a:pt x="2649" y="15595"/>
                  </a:lnTo>
                  <a:cubicBezTo>
                    <a:pt x="2611" y="15722"/>
                    <a:pt x="2580" y="15855"/>
                    <a:pt x="2548" y="15982"/>
                  </a:cubicBezTo>
                  <a:cubicBezTo>
                    <a:pt x="2580" y="15849"/>
                    <a:pt x="2611" y="15722"/>
                    <a:pt x="2649" y="15595"/>
                  </a:cubicBezTo>
                  <a:close/>
                  <a:moveTo>
                    <a:pt x="1423" y="16160"/>
                  </a:moveTo>
                  <a:lnTo>
                    <a:pt x="1423" y="16160"/>
                  </a:lnTo>
                  <a:cubicBezTo>
                    <a:pt x="1419" y="16170"/>
                    <a:pt x="1415" y="16180"/>
                    <a:pt x="1411" y="16190"/>
                  </a:cubicBezTo>
                  <a:lnTo>
                    <a:pt x="1411" y="16190"/>
                  </a:lnTo>
                  <a:lnTo>
                    <a:pt x="1423" y="16160"/>
                  </a:lnTo>
                  <a:close/>
                  <a:moveTo>
                    <a:pt x="2337" y="15744"/>
                  </a:moveTo>
                  <a:lnTo>
                    <a:pt x="2337" y="15744"/>
                  </a:lnTo>
                  <a:cubicBezTo>
                    <a:pt x="2223" y="16011"/>
                    <a:pt x="2108" y="16282"/>
                    <a:pt x="1989" y="16547"/>
                  </a:cubicBezTo>
                  <a:cubicBezTo>
                    <a:pt x="2104" y="16280"/>
                    <a:pt x="2221" y="16012"/>
                    <a:pt x="2337" y="15744"/>
                  </a:cubicBezTo>
                  <a:close/>
                  <a:moveTo>
                    <a:pt x="2508" y="16157"/>
                  </a:moveTo>
                  <a:cubicBezTo>
                    <a:pt x="2477" y="16293"/>
                    <a:pt x="2446" y="16428"/>
                    <a:pt x="2414" y="16566"/>
                  </a:cubicBezTo>
                  <a:cubicBezTo>
                    <a:pt x="2445" y="16427"/>
                    <a:pt x="2475" y="16290"/>
                    <a:pt x="2508" y="16157"/>
                  </a:cubicBezTo>
                  <a:close/>
                  <a:moveTo>
                    <a:pt x="2693" y="15892"/>
                  </a:moveTo>
                  <a:cubicBezTo>
                    <a:pt x="2668" y="16011"/>
                    <a:pt x="2636" y="16130"/>
                    <a:pt x="2611" y="16255"/>
                  </a:cubicBezTo>
                  <a:cubicBezTo>
                    <a:pt x="2548" y="16535"/>
                    <a:pt x="2484" y="16808"/>
                    <a:pt x="2389" y="17081"/>
                  </a:cubicBezTo>
                  <a:cubicBezTo>
                    <a:pt x="2478" y="16808"/>
                    <a:pt x="2548" y="16535"/>
                    <a:pt x="2605" y="16255"/>
                  </a:cubicBezTo>
                  <a:cubicBezTo>
                    <a:pt x="2636" y="16130"/>
                    <a:pt x="2668" y="16011"/>
                    <a:pt x="2693" y="15892"/>
                  </a:cubicBezTo>
                  <a:close/>
                  <a:moveTo>
                    <a:pt x="2373" y="17137"/>
                  </a:moveTo>
                  <a:cubicBezTo>
                    <a:pt x="2354" y="17193"/>
                    <a:pt x="2332" y="17246"/>
                    <a:pt x="2313" y="17304"/>
                  </a:cubicBezTo>
                  <a:cubicBezTo>
                    <a:pt x="2332" y="17246"/>
                    <a:pt x="2351" y="17193"/>
                    <a:pt x="2373" y="17137"/>
                  </a:cubicBezTo>
                  <a:close/>
                  <a:moveTo>
                    <a:pt x="1004" y="18575"/>
                  </a:moveTo>
                  <a:lnTo>
                    <a:pt x="1004" y="18575"/>
                  </a:lnTo>
                  <a:cubicBezTo>
                    <a:pt x="915" y="18797"/>
                    <a:pt x="826" y="19019"/>
                    <a:pt x="737" y="19242"/>
                  </a:cubicBezTo>
                  <a:cubicBezTo>
                    <a:pt x="826" y="19013"/>
                    <a:pt x="915" y="18791"/>
                    <a:pt x="1004" y="18575"/>
                  </a:cubicBezTo>
                  <a:close/>
                  <a:moveTo>
                    <a:pt x="184" y="19566"/>
                  </a:moveTo>
                  <a:lnTo>
                    <a:pt x="184" y="19572"/>
                  </a:lnTo>
                  <a:cubicBezTo>
                    <a:pt x="159" y="19667"/>
                    <a:pt x="134" y="19767"/>
                    <a:pt x="115" y="19867"/>
                  </a:cubicBezTo>
                  <a:lnTo>
                    <a:pt x="115" y="19867"/>
                  </a:lnTo>
                  <a:cubicBezTo>
                    <a:pt x="134" y="19767"/>
                    <a:pt x="159" y="19666"/>
                    <a:pt x="184" y="19566"/>
                  </a:cubicBezTo>
                  <a:close/>
                  <a:moveTo>
                    <a:pt x="9702" y="0"/>
                  </a:moveTo>
                  <a:cubicBezTo>
                    <a:pt x="9198" y="0"/>
                    <a:pt x="8689" y="150"/>
                    <a:pt x="8261" y="406"/>
                  </a:cubicBezTo>
                  <a:cubicBezTo>
                    <a:pt x="8089" y="502"/>
                    <a:pt x="7937" y="629"/>
                    <a:pt x="7816" y="781"/>
                  </a:cubicBezTo>
                  <a:cubicBezTo>
                    <a:pt x="7806" y="797"/>
                    <a:pt x="7816" y="816"/>
                    <a:pt x="7834" y="816"/>
                  </a:cubicBezTo>
                  <a:cubicBezTo>
                    <a:pt x="7838" y="816"/>
                    <a:pt x="7843" y="815"/>
                    <a:pt x="7848" y="813"/>
                  </a:cubicBezTo>
                  <a:lnTo>
                    <a:pt x="7873" y="787"/>
                  </a:lnTo>
                  <a:lnTo>
                    <a:pt x="7873" y="787"/>
                  </a:lnTo>
                  <a:cubicBezTo>
                    <a:pt x="7829" y="838"/>
                    <a:pt x="7784" y="883"/>
                    <a:pt x="7746" y="934"/>
                  </a:cubicBezTo>
                  <a:cubicBezTo>
                    <a:pt x="7670" y="1016"/>
                    <a:pt x="7606" y="1099"/>
                    <a:pt x="7543" y="1188"/>
                  </a:cubicBezTo>
                  <a:lnTo>
                    <a:pt x="7530" y="1194"/>
                  </a:lnTo>
                  <a:cubicBezTo>
                    <a:pt x="7435" y="1309"/>
                    <a:pt x="7339" y="1429"/>
                    <a:pt x="7244" y="1544"/>
                  </a:cubicBezTo>
                  <a:cubicBezTo>
                    <a:pt x="7238" y="1544"/>
                    <a:pt x="7225" y="1544"/>
                    <a:pt x="7219" y="1550"/>
                  </a:cubicBezTo>
                  <a:cubicBezTo>
                    <a:pt x="6945" y="1919"/>
                    <a:pt x="6697" y="2306"/>
                    <a:pt x="6450" y="2694"/>
                  </a:cubicBezTo>
                  <a:cubicBezTo>
                    <a:pt x="6329" y="2885"/>
                    <a:pt x="6208" y="3082"/>
                    <a:pt x="6087" y="3279"/>
                  </a:cubicBezTo>
                  <a:cubicBezTo>
                    <a:pt x="5986" y="3437"/>
                    <a:pt x="5890" y="3603"/>
                    <a:pt x="5801" y="3774"/>
                  </a:cubicBezTo>
                  <a:cubicBezTo>
                    <a:pt x="5776" y="3806"/>
                    <a:pt x="5744" y="3844"/>
                    <a:pt x="5719" y="3882"/>
                  </a:cubicBezTo>
                  <a:cubicBezTo>
                    <a:pt x="5427" y="4264"/>
                    <a:pt x="5172" y="4670"/>
                    <a:pt x="4944" y="5096"/>
                  </a:cubicBezTo>
                  <a:cubicBezTo>
                    <a:pt x="4391" y="6081"/>
                    <a:pt x="3895" y="7091"/>
                    <a:pt x="3457" y="8134"/>
                  </a:cubicBezTo>
                  <a:cubicBezTo>
                    <a:pt x="3260" y="8617"/>
                    <a:pt x="3063" y="9106"/>
                    <a:pt x="2910" y="9608"/>
                  </a:cubicBezTo>
                  <a:cubicBezTo>
                    <a:pt x="2890" y="9606"/>
                    <a:pt x="2870" y="9605"/>
                    <a:pt x="2850" y="9605"/>
                  </a:cubicBezTo>
                  <a:cubicBezTo>
                    <a:pt x="2796" y="9605"/>
                    <a:pt x="2745" y="9611"/>
                    <a:pt x="2694" y="9621"/>
                  </a:cubicBezTo>
                  <a:cubicBezTo>
                    <a:pt x="2605" y="9633"/>
                    <a:pt x="2522" y="9640"/>
                    <a:pt x="2433" y="9659"/>
                  </a:cubicBezTo>
                  <a:cubicBezTo>
                    <a:pt x="2262" y="9684"/>
                    <a:pt x="2090" y="9710"/>
                    <a:pt x="1925" y="9741"/>
                  </a:cubicBezTo>
                  <a:cubicBezTo>
                    <a:pt x="1753" y="9773"/>
                    <a:pt x="1582" y="9811"/>
                    <a:pt x="1417" y="9843"/>
                  </a:cubicBezTo>
                  <a:cubicBezTo>
                    <a:pt x="1334" y="9862"/>
                    <a:pt x="1258" y="9881"/>
                    <a:pt x="1182" y="9900"/>
                  </a:cubicBezTo>
                  <a:cubicBezTo>
                    <a:pt x="1093" y="9919"/>
                    <a:pt x="1010" y="9945"/>
                    <a:pt x="927" y="9977"/>
                  </a:cubicBezTo>
                  <a:cubicBezTo>
                    <a:pt x="921" y="9983"/>
                    <a:pt x="915" y="9989"/>
                    <a:pt x="915" y="10002"/>
                  </a:cubicBezTo>
                  <a:cubicBezTo>
                    <a:pt x="896" y="10015"/>
                    <a:pt x="883" y="10034"/>
                    <a:pt x="876" y="10053"/>
                  </a:cubicBezTo>
                  <a:cubicBezTo>
                    <a:pt x="870" y="10085"/>
                    <a:pt x="870" y="10116"/>
                    <a:pt x="876" y="10154"/>
                  </a:cubicBezTo>
                  <a:cubicBezTo>
                    <a:pt x="902" y="10212"/>
                    <a:pt x="953" y="10250"/>
                    <a:pt x="1010" y="10263"/>
                  </a:cubicBezTo>
                  <a:lnTo>
                    <a:pt x="1004" y="10263"/>
                  </a:lnTo>
                  <a:cubicBezTo>
                    <a:pt x="993" y="10273"/>
                    <a:pt x="996" y="10289"/>
                    <a:pt x="1009" y="10289"/>
                  </a:cubicBezTo>
                  <a:cubicBezTo>
                    <a:pt x="1011" y="10289"/>
                    <a:pt x="1014" y="10289"/>
                    <a:pt x="1016" y="10288"/>
                  </a:cubicBezTo>
                  <a:cubicBezTo>
                    <a:pt x="1112" y="10275"/>
                    <a:pt x="1213" y="10250"/>
                    <a:pt x="1309" y="10212"/>
                  </a:cubicBezTo>
                  <a:cubicBezTo>
                    <a:pt x="1410" y="10180"/>
                    <a:pt x="1506" y="10148"/>
                    <a:pt x="1607" y="10110"/>
                  </a:cubicBezTo>
                  <a:lnTo>
                    <a:pt x="1912" y="10008"/>
                  </a:lnTo>
                  <a:lnTo>
                    <a:pt x="2027" y="9970"/>
                  </a:lnTo>
                  <a:lnTo>
                    <a:pt x="2027" y="9970"/>
                  </a:lnTo>
                  <a:cubicBezTo>
                    <a:pt x="1900" y="10034"/>
                    <a:pt x="1779" y="10097"/>
                    <a:pt x="1664" y="10174"/>
                  </a:cubicBezTo>
                  <a:cubicBezTo>
                    <a:pt x="1582" y="10218"/>
                    <a:pt x="1506" y="10269"/>
                    <a:pt x="1423" y="10326"/>
                  </a:cubicBezTo>
                  <a:cubicBezTo>
                    <a:pt x="1340" y="10364"/>
                    <a:pt x="1264" y="10428"/>
                    <a:pt x="1207" y="10498"/>
                  </a:cubicBezTo>
                  <a:cubicBezTo>
                    <a:pt x="1201" y="10517"/>
                    <a:pt x="1213" y="10536"/>
                    <a:pt x="1232" y="10536"/>
                  </a:cubicBezTo>
                  <a:cubicBezTo>
                    <a:pt x="1239" y="10536"/>
                    <a:pt x="1245" y="10529"/>
                    <a:pt x="1251" y="10529"/>
                  </a:cubicBezTo>
                  <a:cubicBezTo>
                    <a:pt x="1245" y="10542"/>
                    <a:pt x="1258" y="10561"/>
                    <a:pt x="1270" y="10561"/>
                  </a:cubicBezTo>
                  <a:cubicBezTo>
                    <a:pt x="1398" y="10529"/>
                    <a:pt x="1518" y="10491"/>
                    <a:pt x="1639" y="10447"/>
                  </a:cubicBezTo>
                  <a:cubicBezTo>
                    <a:pt x="1760" y="10402"/>
                    <a:pt x="1887" y="10358"/>
                    <a:pt x="2014" y="10320"/>
                  </a:cubicBezTo>
                  <a:cubicBezTo>
                    <a:pt x="2262" y="10237"/>
                    <a:pt x="2510" y="10148"/>
                    <a:pt x="2751" y="10059"/>
                  </a:cubicBezTo>
                  <a:lnTo>
                    <a:pt x="2751" y="10059"/>
                  </a:lnTo>
                  <a:cubicBezTo>
                    <a:pt x="2573" y="10542"/>
                    <a:pt x="2427" y="11031"/>
                    <a:pt x="2306" y="11527"/>
                  </a:cubicBezTo>
                  <a:cubicBezTo>
                    <a:pt x="2249" y="11794"/>
                    <a:pt x="2198" y="12055"/>
                    <a:pt x="2147" y="12321"/>
                  </a:cubicBezTo>
                  <a:cubicBezTo>
                    <a:pt x="2078" y="12493"/>
                    <a:pt x="2052" y="12677"/>
                    <a:pt x="2071" y="12855"/>
                  </a:cubicBezTo>
                  <a:cubicBezTo>
                    <a:pt x="2076" y="12878"/>
                    <a:pt x="2094" y="12895"/>
                    <a:pt x="2113" y="12895"/>
                  </a:cubicBezTo>
                  <a:cubicBezTo>
                    <a:pt x="2120" y="12895"/>
                    <a:pt x="2128" y="12892"/>
                    <a:pt x="2135" y="12887"/>
                  </a:cubicBezTo>
                  <a:cubicBezTo>
                    <a:pt x="2478" y="12588"/>
                    <a:pt x="2796" y="12277"/>
                    <a:pt x="3126" y="11966"/>
                  </a:cubicBezTo>
                  <a:lnTo>
                    <a:pt x="3145" y="11947"/>
                  </a:lnTo>
                  <a:lnTo>
                    <a:pt x="3145" y="11947"/>
                  </a:lnTo>
                  <a:cubicBezTo>
                    <a:pt x="2891" y="12398"/>
                    <a:pt x="2669" y="12868"/>
                    <a:pt x="2465" y="13345"/>
                  </a:cubicBezTo>
                  <a:cubicBezTo>
                    <a:pt x="2243" y="13866"/>
                    <a:pt x="2027" y="14400"/>
                    <a:pt x="1811" y="14927"/>
                  </a:cubicBezTo>
                  <a:cubicBezTo>
                    <a:pt x="1595" y="15454"/>
                    <a:pt x="1372" y="16001"/>
                    <a:pt x="1150" y="16535"/>
                  </a:cubicBezTo>
                  <a:cubicBezTo>
                    <a:pt x="934" y="17075"/>
                    <a:pt x="718" y="17583"/>
                    <a:pt x="521" y="18117"/>
                  </a:cubicBezTo>
                  <a:cubicBezTo>
                    <a:pt x="298" y="18702"/>
                    <a:pt x="127" y="19299"/>
                    <a:pt x="6" y="19915"/>
                  </a:cubicBezTo>
                  <a:cubicBezTo>
                    <a:pt x="0" y="19944"/>
                    <a:pt x="20" y="19967"/>
                    <a:pt x="42" y="19967"/>
                  </a:cubicBezTo>
                  <a:cubicBezTo>
                    <a:pt x="45" y="19967"/>
                    <a:pt x="48" y="19967"/>
                    <a:pt x="50" y="19966"/>
                  </a:cubicBezTo>
                  <a:cubicBezTo>
                    <a:pt x="305" y="19915"/>
                    <a:pt x="533" y="19769"/>
                    <a:pt x="686" y="19560"/>
                  </a:cubicBezTo>
                  <a:cubicBezTo>
                    <a:pt x="689" y="19569"/>
                    <a:pt x="697" y="19574"/>
                    <a:pt x="706" y="19574"/>
                  </a:cubicBezTo>
                  <a:cubicBezTo>
                    <a:pt x="714" y="19574"/>
                    <a:pt x="724" y="19569"/>
                    <a:pt x="730" y="19560"/>
                  </a:cubicBezTo>
                  <a:cubicBezTo>
                    <a:pt x="838" y="19337"/>
                    <a:pt x="972" y="19121"/>
                    <a:pt x="1124" y="18924"/>
                  </a:cubicBezTo>
                  <a:cubicBezTo>
                    <a:pt x="1270" y="18733"/>
                    <a:pt x="1436" y="18549"/>
                    <a:pt x="1595" y="18371"/>
                  </a:cubicBezTo>
                  <a:cubicBezTo>
                    <a:pt x="1753" y="18181"/>
                    <a:pt x="1906" y="17984"/>
                    <a:pt x="2046" y="17774"/>
                  </a:cubicBezTo>
                  <a:cubicBezTo>
                    <a:pt x="2122" y="17653"/>
                    <a:pt x="2192" y="17526"/>
                    <a:pt x="2255" y="17399"/>
                  </a:cubicBezTo>
                  <a:cubicBezTo>
                    <a:pt x="2662" y="17151"/>
                    <a:pt x="2872" y="16675"/>
                    <a:pt x="3012" y="16242"/>
                  </a:cubicBezTo>
                  <a:cubicBezTo>
                    <a:pt x="3196" y="15690"/>
                    <a:pt x="3329" y="15118"/>
                    <a:pt x="3495" y="14552"/>
                  </a:cubicBezTo>
                  <a:cubicBezTo>
                    <a:pt x="3800" y="13484"/>
                    <a:pt x="4168" y="12417"/>
                    <a:pt x="4797" y="11489"/>
                  </a:cubicBezTo>
                  <a:cubicBezTo>
                    <a:pt x="4867" y="11406"/>
                    <a:pt x="4931" y="11317"/>
                    <a:pt x="5001" y="11235"/>
                  </a:cubicBezTo>
                  <a:lnTo>
                    <a:pt x="5071" y="11139"/>
                  </a:lnTo>
                  <a:cubicBezTo>
                    <a:pt x="5280" y="10923"/>
                    <a:pt x="5490" y="10714"/>
                    <a:pt x="5706" y="10510"/>
                  </a:cubicBezTo>
                  <a:cubicBezTo>
                    <a:pt x="5763" y="10485"/>
                    <a:pt x="5827" y="10460"/>
                    <a:pt x="5884" y="10434"/>
                  </a:cubicBezTo>
                  <a:cubicBezTo>
                    <a:pt x="5884" y="10434"/>
                    <a:pt x="5884" y="10440"/>
                    <a:pt x="5890" y="10440"/>
                  </a:cubicBezTo>
                  <a:cubicBezTo>
                    <a:pt x="6208" y="10631"/>
                    <a:pt x="6532" y="10796"/>
                    <a:pt x="6844" y="10981"/>
                  </a:cubicBezTo>
                  <a:lnTo>
                    <a:pt x="6850" y="10981"/>
                  </a:lnTo>
                  <a:cubicBezTo>
                    <a:pt x="6850" y="11012"/>
                    <a:pt x="6856" y="11051"/>
                    <a:pt x="6869" y="11082"/>
                  </a:cubicBezTo>
                  <a:cubicBezTo>
                    <a:pt x="6888" y="11120"/>
                    <a:pt x="6914" y="11152"/>
                    <a:pt x="6945" y="11184"/>
                  </a:cubicBezTo>
                  <a:cubicBezTo>
                    <a:pt x="6964" y="11203"/>
                    <a:pt x="7003" y="11216"/>
                    <a:pt x="7034" y="11216"/>
                  </a:cubicBezTo>
                  <a:cubicBezTo>
                    <a:pt x="7041" y="11222"/>
                    <a:pt x="7041" y="11228"/>
                    <a:pt x="7047" y="11228"/>
                  </a:cubicBezTo>
                  <a:cubicBezTo>
                    <a:pt x="7091" y="11256"/>
                    <a:pt x="7136" y="11274"/>
                    <a:pt x="7184" y="11274"/>
                  </a:cubicBezTo>
                  <a:cubicBezTo>
                    <a:pt x="7191" y="11274"/>
                    <a:pt x="7198" y="11274"/>
                    <a:pt x="7206" y="11273"/>
                  </a:cubicBezTo>
                  <a:cubicBezTo>
                    <a:pt x="7238" y="11273"/>
                    <a:pt x="7257" y="11241"/>
                    <a:pt x="7244" y="11209"/>
                  </a:cubicBezTo>
                  <a:cubicBezTo>
                    <a:pt x="7238" y="11197"/>
                    <a:pt x="7231" y="11178"/>
                    <a:pt x="7225" y="11165"/>
                  </a:cubicBezTo>
                  <a:lnTo>
                    <a:pt x="7225" y="11165"/>
                  </a:lnTo>
                  <a:cubicBezTo>
                    <a:pt x="7288" y="11209"/>
                    <a:pt x="7365" y="11248"/>
                    <a:pt x="7435" y="11292"/>
                  </a:cubicBezTo>
                  <a:lnTo>
                    <a:pt x="7721" y="11464"/>
                  </a:lnTo>
                  <a:cubicBezTo>
                    <a:pt x="7911" y="11578"/>
                    <a:pt x="8096" y="11692"/>
                    <a:pt x="8280" y="11807"/>
                  </a:cubicBezTo>
                  <a:cubicBezTo>
                    <a:pt x="8623" y="12029"/>
                    <a:pt x="8953" y="12264"/>
                    <a:pt x="9297" y="12487"/>
                  </a:cubicBezTo>
                  <a:cubicBezTo>
                    <a:pt x="9297" y="12493"/>
                    <a:pt x="9303" y="12499"/>
                    <a:pt x="9303" y="12499"/>
                  </a:cubicBezTo>
                  <a:cubicBezTo>
                    <a:pt x="9392" y="12576"/>
                    <a:pt x="9487" y="12646"/>
                    <a:pt x="9589" y="12703"/>
                  </a:cubicBezTo>
                  <a:cubicBezTo>
                    <a:pt x="9595" y="12706"/>
                    <a:pt x="9603" y="12708"/>
                    <a:pt x="9611" y="12708"/>
                  </a:cubicBezTo>
                  <a:cubicBezTo>
                    <a:pt x="9619" y="12708"/>
                    <a:pt x="9627" y="12706"/>
                    <a:pt x="9633" y="12703"/>
                  </a:cubicBezTo>
                  <a:cubicBezTo>
                    <a:pt x="9767" y="12798"/>
                    <a:pt x="9907" y="12874"/>
                    <a:pt x="10053" y="12944"/>
                  </a:cubicBezTo>
                  <a:cubicBezTo>
                    <a:pt x="10243" y="13033"/>
                    <a:pt x="10440" y="13103"/>
                    <a:pt x="10650" y="13154"/>
                  </a:cubicBezTo>
                  <a:cubicBezTo>
                    <a:pt x="10652" y="13154"/>
                    <a:pt x="10654" y="13154"/>
                    <a:pt x="10656" y="13154"/>
                  </a:cubicBezTo>
                  <a:cubicBezTo>
                    <a:pt x="10690" y="13154"/>
                    <a:pt x="10705" y="13102"/>
                    <a:pt x="10669" y="13084"/>
                  </a:cubicBezTo>
                  <a:cubicBezTo>
                    <a:pt x="10650" y="13078"/>
                    <a:pt x="10637" y="13065"/>
                    <a:pt x="10618" y="13052"/>
                  </a:cubicBezTo>
                  <a:cubicBezTo>
                    <a:pt x="10657" y="13033"/>
                    <a:pt x="10657" y="12989"/>
                    <a:pt x="10631" y="12963"/>
                  </a:cubicBezTo>
                  <a:cubicBezTo>
                    <a:pt x="10510" y="12881"/>
                    <a:pt x="10390" y="12792"/>
                    <a:pt x="10275" y="12709"/>
                  </a:cubicBezTo>
                  <a:cubicBezTo>
                    <a:pt x="10269" y="12703"/>
                    <a:pt x="10263" y="12690"/>
                    <a:pt x="10256" y="12684"/>
                  </a:cubicBezTo>
                  <a:cubicBezTo>
                    <a:pt x="10193" y="12627"/>
                    <a:pt x="10129" y="12569"/>
                    <a:pt x="10066" y="12518"/>
                  </a:cubicBezTo>
                  <a:cubicBezTo>
                    <a:pt x="10072" y="12499"/>
                    <a:pt x="10072" y="12474"/>
                    <a:pt x="10059" y="12461"/>
                  </a:cubicBezTo>
                  <a:cubicBezTo>
                    <a:pt x="9907" y="12328"/>
                    <a:pt x="9748" y="12207"/>
                    <a:pt x="9583" y="12099"/>
                  </a:cubicBezTo>
                  <a:cubicBezTo>
                    <a:pt x="9411" y="11978"/>
                    <a:pt x="9246" y="11858"/>
                    <a:pt x="9074" y="11750"/>
                  </a:cubicBezTo>
                  <a:cubicBezTo>
                    <a:pt x="8903" y="11635"/>
                    <a:pt x="8737" y="11521"/>
                    <a:pt x="8572" y="11413"/>
                  </a:cubicBezTo>
                  <a:cubicBezTo>
                    <a:pt x="8413" y="11305"/>
                    <a:pt x="8248" y="11203"/>
                    <a:pt x="8076" y="11114"/>
                  </a:cubicBezTo>
                  <a:lnTo>
                    <a:pt x="8089" y="11101"/>
                  </a:lnTo>
                  <a:cubicBezTo>
                    <a:pt x="8153" y="11012"/>
                    <a:pt x="8165" y="10898"/>
                    <a:pt x="8134" y="10796"/>
                  </a:cubicBezTo>
                  <a:cubicBezTo>
                    <a:pt x="8121" y="10745"/>
                    <a:pt x="8102" y="10701"/>
                    <a:pt x="8070" y="10657"/>
                  </a:cubicBezTo>
                  <a:cubicBezTo>
                    <a:pt x="8083" y="10644"/>
                    <a:pt x="8089" y="10625"/>
                    <a:pt x="8083" y="10612"/>
                  </a:cubicBezTo>
                  <a:cubicBezTo>
                    <a:pt x="8045" y="10498"/>
                    <a:pt x="7962" y="10409"/>
                    <a:pt x="7860" y="10364"/>
                  </a:cubicBezTo>
                  <a:cubicBezTo>
                    <a:pt x="7809" y="10340"/>
                    <a:pt x="7755" y="10327"/>
                    <a:pt x="7699" y="10327"/>
                  </a:cubicBezTo>
                  <a:cubicBezTo>
                    <a:pt x="7651" y="10327"/>
                    <a:pt x="7603" y="10337"/>
                    <a:pt x="7555" y="10358"/>
                  </a:cubicBezTo>
                  <a:lnTo>
                    <a:pt x="7555" y="10339"/>
                  </a:lnTo>
                  <a:cubicBezTo>
                    <a:pt x="7568" y="10282"/>
                    <a:pt x="7581" y="10218"/>
                    <a:pt x="7594" y="10154"/>
                  </a:cubicBezTo>
                  <a:cubicBezTo>
                    <a:pt x="7619" y="10027"/>
                    <a:pt x="7644" y="9900"/>
                    <a:pt x="7663" y="9773"/>
                  </a:cubicBezTo>
                  <a:cubicBezTo>
                    <a:pt x="7682" y="9646"/>
                    <a:pt x="7702" y="9525"/>
                    <a:pt x="7708" y="9398"/>
                  </a:cubicBezTo>
                  <a:cubicBezTo>
                    <a:pt x="7714" y="9335"/>
                    <a:pt x="7721" y="9271"/>
                    <a:pt x="7727" y="9208"/>
                  </a:cubicBezTo>
                  <a:cubicBezTo>
                    <a:pt x="7733" y="9176"/>
                    <a:pt x="7733" y="9138"/>
                    <a:pt x="7733" y="9106"/>
                  </a:cubicBezTo>
                  <a:cubicBezTo>
                    <a:pt x="7975" y="8858"/>
                    <a:pt x="8204" y="8604"/>
                    <a:pt x="8413" y="8331"/>
                  </a:cubicBezTo>
                  <a:cubicBezTo>
                    <a:pt x="8515" y="8197"/>
                    <a:pt x="8610" y="8064"/>
                    <a:pt x="8699" y="7918"/>
                  </a:cubicBezTo>
                  <a:cubicBezTo>
                    <a:pt x="8795" y="7784"/>
                    <a:pt x="8871" y="7638"/>
                    <a:pt x="8934" y="7485"/>
                  </a:cubicBezTo>
                  <a:cubicBezTo>
                    <a:pt x="8941" y="7479"/>
                    <a:pt x="8941" y="7473"/>
                    <a:pt x="8934" y="7466"/>
                  </a:cubicBezTo>
                  <a:cubicBezTo>
                    <a:pt x="8979" y="7403"/>
                    <a:pt x="9023" y="7333"/>
                    <a:pt x="9061" y="7269"/>
                  </a:cubicBezTo>
                  <a:cubicBezTo>
                    <a:pt x="9506" y="6551"/>
                    <a:pt x="9837" y="5776"/>
                    <a:pt x="10046" y="4956"/>
                  </a:cubicBezTo>
                  <a:cubicBezTo>
                    <a:pt x="10104" y="4715"/>
                    <a:pt x="10142" y="4473"/>
                    <a:pt x="10154" y="4225"/>
                  </a:cubicBezTo>
                  <a:lnTo>
                    <a:pt x="10154" y="4200"/>
                  </a:lnTo>
                  <a:cubicBezTo>
                    <a:pt x="10174" y="4168"/>
                    <a:pt x="10186" y="4136"/>
                    <a:pt x="10186" y="4098"/>
                  </a:cubicBezTo>
                  <a:cubicBezTo>
                    <a:pt x="10199" y="4054"/>
                    <a:pt x="10212" y="4009"/>
                    <a:pt x="10224" y="3965"/>
                  </a:cubicBezTo>
                  <a:cubicBezTo>
                    <a:pt x="10237" y="3920"/>
                    <a:pt x="10250" y="3882"/>
                    <a:pt x="10269" y="3838"/>
                  </a:cubicBezTo>
                  <a:cubicBezTo>
                    <a:pt x="10282" y="3793"/>
                    <a:pt x="10288" y="3774"/>
                    <a:pt x="10301" y="3742"/>
                  </a:cubicBezTo>
                  <a:cubicBezTo>
                    <a:pt x="10523" y="3450"/>
                    <a:pt x="10803" y="3209"/>
                    <a:pt x="11120" y="3018"/>
                  </a:cubicBezTo>
                  <a:cubicBezTo>
                    <a:pt x="11419" y="2846"/>
                    <a:pt x="11750" y="2738"/>
                    <a:pt x="12093" y="2707"/>
                  </a:cubicBezTo>
                  <a:cubicBezTo>
                    <a:pt x="12150" y="2700"/>
                    <a:pt x="12207" y="2694"/>
                    <a:pt x="12264" y="2688"/>
                  </a:cubicBezTo>
                  <a:cubicBezTo>
                    <a:pt x="12283" y="2688"/>
                    <a:pt x="12302" y="2688"/>
                    <a:pt x="12321" y="2681"/>
                  </a:cubicBezTo>
                  <a:cubicBezTo>
                    <a:pt x="12532" y="2736"/>
                    <a:pt x="12746" y="2762"/>
                    <a:pt x="12960" y="2762"/>
                  </a:cubicBezTo>
                  <a:cubicBezTo>
                    <a:pt x="13094" y="2762"/>
                    <a:pt x="13229" y="2752"/>
                    <a:pt x="13364" y="2732"/>
                  </a:cubicBezTo>
                  <a:cubicBezTo>
                    <a:pt x="13408" y="2726"/>
                    <a:pt x="13421" y="2662"/>
                    <a:pt x="13383" y="2637"/>
                  </a:cubicBezTo>
                  <a:cubicBezTo>
                    <a:pt x="13389" y="2630"/>
                    <a:pt x="13389" y="2618"/>
                    <a:pt x="13383" y="2611"/>
                  </a:cubicBezTo>
                  <a:cubicBezTo>
                    <a:pt x="13256" y="2484"/>
                    <a:pt x="13116" y="2383"/>
                    <a:pt x="12963" y="2294"/>
                  </a:cubicBezTo>
                  <a:cubicBezTo>
                    <a:pt x="12824" y="2198"/>
                    <a:pt x="12671" y="2116"/>
                    <a:pt x="12525" y="2033"/>
                  </a:cubicBezTo>
                  <a:cubicBezTo>
                    <a:pt x="12525" y="2027"/>
                    <a:pt x="12525" y="2020"/>
                    <a:pt x="12525" y="2014"/>
                  </a:cubicBezTo>
                  <a:cubicBezTo>
                    <a:pt x="12474" y="1912"/>
                    <a:pt x="12404" y="1823"/>
                    <a:pt x="12347" y="1722"/>
                  </a:cubicBezTo>
                  <a:cubicBezTo>
                    <a:pt x="12283" y="1626"/>
                    <a:pt x="12226" y="1531"/>
                    <a:pt x="12169" y="1436"/>
                  </a:cubicBezTo>
                  <a:cubicBezTo>
                    <a:pt x="12055" y="1251"/>
                    <a:pt x="11934" y="1073"/>
                    <a:pt x="11794" y="908"/>
                  </a:cubicBezTo>
                  <a:cubicBezTo>
                    <a:pt x="11673" y="762"/>
                    <a:pt x="11533" y="629"/>
                    <a:pt x="11381" y="521"/>
                  </a:cubicBezTo>
                  <a:cubicBezTo>
                    <a:pt x="11305" y="463"/>
                    <a:pt x="11222" y="419"/>
                    <a:pt x="11139" y="381"/>
                  </a:cubicBezTo>
                  <a:lnTo>
                    <a:pt x="11070" y="355"/>
                  </a:lnTo>
                  <a:cubicBezTo>
                    <a:pt x="10993" y="317"/>
                    <a:pt x="10917" y="279"/>
                    <a:pt x="10841" y="247"/>
                  </a:cubicBezTo>
                  <a:cubicBezTo>
                    <a:pt x="10676" y="184"/>
                    <a:pt x="10510" y="133"/>
                    <a:pt x="10332" y="101"/>
                  </a:cubicBezTo>
                  <a:cubicBezTo>
                    <a:pt x="10313" y="95"/>
                    <a:pt x="10288" y="95"/>
                    <a:pt x="10269" y="88"/>
                  </a:cubicBezTo>
                  <a:cubicBezTo>
                    <a:pt x="10269" y="76"/>
                    <a:pt x="10263" y="69"/>
                    <a:pt x="10250" y="63"/>
                  </a:cubicBezTo>
                  <a:cubicBezTo>
                    <a:pt x="10071" y="20"/>
                    <a:pt x="9887" y="0"/>
                    <a:pt x="9702"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 name="Google Shape;1252;p53"/>
            <p:cNvGrpSpPr/>
            <p:nvPr/>
          </p:nvGrpSpPr>
          <p:grpSpPr>
            <a:xfrm>
              <a:off x="4904794" y="995301"/>
              <a:ext cx="2564874" cy="3819479"/>
              <a:chOff x="4904794" y="995301"/>
              <a:chExt cx="2564874" cy="3819479"/>
            </a:xfrm>
          </p:grpSpPr>
          <p:sp>
            <p:nvSpPr>
              <p:cNvPr id="1253" name="Google Shape;1253;p53"/>
              <p:cNvSpPr/>
              <p:nvPr/>
            </p:nvSpPr>
            <p:spPr>
              <a:xfrm>
                <a:off x="6384154" y="1413248"/>
                <a:ext cx="32900" cy="20084"/>
              </a:xfrm>
              <a:custGeom>
                <a:avLst/>
                <a:gdLst/>
                <a:ahLst/>
                <a:cxnLst/>
                <a:rect l="l" t="t" r="r" b="b"/>
                <a:pathLst>
                  <a:path w="172" h="105" extrusionOk="0">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3"/>
              <p:cNvSpPr/>
              <p:nvPr/>
            </p:nvSpPr>
            <p:spPr>
              <a:xfrm>
                <a:off x="6363495" y="1352421"/>
                <a:ext cx="29266" cy="16068"/>
              </a:xfrm>
              <a:custGeom>
                <a:avLst/>
                <a:gdLst/>
                <a:ahLst/>
                <a:cxnLst/>
                <a:rect l="l" t="t" r="r" b="b"/>
                <a:pathLst>
                  <a:path w="153" h="84" extrusionOk="0">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3"/>
              <p:cNvSpPr/>
              <p:nvPr/>
            </p:nvSpPr>
            <p:spPr>
              <a:xfrm>
                <a:off x="6884925" y="1561299"/>
                <a:ext cx="45907" cy="61592"/>
              </a:xfrm>
              <a:custGeom>
                <a:avLst/>
                <a:gdLst/>
                <a:ahLst/>
                <a:cxnLst/>
                <a:rect l="l" t="t" r="r" b="b"/>
                <a:pathLst>
                  <a:path w="240" h="322" extrusionOk="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3"/>
              <p:cNvSpPr/>
              <p:nvPr/>
            </p:nvSpPr>
            <p:spPr>
              <a:xfrm>
                <a:off x="6864267" y="1561872"/>
                <a:ext cx="19511" cy="30031"/>
              </a:xfrm>
              <a:custGeom>
                <a:avLst/>
                <a:gdLst/>
                <a:ahLst/>
                <a:cxnLst/>
                <a:rect l="l" t="t" r="r" b="b"/>
                <a:pathLst>
                  <a:path w="102" h="157" extrusionOk="0">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3"/>
              <p:cNvSpPr/>
              <p:nvPr/>
            </p:nvSpPr>
            <p:spPr>
              <a:xfrm>
                <a:off x="6810708" y="1603763"/>
                <a:ext cx="12433" cy="39212"/>
              </a:xfrm>
              <a:custGeom>
                <a:avLst/>
                <a:gdLst/>
                <a:ahLst/>
                <a:cxnLst/>
                <a:rect l="l" t="t" r="r" b="b"/>
                <a:pathLst>
                  <a:path w="65" h="205" extrusionOk="0">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3"/>
              <p:cNvSpPr/>
              <p:nvPr/>
            </p:nvSpPr>
            <p:spPr>
              <a:xfrm>
                <a:off x="6999119" y="1230958"/>
                <a:ext cx="20850" cy="34239"/>
              </a:xfrm>
              <a:custGeom>
                <a:avLst/>
                <a:gdLst/>
                <a:ahLst/>
                <a:cxnLst/>
                <a:rect l="l" t="t" r="r" b="b"/>
                <a:pathLst>
                  <a:path w="109" h="179" extrusionOk="0">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3"/>
              <p:cNvSpPr/>
              <p:nvPr/>
            </p:nvSpPr>
            <p:spPr>
              <a:xfrm>
                <a:off x="7213161" y="1402345"/>
                <a:ext cx="204287" cy="73069"/>
              </a:xfrm>
              <a:custGeom>
                <a:avLst/>
                <a:gdLst/>
                <a:ahLst/>
                <a:cxnLst/>
                <a:rect l="l" t="t" r="r" b="b"/>
                <a:pathLst>
                  <a:path w="1068" h="382" extrusionOk="0">
                    <a:moveTo>
                      <a:pt x="426" y="0"/>
                    </a:moveTo>
                    <a:cubicBezTo>
                      <a:pt x="359" y="52"/>
                      <a:pt x="271" y="63"/>
                      <a:pt x="182" y="63"/>
                    </a:cubicBezTo>
                    <a:cubicBezTo>
                      <a:pt x="119" y="63"/>
                      <a:pt x="56" y="58"/>
                      <a:pt x="0" y="58"/>
                    </a:cubicBezTo>
                    <a:cubicBezTo>
                      <a:pt x="114" y="83"/>
                      <a:pt x="235" y="115"/>
                      <a:pt x="350" y="153"/>
                    </a:cubicBezTo>
                    <a:cubicBezTo>
                      <a:pt x="508" y="197"/>
                      <a:pt x="674" y="248"/>
                      <a:pt x="832" y="299"/>
                    </a:cubicBezTo>
                    <a:cubicBezTo>
                      <a:pt x="909" y="324"/>
                      <a:pt x="985" y="350"/>
                      <a:pt x="1068" y="382"/>
                    </a:cubicBezTo>
                    <a:cubicBezTo>
                      <a:pt x="998" y="331"/>
                      <a:pt x="928" y="286"/>
                      <a:pt x="858" y="242"/>
                    </a:cubicBezTo>
                    <a:cubicBezTo>
                      <a:pt x="712" y="153"/>
                      <a:pt x="578" y="77"/>
                      <a:pt x="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3"/>
              <p:cNvSpPr/>
              <p:nvPr/>
            </p:nvSpPr>
            <p:spPr>
              <a:xfrm>
                <a:off x="5089571" y="2846318"/>
                <a:ext cx="372040" cy="154554"/>
              </a:xfrm>
              <a:custGeom>
                <a:avLst/>
                <a:gdLst/>
                <a:ahLst/>
                <a:cxnLst/>
                <a:rect l="l" t="t" r="r" b="b"/>
                <a:pathLst>
                  <a:path w="1945" h="808" extrusionOk="0">
                    <a:moveTo>
                      <a:pt x="1945" y="1"/>
                    </a:moveTo>
                    <a:lnTo>
                      <a:pt x="1945" y="1"/>
                    </a:lnTo>
                    <a:cubicBezTo>
                      <a:pt x="1881" y="14"/>
                      <a:pt x="1818" y="20"/>
                      <a:pt x="1760" y="33"/>
                    </a:cubicBezTo>
                    <a:cubicBezTo>
                      <a:pt x="1671" y="45"/>
                      <a:pt x="1589" y="58"/>
                      <a:pt x="1500" y="71"/>
                    </a:cubicBezTo>
                    <a:cubicBezTo>
                      <a:pt x="1335" y="96"/>
                      <a:pt x="1169" y="128"/>
                      <a:pt x="998" y="153"/>
                    </a:cubicBezTo>
                    <a:cubicBezTo>
                      <a:pt x="833" y="185"/>
                      <a:pt x="667" y="223"/>
                      <a:pt x="502" y="255"/>
                    </a:cubicBezTo>
                    <a:lnTo>
                      <a:pt x="248" y="312"/>
                    </a:lnTo>
                    <a:cubicBezTo>
                      <a:pt x="172" y="331"/>
                      <a:pt x="89" y="344"/>
                      <a:pt x="13" y="357"/>
                    </a:cubicBezTo>
                    <a:cubicBezTo>
                      <a:pt x="7" y="363"/>
                      <a:pt x="7" y="369"/>
                      <a:pt x="7" y="376"/>
                    </a:cubicBezTo>
                    <a:lnTo>
                      <a:pt x="7" y="389"/>
                    </a:lnTo>
                    <a:cubicBezTo>
                      <a:pt x="7" y="395"/>
                      <a:pt x="7" y="401"/>
                      <a:pt x="7" y="408"/>
                    </a:cubicBezTo>
                    <a:cubicBezTo>
                      <a:pt x="0" y="414"/>
                      <a:pt x="0" y="420"/>
                      <a:pt x="7" y="427"/>
                    </a:cubicBezTo>
                    <a:lnTo>
                      <a:pt x="7" y="433"/>
                    </a:lnTo>
                    <a:lnTo>
                      <a:pt x="7" y="446"/>
                    </a:lnTo>
                    <a:lnTo>
                      <a:pt x="7" y="452"/>
                    </a:lnTo>
                    <a:lnTo>
                      <a:pt x="7" y="458"/>
                    </a:lnTo>
                    <a:cubicBezTo>
                      <a:pt x="13" y="465"/>
                      <a:pt x="13" y="471"/>
                      <a:pt x="19" y="471"/>
                    </a:cubicBezTo>
                    <a:lnTo>
                      <a:pt x="26" y="484"/>
                    </a:lnTo>
                    <a:lnTo>
                      <a:pt x="38" y="484"/>
                    </a:lnTo>
                    <a:lnTo>
                      <a:pt x="57" y="497"/>
                    </a:lnTo>
                    <a:lnTo>
                      <a:pt x="108" y="497"/>
                    </a:lnTo>
                    <a:cubicBezTo>
                      <a:pt x="115" y="493"/>
                      <a:pt x="123" y="492"/>
                      <a:pt x="130" y="492"/>
                    </a:cubicBezTo>
                    <a:cubicBezTo>
                      <a:pt x="138" y="492"/>
                      <a:pt x="146" y="493"/>
                      <a:pt x="153" y="497"/>
                    </a:cubicBezTo>
                    <a:cubicBezTo>
                      <a:pt x="165" y="503"/>
                      <a:pt x="172" y="509"/>
                      <a:pt x="178" y="522"/>
                    </a:cubicBezTo>
                    <a:cubicBezTo>
                      <a:pt x="223" y="503"/>
                      <a:pt x="273" y="490"/>
                      <a:pt x="318" y="471"/>
                    </a:cubicBezTo>
                    <a:cubicBezTo>
                      <a:pt x="420" y="439"/>
                      <a:pt x="521" y="401"/>
                      <a:pt x="623" y="369"/>
                    </a:cubicBezTo>
                    <a:cubicBezTo>
                      <a:pt x="718" y="331"/>
                      <a:pt x="820" y="293"/>
                      <a:pt x="922" y="261"/>
                    </a:cubicBezTo>
                    <a:lnTo>
                      <a:pt x="1074" y="211"/>
                    </a:lnTo>
                    <a:cubicBezTo>
                      <a:pt x="1119" y="192"/>
                      <a:pt x="1163" y="179"/>
                      <a:pt x="1214" y="172"/>
                    </a:cubicBezTo>
                    <a:cubicBezTo>
                      <a:pt x="1216" y="172"/>
                      <a:pt x="1218" y="172"/>
                      <a:pt x="1220" y="172"/>
                    </a:cubicBezTo>
                    <a:cubicBezTo>
                      <a:pt x="1248" y="172"/>
                      <a:pt x="1263" y="212"/>
                      <a:pt x="1239" y="230"/>
                    </a:cubicBezTo>
                    <a:lnTo>
                      <a:pt x="1233" y="230"/>
                    </a:lnTo>
                    <a:cubicBezTo>
                      <a:pt x="1246" y="242"/>
                      <a:pt x="1246" y="268"/>
                      <a:pt x="1227" y="280"/>
                    </a:cubicBezTo>
                    <a:cubicBezTo>
                      <a:pt x="1061" y="369"/>
                      <a:pt x="890" y="465"/>
                      <a:pt x="731" y="566"/>
                    </a:cubicBezTo>
                    <a:cubicBezTo>
                      <a:pt x="655" y="624"/>
                      <a:pt x="572" y="674"/>
                      <a:pt x="496" y="725"/>
                    </a:cubicBezTo>
                    <a:cubicBezTo>
                      <a:pt x="464" y="751"/>
                      <a:pt x="426" y="783"/>
                      <a:pt x="394" y="808"/>
                    </a:cubicBezTo>
                    <a:cubicBezTo>
                      <a:pt x="477" y="770"/>
                      <a:pt x="572" y="738"/>
                      <a:pt x="655" y="706"/>
                    </a:cubicBezTo>
                    <a:cubicBezTo>
                      <a:pt x="782" y="662"/>
                      <a:pt x="896" y="617"/>
                      <a:pt x="1017" y="573"/>
                    </a:cubicBezTo>
                    <a:cubicBezTo>
                      <a:pt x="1265" y="477"/>
                      <a:pt x="1513" y="389"/>
                      <a:pt x="1767" y="300"/>
                    </a:cubicBezTo>
                    <a:cubicBezTo>
                      <a:pt x="1774" y="290"/>
                      <a:pt x="1783" y="286"/>
                      <a:pt x="1793" y="286"/>
                    </a:cubicBezTo>
                    <a:cubicBezTo>
                      <a:pt x="1810" y="286"/>
                      <a:pt x="1829" y="299"/>
                      <a:pt x="1837" y="319"/>
                    </a:cubicBezTo>
                    <a:lnTo>
                      <a:pt x="1894" y="179"/>
                    </a:lnTo>
                    <a:cubicBezTo>
                      <a:pt x="1907" y="115"/>
                      <a:pt x="1926" y="58"/>
                      <a:pt x="1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3"/>
              <p:cNvSpPr/>
              <p:nvPr/>
            </p:nvSpPr>
            <p:spPr>
              <a:xfrm>
                <a:off x="5044620" y="3517328"/>
                <a:ext cx="544574" cy="1197604"/>
              </a:xfrm>
              <a:custGeom>
                <a:avLst/>
                <a:gdLst/>
                <a:ahLst/>
                <a:cxnLst/>
                <a:rect l="l" t="t" r="r" b="b"/>
                <a:pathLst>
                  <a:path w="2847" h="6261" extrusionOk="0">
                    <a:moveTo>
                      <a:pt x="2847" y="1"/>
                    </a:moveTo>
                    <a:lnTo>
                      <a:pt x="2764" y="121"/>
                    </a:lnTo>
                    <a:cubicBezTo>
                      <a:pt x="2758" y="128"/>
                      <a:pt x="2750" y="131"/>
                      <a:pt x="2742" y="131"/>
                    </a:cubicBezTo>
                    <a:cubicBezTo>
                      <a:pt x="2734" y="131"/>
                      <a:pt x="2726" y="128"/>
                      <a:pt x="2720" y="121"/>
                    </a:cubicBezTo>
                    <a:cubicBezTo>
                      <a:pt x="2669" y="210"/>
                      <a:pt x="2618" y="306"/>
                      <a:pt x="2567" y="395"/>
                    </a:cubicBezTo>
                    <a:cubicBezTo>
                      <a:pt x="2563" y="403"/>
                      <a:pt x="2555" y="408"/>
                      <a:pt x="2546" y="408"/>
                    </a:cubicBezTo>
                    <a:cubicBezTo>
                      <a:pt x="2540" y="408"/>
                      <a:pt x="2534" y="406"/>
                      <a:pt x="2529" y="401"/>
                    </a:cubicBezTo>
                    <a:cubicBezTo>
                      <a:pt x="2256" y="1081"/>
                      <a:pt x="1964" y="1755"/>
                      <a:pt x="1671" y="2422"/>
                    </a:cubicBezTo>
                    <a:cubicBezTo>
                      <a:pt x="1538" y="2733"/>
                      <a:pt x="1404" y="3051"/>
                      <a:pt x="1265" y="3369"/>
                    </a:cubicBezTo>
                    <a:cubicBezTo>
                      <a:pt x="852" y="4335"/>
                      <a:pt x="451" y="5301"/>
                      <a:pt x="0" y="6254"/>
                    </a:cubicBezTo>
                    <a:lnTo>
                      <a:pt x="6" y="6260"/>
                    </a:lnTo>
                    <a:cubicBezTo>
                      <a:pt x="197" y="5790"/>
                      <a:pt x="566" y="5396"/>
                      <a:pt x="883" y="5008"/>
                    </a:cubicBezTo>
                    <a:cubicBezTo>
                      <a:pt x="1042" y="4818"/>
                      <a:pt x="1182" y="4614"/>
                      <a:pt x="1309" y="4405"/>
                    </a:cubicBezTo>
                    <a:cubicBezTo>
                      <a:pt x="1443" y="4163"/>
                      <a:pt x="1551" y="3903"/>
                      <a:pt x="1621" y="3636"/>
                    </a:cubicBezTo>
                    <a:cubicBezTo>
                      <a:pt x="1697" y="3356"/>
                      <a:pt x="1754" y="3076"/>
                      <a:pt x="1818" y="2797"/>
                    </a:cubicBezTo>
                    <a:cubicBezTo>
                      <a:pt x="1849" y="2663"/>
                      <a:pt x="1881" y="2543"/>
                      <a:pt x="1919" y="2409"/>
                    </a:cubicBezTo>
                    <a:cubicBezTo>
                      <a:pt x="1957" y="2269"/>
                      <a:pt x="1995" y="2136"/>
                      <a:pt x="2040" y="1996"/>
                    </a:cubicBezTo>
                    <a:cubicBezTo>
                      <a:pt x="2205" y="1456"/>
                      <a:pt x="2409" y="929"/>
                      <a:pt x="2644" y="414"/>
                    </a:cubicBezTo>
                    <a:cubicBezTo>
                      <a:pt x="2707" y="274"/>
                      <a:pt x="2777" y="134"/>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3"/>
              <p:cNvSpPr/>
              <p:nvPr/>
            </p:nvSpPr>
            <p:spPr>
              <a:xfrm>
                <a:off x="5347225" y="3353210"/>
                <a:ext cx="359989" cy="950853"/>
              </a:xfrm>
              <a:custGeom>
                <a:avLst/>
                <a:gdLst/>
                <a:ahLst/>
                <a:cxnLst/>
                <a:rect l="l" t="t" r="r" b="b"/>
                <a:pathLst>
                  <a:path w="1882" h="4971" extrusionOk="0">
                    <a:moveTo>
                      <a:pt x="1881" y="1"/>
                    </a:moveTo>
                    <a:lnTo>
                      <a:pt x="1875" y="14"/>
                    </a:lnTo>
                    <a:cubicBezTo>
                      <a:pt x="1824" y="96"/>
                      <a:pt x="1773" y="179"/>
                      <a:pt x="1723" y="261"/>
                    </a:cubicBezTo>
                    <a:cubicBezTo>
                      <a:pt x="1640" y="401"/>
                      <a:pt x="1564" y="541"/>
                      <a:pt x="1487" y="681"/>
                    </a:cubicBezTo>
                    <a:cubicBezTo>
                      <a:pt x="1341" y="960"/>
                      <a:pt x="1201" y="1240"/>
                      <a:pt x="1074" y="1526"/>
                    </a:cubicBezTo>
                    <a:cubicBezTo>
                      <a:pt x="954" y="1812"/>
                      <a:pt x="839" y="2104"/>
                      <a:pt x="731" y="2397"/>
                    </a:cubicBezTo>
                    <a:cubicBezTo>
                      <a:pt x="649" y="2632"/>
                      <a:pt x="572" y="2880"/>
                      <a:pt x="502" y="3115"/>
                    </a:cubicBezTo>
                    <a:cubicBezTo>
                      <a:pt x="426" y="3382"/>
                      <a:pt x="363" y="3649"/>
                      <a:pt x="299" y="3928"/>
                    </a:cubicBezTo>
                    <a:cubicBezTo>
                      <a:pt x="236" y="4201"/>
                      <a:pt x="172" y="4481"/>
                      <a:pt x="77" y="4754"/>
                    </a:cubicBezTo>
                    <a:cubicBezTo>
                      <a:pt x="58" y="4830"/>
                      <a:pt x="32" y="4900"/>
                      <a:pt x="0" y="4970"/>
                    </a:cubicBezTo>
                    <a:cubicBezTo>
                      <a:pt x="172" y="4818"/>
                      <a:pt x="312" y="4627"/>
                      <a:pt x="413" y="4417"/>
                    </a:cubicBezTo>
                    <a:cubicBezTo>
                      <a:pt x="534" y="4163"/>
                      <a:pt x="630" y="3903"/>
                      <a:pt x="699" y="3629"/>
                    </a:cubicBezTo>
                    <a:cubicBezTo>
                      <a:pt x="795" y="3286"/>
                      <a:pt x="884" y="2943"/>
                      <a:pt x="979" y="2600"/>
                    </a:cubicBezTo>
                    <a:cubicBezTo>
                      <a:pt x="1201" y="1774"/>
                      <a:pt x="1443" y="954"/>
                      <a:pt x="1799" y="179"/>
                    </a:cubicBezTo>
                    <a:cubicBezTo>
                      <a:pt x="1824" y="115"/>
                      <a:pt x="1856" y="58"/>
                      <a:pt x="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6041189" y="2937558"/>
                <a:ext cx="216720" cy="138678"/>
              </a:xfrm>
              <a:custGeom>
                <a:avLst/>
                <a:gdLst/>
                <a:ahLst/>
                <a:cxnLst/>
                <a:rect l="l" t="t" r="r" b="b"/>
                <a:pathLst>
                  <a:path w="1133" h="725" extrusionOk="0">
                    <a:moveTo>
                      <a:pt x="478" y="0"/>
                    </a:moveTo>
                    <a:cubicBezTo>
                      <a:pt x="319" y="96"/>
                      <a:pt x="160" y="185"/>
                      <a:pt x="1" y="261"/>
                    </a:cubicBezTo>
                    <a:cubicBezTo>
                      <a:pt x="319" y="394"/>
                      <a:pt x="636" y="547"/>
                      <a:pt x="935" y="725"/>
                    </a:cubicBezTo>
                    <a:cubicBezTo>
                      <a:pt x="941" y="706"/>
                      <a:pt x="948" y="687"/>
                      <a:pt x="954" y="674"/>
                    </a:cubicBezTo>
                    <a:cubicBezTo>
                      <a:pt x="999" y="585"/>
                      <a:pt x="1056" y="503"/>
                      <a:pt x="1126" y="439"/>
                    </a:cubicBezTo>
                    <a:lnTo>
                      <a:pt x="1132" y="439"/>
                    </a:lnTo>
                    <a:cubicBezTo>
                      <a:pt x="916" y="312"/>
                      <a:pt x="694" y="178"/>
                      <a:pt x="484" y="32"/>
                    </a:cubicBezTo>
                    <a:cubicBezTo>
                      <a:pt x="471" y="26"/>
                      <a:pt x="471" y="13"/>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p:nvPr/>
            </p:nvSpPr>
            <p:spPr>
              <a:xfrm>
                <a:off x="6751220" y="3405620"/>
                <a:ext cx="177508" cy="90093"/>
              </a:xfrm>
              <a:custGeom>
                <a:avLst/>
                <a:gdLst/>
                <a:ahLst/>
                <a:cxnLst/>
                <a:rect l="l" t="t" r="r" b="b"/>
                <a:pathLst>
                  <a:path w="928" h="471" extrusionOk="0">
                    <a:moveTo>
                      <a:pt x="0" y="0"/>
                    </a:moveTo>
                    <a:lnTo>
                      <a:pt x="0" y="0"/>
                    </a:lnTo>
                    <a:cubicBezTo>
                      <a:pt x="7" y="19"/>
                      <a:pt x="13" y="32"/>
                      <a:pt x="26" y="51"/>
                    </a:cubicBezTo>
                    <a:cubicBezTo>
                      <a:pt x="159" y="134"/>
                      <a:pt x="305" y="216"/>
                      <a:pt x="451" y="286"/>
                    </a:cubicBezTo>
                    <a:cubicBezTo>
                      <a:pt x="604" y="356"/>
                      <a:pt x="763" y="420"/>
                      <a:pt x="928" y="470"/>
                    </a:cubicBezTo>
                    <a:lnTo>
                      <a:pt x="909" y="445"/>
                    </a:lnTo>
                    <a:cubicBezTo>
                      <a:pt x="617" y="273"/>
                      <a:pt x="312" y="1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3"/>
              <p:cNvSpPr/>
              <p:nvPr/>
            </p:nvSpPr>
            <p:spPr>
              <a:xfrm>
                <a:off x="6274742" y="3063420"/>
                <a:ext cx="567719" cy="363049"/>
              </a:xfrm>
              <a:custGeom>
                <a:avLst/>
                <a:gdLst/>
                <a:ahLst/>
                <a:cxnLst/>
                <a:rect l="l" t="t" r="r" b="b"/>
                <a:pathLst>
                  <a:path w="2968" h="1898" extrusionOk="0">
                    <a:moveTo>
                      <a:pt x="188" y="0"/>
                    </a:moveTo>
                    <a:cubicBezTo>
                      <a:pt x="180" y="0"/>
                      <a:pt x="172" y="3"/>
                      <a:pt x="165" y="10"/>
                    </a:cubicBezTo>
                    <a:cubicBezTo>
                      <a:pt x="146" y="22"/>
                      <a:pt x="121" y="35"/>
                      <a:pt x="108" y="54"/>
                    </a:cubicBezTo>
                    <a:cubicBezTo>
                      <a:pt x="89" y="80"/>
                      <a:pt x="70" y="99"/>
                      <a:pt x="51" y="118"/>
                    </a:cubicBezTo>
                    <a:cubicBezTo>
                      <a:pt x="19" y="156"/>
                      <a:pt x="0" y="194"/>
                      <a:pt x="0" y="245"/>
                    </a:cubicBezTo>
                    <a:lnTo>
                      <a:pt x="0" y="251"/>
                    </a:lnTo>
                    <a:lnTo>
                      <a:pt x="6" y="251"/>
                    </a:lnTo>
                    <a:cubicBezTo>
                      <a:pt x="13" y="251"/>
                      <a:pt x="19" y="258"/>
                      <a:pt x="26" y="264"/>
                    </a:cubicBezTo>
                    <a:lnTo>
                      <a:pt x="45" y="264"/>
                    </a:lnTo>
                    <a:cubicBezTo>
                      <a:pt x="153" y="308"/>
                      <a:pt x="254" y="359"/>
                      <a:pt x="356" y="423"/>
                    </a:cubicBezTo>
                    <a:cubicBezTo>
                      <a:pt x="451" y="474"/>
                      <a:pt x="540" y="524"/>
                      <a:pt x="636" y="582"/>
                    </a:cubicBezTo>
                    <a:cubicBezTo>
                      <a:pt x="820" y="690"/>
                      <a:pt x="1004" y="804"/>
                      <a:pt x="1188" y="918"/>
                    </a:cubicBezTo>
                    <a:cubicBezTo>
                      <a:pt x="1563" y="1154"/>
                      <a:pt x="1926" y="1401"/>
                      <a:pt x="2275" y="1675"/>
                    </a:cubicBezTo>
                    <a:cubicBezTo>
                      <a:pt x="2281" y="1681"/>
                      <a:pt x="2281" y="1687"/>
                      <a:pt x="2288" y="1694"/>
                    </a:cubicBezTo>
                    <a:cubicBezTo>
                      <a:pt x="2307" y="1706"/>
                      <a:pt x="2326" y="1719"/>
                      <a:pt x="2345" y="1726"/>
                    </a:cubicBezTo>
                    <a:cubicBezTo>
                      <a:pt x="2329" y="1693"/>
                      <a:pt x="2360" y="1660"/>
                      <a:pt x="2393" y="1660"/>
                    </a:cubicBezTo>
                    <a:cubicBezTo>
                      <a:pt x="2398" y="1660"/>
                      <a:pt x="2403" y="1660"/>
                      <a:pt x="2409" y="1662"/>
                    </a:cubicBezTo>
                    <a:cubicBezTo>
                      <a:pt x="2599" y="1738"/>
                      <a:pt x="2784" y="1808"/>
                      <a:pt x="2968" y="1897"/>
                    </a:cubicBezTo>
                    <a:lnTo>
                      <a:pt x="2828" y="1789"/>
                    </a:lnTo>
                    <a:cubicBezTo>
                      <a:pt x="2764" y="1751"/>
                      <a:pt x="2701" y="1700"/>
                      <a:pt x="2650" y="1643"/>
                    </a:cubicBezTo>
                    <a:cubicBezTo>
                      <a:pt x="2644" y="1624"/>
                      <a:pt x="2644" y="1605"/>
                      <a:pt x="2663" y="1598"/>
                    </a:cubicBezTo>
                    <a:cubicBezTo>
                      <a:pt x="2567" y="1529"/>
                      <a:pt x="2472" y="1459"/>
                      <a:pt x="2377" y="1389"/>
                    </a:cubicBezTo>
                    <a:cubicBezTo>
                      <a:pt x="2212" y="1274"/>
                      <a:pt x="2053" y="1160"/>
                      <a:pt x="1887" y="1039"/>
                    </a:cubicBezTo>
                    <a:cubicBezTo>
                      <a:pt x="1716" y="925"/>
                      <a:pt x="1544" y="804"/>
                      <a:pt x="1379" y="690"/>
                    </a:cubicBezTo>
                    <a:cubicBezTo>
                      <a:pt x="1208" y="588"/>
                      <a:pt x="1042" y="474"/>
                      <a:pt x="883" y="353"/>
                    </a:cubicBezTo>
                    <a:cubicBezTo>
                      <a:pt x="868" y="359"/>
                      <a:pt x="850" y="362"/>
                      <a:pt x="833" y="362"/>
                    </a:cubicBezTo>
                    <a:cubicBezTo>
                      <a:pt x="815" y="362"/>
                      <a:pt x="798" y="359"/>
                      <a:pt x="782" y="353"/>
                    </a:cubicBezTo>
                    <a:cubicBezTo>
                      <a:pt x="718" y="321"/>
                      <a:pt x="661" y="289"/>
                      <a:pt x="597" y="251"/>
                    </a:cubicBezTo>
                    <a:lnTo>
                      <a:pt x="407" y="143"/>
                    </a:lnTo>
                    <a:lnTo>
                      <a:pt x="362" y="118"/>
                    </a:lnTo>
                    <a:cubicBezTo>
                      <a:pt x="358" y="120"/>
                      <a:pt x="354" y="121"/>
                      <a:pt x="350" y="121"/>
                    </a:cubicBezTo>
                    <a:cubicBezTo>
                      <a:pt x="342" y="121"/>
                      <a:pt x="335" y="118"/>
                      <a:pt x="331" y="118"/>
                    </a:cubicBezTo>
                    <a:cubicBezTo>
                      <a:pt x="318" y="111"/>
                      <a:pt x="305" y="105"/>
                      <a:pt x="299" y="99"/>
                    </a:cubicBezTo>
                    <a:cubicBezTo>
                      <a:pt x="280" y="80"/>
                      <a:pt x="261" y="61"/>
                      <a:pt x="248" y="42"/>
                    </a:cubicBezTo>
                    <a:lnTo>
                      <a:pt x="229" y="22"/>
                    </a:lnTo>
                    <a:lnTo>
                      <a:pt x="223" y="16"/>
                    </a:lnTo>
                    <a:lnTo>
                      <a:pt x="216" y="10"/>
                    </a:lnTo>
                    <a:cubicBezTo>
                      <a:pt x="207" y="3"/>
                      <a:pt x="197" y="0"/>
                      <a:pt x="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3"/>
              <p:cNvSpPr/>
              <p:nvPr/>
            </p:nvSpPr>
            <p:spPr>
              <a:xfrm>
                <a:off x="6350106" y="2988630"/>
                <a:ext cx="81485" cy="30605"/>
              </a:xfrm>
              <a:custGeom>
                <a:avLst/>
                <a:gdLst/>
                <a:ahLst/>
                <a:cxnLst/>
                <a:rect l="l" t="t" r="r" b="b"/>
                <a:pathLst>
                  <a:path w="426" h="160" extrusionOk="0">
                    <a:moveTo>
                      <a:pt x="140" y="0"/>
                    </a:moveTo>
                    <a:cubicBezTo>
                      <a:pt x="89" y="0"/>
                      <a:pt x="45" y="7"/>
                      <a:pt x="0" y="26"/>
                    </a:cubicBezTo>
                    <a:cubicBezTo>
                      <a:pt x="64" y="39"/>
                      <a:pt x="134" y="51"/>
                      <a:pt x="197" y="70"/>
                    </a:cubicBezTo>
                    <a:cubicBezTo>
                      <a:pt x="267" y="89"/>
                      <a:pt x="331" y="108"/>
                      <a:pt x="394" y="140"/>
                    </a:cubicBezTo>
                    <a:lnTo>
                      <a:pt x="426" y="159"/>
                    </a:lnTo>
                    <a:cubicBezTo>
                      <a:pt x="394" y="102"/>
                      <a:pt x="343" y="58"/>
                      <a:pt x="286" y="32"/>
                    </a:cubicBezTo>
                    <a:cubicBezTo>
                      <a:pt x="242" y="7"/>
                      <a:pt x="191"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3"/>
              <p:cNvSpPr/>
              <p:nvPr/>
            </p:nvSpPr>
            <p:spPr>
              <a:xfrm>
                <a:off x="6237059" y="2753929"/>
                <a:ext cx="212895" cy="380647"/>
              </a:xfrm>
              <a:custGeom>
                <a:avLst/>
                <a:gdLst/>
                <a:ahLst/>
                <a:cxnLst/>
                <a:rect l="l" t="t" r="r" b="b"/>
                <a:pathLst>
                  <a:path w="1113" h="1990" extrusionOk="0">
                    <a:moveTo>
                      <a:pt x="718" y="1"/>
                    </a:moveTo>
                    <a:cubicBezTo>
                      <a:pt x="655" y="58"/>
                      <a:pt x="597" y="115"/>
                      <a:pt x="534" y="172"/>
                    </a:cubicBezTo>
                    <a:cubicBezTo>
                      <a:pt x="502" y="547"/>
                      <a:pt x="426" y="922"/>
                      <a:pt x="362" y="1291"/>
                    </a:cubicBezTo>
                    <a:cubicBezTo>
                      <a:pt x="375" y="1304"/>
                      <a:pt x="375" y="1316"/>
                      <a:pt x="362" y="1329"/>
                    </a:cubicBezTo>
                    <a:lnTo>
                      <a:pt x="350" y="1342"/>
                    </a:lnTo>
                    <a:cubicBezTo>
                      <a:pt x="350" y="1361"/>
                      <a:pt x="331" y="1374"/>
                      <a:pt x="311" y="1380"/>
                    </a:cubicBezTo>
                    <a:cubicBezTo>
                      <a:pt x="273" y="1405"/>
                      <a:pt x="229" y="1437"/>
                      <a:pt x="197" y="1469"/>
                    </a:cubicBezTo>
                    <a:cubicBezTo>
                      <a:pt x="140" y="1513"/>
                      <a:pt x="95" y="1571"/>
                      <a:pt x="57" y="1634"/>
                    </a:cubicBezTo>
                    <a:cubicBezTo>
                      <a:pt x="19" y="1691"/>
                      <a:pt x="0" y="1761"/>
                      <a:pt x="13" y="1831"/>
                    </a:cubicBezTo>
                    <a:cubicBezTo>
                      <a:pt x="19" y="1863"/>
                      <a:pt x="32" y="1888"/>
                      <a:pt x="57" y="1907"/>
                    </a:cubicBezTo>
                    <a:cubicBezTo>
                      <a:pt x="76" y="1926"/>
                      <a:pt x="102" y="1945"/>
                      <a:pt x="127" y="1958"/>
                    </a:cubicBezTo>
                    <a:cubicBezTo>
                      <a:pt x="134" y="1965"/>
                      <a:pt x="140" y="1971"/>
                      <a:pt x="146" y="1977"/>
                    </a:cubicBezTo>
                    <a:cubicBezTo>
                      <a:pt x="153" y="1984"/>
                      <a:pt x="165" y="1990"/>
                      <a:pt x="172" y="1990"/>
                    </a:cubicBezTo>
                    <a:cubicBezTo>
                      <a:pt x="172" y="1990"/>
                      <a:pt x="165" y="1984"/>
                      <a:pt x="165" y="1977"/>
                    </a:cubicBezTo>
                    <a:cubicBezTo>
                      <a:pt x="140" y="1952"/>
                      <a:pt x="121" y="1914"/>
                      <a:pt x="121" y="1876"/>
                    </a:cubicBezTo>
                    <a:cubicBezTo>
                      <a:pt x="114" y="1812"/>
                      <a:pt x="134" y="1748"/>
                      <a:pt x="178" y="1698"/>
                    </a:cubicBezTo>
                    <a:cubicBezTo>
                      <a:pt x="197" y="1672"/>
                      <a:pt x="216" y="1647"/>
                      <a:pt x="242" y="1621"/>
                    </a:cubicBezTo>
                    <a:cubicBezTo>
                      <a:pt x="267" y="1596"/>
                      <a:pt x="292" y="1571"/>
                      <a:pt x="324" y="1551"/>
                    </a:cubicBezTo>
                    <a:cubicBezTo>
                      <a:pt x="343" y="1540"/>
                      <a:pt x="364" y="1534"/>
                      <a:pt x="386" y="1534"/>
                    </a:cubicBezTo>
                    <a:cubicBezTo>
                      <a:pt x="423" y="1534"/>
                      <a:pt x="461" y="1551"/>
                      <a:pt x="489" y="1583"/>
                    </a:cubicBezTo>
                    <a:cubicBezTo>
                      <a:pt x="496" y="1590"/>
                      <a:pt x="508" y="1602"/>
                      <a:pt x="515" y="1609"/>
                    </a:cubicBezTo>
                    <a:cubicBezTo>
                      <a:pt x="572" y="1628"/>
                      <a:pt x="623" y="1653"/>
                      <a:pt x="674" y="1685"/>
                    </a:cubicBezTo>
                    <a:lnTo>
                      <a:pt x="852" y="1787"/>
                    </a:lnTo>
                    <a:cubicBezTo>
                      <a:pt x="902" y="1818"/>
                      <a:pt x="953" y="1850"/>
                      <a:pt x="1004" y="1876"/>
                    </a:cubicBezTo>
                    <a:cubicBezTo>
                      <a:pt x="1015" y="1883"/>
                      <a:pt x="1023" y="1888"/>
                      <a:pt x="1032" y="1888"/>
                    </a:cubicBezTo>
                    <a:cubicBezTo>
                      <a:pt x="1039" y="1888"/>
                      <a:pt x="1046" y="1884"/>
                      <a:pt x="1055" y="1876"/>
                    </a:cubicBezTo>
                    <a:cubicBezTo>
                      <a:pt x="1068" y="1863"/>
                      <a:pt x="1074" y="1844"/>
                      <a:pt x="1080" y="1825"/>
                    </a:cubicBezTo>
                    <a:cubicBezTo>
                      <a:pt x="1112" y="1748"/>
                      <a:pt x="1106" y="1660"/>
                      <a:pt x="1068" y="1583"/>
                    </a:cubicBezTo>
                    <a:cubicBezTo>
                      <a:pt x="1023" y="1501"/>
                      <a:pt x="947" y="1443"/>
                      <a:pt x="852" y="1418"/>
                    </a:cubicBezTo>
                    <a:cubicBezTo>
                      <a:pt x="801" y="1399"/>
                      <a:pt x="744" y="1386"/>
                      <a:pt x="693" y="1367"/>
                    </a:cubicBezTo>
                    <a:cubicBezTo>
                      <a:pt x="648" y="1354"/>
                      <a:pt x="604" y="1335"/>
                      <a:pt x="559" y="1316"/>
                    </a:cubicBezTo>
                    <a:cubicBezTo>
                      <a:pt x="552" y="1324"/>
                      <a:pt x="543" y="1327"/>
                      <a:pt x="535" y="1327"/>
                    </a:cubicBezTo>
                    <a:cubicBezTo>
                      <a:pt x="520" y="1327"/>
                      <a:pt x="506" y="1317"/>
                      <a:pt x="502" y="1297"/>
                    </a:cubicBezTo>
                    <a:cubicBezTo>
                      <a:pt x="502" y="1240"/>
                      <a:pt x="515" y="1183"/>
                      <a:pt x="534" y="1126"/>
                    </a:cubicBezTo>
                    <a:cubicBezTo>
                      <a:pt x="547" y="1069"/>
                      <a:pt x="566" y="1005"/>
                      <a:pt x="578" y="941"/>
                    </a:cubicBezTo>
                    <a:cubicBezTo>
                      <a:pt x="604" y="821"/>
                      <a:pt x="623" y="700"/>
                      <a:pt x="642" y="586"/>
                    </a:cubicBezTo>
                    <a:cubicBezTo>
                      <a:pt x="661" y="465"/>
                      <a:pt x="674" y="344"/>
                      <a:pt x="686" y="217"/>
                    </a:cubicBezTo>
                    <a:cubicBezTo>
                      <a:pt x="699" y="160"/>
                      <a:pt x="699" y="96"/>
                      <a:pt x="718" y="39"/>
                    </a:cubicBezTo>
                    <a:lnTo>
                      <a:pt x="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3"/>
              <p:cNvSpPr/>
              <p:nvPr/>
            </p:nvSpPr>
            <p:spPr>
              <a:xfrm>
                <a:off x="4926600" y="1018255"/>
                <a:ext cx="2360778" cy="3777971"/>
              </a:xfrm>
              <a:custGeom>
                <a:avLst/>
                <a:gdLst/>
                <a:ahLst/>
                <a:cxnLst/>
                <a:rect l="l" t="t" r="r" b="b"/>
                <a:pathLst>
                  <a:path w="12342" h="19751" extrusionOk="0">
                    <a:moveTo>
                      <a:pt x="9139" y="0"/>
                    </a:moveTo>
                    <a:lnTo>
                      <a:pt x="9139" y="0"/>
                    </a:lnTo>
                    <a:cubicBezTo>
                      <a:pt x="8948" y="38"/>
                      <a:pt x="8758" y="96"/>
                      <a:pt x="8580" y="165"/>
                    </a:cubicBezTo>
                    <a:cubicBezTo>
                      <a:pt x="8510" y="197"/>
                      <a:pt x="8440" y="229"/>
                      <a:pt x="8370" y="261"/>
                    </a:cubicBezTo>
                    <a:cubicBezTo>
                      <a:pt x="8122" y="432"/>
                      <a:pt x="7893" y="636"/>
                      <a:pt x="7690" y="871"/>
                    </a:cubicBezTo>
                    <a:cubicBezTo>
                      <a:pt x="7576" y="1011"/>
                      <a:pt x="7468" y="1157"/>
                      <a:pt x="7372" y="1316"/>
                    </a:cubicBezTo>
                    <a:cubicBezTo>
                      <a:pt x="7296" y="1462"/>
                      <a:pt x="7226" y="1627"/>
                      <a:pt x="7137" y="1773"/>
                    </a:cubicBezTo>
                    <a:cubicBezTo>
                      <a:pt x="7134" y="1777"/>
                      <a:pt x="7129" y="1778"/>
                      <a:pt x="7124" y="1778"/>
                    </a:cubicBezTo>
                    <a:cubicBezTo>
                      <a:pt x="7112" y="1778"/>
                      <a:pt x="7099" y="1768"/>
                      <a:pt x="7099" y="1754"/>
                    </a:cubicBezTo>
                    <a:cubicBezTo>
                      <a:pt x="7118" y="1640"/>
                      <a:pt x="7162" y="1532"/>
                      <a:pt x="7220" y="1430"/>
                    </a:cubicBezTo>
                    <a:lnTo>
                      <a:pt x="7220" y="1430"/>
                    </a:lnTo>
                    <a:cubicBezTo>
                      <a:pt x="7086" y="1602"/>
                      <a:pt x="6965" y="1780"/>
                      <a:pt x="6845" y="1964"/>
                    </a:cubicBezTo>
                    <a:cubicBezTo>
                      <a:pt x="6749" y="2110"/>
                      <a:pt x="6654" y="2263"/>
                      <a:pt x="6565" y="2415"/>
                    </a:cubicBezTo>
                    <a:cubicBezTo>
                      <a:pt x="6521" y="2485"/>
                      <a:pt x="6476" y="2568"/>
                      <a:pt x="6432" y="2644"/>
                    </a:cubicBezTo>
                    <a:cubicBezTo>
                      <a:pt x="6400" y="2714"/>
                      <a:pt x="6362" y="2777"/>
                      <a:pt x="6317" y="2834"/>
                    </a:cubicBezTo>
                    <a:lnTo>
                      <a:pt x="6203" y="3031"/>
                    </a:lnTo>
                    <a:lnTo>
                      <a:pt x="6057" y="3286"/>
                    </a:lnTo>
                    <a:cubicBezTo>
                      <a:pt x="6241" y="3127"/>
                      <a:pt x="6451" y="3000"/>
                      <a:pt x="6680" y="2904"/>
                    </a:cubicBezTo>
                    <a:cubicBezTo>
                      <a:pt x="6685" y="2903"/>
                      <a:pt x="6690" y="2902"/>
                      <a:pt x="6695" y="2902"/>
                    </a:cubicBezTo>
                    <a:cubicBezTo>
                      <a:pt x="6743" y="2902"/>
                      <a:pt x="6769" y="2977"/>
                      <a:pt x="6718" y="3000"/>
                    </a:cubicBezTo>
                    <a:cubicBezTo>
                      <a:pt x="6247" y="3228"/>
                      <a:pt x="5879" y="3597"/>
                      <a:pt x="5580" y="4010"/>
                    </a:cubicBezTo>
                    <a:cubicBezTo>
                      <a:pt x="5301" y="4417"/>
                      <a:pt x="5046" y="4836"/>
                      <a:pt x="4818" y="5275"/>
                    </a:cubicBezTo>
                    <a:cubicBezTo>
                      <a:pt x="4557" y="5758"/>
                      <a:pt x="4303" y="6247"/>
                      <a:pt x="4055" y="6749"/>
                    </a:cubicBezTo>
                    <a:cubicBezTo>
                      <a:pt x="3807" y="7245"/>
                      <a:pt x="3578" y="7753"/>
                      <a:pt x="3369" y="8268"/>
                    </a:cubicBezTo>
                    <a:cubicBezTo>
                      <a:pt x="3331" y="8363"/>
                      <a:pt x="3292" y="8452"/>
                      <a:pt x="3261" y="8541"/>
                    </a:cubicBezTo>
                    <a:cubicBezTo>
                      <a:pt x="3311" y="8433"/>
                      <a:pt x="3369" y="8319"/>
                      <a:pt x="3432" y="8211"/>
                    </a:cubicBezTo>
                    <a:cubicBezTo>
                      <a:pt x="3521" y="8045"/>
                      <a:pt x="3617" y="7880"/>
                      <a:pt x="3718" y="7715"/>
                    </a:cubicBezTo>
                    <a:cubicBezTo>
                      <a:pt x="3807" y="7550"/>
                      <a:pt x="3915" y="7391"/>
                      <a:pt x="4036" y="7238"/>
                    </a:cubicBezTo>
                    <a:cubicBezTo>
                      <a:pt x="4045" y="7229"/>
                      <a:pt x="4056" y="7226"/>
                      <a:pt x="4067" y="7226"/>
                    </a:cubicBezTo>
                    <a:cubicBezTo>
                      <a:pt x="4094" y="7226"/>
                      <a:pt x="4120" y="7251"/>
                      <a:pt x="4106" y="7283"/>
                    </a:cubicBezTo>
                    <a:cubicBezTo>
                      <a:pt x="4017" y="7474"/>
                      <a:pt x="3896" y="7658"/>
                      <a:pt x="3788" y="7842"/>
                    </a:cubicBezTo>
                    <a:cubicBezTo>
                      <a:pt x="3686" y="8026"/>
                      <a:pt x="3585" y="8211"/>
                      <a:pt x="3483" y="8395"/>
                    </a:cubicBezTo>
                    <a:cubicBezTo>
                      <a:pt x="3286" y="8770"/>
                      <a:pt x="3108" y="9151"/>
                      <a:pt x="2949" y="9545"/>
                    </a:cubicBezTo>
                    <a:cubicBezTo>
                      <a:pt x="2987" y="9469"/>
                      <a:pt x="3019" y="9393"/>
                      <a:pt x="3057" y="9316"/>
                    </a:cubicBezTo>
                    <a:cubicBezTo>
                      <a:pt x="3407" y="8624"/>
                      <a:pt x="3833" y="7969"/>
                      <a:pt x="4322" y="7359"/>
                    </a:cubicBezTo>
                    <a:cubicBezTo>
                      <a:pt x="4570" y="7054"/>
                      <a:pt x="4830" y="6768"/>
                      <a:pt x="5110" y="6489"/>
                    </a:cubicBezTo>
                    <a:cubicBezTo>
                      <a:pt x="5243" y="6349"/>
                      <a:pt x="5383" y="6215"/>
                      <a:pt x="5529" y="6088"/>
                    </a:cubicBezTo>
                    <a:cubicBezTo>
                      <a:pt x="5606" y="6031"/>
                      <a:pt x="5682" y="5967"/>
                      <a:pt x="5752" y="5910"/>
                    </a:cubicBezTo>
                    <a:cubicBezTo>
                      <a:pt x="5828" y="5847"/>
                      <a:pt x="5904" y="5789"/>
                      <a:pt x="5987" y="5739"/>
                    </a:cubicBezTo>
                    <a:cubicBezTo>
                      <a:pt x="5990" y="5737"/>
                      <a:pt x="5994" y="5736"/>
                      <a:pt x="5997" y="5736"/>
                    </a:cubicBezTo>
                    <a:cubicBezTo>
                      <a:pt x="6017" y="5736"/>
                      <a:pt x="6030" y="5767"/>
                      <a:pt x="6019" y="5783"/>
                    </a:cubicBezTo>
                    <a:cubicBezTo>
                      <a:pt x="5942" y="5866"/>
                      <a:pt x="5866" y="5936"/>
                      <a:pt x="5777" y="6012"/>
                    </a:cubicBezTo>
                    <a:lnTo>
                      <a:pt x="5548" y="6228"/>
                    </a:lnTo>
                    <a:cubicBezTo>
                      <a:pt x="5390" y="6374"/>
                      <a:pt x="5231" y="6527"/>
                      <a:pt x="5078" y="6686"/>
                    </a:cubicBezTo>
                    <a:cubicBezTo>
                      <a:pt x="4538" y="7238"/>
                      <a:pt x="4061" y="7842"/>
                      <a:pt x="3642" y="8497"/>
                    </a:cubicBezTo>
                    <a:cubicBezTo>
                      <a:pt x="3439" y="8821"/>
                      <a:pt x="3242" y="9164"/>
                      <a:pt x="3070" y="9507"/>
                    </a:cubicBezTo>
                    <a:cubicBezTo>
                      <a:pt x="2898" y="9850"/>
                      <a:pt x="2752" y="10206"/>
                      <a:pt x="2593" y="10556"/>
                    </a:cubicBezTo>
                    <a:cubicBezTo>
                      <a:pt x="2593" y="10565"/>
                      <a:pt x="2587" y="10571"/>
                      <a:pt x="2578" y="10571"/>
                    </a:cubicBezTo>
                    <a:cubicBezTo>
                      <a:pt x="2575" y="10571"/>
                      <a:pt x="2571" y="10570"/>
                      <a:pt x="2568" y="10568"/>
                    </a:cubicBezTo>
                    <a:cubicBezTo>
                      <a:pt x="2536" y="10664"/>
                      <a:pt x="2511" y="10759"/>
                      <a:pt x="2479" y="10854"/>
                    </a:cubicBezTo>
                    <a:cubicBezTo>
                      <a:pt x="2587" y="10632"/>
                      <a:pt x="2695" y="10416"/>
                      <a:pt x="2816" y="10200"/>
                    </a:cubicBezTo>
                    <a:cubicBezTo>
                      <a:pt x="3051" y="9780"/>
                      <a:pt x="3318" y="9374"/>
                      <a:pt x="3610" y="8992"/>
                    </a:cubicBezTo>
                    <a:cubicBezTo>
                      <a:pt x="3756" y="8802"/>
                      <a:pt x="3909" y="8617"/>
                      <a:pt x="4068" y="8433"/>
                    </a:cubicBezTo>
                    <a:cubicBezTo>
                      <a:pt x="4220" y="8249"/>
                      <a:pt x="4385" y="8084"/>
                      <a:pt x="4576" y="7931"/>
                    </a:cubicBezTo>
                    <a:cubicBezTo>
                      <a:pt x="4581" y="7927"/>
                      <a:pt x="4586" y="7926"/>
                      <a:pt x="4591" y="7926"/>
                    </a:cubicBezTo>
                    <a:cubicBezTo>
                      <a:pt x="4612" y="7926"/>
                      <a:pt x="4630" y="7955"/>
                      <a:pt x="4614" y="7976"/>
                    </a:cubicBezTo>
                    <a:cubicBezTo>
                      <a:pt x="4455" y="8192"/>
                      <a:pt x="4265" y="8382"/>
                      <a:pt x="4093" y="8592"/>
                    </a:cubicBezTo>
                    <a:cubicBezTo>
                      <a:pt x="3470" y="9316"/>
                      <a:pt x="2930" y="10104"/>
                      <a:pt x="2479" y="10950"/>
                    </a:cubicBezTo>
                    <a:cubicBezTo>
                      <a:pt x="2475" y="10957"/>
                      <a:pt x="2469" y="10960"/>
                      <a:pt x="2463" y="10960"/>
                    </a:cubicBezTo>
                    <a:cubicBezTo>
                      <a:pt x="2458" y="10960"/>
                      <a:pt x="2452" y="10959"/>
                      <a:pt x="2447" y="10956"/>
                    </a:cubicBezTo>
                    <a:cubicBezTo>
                      <a:pt x="2288" y="11509"/>
                      <a:pt x="2155" y="12074"/>
                      <a:pt x="2053" y="12640"/>
                    </a:cubicBezTo>
                    <a:cubicBezTo>
                      <a:pt x="2104" y="12589"/>
                      <a:pt x="2155" y="12538"/>
                      <a:pt x="2212" y="12481"/>
                    </a:cubicBezTo>
                    <a:cubicBezTo>
                      <a:pt x="2848" y="11877"/>
                      <a:pt x="3483" y="11267"/>
                      <a:pt x="4112" y="10657"/>
                    </a:cubicBezTo>
                    <a:cubicBezTo>
                      <a:pt x="4735" y="10047"/>
                      <a:pt x="5364" y="9418"/>
                      <a:pt x="5968" y="8795"/>
                    </a:cubicBezTo>
                    <a:cubicBezTo>
                      <a:pt x="6578" y="8166"/>
                      <a:pt x="7182" y="7531"/>
                      <a:pt x="7760" y="6876"/>
                    </a:cubicBezTo>
                    <a:cubicBezTo>
                      <a:pt x="8268" y="6311"/>
                      <a:pt x="8789" y="5681"/>
                      <a:pt x="8967" y="4925"/>
                    </a:cubicBezTo>
                    <a:cubicBezTo>
                      <a:pt x="9120" y="4296"/>
                      <a:pt x="9024" y="3565"/>
                      <a:pt x="8535" y="3108"/>
                    </a:cubicBezTo>
                    <a:cubicBezTo>
                      <a:pt x="8522" y="3095"/>
                      <a:pt x="8516" y="3082"/>
                      <a:pt x="8510" y="3063"/>
                    </a:cubicBezTo>
                    <a:lnTo>
                      <a:pt x="8491" y="3082"/>
                    </a:lnTo>
                    <a:cubicBezTo>
                      <a:pt x="8440" y="3114"/>
                      <a:pt x="8395" y="3152"/>
                      <a:pt x="8351" y="3190"/>
                    </a:cubicBezTo>
                    <a:lnTo>
                      <a:pt x="8287" y="3254"/>
                    </a:lnTo>
                    <a:cubicBezTo>
                      <a:pt x="8268" y="3273"/>
                      <a:pt x="8236" y="3292"/>
                      <a:pt x="8205" y="3292"/>
                    </a:cubicBezTo>
                    <a:cubicBezTo>
                      <a:pt x="8192" y="3292"/>
                      <a:pt x="8179" y="3286"/>
                      <a:pt x="8173" y="3267"/>
                    </a:cubicBezTo>
                    <a:cubicBezTo>
                      <a:pt x="8167" y="3203"/>
                      <a:pt x="8243" y="3152"/>
                      <a:pt x="8287" y="3114"/>
                    </a:cubicBezTo>
                    <a:cubicBezTo>
                      <a:pt x="8332" y="3076"/>
                      <a:pt x="8383" y="3038"/>
                      <a:pt x="8440" y="3006"/>
                    </a:cubicBezTo>
                    <a:cubicBezTo>
                      <a:pt x="8541" y="2930"/>
                      <a:pt x="8662" y="2885"/>
                      <a:pt x="8789" y="2860"/>
                    </a:cubicBezTo>
                    <a:cubicBezTo>
                      <a:pt x="8815" y="2860"/>
                      <a:pt x="8821" y="2898"/>
                      <a:pt x="8802" y="2904"/>
                    </a:cubicBezTo>
                    <a:cubicBezTo>
                      <a:pt x="8738" y="2936"/>
                      <a:pt x="8681" y="2968"/>
                      <a:pt x="8624" y="3000"/>
                    </a:cubicBezTo>
                    <a:cubicBezTo>
                      <a:pt x="8681" y="3051"/>
                      <a:pt x="8738" y="3114"/>
                      <a:pt x="8789" y="3178"/>
                    </a:cubicBezTo>
                    <a:cubicBezTo>
                      <a:pt x="9107" y="3584"/>
                      <a:pt x="9209" y="4112"/>
                      <a:pt x="9158" y="4620"/>
                    </a:cubicBezTo>
                    <a:cubicBezTo>
                      <a:pt x="9145" y="4779"/>
                      <a:pt x="9113" y="4944"/>
                      <a:pt x="9063" y="5103"/>
                    </a:cubicBezTo>
                    <a:cubicBezTo>
                      <a:pt x="8999" y="5307"/>
                      <a:pt x="8916" y="5510"/>
                      <a:pt x="8815" y="5701"/>
                    </a:cubicBezTo>
                    <a:cubicBezTo>
                      <a:pt x="8535" y="6209"/>
                      <a:pt x="8141" y="6660"/>
                      <a:pt x="7753" y="7086"/>
                    </a:cubicBezTo>
                    <a:cubicBezTo>
                      <a:pt x="7156" y="7747"/>
                      <a:pt x="6533" y="8401"/>
                      <a:pt x="5904" y="9043"/>
                    </a:cubicBezTo>
                    <a:cubicBezTo>
                      <a:pt x="5275" y="9679"/>
                      <a:pt x="4633" y="10308"/>
                      <a:pt x="3985" y="10931"/>
                    </a:cubicBezTo>
                    <a:cubicBezTo>
                      <a:pt x="3712" y="11197"/>
                      <a:pt x="3432" y="11458"/>
                      <a:pt x="3159" y="11725"/>
                    </a:cubicBezTo>
                    <a:lnTo>
                      <a:pt x="3159" y="11731"/>
                    </a:lnTo>
                    <a:cubicBezTo>
                      <a:pt x="2879" y="12297"/>
                      <a:pt x="2606" y="12869"/>
                      <a:pt x="2365" y="13453"/>
                    </a:cubicBezTo>
                    <a:cubicBezTo>
                      <a:pt x="1990" y="14337"/>
                      <a:pt x="1634" y="15233"/>
                      <a:pt x="1272" y="16129"/>
                    </a:cubicBezTo>
                    <a:cubicBezTo>
                      <a:pt x="1202" y="16300"/>
                      <a:pt x="1132" y="16472"/>
                      <a:pt x="1062" y="16643"/>
                    </a:cubicBezTo>
                    <a:cubicBezTo>
                      <a:pt x="649" y="17660"/>
                      <a:pt x="223" y="18677"/>
                      <a:pt x="1" y="19751"/>
                    </a:cubicBezTo>
                    <a:cubicBezTo>
                      <a:pt x="210" y="19687"/>
                      <a:pt x="388" y="19554"/>
                      <a:pt x="522" y="19382"/>
                    </a:cubicBezTo>
                    <a:cubicBezTo>
                      <a:pt x="731" y="18823"/>
                      <a:pt x="967" y="18277"/>
                      <a:pt x="1202" y="17724"/>
                    </a:cubicBezTo>
                    <a:cubicBezTo>
                      <a:pt x="1570" y="16872"/>
                      <a:pt x="1932" y="16021"/>
                      <a:pt x="2301" y="15169"/>
                    </a:cubicBezTo>
                    <a:cubicBezTo>
                      <a:pt x="2365" y="15017"/>
                      <a:pt x="2435" y="14864"/>
                      <a:pt x="2498" y="14705"/>
                    </a:cubicBezTo>
                    <a:cubicBezTo>
                      <a:pt x="2708" y="14222"/>
                      <a:pt x="2911" y="13739"/>
                      <a:pt x="3108" y="13250"/>
                    </a:cubicBezTo>
                    <a:cubicBezTo>
                      <a:pt x="3203" y="13009"/>
                      <a:pt x="3292" y="12754"/>
                      <a:pt x="3381" y="12507"/>
                    </a:cubicBezTo>
                    <a:cubicBezTo>
                      <a:pt x="3470" y="12265"/>
                      <a:pt x="3547" y="12004"/>
                      <a:pt x="3648" y="11763"/>
                    </a:cubicBezTo>
                    <a:cubicBezTo>
                      <a:pt x="3656" y="11748"/>
                      <a:pt x="3667" y="11742"/>
                      <a:pt x="3679" y="11742"/>
                    </a:cubicBezTo>
                    <a:cubicBezTo>
                      <a:pt x="3698" y="11742"/>
                      <a:pt x="3716" y="11759"/>
                      <a:pt x="3712" y="11782"/>
                    </a:cubicBezTo>
                    <a:cubicBezTo>
                      <a:pt x="3655" y="12074"/>
                      <a:pt x="3572" y="12360"/>
                      <a:pt x="3458" y="12634"/>
                    </a:cubicBezTo>
                    <a:cubicBezTo>
                      <a:pt x="3394" y="12818"/>
                      <a:pt x="3324" y="13002"/>
                      <a:pt x="3254" y="13180"/>
                    </a:cubicBezTo>
                    <a:cubicBezTo>
                      <a:pt x="3324" y="13040"/>
                      <a:pt x="3394" y="12907"/>
                      <a:pt x="3464" y="12767"/>
                    </a:cubicBezTo>
                    <a:cubicBezTo>
                      <a:pt x="3636" y="12449"/>
                      <a:pt x="3814" y="12138"/>
                      <a:pt x="3998" y="11833"/>
                    </a:cubicBezTo>
                    <a:cubicBezTo>
                      <a:pt x="4036" y="11769"/>
                      <a:pt x="4080" y="11699"/>
                      <a:pt x="4119" y="11636"/>
                    </a:cubicBezTo>
                    <a:cubicBezTo>
                      <a:pt x="4239" y="11445"/>
                      <a:pt x="4354" y="11261"/>
                      <a:pt x="4474" y="11083"/>
                    </a:cubicBezTo>
                    <a:cubicBezTo>
                      <a:pt x="4538" y="10988"/>
                      <a:pt x="4602" y="10905"/>
                      <a:pt x="4665" y="10816"/>
                    </a:cubicBezTo>
                    <a:cubicBezTo>
                      <a:pt x="4722" y="10727"/>
                      <a:pt x="4786" y="10645"/>
                      <a:pt x="4862" y="10568"/>
                    </a:cubicBezTo>
                    <a:cubicBezTo>
                      <a:pt x="4865" y="10565"/>
                      <a:pt x="4868" y="10564"/>
                      <a:pt x="4872" y="10564"/>
                    </a:cubicBezTo>
                    <a:cubicBezTo>
                      <a:pt x="4885" y="10564"/>
                      <a:pt x="4899" y="10579"/>
                      <a:pt x="4894" y="10594"/>
                    </a:cubicBezTo>
                    <a:cubicBezTo>
                      <a:pt x="4837" y="10702"/>
                      <a:pt x="4773" y="10803"/>
                      <a:pt x="4703" y="10899"/>
                    </a:cubicBezTo>
                    <a:cubicBezTo>
                      <a:pt x="4640" y="11000"/>
                      <a:pt x="4570" y="11102"/>
                      <a:pt x="4506" y="11204"/>
                    </a:cubicBezTo>
                    <a:cubicBezTo>
                      <a:pt x="4392" y="11382"/>
                      <a:pt x="4277" y="11553"/>
                      <a:pt x="4169" y="11731"/>
                    </a:cubicBezTo>
                    <a:cubicBezTo>
                      <a:pt x="4049" y="11928"/>
                      <a:pt x="3928" y="12125"/>
                      <a:pt x="3814" y="12322"/>
                    </a:cubicBezTo>
                    <a:cubicBezTo>
                      <a:pt x="3705" y="12507"/>
                      <a:pt x="3604" y="12684"/>
                      <a:pt x="3508" y="12869"/>
                    </a:cubicBezTo>
                    <a:cubicBezTo>
                      <a:pt x="3578" y="12754"/>
                      <a:pt x="3648" y="12640"/>
                      <a:pt x="3725" y="12532"/>
                    </a:cubicBezTo>
                    <a:cubicBezTo>
                      <a:pt x="3763" y="12475"/>
                      <a:pt x="3801" y="12418"/>
                      <a:pt x="3839" y="12367"/>
                    </a:cubicBezTo>
                    <a:lnTo>
                      <a:pt x="3845" y="12354"/>
                    </a:lnTo>
                    <a:cubicBezTo>
                      <a:pt x="3909" y="12227"/>
                      <a:pt x="3991" y="12113"/>
                      <a:pt x="4087" y="12004"/>
                    </a:cubicBezTo>
                    <a:cubicBezTo>
                      <a:pt x="4087" y="11998"/>
                      <a:pt x="4093" y="11998"/>
                      <a:pt x="4106" y="11992"/>
                    </a:cubicBezTo>
                    <a:cubicBezTo>
                      <a:pt x="4188" y="11871"/>
                      <a:pt x="4277" y="11750"/>
                      <a:pt x="4366" y="11623"/>
                    </a:cubicBezTo>
                    <a:cubicBezTo>
                      <a:pt x="4398" y="11579"/>
                      <a:pt x="4436" y="11534"/>
                      <a:pt x="4468" y="11490"/>
                    </a:cubicBezTo>
                    <a:lnTo>
                      <a:pt x="4614" y="11286"/>
                    </a:lnTo>
                    <a:cubicBezTo>
                      <a:pt x="4678" y="11204"/>
                      <a:pt x="4735" y="11115"/>
                      <a:pt x="4799" y="11032"/>
                    </a:cubicBezTo>
                    <a:cubicBezTo>
                      <a:pt x="4875" y="10937"/>
                      <a:pt x="4951" y="10848"/>
                      <a:pt x="5027" y="10759"/>
                    </a:cubicBezTo>
                    <a:lnTo>
                      <a:pt x="5078" y="10695"/>
                    </a:lnTo>
                    <a:cubicBezTo>
                      <a:pt x="5212" y="10511"/>
                      <a:pt x="5351" y="10340"/>
                      <a:pt x="5498" y="10162"/>
                    </a:cubicBezTo>
                    <a:cubicBezTo>
                      <a:pt x="5567" y="10079"/>
                      <a:pt x="5644" y="9990"/>
                      <a:pt x="5714" y="9914"/>
                    </a:cubicBezTo>
                    <a:cubicBezTo>
                      <a:pt x="5784" y="9831"/>
                      <a:pt x="5860" y="9755"/>
                      <a:pt x="5949" y="9691"/>
                    </a:cubicBezTo>
                    <a:cubicBezTo>
                      <a:pt x="5955" y="9687"/>
                      <a:pt x="5962" y="9685"/>
                      <a:pt x="5968" y="9685"/>
                    </a:cubicBezTo>
                    <a:cubicBezTo>
                      <a:pt x="5989" y="9685"/>
                      <a:pt x="6008" y="9705"/>
                      <a:pt x="5993" y="9729"/>
                    </a:cubicBezTo>
                    <a:cubicBezTo>
                      <a:pt x="5936" y="9818"/>
                      <a:pt x="5872" y="9901"/>
                      <a:pt x="5796" y="9977"/>
                    </a:cubicBezTo>
                    <a:lnTo>
                      <a:pt x="5618" y="10181"/>
                    </a:lnTo>
                    <a:cubicBezTo>
                      <a:pt x="5707" y="10104"/>
                      <a:pt x="5803" y="10041"/>
                      <a:pt x="5904" y="9984"/>
                    </a:cubicBezTo>
                    <a:cubicBezTo>
                      <a:pt x="5993" y="9907"/>
                      <a:pt x="6089" y="9825"/>
                      <a:pt x="6184" y="9755"/>
                    </a:cubicBezTo>
                    <a:cubicBezTo>
                      <a:pt x="6260" y="9691"/>
                      <a:pt x="6343" y="9628"/>
                      <a:pt x="6419" y="9571"/>
                    </a:cubicBezTo>
                    <a:cubicBezTo>
                      <a:pt x="6495" y="9513"/>
                      <a:pt x="6584" y="9463"/>
                      <a:pt x="6673" y="9424"/>
                    </a:cubicBezTo>
                    <a:cubicBezTo>
                      <a:pt x="6676" y="9424"/>
                      <a:pt x="6679" y="9424"/>
                      <a:pt x="6681" y="9424"/>
                    </a:cubicBezTo>
                    <a:cubicBezTo>
                      <a:pt x="6709" y="9424"/>
                      <a:pt x="6729" y="9453"/>
                      <a:pt x="6711" y="9482"/>
                    </a:cubicBezTo>
                    <a:cubicBezTo>
                      <a:pt x="6648" y="9552"/>
                      <a:pt x="6571" y="9615"/>
                      <a:pt x="6495" y="9672"/>
                    </a:cubicBezTo>
                    <a:cubicBezTo>
                      <a:pt x="6413" y="9729"/>
                      <a:pt x="6336" y="9787"/>
                      <a:pt x="6254" y="9850"/>
                    </a:cubicBezTo>
                    <a:cubicBezTo>
                      <a:pt x="6101" y="9971"/>
                      <a:pt x="5949" y="10092"/>
                      <a:pt x="5809" y="10219"/>
                    </a:cubicBezTo>
                    <a:lnTo>
                      <a:pt x="5796" y="10231"/>
                    </a:lnTo>
                    <a:cubicBezTo>
                      <a:pt x="5993" y="10123"/>
                      <a:pt x="6190" y="10003"/>
                      <a:pt x="6374" y="9876"/>
                    </a:cubicBezTo>
                    <a:cubicBezTo>
                      <a:pt x="6749" y="9628"/>
                      <a:pt x="7099" y="9355"/>
                      <a:pt x="7423" y="9049"/>
                    </a:cubicBezTo>
                    <a:cubicBezTo>
                      <a:pt x="7410" y="9049"/>
                      <a:pt x="7404" y="9030"/>
                      <a:pt x="7410" y="9024"/>
                    </a:cubicBezTo>
                    <a:cubicBezTo>
                      <a:pt x="7722" y="8700"/>
                      <a:pt x="8020" y="8357"/>
                      <a:pt x="8294" y="8001"/>
                    </a:cubicBezTo>
                    <a:cubicBezTo>
                      <a:pt x="8777" y="7359"/>
                      <a:pt x="9177" y="6654"/>
                      <a:pt x="9482" y="5910"/>
                    </a:cubicBezTo>
                    <a:cubicBezTo>
                      <a:pt x="9654" y="5510"/>
                      <a:pt x="9781" y="5090"/>
                      <a:pt x="9863" y="4665"/>
                    </a:cubicBezTo>
                    <a:cubicBezTo>
                      <a:pt x="9895" y="4455"/>
                      <a:pt x="9920" y="4239"/>
                      <a:pt x="9927" y="4023"/>
                    </a:cubicBezTo>
                    <a:cubicBezTo>
                      <a:pt x="9933" y="3915"/>
                      <a:pt x="9933" y="3800"/>
                      <a:pt x="9927" y="3692"/>
                    </a:cubicBezTo>
                    <a:cubicBezTo>
                      <a:pt x="9914" y="3591"/>
                      <a:pt x="9908" y="3483"/>
                      <a:pt x="9908" y="3381"/>
                    </a:cubicBezTo>
                    <a:cubicBezTo>
                      <a:pt x="9908" y="3357"/>
                      <a:pt x="9926" y="3346"/>
                      <a:pt x="9947" y="3346"/>
                    </a:cubicBezTo>
                    <a:cubicBezTo>
                      <a:pt x="9964" y="3346"/>
                      <a:pt x="9982" y="3354"/>
                      <a:pt x="9990" y="3368"/>
                    </a:cubicBezTo>
                    <a:cubicBezTo>
                      <a:pt x="10029" y="3489"/>
                      <a:pt x="10048" y="3610"/>
                      <a:pt x="10048" y="3737"/>
                    </a:cubicBezTo>
                    <a:lnTo>
                      <a:pt x="10048" y="3781"/>
                    </a:lnTo>
                    <a:cubicBezTo>
                      <a:pt x="10060" y="3750"/>
                      <a:pt x="10073" y="3711"/>
                      <a:pt x="10086" y="3680"/>
                    </a:cubicBezTo>
                    <a:cubicBezTo>
                      <a:pt x="10111" y="3642"/>
                      <a:pt x="10137" y="3597"/>
                      <a:pt x="10168" y="3559"/>
                    </a:cubicBezTo>
                    <a:cubicBezTo>
                      <a:pt x="10238" y="3451"/>
                      <a:pt x="10314" y="3356"/>
                      <a:pt x="10403" y="3267"/>
                    </a:cubicBezTo>
                    <a:cubicBezTo>
                      <a:pt x="10645" y="3012"/>
                      <a:pt x="10937" y="2815"/>
                      <a:pt x="11255" y="2676"/>
                    </a:cubicBezTo>
                    <a:cubicBezTo>
                      <a:pt x="11420" y="2606"/>
                      <a:pt x="11598" y="2555"/>
                      <a:pt x="11776" y="2517"/>
                    </a:cubicBezTo>
                    <a:cubicBezTo>
                      <a:pt x="11846" y="2504"/>
                      <a:pt x="11916" y="2491"/>
                      <a:pt x="11986" y="2485"/>
                    </a:cubicBezTo>
                    <a:cubicBezTo>
                      <a:pt x="11719" y="2383"/>
                      <a:pt x="11484" y="2205"/>
                      <a:pt x="11312" y="1983"/>
                    </a:cubicBezTo>
                    <a:cubicBezTo>
                      <a:pt x="11288" y="1947"/>
                      <a:pt x="11309" y="1906"/>
                      <a:pt x="11348" y="1906"/>
                    </a:cubicBezTo>
                    <a:cubicBezTo>
                      <a:pt x="11351" y="1906"/>
                      <a:pt x="11354" y="1906"/>
                      <a:pt x="11357" y="1907"/>
                    </a:cubicBezTo>
                    <a:cubicBezTo>
                      <a:pt x="11528" y="1932"/>
                      <a:pt x="11700" y="1951"/>
                      <a:pt x="11871" y="1964"/>
                    </a:cubicBezTo>
                    <a:cubicBezTo>
                      <a:pt x="11960" y="1970"/>
                      <a:pt x="12056" y="1970"/>
                      <a:pt x="12145" y="1970"/>
                    </a:cubicBezTo>
                    <a:cubicBezTo>
                      <a:pt x="12159" y="1973"/>
                      <a:pt x="12173" y="1974"/>
                      <a:pt x="12187" y="1974"/>
                    </a:cubicBezTo>
                    <a:cubicBezTo>
                      <a:pt x="12240" y="1974"/>
                      <a:pt x="12290" y="1955"/>
                      <a:pt x="12335" y="1919"/>
                    </a:cubicBezTo>
                    <a:lnTo>
                      <a:pt x="12342" y="1913"/>
                    </a:lnTo>
                    <a:cubicBezTo>
                      <a:pt x="12208" y="1754"/>
                      <a:pt x="12094" y="1583"/>
                      <a:pt x="11992" y="1405"/>
                    </a:cubicBezTo>
                    <a:cubicBezTo>
                      <a:pt x="11884" y="1227"/>
                      <a:pt x="11763" y="1049"/>
                      <a:pt x="11630" y="884"/>
                    </a:cubicBezTo>
                    <a:cubicBezTo>
                      <a:pt x="11509" y="737"/>
                      <a:pt x="11369" y="604"/>
                      <a:pt x="11217" y="490"/>
                    </a:cubicBezTo>
                    <a:cubicBezTo>
                      <a:pt x="11147" y="432"/>
                      <a:pt x="11064" y="388"/>
                      <a:pt x="10982" y="350"/>
                    </a:cubicBezTo>
                    <a:cubicBezTo>
                      <a:pt x="10944" y="331"/>
                      <a:pt x="10905" y="312"/>
                      <a:pt x="10861" y="293"/>
                    </a:cubicBezTo>
                    <a:cubicBezTo>
                      <a:pt x="10823" y="280"/>
                      <a:pt x="10778" y="261"/>
                      <a:pt x="10740" y="242"/>
                    </a:cubicBezTo>
                    <a:cubicBezTo>
                      <a:pt x="10734" y="235"/>
                      <a:pt x="10728" y="229"/>
                      <a:pt x="10728" y="223"/>
                    </a:cubicBezTo>
                    <a:lnTo>
                      <a:pt x="10696" y="216"/>
                    </a:lnTo>
                    <a:cubicBezTo>
                      <a:pt x="10537" y="153"/>
                      <a:pt x="10365" y="102"/>
                      <a:pt x="10194" y="70"/>
                    </a:cubicBezTo>
                    <a:cubicBezTo>
                      <a:pt x="10016" y="38"/>
                      <a:pt x="9838" y="19"/>
                      <a:pt x="9660" y="19"/>
                    </a:cubicBezTo>
                    <a:cubicBezTo>
                      <a:pt x="9577" y="19"/>
                      <a:pt x="9495" y="26"/>
                      <a:pt x="9412" y="26"/>
                    </a:cubicBezTo>
                    <a:cubicBezTo>
                      <a:pt x="9329" y="38"/>
                      <a:pt x="9241" y="38"/>
                      <a:pt x="9158" y="38"/>
                    </a:cubicBezTo>
                    <a:cubicBezTo>
                      <a:pt x="9139" y="38"/>
                      <a:pt x="9132" y="19"/>
                      <a:pt x="9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3"/>
              <p:cNvSpPr/>
              <p:nvPr/>
            </p:nvSpPr>
            <p:spPr>
              <a:xfrm>
                <a:off x="7121921" y="1404831"/>
                <a:ext cx="304135" cy="98509"/>
              </a:xfrm>
              <a:custGeom>
                <a:avLst/>
                <a:gdLst/>
                <a:ahLst/>
                <a:cxnLst/>
                <a:rect l="l" t="t" r="r" b="b"/>
                <a:pathLst>
                  <a:path w="1590" h="515" extrusionOk="0">
                    <a:moveTo>
                      <a:pt x="0" y="0"/>
                    </a:moveTo>
                    <a:lnTo>
                      <a:pt x="0" y="0"/>
                    </a:lnTo>
                    <a:cubicBezTo>
                      <a:pt x="342" y="368"/>
                      <a:pt x="835" y="515"/>
                      <a:pt x="1331" y="515"/>
                    </a:cubicBezTo>
                    <a:cubicBezTo>
                      <a:pt x="1417" y="515"/>
                      <a:pt x="1504" y="511"/>
                      <a:pt x="1589" y="502"/>
                    </a:cubicBezTo>
                    <a:cubicBezTo>
                      <a:pt x="1570" y="496"/>
                      <a:pt x="1545" y="483"/>
                      <a:pt x="1526" y="477"/>
                    </a:cubicBezTo>
                    <a:lnTo>
                      <a:pt x="1284" y="400"/>
                    </a:lnTo>
                    <a:cubicBezTo>
                      <a:pt x="1132" y="343"/>
                      <a:pt x="979" y="292"/>
                      <a:pt x="820" y="242"/>
                    </a:cubicBezTo>
                    <a:cubicBezTo>
                      <a:pt x="655" y="191"/>
                      <a:pt x="496" y="140"/>
                      <a:pt x="337" y="89"/>
                    </a:cubicBezTo>
                    <a:cubicBezTo>
                      <a:pt x="261" y="64"/>
                      <a:pt x="185" y="38"/>
                      <a:pt x="108" y="19"/>
                    </a:cubicBezTo>
                    <a:lnTo>
                      <a:pt x="83" y="1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3"/>
              <p:cNvSpPr/>
              <p:nvPr/>
            </p:nvSpPr>
            <p:spPr>
              <a:xfrm>
                <a:off x="6968132" y="1208961"/>
                <a:ext cx="37300" cy="67522"/>
              </a:xfrm>
              <a:custGeom>
                <a:avLst/>
                <a:gdLst/>
                <a:ahLst/>
                <a:cxnLst/>
                <a:rect l="l" t="t" r="r" b="b"/>
                <a:pathLst>
                  <a:path w="195" h="353" extrusionOk="0">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3"/>
              <p:cNvSpPr/>
              <p:nvPr/>
            </p:nvSpPr>
            <p:spPr>
              <a:xfrm>
                <a:off x="6794832" y="1251042"/>
                <a:ext cx="37873" cy="34813"/>
              </a:xfrm>
              <a:custGeom>
                <a:avLst/>
                <a:gdLst/>
                <a:ahLst/>
                <a:cxnLst/>
                <a:rect l="l" t="t" r="r" b="b"/>
                <a:pathLst>
                  <a:path w="198" h="182" extrusionOk="0">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3"/>
              <p:cNvSpPr/>
              <p:nvPr/>
            </p:nvSpPr>
            <p:spPr>
              <a:xfrm>
                <a:off x="6814151" y="1233062"/>
                <a:ext cx="48968" cy="52028"/>
              </a:xfrm>
              <a:custGeom>
                <a:avLst/>
                <a:gdLst/>
                <a:ahLst/>
                <a:cxnLst/>
                <a:rect l="l" t="t" r="r" b="b"/>
                <a:pathLst>
                  <a:path w="256" h="272" extrusionOk="0">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3"/>
              <p:cNvSpPr/>
              <p:nvPr/>
            </p:nvSpPr>
            <p:spPr>
              <a:xfrm>
                <a:off x="6839974" y="1148708"/>
                <a:ext cx="139826" cy="126627"/>
              </a:xfrm>
              <a:custGeom>
                <a:avLst/>
                <a:gdLst/>
                <a:ahLst/>
                <a:cxnLst/>
                <a:rect l="l" t="t" r="r" b="b"/>
                <a:pathLst>
                  <a:path w="731" h="662" extrusionOk="0">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3"/>
              <p:cNvSpPr/>
              <p:nvPr/>
            </p:nvSpPr>
            <p:spPr>
              <a:xfrm>
                <a:off x="6353740" y="1403493"/>
                <a:ext cx="47437" cy="18745"/>
              </a:xfrm>
              <a:custGeom>
                <a:avLst/>
                <a:gdLst/>
                <a:ahLst/>
                <a:cxnLst/>
                <a:rect l="l" t="t" r="r" b="b"/>
                <a:pathLst>
                  <a:path w="248" h="98" extrusionOk="0">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3"/>
              <p:cNvSpPr/>
              <p:nvPr/>
            </p:nvSpPr>
            <p:spPr>
              <a:xfrm>
                <a:off x="6304964" y="1384173"/>
                <a:ext cx="100039" cy="21232"/>
              </a:xfrm>
              <a:custGeom>
                <a:avLst/>
                <a:gdLst/>
                <a:ahLst/>
                <a:cxnLst/>
                <a:rect l="l" t="t" r="r" b="b"/>
                <a:pathLst>
                  <a:path w="523" h="111" extrusionOk="0">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3"/>
              <p:cNvSpPr/>
              <p:nvPr/>
            </p:nvSpPr>
            <p:spPr>
              <a:xfrm>
                <a:off x="7023220" y="1315121"/>
                <a:ext cx="24675" cy="24675"/>
              </a:xfrm>
              <a:custGeom>
                <a:avLst/>
                <a:gdLst/>
                <a:ahLst/>
                <a:cxnLst/>
                <a:rect l="l" t="t" r="r" b="b"/>
                <a:pathLst>
                  <a:path w="129" h="129" extrusionOk="0">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3"/>
              <p:cNvSpPr/>
              <p:nvPr/>
            </p:nvSpPr>
            <p:spPr>
              <a:xfrm>
                <a:off x="7005240" y="1300201"/>
                <a:ext cx="25632" cy="26588"/>
              </a:xfrm>
              <a:custGeom>
                <a:avLst/>
                <a:gdLst/>
                <a:ahLst/>
                <a:cxnLst/>
                <a:rect l="l" t="t" r="r" b="b"/>
                <a:pathLst>
                  <a:path w="134" h="139" extrusionOk="0">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3"/>
              <p:cNvSpPr/>
              <p:nvPr/>
            </p:nvSpPr>
            <p:spPr>
              <a:xfrm>
                <a:off x="7056312" y="1323346"/>
                <a:ext cx="7460" cy="8608"/>
              </a:xfrm>
              <a:custGeom>
                <a:avLst/>
                <a:gdLst/>
                <a:ahLst/>
                <a:cxnLst/>
                <a:rect l="l" t="t" r="r" b="b"/>
                <a:pathLst>
                  <a:path w="39" h="45" extrusionOk="0">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3"/>
              <p:cNvSpPr/>
              <p:nvPr/>
            </p:nvSpPr>
            <p:spPr>
              <a:xfrm>
                <a:off x="6497200" y="1312443"/>
                <a:ext cx="30414" cy="15111"/>
              </a:xfrm>
              <a:custGeom>
                <a:avLst/>
                <a:gdLst/>
                <a:ahLst/>
                <a:cxnLst/>
                <a:rect l="l" t="t" r="r" b="b"/>
                <a:pathLst>
                  <a:path w="159" h="79" extrusionOk="0">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3"/>
              <p:cNvSpPr/>
              <p:nvPr/>
            </p:nvSpPr>
            <p:spPr>
              <a:xfrm>
                <a:off x="6442877" y="1300010"/>
                <a:ext cx="74790" cy="27544"/>
              </a:xfrm>
              <a:custGeom>
                <a:avLst/>
                <a:gdLst/>
                <a:ahLst/>
                <a:cxnLst/>
                <a:rect l="l" t="t" r="r" b="b"/>
                <a:pathLst>
                  <a:path w="391" h="144" extrusionOk="0">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3"/>
              <p:cNvSpPr/>
              <p:nvPr/>
            </p:nvSpPr>
            <p:spPr>
              <a:xfrm>
                <a:off x="6515372" y="1328511"/>
                <a:ext cx="20850" cy="10712"/>
              </a:xfrm>
              <a:custGeom>
                <a:avLst/>
                <a:gdLst/>
                <a:ahLst/>
                <a:cxnLst/>
                <a:rect l="l" t="t" r="r" b="b"/>
                <a:pathLst>
                  <a:path w="109" h="56" extrusionOk="0">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3"/>
              <p:cNvSpPr/>
              <p:nvPr/>
            </p:nvSpPr>
            <p:spPr>
              <a:xfrm>
                <a:off x="6438669" y="1183521"/>
                <a:ext cx="31944" cy="25440"/>
              </a:xfrm>
              <a:custGeom>
                <a:avLst/>
                <a:gdLst/>
                <a:ahLst/>
                <a:cxnLst/>
                <a:rect l="l" t="t" r="r" b="b"/>
                <a:pathLst>
                  <a:path w="167" h="133" extrusionOk="0">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3"/>
              <p:cNvSpPr/>
              <p:nvPr/>
            </p:nvSpPr>
            <p:spPr>
              <a:xfrm>
                <a:off x="6412846" y="1152916"/>
                <a:ext cx="65992" cy="53750"/>
              </a:xfrm>
              <a:custGeom>
                <a:avLst/>
                <a:gdLst/>
                <a:ahLst/>
                <a:cxnLst/>
                <a:rect l="l" t="t" r="r" b="b"/>
                <a:pathLst>
                  <a:path w="345" h="281" extrusionOk="0">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3"/>
              <p:cNvSpPr/>
              <p:nvPr/>
            </p:nvSpPr>
            <p:spPr>
              <a:xfrm>
                <a:off x="6956655" y="1524573"/>
                <a:ext cx="32900" cy="22188"/>
              </a:xfrm>
              <a:custGeom>
                <a:avLst/>
                <a:gdLst/>
                <a:ahLst/>
                <a:cxnLst/>
                <a:rect l="l" t="t" r="r" b="b"/>
                <a:pathLst>
                  <a:path w="172" h="116" extrusionOk="0">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3"/>
              <p:cNvSpPr/>
              <p:nvPr/>
            </p:nvSpPr>
            <p:spPr>
              <a:xfrm>
                <a:off x="6953594" y="1528781"/>
                <a:ext cx="76129" cy="49350"/>
              </a:xfrm>
              <a:custGeom>
                <a:avLst/>
                <a:gdLst/>
                <a:ahLst/>
                <a:cxnLst/>
                <a:rect l="l" t="t" r="r" b="b"/>
                <a:pathLst>
                  <a:path w="398" h="258" extrusionOk="0">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3"/>
              <p:cNvSpPr/>
              <p:nvPr/>
            </p:nvSpPr>
            <p:spPr>
              <a:xfrm>
                <a:off x="6133959" y="1983836"/>
                <a:ext cx="111325" cy="103865"/>
              </a:xfrm>
              <a:custGeom>
                <a:avLst/>
                <a:gdLst/>
                <a:ahLst/>
                <a:cxnLst/>
                <a:rect l="l" t="t" r="r" b="b"/>
                <a:pathLst>
                  <a:path w="582" h="543" extrusionOk="0">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3"/>
              <p:cNvSpPr/>
              <p:nvPr/>
            </p:nvSpPr>
            <p:spPr>
              <a:xfrm>
                <a:off x="5972710" y="2329479"/>
                <a:ext cx="276208" cy="334166"/>
              </a:xfrm>
              <a:custGeom>
                <a:avLst/>
                <a:gdLst/>
                <a:ahLst/>
                <a:cxnLst/>
                <a:rect l="l" t="t" r="r" b="b"/>
                <a:pathLst>
                  <a:path w="1444" h="1747" extrusionOk="0">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3"/>
              <p:cNvSpPr/>
              <p:nvPr/>
            </p:nvSpPr>
            <p:spPr>
              <a:xfrm>
                <a:off x="6307450" y="2208781"/>
                <a:ext cx="21615" cy="37873"/>
              </a:xfrm>
              <a:custGeom>
                <a:avLst/>
                <a:gdLst/>
                <a:ahLst/>
                <a:cxnLst/>
                <a:rect l="l" t="t" r="r" b="b"/>
                <a:pathLst>
                  <a:path w="113" h="198" extrusionOk="0">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3"/>
              <p:cNvSpPr/>
              <p:nvPr/>
            </p:nvSpPr>
            <p:spPr>
              <a:xfrm>
                <a:off x="6290427" y="2482694"/>
                <a:ext cx="230875" cy="266070"/>
              </a:xfrm>
              <a:custGeom>
                <a:avLst/>
                <a:gdLst/>
                <a:ahLst/>
                <a:cxnLst/>
                <a:rect l="l" t="t" r="r" b="b"/>
                <a:pathLst>
                  <a:path w="1207" h="1391" extrusionOk="0">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3"/>
              <p:cNvSpPr/>
              <p:nvPr/>
            </p:nvSpPr>
            <p:spPr>
              <a:xfrm>
                <a:off x="6556114" y="2280894"/>
                <a:ext cx="79764" cy="131409"/>
              </a:xfrm>
              <a:custGeom>
                <a:avLst/>
                <a:gdLst/>
                <a:ahLst/>
                <a:cxnLst/>
                <a:rect l="l" t="t" r="r" b="b"/>
                <a:pathLst>
                  <a:path w="417" h="687" extrusionOk="0">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3"/>
              <p:cNvSpPr/>
              <p:nvPr/>
            </p:nvSpPr>
            <p:spPr>
              <a:xfrm>
                <a:off x="6647929" y="2165169"/>
                <a:ext cx="40169" cy="70008"/>
              </a:xfrm>
              <a:custGeom>
                <a:avLst/>
                <a:gdLst/>
                <a:ahLst/>
                <a:cxnLst/>
                <a:rect l="l" t="t" r="r" b="b"/>
                <a:pathLst>
                  <a:path w="210" h="366" extrusionOk="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3"/>
              <p:cNvSpPr/>
              <p:nvPr/>
            </p:nvSpPr>
            <p:spPr>
              <a:xfrm>
                <a:off x="5604305" y="2447499"/>
                <a:ext cx="483938" cy="534628"/>
              </a:xfrm>
              <a:custGeom>
                <a:avLst/>
                <a:gdLst/>
                <a:ahLst/>
                <a:cxnLst/>
                <a:rect l="l" t="t" r="r" b="b"/>
                <a:pathLst>
                  <a:path w="2530" h="2795" extrusionOk="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3"/>
              <p:cNvSpPr/>
              <p:nvPr/>
            </p:nvSpPr>
            <p:spPr>
              <a:xfrm>
                <a:off x="5875731" y="2408095"/>
                <a:ext cx="62931" cy="56619"/>
              </a:xfrm>
              <a:custGeom>
                <a:avLst/>
                <a:gdLst/>
                <a:ahLst/>
                <a:cxnLst/>
                <a:rect l="l" t="t" r="r" b="b"/>
                <a:pathLst>
                  <a:path w="329" h="296" extrusionOk="0">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3"/>
              <p:cNvSpPr/>
              <p:nvPr/>
            </p:nvSpPr>
            <p:spPr>
              <a:xfrm>
                <a:off x="6379180" y="1553647"/>
                <a:ext cx="102526" cy="125862"/>
              </a:xfrm>
              <a:custGeom>
                <a:avLst/>
                <a:gdLst/>
                <a:ahLst/>
                <a:cxnLst/>
                <a:rect l="l" t="t" r="r" b="b"/>
                <a:pathLst>
                  <a:path w="536" h="658" extrusionOk="0">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3"/>
              <p:cNvSpPr/>
              <p:nvPr/>
            </p:nvSpPr>
            <p:spPr>
              <a:xfrm>
                <a:off x="6353931" y="1588078"/>
                <a:ext cx="54515" cy="50498"/>
              </a:xfrm>
              <a:custGeom>
                <a:avLst/>
                <a:gdLst/>
                <a:ahLst/>
                <a:cxnLst/>
                <a:rect l="l" t="t" r="r" b="b"/>
                <a:pathLst>
                  <a:path w="285" h="264" extrusionOk="0">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3"/>
              <p:cNvSpPr/>
              <p:nvPr/>
            </p:nvSpPr>
            <p:spPr>
              <a:xfrm>
                <a:off x="6432930" y="1555369"/>
                <a:ext cx="139443" cy="93345"/>
              </a:xfrm>
              <a:custGeom>
                <a:avLst/>
                <a:gdLst/>
                <a:ahLst/>
                <a:cxnLst/>
                <a:rect l="l" t="t" r="r" b="b"/>
                <a:pathLst>
                  <a:path w="729" h="488" extrusionOk="0">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3"/>
              <p:cNvSpPr/>
              <p:nvPr/>
            </p:nvSpPr>
            <p:spPr>
              <a:xfrm>
                <a:off x="5688851" y="1409613"/>
                <a:ext cx="1489115" cy="1872057"/>
              </a:xfrm>
              <a:custGeom>
                <a:avLst/>
                <a:gdLst/>
                <a:ahLst/>
                <a:cxnLst/>
                <a:rect l="l" t="t" r="r" b="b"/>
                <a:pathLst>
                  <a:path w="7785" h="9787" extrusionOk="0">
                    <a:moveTo>
                      <a:pt x="7346" y="0"/>
                    </a:moveTo>
                    <a:lnTo>
                      <a:pt x="7346" y="0"/>
                    </a:lnTo>
                    <a:cubicBezTo>
                      <a:pt x="6641" y="51"/>
                      <a:pt x="6005" y="458"/>
                      <a:pt x="5669" y="1081"/>
                    </a:cubicBezTo>
                    <a:lnTo>
                      <a:pt x="5821" y="1074"/>
                    </a:lnTo>
                    <a:lnTo>
                      <a:pt x="5821" y="1074"/>
                    </a:lnTo>
                    <a:cubicBezTo>
                      <a:pt x="5529" y="1538"/>
                      <a:pt x="5338" y="2053"/>
                      <a:pt x="5173" y="2574"/>
                    </a:cubicBezTo>
                    <a:cubicBezTo>
                      <a:pt x="5052" y="2936"/>
                      <a:pt x="4944" y="3299"/>
                      <a:pt x="4823" y="3655"/>
                    </a:cubicBezTo>
                    <a:cubicBezTo>
                      <a:pt x="4709" y="3998"/>
                      <a:pt x="4563" y="4328"/>
                      <a:pt x="4391" y="4640"/>
                    </a:cubicBezTo>
                    <a:cubicBezTo>
                      <a:pt x="3838" y="5637"/>
                      <a:pt x="2923" y="6374"/>
                      <a:pt x="2065" y="7124"/>
                    </a:cubicBezTo>
                    <a:cubicBezTo>
                      <a:pt x="1214" y="7874"/>
                      <a:pt x="362" y="8707"/>
                      <a:pt x="0" y="9787"/>
                    </a:cubicBezTo>
                    <a:lnTo>
                      <a:pt x="13" y="9787"/>
                    </a:lnTo>
                    <a:cubicBezTo>
                      <a:pt x="70" y="9749"/>
                      <a:pt x="114" y="9723"/>
                      <a:pt x="184" y="9685"/>
                    </a:cubicBezTo>
                    <a:cubicBezTo>
                      <a:pt x="248" y="9647"/>
                      <a:pt x="311" y="9615"/>
                      <a:pt x="381" y="9577"/>
                    </a:cubicBezTo>
                    <a:cubicBezTo>
                      <a:pt x="413" y="9533"/>
                      <a:pt x="445" y="9488"/>
                      <a:pt x="477" y="9444"/>
                    </a:cubicBezTo>
                    <a:lnTo>
                      <a:pt x="629" y="9240"/>
                    </a:lnTo>
                    <a:cubicBezTo>
                      <a:pt x="686" y="9158"/>
                      <a:pt x="750" y="9069"/>
                      <a:pt x="814" y="8986"/>
                    </a:cubicBezTo>
                    <a:cubicBezTo>
                      <a:pt x="883" y="8891"/>
                      <a:pt x="960" y="8802"/>
                      <a:pt x="1036" y="8713"/>
                    </a:cubicBezTo>
                    <a:lnTo>
                      <a:pt x="1087" y="8649"/>
                    </a:lnTo>
                    <a:cubicBezTo>
                      <a:pt x="1220" y="8465"/>
                      <a:pt x="1360" y="8294"/>
                      <a:pt x="1513" y="8116"/>
                    </a:cubicBezTo>
                    <a:cubicBezTo>
                      <a:pt x="1582" y="8033"/>
                      <a:pt x="1652" y="7944"/>
                      <a:pt x="1729" y="7868"/>
                    </a:cubicBezTo>
                    <a:cubicBezTo>
                      <a:pt x="1792" y="7785"/>
                      <a:pt x="1868" y="7709"/>
                      <a:pt x="1957" y="7645"/>
                    </a:cubicBezTo>
                    <a:cubicBezTo>
                      <a:pt x="1963" y="7641"/>
                      <a:pt x="1971" y="7639"/>
                      <a:pt x="1978" y="7639"/>
                    </a:cubicBezTo>
                    <a:cubicBezTo>
                      <a:pt x="2000" y="7639"/>
                      <a:pt x="2023" y="7659"/>
                      <a:pt x="2008" y="7683"/>
                    </a:cubicBezTo>
                    <a:cubicBezTo>
                      <a:pt x="1951" y="7772"/>
                      <a:pt x="1881" y="7855"/>
                      <a:pt x="1805" y="7931"/>
                    </a:cubicBezTo>
                    <a:lnTo>
                      <a:pt x="1627" y="8135"/>
                    </a:lnTo>
                    <a:cubicBezTo>
                      <a:pt x="1716" y="8058"/>
                      <a:pt x="1811" y="7995"/>
                      <a:pt x="1913" y="7938"/>
                    </a:cubicBezTo>
                    <a:cubicBezTo>
                      <a:pt x="2002" y="7861"/>
                      <a:pt x="2097" y="7779"/>
                      <a:pt x="2193" y="7709"/>
                    </a:cubicBezTo>
                    <a:cubicBezTo>
                      <a:pt x="2275" y="7645"/>
                      <a:pt x="2351" y="7582"/>
                      <a:pt x="2434" y="7525"/>
                    </a:cubicBezTo>
                    <a:cubicBezTo>
                      <a:pt x="2510" y="7467"/>
                      <a:pt x="2593" y="7417"/>
                      <a:pt x="2682" y="7378"/>
                    </a:cubicBezTo>
                    <a:cubicBezTo>
                      <a:pt x="2685" y="7378"/>
                      <a:pt x="2687" y="7378"/>
                      <a:pt x="2690" y="7378"/>
                    </a:cubicBezTo>
                    <a:cubicBezTo>
                      <a:pt x="2719" y="7378"/>
                      <a:pt x="2744" y="7407"/>
                      <a:pt x="2726" y="7436"/>
                    </a:cubicBezTo>
                    <a:cubicBezTo>
                      <a:pt x="2656" y="7506"/>
                      <a:pt x="2586" y="7569"/>
                      <a:pt x="2504" y="7626"/>
                    </a:cubicBezTo>
                    <a:cubicBezTo>
                      <a:pt x="2421" y="7683"/>
                      <a:pt x="2345" y="7741"/>
                      <a:pt x="2262" y="7804"/>
                    </a:cubicBezTo>
                    <a:cubicBezTo>
                      <a:pt x="2110" y="7925"/>
                      <a:pt x="1964" y="8046"/>
                      <a:pt x="1818" y="8173"/>
                    </a:cubicBezTo>
                    <a:lnTo>
                      <a:pt x="1805" y="8185"/>
                    </a:lnTo>
                    <a:cubicBezTo>
                      <a:pt x="2002" y="8077"/>
                      <a:pt x="2199" y="7957"/>
                      <a:pt x="2389" y="7830"/>
                    </a:cubicBezTo>
                    <a:cubicBezTo>
                      <a:pt x="2758" y="7582"/>
                      <a:pt x="3108" y="7309"/>
                      <a:pt x="3432" y="7003"/>
                    </a:cubicBezTo>
                    <a:cubicBezTo>
                      <a:pt x="3419" y="7003"/>
                      <a:pt x="3413" y="6984"/>
                      <a:pt x="3425" y="6978"/>
                    </a:cubicBezTo>
                    <a:cubicBezTo>
                      <a:pt x="3737" y="6654"/>
                      <a:pt x="4029" y="6311"/>
                      <a:pt x="4302" y="5955"/>
                    </a:cubicBezTo>
                    <a:cubicBezTo>
                      <a:pt x="4792" y="5313"/>
                      <a:pt x="5192" y="4608"/>
                      <a:pt x="5497" y="3864"/>
                    </a:cubicBezTo>
                    <a:cubicBezTo>
                      <a:pt x="5662" y="3464"/>
                      <a:pt x="5789" y="3044"/>
                      <a:pt x="5872" y="2619"/>
                    </a:cubicBezTo>
                    <a:cubicBezTo>
                      <a:pt x="5910" y="2409"/>
                      <a:pt x="5935" y="2193"/>
                      <a:pt x="5942" y="1977"/>
                    </a:cubicBezTo>
                    <a:cubicBezTo>
                      <a:pt x="5942" y="1869"/>
                      <a:pt x="5942" y="1754"/>
                      <a:pt x="5935" y="1646"/>
                    </a:cubicBezTo>
                    <a:cubicBezTo>
                      <a:pt x="5923" y="1545"/>
                      <a:pt x="5916" y="1437"/>
                      <a:pt x="5916" y="1335"/>
                    </a:cubicBezTo>
                    <a:cubicBezTo>
                      <a:pt x="5916" y="1311"/>
                      <a:pt x="5937" y="1300"/>
                      <a:pt x="5958" y="1300"/>
                    </a:cubicBezTo>
                    <a:cubicBezTo>
                      <a:pt x="5975" y="1300"/>
                      <a:pt x="5993" y="1308"/>
                      <a:pt x="5999" y="1322"/>
                    </a:cubicBezTo>
                    <a:cubicBezTo>
                      <a:pt x="6037" y="1443"/>
                      <a:pt x="6056" y="1564"/>
                      <a:pt x="6056" y="1691"/>
                    </a:cubicBezTo>
                    <a:lnTo>
                      <a:pt x="6056" y="1735"/>
                    </a:lnTo>
                    <a:cubicBezTo>
                      <a:pt x="6069" y="1704"/>
                      <a:pt x="6082" y="1665"/>
                      <a:pt x="6101" y="1634"/>
                    </a:cubicBezTo>
                    <a:cubicBezTo>
                      <a:pt x="6120" y="1596"/>
                      <a:pt x="6145" y="1551"/>
                      <a:pt x="6177" y="1513"/>
                    </a:cubicBezTo>
                    <a:cubicBezTo>
                      <a:pt x="6247" y="1405"/>
                      <a:pt x="6329" y="1310"/>
                      <a:pt x="6418" y="1221"/>
                    </a:cubicBezTo>
                    <a:cubicBezTo>
                      <a:pt x="6654" y="966"/>
                      <a:pt x="6946" y="769"/>
                      <a:pt x="7264" y="630"/>
                    </a:cubicBezTo>
                    <a:cubicBezTo>
                      <a:pt x="7435" y="560"/>
                      <a:pt x="7607" y="509"/>
                      <a:pt x="7785" y="471"/>
                    </a:cubicBezTo>
                    <a:cubicBezTo>
                      <a:pt x="7587" y="313"/>
                      <a:pt x="7345" y="225"/>
                      <a:pt x="7093" y="225"/>
                    </a:cubicBezTo>
                    <a:cubicBezTo>
                      <a:pt x="7061" y="225"/>
                      <a:pt x="7029" y="226"/>
                      <a:pt x="6997" y="229"/>
                    </a:cubicBezTo>
                    <a:lnTo>
                      <a:pt x="7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3"/>
              <p:cNvSpPr/>
              <p:nvPr/>
            </p:nvSpPr>
            <p:spPr>
              <a:xfrm>
                <a:off x="6242798" y="1129006"/>
                <a:ext cx="661064" cy="289024"/>
              </a:xfrm>
              <a:custGeom>
                <a:avLst/>
                <a:gdLst/>
                <a:ahLst/>
                <a:cxnLst/>
                <a:rect l="l" t="t" r="r" b="b"/>
                <a:pathLst>
                  <a:path w="3456" h="1511" extrusionOk="0">
                    <a:moveTo>
                      <a:pt x="2803" y="0"/>
                    </a:moveTo>
                    <a:cubicBezTo>
                      <a:pt x="2791" y="0"/>
                      <a:pt x="2778" y="4"/>
                      <a:pt x="2766" y="12"/>
                    </a:cubicBezTo>
                    <a:lnTo>
                      <a:pt x="2741" y="25"/>
                    </a:lnTo>
                    <a:cubicBezTo>
                      <a:pt x="2727" y="11"/>
                      <a:pt x="2709" y="3"/>
                      <a:pt x="2690" y="3"/>
                    </a:cubicBezTo>
                    <a:cubicBezTo>
                      <a:pt x="2684" y="3"/>
                      <a:pt x="2677" y="4"/>
                      <a:pt x="2671" y="6"/>
                    </a:cubicBezTo>
                    <a:lnTo>
                      <a:pt x="2614" y="31"/>
                    </a:lnTo>
                    <a:cubicBezTo>
                      <a:pt x="2600" y="22"/>
                      <a:pt x="2586" y="16"/>
                      <a:pt x="2572" y="16"/>
                    </a:cubicBezTo>
                    <a:cubicBezTo>
                      <a:pt x="2567" y="16"/>
                      <a:pt x="2562" y="17"/>
                      <a:pt x="2557" y="19"/>
                    </a:cubicBezTo>
                    <a:cubicBezTo>
                      <a:pt x="2487" y="38"/>
                      <a:pt x="2423" y="63"/>
                      <a:pt x="2353" y="88"/>
                    </a:cubicBezTo>
                    <a:cubicBezTo>
                      <a:pt x="2353" y="51"/>
                      <a:pt x="2326" y="22"/>
                      <a:pt x="2294" y="22"/>
                    </a:cubicBezTo>
                    <a:cubicBezTo>
                      <a:pt x="2288" y="22"/>
                      <a:pt x="2283" y="23"/>
                      <a:pt x="2277" y="25"/>
                    </a:cubicBezTo>
                    <a:cubicBezTo>
                      <a:pt x="2137" y="82"/>
                      <a:pt x="2010" y="146"/>
                      <a:pt x="1877" y="216"/>
                    </a:cubicBezTo>
                    <a:cubicBezTo>
                      <a:pt x="1887" y="179"/>
                      <a:pt x="1858" y="133"/>
                      <a:pt x="1823" y="133"/>
                    </a:cubicBezTo>
                    <a:cubicBezTo>
                      <a:pt x="1815" y="133"/>
                      <a:pt x="1808" y="135"/>
                      <a:pt x="1800" y="139"/>
                    </a:cubicBezTo>
                    <a:cubicBezTo>
                      <a:pt x="1749" y="165"/>
                      <a:pt x="1705" y="190"/>
                      <a:pt x="1654" y="222"/>
                    </a:cubicBezTo>
                    <a:cubicBezTo>
                      <a:pt x="1641" y="196"/>
                      <a:pt x="1616" y="181"/>
                      <a:pt x="1591" y="181"/>
                    </a:cubicBezTo>
                    <a:cubicBezTo>
                      <a:pt x="1580" y="181"/>
                      <a:pt x="1569" y="184"/>
                      <a:pt x="1559" y="190"/>
                    </a:cubicBezTo>
                    <a:cubicBezTo>
                      <a:pt x="1489" y="228"/>
                      <a:pt x="1419" y="266"/>
                      <a:pt x="1355" y="311"/>
                    </a:cubicBezTo>
                    <a:cubicBezTo>
                      <a:pt x="1368" y="260"/>
                      <a:pt x="1324" y="209"/>
                      <a:pt x="1266" y="209"/>
                    </a:cubicBezTo>
                    <a:cubicBezTo>
                      <a:pt x="1216" y="216"/>
                      <a:pt x="1171" y="235"/>
                      <a:pt x="1133" y="266"/>
                    </a:cubicBezTo>
                    <a:cubicBezTo>
                      <a:pt x="1121" y="251"/>
                      <a:pt x="1103" y="243"/>
                      <a:pt x="1083" y="243"/>
                    </a:cubicBezTo>
                    <a:cubicBezTo>
                      <a:pt x="1070" y="243"/>
                      <a:pt x="1057" y="246"/>
                      <a:pt x="1044" y="254"/>
                    </a:cubicBezTo>
                    <a:cubicBezTo>
                      <a:pt x="1006" y="285"/>
                      <a:pt x="968" y="311"/>
                      <a:pt x="930" y="343"/>
                    </a:cubicBezTo>
                    <a:cubicBezTo>
                      <a:pt x="920" y="318"/>
                      <a:pt x="894" y="301"/>
                      <a:pt x="865" y="301"/>
                    </a:cubicBezTo>
                    <a:cubicBezTo>
                      <a:pt x="857" y="301"/>
                      <a:pt x="849" y="302"/>
                      <a:pt x="841" y="305"/>
                    </a:cubicBezTo>
                    <a:cubicBezTo>
                      <a:pt x="828" y="295"/>
                      <a:pt x="814" y="290"/>
                      <a:pt x="800" y="290"/>
                    </a:cubicBezTo>
                    <a:cubicBezTo>
                      <a:pt x="787" y="290"/>
                      <a:pt x="774" y="295"/>
                      <a:pt x="764" y="305"/>
                    </a:cubicBezTo>
                    <a:lnTo>
                      <a:pt x="745" y="317"/>
                    </a:lnTo>
                    <a:cubicBezTo>
                      <a:pt x="421" y="616"/>
                      <a:pt x="173" y="991"/>
                      <a:pt x="21" y="1410"/>
                    </a:cubicBezTo>
                    <a:cubicBezTo>
                      <a:pt x="0" y="1465"/>
                      <a:pt x="50" y="1511"/>
                      <a:pt x="97" y="1511"/>
                    </a:cubicBezTo>
                    <a:cubicBezTo>
                      <a:pt x="121" y="1511"/>
                      <a:pt x="143" y="1498"/>
                      <a:pt x="154" y="1467"/>
                    </a:cubicBezTo>
                    <a:cubicBezTo>
                      <a:pt x="186" y="1372"/>
                      <a:pt x="224" y="1277"/>
                      <a:pt x="269" y="1188"/>
                    </a:cubicBezTo>
                    <a:cubicBezTo>
                      <a:pt x="282" y="1198"/>
                      <a:pt x="298" y="1204"/>
                      <a:pt x="312" y="1204"/>
                    </a:cubicBezTo>
                    <a:cubicBezTo>
                      <a:pt x="333" y="1204"/>
                      <a:pt x="353" y="1194"/>
                      <a:pt x="364" y="1175"/>
                    </a:cubicBezTo>
                    <a:lnTo>
                      <a:pt x="409" y="1105"/>
                    </a:lnTo>
                    <a:cubicBezTo>
                      <a:pt x="428" y="1099"/>
                      <a:pt x="440" y="1093"/>
                      <a:pt x="453" y="1080"/>
                    </a:cubicBezTo>
                    <a:lnTo>
                      <a:pt x="491" y="1035"/>
                    </a:lnTo>
                    <a:cubicBezTo>
                      <a:pt x="501" y="1046"/>
                      <a:pt x="515" y="1052"/>
                      <a:pt x="530" y="1052"/>
                    </a:cubicBezTo>
                    <a:cubicBezTo>
                      <a:pt x="542" y="1052"/>
                      <a:pt x="556" y="1047"/>
                      <a:pt x="567" y="1035"/>
                    </a:cubicBezTo>
                    <a:cubicBezTo>
                      <a:pt x="587" y="1023"/>
                      <a:pt x="606" y="1004"/>
                      <a:pt x="625" y="991"/>
                    </a:cubicBezTo>
                    <a:cubicBezTo>
                      <a:pt x="633" y="1020"/>
                      <a:pt x="658" y="1036"/>
                      <a:pt x="685" y="1036"/>
                    </a:cubicBezTo>
                    <a:cubicBezTo>
                      <a:pt x="699" y="1036"/>
                      <a:pt x="713" y="1031"/>
                      <a:pt x="726" y="1023"/>
                    </a:cubicBezTo>
                    <a:lnTo>
                      <a:pt x="739" y="1010"/>
                    </a:lnTo>
                    <a:lnTo>
                      <a:pt x="784" y="965"/>
                    </a:lnTo>
                    <a:cubicBezTo>
                      <a:pt x="795" y="981"/>
                      <a:pt x="814" y="989"/>
                      <a:pt x="832" y="989"/>
                    </a:cubicBezTo>
                    <a:cubicBezTo>
                      <a:pt x="844" y="989"/>
                      <a:pt x="856" y="986"/>
                      <a:pt x="866" y="978"/>
                    </a:cubicBezTo>
                    <a:lnTo>
                      <a:pt x="1000" y="870"/>
                    </a:lnTo>
                    <a:cubicBezTo>
                      <a:pt x="1009" y="880"/>
                      <a:pt x="1022" y="884"/>
                      <a:pt x="1035" y="884"/>
                    </a:cubicBezTo>
                    <a:cubicBezTo>
                      <a:pt x="1049" y="884"/>
                      <a:pt x="1063" y="880"/>
                      <a:pt x="1076" y="870"/>
                    </a:cubicBezTo>
                    <a:cubicBezTo>
                      <a:pt x="1152" y="813"/>
                      <a:pt x="1241" y="749"/>
                      <a:pt x="1324" y="692"/>
                    </a:cubicBezTo>
                    <a:lnTo>
                      <a:pt x="1324" y="692"/>
                    </a:lnTo>
                    <a:cubicBezTo>
                      <a:pt x="1279" y="730"/>
                      <a:pt x="1228" y="768"/>
                      <a:pt x="1184" y="807"/>
                    </a:cubicBezTo>
                    <a:cubicBezTo>
                      <a:pt x="1147" y="838"/>
                      <a:pt x="1180" y="913"/>
                      <a:pt x="1224" y="913"/>
                    </a:cubicBezTo>
                    <a:cubicBezTo>
                      <a:pt x="1234" y="913"/>
                      <a:pt x="1244" y="910"/>
                      <a:pt x="1254" y="902"/>
                    </a:cubicBezTo>
                    <a:cubicBezTo>
                      <a:pt x="1347" y="826"/>
                      <a:pt x="1441" y="761"/>
                      <a:pt x="1534" y="692"/>
                    </a:cubicBezTo>
                    <a:lnTo>
                      <a:pt x="1534" y="692"/>
                    </a:lnTo>
                    <a:cubicBezTo>
                      <a:pt x="1502" y="728"/>
                      <a:pt x="1535" y="787"/>
                      <a:pt x="1577" y="787"/>
                    </a:cubicBezTo>
                    <a:cubicBezTo>
                      <a:pt x="1588" y="787"/>
                      <a:pt x="1599" y="783"/>
                      <a:pt x="1610" y="775"/>
                    </a:cubicBezTo>
                    <a:cubicBezTo>
                      <a:pt x="1705" y="705"/>
                      <a:pt x="1800" y="635"/>
                      <a:pt x="1902" y="565"/>
                    </a:cubicBezTo>
                    <a:lnTo>
                      <a:pt x="1902" y="565"/>
                    </a:lnTo>
                    <a:cubicBezTo>
                      <a:pt x="1849" y="607"/>
                      <a:pt x="1888" y="684"/>
                      <a:pt x="1943" y="684"/>
                    </a:cubicBezTo>
                    <a:cubicBezTo>
                      <a:pt x="1954" y="684"/>
                      <a:pt x="1966" y="681"/>
                      <a:pt x="1978" y="673"/>
                    </a:cubicBezTo>
                    <a:cubicBezTo>
                      <a:pt x="2086" y="597"/>
                      <a:pt x="2194" y="527"/>
                      <a:pt x="2302" y="457"/>
                    </a:cubicBezTo>
                    <a:lnTo>
                      <a:pt x="2302" y="457"/>
                    </a:lnTo>
                    <a:cubicBezTo>
                      <a:pt x="2246" y="498"/>
                      <a:pt x="2284" y="575"/>
                      <a:pt x="2340" y="575"/>
                    </a:cubicBezTo>
                    <a:cubicBezTo>
                      <a:pt x="2354" y="575"/>
                      <a:pt x="2370" y="570"/>
                      <a:pt x="2385" y="559"/>
                    </a:cubicBezTo>
                    <a:lnTo>
                      <a:pt x="2525" y="476"/>
                    </a:lnTo>
                    <a:cubicBezTo>
                      <a:pt x="2537" y="488"/>
                      <a:pt x="2557" y="495"/>
                      <a:pt x="2577" y="495"/>
                    </a:cubicBezTo>
                    <a:cubicBezTo>
                      <a:pt x="2588" y="495"/>
                      <a:pt x="2598" y="493"/>
                      <a:pt x="2607" y="489"/>
                    </a:cubicBezTo>
                    <a:cubicBezTo>
                      <a:pt x="2626" y="476"/>
                      <a:pt x="2652" y="457"/>
                      <a:pt x="2671" y="444"/>
                    </a:cubicBezTo>
                    <a:lnTo>
                      <a:pt x="2671" y="444"/>
                    </a:lnTo>
                    <a:cubicBezTo>
                      <a:pt x="2651" y="489"/>
                      <a:pt x="2690" y="539"/>
                      <a:pt x="2733" y="539"/>
                    </a:cubicBezTo>
                    <a:cubicBezTo>
                      <a:pt x="2744" y="539"/>
                      <a:pt x="2755" y="535"/>
                      <a:pt x="2766" y="527"/>
                    </a:cubicBezTo>
                    <a:cubicBezTo>
                      <a:pt x="2776" y="537"/>
                      <a:pt x="2790" y="541"/>
                      <a:pt x="2804" y="541"/>
                    </a:cubicBezTo>
                    <a:cubicBezTo>
                      <a:pt x="2819" y="541"/>
                      <a:pt x="2833" y="537"/>
                      <a:pt x="2842" y="527"/>
                    </a:cubicBezTo>
                    <a:lnTo>
                      <a:pt x="2868" y="508"/>
                    </a:lnTo>
                    <a:cubicBezTo>
                      <a:pt x="2868" y="514"/>
                      <a:pt x="2868" y="527"/>
                      <a:pt x="2868" y="540"/>
                    </a:cubicBezTo>
                    <a:cubicBezTo>
                      <a:pt x="2868" y="574"/>
                      <a:pt x="2902" y="616"/>
                      <a:pt x="2938" y="616"/>
                    </a:cubicBezTo>
                    <a:cubicBezTo>
                      <a:pt x="2948" y="616"/>
                      <a:pt x="2959" y="612"/>
                      <a:pt x="2970" y="603"/>
                    </a:cubicBezTo>
                    <a:cubicBezTo>
                      <a:pt x="3001" y="571"/>
                      <a:pt x="3027" y="540"/>
                      <a:pt x="3052" y="508"/>
                    </a:cubicBezTo>
                    <a:lnTo>
                      <a:pt x="3071" y="489"/>
                    </a:lnTo>
                    <a:cubicBezTo>
                      <a:pt x="3071" y="546"/>
                      <a:pt x="3084" y="603"/>
                      <a:pt x="3103" y="654"/>
                    </a:cubicBezTo>
                    <a:cubicBezTo>
                      <a:pt x="3116" y="685"/>
                      <a:pt x="3142" y="698"/>
                      <a:pt x="3167" y="698"/>
                    </a:cubicBezTo>
                    <a:cubicBezTo>
                      <a:pt x="3206" y="698"/>
                      <a:pt x="3244" y="668"/>
                      <a:pt x="3236" y="622"/>
                    </a:cubicBezTo>
                    <a:cubicBezTo>
                      <a:pt x="3281" y="622"/>
                      <a:pt x="3313" y="571"/>
                      <a:pt x="3294" y="527"/>
                    </a:cubicBezTo>
                    <a:cubicBezTo>
                      <a:pt x="3224" y="394"/>
                      <a:pt x="3268" y="228"/>
                      <a:pt x="3395" y="152"/>
                    </a:cubicBezTo>
                    <a:cubicBezTo>
                      <a:pt x="3456" y="119"/>
                      <a:pt x="3426" y="24"/>
                      <a:pt x="3367" y="24"/>
                    </a:cubicBezTo>
                    <a:cubicBezTo>
                      <a:pt x="3358" y="24"/>
                      <a:pt x="3348" y="26"/>
                      <a:pt x="3338" y="31"/>
                    </a:cubicBezTo>
                    <a:cubicBezTo>
                      <a:pt x="3313" y="38"/>
                      <a:pt x="3294" y="50"/>
                      <a:pt x="3275" y="69"/>
                    </a:cubicBezTo>
                    <a:cubicBezTo>
                      <a:pt x="3263" y="65"/>
                      <a:pt x="3253" y="63"/>
                      <a:pt x="3243" y="63"/>
                    </a:cubicBezTo>
                    <a:cubicBezTo>
                      <a:pt x="3226" y="63"/>
                      <a:pt x="3211" y="70"/>
                      <a:pt x="3198" y="82"/>
                    </a:cubicBezTo>
                    <a:lnTo>
                      <a:pt x="3186" y="95"/>
                    </a:lnTo>
                    <a:lnTo>
                      <a:pt x="3141" y="95"/>
                    </a:lnTo>
                    <a:cubicBezTo>
                      <a:pt x="3137" y="64"/>
                      <a:pt x="3108" y="43"/>
                      <a:pt x="3078" y="43"/>
                    </a:cubicBezTo>
                    <a:cubicBezTo>
                      <a:pt x="3065" y="43"/>
                      <a:pt x="3051" y="47"/>
                      <a:pt x="3039" y="57"/>
                    </a:cubicBezTo>
                    <a:lnTo>
                      <a:pt x="3027" y="63"/>
                    </a:lnTo>
                    <a:cubicBezTo>
                      <a:pt x="3016" y="53"/>
                      <a:pt x="3002" y="48"/>
                      <a:pt x="2987" y="48"/>
                    </a:cubicBezTo>
                    <a:cubicBezTo>
                      <a:pt x="2975" y="48"/>
                      <a:pt x="2962" y="51"/>
                      <a:pt x="2951" y="57"/>
                    </a:cubicBezTo>
                    <a:lnTo>
                      <a:pt x="2855" y="114"/>
                    </a:lnTo>
                    <a:cubicBezTo>
                      <a:pt x="2896" y="68"/>
                      <a:pt x="2854" y="0"/>
                      <a:pt x="2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3"/>
              <p:cNvSpPr/>
              <p:nvPr/>
            </p:nvSpPr>
            <p:spPr>
              <a:xfrm>
                <a:off x="5635293" y="1978480"/>
                <a:ext cx="853300" cy="871854"/>
              </a:xfrm>
              <a:custGeom>
                <a:avLst/>
                <a:gdLst/>
                <a:ahLst/>
                <a:cxnLst/>
                <a:rect l="l" t="t" r="r" b="b"/>
                <a:pathLst>
                  <a:path w="4461" h="4558" extrusionOk="0">
                    <a:moveTo>
                      <a:pt x="1639" y="1"/>
                    </a:moveTo>
                    <a:cubicBezTo>
                      <a:pt x="1600" y="1"/>
                      <a:pt x="1561" y="11"/>
                      <a:pt x="1526" y="32"/>
                    </a:cubicBezTo>
                    <a:cubicBezTo>
                      <a:pt x="1424" y="96"/>
                      <a:pt x="1322" y="166"/>
                      <a:pt x="1240" y="248"/>
                    </a:cubicBezTo>
                    <a:cubicBezTo>
                      <a:pt x="1094" y="496"/>
                      <a:pt x="935" y="738"/>
                      <a:pt x="763" y="973"/>
                    </a:cubicBezTo>
                    <a:cubicBezTo>
                      <a:pt x="668" y="1195"/>
                      <a:pt x="566" y="1411"/>
                      <a:pt x="452" y="1627"/>
                    </a:cubicBezTo>
                    <a:cubicBezTo>
                      <a:pt x="312" y="1894"/>
                      <a:pt x="159" y="2155"/>
                      <a:pt x="0" y="2415"/>
                    </a:cubicBezTo>
                    <a:cubicBezTo>
                      <a:pt x="12" y="2431"/>
                      <a:pt x="31" y="2439"/>
                      <a:pt x="49" y="2439"/>
                    </a:cubicBezTo>
                    <a:cubicBezTo>
                      <a:pt x="61" y="2439"/>
                      <a:pt x="73" y="2436"/>
                      <a:pt x="83" y="2428"/>
                    </a:cubicBezTo>
                    <a:cubicBezTo>
                      <a:pt x="204" y="2333"/>
                      <a:pt x="344" y="2263"/>
                      <a:pt x="496" y="2225"/>
                    </a:cubicBezTo>
                    <a:lnTo>
                      <a:pt x="496" y="2225"/>
                    </a:lnTo>
                    <a:cubicBezTo>
                      <a:pt x="420" y="2454"/>
                      <a:pt x="382" y="2695"/>
                      <a:pt x="388" y="2930"/>
                    </a:cubicBezTo>
                    <a:cubicBezTo>
                      <a:pt x="393" y="2959"/>
                      <a:pt x="417" y="2981"/>
                      <a:pt x="444" y="2981"/>
                    </a:cubicBezTo>
                    <a:cubicBezTo>
                      <a:pt x="453" y="2981"/>
                      <a:pt x="462" y="2979"/>
                      <a:pt x="471" y="2975"/>
                    </a:cubicBezTo>
                    <a:cubicBezTo>
                      <a:pt x="757" y="2860"/>
                      <a:pt x="1043" y="2739"/>
                      <a:pt x="1329" y="2625"/>
                    </a:cubicBezTo>
                    <a:lnTo>
                      <a:pt x="1329" y="2625"/>
                    </a:lnTo>
                    <a:cubicBezTo>
                      <a:pt x="1151" y="3051"/>
                      <a:pt x="960" y="3470"/>
                      <a:pt x="776" y="3896"/>
                    </a:cubicBezTo>
                    <a:cubicBezTo>
                      <a:pt x="760" y="3933"/>
                      <a:pt x="788" y="3979"/>
                      <a:pt x="827" y="3979"/>
                    </a:cubicBezTo>
                    <a:cubicBezTo>
                      <a:pt x="835" y="3979"/>
                      <a:pt x="843" y="3977"/>
                      <a:pt x="852" y="3972"/>
                    </a:cubicBezTo>
                    <a:lnTo>
                      <a:pt x="1557" y="3629"/>
                    </a:lnTo>
                    <a:lnTo>
                      <a:pt x="1557" y="3629"/>
                    </a:lnTo>
                    <a:cubicBezTo>
                      <a:pt x="1462" y="3909"/>
                      <a:pt x="1367" y="4195"/>
                      <a:pt x="1271" y="4474"/>
                    </a:cubicBezTo>
                    <a:cubicBezTo>
                      <a:pt x="1252" y="4518"/>
                      <a:pt x="1284" y="4557"/>
                      <a:pt x="1323" y="4557"/>
                    </a:cubicBezTo>
                    <a:cubicBezTo>
                      <a:pt x="1335" y="4557"/>
                      <a:pt x="1348" y="4553"/>
                      <a:pt x="1360" y="4544"/>
                    </a:cubicBezTo>
                    <a:cubicBezTo>
                      <a:pt x="2276" y="3852"/>
                      <a:pt x="3216" y="3133"/>
                      <a:pt x="3921" y="2212"/>
                    </a:cubicBezTo>
                    <a:cubicBezTo>
                      <a:pt x="4118" y="1958"/>
                      <a:pt x="4290" y="1685"/>
                      <a:pt x="4442" y="1399"/>
                    </a:cubicBezTo>
                    <a:cubicBezTo>
                      <a:pt x="4460" y="1357"/>
                      <a:pt x="4428" y="1315"/>
                      <a:pt x="4387" y="1315"/>
                    </a:cubicBezTo>
                    <a:cubicBezTo>
                      <a:pt x="4385" y="1315"/>
                      <a:pt x="4382" y="1316"/>
                      <a:pt x="4379" y="1316"/>
                    </a:cubicBezTo>
                    <a:cubicBezTo>
                      <a:pt x="4182" y="1405"/>
                      <a:pt x="3991" y="1481"/>
                      <a:pt x="3801" y="1564"/>
                    </a:cubicBezTo>
                    <a:cubicBezTo>
                      <a:pt x="3699" y="1602"/>
                      <a:pt x="3604" y="1640"/>
                      <a:pt x="3508" y="1685"/>
                    </a:cubicBezTo>
                    <a:cubicBezTo>
                      <a:pt x="3419" y="1735"/>
                      <a:pt x="3318" y="1774"/>
                      <a:pt x="3216" y="1793"/>
                    </a:cubicBezTo>
                    <a:cubicBezTo>
                      <a:pt x="3205" y="1794"/>
                      <a:pt x="3194" y="1795"/>
                      <a:pt x="3183" y="1795"/>
                    </a:cubicBezTo>
                    <a:cubicBezTo>
                      <a:pt x="3044" y="1795"/>
                      <a:pt x="3000" y="1644"/>
                      <a:pt x="3006" y="1519"/>
                    </a:cubicBezTo>
                    <a:cubicBezTo>
                      <a:pt x="3019" y="1329"/>
                      <a:pt x="3095" y="1163"/>
                      <a:pt x="3038" y="973"/>
                    </a:cubicBezTo>
                    <a:cubicBezTo>
                      <a:pt x="3024" y="944"/>
                      <a:pt x="2999" y="930"/>
                      <a:pt x="2971" y="930"/>
                    </a:cubicBezTo>
                    <a:cubicBezTo>
                      <a:pt x="2962" y="930"/>
                      <a:pt x="2952" y="932"/>
                      <a:pt x="2943" y="935"/>
                    </a:cubicBezTo>
                    <a:lnTo>
                      <a:pt x="2453" y="1144"/>
                    </a:lnTo>
                    <a:lnTo>
                      <a:pt x="2206" y="1246"/>
                    </a:lnTo>
                    <a:cubicBezTo>
                      <a:pt x="2136" y="1284"/>
                      <a:pt x="2059" y="1316"/>
                      <a:pt x="1977" y="1335"/>
                    </a:cubicBezTo>
                    <a:cubicBezTo>
                      <a:pt x="1971" y="1336"/>
                      <a:pt x="1966" y="1336"/>
                      <a:pt x="1960" y="1336"/>
                    </a:cubicBezTo>
                    <a:cubicBezTo>
                      <a:pt x="1827" y="1336"/>
                      <a:pt x="1862" y="1109"/>
                      <a:pt x="1862" y="1024"/>
                    </a:cubicBezTo>
                    <a:cubicBezTo>
                      <a:pt x="1869" y="858"/>
                      <a:pt x="1869" y="687"/>
                      <a:pt x="1875" y="522"/>
                    </a:cubicBezTo>
                    <a:cubicBezTo>
                      <a:pt x="1875" y="395"/>
                      <a:pt x="1901" y="248"/>
                      <a:pt x="1843" y="134"/>
                    </a:cubicBezTo>
                    <a:cubicBezTo>
                      <a:pt x="1808" y="51"/>
                      <a:pt x="1725" y="1"/>
                      <a:pt x="163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3"/>
              <p:cNvSpPr/>
              <p:nvPr/>
            </p:nvSpPr>
            <p:spPr>
              <a:xfrm>
                <a:off x="5378786" y="2681243"/>
                <a:ext cx="525446" cy="517795"/>
              </a:xfrm>
              <a:custGeom>
                <a:avLst/>
                <a:gdLst/>
                <a:ahLst/>
                <a:cxnLst/>
                <a:rect l="l" t="t" r="r" b="b"/>
                <a:pathLst>
                  <a:path w="2747" h="2707" extrusionOk="0">
                    <a:moveTo>
                      <a:pt x="853" y="0"/>
                    </a:moveTo>
                    <a:cubicBezTo>
                      <a:pt x="828" y="0"/>
                      <a:pt x="804" y="12"/>
                      <a:pt x="789" y="31"/>
                    </a:cubicBezTo>
                    <a:cubicBezTo>
                      <a:pt x="649" y="267"/>
                      <a:pt x="547" y="514"/>
                      <a:pt x="471" y="775"/>
                    </a:cubicBezTo>
                    <a:cubicBezTo>
                      <a:pt x="458" y="807"/>
                      <a:pt x="471" y="838"/>
                      <a:pt x="490" y="858"/>
                    </a:cubicBezTo>
                    <a:cubicBezTo>
                      <a:pt x="388" y="1074"/>
                      <a:pt x="306" y="1302"/>
                      <a:pt x="242" y="1537"/>
                    </a:cubicBezTo>
                    <a:cubicBezTo>
                      <a:pt x="179" y="1652"/>
                      <a:pt x="121" y="1773"/>
                      <a:pt x="83" y="1893"/>
                    </a:cubicBezTo>
                    <a:cubicBezTo>
                      <a:pt x="58" y="1963"/>
                      <a:pt x="32" y="2040"/>
                      <a:pt x="20" y="2109"/>
                    </a:cubicBezTo>
                    <a:cubicBezTo>
                      <a:pt x="1" y="2167"/>
                      <a:pt x="20" y="2217"/>
                      <a:pt x="58" y="2256"/>
                    </a:cubicBezTo>
                    <a:cubicBezTo>
                      <a:pt x="76" y="2268"/>
                      <a:pt x="94" y="2273"/>
                      <a:pt x="111" y="2273"/>
                    </a:cubicBezTo>
                    <a:cubicBezTo>
                      <a:pt x="212" y="2273"/>
                      <a:pt x="287" y="2092"/>
                      <a:pt x="325" y="2027"/>
                    </a:cubicBezTo>
                    <a:lnTo>
                      <a:pt x="433" y="1830"/>
                    </a:lnTo>
                    <a:cubicBezTo>
                      <a:pt x="441" y="1832"/>
                      <a:pt x="449" y="1834"/>
                      <a:pt x="456" y="1834"/>
                    </a:cubicBezTo>
                    <a:cubicBezTo>
                      <a:pt x="468" y="1834"/>
                      <a:pt x="479" y="1831"/>
                      <a:pt x="490" y="1823"/>
                    </a:cubicBezTo>
                    <a:lnTo>
                      <a:pt x="490" y="1823"/>
                    </a:lnTo>
                    <a:lnTo>
                      <a:pt x="439" y="2065"/>
                    </a:lnTo>
                    <a:cubicBezTo>
                      <a:pt x="433" y="2078"/>
                      <a:pt x="433" y="2090"/>
                      <a:pt x="439" y="2103"/>
                    </a:cubicBezTo>
                    <a:lnTo>
                      <a:pt x="268" y="2611"/>
                    </a:lnTo>
                    <a:cubicBezTo>
                      <a:pt x="253" y="2661"/>
                      <a:pt x="292" y="2706"/>
                      <a:pt x="334" y="2706"/>
                    </a:cubicBezTo>
                    <a:cubicBezTo>
                      <a:pt x="346" y="2706"/>
                      <a:pt x="358" y="2703"/>
                      <a:pt x="369" y="2694"/>
                    </a:cubicBezTo>
                    <a:cubicBezTo>
                      <a:pt x="547" y="2573"/>
                      <a:pt x="693" y="2414"/>
                      <a:pt x="795" y="2224"/>
                    </a:cubicBezTo>
                    <a:cubicBezTo>
                      <a:pt x="810" y="2249"/>
                      <a:pt x="837" y="2266"/>
                      <a:pt x="863" y="2266"/>
                    </a:cubicBezTo>
                    <a:cubicBezTo>
                      <a:pt x="870" y="2266"/>
                      <a:pt x="877" y="2265"/>
                      <a:pt x="884" y="2262"/>
                    </a:cubicBezTo>
                    <a:lnTo>
                      <a:pt x="1011" y="2198"/>
                    </a:lnTo>
                    <a:lnTo>
                      <a:pt x="1011" y="2198"/>
                    </a:lnTo>
                    <a:cubicBezTo>
                      <a:pt x="1005" y="2205"/>
                      <a:pt x="1005" y="2211"/>
                      <a:pt x="1011" y="2217"/>
                    </a:cubicBezTo>
                    <a:lnTo>
                      <a:pt x="922" y="2446"/>
                    </a:lnTo>
                    <a:cubicBezTo>
                      <a:pt x="922" y="2459"/>
                      <a:pt x="922" y="2472"/>
                      <a:pt x="922" y="2484"/>
                    </a:cubicBezTo>
                    <a:cubicBezTo>
                      <a:pt x="916" y="2510"/>
                      <a:pt x="928" y="2535"/>
                      <a:pt x="947" y="2548"/>
                    </a:cubicBezTo>
                    <a:cubicBezTo>
                      <a:pt x="938" y="2597"/>
                      <a:pt x="973" y="2635"/>
                      <a:pt x="1013" y="2635"/>
                    </a:cubicBezTo>
                    <a:cubicBezTo>
                      <a:pt x="1025" y="2635"/>
                      <a:pt x="1038" y="2631"/>
                      <a:pt x="1049" y="2624"/>
                    </a:cubicBezTo>
                    <a:cubicBezTo>
                      <a:pt x="1221" y="2491"/>
                      <a:pt x="1380" y="2345"/>
                      <a:pt x="1532" y="2186"/>
                    </a:cubicBezTo>
                    <a:cubicBezTo>
                      <a:pt x="1551" y="2186"/>
                      <a:pt x="1570" y="2179"/>
                      <a:pt x="1577" y="2167"/>
                    </a:cubicBezTo>
                    <a:lnTo>
                      <a:pt x="2142" y="1614"/>
                    </a:lnTo>
                    <a:cubicBezTo>
                      <a:pt x="2149" y="1601"/>
                      <a:pt x="2155" y="1595"/>
                      <a:pt x="2161" y="1582"/>
                    </a:cubicBezTo>
                    <a:cubicBezTo>
                      <a:pt x="2171" y="1592"/>
                      <a:pt x="2183" y="1596"/>
                      <a:pt x="2196" y="1596"/>
                    </a:cubicBezTo>
                    <a:cubicBezTo>
                      <a:pt x="2209" y="1596"/>
                      <a:pt x="2222" y="1592"/>
                      <a:pt x="2231" y="1582"/>
                    </a:cubicBezTo>
                    <a:lnTo>
                      <a:pt x="2244" y="1569"/>
                    </a:lnTo>
                    <a:cubicBezTo>
                      <a:pt x="2352" y="1468"/>
                      <a:pt x="2460" y="1360"/>
                      <a:pt x="2562" y="1258"/>
                    </a:cubicBezTo>
                    <a:cubicBezTo>
                      <a:pt x="2581" y="1245"/>
                      <a:pt x="2587" y="1220"/>
                      <a:pt x="2581" y="1201"/>
                    </a:cubicBezTo>
                    <a:lnTo>
                      <a:pt x="2695" y="1074"/>
                    </a:lnTo>
                    <a:cubicBezTo>
                      <a:pt x="2747" y="1022"/>
                      <a:pt x="2702" y="962"/>
                      <a:pt x="2649" y="962"/>
                    </a:cubicBezTo>
                    <a:cubicBezTo>
                      <a:pt x="2637" y="962"/>
                      <a:pt x="2624" y="965"/>
                      <a:pt x="2612" y="972"/>
                    </a:cubicBezTo>
                    <a:cubicBezTo>
                      <a:pt x="2574" y="997"/>
                      <a:pt x="2536" y="1023"/>
                      <a:pt x="2498" y="1048"/>
                    </a:cubicBezTo>
                    <a:cubicBezTo>
                      <a:pt x="2488" y="1013"/>
                      <a:pt x="2458" y="993"/>
                      <a:pt x="2427" y="993"/>
                    </a:cubicBezTo>
                    <a:cubicBezTo>
                      <a:pt x="2419" y="993"/>
                      <a:pt x="2411" y="995"/>
                      <a:pt x="2403" y="997"/>
                    </a:cubicBezTo>
                    <a:cubicBezTo>
                      <a:pt x="2403" y="954"/>
                      <a:pt x="2367" y="922"/>
                      <a:pt x="2328" y="922"/>
                    </a:cubicBezTo>
                    <a:cubicBezTo>
                      <a:pt x="2315" y="922"/>
                      <a:pt x="2301" y="926"/>
                      <a:pt x="2288" y="934"/>
                    </a:cubicBezTo>
                    <a:lnTo>
                      <a:pt x="2257" y="959"/>
                    </a:lnTo>
                    <a:lnTo>
                      <a:pt x="2295" y="915"/>
                    </a:lnTo>
                    <a:cubicBezTo>
                      <a:pt x="2339" y="876"/>
                      <a:pt x="2292" y="808"/>
                      <a:pt x="2241" y="808"/>
                    </a:cubicBezTo>
                    <a:cubicBezTo>
                      <a:pt x="2233" y="808"/>
                      <a:pt x="2226" y="810"/>
                      <a:pt x="2218" y="813"/>
                    </a:cubicBezTo>
                    <a:cubicBezTo>
                      <a:pt x="2223" y="767"/>
                      <a:pt x="2190" y="737"/>
                      <a:pt x="2155" y="737"/>
                    </a:cubicBezTo>
                    <a:cubicBezTo>
                      <a:pt x="2142" y="737"/>
                      <a:pt x="2129" y="741"/>
                      <a:pt x="2117" y="749"/>
                    </a:cubicBezTo>
                    <a:cubicBezTo>
                      <a:pt x="2104" y="762"/>
                      <a:pt x="2091" y="769"/>
                      <a:pt x="2079" y="775"/>
                    </a:cubicBezTo>
                    <a:cubicBezTo>
                      <a:pt x="2074" y="738"/>
                      <a:pt x="2043" y="711"/>
                      <a:pt x="2007" y="711"/>
                    </a:cubicBezTo>
                    <a:cubicBezTo>
                      <a:pt x="1993" y="711"/>
                      <a:pt x="1978" y="715"/>
                      <a:pt x="1964" y="724"/>
                    </a:cubicBezTo>
                    <a:cubicBezTo>
                      <a:pt x="1945" y="737"/>
                      <a:pt x="1926" y="756"/>
                      <a:pt x="1907" y="769"/>
                    </a:cubicBezTo>
                    <a:cubicBezTo>
                      <a:pt x="1901" y="734"/>
                      <a:pt x="1870" y="710"/>
                      <a:pt x="1836" y="710"/>
                    </a:cubicBezTo>
                    <a:cubicBezTo>
                      <a:pt x="1832" y="710"/>
                      <a:pt x="1828" y="711"/>
                      <a:pt x="1824" y="711"/>
                    </a:cubicBezTo>
                    <a:cubicBezTo>
                      <a:pt x="1810" y="690"/>
                      <a:pt x="1785" y="678"/>
                      <a:pt x="1760" y="678"/>
                    </a:cubicBezTo>
                    <a:cubicBezTo>
                      <a:pt x="1740" y="678"/>
                      <a:pt x="1720" y="685"/>
                      <a:pt x="1704" y="699"/>
                    </a:cubicBezTo>
                    <a:lnTo>
                      <a:pt x="1589" y="819"/>
                    </a:lnTo>
                    <a:lnTo>
                      <a:pt x="1589" y="819"/>
                    </a:lnTo>
                    <a:lnTo>
                      <a:pt x="1653" y="680"/>
                    </a:lnTo>
                    <a:cubicBezTo>
                      <a:pt x="1673" y="630"/>
                      <a:pt x="1631" y="585"/>
                      <a:pt x="1585" y="585"/>
                    </a:cubicBezTo>
                    <a:cubicBezTo>
                      <a:pt x="1571" y="585"/>
                      <a:pt x="1558" y="588"/>
                      <a:pt x="1545" y="597"/>
                    </a:cubicBezTo>
                    <a:cubicBezTo>
                      <a:pt x="1519" y="610"/>
                      <a:pt x="1500" y="629"/>
                      <a:pt x="1481" y="641"/>
                    </a:cubicBezTo>
                    <a:cubicBezTo>
                      <a:pt x="1464" y="617"/>
                      <a:pt x="1438" y="604"/>
                      <a:pt x="1412" y="604"/>
                    </a:cubicBezTo>
                    <a:cubicBezTo>
                      <a:pt x="1392" y="604"/>
                      <a:pt x="1371" y="612"/>
                      <a:pt x="1354" y="629"/>
                    </a:cubicBezTo>
                    <a:cubicBezTo>
                      <a:pt x="1329" y="654"/>
                      <a:pt x="1303" y="686"/>
                      <a:pt x="1278" y="718"/>
                    </a:cubicBezTo>
                    <a:cubicBezTo>
                      <a:pt x="1291" y="673"/>
                      <a:pt x="1297" y="629"/>
                      <a:pt x="1310" y="584"/>
                    </a:cubicBezTo>
                    <a:lnTo>
                      <a:pt x="1335" y="533"/>
                    </a:lnTo>
                    <a:cubicBezTo>
                      <a:pt x="1365" y="486"/>
                      <a:pt x="1323" y="450"/>
                      <a:pt x="1281" y="450"/>
                    </a:cubicBezTo>
                    <a:cubicBezTo>
                      <a:pt x="1278" y="450"/>
                      <a:pt x="1275" y="450"/>
                      <a:pt x="1272" y="451"/>
                    </a:cubicBezTo>
                    <a:cubicBezTo>
                      <a:pt x="1264" y="447"/>
                      <a:pt x="1257" y="446"/>
                      <a:pt x="1249" y="446"/>
                    </a:cubicBezTo>
                    <a:cubicBezTo>
                      <a:pt x="1229" y="446"/>
                      <a:pt x="1209" y="456"/>
                      <a:pt x="1195" y="470"/>
                    </a:cubicBezTo>
                    <a:lnTo>
                      <a:pt x="1170" y="495"/>
                    </a:lnTo>
                    <a:lnTo>
                      <a:pt x="1221" y="375"/>
                    </a:lnTo>
                    <a:cubicBezTo>
                      <a:pt x="1243" y="330"/>
                      <a:pt x="1202" y="285"/>
                      <a:pt x="1163" y="285"/>
                    </a:cubicBezTo>
                    <a:cubicBezTo>
                      <a:pt x="1146" y="285"/>
                      <a:pt x="1130" y="292"/>
                      <a:pt x="1119" y="311"/>
                    </a:cubicBezTo>
                    <a:lnTo>
                      <a:pt x="1106" y="324"/>
                    </a:lnTo>
                    <a:cubicBezTo>
                      <a:pt x="1094" y="324"/>
                      <a:pt x="1075" y="336"/>
                      <a:pt x="1068" y="349"/>
                    </a:cubicBezTo>
                    <a:cubicBezTo>
                      <a:pt x="1056" y="362"/>
                      <a:pt x="1043" y="381"/>
                      <a:pt x="1036" y="394"/>
                    </a:cubicBezTo>
                    <a:cubicBezTo>
                      <a:pt x="1036" y="387"/>
                      <a:pt x="1036" y="381"/>
                      <a:pt x="1043" y="375"/>
                    </a:cubicBezTo>
                    <a:cubicBezTo>
                      <a:pt x="1048" y="333"/>
                      <a:pt x="1010" y="300"/>
                      <a:pt x="976" y="300"/>
                    </a:cubicBezTo>
                    <a:cubicBezTo>
                      <a:pt x="968" y="300"/>
                      <a:pt x="961" y="301"/>
                      <a:pt x="954" y="305"/>
                    </a:cubicBezTo>
                    <a:lnTo>
                      <a:pt x="992" y="216"/>
                    </a:lnTo>
                    <a:cubicBezTo>
                      <a:pt x="1005" y="190"/>
                      <a:pt x="998" y="165"/>
                      <a:pt x="979" y="146"/>
                    </a:cubicBezTo>
                    <a:cubicBezTo>
                      <a:pt x="979" y="127"/>
                      <a:pt x="986" y="108"/>
                      <a:pt x="986" y="89"/>
                    </a:cubicBezTo>
                    <a:cubicBezTo>
                      <a:pt x="991" y="47"/>
                      <a:pt x="962" y="14"/>
                      <a:pt x="927" y="14"/>
                    </a:cubicBezTo>
                    <a:cubicBezTo>
                      <a:pt x="919" y="14"/>
                      <a:pt x="911" y="15"/>
                      <a:pt x="903" y="19"/>
                    </a:cubicBezTo>
                    <a:cubicBezTo>
                      <a:pt x="888" y="6"/>
                      <a:pt x="870"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3"/>
              <p:cNvSpPr/>
              <p:nvPr/>
            </p:nvSpPr>
            <p:spPr>
              <a:xfrm>
                <a:off x="4926600" y="3869857"/>
                <a:ext cx="442622" cy="926369"/>
              </a:xfrm>
              <a:custGeom>
                <a:avLst/>
                <a:gdLst/>
                <a:ahLst/>
                <a:cxnLst/>
                <a:rect l="l" t="t" r="r" b="b"/>
                <a:pathLst>
                  <a:path w="2314" h="4843" extrusionOk="0">
                    <a:moveTo>
                      <a:pt x="2314" y="1"/>
                    </a:moveTo>
                    <a:lnTo>
                      <a:pt x="2314" y="1"/>
                    </a:lnTo>
                    <a:cubicBezTo>
                      <a:pt x="2060" y="477"/>
                      <a:pt x="1704" y="890"/>
                      <a:pt x="1272" y="1214"/>
                    </a:cubicBezTo>
                    <a:cubicBezTo>
                      <a:pt x="1202" y="1392"/>
                      <a:pt x="1138" y="1564"/>
                      <a:pt x="1068" y="1735"/>
                    </a:cubicBezTo>
                    <a:cubicBezTo>
                      <a:pt x="655" y="2746"/>
                      <a:pt x="223" y="3763"/>
                      <a:pt x="1" y="4843"/>
                    </a:cubicBezTo>
                    <a:cubicBezTo>
                      <a:pt x="210" y="4773"/>
                      <a:pt x="395" y="4646"/>
                      <a:pt x="522" y="4468"/>
                    </a:cubicBezTo>
                    <a:cubicBezTo>
                      <a:pt x="738" y="3909"/>
                      <a:pt x="967" y="3362"/>
                      <a:pt x="1208" y="2816"/>
                    </a:cubicBezTo>
                    <a:cubicBezTo>
                      <a:pt x="1570" y="1964"/>
                      <a:pt x="1939" y="1113"/>
                      <a:pt x="2301" y="261"/>
                    </a:cubicBezTo>
                    <a:cubicBezTo>
                      <a:pt x="2307" y="172"/>
                      <a:pt x="2307" y="90"/>
                      <a:pt x="2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3"/>
              <p:cNvSpPr/>
              <p:nvPr/>
            </p:nvSpPr>
            <p:spPr>
              <a:xfrm>
                <a:off x="5044620" y="3976782"/>
                <a:ext cx="368405" cy="736811"/>
              </a:xfrm>
              <a:custGeom>
                <a:avLst/>
                <a:gdLst/>
                <a:ahLst/>
                <a:cxnLst/>
                <a:rect l="l" t="t" r="r" b="b"/>
                <a:pathLst>
                  <a:path w="1926" h="3852" extrusionOk="0">
                    <a:moveTo>
                      <a:pt x="1926" y="1"/>
                    </a:moveTo>
                    <a:lnTo>
                      <a:pt x="1926" y="1"/>
                    </a:lnTo>
                    <a:cubicBezTo>
                      <a:pt x="1843" y="128"/>
                      <a:pt x="1754" y="255"/>
                      <a:pt x="1659" y="376"/>
                    </a:cubicBezTo>
                    <a:cubicBezTo>
                      <a:pt x="1665" y="255"/>
                      <a:pt x="1671" y="134"/>
                      <a:pt x="1671" y="20"/>
                    </a:cubicBezTo>
                    <a:lnTo>
                      <a:pt x="1671" y="20"/>
                    </a:lnTo>
                    <a:cubicBezTo>
                      <a:pt x="1538" y="331"/>
                      <a:pt x="1404" y="643"/>
                      <a:pt x="1265" y="960"/>
                    </a:cubicBezTo>
                    <a:cubicBezTo>
                      <a:pt x="852" y="1926"/>
                      <a:pt x="451" y="2899"/>
                      <a:pt x="0" y="3846"/>
                    </a:cubicBezTo>
                    <a:lnTo>
                      <a:pt x="6" y="3852"/>
                    </a:lnTo>
                    <a:cubicBezTo>
                      <a:pt x="197" y="3382"/>
                      <a:pt x="566" y="2994"/>
                      <a:pt x="883" y="2600"/>
                    </a:cubicBezTo>
                    <a:cubicBezTo>
                      <a:pt x="1042" y="2409"/>
                      <a:pt x="1182" y="2212"/>
                      <a:pt x="1309" y="1996"/>
                    </a:cubicBezTo>
                    <a:cubicBezTo>
                      <a:pt x="1443" y="1755"/>
                      <a:pt x="1551" y="1494"/>
                      <a:pt x="1621" y="1227"/>
                    </a:cubicBezTo>
                    <a:cubicBezTo>
                      <a:pt x="1697" y="954"/>
                      <a:pt x="1754" y="668"/>
                      <a:pt x="1824" y="389"/>
                    </a:cubicBezTo>
                    <a:cubicBezTo>
                      <a:pt x="1856" y="255"/>
                      <a:pt x="1887" y="128"/>
                      <a:pt x="1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3"/>
              <p:cNvSpPr/>
              <p:nvPr/>
            </p:nvSpPr>
            <p:spPr>
              <a:xfrm>
                <a:off x="5347225" y="3811516"/>
                <a:ext cx="187454" cy="492546"/>
              </a:xfrm>
              <a:custGeom>
                <a:avLst/>
                <a:gdLst/>
                <a:ahLst/>
                <a:cxnLst/>
                <a:rect l="l" t="t" r="r" b="b"/>
                <a:pathLst>
                  <a:path w="980" h="2575" extrusionOk="0">
                    <a:moveTo>
                      <a:pt x="731" y="1"/>
                    </a:moveTo>
                    <a:cubicBezTo>
                      <a:pt x="649" y="236"/>
                      <a:pt x="572" y="484"/>
                      <a:pt x="502" y="719"/>
                    </a:cubicBezTo>
                    <a:cubicBezTo>
                      <a:pt x="426" y="986"/>
                      <a:pt x="363" y="1253"/>
                      <a:pt x="299" y="1532"/>
                    </a:cubicBezTo>
                    <a:cubicBezTo>
                      <a:pt x="236" y="1805"/>
                      <a:pt x="172" y="2085"/>
                      <a:pt x="77" y="2358"/>
                    </a:cubicBezTo>
                    <a:cubicBezTo>
                      <a:pt x="58" y="2434"/>
                      <a:pt x="32" y="2504"/>
                      <a:pt x="0" y="2574"/>
                    </a:cubicBezTo>
                    <a:cubicBezTo>
                      <a:pt x="172" y="2422"/>
                      <a:pt x="312" y="2231"/>
                      <a:pt x="413" y="2021"/>
                    </a:cubicBezTo>
                    <a:cubicBezTo>
                      <a:pt x="534" y="1767"/>
                      <a:pt x="630" y="1507"/>
                      <a:pt x="699" y="1233"/>
                    </a:cubicBezTo>
                    <a:cubicBezTo>
                      <a:pt x="795" y="890"/>
                      <a:pt x="884" y="547"/>
                      <a:pt x="979" y="204"/>
                    </a:cubicBezTo>
                    <a:cubicBezTo>
                      <a:pt x="865" y="191"/>
                      <a:pt x="763" y="109"/>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3"/>
              <p:cNvSpPr/>
              <p:nvPr/>
            </p:nvSpPr>
            <p:spPr>
              <a:xfrm>
                <a:off x="6316058" y="2754312"/>
                <a:ext cx="137530" cy="345069"/>
              </a:xfrm>
              <a:custGeom>
                <a:avLst/>
                <a:gdLst/>
                <a:ahLst/>
                <a:cxnLst/>
                <a:rect l="l" t="t" r="r" b="b"/>
                <a:pathLst>
                  <a:path w="719" h="1804" extrusionOk="0">
                    <a:moveTo>
                      <a:pt x="260" y="0"/>
                    </a:moveTo>
                    <a:cubicBezTo>
                      <a:pt x="234" y="0"/>
                      <a:pt x="209" y="17"/>
                      <a:pt x="204" y="56"/>
                    </a:cubicBezTo>
                    <a:cubicBezTo>
                      <a:pt x="165" y="272"/>
                      <a:pt x="159" y="488"/>
                      <a:pt x="121" y="704"/>
                    </a:cubicBezTo>
                    <a:cubicBezTo>
                      <a:pt x="108" y="812"/>
                      <a:pt x="89" y="920"/>
                      <a:pt x="70" y="1028"/>
                    </a:cubicBezTo>
                    <a:cubicBezTo>
                      <a:pt x="51" y="1130"/>
                      <a:pt x="38" y="1225"/>
                      <a:pt x="32" y="1327"/>
                    </a:cubicBezTo>
                    <a:cubicBezTo>
                      <a:pt x="32" y="1327"/>
                      <a:pt x="26" y="1327"/>
                      <a:pt x="19" y="1333"/>
                    </a:cubicBezTo>
                    <a:cubicBezTo>
                      <a:pt x="7" y="1340"/>
                      <a:pt x="0" y="1359"/>
                      <a:pt x="7" y="1378"/>
                    </a:cubicBezTo>
                    <a:cubicBezTo>
                      <a:pt x="26" y="1416"/>
                      <a:pt x="64" y="1429"/>
                      <a:pt x="102" y="1435"/>
                    </a:cubicBezTo>
                    <a:cubicBezTo>
                      <a:pt x="140" y="1441"/>
                      <a:pt x="172" y="1448"/>
                      <a:pt x="204" y="1454"/>
                    </a:cubicBezTo>
                    <a:cubicBezTo>
                      <a:pt x="273" y="1461"/>
                      <a:pt x="343" y="1473"/>
                      <a:pt x="413" y="1492"/>
                    </a:cubicBezTo>
                    <a:cubicBezTo>
                      <a:pt x="470" y="1518"/>
                      <a:pt x="515" y="1556"/>
                      <a:pt x="540" y="1607"/>
                    </a:cubicBezTo>
                    <a:cubicBezTo>
                      <a:pt x="553" y="1632"/>
                      <a:pt x="566" y="1651"/>
                      <a:pt x="572" y="1677"/>
                    </a:cubicBezTo>
                    <a:cubicBezTo>
                      <a:pt x="572" y="1696"/>
                      <a:pt x="572" y="1708"/>
                      <a:pt x="578" y="1721"/>
                    </a:cubicBezTo>
                    <a:cubicBezTo>
                      <a:pt x="578" y="1734"/>
                      <a:pt x="578" y="1746"/>
                      <a:pt x="585" y="1759"/>
                    </a:cubicBezTo>
                    <a:cubicBezTo>
                      <a:pt x="585" y="1766"/>
                      <a:pt x="591" y="1778"/>
                      <a:pt x="598" y="1785"/>
                    </a:cubicBezTo>
                    <a:cubicBezTo>
                      <a:pt x="610" y="1797"/>
                      <a:pt x="628" y="1804"/>
                      <a:pt x="644" y="1804"/>
                    </a:cubicBezTo>
                    <a:cubicBezTo>
                      <a:pt x="661" y="1804"/>
                      <a:pt x="677" y="1797"/>
                      <a:pt x="686" y="1785"/>
                    </a:cubicBezTo>
                    <a:lnTo>
                      <a:pt x="686" y="1785"/>
                    </a:lnTo>
                    <a:cubicBezTo>
                      <a:pt x="689" y="1782"/>
                      <a:pt x="693" y="1778"/>
                      <a:pt x="699" y="1772"/>
                    </a:cubicBezTo>
                    <a:lnTo>
                      <a:pt x="712" y="1759"/>
                    </a:lnTo>
                    <a:cubicBezTo>
                      <a:pt x="712" y="1746"/>
                      <a:pt x="718" y="1727"/>
                      <a:pt x="718" y="1715"/>
                    </a:cubicBezTo>
                    <a:cubicBezTo>
                      <a:pt x="718" y="1696"/>
                      <a:pt x="712" y="1677"/>
                      <a:pt x="712" y="1658"/>
                    </a:cubicBezTo>
                    <a:cubicBezTo>
                      <a:pt x="706" y="1619"/>
                      <a:pt x="693" y="1581"/>
                      <a:pt x="674" y="1549"/>
                    </a:cubicBezTo>
                    <a:cubicBezTo>
                      <a:pt x="636" y="1480"/>
                      <a:pt x="578" y="1422"/>
                      <a:pt x="509" y="1384"/>
                    </a:cubicBezTo>
                    <a:cubicBezTo>
                      <a:pt x="432" y="1346"/>
                      <a:pt x="350" y="1327"/>
                      <a:pt x="267" y="1327"/>
                    </a:cubicBezTo>
                    <a:lnTo>
                      <a:pt x="146" y="1321"/>
                    </a:lnTo>
                    <a:lnTo>
                      <a:pt x="115" y="1321"/>
                    </a:lnTo>
                    <a:cubicBezTo>
                      <a:pt x="153" y="1232"/>
                      <a:pt x="178" y="1143"/>
                      <a:pt x="191" y="1047"/>
                    </a:cubicBezTo>
                    <a:cubicBezTo>
                      <a:pt x="216" y="939"/>
                      <a:pt x="235" y="831"/>
                      <a:pt x="254" y="723"/>
                    </a:cubicBezTo>
                    <a:cubicBezTo>
                      <a:pt x="292" y="507"/>
                      <a:pt x="324" y="291"/>
                      <a:pt x="331" y="75"/>
                    </a:cubicBezTo>
                    <a:cubicBezTo>
                      <a:pt x="331" y="29"/>
                      <a:pt x="294" y="0"/>
                      <a:pt x="260"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3"/>
              <p:cNvSpPr/>
              <p:nvPr/>
            </p:nvSpPr>
            <p:spPr>
              <a:xfrm>
                <a:off x="6896975" y="1181034"/>
                <a:ext cx="41508" cy="41508"/>
              </a:xfrm>
              <a:custGeom>
                <a:avLst/>
                <a:gdLst/>
                <a:ahLst/>
                <a:cxnLst/>
                <a:rect l="l" t="t" r="r" b="b"/>
                <a:pathLst>
                  <a:path w="217" h="217" extrusionOk="0">
                    <a:moveTo>
                      <a:pt x="122" y="1"/>
                    </a:moveTo>
                    <a:cubicBezTo>
                      <a:pt x="109" y="1"/>
                      <a:pt x="90" y="1"/>
                      <a:pt x="77" y="7"/>
                    </a:cubicBezTo>
                    <a:cubicBezTo>
                      <a:pt x="52" y="13"/>
                      <a:pt x="39" y="26"/>
                      <a:pt x="26" y="45"/>
                    </a:cubicBezTo>
                    <a:cubicBezTo>
                      <a:pt x="20" y="52"/>
                      <a:pt x="13" y="58"/>
                      <a:pt x="7" y="71"/>
                    </a:cubicBezTo>
                    <a:cubicBezTo>
                      <a:pt x="1" y="83"/>
                      <a:pt x="1" y="102"/>
                      <a:pt x="1" y="115"/>
                    </a:cubicBezTo>
                    <a:cubicBezTo>
                      <a:pt x="1" y="141"/>
                      <a:pt x="13" y="160"/>
                      <a:pt x="26" y="179"/>
                    </a:cubicBezTo>
                    <a:cubicBezTo>
                      <a:pt x="39" y="198"/>
                      <a:pt x="64" y="210"/>
                      <a:pt x="90" y="217"/>
                    </a:cubicBezTo>
                    <a:cubicBezTo>
                      <a:pt x="115" y="217"/>
                      <a:pt x="134" y="217"/>
                      <a:pt x="153" y="204"/>
                    </a:cubicBezTo>
                    <a:cubicBezTo>
                      <a:pt x="191" y="191"/>
                      <a:pt x="217" y="160"/>
                      <a:pt x="217" y="122"/>
                    </a:cubicBezTo>
                    <a:cubicBezTo>
                      <a:pt x="217" y="102"/>
                      <a:pt x="217" y="90"/>
                      <a:pt x="217" y="77"/>
                    </a:cubicBezTo>
                    <a:cubicBezTo>
                      <a:pt x="210" y="64"/>
                      <a:pt x="204" y="58"/>
                      <a:pt x="198" y="45"/>
                    </a:cubicBezTo>
                    <a:cubicBezTo>
                      <a:pt x="185" y="33"/>
                      <a:pt x="172" y="20"/>
                      <a:pt x="153" y="7"/>
                    </a:cubicBezTo>
                    <a:cubicBezTo>
                      <a:pt x="141" y="7"/>
                      <a:pt x="134" y="1"/>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6734005" y="1278587"/>
                <a:ext cx="30796" cy="25440"/>
              </a:xfrm>
              <a:custGeom>
                <a:avLst/>
                <a:gdLst/>
                <a:ahLst/>
                <a:cxnLst/>
                <a:rect l="l" t="t" r="r" b="b"/>
                <a:pathLst>
                  <a:path w="161" h="133" extrusionOk="0">
                    <a:moveTo>
                      <a:pt x="129" y="1"/>
                    </a:moveTo>
                    <a:cubicBezTo>
                      <a:pt x="124" y="1"/>
                      <a:pt x="119" y="2"/>
                      <a:pt x="116" y="6"/>
                    </a:cubicBezTo>
                    <a:cubicBezTo>
                      <a:pt x="103" y="18"/>
                      <a:pt x="84" y="25"/>
                      <a:pt x="71" y="37"/>
                    </a:cubicBezTo>
                    <a:lnTo>
                      <a:pt x="27" y="75"/>
                    </a:lnTo>
                    <a:cubicBezTo>
                      <a:pt x="0" y="91"/>
                      <a:pt x="26" y="133"/>
                      <a:pt x="50" y="133"/>
                    </a:cubicBezTo>
                    <a:cubicBezTo>
                      <a:pt x="55" y="133"/>
                      <a:pt x="60" y="131"/>
                      <a:pt x="65" y="126"/>
                    </a:cubicBezTo>
                    <a:lnTo>
                      <a:pt x="103" y="94"/>
                    </a:lnTo>
                    <a:lnTo>
                      <a:pt x="128" y="75"/>
                    </a:lnTo>
                    <a:cubicBezTo>
                      <a:pt x="135" y="69"/>
                      <a:pt x="141" y="63"/>
                      <a:pt x="147" y="56"/>
                    </a:cubicBezTo>
                    <a:cubicBezTo>
                      <a:pt x="154" y="50"/>
                      <a:pt x="160" y="50"/>
                      <a:pt x="160" y="44"/>
                    </a:cubicBezTo>
                    <a:cubicBezTo>
                      <a:pt x="160" y="37"/>
                      <a:pt x="160" y="31"/>
                      <a:pt x="160" y="25"/>
                    </a:cubicBezTo>
                    <a:cubicBezTo>
                      <a:pt x="160" y="18"/>
                      <a:pt x="154" y="12"/>
                      <a:pt x="147" y="6"/>
                    </a:cubicBezTo>
                    <a:cubicBezTo>
                      <a:pt x="141" y="2"/>
                      <a:pt x="135"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3"/>
              <p:cNvSpPr/>
              <p:nvPr/>
            </p:nvSpPr>
            <p:spPr>
              <a:xfrm>
                <a:off x="6677577" y="1253146"/>
                <a:ext cx="78616" cy="46481"/>
              </a:xfrm>
              <a:custGeom>
                <a:avLst/>
                <a:gdLst/>
                <a:ahLst/>
                <a:cxnLst/>
                <a:rect l="l" t="t" r="r" b="b"/>
                <a:pathLst>
                  <a:path w="411" h="243" extrusionOk="0">
                    <a:moveTo>
                      <a:pt x="398" y="0"/>
                    </a:moveTo>
                    <a:cubicBezTo>
                      <a:pt x="396" y="0"/>
                      <a:pt x="395" y="2"/>
                      <a:pt x="392" y="5"/>
                    </a:cubicBezTo>
                    <a:cubicBezTo>
                      <a:pt x="385" y="5"/>
                      <a:pt x="372" y="5"/>
                      <a:pt x="366" y="11"/>
                    </a:cubicBezTo>
                    <a:lnTo>
                      <a:pt x="341" y="24"/>
                    </a:lnTo>
                    <a:cubicBezTo>
                      <a:pt x="322" y="30"/>
                      <a:pt x="309" y="37"/>
                      <a:pt x="296" y="50"/>
                    </a:cubicBezTo>
                    <a:lnTo>
                      <a:pt x="284" y="50"/>
                    </a:lnTo>
                    <a:cubicBezTo>
                      <a:pt x="277" y="50"/>
                      <a:pt x="264" y="56"/>
                      <a:pt x="258" y="56"/>
                    </a:cubicBezTo>
                    <a:cubicBezTo>
                      <a:pt x="239" y="62"/>
                      <a:pt x="226" y="69"/>
                      <a:pt x="214" y="81"/>
                    </a:cubicBezTo>
                    <a:cubicBezTo>
                      <a:pt x="195" y="94"/>
                      <a:pt x="175" y="113"/>
                      <a:pt x="156" y="126"/>
                    </a:cubicBezTo>
                    <a:cubicBezTo>
                      <a:pt x="112" y="151"/>
                      <a:pt x="67" y="177"/>
                      <a:pt x="23" y="196"/>
                    </a:cubicBezTo>
                    <a:cubicBezTo>
                      <a:pt x="1" y="207"/>
                      <a:pt x="8" y="242"/>
                      <a:pt x="31" y="242"/>
                    </a:cubicBezTo>
                    <a:cubicBezTo>
                      <a:pt x="35" y="242"/>
                      <a:pt x="38" y="242"/>
                      <a:pt x="42" y="240"/>
                    </a:cubicBezTo>
                    <a:cubicBezTo>
                      <a:pt x="93" y="227"/>
                      <a:pt x="144" y="208"/>
                      <a:pt x="188" y="183"/>
                    </a:cubicBezTo>
                    <a:cubicBezTo>
                      <a:pt x="214" y="170"/>
                      <a:pt x="233" y="151"/>
                      <a:pt x="258" y="139"/>
                    </a:cubicBezTo>
                    <a:cubicBezTo>
                      <a:pt x="271" y="126"/>
                      <a:pt x="284" y="119"/>
                      <a:pt x="290" y="100"/>
                    </a:cubicBezTo>
                    <a:cubicBezTo>
                      <a:pt x="290" y="100"/>
                      <a:pt x="290" y="94"/>
                      <a:pt x="290" y="94"/>
                    </a:cubicBezTo>
                    <a:cubicBezTo>
                      <a:pt x="293" y="97"/>
                      <a:pt x="296" y="99"/>
                      <a:pt x="300" y="99"/>
                    </a:cubicBezTo>
                    <a:cubicBezTo>
                      <a:pt x="304" y="99"/>
                      <a:pt x="309" y="97"/>
                      <a:pt x="315" y="94"/>
                    </a:cubicBezTo>
                    <a:lnTo>
                      <a:pt x="341" y="75"/>
                    </a:lnTo>
                    <a:lnTo>
                      <a:pt x="353" y="62"/>
                    </a:lnTo>
                    <a:cubicBezTo>
                      <a:pt x="353" y="62"/>
                      <a:pt x="360" y="62"/>
                      <a:pt x="366" y="56"/>
                    </a:cubicBezTo>
                    <a:lnTo>
                      <a:pt x="385" y="37"/>
                    </a:lnTo>
                    <a:cubicBezTo>
                      <a:pt x="392" y="30"/>
                      <a:pt x="398" y="24"/>
                      <a:pt x="404" y="18"/>
                    </a:cubicBezTo>
                    <a:cubicBezTo>
                      <a:pt x="411" y="11"/>
                      <a:pt x="411" y="5"/>
                      <a:pt x="404" y="5"/>
                    </a:cubicBezTo>
                    <a:cubicBezTo>
                      <a:pt x="401" y="2"/>
                      <a:pt x="399" y="0"/>
                      <a:pt x="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6648311" y="1254294"/>
                <a:ext cx="55662" cy="29266"/>
              </a:xfrm>
              <a:custGeom>
                <a:avLst/>
                <a:gdLst/>
                <a:ahLst/>
                <a:cxnLst/>
                <a:rect l="l" t="t" r="r" b="b"/>
                <a:pathLst>
                  <a:path w="291" h="153" extrusionOk="0">
                    <a:moveTo>
                      <a:pt x="252" y="0"/>
                    </a:moveTo>
                    <a:cubicBezTo>
                      <a:pt x="248" y="0"/>
                      <a:pt x="243" y="2"/>
                      <a:pt x="240" y="5"/>
                    </a:cubicBezTo>
                    <a:cubicBezTo>
                      <a:pt x="227" y="5"/>
                      <a:pt x="214" y="12"/>
                      <a:pt x="208" y="18"/>
                    </a:cubicBezTo>
                    <a:lnTo>
                      <a:pt x="201" y="18"/>
                    </a:lnTo>
                    <a:lnTo>
                      <a:pt x="189" y="24"/>
                    </a:lnTo>
                    <a:lnTo>
                      <a:pt x="138" y="50"/>
                    </a:lnTo>
                    <a:cubicBezTo>
                      <a:pt x="100" y="63"/>
                      <a:pt x="68" y="82"/>
                      <a:pt x="36" y="94"/>
                    </a:cubicBezTo>
                    <a:cubicBezTo>
                      <a:pt x="1" y="112"/>
                      <a:pt x="15" y="152"/>
                      <a:pt x="43" y="152"/>
                    </a:cubicBezTo>
                    <a:cubicBezTo>
                      <a:pt x="45" y="152"/>
                      <a:pt x="47" y="152"/>
                      <a:pt x="49" y="152"/>
                    </a:cubicBezTo>
                    <a:cubicBezTo>
                      <a:pt x="87" y="145"/>
                      <a:pt x="125" y="133"/>
                      <a:pt x="163" y="120"/>
                    </a:cubicBezTo>
                    <a:lnTo>
                      <a:pt x="220" y="101"/>
                    </a:lnTo>
                    <a:cubicBezTo>
                      <a:pt x="240" y="94"/>
                      <a:pt x="259" y="82"/>
                      <a:pt x="271" y="69"/>
                    </a:cubicBezTo>
                    <a:cubicBezTo>
                      <a:pt x="290" y="56"/>
                      <a:pt x="290" y="37"/>
                      <a:pt x="284" y="18"/>
                    </a:cubicBezTo>
                    <a:cubicBezTo>
                      <a:pt x="275" y="9"/>
                      <a:pt x="263" y="0"/>
                      <a:pt x="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6622297" y="1300584"/>
                <a:ext cx="45142" cy="25249"/>
              </a:xfrm>
              <a:custGeom>
                <a:avLst/>
                <a:gdLst/>
                <a:ahLst/>
                <a:cxnLst/>
                <a:rect l="l" t="t" r="r" b="b"/>
                <a:pathLst>
                  <a:path w="236" h="132" extrusionOk="0">
                    <a:moveTo>
                      <a:pt x="198" y="0"/>
                    </a:moveTo>
                    <a:cubicBezTo>
                      <a:pt x="193" y="0"/>
                      <a:pt x="188" y="2"/>
                      <a:pt x="185" y="5"/>
                    </a:cubicBezTo>
                    <a:lnTo>
                      <a:pt x="159" y="11"/>
                    </a:lnTo>
                    <a:cubicBezTo>
                      <a:pt x="140" y="18"/>
                      <a:pt x="128" y="24"/>
                      <a:pt x="115" y="30"/>
                    </a:cubicBezTo>
                    <a:lnTo>
                      <a:pt x="20" y="81"/>
                    </a:lnTo>
                    <a:cubicBezTo>
                      <a:pt x="7" y="81"/>
                      <a:pt x="1" y="100"/>
                      <a:pt x="7" y="113"/>
                    </a:cubicBezTo>
                    <a:cubicBezTo>
                      <a:pt x="13" y="126"/>
                      <a:pt x="26" y="132"/>
                      <a:pt x="45" y="132"/>
                    </a:cubicBezTo>
                    <a:lnTo>
                      <a:pt x="134" y="94"/>
                    </a:lnTo>
                    <a:cubicBezTo>
                      <a:pt x="153" y="88"/>
                      <a:pt x="166" y="81"/>
                      <a:pt x="185" y="75"/>
                    </a:cubicBezTo>
                    <a:lnTo>
                      <a:pt x="204" y="62"/>
                    </a:lnTo>
                    <a:cubicBezTo>
                      <a:pt x="217" y="56"/>
                      <a:pt x="223" y="43"/>
                      <a:pt x="229" y="30"/>
                    </a:cubicBezTo>
                    <a:cubicBezTo>
                      <a:pt x="236" y="24"/>
                      <a:pt x="229" y="11"/>
                      <a:pt x="217" y="5"/>
                    </a:cubicBezTo>
                    <a:cubicBezTo>
                      <a:pt x="210" y="2"/>
                      <a:pt x="204"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6678151" y="1283751"/>
                <a:ext cx="48203" cy="46672"/>
              </a:xfrm>
              <a:custGeom>
                <a:avLst/>
                <a:gdLst/>
                <a:ahLst/>
                <a:cxnLst/>
                <a:rect l="l" t="t" r="r" b="b"/>
                <a:pathLst>
                  <a:path w="252" h="244" extrusionOk="0">
                    <a:moveTo>
                      <a:pt x="228" y="0"/>
                    </a:moveTo>
                    <a:cubicBezTo>
                      <a:pt x="224" y="0"/>
                      <a:pt x="221" y="2"/>
                      <a:pt x="217" y="4"/>
                    </a:cubicBezTo>
                    <a:cubicBezTo>
                      <a:pt x="211" y="10"/>
                      <a:pt x="198" y="17"/>
                      <a:pt x="185" y="29"/>
                    </a:cubicBezTo>
                    <a:cubicBezTo>
                      <a:pt x="179" y="36"/>
                      <a:pt x="172" y="42"/>
                      <a:pt x="160" y="55"/>
                    </a:cubicBezTo>
                    <a:cubicBezTo>
                      <a:pt x="147" y="67"/>
                      <a:pt x="128" y="87"/>
                      <a:pt x="109" y="106"/>
                    </a:cubicBezTo>
                    <a:lnTo>
                      <a:pt x="7" y="207"/>
                    </a:lnTo>
                    <a:cubicBezTo>
                      <a:pt x="1" y="220"/>
                      <a:pt x="1" y="233"/>
                      <a:pt x="7" y="239"/>
                    </a:cubicBezTo>
                    <a:cubicBezTo>
                      <a:pt x="14" y="242"/>
                      <a:pt x="20" y="244"/>
                      <a:pt x="26" y="244"/>
                    </a:cubicBezTo>
                    <a:cubicBezTo>
                      <a:pt x="31" y="244"/>
                      <a:pt x="36" y="242"/>
                      <a:pt x="39" y="239"/>
                    </a:cubicBezTo>
                    <a:lnTo>
                      <a:pt x="141" y="137"/>
                    </a:lnTo>
                    <a:lnTo>
                      <a:pt x="192" y="87"/>
                    </a:lnTo>
                    <a:cubicBezTo>
                      <a:pt x="198" y="80"/>
                      <a:pt x="211" y="67"/>
                      <a:pt x="217" y="61"/>
                    </a:cubicBezTo>
                    <a:cubicBezTo>
                      <a:pt x="223" y="55"/>
                      <a:pt x="230" y="42"/>
                      <a:pt x="236" y="29"/>
                    </a:cubicBezTo>
                    <a:cubicBezTo>
                      <a:pt x="251" y="19"/>
                      <a:pt x="242" y="0"/>
                      <a:pt x="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3"/>
              <p:cNvSpPr/>
              <p:nvPr/>
            </p:nvSpPr>
            <p:spPr>
              <a:xfrm>
                <a:off x="6602787" y="1113895"/>
                <a:ext cx="72495" cy="30987"/>
              </a:xfrm>
              <a:custGeom>
                <a:avLst/>
                <a:gdLst/>
                <a:ahLst/>
                <a:cxnLst/>
                <a:rect l="l" t="t" r="r" b="b"/>
                <a:pathLst>
                  <a:path w="379" h="162" extrusionOk="0">
                    <a:moveTo>
                      <a:pt x="342" y="0"/>
                    </a:moveTo>
                    <a:cubicBezTo>
                      <a:pt x="339" y="0"/>
                      <a:pt x="335" y="1"/>
                      <a:pt x="331" y="2"/>
                    </a:cubicBezTo>
                    <a:lnTo>
                      <a:pt x="166" y="59"/>
                    </a:lnTo>
                    <a:lnTo>
                      <a:pt x="84" y="91"/>
                    </a:lnTo>
                    <a:cubicBezTo>
                      <a:pt x="71" y="98"/>
                      <a:pt x="58" y="110"/>
                      <a:pt x="45" y="117"/>
                    </a:cubicBezTo>
                    <a:lnTo>
                      <a:pt x="14" y="136"/>
                    </a:lnTo>
                    <a:cubicBezTo>
                      <a:pt x="1" y="142"/>
                      <a:pt x="7" y="161"/>
                      <a:pt x="20" y="161"/>
                    </a:cubicBezTo>
                    <a:cubicBezTo>
                      <a:pt x="33" y="161"/>
                      <a:pt x="45" y="155"/>
                      <a:pt x="64" y="148"/>
                    </a:cubicBezTo>
                    <a:cubicBezTo>
                      <a:pt x="77" y="148"/>
                      <a:pt x="90" y="148"/>
                      <a:pt x="109" y="142"/>
                    </a:cubicBezTo>
                    <a:lnTo>
                      <a:pt x="185" y="110"/>
                    </a:lnTo>
                    <a:lnTo>
                      <a:pt x="350" y="47"/>
                    </a:lnTo>
                    <a:cubicBezTo>
                      <a:pt x="378" y="36"/>
                      <a:pt x="367"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3"/>
              <p:cNvSpPr/>
              <p:nvPr/>
            </p:nvSpPr>
            <p:spPr>
              <a:xfrm>
                <a:off x="6563957" y="1125945"/>
                <a:ext cx="37873" cy="20084"/>
              </a:xfrm>
              <a:custGeom>
                <a:avLst/>
                <a:gdLst/>
                <a:ahLst/>
                <a:cxnLst/>
                <a:rect l="l" t="t" r="r" b="b"/>
                <a:pathLst>
                  <a:path w="198" h="105" extrusionOk="0">
                    <a:moveTo>
                      <a:pt x="164" y="0"/>
                    </a:moveTo>
                    <a:cubicBezTo>
                      <a:pt x="160" y="0"/>
                      <a:pt x="156" y="1"/>
                      <a:pt x="153" y="3"/>
                    </a:cubicBezTo>
                    <a:lnTo>
                      <a:pt x="121" y="16"/>
                    </a:lnTo>
                    <a:cubicBezTo>
                      <a:pt x="109" y="16"/>
                      <a:pt x="96" y="22"/>
                      <a:pt x="90" y="28"/>
                    </a:cubicBezTo>
                    <a:cubicBezTo>
                      <a:pt x="77" y="35"/>
                      <a:pt x="64" y="35"/>
                      <a:pt x="51" y="41"/>
                    </a:cubicBezTo>
                    <a:cubicBezTo>
                      <a:pt x="45" y="47"/>
                      <a:pt x="32" y="54"/>
                      <a:pt x="20" y="60"/>
                    </a:cubicBezTo>
                    <a:cubicBezTo>
                      <a:pt x="1" y="73"/>
                      <a:pt x="13" y="104"/>
                      <a:pt x="39" y="104"/>
                    </a:cubicBezTo>
                    <a:cubicBezTo>
                      <a:pt x="51" y="98"/>
                      <a:pt x="64" y="98"/>
                      <a:pt x="77" y="92"/>
                    </a:cubicBezTo>
                    <a:lnTo>
                      <a:pt x="109" y="79"/>
                    </a:lnTo>
                    <a:cubicBezTo>
                      <a:pt x="121" y="79"/>
                      <a:pt x="134" y="73"/>
                      <a:pt x="140" y="66"/>
                    </a:cubicBezTo>
                    <a:lnTo>
                      <a:pt x="178" y="54"/>
                    </a:lnTo>
                    <a:cubicBezTo>
                      <a:pt x="191" y="47"/>
                      <a:pt x="198" y="28"/>
                      <a:pt x="191" y="16"/>
                    </a:cubicBezTo>
                    <a:cubicBezTo>
                      <a:pt x="187" y="6"/>
                      <a:pt x="175"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3"/>
              <p:cNvSpPr/>
              <p:nvPr/>
            </p:nvSpPr>
            <p:spPr>
              <a:xfrm>
                <a:off x="6231321" y="1451121"/>
                <a:ext cx="35004" cy="49542"/>
              </a:xfrm>
              <a:custGeom>
                <a:avLst/>
                <a:gdLst/>
                <a:ahLst/>
                <a:cxnLst/>
                <a:rect l="l" t="t" r="r" b="b"/>
                <a:pathLst>
                  <a:path w="183" h="259" extrusionOk="0">
                    <a:moveTo>
                      <a:pt x="141" y="1"/>
                    </a:moveTo>
                    <a:cubicBezTo>
                      <a:pt x="128" y="1"/>
                      <a:pt x="117" y="10"/>
                      <a:pt x="113" y="19"/>
                    </a:cubicBezTo>
                    <a:lnTo>
                      <a:pt x="49" y="120"/>
                    </a:lnTo>
                    <a:cubicBezTo>
                      <a:pt x="43" y="139"/>
                      <a:pt x="30" y="158"/>
                      <a:pt x="24" y="171"/>
                    </a:cubicBezTo>
                    <a:lnTo>
                      <a:pt x="11" y="197"/>
                    </a:lnTo>
                    <a:cubicBezTo>
                      <a:pt x="5" y="209"/>
                      <a:pt x="5" y="222"/>
                      <a:pt x="5" y="235"/>
                    </a:cubicBezTo>
                    <a:cubicBezTo>
                      <a:pt x="0" y="248"/>
                      <a:pt x="12" y="259"/>
                      <a:pt x="24" y="259"/>
                    </a:cubicBezTo>
                    <a:cubicBezTo>
                      <a:pt x="28" y="259"/>
                      <a:pt x="33" y="257"/>
                      <a:pt x="36" y="254"/>
                    </a:cubicBezTo>
                    <a:cubicBezTo>
                      <a:pt x="49" y="247"/>
                      <a:pt x="56" y="241"/>
                      <a:pt x="68" y="228"/>
                    </a:cubicBezTo>
                    <a:cubicBezTo>
                      <a:pt x="68" y="222"/>
                      <a:pt x="75" y="216"/>
                      <a:pt x="81" y="209"/>
                    </a:cubicBezTo>
                    <a:cubicBezTo>
                      <a:pt x="94" y="190"/>
                      <a:pt x="106" y="171"/>
                      <a:pt x="113" y="152"/>
                    </a:cubicBezTo>
                    <a:lnTo>
                      <a:pt x="170" y="50"/>
                    </a:lnTo>
                    <a:cubicBezTo>
                      <a:pt x="183" y="31"/>
                      <a:pt x="170" y="12"/>
                      <a:pt x="157" y="6"/>
                    </a:cubicBezTo>
                    <a:cubicBezTo>
                      <a:pt x="152" y="2"/>
                      <a:pt x="146"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6136064" y="1386660"/>
                <a:ext cx="118594" cy="183629"/>
              </a:xfrm>
              <a:custGeom>
                <a:avLst/>
                <a:gdLst/>
                <a:ahLst/>
                <a:cxnLst/>
                <a:rect l="l" t="t" r="r" b="b"/>
                <a:pathLst>
                  <a:path w="620" h="960" extrusionOk="0">
                    <a:moveTo>
                      <a:pt x="583" y="0"/>
                    </a:moveTo>
                    <a:cubicBezTo>
                      <a:pt x="577" y="0"/>
                      <a:pt x="572" y="2"/>
                      <a:pt x="566" y="6"/>
                    </a:cubicBezTo>
                    <a:cubicBezTo>
                      <a:pt x="420" y="114"/>
                      <a:pt x="293" y="254"/>
                      <a:pt x="204" y="419"/>
                    </a:cubicBezTo>
                    <a:cubicBezTo>
                      <a:pt x="160" y="495"/>
                      <a:pt x="115" y="578"/>
                      <a:pt x="83" y="667"/>
                    </a:cubicBezTo>
                    <a:cubicBezTo>
                      <a:pt x="58" y="737"/>
                      <a:pt x="1" y="858"/>
                      <a:pt x="32" y="934"/>
                    </a:cubicBezTo>
                    <a:cubicBezTo>
                      <a:pt x="41" y="951"/>
                      <a:pt x="58" y="959"/>
                      <a:pt x="74" y="959"/>
                    </a:cubicBezTo>
                    <a:cubicBezTo>
                      <a:pt x="82" y="959"/>
                      <a:pt x="90" y="957"/>
                      <a:pt x="96" y="953"/>
                    </a:cubicBezTo>
                    <a:cubicBezTo>
                      <a:pt x="160" y="902"/>
                      <a:pt x="179" y="794"/>
                      <a:pt x="198" y="724"/>
                    </a:cubicBezTo>
                    <a:cubicBezTo>
                      <a:pt x="229" y="642"/>
                      <a:pt x="268" y="559"/>
                      <a:pt x="312" y="483"/>
                    </a:cubicBezTo>
                    <a:cubicBezTo>
                      <a:pt x="395" y="324"/>
                      <a:pt x="496" y="178"/>
                      <a:pt x="604" y="44"/>
                    </a:cubicBezTo>
                    <a:cubicBezTo>
                      <a:pt x="619" y="24"/>
                      <a:pt x="603" y="0"/>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6204159" y="1449400"/>
                <a:ext cx="44760" cy="63505"/>
              </a:xfrm>
              <a:custGeom>
                <a:avLst/>
                <a:gdLst/>
                <a:ahLst/>
                <a:cxnLst/>
                <a:rect l="l" t="t" r="r" b="b"/>
                <a:pathLst>
                  <a:path w="234" h="332" extrusionOk="0">
                    <a:moveTo>
                      <a:pt x="210" y="1"/>
                    </a:moveTo>
                    <a:cubicBezTo>
                      <a:pt x="206" y="1"/>
                      <a:pt x="201" y="3"/>
                      <a:pt x="198" y="9"/>
                    </a:cubicBezTo>
                    <a:cubicBezTo>
                      <a:pt x="153" y="47"/>
                      <a:pt x="115" y="91"/>
                      <a:pt x="83" y="142"/>
                    </a:cubicBezTo>
                    <a:cubicBezTo>
                      <a:pt x="64" y="167"/>
                      <a:pt x="45" y="193"/>
                      <a:pt x="32" y="225"/>
                    </a:cubicBezTo>
                    <a:cubicBezTo>
                      <a:pt x="13" y="250"/>
                      <a:pt x="7" y="275"/>
                      <a:pt x="1" y="307"/>
                    </a:cubicBezTo>
                    <a:cubicBezTo>
                      <a:pt x="1" y="321"/>
                      <a:pt x="10" y="331"/>
                      <a:pt x="23" y="331"/>
                    </a:cubicBezTo>
                    <a:cubicBezTo>
                      <a:pt x="28" y="331"/>
                      <a:pt x="33" y="330"/>
                      <a:pt x="39" y="326"/>
                    </a:cubicBezTo>
                    <a:cubicBezTo>
                      <a:pt x="45" y="320"/>
                      <a:pt x="58" y="307"/>
                      <a:pt x="64" y="301"/>
                    </a:cubicBezTo>
                    <a:cubicBezTo>
                      <a:pt x="77" y="288"/>
                      <a:pt x="83" y="269"/>
                      <a:pt x="89" y="256"/>
                    </a:cubicBezTo>
                    <a:cubicBezTo>
                      <a:pt x="102" y="231"/>
                      <a:pt x="121" y="206"/>
                      <a:pt x="134" y="180"/>
                    </a:cubicBezTo>
                    <a:cubicBezTo>
                      <a:pt x="166" y="129"/>
                      <a:pt x="198" y="78"/>
                      <a:pt x="229" y="34"/>
                    </a:cubicBezTo>
                    <a:cubicBezTo>
                      <a:pt x="234" y="16"/>
                      <a:pt x="222"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6297886" y="1439453"/>
                <a:ext cx="39021" cy="44760"/>
              </a:xfrm>
              <a:custGeom>
                <a:avLst/>
                <a:gdLst/>
                <a:ahLst/>
                <a:cxnLst/>
                <a:rect l="l" t="t" r="r" b="b"/>
                <a:pathLst>
                  <a:path w="204" h="234" extrusionOk="0">
                    <a:moveTo>
                      <a:pt x="166" y="0"/>
                    </a:moveTo>
                    <a:cubicBezTo>
                      <a:pt x="157" y="0"/>
                      <a:pt x="149" y="3"/>
                      <a:pt x="146" y="10"/>
                    </a:cubicBezTo>
                    <a:cubicBezTo>
                      <a:pt x="114" y="41"/>
                      <a:pt x="89" y="67"/>
                      <a:pt x="63" y="99"/>
                    </a:cubicBezTo>
                    <a:cubicBezTo>
                      <a:pt x="51" y="118"/>
                      <a:pt x="44" y="130"/>
                      <a:pt x="32" y="150"/>
                    </a:cubicBezTo>
                    <a:lnTo>
                      <a:pt x="13" y="175"/>
                    </a:lnTo>
                    <a:cubicBezTo>
                      <a:pt x="6" y="188"/>
                      <a:pt x="6" y="194"/>
                      <a:pt x="6" y="207"/>
                    </a:cubicBezTo>
                    <a:cubicBezTo>
                      <a:pt x="1" y="222"/>
                      <a:pt x="13" y="234"/>
                      <a:pt x="28" y="234"/>
                    </a:cubicBezTo>
                    <a:cubicBezTo>
                      <a:pt x="31" y="234"/>
                      <a:pt x="35" y="233"/>
                      <a:pt x="38" y="232"/>
                    </a:cubicBezTo>
                    <a:cubicBezTo>
                      <a:pt x="44" y="226"/>
                      <a:pt x="57" y="219"/>
                      <a:pt x="63" y="207"/>
                    </a:cubicBezTo>
                    <a:lnTo>
                      <a:pt x="76" y="188"/>
                    </a:lnTo>
                    <a:lnTo>
                      <a:pt x="114" y="137"/>
                    </a:lnTo>
                    <a:cubicBezTo>
                      <a:pt x="140" y="105"/>
                      <a:pt x="165" y="80"/>
                      <a:pt x="197" y="48"/>
                    </a:cubicBezTo>
                    <a:cubicBezTo>
                      <a:pt x="203" y="35"/>
                      <a:pt x="203" y="16"/>
                      <a:pt x="190" y="10"/>
                    </a:cubicBezTo>
                    <a:cubicBezTo>
                      <a:pt x="184" y="3"/>
                      <a:pt x="175"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6745099" y="1491673"/>
                <a:ext cx="46864" cy="66948"/>
              </a:xfrm>
              <a:custGeom>
                <a:avLst/>
                <a:gdLst/>
                <a:ahLst/>
                <a:cxnLst/>
                <a:rect l="l" t="t" r="r" b="b"/>
                <a:pathLst>
                  <a:path w="245" h="350" extrusionOk="0">
                    <a:moveTo>
                      <a:pt x="205" y="0"/>
                    </a:moveTo>
                    <a:cubicBezTo>
                      <a:pt x="201" y="0"/>
                      <a:pt x="196" y="1"/>
                      <a:pt x="191" y="4"/>
                    </a:cubicBezTo>
                    <a:cubicBezTo>
                      <a:pt x="147" y="42"/>
                      <a:pt x="102" y="86"/>
                      <a:pt x="70" y="143"/>
                    </a:cubicBezTo>
                    <a:cubicBezTo>
                      <a:pt x="51" y="169"/>
                      <a:pt x="32" y="194"/>
                      <a:pt x="26" y="226"/>
                    </a:cubicBezTo>
                    <a:cubicBezTo>
                      <a:pt x="7" y="258"/>
                      <a:pt x="0" y="290"/>
                      <a:pt x="0" y="321"/>
                    </a:cubicBezTo>
                    <a:cubicBezTo>
                      <a:pt x="0" y="338"/>
                      <a:pt x="15" y="350"/>
                      <a:pt x="30" y="350"/>
                    </a:cubicBezTo>
                    <a:cubicBezTo>
                      <a:pt x="37" y="350"/>
                      <a:pt x="45" y="347"/>
                      <a:pt x="51" y="340"/>
                    </a:cubicBezTo>
                    <a:cubicBezTo>
                      <a:pt x="64" y="315"/>
                      <a:pt x="83" y="290"/>
                      <a:pt x="96" y="264"/>
                    </a:cubicBezTo>
                    <a:cubicBezTo>
                      <a:pt x="108" y="232"/>
                      <a:pt x="121" y="207"/>
                      <a:pt x="134" y="182"/>
                    </a:cubicBezTo>
                    <a:cubicBezTo>
                      <a:pt x="166" y="131"/>
                      <a:pt x="197" y="86"/>
                      <a:pt x="229" y="42"/>
                    </a:cubicBezTo>
                    <a:cubicBezTo>
                      <a:pt x="245" y="21"/>
                      <a:pt x="226"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6745099" y="1486508"/>
                <a:ext cx="97744" cy="104439"/>
              </a:xfrm>
              <a:custGeom>
                <a:avLst/>
                <a:gdLst/>
                <a:ahLst/>
                <a:cxnLst/>
                <a:rect l="l" t="t" r="r" b="b"/>
                <a:pathLst>
                  <a:path w="511" h="546" extrusionOk="0">
                    <a:moveTo>
                      <a:pt x="471" y="1"/>
                    </a:moveTo>
                    <a:cubicBezTo>
                      <a:pt x="467" y="1"/>
                      <a:pt x="462" y="2"/>
                      <a:pt x="458" y="5"/>
                    </a:cubicBezTo>
                    <a:cubicBezTo>
                      <a:pt x="407" y="37"/>
                      <a:pt x="356" y="62"/>
                      <a:pt x="312" y="101"/>
                    </a:cubicBezTo>
                    <a:cubicBezTo>
                      <a:pt x="261" y="132"/>
                      <a:pt x="216" y="177"/>
                      <a:pt x="178" y="221"/>
                    </a:cubicBezTo>
                    <a:cubicBezTo>
                      <a:pt x="140" y="266"/>
                      <a:pt x="102" y="310"/>
                      <a:pt x="70" y="355"/>
                    </a:cubicBezTo>
                    <a:cubicBezTo>
                      <a:pt x="51" y="380"/>
                      <a:pt x="39" y="406"/>
                      <a:pt x="26" y="437"/>
                    </a:cubicBezTo>
                    <a:cubicBezTo>
                      <a:pt x="7" y="463"/>
                      <a:pt x="0" y="495"/>
                      <a:pt x="7" y="526"/>
                    </a:cubicBezTo>
                    <a:cubicBezTo>
                      <a:pt x="13" y="533"/>
                      <a:pt x="26" y="545"/>
                      <a:pt x="39" y="545"/>
                    </a:cubicBezTo>
                    <a:cubicBezTo>
                      <a:pt x="70" y="545"/>
                      <a:pt x="83" y="514"/>
                      <a:pt x="102" y="495"/>
                    </a:cubicBezTo>
                    <a:lnTo>
                      <a:pt x="153" y="425"/>
                    </a:lnTo>
                    <a:cubicBezTo>
                      <a:pt x="191" y="380"/>
                      <a:pt x="223" y="336"/>
                      <a:pt x="255" y="291"/>
                    </a:cubicBezTo>
                    <a:cubicBezTo>
                      <a:pt x="293" y="253"/>
                      <a:pt x="331" y="215"/>
                      <a:pt x="369" y="170"/>
                    </a:cubicBezTo>
                    <a:cubicBezTo>
                      <a:pt x="407" y="132"/>
                      <a:pt x="445" y="94"/>
                      <a:pt x="490" y="50"/>
                    </a:cubicBezTo>
                    <a:cubicBezTo>
                      <a:pt x="511" y="34"/>
                      <a:pt x="493" y="1"/>
                      <a:pt x="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3"/>
              <p:cNvSpPr/>
              <p:nvPr/>
            </p:nvSpPr>
            <p:spPr>
              <a:xfrm>
                <a:off x="6860632" y="1452651"/>
                <a:ext cx="35387" cy="25632"/>
              </a:xfrm>
              <a:custGeom>
                <a:avLst/>
                <a:gdLst/>
                <a:ahLst/>
                <a:cxnLst/>
                <a:rect l="l" t="t" r="r" b="b"/>
                <a:pathLst>
                  <a:path w="185" h="134" extrusionOk="0">
                    <a:moveTo>
                      <a:pt x="162" y="0"/>
                    </a:moveTo>
                    <a:cubicBezTo>
                      <a:pt x="157" y="0"/>
                      <a:pt x="152" y="2"/>
                      <a:pt x="146" y="4"/>
                    </a:cubicBezTo>
                    <a:cubicBezTo>
                      <a:pt x="134" y="4"/>
                      <a:pt x="121" y="11"/>
                      <a:pt x="108" y="17"/>
                    </a:cubicBezTo>
                    <a:lnTo>
                      <a:pt x="89" y="30"/>
                    </a:lnTo>
                    <a:lnTo>
                      <a:pt x="76" y="42"/>
                    </a:lnTo>
                    <a:cubicBezTo>
                      <a:pt x="51" y="55"/>
                      <a:pt x="32" y="74"/>
                      <a:pt x="13" y="87"/>
                    </a:cubicBezTo>
                    <a:cubicBezTo>
                      <a:pt x="6" y="100"/>
                      <a:pt x="0" y="112"/>
                      <a:pt x="6" y="125"/>
                    </a:cubicBezTo>
                    <a:cubicBezTo>
                      <a:pt x="11" y="129"/>
                      <a:pt x="19" y="134"/>
                      <a:pt x="27" y="134"/>
                    </a:cubicBezTo>
                    <a:cubicBezTo>
                      <a:pt x="31" y="134"/>
                      <a:pt x="35" y="133"/>
                      <a:pt x="38" y="131"/>
                    </a:cubicBezTo>
                    <a:cubicBezTo>
                      <a:pt x="64" y="119"/>
                      <a:pt x="89" y="106"/>
                      <a:pt x="115" y="93"/>
                    </a:cubicBezTo>
                    <a:lnTo>
                      <a:pt x="127" y="81"/>
                    </a:lnTo>
                    <a:cubicBezTo>
                      <a:pt x="134" y="81"/>
                      <a:pt x="140" y="74"/>
                      <a:pt x="146" y="74"/>
                    </a:cubicBezTo>
                    <a:cubicBezTo>
                      <a:pt x="153" y="61"/>
                      <a:pt x="165" y="55"/>
                      <a:pt x="178" y="42"/>
                    </a:cubicBezTo>
                    <a:cubicBezTo>
                      <a:pt x="184" y="36"/>
                      <a:pt x="184" y="17"/>
                      <a:pt x="178" y="11"/>
                    </a:cubicBezTo>
                    <a:cubicBezTo>
                      <a:pt x="174" y="3"/>
                      <a:pt x="168" y="0"/>
                      <a:pt x="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6689245" y="1616961"/>
                <a:ext cx="20850" cy="44377"/>
              </a:xfrm>
              <a:custGeom>
                <a:avLst/>
                <a:gdLst/>
                <a:ahLst/>
                <a:cxnLst/>
                <a:rect l="l" t="t" r="r" b="b"/>
                <a:pathLst>
                  <a:path w="109" h="232" extrusionOk="0">
                    <a:moveTo>
                      <a:pt x="73" y="1"/>
                    </a:moveTo>
                    <a:cubicBezTo>
                      <a:pt x="64" y="1"/>
                      <a:pt x="56" y="8"/>
                      <a:pt x="51" y="22"/>
                    </a:cubicBezTo>
                    <a:lnTo>
                      <a:pt x="19" y="118"/>
                    </a:lnTo>
                    <a:cubicBezTo>
                      <a:pt x="0" y="149"/>
                      <a:pt x="0" y="187"/>
                      <a:pt x="6" y="219"/>
                    </a:cubicBezTo>
                    <a:cubicBezTo>
                      <a:pt x="13" y="232"/>
                      <a:pt x="19" y="232"/>
                      <a:pt x="32" y="232"/>
                    </a:cubicBezTo>
                    <a:cubicBezTo>
                      <a:pt x="57" y="200"/>
                      <a:pt x="76" y="168"/>
                      <a:pt x="76" y="130"/>
                    </a:cubicBezTo>
                    <a:lnTo>
                      <a:pt x="102" y="35"/>
                    </a:lnTo>
                    <a:cubicBezTo>
                      <a:pt x="108" y="22"/>
                      <a:pt x="95" y="10"/>
                      <a:pt x="83" y="3"/>
                    </a:cubicBezTo>
                    <a:cubicBezTo>
                      <a:pt x="80" y="2"/>
                      <a:pt x="76"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6704930" y="1636663"/>
                <a:ext cx="31752" cy="67713"/>
              </a:xfrm>
              <a:custGeom>
                <a:avLst/>
                <a:gdLst/>
                <a:ahLst/>
                <a:cxnLst/>
                <a:rect l="l" t="t" r="r" b="b"/>
                <a:pathLst>
                  <a:path w="166" h="354" extrusionOk="0">
                    <a:moveTo>
                      <a:pt x="141" y="1"/>
                    </a:moveTo>
                    <a:cubicBezTo>
                      <a:pt x="139" y="1"/>
                      <a:pt x="137" y="1"/>
                      <a:pt x="134" y="2"/>
                    </a:cubicBezTo>
                    <a:cubicBezTo>
                      <a:pt x="96" y="27"/>
                      <a:pt x="64" y="65"/>
                      <a:pt x="45" y="110"/>
                    </a:cubicBezTo>
                    <a:cubicBezTo>
                      <a:pt x="26" y="154"/>
                      <a:pt x="13" y="199"/>
                      <a:pt x="7" y="250"/>
                    </a:cubicBezTo>
                    <a:cubicBezTo>
                      <a:pt x="1" y="275"/>
                      <a:pt x="1" y="307"/>
                      <a:pt x="13" y="332"/>
                    </a:cubicBezTo>
                    <a:cubicBezTo>
                      <a:pt x="23" y="347"/>
                      <a:pt x="40" y="354"/>
                      <a:pt x="55" y="354"/>
                    </a:cubicBezTo>
                    <a:cubicBezTo>
                      <a:pt x="61" y="354"/>
                      <a:pt x="66" y="353"/>
                      <a:pt x="71" y="351"/>
                    </a:cubicBezTo>
                    <a:cubicBezTo>
                      <a:pt x="90" y="345"/>
                      <a:pt x="102" y="326"/>
                      <a:pt x="109" y="307"/>
                    </a:cubicBezTo>
                    <a:cubicBezTo>
                      <a:pt x="109" y="281"/>
                      <a:pt x="109" y="256"/>
                      <a:pt x="115" y="231"/>
                    </a:cubicBezTo>
                    <a:cubicBezTo>
                      <a:pt x="115" y="224"/>
                      <a:pt x="115" y="212"/>
                      <a:pt x="121" y="205"/>
                    </a:cubicBezTo>
                    <a:cubicBezTo>
                      <a:pt x="128" y="192"/>
                      <a:pt x="121" y="192"/>
                      <a:pt x="121" y="186"/>
                    </a:cubicBezTo>
                    <a:lnTo>
                      <a:pt x="121" y="180"/>
                    </a:lnTo>
                    <a:lnTo>
                      <a:pt x="134" y="154"/>
                    </a:lnTo>
                    <a:lnTo>
                      <a:pt x="134" y="148"/>
                    </a:lnTo>
                    <a:cubicBezTo>
                      <a:pt x="134" y="135"/>
                      <a:pt x="141" y="116"/>
                      <a:pt x="147" y="104"/>
                    </a:cubicBezTo>
                    <a:cubicBezTo>
                      <a:pt x="153" y="78"/>
                      <a:pt x="160" y="59"/>
                      <a:pt x="160" y="34"/>
                    </a:cubicBezTo>
                    <a:cubicBezTo>
                      <a:pt x="165" y="17"/>
                      <a:pt x="156"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6556306" y="1710306"/>
                <a:ext cx="44377" cy="135235"/>
              </a:xfrm>
              <a:custGeom>
                <a:avLst/>
                <a:gdLst/>
                <a:ahLst/>
                <a:cxnLst/>
                <a:rect l="l" t="t" r="r" b="b"/>
                <a:pathLst>
                  <a:path w="232" h="707" extrusionOk="0">
                    <a:moveTo>
                      <a:pt x="31" y="1"/>
                    </a:moveTo>
                    <a:cubicBezTo>
                      <a:pt x="16" y="1"/>
                      <a:pt x="1" y="16"/>
                      <a:pt x="9" y="36"/>
                    </a:cubicBezTo>
                    <a:cubicBezTo>
                      <a:pt x="47" y="144"/>
                      <a:pt x="79" y="252"/>
                      <a:pt x="98" y="367"/>
                    </a:cubicBezTo>
                    <a:cubicBezTo>
                      <a:pt x="104" y="424"/>
                      <a:pt x="110" y="481"/>
                      <a:pt x="117" y="538"/>
                    </a:cubicBezTo>
                    <a:cubicBezTo>
                      <a:pt x="117" y="564"/>
                      <a:pt x="117" y="589"/>
                      <a:pt x="123" y="615"/>
                    </a:cubicBezTo>
                    <a:cubicBezTo>
                      <a:pt x="123" y="646"/>
                      <a:pt x="136" y="672"/>
                      <a:pt x="149" y="697"/>
                    </a:cubicBezTo>
                    <a:cubicBezTo>
                      <a:pt x="155" y="704"/>
                      <a:pt x="164" y="707"/>
                      <a:pt x="173" y="707"/>
                    </a:cubicBezTo>
                    <a:cubicBezTo>
                      <a:pt x="182" y="707"/>
                      <a:pt x="190" y="704"/>
                      <a:pt x="193" y="697"/>
                    </a:cubicBezTo>
                    <a:cubicBezTo>
                      <a:pt x="231" y="659"/>
                      <a:pt x="218" y="576"/>
                      <a:pt x="212" y="532"/>
                    </a:cubicBezTo>
                    <a:cubicBezTo>
                      <a:pt x="206" y="468"/>
                      <a:pt x="199" y="411"/>
                      <a:pt x="180" y="354"/>
                    </a:cubicBezTo>
                    <a:cubicBezTo>
                      <a:pt x="168" y="290"/>
                      <a:pt x="155" y="240"/>
                      <a:pt x="136" y="182"/>
                    </a:cubicBezTo>
                    <a:cubicBezTo>
                      <a:pt x="110" y="125"/>
                      <a:pt x="85" y="74"/>
                      <a:pt x="53" y="17"/>
                    </a:cubicBezTo>
                    <a:cubicBezTo>
                      <a:pt x="49" y="6"/>
                      <a:pt x="40" y="1"/>
                      <a:pt x="3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3"/>
              <p:cNvSpPr/>
              <p:nvPr/>
            </p:nvSpPr>
            <p:spPr>
              <a:xfrm>
                <a:off x="6572565" y="1892978"/>
                <a:ext cx="14155" cy="50307"/>
              </a:xfrm>
              <a:custGeom>
                <a:avLst/>
                <a:gdLst/>
                <a:ahLst/>
                <a:cxnLst/>
                <a:rect l="l" t="t" r="r" b="b"/>
                <a:pathLst>
                  <a:path w="74" h="263" extrusionOk="0">
                    <a:moveTo>
                      <a:pt x="47" y="1"/>
                    </a:moveTo>
                    <a:cubicBezTo>
                      <a:pt x="36" y="1"/>
                      <a:pt x="25" y="7"/>
                      <a:pt x="25" y="22"/>
                    </a:cubicBezTo>
                    <a:lnTo>
                      <a:pt x="6" y="136"/>
                    </a:lnTo>
                    <a:cubicBezTo>
                      <a:pt x="6" y="155"/>
                      <a:pt x="0" y="174"/>
                      <a:pt x="0" y="193"/>
                    </a:cubicBezTo>
                    <a:cubicBezTo>
                      <a:pt x="0" y="212"/>
                      <a:pt x="0" y="206"/>
                      <a:pt x="0" y="219"/>
                    </a:cubicBezTo>
                    <a:cubicBezTo>
                      <a:pt x="0" y="225"/>
                      <a:pt x="0" y="238"/>
                      <a:pt x="0" y="251"/>
                    </a:cubicBezTo>
                    <a:cubicBezTo>
                      <a:pt x="0" y="258"/>
                      <a:pt x="8" y="263"/>
                      <a:pt x="16" y="263"/>
                    </a:cubicBezTo>
                    <a:cubicBezTo>
                      <a:pt x="22" y="263"/>
                      <a:pt x="29" y="259"/>
                      <a:pt x="32" y="251"/>
                    </a:cubicBezTo>
                    <a:cubicBezTo>
                      <a:pt x="38" y="244"/>
                      <a:pt x="38" y="231"/>
                      <a:pt x="45" y="225"/>
                    </a:cubicBezTo>
                    <a:lnTo>
                      <a:pt x="51" y="200"/>
                    </a:lnTo>
                    <a:cubicBezTo>
                      <a:pt x="51" y="181"/>
                      <a:pt x="57" y="162"/>
                      <a:pt x="57" y="143"/>
                    </a:cubicBezTo>
                    <a:lnTo>
                      <a:pt x="70" y="28"/>
                    </a:lnTo>
                    <a:cubicBezTo>
                      <a:pt x="73" y="11"/>
                      <a:pt x="60" y="1"/>
                      <a:pt x="47"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3"/>
              <p:cNvSpPr/>
              <p:nvPr/>
            </p:nvSpPr>
            <p:spPr>
              <a:xfrm>
                <a:off x="6517285" y="1599172"/>
                <a:ext cx="161058" cy="572501"/>
              </a:xfrm>
              <a:custGeom>
                <a:avLst/>
                <a:gdLst/>
                <a:ahLst/>
                <a:cxnLst/>
                <a:rect l="l" t="t" r="r" b="b"/>
                <a:pathLst>
                  <a:path w="842" h="2993" extrusionOk="0">
                    <a:moveTo>
                      <a:pt x="241" y="1"/>
                    </a:moveTo>
                    <a:cubicBezTo>
                      <a:pt x="216" y="1"/>
                      <a:pt x="191" y="15"/>
                      <a:pt x="181" y="45"/>
                    </a:cubicBezTo>
                    <a:cubicBezTo>
                      <a:pt x="178" y="45"/>
                      <a:pt x="176" y="45"/>
                      <a:pt x="173" y="45"/>
                    </a:cubicBezTo>
                    <a:cubicBezTo>
                      <a:pt x="127" y="45"/>
                      <a:pt x="100" y="98"/>
                      <a:pt x="124" y="141"/>
                    </a:cubicBezTo>
                    <a:cubicBezTo>
                      <a:pt x="175" y="223"/>
                      <a:pt x="225" y="312"/>
                      <a:pt x="283" y="395"/>
                    </a:cubicBezTo>
                    <a:cubicBezTo>
                      <a:pt x="308" y="439"/>
                      <a:pt x="334" y="490"/>
                      <a:pt x="359" y="541"/>
                    </a:cubicBezTo>
                    <a:cubicBezTo>
                      <a:pt x="543" y="1056"/>
                      <a:pt x="556" y="1615"/>
                      <a:pt x="403" y="2142"/>
                    </a:cubicBezTo>
                    <a:cubicBezTo>
                      <a:pt x="378" y="2238"/>
                      <a:pt x="346" y="2333"/>
                      <a:pt x="308" y="2422"/>
                    </a:cubicBezTo>
                    <a:cubicBezTo>
                      <a:pt x="270" y="2511"/>
                      <a:pt x="219" y="2600"/>
                      <a:pt x="187" y="2695"/>
                    </a:cubicBezTo>
                    <a:cubicBezTo>
                      <a:pt x="187" y="2702"/>
                      <a:pt x="187" y="2714"/>
                      <a:pt x="187" y="2721"/>
                    </a:cubicBezTo>
                    <a:cubicBezTo>
                      <a:pt x="137" y="2803"/>
                      <a:pt x="79" y="2873"/>
                      <a:pt x="16" y="2949"/>
                    </a:cubicBezTo>
                    <a:cubicBezTo>
                      <a:pt x="0" y="2965"/>
                      <a:pt x="18" y="2993"/>
                      <a:pt x="39" y="2993"/>
                    </a:cubicBezTo>
                    <a:cubicBezTo>
                      <a:pt x="44" y="2993"/>
                      <a:pt x="49" y="2991"/>
                      <a:pt x="54" y="2988"/>
                    </a:cubicBezTo>
                    <a:cubicBezTo>
                      <a:pt x="137" y="2924"/>
                      <a:pt x="206" y="2854"/>
                      <a:pt x="276" y="2778"/>
                    </a:cubicBezTo>
                    <a:cubicBezTo>
                      <a:pt x="346" y="2695"/>
                      <a:pt x="410" y="2606"/>
                      <a:pt x="461" y="2511"/>
                    </a:cubicBezTo>
                    <a:cubicBezTo>
                      <a:pt x="569" y="2327"/>
                      <a:pt x="651" y="2130"/>
                      <a:pt x="702" y="1920"/>
                    </a:cubicBezTo>
                    <a:cubicBezTo>
                      <a:pt x="721" y="1818"/>
                      <a:pt x="740" y="1723"/>
                      <a:pt x="747" y="1621"/>
                    </a:cubicBezTo>
                    <a:cubicBezTo>
                      <a:pt x="756" y="1631"/>
                      <a:pt x="768" y="1635"/>
                      <a:pt x="779" y="1635"/>
                    </a:cubicBezTo>
                    <a:cubicBezTo>
                      <a:pt x="800" y="1635"/>
                      <a:pt x="819" y="1622"/>
                      <a:pt x="823" y="1602"/>
                    </a:cubicBezTo>
                    <a:cubicBezTo>
                      <a:pt x="842" y="1462"/>
                      <a:pt x="836" y="1323"/>
                      <a:pt x="797" y="1196"/>
                    </a:cubicBezTo>
                    <a:cubicBezTo>
                      <a:pt x="708" y="776"/>
                      <a:pt x="543" y="382"/>
                      <a:pt x="302" y="33"/>
                    </a:cubicBezTo>
                    <a:cubicBezTo>
                      <a:pt x="287" y="12"/>
                      <a:pt x="264" y="1"/>
                      <a:pt x="24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6384154" y="1413248"/>
                <a:ext cx="32900" cy="20084"/>
              </a:xfrm>
              <a:custGeom>
                <a:avLst/>
                <a:gdLst/>
                <a:ahLst/>
                <a:cxnLst/>
                <a:rect l="l" t="t" r="r" b="b"/>
                <a:pathLst>
                  <a:path w="172" h="105" extrusionOk="0">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6363495" y="1352421"/>
                <a:ext cx="29266" cy="16068"/>
              </a:xfrm>
              <a:custGeom>
                <a:avLst/>
                <a:gdLst/>
                <a:ahLst/>
                <a:cxnLst/>
                <a:rect l="l" t="t" r="r" b="b"/>
                <a:pathLst>
                  <a:path w="153" h="84" extrusionOk="0">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6884925" y="1561299"/>
                <a:ext cx="45907" cy="61592"/>
              </a:xfrm>
              <a:custGeom>
                <a:avLst/>
                <a:gdLst/>
                <a:ahLst/>
                <a:cxnLst/>
                <a:rect l="l" t="t" r="r" b="b"/>
                <a:pathLst>
                  <a:path w="240" h="322" extrusionOk="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6864267" y="1561872"/>
                <a:ext cx="19511" cy="30031"/>
              </a:xfrm>
              <a:custGeom>
                <a:avLst/>
                <a:gdLst/>
                <a:ahLst/>
                <a:cxnLst/>
                <a:rect l="l" t="t" r="r" b="b"/>
                <a:pathLst>
                  <a:path w="102" h="157" extrusionOk="0">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6810708" y="1603763"/>
                <a:ext cx="12433" cy="39212"/>
              </a:xfrm>
              <a:custGeom>
                <a:avLst/>
                <a:gdLst/>
                <a:ahLst/>
                <a:cxnLst/>
                <a:rect l="l" t="t" r="r" b="b"/>
                <a:pathLst>
                  <a:path w="65" h="205" extrusionOk="0">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6999119" y="1230958"/>
                <a:ext cx="20850" cy="34239"/>
              </a:xfrm>
              <a:custGeom>
                <a:avLst/>
                <a:gdLst/>
                <a:ahLst/>
                <a:cxnLst/>
                <a:rect l="l" t="t" r="r" b="b"/>
                <a:pathLst>
                  <a:path w="109" h="179" extrusionOk="0">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4904794" y="995301"/>
                <a:ext cx="2564874" cy="3819479"/>
              </a:xfrm>
              <a:custGeom>
                <a:avLst/>
                <a:gdLst/>
                <a:ahLst/>
                <a:cxnLst/>
                <a:rect l="l" t="t" r="r" b="b"/>
                <a:pathLst>
                  <a:path w="13409" h="19968" extrusionOk="0">
                    <a:moveTo>
                      <a:pt x="12494" y="2128"/>
                    </a:moveTo>
                    <a:cubicBezTo>
                      <a:pt x="12646" y="2205"/>
                      <a:pt x="12780" y="2281"/>
                      <a:pt x="12926" y="2370"/>
                    </a:cubicBezTo>
                    <a:cubicBezTo>
                      <a:pt x="12996" y="2414"/>
                      <a:pt x="13066" y="2459"/>
                      <a:pt x="13136" y="2510"/>
                    </a:cubicBezTo>
                    <a:cubicBezTo>
                      <a:pt x="13053" y="2478"/>
                      <a:pt x="12977" y="2452"/>
                      <a:pt x="12900" y="2427"/>
                    </a:cubicBezTo>
                    <a:cubicBezTo>
                      <a:pt x="12742" y="2376"/>
                      <a:pt x="12576" y="2325"/>
                      <a:pt x="12418" y="2281"/>
                    </a:cubicBezTo>
                    <a:cubicBezTo>
                      <a:pt x="12303" y="2243"/>
                      <a:pt x="12182" y="2211"/>
                      <a:pt x="12068" y="2186"/>
                    </a:cubicBezTo>
                    <a:cubicBezTo>
                      <a:pt x="12124" y="2186"/>
                      <a:pt x="12187" y="2191"/>
                      <a:pt x="12250" y="2191"/>
                    </a:cubicBezTo>
                    <a:cubicBezTo>
                      <a:pt x="12339" y="2191"/>
                      <a:pt x="12427" y="2180"/>
                      <a:pt x="12494" y="2128"/>
                    </a:cubicBezTo>
                    <a:close/>
                    <a:moveTo>
                      <a:pt x="11591" y="2141"/>
                    </a:moveTo>
                    <a:lnTo>
                      <a:pt x="11674" y="2154"/>
                    </a:lnTo>
                    <a:lnTo>
                      <a:pt x="11699" y="2160"/>
                    </a:lnTo>
                    <a:cubicBezTo>
                      <a:pt x="11776" y="2179"/>
                      <a:pt x="11852" y="2205"/>
                      <a:pt x="11928" y="2230"/>
                    </a:cubicBezTo>
                    <a:cubicBezTo>
                      <a:pt x="12087" y="2281"/>
                      <a:pt x="12246" y="2332"/>
                      <a:pt x="12411" y="2383"/>
                    </a:cubicBezTo>
                    <a:cubicBezTo>
                      <a:pt x="12576" y="2433"/>
                      <a:pt x="12723" y="2484"/>
                      <a:pt x="12875" y="2541"/>
                    </a:cubicBezTo>
                    <a:lnTo>
                      <a:pt x="13117" y="2618"/>
                    </a:lnTo>
                    <a:cubicBezTo>
                      <a:pt x="13136" y="2624"/>
                      <a:pt x="13161" y="2637"/>
                      <a:pt x="13186" y="2643"/>
                    </a:cubicBezTo>
                    <a:cubicBezTo>
                      <a:pt x="13100" y="2652"/>
                      <a:pt x="13013" y="2656"/>
                      <a:pt x="12926" y="2656"/>
                    </a:cubicBezTo>
                    <a:cubicBezTo>
                      <a:pt x="12426" y="2656"/>
                      <a:pt x="11933" y="2509"/>
                      <a:pt x="11591" y="2141"/>
                    </a:cubicBezTo>
                    <a:close/>
                    <a:moveTo>
                      <a:pt x="2911" y="9678"/>
                    </a:moveTo>
                    <a:lnTo>
                      <a:pt x="2911" y="9678"/>
                    </a:lnTo>
                    <a:cubicBezTo>
                      <a:pt x="2892" y="9735"/>
                      <a:pt x="2873" y="9792"/>
                      <a:pt x="2860" y="9856"/>
                    </a:cubicBezTo>
                    <a:lnTo>
                      <a:pt x="2803" y="9996"/>
                    </a:lnTo>
                    <a:cubicBezTo>
                      <a:pt x="2795" y="9976"/>
                      <a:pt x="2776" y="9963"/>
                      <a:pt x="2759" y="9963"/>
                    </a:cubicBezTo>
                    <a:cubicBezTo>
                      <a:pt x="2749" y="9963"/>
                      <a:pt x="2740" y="9967"/>
                      <a:pt x="2733" y="9977"/>
                    </a:cubicBezTo>
                    <a:cubicBezTo>
                      <a:pt x="2479" y="10066"/>
                      <a:pt x="2231" y="10154"/>
                      <a:pt x="1983" y="10250"/>
                    </a:cubicBezTo>
                    <a:cubicBezTo>
                      <a:pt x="1862" y="10294"/>
                      <a:pt x="1748" y="10339"/>
                      <a:pt x="1621" y="10383"/>
                    </a:cubicBezTo>
                    <a:cubicBezTo>
                      <a:pt x="1538" y="10415"/>
                      <a:pt x="1443" y="10447"/>
                      <a:pt x="1360" y="10485"/>
                    </a:cubicBezTo>
                    <a:cubicBezTo>
                      <a:pt x="1392" y="10460"/>
                      <a:pt x="1430" y="10428"/>
                      <a:pt x="1462" y="10402"/>
                    </a:cubicBezTo>
                    <a:cubicBezTo>
                      <a:pt x="1538" y="10351"/>
                      <a:pt x="1621" y="10301"/>
                      <a:pt x="1697" y="10243"/>
                    </a:cubicBezTo>
                    <a:cubicBezTo>
                      <a:pt x="1856" y="10142"/>
                      <a:pt x="2027" y="10046"/>
                      <a:pt x="2193" y="9957"/>
                    </a:cubicBezTo>
                    <a:cubicBezTo>
                      <a:pt x="2212" y="9945"/>
                      <a:pt x="2212" y="9919"/>
                      <a:pt x="2199" y="9907"/>
                    </a:cubicBezTo>
                    <a:lnTo>
                      <a:pt x="2205" y="9907"/>
                    </a:lnTo>
                    <a:cubicBezTo>
                      <a:pt x="2229" y="9889"/>
                      <a:pt x="2214" y="9849"/>
                      <a:pt x="2186" y="9849"/>
                    </a:cubicBezTo>
                    <a:cubicBezTo>
                      <a:pt x="2184" y="9849"/>
                      <a:pt x="2182" y="9849"/>
                      <a:pt x="2180" y="9849"/>
                    </a:cubicBezTo>
                    <a:cubicBezTo>
                      <a:pt x="2129" y="9856"/>
                      <a:pt x="2085" y="9869"/>
                      <a:pt x="2040" y="9888"/>
                    </a:cubicBezTo>
                    <a:lnTo>
                      <a:pt x="1888" y="9938"/>
                    </a:lnTo>
                    <a:cubicBezTo>
                      <a:pt x="1786" y="9970"/>
                      <a:pt x="1684" y="10008"/>
                      <a:pt x="1589" y="10046"/>
                    </a:cubicBezTo>
                    <a:cubicBezTo>
                      <a:pt x="1487" y="10078"/>
                      <a:pt x="1386" y="10116"/>
                      <a:pt x="1284" y="10148"/>
                    </a:cubicBezTo>
                    <a:cubicBezTo>
                      <a:pt x="1239" y="10167"/>
                      <a:pt x="1189" y="10180"/>
                      <a:pt x="1144" y="10199"/>
                    </a:cubicBezTo>
                    <a:cubicBezTo>
                      <a:pt x="1138" y="10186"/>
                      <a:pt x="1131" y="10180"/>
                      <a:pt x="1119" y="10174"/>
                    </a:cubicBezTo>
                    <a:cubicBezTo>
                      <a:pt x="1112" y="10170"/>
                      <a:pt x="1104" y="10169"/>
                      <a:pt x="1096" y="10169"/>
                    </a:cubicBezTo>
                    <a:cubicBezTo>
                      <a:pt x="1089" y="10169"/>
                      <a:pt x="1081" y="10170"/>
                      <a:pt x="1074" y="10174"/>
                    </a:cubicBezTo>
                    <a:lnTo>
                      <a:pt x="1023" y="10174"/>
                    </a:lnTo>
                    <a:lnTo>
                      <a:pt x="1004" y="10161"/>
                    </a:lnTo>
                    <a:lnTo>
                      <a:pt x="992" y="10161"/>
                    </a:lnTo>
                    <a:lnTo>
                      <a:pt x="985" y="10148"/>
                    </a:lnTo>
                    <a:cubicBezTo>
                      <a:pt x="979" y="10148"/>
                      <a:pt x="979" y="10142"/>
                      <a:pt x="973" y="10135"/>
                    </a:cubicBezTo>
                    <a:lnTo>
                      <a:pt x="973" y="10129"/>
                    </a:lnTo>
                    <a:lnTo>
                      <a:pt x="973" y="10123"/>
                    </a:lnTo>
                    <a:lnTo>
                      <a:pt x="973" y="10110"/>
                    </a:lnTo>
                    <a:lnTo>
                      <a:pt x="973" y="10104"/>
                    </a:lnTo>
                    <a:cubicBezTo>
                      <a:pt x="966" y="10097"/>
                      <a:pt x="966" y="10091"/>
                      <a:pt x="973" y="10085"/>
                    </a:cubicBezTo>
                    <a:cubicBezTo>
                      <a:pt x="973" y="10078"/>
                      <a:pt x="973" y="10072"/>
                      <a:pt x="973" y="10066"/>
                    </a:cubicBezTo>
                    <a:lnTo>
                      <a:pt x="973" y="10053"/>
                    </a:lnTo>
                    <a:cubicBezTo>
                      <a:pt x="973" y="10046"/>
                      <a:pt x="973" y="10040"/>
                      <a:pt x="979" y="10034"/>
                    </a:cubicBezTo>
                    <a:cubicBezTo>
                      <a:pt x="1055" y="10021"/>
                      <a:pt x="1138" y="10008"/>
                      <a:pt x="1214" y="9989"/>
                    </a:cubicBezTo>
                    <a:lnTo>
                      <a:pt x="1468" y="9932"/>
                    </a:lnTo>
                    <a:cubicBezTo>
                      <a:pt x="1633" y="9900"/>
                      <a:pt x="1799" y="9862"/>
                      <a:pt x="1964" y="9830"/>
                    </a:cubicBezTo>
                    <a:cubicBezTo>
                      <a:pt x="2135" y="9805"/>
                      <a:pt x="2301" y="9773"/>
                      <a:pt x="2466" y="9748"/>
                    </a:cubicBezTo>
                    <a:cubicBezTo>
                      <a:pt x="2555" y="9735"/>
                      <a:pt x="2637" y="9722"/>
                      <a:pt x="2726" y="9710"/>
                    </a:cubicBezTo>
                    <a:cubicBezTo>
                      <a:pt x="2784" y="9697"/>
                      <a:pt x="2847" y="9691"/>
                      <a:pt x="2911" y="9678"/>
                    </a:cubicBezTo>
                    <a:close/>
                    <a:moveTo>
                      <a:pt x="7423" y="9424"/>
                    </a:moveTo>
                    <a:lnTo>
                      <a:pt x="7423" y="9424"/>
                    </a:lnTo>
                    <a:cubicBezTo>
                      <a:pt x="7340" y="9780"/>
                      <a:pt x="7289" y="10142"/>
                      <a:pt x="7226" y="10498"/>
                    </a:cubicBezTo>
                    <a:cubicBezTo>
                      <a:pt x="7200" y="10504"/>
                      <a:pt x="7175" y="10523"/>
                      <a:pt x="7149" y="10536"/>
                    </a:cubicBezTo>
                    <a:cubicBezTo>
                      <a:pt x="6921" y="10402"/>
                      <a:pt x="6692" y="10263"/>
                      <a:pt x="6457" y="10142"/>
                    </a:cubicBezTo>
                    <a:lnTo>
                      <a:pt x="6450" y="10142"/>
                    </a:lnTo>
                    <a:cubicBezTo>
                      <a:pt x="6794" y="9932"/>
                      <a:pt x="7118" y="9691"/>
                      <a:pt x="7423" y="9424"/>
                    </a:cubicBezTo>
                    <a:close/>
                    <a:moveTo>
                      <a:pt x="7696" y="10421"/>
                    </a:moveTo>
                    <a:cubicBezTo>
                      <a:pt x="7747" y="10421"/>
                      <a:pt x="7798" y="10428"/>
                      <a:pt x="7842" y="10453"/>
                    </a:cubicBezTo>
                    <a:cubicBezTo>
                      <a:pt x="7899" y="10479"/>
                      <a:pt x="7950" y="10523"/>
                      <a:pt x="7982" y="10580"/>
                    </a:cubicBezTo>
                    <a:lnTo>
                      <a:pt x="7950" y="10561"/>
                    </a:lnTo>
                    <a:cubicBezTo>
                      <a:pt x="7887" y="10529"/>
                      <a:pt x="7823" y="10510"/>
                      <a:pt x="7753" y="10491"/>
                    </a:cubicBezTo>
                    <a:cubicBezTo>
                      <a:pt x="7690" y="10472"/>
                      <a:pt x="7620" y="10460"/>
                      <a:pt x="7556" y="10447"/>
                    </a:cubicBezTo>
                    <a:cubicBezTo>
                      <a:pt x="7601" y="10428"/>
                      <a:pt x="7645" y="10421"/>
                      <a:pt x="7696" y="10421"/>
                    </a:cubicBezTo>
                    <a:close/>
                    <a:moveTo>
                      <a:pt x="6419" y="10154"/>
                    </a:moveTo>
                    <a:cubicBezTo>
                      <a:pt x="6412" y="10167"/>
                      <a:pt x="6412" y="10180"/>
                      <a:pt x="6425" y="10186"/>
                    </a:cubicBezTo>
                    <a:cubicBezTo>
                      <a:pt x="6635" y="10332"/>
                      <a:pt x="6857" y="10466"/>
                      <a:pt x="7073" y="10593"/>
                    </a:cubicBezTo>
                    <a:lnTo>
                      <a:pt x="7067" y="10593"/>
                    </a:lnTo>
                    <a:cubicBezTo>
                      <a:pt x="6997" y="10657"/>
                      <a:pt x="6940" y="10739"/>
                      <a:pt x="6895" y="10828"/>
                    </a:cubicBezTo>
                    <a:cubicBezTo>
                      <a:pt x="6889" y="10841"/>
                      <a:pt x="6882" y="10860"/>
                      <a:pt x="6876" y="10879"/>
                    </a:cubicBezTo>
                    <a:cubicBezTo>
                      <a:pt x="6577" y="10701"/>
                      <a:pt x="6260" y="10548"/>
                      <a:pt x="5942" y="10415"/>
                    </a:cubicBezTo>
                    <a:cubicBezTo>
                      <a:pt x="6101" y="10339"/>
                      <a:pt x="6260" y="10250"/>
                      <a:pt x="6419" y="10154"/>
                    </a:cubicBezTo>
                    <a:close/>
                    <a:moveTo>
                      <a:pt x="7683" y="9195"/>
                    </a:moveTo>
                    <a:lnTo>
                      <a:pt x="7683" y="9233"/>
                    </a:lnTo>
                    <a:cubicBezTo>
                      <a:pt x="7664" y="9290"/>
                      <a:pt x="7664" y="9354"/>
                      <a:pt x="7651" y="9411"/>
                    </a:cubicBezTo>
                    <a:cubicBezTo>
                      <a:pt x="7639" y="9532"/>
                      <a:pt x="7626" y="9659"/>
                      <a:pt x="7607" y="9773"/>
                    </a:cubicBezTo>
                    <a:cubicBezTo>
                      <a:pt x="7588" y="9894"/>
                      <a:pt x="7569" y="10015"/>
                      <a:pt x="7543" y="10135"/>
                    </a:cubicBezTo>
                    <a:cubicBezTo>
                      <a:pt x="7531" y="10199"/>
                      <a:pt x="7512" y="10263"/>
                      <a:pt x="7499" y="10320"/>
                    </a:cubicBezTo>
                    <a:cubicBezTo>
                      <a:pt x="7480" y="10377"/>
                      <a:pt x="7467" y="10434"/>
                      <a:pt x="7467" y="10491"/>
                    </a:cubicBezTo>
                    <a:cubicBezTo>
                      <a:pt x="7471" y="10511"/>
                      <a:pt x="7485" y="10521"/>
                      <a:pt x="7500" y="10521"/>
                    </a:cubicBezTo>
                    <a:cubicBezTo>
                      <a:pt x="7508" y="10521"/>
                      <a:pt x="7517" y="10518"/>
                      <a:pt x="7524" y="10510"/>
                    </a:cubicBezTo>
                    <a:cubicBezTo>
                      <a:pt x="7569" y="10529"/>
                      <a:pt x="7613" y="10542"/>
                      <a:pt x="7658" y="10561"/>
                    </a:cubicBezTo>
                    <a:cubicBezTo>
                      <a:pt x="7709" y="10574"/>
                      <a:pt x="7766" y="10593"/>
                      <a:pt x="7817" y="10612"/>
                    </a:cubicBezTo>
                    <a:cubicBezTo>
                      <a:pt x="7912" y="10637"/>
                      <a:pt x="7988" y="10695"/>
                      <a:pt x="8033" y="10777"/>
                    </a:cubicBezTo>
                    <a:cubicBezTo>
                      <a:pt x="8071" y="10854"/>
                      <a:pt x="8077" y="10942"/>
                      <a:pt x="8045" y="11019"/>
                    </a:cubicBezTo>
                    <a:cubicBezTo>
                      <a:pt x="8039" y="11038"/>
                      <a:pt x="8033" y="11057"/>
                      <a:pt x="8020" y="11070"/>
                    </a:cubicBezTo>
                    <a:cubicBezTo>
                      <a:pt x="8010" y="11076"/>
                      <a:pt x="8003" y="11079"/>
                      <a:pt x="7995" y="11079"/>
                    </a:cubicBezTo>
                    <a:cubicBezTo>
                      <a:pt x="7987" y="11079"/>
                      <a:pt x="7979" y="11076"/>
                      <a:pt x="7969" y="11070"/>
                    </a:cubicBezTo>
                    <a:cubicBezTo>
                      <a:pt x="7918" y="11044"/>
                      <a:pt x="7867" y="11012"/>
                      <a:pt x="7817" y="10981"/>
                    </a:cubicBezTo>
                    <a:lnTo>
                      <a:pt x="7639" y="10879"/>
                    </a:lnTo>
                    <a:cubicBezTo>
                      <a:pt x="7588" y="10847"/>
                      <a:pt x="7537" y="10822"/>
                      <a:pt x="7480" y="10803"/>
                    </a:cubicBezTo>
                    <a:cubicBezTo>
                      <a:pt x="7473" y="10796"/>
                      <a:pt x="7461" y="10784"/>
                      <a:pt x="7454" y="10777"/>
                    </a:cubicBezTo>
                    <a:cubicBezTo>
                      <a:pt x="7426" y="10745"/>
                      <a:pt x="7388" y="10728"/>
                      <a:pt x="7351" y="10728"/>
                    </a:cubicBezTo>
                    <a:cubicBezTo>
                      <a:pt x="7329" y="10728"/>
                      <a:pt x="7308" y="10734"/>
                      <a:pt x="7289" y="10745"/>
                    </a:cubicBezTo>
                    <a:cubicBezTo>
                      <a:pt x="7257" y="10765"/>
                      <a:pt x="7232" y="10790"/>
                      <a:pt x="7207" y="10815"/>
                    </a:cubicBezTo>
                    <a:cubicBezTo>
                      <a:pt x="7181" y="10841"/>
                      <a:pt x="7162" y="10866"/>
                      <a:pt x="7143" y="10892"/>
                    </a:cubicBezTo>
                    <a:cubicBezTo>
                      <a:pt x="7099" y="10942"/>
                      <a:pt x="7079" y="11006"/>
                      <a:pt x="7086" y="11070"/>
                    </a:cubicBezTo>
                    <a:cubicBezTo>
                      <a:pt x="7086" y="11108"/>
                      <a:pt x="7105" y="11146"/>
                      <a:pt x="7130" y="11171"/>
                    </a:cubicBezTo>
                    <a:cubicBezTo>
                      <a:pt x="7130" y="11178"/>
                      <a:pt x="7137" y="11184"/>
                      <a:pt x="7137" y="11184"/>
                    </a:cubicBezTo>
                    <a:cubicBezTo>
                      <a:pt x="7130" y="11184"/>
                      <a:pt x="7118" y="11178"/>
                      <a:pt x="7111" y="11171"/>
                    </a:cubicBezTo>
                    <a:cubicBezTo>
                      <a:pt x="7105" y="11165"/>
                      <a:pt x="7099" y="11159"/>
                      <a:pt x="7092" y="11152"/>
                    </a:cubicBezTo>
                    <a:cubicBezTo>
                      <a:pt x="7067" y="11139"/>
                      <a:pt x="7041" y="11120"/>
                      <a:pt x="7022" y="11101"/>
                    </a:cubicBezTo>
                    <a:cubicBezTo>
                      <a:pt x="6997" y="11082"/>
                      <a:pt x="6984" y="11057"/>
                      <a:pt x="6978" y="11025"/>
                    </a:cubicBezTo>
                    <a:cubicBezTo>
                      <a:pt x="6965" y="10955"/>
                      <a:pt x="6984" y="10885"/>
                      <a:pt x="7022" y="10828"/>
                    </a:cubicBezTo>
                    <a:cubicBezTo>
                      <a:pt x="7060" y="10765"/>
                      <a:pt x="7105" y="10707"/>
                      <a:pt x="7162" y="10663"/>
                    </a:cubicBezTo>
                    <a:cubicBezTo>
                      <a:pt x="7194" y="10631"/>
                      <a:pt x="7238" y="10599"/>
                      <a:pt x="7276" y="10574"/>
                    </a:cubicBezTo>
                    <a:cubicBezTo>
                      <a:pt x="7296" y="10568"/>
                      <a:pt x="7315" y="10555"/>
                      <a:pt x="7315" y="10536"/>
                    </a:cubicBezTo>
                    <a:lnTo>
                      <a:pt x="7327" y="10523"/>
                    </a:lnTo>
                    <a:cubicBezTo>
                      <a:pt x="7340" y="10510"/>
                      <a:pt x="7340" y="10498"/>
                      <a:pt x="7327" y="10485"/>
                    </a:cubicBezTo>
                    <a:cubicBezTo>
                      <a:pt x="7391" y="10116"/>
                      <a:pt x="7467" y="9741"/>
                      <a:pt x="7499" y="9366"/>
                    </a:cubicBezTo>
                    <a:cubicBezTo>
                      <a:pt x="7562" y="9309"/>
                      <a:pt x="7620" y="9252"/>
                      <a:pt x="7683" y="9195"/>
                    </a:cubicBezTo>
                    <a:close/>
                    <a:moveTo>
                      <a:pt x="7350" y="10812"/>
                    </a:moveTo>
                    <a:cubicBezTo>
                      <a:pt x="7359" y="10812"/>
                      <a:pt x="7369" y="10815"/>
                      <a:pt x="7378" y="10822"/>
                    </a:cubicBezTo>
                    <a:lnTo>
                      <a:pt x="7385" y="10828"/>
                    </a:lnTo>
                    <a:lnTo>
                      <a:pt x="7391" y="10834"/>
                    </a:lnTo>
                    <a:lnTo>
                      <a:pt x="7410" y="10854"/>
                    </a:lnTo>
                    <a:cubicBezTo>
                      <a:pt x="7423" y="10873"/>
                      <a:pt x="7442" y="10892"/>
                      <a:pt x="7461" y="10911"/>
                    </a:cubicBezTo>
                    <a:cubicBezTo>
                      <a:pt x="7467" y="10917"/>
                      <a:pt x="7480" y="10923"/>
                      <a:pt x="7493" y="10930"/>
                    </a:cubicBezTo>
                    <a:cubicBezTo>
                      <a:pt x="7497" y="10930"/>
                      <a:pt x="7504" y="10933"/>
                      <a:pt x="7512" y="10933"/>
                    </a:cubicBezTo>
                    <a:cubicBezTo>
                      <a:pt x="7516" y="10933"/>
                      <a:pt x="7520" y="10932"/>
                      <a:pt x="7524" y="10930"/>
                    </a:cubicBezTo>
                    <a:lnTo>
                      <a:pt x="7569" y="10955"/>
                    </a:lnTo>
                    <a:lnTo>
                      <a:pt x="7759" y="11063"/>
                    </a:lnTo>
                    <a:cubicBezTo>
                      <a:pt x="7823" y="11101"/>
                      <a:pt x="7880" y="11133"/>
                      <a:pt x="7944" y="11165"/>
                    </a:cubicBezTo>
                    <a:cubicBezTo>
                      <a:pt x="7960" y="11171"/>
                      <a:pt x="7977" y="11174"/>
                      <a:pt x="7995" y="11174"/>
                    </a:cubicBezTo>
                    <a:cubicBezTo>
                      <a:pt x="8012" y="11174"/>
                      <a:pt x="8030" y="11171"/>
                      <a:pt x="8045" y="11165"/>
                    </a:cubicBezTo>
                    <a:cubicBezTo>
                      <a:pt x="8204" y="11286"/>
                      <a:pt x="8370" y="11400"/>
                      <a:pt x="8541" y="11502"/>
                    </a:cubicBezTo>
                    <a:cubicBezTo>
                      <a:pt x="8706" y="11616"/>
                      <a:pt x="8878" y="11737"/>
                      <a:pt x="9049" y="11851"/>
                    </a:cubicBezTo>
                    <a:cubicBezTo>
                      <a:pt x="9215" y="11972"/>
                      <a:pt x="9374" y="12086"/>
                      <a:pt x="9539" y="12201"/>
                    </a:cubicBezTo>
                    <a:cubicBezTo>
                      <a:pt x="9634" y="12271"/>
                      <a:pt x="9729" y="12341"/>
                      <a:pt x="9825" y="12410"/>
                    </a:cubicBezTo>
                    <a:cubicBezTo>
                      <a:pt x="9806" y="12417"/>
                      <a:pt x="9806" y="12436"/>
                      <a:pt x="9812" y="12455"/>
                    </a:cubicBezTo>
                    <a:cubicBezTo>
                      <a:pt x="9863" y="12512"/>
                      <a:pt x="9926" y="12563"/>
                      <a:pt x="9990" y="12601"/>
                    </a:cubicBezTo>
                    <a:lnTo>
                      <a:pt x="10130" y="12709"/>
                    </a:lnTo>
                    <a:cubicBezTo>
                      <a:pt x="9946" y="12620"/>
                      <a:pt x="9761" y="12550"/>
                      <a:pt x="9571" y="12474"/>
                    </a:cubicBezTo>
                    <a:cubicBezTo>
                      <a:pt x="9565" y="12472"/>
                      <a:pt x="9560" y="12472"/>
                      <a:pt x="9555" y="12472"/>
                    </a:cubicBezTo>
                    <a:cubicBezTo>
                      <a:pt x="9522" y="12472"/>
                      <a:pt x="9491" y="12505"/>
                      <a:pt x="9507" y="12538"/>
                    </a:cubicBezTo>
                    <a:cubicBezTo>
                      <a:pt x="9488" y="12531"/>
                      <a:pt x="9469" y="12518"/>
                      <a:pt x="9450" y="12506"/>
                    </a:cubicBezTo>
                    <a:cubicBezTo>
                      <a:pt x="9443" y="12499"/>
                      <a:pt x="9443" y="12493"/>
                      <a:pt x="9437" y="12487"/>
                    </a:cubicBezTo>
                    <a:cubicBezTo>
                      <a:pt x="9088" y="12213"/>
                      <a:pt x="8725" y="11966"/>
                      <a:pt x="8350" y="11730"/>
                    </a:cubicBezTo>
                    <a:cubicBezTo>
                      <a:pt x="8166" y="11616"/>
                      <a:pt x="7982" y="11502"/>
                      <a:pt x="7798" y="11394"/>
                    </a:cubicBezTo>
                    <a:cubicBezTo>
                      <a:pt x="7702" y="11336"/>
                      <a:pt x="7613" y="11286"/>
                      <a:pt x="7518" y="11235"/>
                    </a:cubicBezTo>
                    <a:cubicBezTo>
                      <a:pt x="7416" y="11171"/>
                      <a:pt x="7315" y="11120"/>
                      <a:pt x="7207" y="11076"/>
                    </a:cubicBezTo>
                    <a:lnTo>
                      <a:pt x="7188" y="11076"/>
                    </a:lnTo>
                    <a:cubicBezTo>
                      <a:pt x="7181" y="11070"/>
                      <a:pt x="7175" y="11063"/>
                      <a:pt x="7168" y="11063"/>
                    </a:cubicBezTo>
                    <a:lnTo>
                      <a:pt x="7162" y="11063"/>
                    </a:lnTo>
                    <a:lnTo>
                      <a:pt x="7162" y="11057"/>
                    </a:lnTo>
                    <a:cubicBezTo>
                      <a:pt x="7162" y="11006"/>
                      <a:pt x="7181" y="10968"/>
                      <a:pt x="7213" y="10930"/>
                    </a:cubicBezTo>
                    <a:cubicBezTo>
                      <a:pt x="7232" y="10911"/>
                      <a:pt x="7251" y="10892"/>
                      <a:pt x="7270" y="10866"/>
                    </a:cubicBezTo>
                    <a:cubicBezTo>
                      <a:pt x="7283" y="10847"/>
                      <a:pt x="7308" y="10834"/>
                      <a:pt x="7327" y="10822"/>
                    </a:cubicBezTo>
                    <a:cubicBezTo>
                      <a:pt x="7334" y="10815"/>
                      <a:pt x="7342" y="10812"/>
                      <a:pt x="7350" y="10812"/>
                    </a:cubicBezTo>
                    <a:close/>
                    <a:moveTo>
                      <a:pt x="9653" y="12601"/>
                    </a:moveTo>
                    <a:lnTo>
                      <a:pt x="9653" y="12601"/>
                    </a:lnTo>
                    <a:cubicBezTo>
                      <a:pt x="9965" y="12728"/>
                      <a:pt x="10270" y="12874"/>
                      <a:pt x="10562" y="13046"/>
                    </a:cubicBezTo>
                    <a:lnTo>
                      <a:pt x="10581" y="13071"/>
                    </a:lnTo>
                    <a:cubicBezTo>
                      <a:pt x="10416" y="13021"/>
                      <a:pt x="10257" y="12957"/>
                      <a:pt x="10104" y="12887"/>
                    </a:cubicBezTo>
                    <a:cubicBezTo>
                      <a:pt x="9958" y="12817"/>
                      <a:pt x="9812" y="12735"/>
                      <a:pt x="9679" y="12652"/>
                    </a:cubicBezTo>
                    <a:cubicBezTo>
                      <a:pt x="9666" y="12633"/>
                      <a:pt x="9660" y="12620"/>
                      <a:pt x="9653" y="12601"/>
                    </a:cubicBezTo>
                    <a:close/>
                    <a:moveTo>
                      <a:pt x="4194" y="12328"/>
                    </a:moveTo>
                    <a:lnTo>
                      <a:pt x="4194" y="12328"/>
                    </a:lnTo>
                    <a:cubicBezTo>
                      <a:pt x="4169" y="12385"/>
                      <a:pt x="4137" y="12449"/>
                      <a:pt x="4112" y="12506"/>
                    </a:cubicBezTo>
                    <a:cubicBezTo>
                      <a:pt x="3603" y="13605"/>
                      <a:pt x="3337" y="14794"/>
                      <a:pt x="3012" y="15963"/>
                    </a:cubicBezTo>
                    <a:cubicBezTo>
                      <a:pt x="2943" y="16230"/>
                      <a:pt x="2847" y="16490"/>
                      <a:pt x="2726" y="16744"/>
                    </a:cubicBezTo>
                    <a:cubicBezTo>
                      <a:pt x="2625" y="16954"/>
                      <a:pt x="2485" y="17145"/>
                      <a:pt x="2313" y="17304"/>
                    </a:cubicBezTo>
                    <a:cubicBezTo>
                      <a:pt x="2345" y="17234"/>
                      <a:pt x="2371" y="17157"/>
                      <a:pt x="2390" y="17088"/>
                    </a:cubicBezTo>
                    <a:cubicBezTo>
                      <a:pt x="2479" y="16814"/>
                      <a:pt x="2549" y="16535"/>
                      <a:pt x="2606" y="16255"/>
                    </a:cubicBezTo>
                    <a:cubicBezTo>
                      <a:pt x="2669" y="15982"/>
                      <a:pt x="2739" y="15715"/>
                      <a:pt x="2815" y="15448"/>
                    </a:cubicBezTo>
                    <a:cubicBezTo>
                      <a:pt x="2968" y="14902"/>
                      <a:pt x="3165" y="14374"/>
                      <a:pt x="3387" y="13859"/>
                    </a:cubicBezTo>
                    <a:cubicBezTo>
                      <a:pt x="3514" y="13573"/>
                      <a:pt x="3654" y="13287"/>
                      <a:pt x="3800" y="13014"/>
                    </a:cubicBezTo>
                    <a:cubicBezTo>
                      <a:pt x="3877" y="12868"/>
                      <a:pt x="3953" y="12728"/>
                      <a:pt x="4036" y="12588"/>
                    </a:cubicBezTo>
                    <a:cubicBezTo>
                      <a:pt x="4086" y="12512"/>
                      <a:pt x="4137" y="12430"/>
                      <a:pt x="4188" y="12341"/>
                    </a:cubicBezTo>
                    <a:lnTo>
                      <a:pt x="4194" y="12328"/>
                    </a:lnTo>
                    <a:close/>
                    <a:moveTo>
                      <a:pt x="3578" y="13179"/>
                    </a:moveTo>
                    <a:cubicBezTo>
                      <a:pt x="3508" y="13319"/>
                      <a:pt x="3445" y="13459"/>
                      <a:pt x="3381" y="13599"/>
                    </a:cubicBezTo>
                    <a:cubicBezTo>
                      <a:pt x="3140" y="14107"/>
                      <a:pt x="2936" y="14641"/>
                      <a:pt x="2771" y="15181"/>
                    </a:cubicBezTo>
                    <a:cubicBezTo>
                      <a:pt x="2688" y="15442"/>
                      <a:pt x="2618" y="15709"/>
                      <a:pt x="2555" y="15976"/>
                    </a:cubicBezTo>
                    <a:cubicBezTo>
                      <a:pt x="2485" y="16255"/>
                      <a:pt x="2428" y="16535"/>
                      <a:pt x="2352" y="16814"/>
                    </a:cubicBezTo>
                    <a:cubicBezTo>
                      <a:pt x="2282" y="17081"/>
                      <a:pt x="2180" y="17342"/>
                      <a:pt x="2040" y="17590"/>
                    </a:cubicBezTo>
                    <a:cubicBezTo>
                      <a:pt x="1913" y="17799"/>
                      <a:pt x="1773" y="18003"/>
                      <a:pt x="1614" y="18187"/>
                    </a:cubicBezTo>
                    <a:cubicBezTo>
                      <a:pt x="1297" y="18581"/>
                      <a:pt x="928" y="18969"/>
                      <a:pt x="737" y="19439"/>
                    </a:cubicBezTo>
                    <a:lnTo>
                      <a:pt x="731" y="19433"/>
                    </a:lnTo>
                    <a:cubicBezTo>
                      <a:pt x="1182" y="18486"/>
                      <a:pt x="1583" y="17513"/>
                      <a:pt x="1996" y="16547"/>
                    </a:cubicBezTo>
                    <a:cubicBezTo>
                      <a:pt x="2421" y="15562"/>
                      <a:pt x="2854" y="14577"/>
                      <a:pt x="3260" y="13586"/>
                    </a:cubicBezTo>
                    <a:cubicBezTo>
                      <a:pt x="3266" y="13589"/>
                      <a:pt x="3272" y="13590"/>
                      <a:pt x="3278" y="13590"/>
                    </a:cubicBezTo>
                    <a:cubicBezTo>
                      <a:pt x="3287" y="13590"/>
                      <a:pt x="3295" y="13587"/>
                      <a:pt x="3298" y="13580"/>
                    </a:cubicBezTo>
                    <a:cubicBezTo>
                      <a:pt x="3349" y="13484"/>
                      <a:pt x="3400" y="13395"/>
                      <a:pt x="3451" y="13300"/>
                    </a:cubicBezTo>
                    <a:cubicBezTo>
                      <a:pt x="3457" y="13306"/>
                      <a:pt x="3465" y="13310"/>
                      <a:pt x="3473" y="13310"/>
                    </a:cubicBezTo>
                    <a:cubicBezTo>
                      <a:pt x="3481" y="13310"/>
                      <a:pt x="3489" y="13306"/>
                      <a:pt x="3495" y="13300"/>
                    </a:cubicBezTo>
                    <a:cubicBezTo>
                      <a:pt x="3521" y="13262"/>
                      <a:pt x="3553" y="13224"/>
                      <a:pt x="3578" y="13179"/>
                    </a:cubicBezTo>
                    <a:close/>
                    <a:moveTo>
                      <a:pt x="9253" y="127"/>
                    </a:moveTo>
                    <a:lnTo>
                      <a:pt x="9253" y="127"/>
                    </a:lnTo>
                    <a:cubicBezTo>
                      <a:pt x="9246" y="146"/>
                      <a:pt x="9253" y="158"/>
                      <a:pt x="9272" y="158"/>
                    </a:cubicBezTo>
                    <a:cubicBezTo>
                      <a:pt x="9296" y="160"/>
                      <a:pt x="9321" y="161"/>
                      <a:pt x="9346" y="161"/>
                    </a:cubicBezTo>
                    <a:cubicBezTo>
                      <a:pt x="9406" y="161"/>
                      <a:pt x="9468" y="157"/>
                      <a:pt x="9526" y="152"/>
                    </a:cubicBezTo>
                    <a:cubicBezTo>
                      <a:pt x="9602" y="152"/>
                      <a:pt x="9691" y="146"/>
                      <a:pt x="9774" y="146"/>
                    </a:cubicBezTo>
                    <a:cubicBezTo>
                      <a:pt x="9952" y="146"/>
                      <a:pt x="10130" y="165"/>
                      <a:pt x="10308" y="196"/>
                    </a:cubicBezTo>
                    <a:cubicBezTo>
                      <a:pt x="10479" y="228"/>
                      <a:pt x="10651" y="279"/>
                      <a:pt x="10810" y="336"/>
                    </a:cubicBezTo>
                    <a:lnTo>
                      <a:pt x="10842" y="349"/>
                    </a:lnTo>
                    <a:cubicBezTo>
                      <a:pt x="10842" y="355"/>
                      <a:pt x="10848" y="362"/>
                      <a:pt x="10848" y="362"/>
                    </a:cubicBezTo>
                    <a:cubicBezTo>
                      <a:pt x="10892" y="387"/>
                      <a:pt x="10931" y="406"/>
                      <a:pt x="10975" y="419"/>
                    </a:cubicBezTo>
                    <a:cubicBezTo>
                      <a:pt x="11019" y="438"/>
                      <a:pt x="11058" y="451"/>
                      <a:pt x="11096" y="470"/>
                    </a:cubicBezTo>
                    <a:cubicBezTo>
                      <a:pt x="11178" y="514"/>
                      <a:pt x="11255" y="559"/>
                      <a:pt x="11331" y="610"/>
                    </a:cubicBezTo>
                    <a:cubicBezTo>
                      <a:pt x="11483" y="724"/>
                      <a:pt x="11623" y="857"/>
                      <a:pt x="11744" y="1010"/>
                    </a:cubicBezTo>
                    <a:cubicBezTo>
                      <a:pt x="11871" y="1175"/>
                      <a:pt x="11998" y="1347"/>
                      <a:pt x="12106" y="1531"/>
                    </a:cubicBezTo>
                    <a:cubicBezTo>
                      <a:pt x="12208" y="1709"/>
                      <a:pt x="12322" y="1874"/>
                      <a:pt x="12449" y="2033"/>
                    </a:cubicBezTo>
                    <a:lnTo>
                      <a:pt x="12443" y="2039"/>
                    </a:lnTo>
                    <a:cubicBezTo>
                      <a:pt x="12402" y="2075"/>
                      <a:pt x="12350" y="2094"/>
                      <a:pt x="12295" y="2094"/>
                    </a:cubicBezTo>
                    <a:cubicBezTo>
                      <a:pt x="12281" y="2094"/>
                      <a:pt x="12267" y="2093"/>
                      <a:pt x="12252" y="2090"/>
                    </a:cubicBezTo>
                    <a:cubicBezTo>
                      <a:pt x="12163" y="2090"/>
                      <a:pt x="12074" y="2090"/>
                      <a:pt x="11985" y="2084"/>
                    </a:cubicBezTo>
                    <a:cubicBezTo>
                      <a:pt x="11814" y="2071"/>
                      <a:pt x="11636" y="2052"/>
                      <a:pt x="11471" y="2027"/>
                    </a:cubicBezTo>
                    <a:cubicBezTo>
                      <a:pt x="11468" y="2026"/>
                      <a:pt x="11466" y="2026"/>
                      <a:pt x="11463" y="2026"/>
                    </a:cubicBezTo>
                    <a:cubicBezTo>
                      <a:pt x="11423" y="2026"/>
                      <a:pt x="11396" y="2073"/>
                      <a:pt x="11420" y="2103"/>
                    </a:cubicBezTo>
                    <a:cubicBezTo>
                      <a:pt x="11598" y="2332"/>
                      <a:pt x="11833" y="2503"/>
                      <a:pt x="12093" y="2605"/>
                    </a:cubicBezTo>
                    <a:cubicBezTo>
                      <a:pt x="12030" y="2611"/>
                      <a:pt x="11960" y="2624"/>
                      <a:pt x="11890" y="2637"/>
                    </a:cubicBezTo>
                    <a:cubicBezTo>
                      <a:pt x="11706" y="2675"/>
                      <a:pt x="11534" y="2726"/>
                      <a:pt x="11363" y="2796"/>
                    </a:cubicBezTo>
                    <a:cubicBezTo>
                      <a:pt x="11045" y="2935"/>
                      <a:pt x="10753" y="3132"/>
                      <a:pt x="10517" y="3387"/>
                    </a:cubicBezTo>
                    <a:cubicBezTo>
                      <a:pt x="10428" y="3476"/>
                      <a:pt x="10352" y="3571"/>
                      <a:pt x="10282" y="3679"/>
                    </a:cubicBezTo>
                    <a:cubicBezTo>
                      <a:pt x="10251" y="3717"/>
                      <a:pt x="10225" y="3762"/>
                      <a:pt x="10200" y="3800"/>
                    </a:cubicBezTo>
                    <a:cubicBezTo>
                      <a:pt x="10187" y="3831"/>
                      <a:pt x="10174" y="3863"/>
                      <a:pt x="10162" y="3901"/>
                    </a:cubicBezTo>
                    <a:lnTo>
                      <a:pt x="10162" y="3851"/>
                    </a:lnTo>
                    <a:cubicBezTo>
                      <a:pt x="10162" y="3730"/>
                      <a:pt x="10143" y="3609"/>
                      <a:pt x="10098" y="3488"/>
                    </a:cubicBezTo>
                    <a:cubicBezTo>
                      <a:pt x="10092" y="3474"/>
                      <a:pt x="10076" y="3466"/>
                      <a:pt x="10060" y="3466"/>
                    </a:cubicBezTo>
                    <a:cubicBezTo>
                      <a:pt x="10040" y="3466"/>
                      <a:pt x="10022" y="3477"/>
                      <a:pt x="10022" y="3501"/>
                    </a:cubicBezTo>
                    <a:cubicBezTo>
                      <a:pt x="10022" y="3603"/>
                      <a:pt x="10022" y="3711"/>
                      <a:pt x="10034" y="3812"/>
                    </a:cubicBezTo>
                    <a:cubicBezTo>
                      <a:pt x="10047" y="3920"/>
                      <a:pt x="10047" y="4035"/>
                      <a:pt x="10041" y="4143"/>
                    </a:cubicBezTo>
                    <a:cubicBezTo>
                      <a:pt x="10034" y="4359"/>
                      <a:pt x="10009" y="4575"/>
                      <a:pt x="9971" y="4785"/>
                    </a:cubicBezTo>
                    <a:cubicBezTo>
                      <a:pt x="9888" y="5210"/>
                      <a:pt x="9768" y="5630"/>
                      <a:pt x="9596" y="6030"/>
                    </a:cubicBezTo>
                    <a:cubicBezTo>
                      <a:pt x="9291" y="6774"/>
                      <a:pt x="8891" y="7479"/>
                      <a:pt x="8408" y="8121"/>
                    </a:cubicBezTo>
                    <a:cubicBezTo>
                      <a:pt x="8134" y="8477"/>
                      <a:pt x="7836" y="8820"/>
                      <a:pt x="7524" y="9144"/>
                    </a:cubicBezTo>
                    <a:cubicBezTo>
                      <a:pt x="7518" y="9150"/>
                      <a:pt x="7518" y="9169"/>
                      <a:pt x="7531" y="9169"/>
                    </a:cubicBezTo>
                    <a:cubicBezTo>
                      <a:pt x="7207" y="9475"/>
                      <a:pt x="6857" y="9748"/>
                      <a:pt x="6488" y="9996"/>
                    </a:cubicBezTo>
                    <a:cubicBezTo>
                      <a:pt x="6298" y="10123"/>
                      <a:pt x="6107" y="10237"/>
                      <a:pt x="5904" y="10351"/>
                    </a:cubicBezTo>
                    <a:lnTo>
                      <a:pt x="5917" y="10339"/>
                    </a:lnTo>
                    <a:cubicBezTo>
                      <a:pt x="6063" y="10212"/>
                      <a:pt x="6215" y="10091"/>
                      <a:pt x="6368" y="9970"/>
                    </a:cubicBezTo>
                    <a:cubicBezTo>
                      <a:pt x="6444" y="9907"/>
                      <a:pt x="6527" y="9849"/>
                      <a:pt x="6603" y="9786"/>
                    </a:cubicBezTo>
                    <a:cubicBezTo>
                      <a:pt x="6685" y="9735"/>
                      <a:pt x="6762" y="9672"/>
                      <a:pt x="6825" y="9602"/>
                    </a:cubicBezTo>
                    <a:cubicBezTo>
                      <a:pt x="6842" y="9574"/>
                      <a:pt x="6825" y="9542"/>
                      <a:pt x="6800" y="9542"/>
                    </a:cubicBezTo>
                    <a:cubicBezTo>
                      <a:pt x="6796" y="9542"/>
                      <a:pt x="6791" y="9543"/>
                      <a:pt x="6787" y="9544"/>
                    </a:cubicBezTo>
                    <a:cubicBezTo>
                      <a:pt x="6692" y="9583"/>
                      <a:pt x="6609" y="9633"/>
                      <a:pt x="6533" y="9691"/>
                    </a:cubicBezTo>
                    <a:cubicBezTo>
                      <a:pt x="6457" y="9748"/>
                      <a:pt x="6374" y="9811"/>
                      <a:pt x="6298" y="9869"/>
                    </a:cubicBezTo>
                    <a:cubicBezTo>
                      <a:pt x="6196" y="9945"/>
                      <a:pt x="6107" y="10021"/>
                      <a:pt x="6012" y="10104"/>
                    </a:cubicBezTo>
                    <a:cubicBezTo>
                      <a:pt x="5917" y="10161"/>
                      <a:pt x="5821" y="10224"/>
                      <a:pt x="5732" y="10301"/>
                    </a:cubicBezTo>
                    <a:cubicBezTo>
                      <a:pt x="5789" y="10231"/>
                      <a:pt x="5847" y="10161"/>
                      <a:pt x="5910" y="10097"/>
                    </a:cubicBezTo>
                    <a:cubicBezTo>
                      <a:pt x="5980" y="10021"/>
                      <a:pt x="6050" y="9938"/>
                      <a:pt x="6107" y="9849"/>
                    </a:cubicBezTo>
                    <a:cubicBezTo>
                      <a:pt x="6123" y="9823"/>
                      <a:pt x="6096" y="9802"/>
                      <a:pt x="6071" y="9802"/>
                    </a:cubicBezTo>
                    <a:cubicBezTo>
                      <a:pt x="6066" y="9802"/>
                      <a:pt x="6061" y="9803"/>
                      <a:pt x="6056" y="9805"/>
                    </a:cubicBezTo>
                    <a:cubicBezTo>
                      <a:pt x="5974" y="9875"/>
                      <a:pt x="5898" y="9951"/>
                      <a:pt x="5828" y="10034"/>
                    </a:cubicBezTo>
                    <a:cubicBezTo>
                      <a:pt x="5751" y="10110"/>
                      <a:pt x="5681" y="10199"/>
                      <a:pt x="5612" y="10282"/>
                    </a:cubicBezTo>
                    <a:cubicBezTo>
                      <a:pt x="5465" y="10453"/>
                      <a:pt x="5326" y="10631"/>
                      <a:pt x="5186" y="10815"/>
                    </a:cubicBezTo>
                    <a:cubicBezTo>
                      <a:pt x="5173" y="10834"/>
                      <a:pt x="5154" y="10854"/>
                      <a:pt x="5141" y="10879"/>
                    </a:cubicBezTo>
                    <a:cubicBezTo>
                      <a:pt x="5059" y="10968"/>
                      <a:pt x="4982" y="11057"/>
                      <a:pt x="4913" y="11152"/>
                    </a:cubicBezTo>
                    <a:cubicBezTo>
                      <a:pt x="4849" y="11235"/>
                      <a:pt x="4785" y="11324"/>
                      <a:pt x="4728" y="11406"/>
                    </a:cubicBezTo>
                    <a:cubicBezTo>
                      <a:pt x="4677" y="11476"/>
                      <a:pt x="4627" y="11540"/>
                      <a:pt x="4582" y="11610"/>
                    </a:cubicBezTo>
                    <a:cubicBezTo>
                      <a:pt x="4455" y="11775"/>
                      <a:pt x="4334" y="11947"/>
                      <a:pt x="4213" y="12112"/>
                    </a:cubicBezTo>
                    <a:cubicBezTo>
                      <a:pt x="4207" y="12112"/>
                      <a:pt x="4201" y="12118"/>
                      <a:pt x="4194" y="12124"/>
                    </a:cubicBezTo>
                    <a:cubicBezTo>
                      <a:pt x="4105" y="12233"/>
                      <a:pt x="4023" y="12347"/>
                      <a:pt x="3959" y="12474"/>
                    </a:cubicBezTo>
                    <a:lnTo>
                      <a:pt x="3953" y="12487"/>
                    </a:lnTo>
                    <a:cubicBezTo>
                      <a:pt x="3915" y="12538"/>
                      <a:pt x="3877" y="12595"/>
                      <a:pt x="3839" y="12652"/>
                    </a:cubicBezTo>
                    <a:cubicBezTo>
                      <a:pt x="3756" y="12760"/>
                      <a:pt x="3692" y="12874"/>
                      <a:pt x="3616" y="12989"/>
                    </a:cubicBezTo>
                    <a:cubicBezTo>
                      <a:pt x="3718" y="12804"/>
                      <a:pt x="3819" y="12627"/>
                      <a:pt x="3921" y="12442"/>
                    </a:cubicBezTo>
                    <a:cubicBezTo>
                      <a:pt x="4144" y="12067"/>
                      <a:pt x="4372" y="11692"/>
                      <a:pt x="4614" y="11324"/>
                    </a:cubicBezTo>
                    <a:cubicBezTo>
                      <a:pt x="4684" y="11222"/>
                      <a:pt x="4747" y="11120"/>
                      <a:pt x="4817" y="11019"/>
                    </a:cubicBezTo>
                    <a:cubicBezTo>
                      <a:pt x="4887" y="10923"/>
                      <a:pt x="4951" y="10822"/>
                      <a:pt x="5001" y="10714"/>
                    </a:cubicBezTo>
                    <a:cubicBezTo>
                      <a:pt x="5006" y="10699"/>
                      <a:pt x="4996" y="10684"/>
                      <a:pt x="4985" y="10684"/>
                    </a:cubicBezTo>
                    <a:cubicBezTo>
                      <a:pt x="4982" y="10684"/>
                      <a:pt x="4979" y="10685"/>
                      <a:pt x="4976" y="10688"/>
                    </a:cubicBezTo>
                    <a:cubicBezTo>
                      <a:pt x="4900" y="10765"/>
                      <a:pt x="4836" y="10847"/>
                      <a:pt x="4779" y="10930"/>
                    </a:cubicBezTo>
                    <a:cubicBezTo>
                      <a:pt x="4716" y="11019"/>
                      <a:pt x="4652" y="11108"/>
                      <a:pt x="4588" y="11203"/>
                    </a:cubicBezTo>
                    <a:cubicBezTo>
                      <a:pt x="4461" y="11381"/>
                      <a:pt x="4347" y="11565"/>
                      <a:pt x="4233" y="11756"/>
                    </a:cubicBezTo>
                    <a:cubicBezTo>
                      <a:pt x="3997" y="12124"/>
                      <a:pt x="3781" y="12506"/>
                      <a:pt x="3578" y="12887"/>
                    </a:cubicBezTo>
                    <a:cubicBezTo>
                      <a:pt x="3508" y="13027"/>
                      <a:pt x="3432" y="13160"/>
                      <a:pt x="3368" y="13300"/>
                    </a:cubicBezTo>
                    <a:cubicBezTo>
                      <a:pt x="3438" y="13122"/>
                      <a:pt x="3508" y="12938"/>
                      <a:pt x="3572" y="12754"/>
                    </a:cubicBezTo>
                    <a:cubicBezTo>
                      <a:pt x="3680" y="12474"/>
                      <a:pt x="3769" y="12194"/>
                      <a:pt x="3826" y="11902"/>
                    </a:cubicBezTo>
                    <a:cubicBezTo>
                      <a:pt x="3830" y="11879"/>
                      <a:pt x="3809" y="11862"/>
                      <a:pt x="3790" y="11862"/>
                    </a:cubicBezTo>
                    <a:cubicBezTo>
                      <a:pt x="3778" y="11862"/>
                      <a:pt x="3767" y="11868"/>
                      <a:pt x="3762" y="11883"/>
                    </a:cubicBezTo>
                    <a:cubicBezTo>
                      <a:pt x="3654" y="12124"/>
                      <a:pt x="3584" y="12379"/>
                      <a:pt x="3495" y="12627"/>
                    </a:cubicBezTo>
                    <a:cubicBezTo>
                      <a:pt x="3406" y="12874"/>
                      <a:pt x="3311" y="13129"/>
                      <a:pt x="3216" y="13370"/>
                    </a:cubicBezTo>
                    <a:cubicBezTo>
                      <a:pt x="3025" y="13859"/>
                      <a:pt x="2822" y="14342"/>
                      <a:pt x="2612" y="14825"/>
                    </a:cubicBezTo>
                    <a:cubicBezTo>
                      <a:pt x="2180" y="15829"/>
                      <a:pt x="1748" y="16840"/>
                      <a:pt x="1316" y="17844"/>
                    </a:cubicBezTo>
                    <a:cubicBezTo>
                      <a:pt x="1074" y="18397"/>
                      <a:pt x="845" y="18943"/>
                      <a:pt x="629" y="19502"/>
                    </a:cubicBezTo>
                    <a:cubicBezTo>
                      <a:pt x="502" y="19674"/>
                      <a:pt x="318" y="19807"/>
                      <a:pt x="115" y="19871"/>
                    </a:cubicBezTo>
                    <a:cubicBezTo>
                      <a:pt x="331" y="18797"/>
                      <a:pt x="763" y="17780"/>
                      <a:pt x="1176" y="16763"/>
                    </a:cubicBezTo>
                    <a:cubicBezTo>
                      <a:pt x="1608" y="15702"/>
                      <a:pt x="2027" y="14628"/>
                      <a:pt x="2472" y="13573"/>
                    </a:cubicBezTo>
                    <a:cubicBezTo>
                      <a:pt x="2720" y="12989"/>
                      <a:pt x="2993" y="12417"/>
                      <a:pt x="3267" y="11851"/>
                    </a:cubicBezTo>
                    <a:lnTo>
                      <a:pt x="3267" y="11845"/>
                    </a:lnTo>
                    <a:cubicBezTo>
                      <a:pt x="3546" y="11578"/>
                      <a:pt x="3819" y="11317"/>
                      <a:pt x="4099" y="11051"/>
                    </a:cubicBezTo>
                    <a:cubicBezTo>
                      <a:pt x="4747" y="10428"/>
                      <a:pt x="5389" y="9805"/>
                      <a:pt x="6018" y="9163"/>
                    </a:cubicBezTo>
                    <a:cubicBezTo>
                      <a:pt x="6647" y="8521"/>
                      <a:pt x="7264" y="7873"/>
                      <a:pt x="7867" y="7206"/>
                    </a:cubicBezTo>
                    <a:cubicBezTo>
                      <a:pt x="8395" y="6621"/>
                      <a:pt x="8948" y="5992"/>
                      <a:pt x="9177" y="5217"/>
                    </a:cubicBezTo>
                    <a:cubicBezTo>
                      <a:pt x="9367" y="4581"/>
                      <a:pt x="9323" y="3831"/>
                      <a:pt x="8903" y="3298"/>
                    </a:cubicBezTo>
                    <a:cubicBezTo>
                      <a:pt x="8852" y="3234"/>
                      <a:pt x="8795" y="3171"/>
                      <a:pt x="8738" y="3113"/>
                    </a:cubicBezTo>
                    <a:cubicBezTo>
                      <a:pt x="8795" y="3082"/>
                      <a:pt x="8852" y="3056"/>
                      <a:pt x="8916" y="3024"/>
                    </a:cubicBezTo>
                    <a:cubicBezTo>
                      <a:pt x="8934" y="3013"/>
                      <a:pt x="8930" y="2979"/>
                      <a:pt x="8909" y="2979"/>
                    </a:cubicBezTo>
                    <a:cubicBezTo>
                      <a:pt x="8907" y="2979"/>
                      <a:pt x="8905" y="2979"/>
                      <a:pt x="8903" y="2980"/>
                    </a:cubicBezTo>
                    <a:cubicBezTo>
                      <a:pt x="8776" y="2999"/>
                      <a:pt x="8655" y="3050"/>
                      <a:pt x="8547" y="3120"/>
                    </a:cubicBezTo>
                    <a:cubicBezTo>
                      <a:pt x="8497" y="3151"/>
                      <a:pt x="8446" y="3190"/>
                      <a:pt x="8395" y="3234"/>
                    </a:cubicBezTo>
                    <a:cubicBezTo>
                      <a:pt x="8350" y="3266"/>
                      <a:pt x="8281" y="3317"/>
                      <a:pt x="8287" y="3387"/>
                    </a:cubicBezTo>
                    <a:cubicBezTo>
                      <a:pt x="8287" y="3399"/>
                      <a:pt x="8306" y="3412"/>
                      <a:pt x="8319" y="3412"/>
                    </a:cubicBezTo>
                    <a:cubicBezTo>
                      <a:pt x="8350" y="3406"/>
                      <a:pt x="8382" y="3393"/>
                      <a:pt x="8401" y="3368"/>
                    </a:cubicBezTo>
                    <a:cubicBezTo>
                      <a:pt x="8420" y="3348"/>
                      <a:pt x="8439" y="3329"/>
                      <a:pt x="8458" y="3310"/>
                    </a:cubicBezTo>
                    <a:cubicBezTo>
                      <a:pt x="8503" y="3266"/>
                      <a:pt x="8554" y="3228"/>
                      <a:pt x="8605" y="3196"/>
                    </a:cubicBezTo>
                    <a:lnTo>
                      <a:pt x="8624" y="3183"/>
                    </a:lnTo>
                    <a:cubicBezTo>
                      <a:pt x="8624" y="3196"/>
                      <a:pt x="8636" y="3209"/>
                      <a:pt x="8643" y="3221"/>
                    </a:cubicBezTo>
                    <a:cubicBezTo>
                      <a:pt x="9138" y="3679"/>
                      <a:pt x="9227" y="4416"/>
                      <a:pt x="9081" y="5045"/>
                    </a:cubicBezTo>
                    <a:cubicBezTo>
                      <a:pt x="8903" y="5801"/>
                      <a:pt x="8376" y="6431"/>
                      <a:pt x="7874" y="6996"/>
                    </a:cubicBezTo>
                    <a:cubicBezTo>
                      <a:pt x="7296" y="7651"/>
                      <a:pt x="6692" y="8286"/>
                      <a:pt x="6082" y="8909"/>
                    </a:cubicBezTo>
                    <a:cubicBezTo>
                      <a:pt x="5472" y="9538"/>
                      <a:pt x="4849" y="10167"/>
                      <a:pt x="4226" y="10777"/>
                    </a:cubicBezTo>
                    <a:cubicBezTo>
                      <a:pt x="3597" y="11387"/>
                      <a:pt x="2962" y="11997"/>
                      <a:pt x="2326" y="12601"/>
                    </a:cubicBezTo>
                    <a:cubicBezTo>
                      <a:pt x="2269" y="12658"/>
                      <a:pt x="2218" y="12709"/>
                      <a:pt x="2167" y="12760"/>
                    </a:cubicBezTo>
                    <a:cubicBezTo>
                      <a:pt x="2269" y="12194"/>
                      <a:pt x="2402" y="11635"/>
                      <a:pt x="2561" y="11082"/>
                    </a:cubicBezTo>
                    <a:cubicBezTo>
                      <a:pt x="2574" y="11082"/>
                      <a:pt x="2587" y="11082"/>
                      <a:pt x="2593" y="11070"/>
                    </a:cubicBezTo>
                    <a:cubicBezTo>
                      <a:pt x="3044" y="10231"/>
                      <a:pt x="3584" y="9436"/>
                      <a:pt x="4207" y="8712"/>
                    </a:cubicBezTo>
                    <a:cubicBezTo>
                      <a:pt x="4379" y="8509"/>
                      <a:pt x="4569" y="8312"/>
                      <a:pt x="4728" y="8096"/>
                    </a:cubicBezTo>
                    <a:cubicBezTo>
                      <a:pt x="4749" y="8075"/>
                      <a:pt x="4728" y="8046"/>
                      <a:pt x="4705" y="8046"/>
                    </a:cubicBezTo>
                    <a:cubicBezTo>
                      <a:pt x="4700" y="8046"/>
                      <a:pt x="4695" y="8047"/>
                      <a:pt x="4690" y="8051"/>
                    </a:cubicBezTo>
                    <a:cubicBezTo>
                      <a:pt x="4506" y="8204"/>
                      <a:pt x="4334" y="8369"/>
                      <a:pt x="4182" y="8553"/>
                    </a:cubicBezTo>
                    <a:cubicBezTo>
                      <a:pt x="4023" y="8737"/>
                      <a:pt x="3870" y="8928"/>
                      <a:pt x="3724" y="9119"/>
                    </a:cubicBezTo>
                    <a:cubicBezTo>
                      <a:pt x="3432" y="9500"/>
                      <a:pt x="3165" y="9907"/>
                      <a:pt x="2930" y="10326"/>
                    </a:cubicBezTo>
                    <a:cubicBezTo>
                      <a:pt x="2809" y="10542"/>
                      <a:pt x="2701" y="10758"/>
                      <a:pt x="2593" y="10974"/>
                    </a:cubicBezTo>
                    <a:cubicBezTo>
                      <a:pt x="2625" y="10885"/>
                      <a:pt x="2657" y="10790"/>
                      <a:pt x="2682" y="10695"/>
                    </a:cubicBezTo>
                    <a:cubicBezTo>
                      <a:pt x="2695" y="10695"/>
                      <a:pt x="2707" y="10688"/>
                      <a:pt x="2707" y="10682"/>
                    </a:cubicBezTo>
                    <a:cubicBezTo>
                      <a:pt x="2866" y="10332"/>
                      <a:pt x="3012" y="9977"/>
                      <a:pt x="3184" y="9633"/>
                    </a:cubicBezTo>
                    <a:cubicBezTo>
                      <a:pt x="3705" y="8591"/>
                      <a:pt x="4385" y="7638"/>
                      <a:pt x="5192" y="6806"/>
                    </a:cubicBezTo>
                    <a:cubicBezTo>
                      <a:pt x="5345" y="6647"/>
                      <a:pt x="5504" y="6500"/>
                      <a:pt x="5662" y="6354"/>
                    </a:cubicBezTo>
                    <a:lnTo>
                      <a:pt x="5891" y="6132"/>
                    </a:lnTo>
                    <a:cubicBezTo>
                      <a:pt x="5980" y="6062"/>
                      <a:pt x="6056" y="5986"/>
                      <a:pt x="6133" y="5909"/>
                    </a:cubicBezTo>
                    <a:cubicBezTo>
                      <a:pt x="6144" y="5893"/>
                      <a:pt x="6131" y="5862"/>
                      <a:pt x="6111" y="5862"/>
                    </a:cubicBezTo>
                    <a:cubicBezTo>
                      <a:pt x="6108" y="5862"/>
                      <a:pt x="6104" y="5863"/>
                      <a:pt x="6101" y="5865"/>
                    </a:cubicBezTo>
                    <a:cubicBezTo>
                      <a:pt x="6018" y="5916"/>
                      <a:pt x="5942" y="5973"/>
                      <a:pt x="5866" y="6030"/>
                    </a:cubicBezTo>
                    <a:cubicBezTo>
                      <a:pt x="5796" y="6094"/>
                      <a:pt x="5720" y="6151"/>
                      <a:pt x="5643" y="6215"/>
                    </a:cubicBezTo>
                    <a:cubicBezTo>
                      <a:pt x="5497" y="6342"/>
                      <a:pt x="5357" y="6475"/>
                      <a:pt x="5224" y="6615"/>
                    </a:cubicBezTo>
                    <a:cubicBezTo>
                      <a:pt x="4944" y="6888"/>
                      <a:pt x="4684" y="7180"/>
                      <a:pt x="4436" y="7485"/>
                    </a:cubicBezTo>
                    <a:cubicBezTo>
                      <a:pt x="3947" y="8089"/>
                      <a:pt x="3521" y="8744"/>
                      <a:pt x="3171" y="9443"/>
                    </a:cubicBezTo>
                    <a:cubicBezTo>
                      <a:pt x="3133" y="9519"/>
                      <a:pt x="3095" y="9595"/>
                      <a:pt x="3063" y="9665"/>
                    </a:cubicBezTo>
                    <a:cubicBezTo>
                      <a:pt x="3222" y="9278"/>
                      <a:pt x="3400" y="8896"/>
                      <a:pt x="3597" y="8521"/>
                    </a:cubicBezTo>
                    <a:cubicBezTo>
                      <a:pt x="3699" y="8337"/>
                      <a:pt x="3800" y="8146"/>
                      <a:pt x="3902" y="7968"/>
                    </a:cubicBezTo>
                    <a:cubicBezTo>
                      <a:pt x="4010" y="7784"/>
                      <a:pt x="4131" y="7600"/>
                      <a:pt x="4220" y="7409"/>
                    </a:cubicBezTo>
                    <a:cubicBezTo>
                      <a:pt x="4238" y="7378"/>
                      <a:pt x="4211" y="7349"/>
                      <a:pt x="4182" y="7349"/>
                    </a:cubicBezTo>
                    <a:cubicBezTo>
                      <a:pt x="4171" y="7349"/>
                      <a:pt x="4159" y="7354"/>
                      <a:pt x="4150" y="7365"/>
                    </a:cubicBezTo>
                    <a:cubicBezTo>
                      <a:pt x="4029" y="7517"/>
                      <a:pt x="3921" y="7676"/>
                      <a:pt x="3826" y="7841"/>
                    </a:cubicBezTo>
                    <a:cubicBezTo>
                      <a:pt x="3731" y="8000"/>
                      <a:pt x="3635" y="8172"/>
                      <a:pt x="3546" y="8337"/>
                    </a:cubicBezTo>
                    <a:cubicBezTo>
                      <a:pt x="3483" y="8445"/>
                      <a:pt x="3425" y="8553"/>
                      <a:pt x="3375" y="8667"/>
                    </a:cubicBezTo>
                    <a:cubicBezTo>
                      <a:pt x="3406" y="8578"/>
                      <a:pt x="3445" y="8483"/>
                      <a:pt x="3483" y="8394"/>
                    </a:cubicBezTo>
                    <a:cubicBezTo>
                      <a:pt x="3692" y="7879"/>
                      <a:pt x="3921" y="7371"/>
                      <a:pt x="4169" y="6869"/>
                    </a:cubicBezTo>
                    <a:cubicBezTo>
                      <a:pt x="4410" y="6373"/>
                      <a:pt x="4665" y="5878"/>
                      <a:pt x="4932" y="5395"/>
                    </a:cubicBezTo>
                    <a:cubicBezTo>
                      <a:pt x="5160" y="4963"/>
                      <a:pt x="5415" y="4537"/>
                      <a:pt x="5688" y="4136"/>
                    </a:cubicBezTo>
                    <a:cubicBezTo>
                      <a:pt x="5993" y="3717"/>
                      <a:pt x="6361" y="3348"/>
                      <a:pt x="6832" y="3126"/>
                    </a:cubicBezTo>
                    <a:cubicBezTo>
                      <a:pt x="6879" y="3097"/>
                      <a:pt x="6855" y="3029"/>
                      <a:pt x="6806" y="3029"/>
                    </a:cubicBezTo>
                    <a:cubicBezTo>
                      <a:pt x="6802" y="3029"/>
                      <a:pt x="6798" y="3030"/>
                      <a:pt x="6794" y="3031"/>
                    </a:cubicBezTo>
                    <a:cubicBezTo>
                      <a:pt x="6565" y="3126"/>
                      <a:pt x="6355" y="3253"/>
                      <a:pt x="6171" y="3412"/>
                    </a:cubicBezTo>
                    <a:lnTo>
                      <a:pt x="6317" y="3158"/>
                    </a:lnTo>
                    <a:lnTo>
                      <a:pt x="6431" y="2961"/>
                    </a:lnTo>
                    <a:cubicBezTo>
                      <a:pt x="6469" y="2897"/>
                      <a:pt x="6514" y="2834"/>
                      <a:pt x="6546" y="2770"/>
                    </a:cubicBezTo>
                    <a:cubicBezTo>
                      <a:pt x="6590" y="2694"/>
                      <a:pt x="6635" y="2618"/>
                      <a:pt x="6679" y="2541"/>
                    </a:cubicBezTo>
                    <a:cubicBezTo>
                      <a:pt x="6768" y="2389"/>
                      <a:pt x="6863" y="2236"/>
                      <a:pt x="6959" y="2090"/>
                    </a:cubicBezTo>
                    <a:cubicBezTo>
                      <a:pt x="7079" y="1906"/>
                      <a:pt x="7200" y="1728"/>
                      <a:pt x="7327" y="1550"/>
                    </a:cubicBezTo>
                    <a:lnTo>
                      <a:pt x="7327" y="1550"/>
                    </a:lnTo>
                    <a:cubicBezTo>
                      <a:pt x="7276" y="1652"/>
                      <a:pt x="7232" y="1766"/>
                      <a:pt x="7213" y="1881"/>
                    </a:cubicBezTo>
                    <a:cubicBezTo>
                      <a:pt x="7213" y="1893"/>
                      <a:pt x="7224" y="1903"/>
                      <a:pt x="7235" y="1903"/>
                    </a:cubicBezTo>
                    <a:cubicBezTo>
                      <a:pt x="7241" y="1903"/>
                      <a:pt x="7247" y="1900"/>
                      <a:pt x="7251" y="1893"/>
                    </a:cubicBezTo>
                    <a:cubicBezTo>
                      <a:pt x="7340" y="1747"/>
                      <a:pt x="7410" y="1588"/>
                      <a:pt x="7486" y="1436"/>
                    </a:cubicBezTo>
                    <a:cubicBezTo>
                      <a:pt x="7582" y="1283"/>
                      <a:pt x="7690" y="1131"/>
                      <a:pt x="7804" y="991"/>
                    </a:cubicBezTo>
                    <a:cubicBezTo>
                      <a:pt x="8007" y="762"/>
                      <a:pt x="8236" y="559"/>
                      <a:pt x="8484" y="387"/>
                    </a:cubicBezTo>
                    <a:cubicBezTo>
                      <a:pt x="8554" y="355"/>
                      <a:pt x="8624" y="317"/>
                      <a:pt x="8694" y="292"/>
                    </a:cubicBezTo>
                    <a:cubicBezTo>
                      <a:pt x="8872" y="216"/>
                      <a:pt x="9062" y="165"/>
                      <a:pt x="9253" y="127"/>
                    </a:cubicBezTo>
                    <a:close/>
                    <a:moveTo>
                      <a:pt x="9709" y="0"/>
                    </a:moveTo>
                    <a:cubicBezTo>
                      <a:pt x="9205" y="0"/>
                      <a:pt x="8696" y="150"/>
                      <a:pt x="8268" y="406"/>
                    </a:cubicBezTo>
                    <a:cubicBezTo>
                      <a:pt x="8096" y="502"/>
                      <a:pt x="7944" y="629"/>
                      <a:pt x="7817" y="781"/>
                    </a:cubicBezTo>
                    <a:cubicBezTo>
                      <a:pt x="7806" y="797"/>
                      <a:pt x="7821" y="816"/>
                      <a:pt x="7837" y="816"/>
                    </a:cubicBezTo>
                    <a:cubicBezTo>
                      <a:pt x="7841" y="816"/>
                      <a:pt x="7845" y="815"/>
                      <a:pt x="7848" y="813"/>
                    </a:cubicBezTo>
                    <a:lnTo>
                      <a:pt x="7880" y="787"/>
                    </a:lnTo>
                    <a:lnTo>
                      <a:pt x="7880" y="787"/>
                    </a:lnTo>
                    <a:cubicBezTo>
                      <a:pt x="7836" y="838"/>
                      <a:pt x="7791" y="883"/>
                      <a:pt x="7747" y="934"/>
                    </a:cubicBezTo>
                    <a:cubicBezTo>
                      <a:pt x="7677" y="1016"/>
                      <a:pt x="7613" y="1099"/>
                      <a:pt x="7550" y="1188"/>
                    </a:cubicBezTo>
                    <a:lnTo>
                      <a:pt x="7537" y="1194"/>
                    </a:lnTo>
                    <a:cubicBezTo>
                      <a:pt x="7435" y="1309"/>
                      <a:pt x="7340" y="1429"/>
                      <a:pt x="7251" y="1544"/>
                    </a:cubicBezTo>
                    <a:cubicBezTo>
                      <a:pt x="7238" y="1544"/>
                      <a:pt x="7232" y="1544"/>
                      <a:pt x="7226" y="1550"/>
                    </a:cubicBezTo>
                    <a:cubicBezTo>
                      <a:pt x="6946" y="1919"/>
                      <a:pt x="6705" y="2306"/>
                      <a:pt x="6457" y="2694"/>
                    </a:cubicBezTo>
                    <a:cubicBezTo>
                      <a:pt x="6330" y="2885"/>
                      <a:pt x="6215" y="3082"/>
                      <a:pt x="6095" y="3279"/>
                    </a:cubicBezTo>
                    <a:cubicBezTo>
                      <a:pt x="5986" y="3437"/>
                      <a:pt x="5891" y="3603"/>
                      <a:pt x="5809" y="3774"/>
                    </a:cubicBezTo>
                    <a:cubicBezTo>
                      <a:pt x="5777" y="3806"/>
                      <a:pt x="5751" y="3844"/>
                      <a:pt x="5720" y="3882"/>
                    </a:cubicBezTo>
                    <a:cubicBezTo>
                      <a:pt x="5434" y="4264"/>
                      <a:pt x="5173" y="4670"/>
                      <a:pt x="4951" y="5096"/>
                    </a:cubicBezTo>
                    <a:cubicBezTo>
                      <a:pt x="4398" y="6081"/>
                      <a:pt x="3902" y="7091"/>
                      <a:pt x="3464" y="8134"/>
                    </a:cubicBezTo>
                    <a:cubicBezTo>
                      <a:pt x="3260" y="8617"/>
                      <a:pt x="3063" y="9106"/>
                      <a:pt x="2917" y="9608"/>
                    </a:cubicBezTo>
                    <a:cubicBezTo>
                      <a:pt x="2897" y="9606"/>
                      <a:pt x="2877" y="9605"/>
                      <a:pt x="2857" y="9605"/>
                    </a:cubicBezTo>
                    <a:cubicBezTo>
                      <a:pt x="2803" y="9605"/>
                      <a:pt x="2751" y="9611"/>
                      <a:pt x="2695" y="9621"/>
                    </a:cubicBezTo>
                    <a:cubicBezTo>
                      <a:pt x="2612" y="9633"/>
                      <a:pt x="2523" y="9640"/>
                      <a:pt x="2440" y="9659"/>
                    </a:cubicBezTo>
                    <a:cubicBezTo>
                      <a:pt x="2269" y="9684"/>
                      <a:pt x="2097" y="9710"/>
                      <a:pt x="1926" y="9741"/>
                    </a:cubicBezTo>
                    <a:cubicBezTo>
                      <a:pt x="1754" y="9773"/>
                      <a:pt x="1589" y="9811"/>
                      <a:pt x="1417" y="9843"/>
                    </a:cubicBezTo>
                    <a:cubicBezTo>
                      <a:pt x="1341" y="9862"/>
                      <a:pt x="1265" y="9881"/>
                      <a:pt x="1189" y="9900"/>
                    </a:cubicBezTo>
                    <a:cubicBezTo>
                      <a:pt x="1100" y="9919"/>
                      <a:pt x="1017" y="9945"/>
                      <a:pt x="934" y="9977"/>
                    </a:cubicBezTo>
                    <a:cubicBezTo>
                      <a:pt x="922" y="9983"/>
                      <a:pt x="915" y="9989"/>
                      <a:pt x="915" y="10002"/>
                    </a:cubicBezTo>
                    <a:cubicBezTo>
                      <a:pt x="903" y="10015"/>
                      <a:pt x="890" y="10034"/>
                      <a:pt x="884" y="10053"/>
                    </a:cubicBezTo>
                    <a:cubicBezTo>
                      <a:pt x="871" y="10085"/>
                      <a:pt x="871" y="10116"/>
                      <a:pt x="884" y="10154"/>
                    </a:cubicBezTo>
                    <a:cubicBezTo>
                      <a:pt x="903" y="10212"/>
                      <a:pt x="953" y="10250"/>
                      <a:pt x="1017" y="10263"/>
                    </a:cubicBezTo>
                    <a:lnTo>
                      <a:pt x="1011" y="10263"/>
                    </a:lnTo>
                    <a:cubicBezTo>
                      <a:pt x="1000" y="10273"/>
                      <a:pt x="1003" y="10289"/>
                      <a:pt x="1012" y="10289"/>
                    </a:cubicBezTo>
                    <a:cubicBezTo>
                      <a:pt x="1014" y="10289"/>
                      <a:pt x="1015" y="10289"/>
                      <a:pt x="1017" y="10288"/>
                    </a:cubicBezTo>
                    <a:cubicBezTo>
                      <a:pt x="1119" y="10275"/>
                      <a:pt x="1214" y="10250"/>
                      <a:pt x="1309" y="10212"/>
                    </a:cubicBezTo>
                    <a:cubicBezTo>
                      <a:pt x="1411" y="10180"/>
                      <a:pt x="1513" y="10148"/>
                      <a:pt x="1614" y="10110"/>
                    </a:cubicBezTo>
                    <a:lnTo>
                      <a:pt x="1919" y="10008"/>
                    </a:lnTo>
                    <a:lnTo>
                      <a:pt x="2027" y="9970"/>
                    </a:lnTo>
                    <a:lnTo>
                      <a:pt x="2027" y="9970"/>
                    </a:lnTo>
                    <a:cubicBezTo>
                      <a:pt x="1907" y="10034"/>
                      <a:pt x="1786" y="10097"/>
                      <a:pt x="1665" y="10174"/>
                    </a:cubicBezTo>
                    <a:cubicBezTo>
                      <a:pt x="1589" y="10218"/>
                      <a:pt x="1506" y="10269"/>
                      <a:pt x="1430" y="10326"/>
                    </a:cubicBezTo>
                    <a:cubicBezTo>
                      <a:pt x="1341" y="10364"/>
                      <a:pt x="1271" y="10428"/>
                      <a:pt x="1214" y="10498"/>
                    </a:cubicBezTo>
                    <a:cubicBezTo>
                      <a:pt x="1201" y="10517"/>
                      <a:pt x="1220" y="10536"/>
                      <a:pt x="1239" y="10536"/>
                    </a:cubicBezTo>
                    <a:cubicBezTo>
                      <a:pt x="1246" y="10536"/>
                      <a:pt x="1252" y="10529"/>
                      <a:pt x="1259" y="10529"/>
                    </a:cubicBezTo>
                    <a:cubicBezTo>
                      <a:pt x="1252" y="10542"/>
                      <a:pt x="1265" y="10561"/>
                      <a:pt x="1278" y="10561"/>
                    </a:cubicBezTo>
                    <a:cubicBezTo>
                      <a:pt x="1405" y="10529"/>
                      <a:pt x="1525" y="10491"/>
                      <a:pt x="1640" y="10447"/>
                    </a:cubicBezTo>
                    <a:cubicBezTo>
                      <a:pt x="1767" y="10402"/>
                      <a:pt x="1894" y="10358"/>
                      <a:pt x="2015" y="10320"/>
                    </a:cubicBezTo>
                    <a:cubicBezTo>
                      <a:pt x="2269" y="10237"/>
                      <a:pt x="2510" y="10148"/>
                      <a:pt x="2758" y="10059"/>
                    </a:cubicBezTo>
                    <a:lnTo>
                      <a:pt x="2758" y="10059"/>
                    </a:lnTo>
                    <a:cubicBezTo>
                      <a:pt x="2580" y="10542"/>
                      <a:pt x="2434" y="11031"/>
                      <a:pt x="2313" y="11527"/>
                    </a:cubicBezTo>
                    <a:cubicBezTo>
                      <a:pt x="2250" y="11794"/>
                      <a:pt x="2199" y="12055"/>
                      <a:pt x="2155" y="12321"/>
                    </a:cubicBezTo>
                    <a:cubicBezTo>
                      <a:pt x="2085" y="12493"/>
                      <a:pt x="2053" y="12677"/>
                      <a:pt x="2078" y="12855"/>
                    </a:cubicBezTo>
                    <a:cubicBezTo>
                      <a:pt x="2078" y="12878"/>
                      <a:pt x="2098" y="12895"/>
                      <a:pt x="2119" y="12895"/>
                    </a:cubicBezTo>
                    <a:cubicBezTo>
                      <a:pt x="2127" y="12895"/>
                      <a:pt x="2135" y="12892"/>
                      <a:pt x="2142" y="12887"/>
                    </a:cubicBezTo>
                    <a:cubicBezTo>
                      <a:pt x="2479" y="12588"/>
                      <a:pt x="2803" y="12277"/>
                      <a:pt x="3127" y="11966"/>
                    </a:cubicBezTo>
                    <a:lnTo>
                      <a:pt x="3146" y="11947"/>
                    </a:lnTo>
                    <a:lnTo>
                      <a:pt x="3146" y="11947"/>
                    </a:lnTo>
                    <a:cubicBezTo>
                      <a:pt x="2898" y="12398"/>
                      <a:pt x="2669" y="12868"/>
                      <a:pt x="2472" y="13345"/>
                    </a:cubicBezTo>
                    <a:cubicBezTo>
                      <a:pt x="2243" y="13866"/>
                      <a:pt x="2034" y="14400"/>
                      <a:pt x="1818" y="14927"/>
                    </a:cubicBezTo>
                    <a:cubicBezTo>
                      <a:pt x="1602" y="15454"/>
                      <a:pt x="1373" y="16001"/>
                      <a:pt x="1157" y="16535"/>
                    </a:cubicBezTo>
                    <a:cubicBezTo>
                      <a:pt x="934" y="17075"/>
                      <a:pt x="725" y="17583"/>
                      <a:pt x="528" y="18117"/>
                    </a:cubicBezTo>
                    <a:cubicBezTo>
                      <a:pt x="299" y="18702"/>
                      <a:pt x="127" y="19299"/>
                      <a:pt x="7" y="19915"/>
                    </a:cubicBezTo>
                    <a:cubicBezTo>
                      <a:pt x="1" y="19944"/>
                      <a:pt x="21" y="19967"/>
                      <a:pt x="48" y="19967"/>
                    </a:cubicBezTo>
                    <a:cubicBezTo>
                      <a:pt x="51" y="19967"/>
                      <a:pt x="54" y="19967"/>
                      <a:pt x="57" y="19966"/>
                    </a:cubicBezTo>
                    <a:cubicBezTo>
                      <a:pt x="312" y="19915"/>
                      <a:pt x="540" y="19769"/>
                      <a:pt x="687" y="19560"/>
                    </a:cubicBezTo>
                    <a:cubicBezTo>
                      <a:pt x="693" y="19569"/>
                      <a:pt x="702" y="19574"/>
                      <a:pt x="711" y="19574"/>
                    </a:cubicBezTo>
                    <a:cubicBezTo>
                      <a:pt x="720" y="19574"/>
                      <a:pt x="728" y="19569"/>
                      <a:pt x="731" y="19560"/>
                    </a:cubicBezTo>
                    <a:cubicBezTo>
                      <a:pt x="845" y="19337"/>
                      <a:pt x="979" y="19121"/>
                      <a:pt x="1131" y="18924"/>
                    </a:cubicBezTo>
                    <a:cubicBezTo>
                      <a:pt x="1278" y="18733"/>
                      <a:pt x="1443" y="18549"/>
                      <a:pt x="1595" y="18371"/>
                    </a:cubicBezTo>
                    <a:cubicBezTo>
                      <a:pt x="1761" y="18181"/>
                      <a:pt x="1913" y="17984"/>
                      <a:pt x="2053" y="17774"/>
                    </a:cubicBezTo>
                    <a:cubicBezTo>
                      <a:pt x="2129" y="17653"/>
                      <a:pt x="2199" y="17526"/>
                      <a:pt x="2256" y="17399"/>
                    </a:cubicBezTo>
                    <a:cubicBezTo>
                      <a:pt x="2663" y="17151"/>
                      <a:pt x="2873" y="16675"/>
                      <a:pt x="3019" y="16242"/>
                    </a:cubicBezTo>
                    <a:cubicBezTo>
                      <a:pt x="3197" y="15690"/>
                      <a:pt x="3337" y="15118"/>
                      <a:pt x="3502" y="14552"/>
                    </a:cubicBezTo>
                    <a:cubicBezTo>
                      <a:pt x="3807" y="13484"/>
                      <a:pt x="4169" y="12417"/>
                      <a:pt x="4804" y="11489"/>
                    </a:cubicBezTo>
                    <a:cubicBezTo>
                      <a:pt x="4874" y="11406"/>
                      <a:pt x="4938" y="11317"/>
                      <a:pt x="5001" y="11235"/>
                    </a:cubicBezTo>
                    <a:lnTo>
                      <a:pt x="5078" y="11139"/>
                    </a:lnTo>
                    <a:cubicBezTo>
                      <a:pt x="5281" y="10923"/>
                      <a:pt x="5491" y="10714"/>
                      <a:pt x="5713" y="10510"/>
                    </a:cubicBezTo>
                    <a:cubicBezTo>
                      <a:pt x="5770" y="10485"/>
                      <a:pt x="5828" y="10460"/>
                      <a:pt x="5885" y="10434"/>
                    </a:cubicBezTo>
                    <a:cubicBezTo>
                      <a:pt x="5885" y="10434"/>
                      <a:pt x="5891" y="10440"/>
                      <a:pt x="5898" y="10440"/>
                    </a:cubicBezTo>
                    <a:cubicBezTo>
                      <a:pt x="6215" y="10631"/>
                      <a:pt x="6539" y="10796"/>
                      <a:pt x="6851" y="10981"/>
                    </a:cubicBezTo>
                    <a:cubicBezTo>
                      <a:pt x="6857" y="11012"/>
                      <a:pt x="6863" y="11051"/>
                      <a:pt x="6876" y="11082"/>
                    </a:cubicBezTo>
                    <a:cubicBezTo>
                      <a:pt x="6889" y="11120"/>
                      <a:pt x="6914" y="11152"/>
                      <a:pt x="6946" y="11184"/>
                    </a:cubicBezTo>
                    <a:cubicBezTo>
                      <a:pt x="6971" y="11203"/>
                      <a:pt x="7003" y="11216"/>
                      <a:pt x="7041" y="11216"/>
                    </a:cubicBezTo>
                    <a:cubicBezTo>
                      <a:pt x="7041" y="11222"/>
                      <a:pt x="7048" y="11228"/>
                      <a:pt x="7054" y="11228"/>
                    </a:cubicBezTo>
                    <a:cubicBezTo>
                      <a:pt x="7093" y="11256"/>
                      <a:pt x="7141" y="11274"/>
                      <a:pt x="7191" y="11274"/>
                    </a:cubicBezTo>
                    <a:cubicBezTo>
                      <a:pt x="7198" y="11274"/>
                      <a:pt x="7206" y="11274"/>
                      <a:pt x="7213" y="11273"/>
                    </a:cubicBezTo>
                    <a:cubicBezTo>
                      <a:pt x="7245" y="11273"/>
                      <a:pt x="7264" y="11241"/>
                      <a:pt x="7251" y="11209"/>
                    </a:cubicBezTo>
                    <a:cubicBezTo>
                      <a:pt x="7245" y="11197"/>
                      <a:pt x="7238" y="11178"/>
                      <a:pt x="7226" y="11165"/>
                    </a:cubicBezTo>
                    <a:lnTo>
                      <a:pt x="7226" y="11165"/>
                    </a:lnTo>
                    <a:cubicBezTo>
                      <a:pt x="7296" y="11209"/>
                      <a:pt x="7372" y="11248"/>
                      <a:pt x="7442" y="11292"/>
                    </a:cubicBezTo>
                    <a:lnTo>
                      <a:pt x="7728" y="11464"/>
                    </a:lnTo>
                    <a:cubicBezTo>
                      <a:pt x="7912" y="11578"/>
                      <a:pt x="8096" y="11692"/>
                      <a:pt x="8281" y="11807"/>
                    </a:cubicBezTo>
                    <a:cubicBezTo>
                      <a:pt x="8630" y="12029"/>
                      <a:pt x="8961" y="12264"/>
                      <a:pt x="9304" y="12487"/>
                    </a:cubicBezTo>
                    <a:cubicBezTo>
                      <a:pt x="9304" y="12493"/>
                      <a:pt x="9304" y="12499"/>
                      <a:pt x="9310" y="12499"/>
                    </a:cubicBezTo>
                    <a:cubicBezTo>
                      <a:pt x="9399" y="12576"/>
                      <a:pt x="9488" y="12646"/>
                      <a:pt x="9590" y="12703"/>
                    </a:cubicBezTo>
                    <a:cubicBezTo>
                      <a:pt x="9599" y="12706"/>
                      <a:pt x="9609" y="12708"/>
                      <a:pt x="9617" y="12708"/>
                    </a:cubicBezTo>
                    <a:cubicBezTo>
                      <a:pt x="9626" y="12708"/>
                      <a:pt x="9634" y="12706"/>
                      <a:pt x="9640" y="12703"/>
                    </a:cubicBezTo>
                    <a:cubicBezTo>
                      <a:pt x="9774" y="12798"/>
                      <a:pt x="9907" y="12874"/>
                      <a:pt x="10054" y="12944"/>
                    </a:cubicBezTo>
                    <a:cubicBezTo>
                      <a:pt x="10244" y="13033"/>
                      <a:pt x="10448" y="13103"/>
                      <a:pt x="10657" y="13154"/>
                    </a:cubicBezTo>
                    <a:cubicBezTo>
                      <a:pt x="10659" y="13154"/>
                      <a:pt x="10661" y="13154"/>
                      <a:pt x="10663" y="13154"/>
                    </a:cubicBezTo>
                    <a:cubicBezTo>
                      <a:pt x="10697" y="13154"/>
                      <a:pt x="10712" y="13102"/>
                      <a:pt x="10676" y="13084"/>
                    </a:cubicBezTo>
                    <a:cubicBezTo>
                      <a:pt x="10657" y="13078"/>
                      <a:pt x="10638" y="13065"/>
                      <a:pt x="10625" y="13052"/>
                    </a:cubicBezTo>
                    <a:cubicBezTo>
                      <a:pt x="10657" y="13033"/>
                      <a:pt x="10664" y="12989"/>
                      <a:pt x="10632" y="12963"/>
                    </a:cubicBezTo>
                    <a:cubicBezTo>
                      <a:pt x="10517" y="12881"/>
                      <a:pt x="10397" y="12792"/>
                      <a:pt x="10282" y="12709"/>
                    </a:cubicBezTo>
                    <a:cubicBezTo>
                      <a:pt x="10276" y="12703"/>
                      <a:pt x="10263" y="12690"/>
                      <a:pt x="10257" y="12684"/>
                    </a:cubicBezTo>
                    <a:cubicBezTo>
                      <a:pt x="10193" y="12627"/>
                      <a:pt x="10136" y="12569"/>
                      <a:pt x="10066" y="12518"/>
                    </a:cubicBezTo>
                    <a:cubicBezTo>
                      <a:pt x="10079" y="12499"/>
                      <a:pt x="10079" y="12474"/>
                      <a:pt x="10060" y="12461"/>
                    </a:cubicBezTo>
                    <a:cubicBezTo>
                      <a:pt x="9914" y="12328"/>
                      <a:pt x="9755" y="12207"/>
                      <a:pt x="9583" y="12099"/>
                    </a:cubicBezTo>
                    <a:cubicBezTo>
                      <a:pt x="9418" y="11978"/>
                      <a:pt x="9246" y="11858"/>
                      <a:pt x="9081" y="11750"/>
                    </a:cubicBezTo>
                    <a:cubicBezTo>
                      <a:pt x="8910" y="11635"/>
                      <a:pt x="8744" y="11521"/>
                      <a:pt x="8573" y="11413"/>
                    </a:cubicBezTo>
                    <a:cubicBezTo>
                      <a:pt x="8414" y="11305"/>
                      <a:pt x="8255" y="11203"/>
                      <a:pt x="8084" y="11114"/>
                    </a:cubicBezTo>
                    <a:lnTo>
                      <a:pt x="8090" y="11101"/>
                    </a:lnTo>
                    <a:cubicBezTo>
                      <a:pt x="8153" y="11012"/>
                      <a:pt x="8173" y="10898"/>
                      <a:pt x="8141" y="10796"/>
                    </a:cubicBezTo>
                    <a:cubicBezTo>
                      <a:pt x="8128" y="10745"/>
                      <a:pt x="8103" y="10701"/>
                      <a:pt x="8077" y="10657"/>
                    </a:cubicBezTo>
                    <a:cubicBezTo>
                      <a:pt x="8090" y="10644"/>
                      <a:pt x="8096" y="10625"/>
                      <a:pt x="8090" y="10612"/>
                    </a:cubicBezTo>
                    <a:cubicBezTo>
                      <a:pt x="8052" y="10498"/>
                      <a:pt x="7969" y="10409"/>
                      <a:pt x="7861" y="10364"/>
                    </a:cubicBezTo>
                    <a:cubicBezTo>
                      <a:pt x="7810" y="10340"/>
                      <a:pt x="7755" y="10327"/>
                      <a:pt x="7701" y="10327"/>
                    </a:cubicBezTo>
                    <a:cubicBezTo>
                      <a:pt x="7654" y="10327"/>
                      <a:pt x="7607" y="10337"/>
                      <a:pt x="7562" y="10358"/>
                    </a:cubicBezTo>
                    <a:lnTo>
                      <a:pt x="7562" y="10339"/>
                    </a:lnTo>
                    <a:cubicBezTo>
                      <a:pt x="7575" y="10282"/>
                      <a:pt x="7588" y="10218"/>
                      <a:pt x="7601" y="10154"/>
                    </a:cubicBezTo>
                    <a:cubicBezTo>
                      <a:pt x="7626" y="10027"/>
                      <a:pt x="7651" y="9900"/>
                      <a:pt x="7670" y="9773"/>
                    </a:cubicBezTo>
                    <a:cubicBezTo>
                      <a:pt x="7690" y="9646"/>
                      <a:pt x="7702" y="9525"/>
                      <a:pt x="7715" y="9398"/>
                    </a:cubicBezTo>
                    <a:cubicBezTo>
                      <a:pt x="7721" y="9335"/>
                      <a:pt x="7728" y="9271"/>
                      <a:pt x="7734" y="9208"/>
                    </a:cubicBezTo>
                    <a:cubicBezTo>
                      <a:pt x="7734" y="9176"/>
                      <a:pt x="7734" y="9138"/>
                      <a:pt x="7740" y="9106"/>
                    </a:cubicBezTo>
                    <a:cubicBezTo>
                      <a:pt x="7982" y="8858"/>
                      <a:pt x="8211" y="8604"/>
                      <a:pt x="8414" y="8331"/>
                    </a:cubicBezTo>
                    <a:cubicBezTo>
                      <a:pt x="8516" y="8197"/>
                      <a:pt x="8617" y="8064"/>
                      <a:pt x="8706" y="7918"/>
                    </a:cubicBezTo>
                    <a:cubicBezTo>
                      <a:pt x="8795" y="7784"/>
                      <a:pt x="8878" y="7638"/>
                      <a:pt x="8941" y="7485"/>
                    </a:cubicBezTo>
                    <a:cubicBezTo>
                      <a:pt x="8941" y="7479"/>
                      <a:pt x="8941" y="7473"/>
                      <a:pt x="8941" y="7466"/>
                    </a:cubicBezTo>
                    <a:cubicBezTo>
                      <a:pt x="8986" y="7403"/>
                      <a:pt x="9024" y="7333"/>
                      <a:pt x="9069" y="7269"/>
                    </a:cubicBezTo>
                    <a:cubicBezTo>
                      <a:pt x="9513" y="6545"/>
                      <a:pt x="9837" y="5763"/>
                      <a:pt x="10041" y="4944"/>
                    </a:cubicBezTo>
                    <a:cubicBezTo>
                      <a:pt x="10104" y="4702"/>
                      <a:pt x="10136" y="4454"/>
                      <a:pt x="10149" y="4213"/>
                    </a:cubicBezTo>
                    <a:lnTo>
                      <a:pt x="10149" y="4187"/>
                    </a:lnTo>
                    <a:cubicBezTo>
                      <a:pt x="10168" y="4156"/>
                      <a:pt x="10181" y="4117"/>
                      <a:pt x="10181" y="4086"/>
                    </a:cubicBezTo>
                    <a:cubicBezTo>
                      <a:pt x="10193" y="4041"/>
                      <a:pt x="10206" y="3997"/>
                      <a:pt x="10219" y="3952"/>
                    </a:cubicBezTo>
                    <a:cubicBezTo>
                      <a:pt x="10231" y="3908"/>
                      <a:pt x="10244" y="3863"/>
                      <a:pt x="10263" y="3825"/>
                    </a:cubicBezTo>
                    <a:cubicBezTo>
                      <a:pt x="10276" y="3781"/>
                      <a:pt x="10282" y="3762"/>
                      <a:pt x="10295" y="3730"/>
                    </a:cubicBezTo>
                    <a:cubicBezTo>
                      <a:pt x="10524" y="3437"/>
                      <a:pt x="10803" y="3190"/>
                      <a:pt x="11115" y="2999"/>
                    </a:cubicBezTo>
                    <a:cubicBezTo>
                      <a:pt x="11420" y="2834"/>
                      <a:pt x="11750" y="2726"/>
                      <a:pt x="12093" y="2688"/>
                    </a:cubicBezTo>
                    <a:cubicBezTo>
                      <a:pt x="12144" y="2681"/>
                      <a:pt x="12201" y="2675"/>
                      <a:pt x="12259" y="2669"/>
                    </a:cubicBezTo>
                    <a:lnTo>
                      <a:pt x="12316" y="2669"/>
                    </a:lnTo>
                    <a:cubicBezTo>
                      <a:pt x="12532" y="2721"/>
                      <a:pt x="12753" y="2747"/>
                      <a:pt x="12973" y="2747"/>
                    </a:cubicBezTo>
                    <a:cubicBezTo>
                      <a:pt x="13102" y="2747"/>
                      <a:pt x="13231" y="2738"/>
                      <a:pt x="13358" y="2719"/>
                    </a:cubicBezTo>
                    <a:cubicBezTo>
                      <a:pt x="13396" y="2707"/>
                      <a:pt x="13409" y="2669"/>
                      <a:pt x="13390" y="2637"/>
                    </a:cubicBezTo>
                    <a:cubicBezTo>
                      <a:pt x="13396" y="2630"/>
                      <a:pt x="13396" y="2618"/>
                      <a:pt x="13390" y="2611"/>
                    </a:cubicBezTo>
                    <a:cubicBezTo>
                      <a:pt x="13263" y="2484"/>
                      <a:pt x="13123" y="2383"/>
                      <a:pt x="12970" y="2294"/>
                    </a:cubicBezTo>
                    <a:cubicBezTo>
                      <a:pt x="12824" y="2198"/>
                      <a:pt x="12678" y="2116"/>
                      <a:pt x="12532" y="2033"/>
                    </a:cubicBezTo>
                    <a:cubicBezTo>
                      <a:pt x="12532" y="2027"/>
                      <a:pt x="12532" y="2020"/>
                      <a:pt x="12532" y="2014"/>
                    </a:cubicBezTo>
                    <a:cubicBezTo>
                      <a:pt x="12475" y="1912"/>
                      <a:pt x="12411" y="1823"/>
                      <a:pt x="12348" y="1722"/>
                    </a:cubicBezTo>
                    <a:cubicBezTo>
                      <a:pt x="12290" y="1626"/>
                      <a:pt x="12233" y="1531"/>
                      <a:pt x="12176" y="1436"/>
                    </a:cubicBezTo>
                    <a:cubicBezTo>
                      <a:pt x="12062" y="1251"/>
                      <a:pt x="11935" y="1073"/>
                      <a:pt x="11801" y="908"/>
                    </a:cubicBezTo>
                    <a:cubicBezTo>
                      <a:pt x="11680" y="762"/>
                      <a:pt x="11541" y="629"/>
                      <a:pt x="11382" y="521"/>
                    </a:cubicBezTo>
                    <a:cubicBezTo>
                      <a:pt x="11305" y="463"/>
                      <a:pt x="11229" y="419"/>
                      <a:pt x="11147" y="381"/>
                    </a:cubicBezTo>
                    <a:lnTo>
                      <a:pt x="11070" y="355"/>
                    </a:lnTo>
                    <a:cubicBezTo>
                      <a:pt x="11000" y="317"/>
                      <a:pt x="10924" y="279"/>
                      <a:pt x="10848" y="247"/>
                    </a:cubicBezTo>
                    <a:cubicBezTo>
                      <a:pt x="10683" y="184"/>
                      <a:pt x="10511" y="133"/>
                      <a:pt x="10340" y="101"/>
                    </a:cubicBezTo>
                    <a:cubicBezTo>
                      <a:pt x="10314" y="95"/>
                      <a:pt x="10295" y="95"/>
                      <a:pt x="10270" y="88"/>
                    </a:cubicBezTo>
                    <a:cubicBezTo>
                      <a:pt x="10270" y="76"/>
                      <a:pt x="10263" y="69"/>
                      <a:pt x="10257" y="63"/>
                    </a:cubicBezTo>
                    <a:cubicBezTo>
                      <a:pt x="10078" y="20"/>
                      <a:pt x="9894" y="0"/>
                      <a:pt x="9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6968132" y="1208961"/>
                <a:ext cx="37300" cy="67522"/>
              </a:xfrm>
              <a:custGeom>
                <a:avLst/>
                <a:gdLst/>
                <a:ahLst/>
                <a:cxnLst/>
                <a:rect l="l" t="t" r="r" b="b"/>
                <a:pathLst>
                  <a:path w="195" h="353" extrusionOk="0">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6794832" y="1251042"/>
                <a:ext cx="37873" cy="34813"/>
              </a:xfrm>
              <a:custGeom>
                <a:avLst/>
                <a:gdLst/>
                <a:ahLst/>
                <a:cxnLst/>
                <a:rect l="l" t="t" r="r" b="b"/>
                <a:pathLst>
                  <a:path w="198" h="182" extrusionOk="0">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6814151" y="1233062"/>
                <a:ext cx="48968" cy="52028"/>
              </a:xfrm>
              <a:custGeom>
                <a:avLst/>
                <a:gdLst/>
                <a:ahLst/>
                <a:cxnLst/>
                <a:rect l="l" t="t" r="r" b="b"/>
                <a:pathLst>
                  <a:path w="256" h="272" extrusionOk="0">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6839974" y="1148708"/>
                <a:ext cx="139826" cy="126627"/>
              </a:xfrm>
              <a:custGeom>
                <a:avLst/>
                <a:gdLst/>
                <a:ahLst/>
                <a:cxnLst/>
                <a:rect l="l" t="t" r="r" b="b"/>
                <a:pathLst>
                  <a:path w="731" h="662" extrusionOk="0">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6353740" y="1403493"/>
                <a:ext cx="47437" cy="18745"/>
              </a:xfrm>
              <a:custGeom>
                <a:avLst/>
                <a:gdLst/>
                <a:ahLst/>
                <a:cxnLst/>
                <a:rect l="l" t="t" r="r" b="b"/>
                <a:pathLst>
                  <a:path w="248" h="98" extrusionOk="0">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6304964" y="1384173"/>
                <a:ext cx="100039" cy="21232"/>
              </a:xfrm>
              <a:custGeom>
                <a:avLst/>
                <a:gdLst/>
                <a:ahLst/>
                <a:cxnLst/>
                <a:rect l="l" t="t" r="r" b="b"/>
                <a:pathLst>
                  <a:path w="523" h="111" extrusionOk="0">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7023220" y="1315121"/>
                <a:ext cx="24675" cy="24675"/>
              </a:xfrm>
              <a:custGeom>
                <a:avLst/>
                <a:gdLst/>
                <a:ahLst/>
                <a:cxnLst/>
                <a:rect l="l" t="t" r="r" b="b"/>
                <a:pathLst>
                  <a:path w="129" h="129" extrusionOk="0">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3"/>
              <p:cNvSpPr/>
              <p:nvPr/>
            </p:nvSpPr>
            <p:spPr>
              <a:xfrm>
                <a:off x="7005240" y="1300201"/>
                <a:ext cx="25632" cy="26588"/>
              </a:xfrm>
              <a:custGeom>
                <a:avLst/>
                <a:gdLst/>
                <a:ahLst/>
                <a:cxnLst/>
                <a:rect l="l" t="t" r="r" b="b"/>
                <a:pathLst>
                  <a:path w="134" h="139" extrusionOk="0">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3"/>
              <p:cNvSpPr/>
              <p:nvPr/>
            </p:nvSpPr>
            <p:spPr>
              <a:xfrm>
                <a:off x="7056312" y="1323346"/>
                <a:ext cx="7460" cy="8608"/>
              </a:xfrm>
              <a:custGeom>
                <a:avLst/>
                <a:gdLst/>
                <a:ahLst/>
                <a:cxnLst/>
                <a:rect l="l" t="t" r="r" b="b"/>
                <a:pathLst>
                  <a:path w="39" h="45" extrusionOk="0">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6497200" y="1312443"/>
                <a:ext cx="30414" cy="15111"/>
              </a:xfrm>
              <a:custGeom>
                <a:avLst/>
                <a:gdLst/>
                <a:ahLst/>
                <a:cxnLst/>
                <a:rect l="l" t="t" r="r" b="b"/>
                <a:pathLst>
                  <a:path w="159" h="79" extrusionOk="0">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6442877" y="1300010"/>
                <a:ext cx="74790" cy="27544"/>
              </a:xfrm>
              <a:custGeom>
                <a:avLst/>
                <a:gdLst/>
                <a:ahLst/>
                <a:cxnLst/>
                <a:rect l="l" t="t" r="r" b="b"/>
                <a:pathLst>
                  <a:path w="391" h="144" extrusionOk="0">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6515372" y="1328511"/>
                <a:ext cx="20850" cy="10712"/>
              </a:xfrm>
              <a:custGeom>
                <a:avLst/>
                <a:gdLst/>
                <a:ahLst/>
                <a:cxnLst/>
                <a:rect l="l" t="t" r="r" b="b"/>
                <a:pathLst>
                  <a:path w="109" h="56" extrusionOk="0">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6438669" y="1183521"/>
                <a:ext cx="31944" cy="25440"/>
              </a:xfrm>
              <a:custGeom>
                <a:avLst/>
                <a:gdLst/>
                <a:ahLst/>
                <a:cxnLst/>
                <a:rect l="l" t="t" r="r" b="b"/>
                <a:pathLst>
                  <a:path w="167" h="133" extrusionOk="0">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6412846" y="1152916"/>
                <a:ext cx="65992" cy="53750"/>
              </a:xfrm>
              <a:custGeom>
                <a:avLst/>
                <a:gdLst/>
                <a:ahLst/>
                <a:cxnLst/>
                <a:rect l="l" t="t" r="r" b="b"/>
                <a:pathLst>
                  <a:path w="345" h="281" extrusionOk="0">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3"/>
              <p:cNvSpPr/>
              <p:nvPr/>
            </p:nvSpPr>
            <p:spPr>
              <a:xfrm>
                <a:off x="6956655" y="1524573"/>
                <a:ext cx="32900" cy="22188"/>
              </a:xfrm>
              <a:custGeom>
                <a:avLst/>
                <a:gdLst/>
                <a:ahLst/>
                <a:cxnLst/>
                <a:rect l="l" t="t" r="r" b="b"/>
                <a:pathLst>
                  <a:path w="172" h="116" extrusionOk="0">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3"/>
              <p:cNvSpPr/>
              <p:nvPr/>
            </p:nvSpPr>
            <p:spPr>
              <a:xfrm>
                <a:off x="6953594" y="1528781"/>
                <a:ext cx="76129" cy="49350"/>
              </a:xfrm>
              <a:custGeom>
                <a:avLst/>
                <a:gdLst/>
                <a:ahLst/>
                <a:cxnLst/>
                <a:rect l="l" t="t" r="r" b="b"/>
                <a:pathLst>
                  <a:path w="398" h="258" extrusionOk="0">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6133959" y="1983836"/>
                <a:ext cx="111325" cy="103865"/>
              </a:xfrm>
              <a:custGeom>
                <a:avLst/>
                <a:gdLst/>
                <a:ahLst/>
                <a:cxnLst/>
                <a:rect l="l" t="t" r="r" b="b"/>
                <a:pathLst>
                  <a:path w="582" h="543" extrusionOk="0">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3"/>
              <p:cNvSpPr/>
              <p:nvPr/>
            </p:nvSpPr>
            <p:spPr>
              <a:xfrm>
                <a:off x="5972710" y="2329479"/>
                <a:ext cx="276208" cy="334166"/>
              </a:xfrm>
              <a:custGeom>
                <a:avLst/>
                <a:gdLst/>
                <a:ahLst/>
                <a:cxnLst/>
                <a:rect l="l" t="t" r="r" b="b"/>
                <a:pathLst>
                  <a:path w="1444" h="1747" extrusionOk="0">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3"/>
              <p:cNvSpPr/>
              <p:nvPr/>
            </p:nvSpPr>
            <p:spPr>
              <a:xfrm>
                <a:off x="6307450" y="2208781"/>
                <a:ext cx="21615" cy="37873"/>
              </a:xfrm>
              <a:custGeom>
                <a:avLst/>
                <a:gdLst/>
                <a:ahLst/>
                <a:cxnLst/>
                <a:rect l="l" t="t" r="r" b="b"/>
                <a:pathLst>
                  <a:path w="113" h="198" extrusionOk="0">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290427" y="2482694"/>
                <a:ext cx="230875" cy="266070"/>
              </a:xfrm>
              <a:custGeom>
                <a:avLst/>
                <a:gdLst/>
                <a:ahLst/>
                <a:cxnLst/>
                <a:rect l="l" t="t" r="r" b="b"/>
                <a:pathLst>
                  <a:path w="1207" h="1391" extrusionOk="0">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3"/>
              <p:cNvSpPr/>
              <p:nvPr/>
            </p:nvSpPr>
            <p:spPr>
              <a:xfrm>
                <a:off x="6556114" y="2280894"/>
                <a:ext cx="79764" cy="131409"/>
              </a:xfrm>
              <a:custGeom>
                <a:avLst/>
                <a:gdLst/>
                <a:ahLst/>
                <a:cxnLst/>
                <a:rect l="l" t="t" r="r" b="b"/>
                <a:pathLst>
                  <a:path w="417" h="687" extrusionOk="0">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3"/>
              <p:cNvSpPr/>
              <p:nvPr/>
            </p:nvSpPr>
            <p:spPr>
              <a:xfrm>
                <a:off x="6647929" y="2165169"/>
                <a:ext cx="40169" cy="70008"/>
              </a:xfrm>
              <a:custGeom>
                <a:avLst/>
                <a:gdLst/>
                <a:ahLst/>
                <a:cxnLst/>
                <a:rect l="l" t="t" r="r" b="b"/>
                <a:pathLst>
                  <a:path w="210" h="366" extrusionOk="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04305" y="2447499"/>
                <a:ext cx="483938" cy="534628"/>
              </a:xfrm>
              <a:custGeom>
                <a:avLst/>
                <a:gdLst/>
                <a:ahLst/>
                <a:cxnLst/>
                <a:rect l="l" t="t" r="r" b="b"/>
                <a:pathLst>
                  <a:path w="2530" h="2795" extrusionOk="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3"/>
              <p:cNvSpPr/>
              <p:nvPr/>
            </p:nvSpPr>
            <p:spPr>
              <a:xfrm>
                <a:off x="5875731" y="2408095"/>
                <a:ext cx="62931" cy="56619"/>
              </a:xfrm>
              <a:custGeom>
                <a:avLst/>
                <a:gdLst/>
                <a:ahLst/>
                <a:cxnLst/>
                <a:rect l="l" t="t" r="r" b="b"/>
                <a:pathLst>
                  <a:path w="329" h="296" extrusionOk="0">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3"/>
              <p:cNvSpPr/>
              <p:nvPr/>
            </p:nvSpPr>
            <p:spPr>
              <a:xfrm>
                <a:off x="6379180" y="1553647"/>
                <a:ext cx="102526" cy="125862"/>
              </a:xfrm>
              <a:custGeom>
                <a:avLst/>
                <a:gdLst/>
                <a:ahLst/>
                <a:cxnLst/>
                <a:rect l="l" t="t" r="r" b="b"/>
                <a:pathLst>
                  <a:path w="536" h="658" extrusionOk="0">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3"/>
              <p:cNvSpPr/>
              <p:nvPr/>
            </p:nvSpPr>
            <p:spPr>
              <a:xfrm>
                <a:off x="6353931" y="1588078"/>
                <a:ext cx="54515" cy="50498"/>
              </a:xfrm>
              <a:custGeom>
                <a:avLst/>
                <a:gdLst/>
                <a:ahLst/>
                <a:cxnLst/>
                <a:rect l="l" t="t" r="r" b="b"/>
                <a:pathLst>
                  <a:path w="285" h="264" extrusionOk="0">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3"/>
              <p:cNvSpPr/>
              <p:nvPr/>
            </p:nvSpPr>
            <p:spPr>
              <a:xfrm>
                <a:off x="6432930" y="1555369"/>
                <a:ext cx="139443" cy="93345"/>
              </a:xfrm>
              <a:custGeom>
                <a:avLst/>
                <a:gdLst/>
                <a:ahLst/>
                <a:cxnLst/>
                <a:rect l="l" t="t" r="r" b="b"/>
                <a:pathLst>
                  <a:path w="729" h="488" extrusionOk="0">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5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Chi Squared test result for all observations &gt; 5</a:t>
            </a:r>
            <a:endParaRPr sz="3100"/>
          </a:p>
        </p:txBody>
      </p:sp>
      <p:sp>
        <p:nvSpPr>
          <p:cNvPr id="1364" name="Google Shape;1364;p54"/>
          <p:cNvSpPr txBox="1">
            <a:spLocks noGrp="1"/>
          </p:cNvSpPr>
          <p:nvPr>
            <p:ph type="body" idx="1"/>
          </p:nvPr>
        </p:nvSpPr>
        <p:spPr>
          <a:xfrm>
            <a:off x="201400" y="1521425"/>
            <a:ext cx="3953100" cy="2884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000"/>
          </a:p>
          <a:p>
            <a:pPr marL="457200" lvl="0" indent="0" algn="l" rtl="0">
              <a:spcBef>
                <a:spcPts val="0"/>
              </a:spcBef>
              <a:spcAft>
                <a:spcPts val="0"/>
              </a:spcAft>
              <a:buNone/>
            </a:pPr>
            <a:endParaRPr sz="1000"/>
          </a:p>
          <a:p>
            <a:pPr marL="457200" lvl="0" indent="0" algn="l" rtl="0">
              <a:spcBef>
                <a:spcPts val="0"/>
              </a:spcBef>
              <a:spcAft>
                <a:spcPts val="0"/>
              </a:spcAft>
              <a:buNone/>
            </a:pPr>
            <a:r>
              <a:rPr lang="en" sz="1000" b="1"/>
              <a:t>Chi-squared Statistic: 193.2593629343629</a:t>
            </a:r>
            <a:endParaRPr sz="1000" b="1"/>
          </a:p>
          <a:p>
            <a:pPr marL="457200" lvl="0" indent="0" algn="l" rtl="0">
              <a:spcBef>
                <a:spcPts val="0"/>
              </a:spcBef>
              <a:spcAft>
                <a:spcPts val="0"/>
              </a:spcAft>
              <a:buNone/>
            </a:pPr>
            <a:r>
              <a:rPr lang="en" sz="1000" b="1"/>
              <a:t>P-value: 1.0</a:t>
            </a:r>
            <a:endParaRPr sz="1000" b="1"/>
          </a:p>
          <a:p>
            <a:pPr marL="457200" lvl="0" indent="0" algn="l" rtl="0">
              <a:spcBef>
                <a:spcPts val="0"/>
              </a:spcBef>
              <a:spcAft>
                <a:spcPts val="0"/>
              </a:spcAft>
              <a:buNone/>
            </a:pPr>
            <a:r>
              <a:rPr lang="en" sz="1000" b="1"/>
              <a:t>Degrees of Freedom: 447</a:t>
            </a:r>
            <a:endParaRPr sz="1000" b="1"/>
          </a:p>
          <a:p>
            <a:pPr marL="457200" lvl="0" indent="0" algn="l" rtl="0">
              <a:spcBef>
                <a:spcPts val="0"/>
              </a:spcBef>
              <a:spcAft>
                <a:spcPts val="0"/>
              </a:spcAft>
              <a:buNone/>
            </a:pPr>
            <a:endParaRPr sz="1000" b="1"/>
          </a:p>
          <a:p>
            <a:pPr marL="457200" lvl="0" indent="0" algn="l" rtl="0">
              <a:spcBef>
                <a:spcPts val="0"/>
              </a:spcBef>
              <a:spcAft>
                <a:spcPts val="0"/>
              </a:spcAft>
              <a:buNone/>
            </a:pPr>
            <a:r>
              <a:rPr lang="en" sz="1000" b="1"/>
              <a:t>The observed distribution of bird sightings is independent of the protocol code.</a:t>
            </a:r>
            <a:endParaRPr sz="1000" b="1"/>
          </a:p>
          <a:p>
            <a:pPr marL="457200" lvl="0" indent="0" algn="l" rtl="0">
              <a:spcBef>
                <a:spcPts val="0"/>
              </a:spcBef>
              <a:spcAft>
                <a:spcPts val="0"/>
              </a:spcAft>
              <a:buNone/>
            </a:pPr>
            <a:endParaRPr sz="1000" b="1"/>
          </a:p>
          <a:p>
            <a:pPr marL="457200" lvl="0" indent="0" algn="l" rtl="0">
              <a:spcBef>
                <a:spcPts val="0"/>
              </a:spcBef>
              <a:spcAft>
                <a:spcPts val="0"/>
              </a:spcAft>
              <a:buNone/>
            </a:pPr>
            <a:endParaRPr sz="1000"/>
          </a:p>
        </p:txBody>
      </p:sp>
      <p:grpSp>
        <p:nvGrpSpPr>
          <p:cNvPr id="1365" name="Google Shape;1365;p54"/>
          <p:cNvGrpSpPr/>
          <p:nvPr/>
        </p:nvGrpSpPr>
        <p:grpSpPr>
          <a:xfrm>
            <a:off x="5514348" y="1017725"/>
            <a:ext cx="2567169" cy="3819780"/>
            <a:chOff x="4903648" y="995000"/>
            <a:chExt cx="2567169" cy="3819780"/>
          </a:xfrm>
        </p:grpSpPr>
        <p:sp>
          <p:nvSpPr>
            <p:cNvPr id="1366" name="Google Shape;1366;p54"/>
            <p:cNvSpPr/>
            <p:nvPr/>
          </p:nvSpPr>
          <p:spPr>
            <a:xfrm>
              <a:off x="4903648" y="995000"/>
              <a:ext cx="2567169" cy="3819479"/>
            </a:xfrm>
            <a:custGeom>
              <a:avLst/>
              <a:gdLst/>
              <a:ahLst/>
              <a:cxnLst/>
              <a:rect l="l" t="t" r="r" b="b"/>
              <a:pathLst>
                <a:path w="13421" h="19968" extrusionOk="0">
                  <a:moveTo>
                    <a:pt x="11562" y="2259"/>
                  </a:moveTo>
                  <a:lnTo>
                    <a:pt x="11562" y="2259"/>
                  </a:lnTo>
                  <a:cubicBezTo>
                    <a:pt x="11638" y="2334"/>
                    <a:pt x="11725" y="2402"/>
                    <a:pt x="11813" y="2459"/>
                  </a:cubicBezTo>
                  <a:lnTo>
                    <a:pt x="11813" y="2465"/>
                  </a:lnTo>
                  <a:cubicBezTo>
                    <a:pt x="11725" y="2403"/>
                    <a:pt x="11638" y="2334"/>
                    <a:pt x="11562" y="2259"/>
                  </a:cubicBezTo>
                  <a:close/>
                  <a:moveTo>
                    <a:pt x="11835" y="2649"/>
                  </a:moveTo>
                  <a:cubicBezTo>
                    <a:pt x="11819" y="2654"/>
                    <a:pt x="11804" y="2659"/>
                    <a:pt x="11788" y="2662"/>
                  </a:cubicBezTo>
                  <a:lnTo>
                    <a:pt x="11835" y="2649"/>
                  </a:lnTo>
                  <a:close/>
                  <a:moveTo>
                    <a:pt x="8915" y="2986"/>
                  </a:moveTo>
                  <a:lnTo>
                    <a:pt x="8915" y="2986"/>
                  </a:lnTo>
                  <a:cubicBezTo>
                    <a:pt x="8922" y="2986"/>
                    <a:pt x="8922" y="2993"/>
                    <a:pt x="8922" y="3005"/>
                  </a:cubicBezTo>
                  <a:cubicBezTo>
                    <a:pt x="8922" y="2999"/>
                    <a:pt x="8915" y="2993"/>
                    <a:pt x="8915" y="2986"/>
                  </a:cubicBezTo>
                  <a:close/>
                  <a:moveTo>
                    <a:pt x="6786" y="3031"/>
                  </a:moveTo>
                  <a:lnTo>
                    <a:pt x="6786" y="3037"/>
                  </a:lnTo>
                  <a:cubicBezTo>
                    <a:pt x="6653" y="3088"/>
                    <a:pt x="6526" y="3158"/>
                    <a:pt x="6405" y="3240"/>
                  </a:cubicBezTo>
                  <a:cubicBezTo>
                    <a:pt x="6526" y="3158"/>
                    <a:pt x="6653" y="3088"/>
                    <a:pt x="6786" y="3031"/>
                  </a:cubicBezTo>
                  <a:close/>
                  <a:moveTo>
                    <a:pt x="8382" y="3387"/>
                  </a:moveTo>
                  <a:lnTo>
                    <a:pt x="8382" y="3393"/>
                  </a:lnTo>
                  <a:cubicBezTo>
                    <a:pt x="8369" y="3399"/>
                    <a:pt x="8362" y="3406"/>
                    <a:pt x="8350" y="3406"/>
                  </a:cubicBezTo>
                  <a:cubicBezTo>
                    <a:pt x="8362" y="3399"/>
                    <a:pt x="8375" y="3393"/>
                    <a:pt x="8382" y="3387"/>
                  </a:cubicBezTo>
                  <a:close/>
                  <a:moveTo>
                    <a:pt x="8979" y="3412"/>
                  </a:moveTo>
                  <a:lnTo>
                    <a:pt x="8979" y="3412"/>
                  </a:lnTo>
                  <a:cubicBezTo>
                    <a:pt x="9004" y="3444"/>
                    <a:pt x="9017" y="3469"/>
                    <a:pt x="9036" y="3501"/>
                  </a:cubicBezTo>
                  <a:lnTo>
                    <a:pt x="9030" y="3501"/>
                  </a:lnTo>
                  <a:cubicBezTo>
                    <a:pt x="9017" y="3469"/>
                    <a:pt x="8998" y="3444"/>
                    <a:pt x="8979" y="3412"/>
                  </a:cubicBezTo>
                  <a:close/>
                  <a:moveTo>
                    <a:pt x="9150" y="3755"/>
                  </a:moveTo>
                  <a:cubicBezTo>
                    <a:pt x="9163" y="3781"/>
                    <a:pt x="9176" y="3812"/>
                    <a:pt x="9189" y="3844"/>
                  </a:cubicBezTo>
                  <a:lnTo>
                    <a:pt x="9182" y="3844"/>
                  </a:lnTo>
                  <a:cubicBezTo>
                    <a:pt x="9176" y="3812"/>
                    <a:pt x="9163" y="3787"/>
                    <a:pt x="9150" y="3755"/>
                  </a:cubicBezTo>
                  <a:close/>
                  <a:moveTo>
                    <a:pt x="9265" y="4238"/>
                  </a:moveTo>
                  <a:cubicBezTo>
                    <a:pt x="9278" y="4314"/>
                    <a:pt x="9284" y="4391"/>
                    <a:pt x="9284" y="4473"/>
                  </a:cubicBezTo>
                  <a:lnTo>
                    <a:pt x="9278" y="4473"/>
                  </a:lnTo>
                  <a:cubicBezTo>
                    <a:pt x="9278" y="4397"/>
                    <a:pt x="9271" y="4314"/>
                    <a:pt x="9265" y="4238"/>
                  </a:cubicBezTo>
                  <a:close/>
                  <a:moveTo>
                    <a:pt x="9284" y="4613"/>
                  </a:moveTo>
                  <a:cubicBezTo>
                    <a:pt x="9284" y="4649"/>
                    <a:pt x="9280" y="4681"/>
                    <a:pt x="9275" y="4716"/>
                  </a:cubicBezTo>
                  <a:lnTo>
                    <a:pt x="9275" y="4716"/>
                  </a:lnTo>
                  <a:cubicBezTo>
                    <a:pt x="9278" y="4681"/>
                    <a:pt x="9279" y="4647"/>
                    <a:pt x="9284" y="4613"/>
                  </a:cubicBezTo>
                  <a:close/>
                  <a:moveTo>
                    <a:pt x="6103" y="5868"/>
                  </a:moveTo>
                  <a:cubicBezTo>
                    <a:pt x="6119" y="5868"/>
                    <a:pt x="6135" y="5892"/>
                    <a:pt x="6127" y="5908"/>
                  </a:cubicBezTo>
                  <a:lnTo>
                    <a:pt x="6127" y="5908"/>
                  </a:lnTo>
                  <a:cubicBezTo>
                    <a:pt x="6130" y="5899"/>
                    <a:pt x="6121" y="5869"/>
                    <a:pt x="6103" y="5869"/>
                  </a:cubicBezTo>
                  <a:cubicBezTo>
                    <a:pt x="6100" y="5869"/>
                    <a:pt x="6097" y="5870"/>
                    <a:pt x="6094" y="5871"/>
                  </a:cubicBezTo>
                  <a:cubicBezTo>
                    <a:pt x="6097" y="5869"/>
                    <a:pt x="6100" y="5868"/>
                    <a:pt x="6103" y="5868"/>
                  </a:cubicBezTo>
                  <a:close/>
                  <a:moveTo>
                    <a:pt x="8165" y="6869"/>
                  </a:moveTo>
                  <a:cubicBezTo>
                    <a:pt x="8153" y="6888"/>
                    <a:pt x="8134" y="6901"/>
                    <a:pt x="8121" y="6920"/>
                  </a:cubicBezTo>
                  <a:cubicBezTo>
                    <a:pt x="8134" y="6901"/>
                    <a:pt x="8146" y="6888"/>
                    <a:pt x="8165" y="6869"/>
                  </a:cubicBezTo>
                  <a:close/>
                  <a:moveTo>
                    <a:pt x="4073" y="7460"/>
                  </a:moveTo>
                  <a:cubicBezTo>
                    <a:pt x="4022" y="7537"/>
                    <a:pt x="3971" y="7613"/>
                    <a:pt x="3920" y="7689"/>
                  </a:cubicBezTo>
                  <a:cubicBezTo>
                    <a:pt x="3971" y="7606"/>
                    <a:pt x="4022" y="7536"/>
                    <a:pt x="4073" y="7460"/>
                  </a:cubicBezTo>
                  <a:close/>
                  <a:moveTo>
                    <a:pt x="4202" y="7443"/>
                  </a:moveTo>
                  <a:cubicBezTo>
                    <a:pt x="4114" y="7624"/>
                    <a:pt x="4002" y="7793"/>
                    <a:pt x="3901" y="7968"/>
                  </a:cubicBezTo>
                  <a:cubicBezTo>
                    <a:pt x="3844" y="8064"/>
                    <a:pt x="3787" y="8165"/>
                    <a:pt x="3730" y="8261"/>
                  </a:cubicBezTo>
                  <a:cubicBezTo>
                    <a:pt x="3781" y="8165"/>
                    <a:pt x="3838" y="8064"/>
                    <a:pt x="3895" y="7968"/>
                  </a:cubicBezTo>
                  <a:cubicBezTo>
                    <a:pt x="4001" y="7793"/>
                    <a:pt x="4114" y="7624"/>
                    <a:pt x="4202" y="7443"/>
                  </a:cubicBezTo>
                  <a:close/>
                  <a:moveTo>
                    <a:pt x="4202" y="7962"/>
                  </a:moveTo>
                  <a:lnTo>
                    <a:pt x="4202" y="7962"/>
                  </a:lnTo>
                  <a:cubicBezTo>
                    <a:pt x="4101" y="8106"/>
                    <a:pt x="3995" y="8250"/>
                    <a:pt x="3901" y="8394"/>
                  </a:cubicBezTo>
                  <a:lnTo>
                    <a:pt x="3895" y="8394"/>
                  </a:lnTo>
                  <a:cubicBezTo>
                    <a:pt x="3995" y="8250"/>
                    <a:pt x="4101" y="8106"/>
                    <a:pt x="4202" y="7962"/>
                  </a:cubicBezTo>
                  <a:close/>
                  <a:moveTo>
                    <a:pt x="3539" y="8617"/>
                  </a:moveTo>
                  <a:cubicBezTo>
                    <a:pt x="3507" y="8693"/>
                    <a:pt x="3469" y="8763"/>
                    <a:pt x="3431" y="8839"/>
                  </a:cubicBezTo>
                  <a:cubicBezTo>
                    <a:pt x="3469" y="8763"/>
                    <a:pt x="3507" y="8687"/>
                    <a:pt x="3539" y="8617"/>
                  </a:cubicBezTo>
                  <a:close/>
                  <a:moveTo>
                    <a:pt x="4232" y="7740"/>
                  </a:moveTo>
                  <a:cubicBezTo>
                    <a:pt x="3952" y="8108"/>
                    <a:pt x="3698" y="8483"/>
                    <a:pt x="3469" y="8884"/>
                  </a:cubicBezTo>
                  <a:cubicBezTo>
                    <a:pt x="3698" y="8483"/>
                    <a:pt x="3952" y="8108"/>
                    <a:pt x="4225" y="7740"/>
                  </a:cubicBezTo>
                  <a:close/>
                  <a:moveTo>
                    <a:pt x="6652" y="8503"/>
                  </a:moveTo>
                  <a:cubicBezTo>
                    <a:pt x="6443" y="8725"/>
                    <a:pt x="6233" y="8947"/>
                    <a:pt x="6018" y="9163"/>
                  </a:cubicBezTo>
                  <a:cubicBezTo>
                    <a:pt x="6233" y="8941"/>
                    <a:pt x="6443" y="8725"/>
                    <a:pt x="6652" y="8503"/>
                  </a:cubicBezTo>
                  <a:close/>
                  <a:moveTo>
                    <a:pt x="6602" y="9786"/>
                  </a:moveTo>
                  <a:lnTo>
                    <a:pt x="6602" y="9792"/>
                  </a:lnTo>
                  <a:cubicBezTo>
                    <a:pt x="6532" y="9843"/>
                    <a:pt x="6463" y="9894"/>
                    <a:pt x="6393" y="9951"/>
                  </a:cubicBezTo>
                  <a:lnTo>
                    <a:pt x="6393" y="9951"/>
                  </a:lnTo>
                  <a:cubicBezTo>
                    <a:pt x="6463" y="9894"/>
                    <a:pt x="6532" y="9843"/>
                    <a:pt x="6602" y="9786"/>
                  </a:cubicBezTo>
                  <a:close/>
                  <a:moveTo>
                    <a:pt x="7422" y="9424"/>
                  </a:moveTo>
                  <a:lnTo>
                    <a:pt x="7422" y="9424"/>
                  </a:lnTo>
                  <a:cubicBezTo>
                    <a:pt x="7333" y="9773"/>
                    <a:pt x="7282" y="10135"/>
                    <a:pt x="7225" y="10491"/>
                  </a:cubicBezTo>
                  <a:lnTo>
                    <a:pt x="7225" y="10498"/>
                  </a:lnTo>
                  <a:cubicBezTo>
                    <a:pt x="7193" y="10504"/>
                    <a:pt x="7168" y="10523"/>
                    <a:pt x="7142" y="10536"/>
                  </a:cubicBezTo>
                  <a:cubicBezTo>
                    <a:pt x="6914" y="10402"/>
                    <a:pt x="6685" y="10263"/>
                    <a:pt x="6450" y="10142"/>
                  </a:cubicBezTo>
                  <a:lnTo>
                    <a:pt x="6443" y="10142"/>
                  </a:lnTo>
                  <a:cubicBezTo>
                    <a:pt x="6793" y="9932"/>
                    <a:pt x="7117" y="9691"/>
                    <a:pt x="7422" y="9424"/>
                  </a:cubicBezTo>
                  <a:close/>
                  <a:moveTo>
                    <a:pt x="6018" y="9163"/>
                  </a:moveTo>
                  <a:cubicBezTo>
                    <a:pt x="5433" y="9760"/>
                    <a:pt x="4829" y="10345"/>
                    <a:pt x="4225" y="10930"/>
                  </a:cubicBezTo>
                  <a:cubicBezTo>
                    <a:pt x="4823" y="10345"/>
                    <a:pt x="5427" y="9760"/>
                    <a:pt x="6018" y="9163"/>
                  </a:cubicBezTo>
                  <a:close/>
                  <a:moveTo>
                    <a:pt x="5134" y="10879"/>
                  </a:moveTo>
                  <a:lnTo>
                    <a:pt x="5134" y="10879"/>
                  </a:lnTo>
                  <a:cubicBezTo>
                    <a:pt x="5102" y="10917"/>
                    <a:pt x="5071" y="10955"/>
                    <a:pt x="5039" y="10993"/>
                  </a:cubicBezTo>
                  <a:cubicBezTo>
                    <a:pt x="5071" y="10955"/>
                    <a:pt x="5102" y="10911"/>
                    <a:pt x="5134" y="10879"/>
                  </a:cubicBezTo>
                  <a:close/>
                  <a:moveTo>
                    <a:pt x="4111" y="11947"/>
                  </a:moveTo>
                  <a:lnTo>
                    <a:pt x="4105" y="11956"/>
                  </a:lnTo>
                  <a:lnTo>
                    <a:pt x="4105" y="11956"/>
                  </a:lnTo>
                  <a:cubicBezTo>
                    <a:pt x="4106" y="11953"/>
                    <a:pt x="4108" y="11950"/>
                    <a:pt x="4111" y="11947"/>
                  </a:cubicBezTo>
                  <a:close/>
                  <a:moveTo>
                    <a:pt x="4092" y="12156"/>
                  </a:moveTo>
                  <a:cubicBezTo>
                    <a:pt x="4048" y="12238"/>
                    <a:pt x="4000" y="12320"/>
                    <a:pt x="3947" y="12402"/>
                  </a:cubicBezTo>
                  <a:lnTo>
                    <a:pt x="3947" y="12402"/>
                  </a:lnTo>
                  <a:cubicBezTo>
                    <a:pt x="3995" y="12317"/>
                    <a:pt x="4044" y="12237"/>
                    <a:pt x="4092" y="12156"/>
                  </a:cubicBezTo>
                  <a:close/>
                  <a:moveTo>
                    <a:pt x="3857" y="12385"/>
                  </a:moveTo>
                  <a:cubicBezTo>
                    <a:pt x="3844" y="12404"/>
                    <a:pt x="3825" y="12436"/>
                    <a:pt x="3812" y="12461"/>
                  </a:cubicBezTo>
                  <a:lnTo>
                    <a:pt x="3806" y="12461"/>
                  </a:lnTo>
                  <a:cubicBezTo>
                    <a:pt x="3825" y="12436"/>
                    <a:pt x="3838" y="12410"/>
                    <a:pt x="3857" y="12385"/>
                  </a:cubicBezTo>
                  <a:close/>
                  <a:moveTo>
                    <a:pt x="3955" y="12480"/>
                  </a:moveTo>
                  <a:lnTo>
                    <a:pt x="3952" y="12487"/>
                  </a:lnTo>
                  <a:cubicBezTo>
                    <a:pt x="3952" y="12484"/>
                    <a:pt x="3954" y="12482"/>
                    <a:pt x="3955" y="12480"/>
                  </a:cubicBezTo>
                  <a:close/>
                  <a:moveTo>
                    <a:pt x="2616" y="12317"/>
                  </a:moveTo>
                  <a:cubicBezTo>
                    <a:pt x="2517" y="12414"/>
                    <a:pt x="2418" y="12510"/>
                    <a:pt x="2319" y="12607"/>
                  </a:cubicBezTo>
                  <a:lnTo>
                    <a:pt x="2313" y="12607"/>
                  </a:lnTo>
                  <a:cubicBezTo>
                    <a:pt x="2414" y="12511"/>
                    <a:pt x="2515" y="12414"/>
                    <a:pt x="2616" y="12317"/>
                  </a:cubicBezTo>
                  <a:close/>
                  <a:moveTo>
                    <a:pt x="3997" y="12760"/>
                  </a:moveTo>
                  <a:lnTo>
                    <a:pt x="3997" y="12766"/>
                  </a:lnTo>
                  <a:cubicBezTo>
                    <a:pt x="3984" y="12792"/>
                    <a:pt x="3971" y="12824"/>
                    <a:pt x="3959" y="12849"/>
                  </a:cubicBezTo>
                  <a:cubicBezTo>
                    <a:pt x="3971" y="12817"/>
                    <a:pt x="3984" y="12785"/>
                    <a:pt x="3997" y="12760"/>
                  </a:cubicBezTo>
                  <a:close/>
                  <a:moveTo>
                    <a:pt x="3819" y="12677"/>
                  </a:moveTo>
                  <a:lnTo>
                    <a:pt x="3819" y="12677"/>
                  </a:lnTo>
                  <a:cubicBezTo>
                    <a:pt x="3749" y="12785"/>
                    <a:pt x="3685" y="12887"/>
                    <a:pt x="3615" y="12989"/>
                  </a:cubicBezTo>
                  <a:cubicBezTo>
                    <a:pt x="3685" y="12881"/>
                    <a:pt x="3749" y="12779"/>
                    <a:pt x="3819" y="12677"/>
                  </a:cubicBezTo>
                  <a:close/>
                  <a:moveTo>
                    <a:pt x="3876" y="13052"/>
                  </a:moveTo>
                  <a:lnTo>
                    <a:pt x="3876" y="13059"/>
                  </a:lnTo>
                  <a:cubicBezTo>
                    <a:pt x="3870" y="13078"/>
                    <a:pt x="3863" y="13097"/>
                    <a:pt x="3857" y="13116"/>
                  </a:cubicBezTo>
                  <a:cubicBezTo>
                    <a:pt x="3863" y="13090"/>
                    <a:pt x="3870" y="13071"/>
                    <a:pt x="3876" y="13052"/>
                  </a:cubicBezTo>
                  <a:close/>
                  <a:moveTo>
                    <a:pt x="3755" y="13376"/>
                  </a:moveTo>
                  <a:lnTo>
                    <a:pt x="3755" y="13383"/>
                  </a:lnTo>
                  <a:cubicBezTo>
                    <a:pt x="3749" y="13402"/>
                    <a:pt x="3743" y="13415"/>
                    <a:pt x="3736" y="13434"/>
                  </a:cubicBezTo>
                  <a:cubicBezTo>
                    <a:pt x="3743" y="13408"/>
                    <a:pt x="3749" y="13395"/>
                    <a:pt x="3755" y="13376"/>
                  </a:cubicBezTo>
                  <a:close/>
                  <a:moveTo>
                    <a:pt x="3349" y="13955"/>
                  </a:moveTo>
                  <a:lnTo>
                    <a:pt x="3349" y="13961"/>
                  </a:lnTo>
                  <a:cubicBezTo>
                    <a:pt x="3304" y="14063"/>
                    <a:pt x="3260" y="14164"/>
                    <a:pt x="3215" y="14272"/>
                  </a:cubicBezTo>
                  <a:cubicBezTo>
                    <a:pt x="3260" y="14158"/>
                    <a:pt x="3304" y="14056"/>
                    <a:pt x="3349" y="13955"/>
                  </a:cubicBezTo>
                  <a:close/>
                  <a:moveTo>
                    <a:pt x="3164" y="14400"/>
                  </a:moveTo>
                  <a:lnTo>
                    <a:pt x="3164" y="14406"/>
                  </a:lnTo>
                  <a:cubicBezTo>
                    <a:pt x="3142" y="14471"/>
                    <a:pt x="3115" y="14539"/>
                    <a:pt x="3089" y="14606"/>
                  </a:cubicBezTo>
                  <a:lnTo>
                    <a:pt x="3089" y="14606"/>
                  </a:lnTo>
                  <a:cubicBezTo>
                    <a:pt x="3114" y="14536"/>
                    <a:pt x="3138" y="14466"/>
                    <a:pt x="3164" y="14400"/>
                  </a:cubicBezTo>
                  <a:close/>
                  <a:moveTo>
                    <a:pt x="2980" y="14908"/>
                  </a:moveTo>
                  <a:lnTo>
                    <a:pt x="2980" y="14914"/>
                  </a:lnTo>
                  <a:cubicBezTo>
                    <a:pt x="2967" y="14965"/>
                    <a:pt x="2948" y="15016"/>
                    <a:pt x="2929" y="15067"/>
                  </a:cubicBezTo>
                  <a:cubicBezTo>
                    <a:pt x="2948" y="15010"/>
                    <a:pt x="2967" y="14959"/>
                    <a:pt x="2980" y="14908"/>
                  </a:cubicBezTo>
                  <a:close/>
                  <a:moveTo>
                    <a:pt x="2764" y="15181"/>
                  </a:moveTo>
                  <a:lnTo>
                    <a:pt x="2764" y="15188"/>
                  </a:lnTo>
                  <a:cubicBezTo>
                    <a:pt x="2745" y="15251"/>
                    <a:pt x="2732" y="15315"/>
                    <a:pt x="2713" y="15378"/>
                  </a:cubicBezTo>
                  <a:cubicBezTo>
                    <a:pt x="2732" y="15308"/>
                    <a:pt x="2745" y="15245"/>
                    <a:pt x="2764" y="15181"/>
                  </a:cubicBezTo>
                  <a:close/>
                  <a:moveTo>
                    <a:pt x="2904" y="14419"/>
                  </a:moveTo>
                  <a:cubicBezTo>
                    <a:pt x="2767" y="14749"/>
                    <a:pt x="2627" y="15074"/>
                    <a:pt x="2486" y="15399"/>
                  </a:cubicBezTo>
                  <a:lnTo>
                    <a:pt x="2486" y="15399"/>
                  </a:lnTo>
                  <a:cubicBezTo>
                    <a:pt x="2627" y="15073"/>
                    <a:pt x="2766" y="14746"/>
                    <a:pt x="2904" y="14419"/>
                  </a:cubicBezTo>
                  <a:close/>
                  <a:moveTo>
                    <a:pt x="2827" y="15410"/>
                  </a:moveTo>
                  <a:lnTo>
                    <a:pt x="2815" y="15448"/>
                  </a:lnTo>
                  <a:cubicBezTo>
                    <a:pt x="2783" y="15562"/>
                    <a:pt x="2751" y="15670"/>
                    <a:pt x="2726" y="15779"/>
                  </a:cubicBezTo>
                  <a:cubicBezTo>
                    <a:pt x="2751" y="15664"/>
                    <a:pt x="2783" y="15556"/>
                    <a:pt x="2815" y="15442"/>
                  </a:cubicBezTo>
                  <a:lnTo>
                    <a:pt x="2815" y="15448"/>
                  </a:lnTo>
                  <a:cubicBezTo>
                    <a:pt x="2815" y="15435"/>
                    <a:pt x="2821" y="15423"/>
                    <a:pt x="2827" y="15410"/>
                  </a:cubicBezTo>
                  <a:close/>
                  <a:moveTo>
                    <a:pt x="3132" y="15493"/>
                  </a:moveTo>
                  <a:lnTo>
                    <a:pt x="3132" y="15499"/>
                  </a:lnTo>
                  <a:cubicBezTo>
                    <a:pt x="3101" y="15639"/>
                    <a:pt x="3063" y="15772"/>
                    <a:pt x="3024" y="15906"/>
                  </a:cubicBezTo>
                  <a:cubicBezTo>
                    <a:pt x="3063" y="15766"/>
                    <a:pt x="3094" y="15632"/>
                    <a:pt x="3132" y="15493"/>
                  </a:cubicBezTo>
                  <a:close/>
                  <a:moveTo>
                    <a:pt x="2649" y="15595"/>
                  </a:moveTo>
                  <a:lnTo>
                    <a:pt x="2649" y="15595"/>
                  </a:lnTo>
                  <a:cubicBezTo>
                    <a:pt x="2611" y="15722"/>
                    <a:pt x="2580" y="15855"/>
                    <a:pt x="2548" y="15982"/>
                  </a:cubicBezTo>
                  <a:cubicBezTo>
                    <a:pt x="2580" y="15849"/>
                    <a:pt x="2611" y="15722"/>
                    <a:pt x="2649" y="15595"/>
                  </a:cubicBezTo>
                  <a:close/>
                  <a:moveTo>
                    <a:pt x="1423" y="16160"/>
                  </a:moveTo>
                  <a:lnTo>
                    <a:pt x="1423" y="16160"/>
                  </a:lnTo>
                  <a:cubicBezTo>
                    <a:pt x="1419" y="16170"/>
                    <a:pt x="1415" y="16180"/>
                    <a:pt x="1411" y="16190"/>
                  </a:cubicBezTo>
                  <a:lnTo>
                    <a:pt x="1411" y="16190"/>
                  </a:lnTo>
                  <a:lnTo>
                    <a:pt x="1423" y="16160"/>
                  </a:lnTo>
                  <a:close/>
                  <a:moveTo>
                    <a:pt x="2337" y="15744"/>
                  </a:moveTo>
                  <a:lnTo>
                    <a:pt x="2337" y="15744"/>
                  </a:lnTo>
                  <a:cubicBezTo>
                    <a:pt x="2223" y="16011"/>
                    <a:pt x="2108" y="16282"/>
                    <a:pt x="1989" y="16547"/>
                  </a:cubicBezTo>
                  <a:cubicBezTo>
                    <a:pt x="2104" y="16280"/>
                    <a:pt x="2221" y="16012"/>
                    <a:pt x="2337" y="15744"/>
                  </a:cubicBezTo>
                  <a:close/>
                  <a:moveTo>
                    <a:pt x="2508" y="16157"/>
                  </a:moveTo>
                  <a:cubicBezTo>
                    <a:pt x="2477" y="16293"/>
                    <a:pt x="2446" y="16428"/>
                    <a:pt x="2414" y="16566"/>
                  </a:cubicBezTo>
                  <a:cubicBezTo>
                    <a:pt x="2445" y="16427"/>
                    <a:pt x="2475" y="16290"/>
                    <a:pt x="2508" y="16157"/>
                  </a:cubicBezTo>
                  <a:close/>
                  <a:moveTo>
                    <a:pt x="2693" y="15892"/>
                  </a:moveTo>
                  <a:cubicBezTo>
                    <a:pt x="2668" y="16011"/>
                    <a:pt x="2636" y="16130"/>
                    <a:pt x="2611" y="16255"/>
                  </a:cubicBezTo>
                  <a:cubicBezTo>
                    <a:pt x="2548" y="16535"/>
                    <a:pt x="2484" y="16808"/>
                    <a:pt x="2389" y="17081"/>
                  </a:cubicBezTo>
                  <a:cubicBezTo>
                    <a:pt x="2478" y="16808"/>
                    <a:pt x="2548" y="16535"/>
                    <a:pt x="2605" y="16255"/>
                  </a:cubicBezTo>
                  <a:cubicBezTo>
                    <a:pt x="2636" y="16130"/>
                    <a:pt x="2668" y="16011"/>
                    <a:pt x="2693" y="15892"/>
                  </a:cubicBezTo>
                  <a:close/>
                  <a:moveTo>
                    <a:pt x="2373" y="17137"/>
                  </a:moveTo>
                  <a:cubicBezTo>
                    <a:pt x="2354" y="17193"/>
                    <a:pt x="2332" y="17246"/>
                    <a:pt x="2313" y="17304"/>
                  </a:cubicBezTo>
                  <a:cubicBezTo>
                    <a:pt x="2332" y="17246"/>
                    <a:pt x="2351" y="17193"/>
                    <a:pt x="2373" y="17137"/>
                  </a:cubicBezTo>
                  <a:close/>
                  <a:moveTo>
                    <a:pt x="1004" y="18575"/>
                  </a:moveTo>
                  <a:lnTo>
                    <a:pt x="1004" y="18575"/>
                  </a:lnTo>
                  <a:cubicBezTo>
                    <a:pt x="915" y="18797"/>
                    <a:pt x="826" y="19019"/>
                    <a:pt x="737" y="19242"/>
                  </a:cubicBezTo>
                  <a:cubicBezTo>
                    <a:pt x="826" y="19013"/>
                    <a:pt x="915" y="18791"/>
                    <a:pt x="1004" y="18575"/>
                  </a:cubicBezTo>
                  <a:close/>
                  <a:moveTo>
                    <a:pt x="184" y="19566"/>
                  </a:moveTo>
                  <a:lnTo>
                    <a:pt x="184" y="19572"/>
                  </a:lnTo>
                  <a:cubicBezTo>
                    <a:pt x="159" y="19667"/>
                    <a:pt x="134" y="19767"/>
                    <a:pt x="115" y="19867"/>
                  </a:cubicBezTo>
                  <a:lnTo>
                    <a:pt x="115" y="19867"/>
                  </a:lnTo>
                  <a:cubicBezTo>
                    <a:pt x="134" y="19767"/>
                    <a:pt x="159" y="19666"/>
                    <a:pt x="184" y="19566"/>
                  </a:cubicBezTo>
                  <a:close/>
                  <a:moveTo>
                    <a:pt x="9702" y="0"/>
                  </a:moveTo>
                  <a:cubicBezTo>
                    <a:pt x="9198" y="0"/>
                    <a:pt x="8689" y="150"/>
                    <a:pt x="8261" y="406"/>
                  </a:cubicBezTo>
                  <a:cubicBezTo>
                    <a:pt x="8089" y="502"/>
                    <a:pt x="7937" y="629"/>
                    <a:pt x="7816" y="781"/>
                  </a:cubicBezTo>
                  <a:cubicBezTo>
                    <a:pt x="7806" y="797"/>
                    <a:pt x="7816" y="816"/>
                    <a:pt x="7834" y="816"/>
                  </a:cubicBezTo>
                  <a:cubicBezTo>
                    <a:pt x="7838" y="816"/>
                    <a:pt x="7843" y="815"/>
                    <a:pt x="7848" y="813"/>
                  </a:cubicBezTo>
                  <a:lnTo>
                    <a:pt x="7873" y="787"/>
                  </a:lnTo>
                  <a:lnTo>
                    <a:pt x="7873" y="787"/>
                  </a:lnTo>
                  <a:cubicBezTo>
                    <a:pt x="7829" y="838"/>
                    <a:pt x="7784" y="883"/>
                    <a:pt x="7746" y="934"/>
                  </a:cubicBezTo>
                  <a:cubicBezTo>
                    <a:pt x="7670" y="1016"/>
                    <a:pt x="7606" y="1099"/>
                    <a:pt x="7543" y="1188"/>
                  </a:cubicBezTo>
                  <a:lnTo>
                    <a:pt x="7530" y="1194"/>
                  </a:lnTo>
                  <a:cubicBezTo>
                    <a:pt x="7435" y="1309"/>
                    <a:pt x="7339" y="1429"/>
                    <a:pt x="7244" y="1544"/>
                  </a:cubicBezTo>
                  <a:cubicBezTo>
                    <a:pt x="7238" y="1544"/>
                    <a:pt x="7225" y="1544"/>
                    <a:pt x="7219" y="1550"/>
                  </a:cubicBezTo>
                  <a:cubicBezTo>
                    <a:pt x="6945" y="1919"/>
                    <a:pt x="6697" y="2306"/>
                    <a:pt x="6450" y="2694"/>
                  </a:cubicBezTo>
                  <a:cubicBezTo>
                    <a:pt x="6329" y="2885"/>
                    <a:pt x="6208" y="3082"/>
                    <a:pt x="6087" y="3279"/>
                  </a:cubicBezTo>
                  <a:cubicBezTo>
                    <a:pt x="5986" y="3437"/>
                    <a:pt x="5890" y="3603"/>
                    <a:pt x="5801" y="3774"/>
                  </a:cubicBezTo>
                  <a:cubicBezTo>
                    <a:pt x="5776" y="3806"/>
                    <a:pt x="5744" y="3844"/>
                    <a:pt x="5719" y="3882"/>
                  </a:cubicBezTo>
                  <a:cubicBezTo>
                    <a:pt x="5427" y="4264"/>
                    <a:pt x="5172" y="4670"/>
                    <a:pt x="4944" y="5096"/>
                  </a:cubicBezTo>
                  <a:cubicBezTo>
                    <a:pt x="4391" y="6081"/>
                    <a:pt x="3895" y="7091"/>
                    <a:pt x="3457" y="8134"/>
                  </a:cubicBezTo>
                  <a:cubicBezTo>
                    <a:pt x="3260" y="8617"/>
                    <a:pt x="3063" y="9106"/>
                    <a:pt x="2910" y="9608"/>
                  </a:cubicBezTo>
                  <a:cubicBezTo>
                    <a:pt x="2890" y="9606"/>
                    <a:pt x="2870" y="9605"/>
                    <a:pt x="2850" y="9605"/>
                  </a:cubicBezTo>
                  <a:cubicBezTo>
                    <a:pt x="2796" y="9605"/>
                    <a:pt x="2745" y="9611"/>
                    <a:pt x="2694" y="9621"/>
                  </a:cubicBezTo>
                  <a:cubicBezTo>
                    <a:pt x="2605" y="9633"/>
                    <a:pt x="2522" y="9640"/>
                    <a:pt x="2433" y="9659"/>
                  </a:cubicBezTo>
                  <a:cubicBezTo>
                    <a:pt x="2262" y="9684"/>
                    <a:pt x="2090" y="9710"/>
                    <a:pt x="1925" y="9741"/>
                  </a:cubicBezTo>
                  <a:cubicBezTo>
                    <a:pt x="1753" y="9773"/>
                    <a:pt x="1582" y="9811"/>
                    <a:pt x="1417" y="9843"/>
                  </a:cubicBezTo>
                  <a:cubicBezTo>
                    <a:pt x="1334" y="9862"/>
                    <a:pt x="1258" y="9881"/>
                    <a:pt x="1182" y="9900"/>
                  </a:cubicBezTo>
                  <a:cubicBezTo>
                    <a:pt x="1093" y="9919"/>
                    <a:pt x="1010" y="9945"/>
                    <a:pt x="927" y="9977"/>
                  </a:cubicBezTo>
                  <a:cubicBezTo>
                    <a:pt x="921" y="9983"/>
                    <a:pt x="915" y="9989"/>
                    <a:pt x="915" y="10002"/>
                  </a:cubicBezTo>
                  <a:cubicBezTo>
                    <a:pt x="896" y="10015"/>
                    <a:pt x="883" y="10034"/>
                    <a:pt x="876" y="10053"/>
                  </a:cubicBezTo>
                  <a:cubicBezTo>
                    <a:pt x="870" y="10085"/>
                    <a:pt x="870" y="10116"/>
                    <a:pt x="876" y="10154"/>
                  </a:cubicBezTo>
                  <a:cubicBezTo>
                    <a:pt x="902" y="10212"/>
                    <a:pt x="953" y="10250"/>
                    <a:pt x="1010" y="10263"/>
                  </a:cubicBezTo>
                  <a:lnTo>
                    <a:pt x="1004" y="10263"/>
                  </a:lnTo>
                  <a:cubicBezTo>
                    <a:pt x="993" y="10273"/>
                    <a:pt x="996" y="10289"/>
                    <a:pt x="1009" y="10289"/>
                  </a:cubicBezTo>
                  <a:cubicBezTo>
                    <a:pt x="1011" y="10289"/>
                    <a:pt x="1014" y="10289"/>
                    <a:pt x="1016" y="10288"/>
                  </a:cubicBezTo>
                  <a:cubicBezTo>
                    <a:pt x="1112" y="10275"/>
                    <a:pt x="1213" y="10250"/>
                    <a:pt x="1309" y="10212"/>
                  </a:cubicBezTo>
                  <a:cubicBezTo>
                    <a:pt x="1410" y="10180"/>
                    <a:pt x="1506" y="10148"/>
                    <a:pt x="1607" y="10110"/>
                  </a:cubicBezTo>
                  <a:lnTo>
                    <a:pt x="1912" y="10008"/>
                  </a:lnTo>
                  <a:lnTo>
                    <a:pt x="2027" y="9970"/>
                  </a:lnTo>
                  <a:lnTo>
                    <a:pt x="2027" y="9970"/>
                  </a:lnTo>
                  <a:cubicBezTo>
                    <a:pt x="1900" y="10034"/>
                    <a:pt x="1779" y="10097"/>
                    <a:pt x="1664" y="10174"/>
                  </a:cubicBezTo>
                  <a:cubicBezTo>
                    <a:pt x="1582" y="10218"/>
                    <a:pt x="1506" y="10269"/>
                    <a:pt x="1423" y="10326"/>
                  </a:cubicBezTo>
                  <a:cubicBezTo>
                    <a:pt x="1340" y="10364"/>
                    <a:pt x="1264" y="10428"/>
                    <a:pt x="1207" y="10498"/>
                  </a:cubicBezTo>
                  <a:cubicBezTo>
                    <a:pt x="1201" y="10517"/>
                    <a:pt x="1213" y="10536"/>
                    <a:pt x="1232" y="10536"/>
                  </a:cubicBezTo>
                  <a:cubicBezTo>
                    <a:pt x="1239" y="10536"/>
                    <a:pt x="1245" y="10529"/>
                    <a:pt x="1251" y="10529"/>
                  </a:cubicBezTo>
                  <a:cubicBezTo>
                    <a:pt x="1245" y="10542"/>
                    <a:pt x="1258" y="10561"/>
                    <a:pt x="1270" y="10561"/>
                  </a:cubicBezTo>
                  <a:cubicBezTo>
                    <a:pt x="1398" y="10529"/>
                    <a:pt x="1518" y="10491"/>
                    <a:pt x="1639" y="10447"/>
                  </a:cubicBezTo>
                  <a:cubicBezTo>
                    <a:pt x="1760" y="10402"/>
                    <a:pt x="1887" y="10358"/>
                    <a:pt x="2014" y="10320"/>
                  </a:cubicBezTo>
                  <a:cubicBezTo>
                    <a:pt x="2262" y="10237"/>
                    <a:pt x="2510" y="10148"/>
                    <a:pt x="2751" y="10059"/>
                  </a:cubicBezTo>
                  <a:lnTo>
                    <a:pt x="2751" y="10059"/>
                  </a:lnTo>
                  <a:cubicBezTo>
                    <a:pt x="2573" y="10542"/>
                    <a:pt x="2427" y="11031"/>
                    <a:pt x="2306" y="11527"/>
                  </a:cubicBezTo>
                  <a:cubicBezTo>
                    <a:pt x="2249" y="11794"/>
                    <a:pt x="2198" y="12055"/>
                    <a:pt x="2147" y="12321"/>
                  </a:cubicBezTo>
                  <a:cubicBezTo>
                    <a:pt x="2078" y="12493"/>
                    <a:pt x="2052" y="12677"/>
                    <a:pt x="2071" y="12855"/>
                  </a:cubicBezTo>
                  <a:cubicBezTo>
                    <a:pt x="2076" y="12878"/>
                    <a:pt x="2094" y="12895"/>
                    <a:pt x="2113" y="12895"/>
                  </a:cubicBezTo>
                  <a:cubicBezTo>
                    <a:pt x="2120" y="12895"/>
                    <a:pt x="2128" y="12892"/>
                    <a:pt x="2135" y="12887"/>
                  </a:cubicBezTo>
                  <a:cubicBezTo>
                    <a:pt x="2478" y="12588"/>
                    <a:pt x="2796" y="12277"/>
                    <a:pt x="3126" y="11966"/>
                  </a:cubicBezTo>
                  <a:lnTo>
                    <a:pt x="3145" y="11947"/>
                  </a:lnTo>
                  <a:lnTo>
                    <a:pt x="3145" y="11947"/>
                  </a:lnTo>
                  <a:cubicBezTo>
                    <a:pt x="2891" y="12398"/>
                    <a:pt x="2669" y="12868"/>
                    <a:pt x="2465" y="13345"/>
                  </a:cubicBezTo>
                  <a:cubicBezTo>
                    <a:pt x="2243" y="13866"/>
                    <a:pt x="2027" y="14400"/>
                    <a:pt x="1811" y="14927"/>
                  </a:cubicBezTo>
                  <a:cubicBezTo>
                    <a:pt x="1595" y="15454"/>
                    <a:pt x="1372" y="16001"/>
                    <a:pt x="1150" y="16535"/>
                  </a:cubicBezTo>
                  <a:cubicBezTo>
                    <a:pt x="934" y="17075"/>
                    <a:pt x="718" y="17583"/>
                    <a:pt x="521" y="18117"/>
                  </a:cubicBezTo>
                  <a:cubicBezTo>
                    <a:pt x="298" y="18702"/>
                    <a:pt x="127" y="19299"/>
                    <a:pt x="6" y="19915"/>
                  </a:cubicBezTo>
                  <a:cubicBezTo>
                    <a:pt x="0" y="19944"/>
                    <a:pt x="20" y="19967"/>
                    <a:pt x="42" y="19967"/>
                  </a:cubicBezTo>
                  <a:cubicBezTo>
                    <a:pt x="45" y="19967"/>
                    <a:pt x="48" y="19967"/>
                    <a:pt x="50" y="19966"/>
                  </a:cubicBezTo>
                  <a:cubicBezTo>
                    <a:pt x="305" y="19915"/>
                    <a:pt x="533" y="19769"/>
                    <a:pt x="686" y="19560"/>
                  </a:cubicBezTo>
                  <a:cubicBezTo>
                    <a:pt x="689" y="19569"/>
                    <a:pt x="697" y="19574"/>
                    <a:pt x="706" y="19574"/>
                  </a:cubicBezTo>
                  <a:cubicBezTo>
                    <a:pt x="714" y="19574"/>
                    <a:pt x="724" y="19569"/>
                    <a:pt x="730" y="19560"/>
                  </a:cubicBezTo>
                  <a:cubicBezTo>
                    <a:pt x="838" y="19337"/>
                    <a:pt x="972" y="19121"/>
                    <a:pt x="1124" y="18924"/>
                  </a:cubicBezTo>
                  <a:cubicBezTo>
                    <a:pt x="1270" y="18733"/>
                    <a:pt x="1436" y="18549"/>
                    <a:pt x="1595" y="18371"/>
                  </a:cubicBezTo>
                  <a:cubicBezTo>
                    <a:pt x="1753" y="18181"/>
                    <a:pt x="1906" y="17984"/>
                    <a:pt x="2046" y="17774"/>
                  </a:cubicBezTo>
                  <a:cubicBezTo>
                    <a:pt x="2122" y="17653"/>
                    <a:pt x="2192" y="17526"/>
                    <a:pt x="2255" y="17399"/>
                  </a:cubicBezTo>
                  <a:cubicBezTo>
                    <a:pt x="2662" y="17151"/>
                    <a:pt x="2872" y="16675"/>
                    <a:pt x="3012" y="16242"/>
                  </a:cubicBezTo>
                  <a:cubicBezTo>
                    <a:pt x="3196" y="15690"/>
                    <a:pt x="3329" y="15118"/>
                    <a:pt x="3495" y="14552"/>
                  </a:cubicBezTo>
                  <a:cubicBezTo>
                    <a:pt x="3800" y="13484"/>
                    <a:pt x="4168" y="12417"/>
                    <a:pt x="4797" y="11489"/>
                  </a:cubicBezTo>
                  <a:cubicBezTo>
                    <a:pt x="4867" y="11406"/>
                    <a:pt x="4931" y="11317"/>
                    <a:pt x="5001" y="11235"/>
                  </a:cubicBezTo>
                  <a:lnTo>
                    <a:pt x="5071" y="11139"/>
                  </a:lnTo>
                  <a:cubicBezTo>
                    <a:pt x="5280" y="10923"/>
                    <a:pt x="5490" y="10714"/>
                    <a:pt x="5706" y="10510"/>
                  </a:cubicBezTo>
                  <a:cubicBezTo>
                    <a:pt x="5763" y="10485"/>
                    <a:pt x="5827" y="10460"/>
                    <a:pt x="5884" y="10434"/>
                  </a:cubicBezTo>
                  <a:cubicBezTo>
                    <a:pt x="5884" y="10434"/>
                    <a:pt x="5884" y="10440"/>
                    <a:pt x="5890" y="10440"/>
                  </a:cubicBezTo>
                  <a:cubicBezTo>
                    <a:pt x="6208" y="10631"/>
                    <a:pt x="6532" y="10796"/>
                    <a:pt x="6844" y="10981"/>
                  </a:cubicBezTo>
                  <a:lnTo>
                    <a:pt x="6850" y="10981"/>
                  </a:lnTo>
                  <a:cubicBezTo>
                    <a:pt x="6850" y="11012"/>
                    <a:pt x="6856" y="11051"/>
                    <a:pt x="6869" y="11082"/>
                  </a:cubicBezTo>
                  <a:cubicBezTo>
                    <a:pt x="6888" y="11120"/>
                    <a:pt x="6914" y="11152"/>
                    <a:pt x="6945" y="11184"/>
                  </a:cubicBezTo>
                  <a:cubicBezTo>
                    <a:pt x="6964" y="11203"/>
                    <a:pt x="7003" y="11216"/>
                    <a:pt x="7034" y="11216"/>
                  </a:cubicBezTo>
                  <a:cubicBezTo>
                    <a:pt x="7041" y="11222"/>
                    <a:pt x="7041" y="11228"/>
                    <a:pt x="7047" y="11228"/>
                  </a:cubicBezTo>
                  <a:cubicBezTo>
                    <a:pt x="7091" y="11256"/>
                    <a:pt x="7136" y="11274"/>
                    <a:pt x="7184" y="11274"/>
                  </a:cubicBezTo>
                  <a:cubicBezTo>
                    <a:pt x="7191" y="11274"/>
                    <a:pt x="7198" y="11274"/>
                    <a:pt x="7206" y="11273"/>
                  </a:cubicBezTo>
                  <a:cubicBezTo>
                    <a:pt x="7238" y="11273"/>
                    <a:pt x="7257" y="11241"/>
                    <a:pt x="7244" y="11209"/>
                  </a:cubicBezTo>
                  <a:cubicBezTo>
                    <a:pt x="7238" y="11197"/>
                    <a:pt x="7231" y="11178"/>
                    <a:pt x="7225" y="11165"/>
                  </a:cubicBezTo>
                  <a:lnTo>
                    <a:pt x="7225" y="11165"/>
                  </a:lnTo>
                  <a:cubicBezTo>
                    <a:pt x="7288" y="11209"/>
                    <a:pt x="7365" y="11248"/>
                    <a:pt x="7435" y="11292"/>
                  </a:cubicBezTo>
                  <a:lnTo>
                    <a:pt x="7721" y="11464"/>
                  </a:lnTo>
                  <a:cubicBezTo>
                    <a:pt x="7911" y="11578"/>
                    <a:pt x="8096" y="11692"/>
                    <a:pt x="8280" y="11807"/>
                  </a:cubicBezTo>
                  <a:cubicBezTo>
                    <a:pt x="8623" y="12029"/>
                    <a:pt x="8953" y="12264"/>
                    <a:pt x="9297" y="12487"/>
                  </a:cubicBezTo>
                  <a:cubicBezTo>
                    <a:pt x="9297" y="12493"/>
                    <a:pt x="9303" y="12499"/>
                    <a:pt x="9303" y="12499"/>
                  </a:cubicBezTo>
                  <a:cubicBezTo>
                    <a:pt x="9392" y="12576"/>
                    <a:pt x="9487" y="12646"/>
                    <a:pt x="9589" y="12703"/>
                  </a:cubicBezTo>
                  <a:cubicBezTo>
                    <a:pt x="9595" y="12706"/>
                    <a:pt x="9603" y="12708"/>
                    <a:pt x="9611" y="12708"/>
                  </a:cubicBezTo>
                  <a:cubicBezTo>
                    <a:pt x="9619" y="12708"/>
                    <a:pt x="9627" y="12706"/>
                    <a:pt x="9633" y="12703"/>
                  </a:cubicBezTo>
                  <a:cubicBezTo>
                    <a:pt x="9767" y="12798"/>
                    <a:pt x="9907" y="12874"/>
                    <a:pt x="10053" y="12944"/>
                  </a:cubicBezTo>
                  <a:cubicBezTo>
                    <a:pt x="10243" y="13033"/>
                    <a:pt x="10440" y="13103"/>
                    <a:pt x="10650" y="13154"/>
                  </a:cubicBezTo>
                  <a:cubicBezTo>
                    <a:pt x="10652" y="13154"/>
                    <a:pt x="10654" y="13154"/>
                    <a:pt x="10656" y="13154"/>
                  </a:cubicBezTo>
                  <a:cubicBezTo>
                    <a:pt x="10690" y="13154"/>
                    <a:pt x="10705" y="13102"/>
                    <a:pt x="10669" y="13084"/>
                  </a:cubicBezTo>
                  <a:cubicBezTo>
                    <a:pt x="10650" y="13078"/>
                    <a:pt x="10637" y="13065"/>
                    <a:pt x="10618" y="13052"/>
                  </a:cubicBezTo>
                  <a:cubicBezTo>
                    <a:pt x="10657" y="13033"/>
                    <a:pt x="10657" y="12989"/>
                    <a:pt x="10631" y="12963"/>
                  </a:cubicBezTo>
                  <a:cubicBezTo>
                    <a:pt x="10510" y="12881"/>
                    <a:pt x="10390" y="12792"/>
                    <a:pt x="10275" y="12709"/>
                  </a:cubicBezTo>
                  <a:cubicBezTo>
                    <a:pt x="10269" y="12703"/>
                    <a:pt x="10263" y="12690"/>
                    <a:pt x="10256" y="12684"/>
                  </a:cubicBezTo>
                  <a:cubicBezTo>
                    <a:pt x="10193" y="12627"/>
                    <a:pt x="10129" y="12569"/>
                    <a:pt x="10066" y="12518"/>
                  </a:cubicBezTo>
                  <a:cubicBezTo>
                    <a:pt x="10072" y="12499"/>
                    <a:pt x="10072" y="12474"/>
                    <a:pt x="10059" y="12461"/>
                  </a:cubicBezTo>
                  <a:cubicBezTo>
                    <a:pt x="9907" y="12328"/>
                    <a:pt x="9748" y="12207"/>
                    <a:pt x="9583" y="12099"/>
                  </a:cubicBezTo>
                  <a:cubicBezTo>
                    <a:pt x="9411" y="11978"/>
                    <a:pt x="9246" y="11858"/>
                    <a:pt x="9074" y="11750"/>
                  </a:cubicBezTo>
                  <a:cubicBezTo>
                    <a:pt x="8903" y="11635"/>
                    <a:pt x="8737" y="11521"/>
                    <a:pt x="8572" y="11413"/>
                  </a:cubicBezTo>
                  <a:cubicBezTo>
                    <a:pt x="8413" y="11305"/>
                    <a:pt x="8248" y="11203"/>
                    <a:pt x="8076" y="11114"/>
                  </a:cubicBezTo>
                  <a:lnTo>
                    <a:pt x="8089" y="11101"/>
                  </a:lnTo>
                  <a:cubicBezTo>
                    <a:pt x="8153" y="11012"/>
                    <a:pt x="8165" y="10898"/>
                    <a:pt x="8134" y="10796"/>
                  </a:cubicBezTo>
                  <a:cubicBezTo>
                    <a:pt x="8121" y="10745"/>
                    <a:pt x="8102" y="10701"/>
                    <a:pt x="8070" y="10657"/>
                  </a:cubicBezTo>
                  <a:cubicBezTo>
                    <a:pt x="8083" y="10644"/>
                    <a:pt x="8089" y="10625"/>
                    <a:pt x="8083" y="10612"/>
                  </a:cubicBezTo>
                  <a:cubicBezTo>
                    <a:pt x="8045" y="10498"/>
                    <a:pt x="7962" y="10409"/>
                    <a:pt x="7860" y="10364"/>
                  </a:cubicBezTo>
                  <a:cubicBezTo>
                    <a:pt x="7809" y="10340"/>
                    <a:pt x="7755" y="10327"/>
                    <a:pt x="7699" y="10327"/>
                  </a:cubicBezTo>
                  <a:cubicBezTo>
                    <a:pt x="7651" y="10327"/>
                    <a:pt x="7603" y="10337"/>
                    <a:pt x="7555" y="10358"/>
                  </a:cubicBezTo>
                  <a:lnTo>
                    <a:pt x="7555" y="10339"/>
                  </a:lnTo>
                  <a:cubicBezTo>
                    <a:pt x="7568" y="10282"/>
                    <a:pt x="7581" y="10218"/>
                    <a:pt x="7594" y="10154"/>
                  </a:cubicBezTo>
                  <a:cubicBezTo>
                    <a:pt x="7619" y="10027"/>
                    <a:pt x="7644" y="9900"/>
                    <a:pt x="7663" y="9773"/>
                  </a:cubicBezTo>
                  <a:cubicBezTo>
                    <a:pt x="7682" y="9646"/>
                    <a:pt x="7702" y="9525"/>
                    <a:pt x="7708" y="9398"/>
                  </a:cubicBezTo>
                  <a:cubicBezTo>
                    <a:pt x="7714" y="9335"/>
                    <a:pt x="7721" y="9271"/>
                    <a:pt x="7727" y="9208"/>
                  </a:cubicBezTo>
                  <a:cubicBezTo>
                    <a:pt x="7733" y="9176"/>
                    <a:pt x="7733" y="9138"/>
                    <a:pt x="7733" y="9106"/>
                  </a:cubicBezTo>
                  <a:cubicBezTo>
                    <a:pt x="7975" y="8858"/>
                    <a:pt x="8204" y="8604"/>
                    <a:pt x="8413" y="8331"/>
                  </a:cubicBezTo>
                  <a:cubicBezTo>
                    <a:pt x="8515" y="8197"/>
                    <a:pt x="8610" y="8064"/>
                    <a:pt x="8699" y="7918"/>
                  </a:cubicBezTo>
                  <a:cubicBezTo>
                    <a:pt x="8795" y="7784"/>
                    <a:pt x="8871" y="7638"/>
                    <a:pt x="8934" y="7485"/>
                  </a:cubicBezTo>
                  <a:cubicBezTo>
                    <a:pt x="8941" y="7479"/>
                    <a:pt x="8941" y="7473"/>
                    <a:pt x="8934" y="7466"/>
                  </a:cubicBezTo>
                  <a:cubicBezTo>
                    <a:pt x="8979" y="7403"/>
                    <a:pt x="9023" y="7333"/>
                    <a:pt x="9061" y="7269"/>
                  </a:cubicBezTo>
                  <a:cubicBezTo>
                    <a:pt x="9506" y="6551"/>
                    <a:pt x="9837" y="5776"/>
                    <a:pt x="10046" y="4956"/>
                  </a:cubicBezTo>
                  <a:cubicBezTo>
                    <a:pt x="10104" y="4715"/>
                    <a:pt x="10142" y="4473"/>
                    <a:pt x="10154" y="4225"/>
                  </a:cubicBezTo>
                  <a:lnTo>
                    <a:pt x="10154" y="4200"/>
                  </a:lnTo>
                  <a:cubicBezTo>
                    <a:pt x="10174" y="4168"/>
                    <a:pt x="10186" y="4136"/>
                    <a:pt x="10186" y="4098"/>
                  </a:cubicBezTo>
                  <a:cubicBezTo>
                    <a:pt x="10199" y="4054"/>
                    <a:pt x="10212" y="4009"/>
                    <a:pt x="10224" y="3965"/>
                  </a:cubicBezTo>
                  <a:cubicBezTo>
                    <a:pt x="10237" y="3920"/>
                    <a:pt x="10250" y="3882"/>
                    <a:pt x="10269" y="3838"/>
                  </a:cubicBezTo>
                  <a:cubicBezTo>
                    <a:pt x="10282" y="3793"/>
                    <a:pt x="10288" y="3774"/>
                    <a:pt x="10301" y="3742"/>
                  </a:cubicBezTo>
                  <a:cubicBezTo>
                    <a:pt x="10523" y="3450"/>
                    <a:pt x="10803" y="3209"/>
                    <a:pt x="11120" y="3018"/>
                  </a:cubicBezTo>
                  <a:cubicBezTo>
                    <a:pt x="11419" y="2846"/>
                    <a:pt x="11750" y="2738"/>
                    <a:pt x="12093" y="2707"/>
                  </a:cubicBezTo>
                  <a:cubicBezTo>
                    <a:pt x="12150" y="2700"/>
                    <a:pt x="12207" y="2694"/>
                    <a:pt x="12264" y="2688"/>
                  </a:cubicBezTo>
                  <a:cubicBezTo>
                    <a:pt x="12283" y="2688"/>
                    <a:pt x="12302" y="2688"/>
                    <a:pt x="12321" y="2681"/>
                  </a:cubicBezTo>
                  <a:cubicBezTo>
                    <a:pt x="12532" y="2736"/>
                    <a:pt x="12746" y="2762"/>
                    <a:pt x="12960" y="2762"/>
                  </a:cubicBezTo>
                  <a:cubicBezTo>
                    <a:pt x="13094" y="2762"/>
                    <a:pt x="13229" y="2752"/>
                    <a:pt x="13364" y="2732"/>
                  </a:cubicBezTo>
                  <a:cubicBezTo>
                    <a:pt x="13408" y="2726"/>
                    <a:pt x="13421" y="2662"/>
                    <a:pt x="13383" y="2637"/>
                  </a:cubicBezTo>
                  <a:cubicBezTo>
                    <a:pt x="13389" y="2630"/>
                    <a:pt x="13389" y="2618"/>
                    <a:pt x="13383" y="2611"/>
                  </a:cubicBezTo>
                  <a:cubicBezTo>
                    <a:pt x="13256" y="2484"/>
                    <a:pt x="13116" y="2383"/>
                    <a:pt x="12963" y="2294"/>
                  </a:cubicBezTo>
                  <a:cubicBezTo>
                    <a:pt x="12824" y="2198"/>
                    <a:pt x="12671" y="2116"/>
                    <a:pt x="12525" y="2033"/>
                  </a:cubicBezTo>
                  <a:cubicBezTo>
                    <a:pt x="12525" y="2027"/>
                    <a:pt x="12525" y="2020"/>
                    <a:pt x="12525" y="2014"/>
                  </a:cubicBezTo>
                  <a:cubicBezTo>
                    <a:pt x="12474" y="1912"/>
                    <a:pt x="12404" y="1823"/>
                    <a:pt x="12347" y="1722"/>
                  </a:cubicBezTo>
                  <a:cubicBezTo>
                    <a:pt x="12283" y="1626"/>
                    <a:pt x="12226" y="1531"/>
                    <a:pt x="12169" y="1436"/>
                  </a:cubicBezTo>
                  <a:cubicBezTo>
                    <a:pt x="12055" y="1251"/>
                    <a:pt x="11934" y="1073"/>
                    <a:pt x="11794" y="908"/>
                  </a:cubicBezTo>
                  <a:cubicBezTo>
                    <a:pt x="11673" y="762"/>
                    <a:pt x="11533" y="629"/>
                    <a:pt x="11381" y="521"/>
                  </a:cubicBezTo>
                  <a:cubicBezTo>
                    <a:pt x="11305" y="463"/>
                    <a:pt x="11222" y="419"/>
                    <a:pt x="11139" y="381"/>
                  </a:cubicBezTo>
                  <a:lnTo>
                    <a:pt x="11070" y="355"/>
                  </a:lnTo>
                  <a:cubicBezTo>
                    <a:pt x="10993" y="317"/>
                    <a:pt x="10917" y="279"/>
                    <a:pt x="10841" y="247"/>
                  </a:cubicBezTo>
                  <a:cubicBezTo>
                    <a:pt x="10676" y="184"/>
                    <a:pt x="10510" y="133"/>
                    <a:pt x="10332" y="101"/>
                  </a:cubicBezTo>
                  <a:cubicBezTo>
                    <a:pt x="10313" y="95"/>
                    <a:pt x="10288" y="95"/>
                    <a:pt x="10269" y="88"/>
                  </a:cubicBezTo>
                  <a:cubicBezTo>
                    <a:pt x="10269" y="76"/>
                    <a:pt x="10263" y="69"/>
                    <a:pt x="10250" y="63"/>
                  </a:cubicBezTo>
                  <a:cubicBezTo>
                    <a:pt x="10071" y="20"/>
                    <a:pt x="9887" y="0"/>
                    <a:pt x="9702"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54"/>
            <p:cNvGrpSpPr/>
            <p:nvPr/>
          </p:nvGrpSpPr>
          <p:grpSpPr>
            <a:xfrm>
              <a:off x="4904794" y="995301"/>
              <a:ext cx="2564874" cy="3819479"/>
              <a:chOff x="4904794" y="995301"/>
              <a:chExt cx="2564874" cy="3819479"/>
            </a:xfrm>
          </p:grpSpPr>
          <p:sp>
            <p:nvSpPr>
              <p:cNvPr id="1368" name="Google Shape;1368;p54"/>
              <p:cNvSpPr/>
              <p:nvPr/>
            </p:nvSpPr>
            <p:spPr>
              <a:xfrm>
                <a:off x="6384154" y="1413248"/>
                <a:ext cx="32900" cy="20084"/>
              </a:xfrm>
              <a:custGeom>
                <a:avLst/>
                <a:gdLst/>
                <a:ahLst/>
                <a:cxnLst/>
                <a:rect l="l" t="t" r="r" b="b"/>
                <a:pathLst>
                  <a:path w="172" h="105" extrusionOk="0">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4"/>
              <p:cNvSpPr/>
              <p:nvPr/>
            </p:nvSpPr>
            <p:spPr>
              <a:xfrm>
                <a:off x="6363495" y="1352421"/>
                <a:ext cx="29266" cy="16068"/>
              </a:xfrm>
              <a:custGeom>
                <a:avLst/>
                <a:gdLst/>
                <a:ahLst/>
                <a:cxnLst/>
                <a:rect l="l" t="t" r="r" b="b"/>
                <a:pathLst>
                  <a:path w="153" h="84" extrusionOk="0">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6884925" y="1561299"/>
                <a:ext cx="45907" cy="61592"/>
              </a:xfrm>
              <a:custGeom>
                <a:avLst/>
                <a:gdLst/>
                <a:ahLst/>
                <a:cxnLst/>
                <a:rect l="l" t="t" r="r" b="b"/>
                <a:pathLst>
                  <a:path w="240" h="322" extrusionOk="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6864267" y="1561872"/>
                <a:ext cx="19511" cy="30031"/>
              </a:xfrm>
              <a:custGeom>
                <a:avLst/>
                <a:gdLst/>
                <a:ahLst/>
                <a:cxnLst/>
                <a:rect l="l" t="t" r="r" b="b"/>
                <a:pathLst>
                  <a:path w="102" h="157" extrusionOk="0">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6810708" y="1603763"/>
                <a:ext cx="12433" cy="39212"/>
              </a:xfrm>
              <a:custGeom>
                <a:avLst/>
                <a:gdLst/>
                <a:ahLst/>
                <a:cxnLst/>
                <a:rect l="l" t="t" r="r" b="b"/>
                <a:pathLst>
                  <a:path w="65" h="205" extrusionOk="0">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6999119" y="1230958"/>
                <a:ext cx="20850" cy="34239"/>
              </a:xfrm>
              <a:custGeom>
                <a:avLst/>
                <a:gdLst/>
                <a:ahLst/>
                <a:cxnLst/>
                <a:rect l="l" t="t" r="r" b="b"/>
                <a:pathLst>
                  <a:path w="109" h="179" extrusionOk="0">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7213161" y="1402345"/>
                <a:ext cx="204287" cy="73069"/>
              </a:xfrm>
              <a:custGeom>
                <a:avLst/>
                <a:gdLst/>
                <a:ahLst/>
                <a:cxnLst/>
                <a:rect l="l" t="t" r="r" b="b"/>
                <a:pathLst>
                  <a:path w="1068" h="382" extrusionOk="0">
                    <a:moveTo>
                      <a:pt x="426" y="0"/>
                    </a:moveTo>
                    <a:cubicBezTo>
                      <a:pt x="359" y="52"/>
                      <a:pt x="271" y="63"/>
                      <a:pt x="182" y="63"/>
                    </a:cubicBezTo>
                    <a:cubicBezTo>
                      <a:pt x="119" y="63"/>
                      <a:pt x="56" y="58"/>
                      <a:pt x="0" y="58"/>
                    </a:cubicBezTo>
                    <a:cubicBezTo>
                      <a:pt x="114" y="83"/>
                      <a:pt x="235" y="115"/>
                      <a:pt x="350" y="153"/>
                    </a:cubicBezTo>
                    <a:cubicBezTo>
                      <a:pt x="508" y="197"/>
                      <a:pt x="674" y="248"/>
                      <a:pt x="832" y="299"/>
                    </a:cubicBezTo>
                    <a:cubicBezTo>
                      <a:pt x="909" y="324"/>
                      <a:pt x="985" y="350"/>
                      <a:pt x="1068" y="382"/>
                    </a:cubicBezTo>
                    <a:cubicBezTo>
                      <a:pt x="998" y="331"/>
                      <a:pt x="928" y="286"/>
                      <a:pt x="858" y="242"/>
                    </a:cubicBezTo>
                    <a:cubicBezTo>
                      <a:pt x="712" y="153"/>
                      <a:pt x="578" y="77"/>
                      <a:pt x="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4"/>
              <p:cNvSpPr/>
              <p:nvPr/>
            </p:nvSpPr>
            <p:spPr>
              <a:xfrm>
                <a:off x="5089571" y="2846318"/>
                <a:ext cx="372040" cy="154554"/>
              </a:xfrm>
              <a:custGeom>
                <a:avLst/>
                <a:gdLst/>
                <a:ahLst/>
                <a:cxnLst/>
                <a:rect l="l" t="t" r="r" b="b"/>
                <a:pathLst>
                  <a:path w="1945" h="808" extrusionOk="0">
                    <a:moveTo>
                      <a:pt x="1945" y="1"/>
                    </a:moveTo>
                    <a:lnTo>
                      <a:pt x="1945" y="1"/>
                    </a:lnTo>
                    <a:cubicBezTo>
                      <a:pt x="1881" y="14"/>
                      <a:pt x="1818" y="20"/>
                      <a:pt x="1760" y="33"/>
                    </a:cubicBezTo>
                    <a:cubicBezTo>
                      <a:pt x="1671" y="45"/>
                      <a:pt x="1589" y="58"/>
                      <a:pt x="1500" y="71"/>
                    </a:cubicBezTo>
                    <a:cubicBezTo>
                      <a:pt x="1335" y="96"/>
                      <a:pt x="1169" y="128"/>
                      <a:pt x="998" y="153"/>
                    </a:cubicBezTo>
                    <a:cubicBezTo>
                      <a:pt x="833" y="185"/>
                      <a:pt x="667" y="223"/>
                      <a:pt x="502" y="255"/>
                    </a:cubicBezTo>
                    <a:lnTo>
                      <a:pt x="248" y="312"/>
                    </a:lnTo>
                    <a:cubicBezTo>
                      <a:pt x="172" y="331"/>
                      <a:pt x="89" y="344"/>
                      <a:pt x="13" y="357"/>
                    </a:cubicBezTo>
                    <a:cubicBezTo>
                      <a:pt x="7" y="363"/>
                      <a:pt x="7" y="369"/>
                      <a:pt x="7" y="376"/>
                    </a:cubicBezTo>
                    <a:lnTo>
                      <a:pt x="7" y="389"/>
                    </a:lnTo>
                    <a:cubicBezTo>
                      <a:pt x="7" y="395"/>
                      <a:pt x="7" y="401"/>
                      <a:pt x="7" y="408"/>
                    </a:cubicBezTo>
                    <a:cubicBezTo>
                      <a:pt x="0" y="414"/>
                      <a:pt x="0" y="420"/>
                      <a:pt x="7" y="427"/>
                    </a:cubicBezTo>
                    <a:lnTo>
                      <a:pt x="7" y="433"/>
                    </a:lnTo>
                    <a:lnTo>
                      <a:pt x="7" y="446"/>
                    </a:lnTo>
                    <a:lnTo>
                      <a:pt x="7" y="452"/>
                    </a:lnTo>
                    <a:lnTo>
                      <a:pt x="7" y="458"/>
                    </a:lnTo>
                    <a:cubicBezTo>
                      <a:pt x="13" y="465"/>
                      <a:pt x="13" y="471"/>
                      <a:pt x="19" y="471"/>
                    </a:cubicBezTo>
                    <a:lnTo>
                      <a:pt x="26" y="484"/>
                    </a:lnTo>
                    <a:lnTo>
                      <a:pt x="38" y="484"/>
                    </a:lnTo>
                    <a:lnTo>
                      <a:pt x="57" y="497"/>
                    </a:lnTo>
                    <a:lnTo>
                      <a:pt x="108" y="497"/>
                    </a:lnTo>
                    <a:cubicBezTo>
                      <a:pt x="115" y="493"/>
                      <a:pt x="123" y="492"/>
                      <a:pt x="130" y="492"/>
                    </a:cubicBezTo>
                    <a:cubicBezTo>
                      <a:pt x="138" y="492"/>
                      <a:pt x="146" y="493"/>
                      <a:pt x="153" y="497"/>
                    </a:cubicBezTo>
                    <a:cubicBezTo>
                      <a:pt x="165" y="503"/>
                      <a:pt x="172" y="509"/>
                      <a:pt x="178" y="522"/>
                    </a:cubicBezTo>
                    <a:cubicBezTo>
                      <a:pt x="223" y="503"/>
                      <a:pt x="273" y="490"/>
                      <a:pt x="318" y="471"/>
                    </a:cubicBezTo>
                    <a:cubicBezTo>
                      <a:pt x="420" y="439"/>
                      <a:pt x="521" y="401"/>
                      <a:pt x="623" y="369"/>
                    </a:cubicBezTo>
                    <a:cubicBezTo>
                      <a:pt x="718" y="331"/>
                      <a:pt x="820" y="293"/>
                      <a:pt x="922" y="261"/>
                    </a:cubicBezTo>
                    <a:lnTo>
                      <a:pt x="1074" y="211"/>
                    </a:lnTo>
                    <a:cubicBezTo>
                      <a:pt x="1119" y="192"/>
                      <a:pt x="1163" y="179"/>
                      <a:pt x="1214" y="172"/>
                    </a:cubicBezTo>
                    <a:cubicBezTo>
                      <a:pt x="1216" y="172"/>
                      <a:pt x="1218" y="172"/>
                      <a:pt x="1220" y="172"/>
                    </a:cubicBezTo>
                    <a:cubicBezTo>
                      <a:pt x="1248" y="172"/>
                      <a:pt x="1263" y="212"/>
                      <a:pt x="1239" y="230"/>
                    </a:cubicBezTo>
                    <a:lnTo>
                      <a:pt x="1233" y="230"/>
                    </a:lnTo>
                    <a:cubicBezTo>
                      <a:pt x="1246" y="242"/>
                      <a:pt x="1246" y="268"/>
                      <a:pt x="1227" y="280"/>
                    </a:cubicBezTo>
                    <a:cubicBezTo>
                      <a:pt x="1061" y="369"/>
                      <a:pt x="890" y="465"/>
                      <a:pt x="731" y="566"/>
                    </a:cubicBezTo>
                    <a:cubicBezTo>
                      <a:pt x="655" y="624"/>
                      <a:pt x="572" y="674"/>
                      <a:pt x="496" y="725"/>
                    </a:cubicBezTo>
                    <a:cubicBezTo>
                      <a:pt x="464" y="751"/>
                      <a:pt x="426" y="783"/>
                      <a:pt x="394" y="808"/>
                    </a:cubicBezTo>
                    <a:cubicBezTo>
                      <a:pt x="477" y="770"/>
                      <a:pt x="572" y="738"/>
                      <a:pt x="655" y="706"/>
                    </a:cubicBezTo>
                    <a:cubicBezTo>
                      <a:pt x="782" y="662"/>
                      <a:pt x="896" y="617"/>
                      <a:pt x="1017" y="573"/>
                    </a:cubicBezTo>
                    <a:cubicBezTo>
                      <a:pt x="1265" y="477"/>
                      <a:pt x="1513" y="389"/>
                      <a:pt x="1767" y="300"/>
                    </a:cubicBezTo>
                    <a:cubicBezTo>
                      <a:pt x="1774" y="290"/>
                      <a:pt x="1783" y="286"/>
                      <a:pt x="1793" y="286"/>
                    </a:cubicBezTo>
                    <a:cubicBezTo>
                      <a:pt x="1810" y="286"/>
                      <a:pt x="1829" y="299"/>
                      <a:pt x="1837" y="319"/>
                    </a:cubicBezTo>
                    <a:lnTo>
                      <a:pt x="1894" y="179"/>
                    </a:lnTo>
                    <a:cubicBezTo>
                      <a:pt x="1907" y="115"/>
                      <a:pt x="1926" y="58"/>
                      <a:pt x="1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4"/>
              <p:cNvSpPr/>
              <p:nvPr/>
            </p:nvSpPr>
            <p:spPr>
              <a:xfrm>
                <a:off x="5044620" y="3517328"/>
                <a:ext cx="544574" cy="1197604"/>
              </a:xfrm>
              <a:custGeom>
                <a:avLst/>
                <a:gdLst/>
                <a:ahLst/>
                <a:cxnLst/>
                <a:rect l="l" t="t" r="r" b="b"/>
                <a:pathLst>
                  <a:path w="2847" h="6261" extrusionOk="0">
                    <a:moveTo>
                      <a:pt x="2847" y="1"/>
                    </a:moveTo>
                    <a:lnTo>
                      <a:pt x="2764" y="121"/>
                    </a:lnTo>
                    <a:cubicBezTo>
                      <a:pt x="2758" y="128"/>
                      <a:pt x="2750" y="131"/>
                      <a:pt x="2742" y="131"/>
                    </a:cubicBezTo>
                    <a:cubicBezTo>
                      <a:pt x="2734" y="131"/>
                      <a:pt x="2726" y="128"/>
                      <a:pt x="2720" y="121"/>
                    </a:cubicBezTo>
                    <a:cubicBezTo>
                      <a:pt x="2669" y="210"/>
                      <a:pt x="2618" y="306"/>
                      <a:pt x="2567" y="395"/>
                    </a:cubicBezTo>
                    <a:cubicBezTo>
                      <a:pt x="2563" y="403"/>
                      <a:pt x="2555" y="408"/>
                      <a:pt x="2546" y="408"/>
                    </a:cubicBezTo>
                    <a:cubicBezTo>
                      <a:pt x="2540" y="408"/>
                      <a:pt x="2534" y="406"/>
                      <a:pt x="2529" y="401"/>
                    </a:cubicBezTo>
                    <a:cubicBezTo>
                      <a:pt x="2256" y="1081"/>
                      <a:pt x="1964" y="1755"/>
                      <a:pt x="1671" y="2422"/>
                    </a:cubicBezTo>
                    <a:cubicBezTo>
                      <a:pt x="1538" y="2733"/>
                      <a:pt x="1404" y="3051"/>
                      <a:pt x="1265" y="3369"/>
                    </a:cubicBezTo>
                    <a:cubicBezTo>
                      <a:pt x="852" y="4335"/>
                      <a:pt x="451" y="5301"/>
                      <a:pt x="0" y="6254"/>
                    </a:cubicBezTo>
                    <a:lnTo>
                      <a:pt x="6" y="6260"/>
                    </a:lnTo>
                    <a:cubicBezTo>
                      <a:pt x="197" y="5790"/>
                      <a:pt x="566" y="5396"/>
                      <a:pt x="883" y="5008"/>
                    </a:cubicBezTo>
                    <a:cubicBezTo>
                      <a:pt x="1042" y="4818"/>
                      <a:pt x="1182" y="4614"/>
                      <a:pt x="1309" y="4405"/>
                    </a:cubicBezTo>
                    <a:cubicBezTo>
                      <a:pt x="1443" y="4163"/>
                      <a:pt x="1551" y="3903"/>
                      <a:pt x="1621" y="3636"/>
                    </a:cubicBezTo>
                    <a:cubicBezTo>
                      <a:pt x="1697" y="3356"/>
                      <a:pt x="1754" y="3076"/>
                      <a:pt x="1818" y="2797"/>
                    </a:cubicBezTo>
                    <a:cubicBezTo>
                      <a:pt x="1849" y="2663"/>
                      <a:pt x="1881" y="2543"/>
                      <a:pt x="1919" y="2409"/>
                    </a:cubicBezTo>
                    <a:cubicBezTo>
                      <a:pt x="1957" y="2269"/>
                      <a:pt x="1995" y="2136"/>
                      <a:pt x="2040" y="1996"/>
                    </a:cubicBezTo>
                    <a:cubicBezTo>
                      <a:pt x="2205" y="1456"/>
                      <a:pt x="2409" y="929"/>
                      <a:pt x="2644" y="414"/>
                    </a:cubicBezTo>
                    <a:cubicBezTo>
                      <a:pt x="2707" y="274"/>
                      <a:pt x="2777" y="134"/>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4"/>
              <p:cNvSpPr/>
              <p:nvPr/>
            </p:nvSpPr>
            <p:spPr>
              <a:xfrm>
                <a:off x="5347225" y="3353210"/>
                <a:ext cx="359989" cy="950853"/>
              </a:xfrm>
              <a:custGeom>
                <a:avLst/>
                <a:gdLst/>
                <a:ahLst/>
                <a:cxnLst/>
                <a:rect l="l" t="t" r="r" b="b"/>
                <a:pathLst>
                  <a:path w="1882" h="4971" extrusionOk="0">
                    <a:moveTo>
                      <a:pt x="1881" y="1"/>
                    </a:moveTo>
                    <a:lnTo>
                      <a:pt x="1875" y="14"/>
                    </a:lnTo>
                    <a:cubicBezTo>
                      <a:pt x="1824" y="96"/>
                      <a:pt x="1773" y="179"/>
                      <a:pt x="1723" y="261"/>
                    </a:cubicBezTo>
                    <a:cubicBezTo>
                      <a:pt x="1640" y="401"/>
                      <a:pt x="1564" y="541"/>
                      <a:pt x="1487" y="681"/>
                    </a:cubicBezTo>
                    <a:cubicBezTo>
                      <a:pt x="1341" y="960"/>
                      <a:pt x="1201" y="1240"/>
                      <a:pt x="1074" y="1526"/>
                    </a:cubicBezTo>
                    <a:cubicBezTo>
                      <a:pt x="954" y="1812"/>
                      <a:pt x="839" y="2104"/>
                      <a:pt x="731" y="2397"/>
                    </a:cubicBezTo>
                    <a:cubicBezTo>
                      <a:pt x="649" y="2632"/>
                      <a:pt x="572" y="2880"/>
                      <a:pt x="502" y="3115"/>
                    </a:cubicBezTo>
                    <a:cubicBezTo>
                      <a:pt x="426" y="3382"/>
                      <a:pt x="363" y="3649"/>
                      <a:pt x="299" y="3928"/>
                    </a:cubicBezTo>
                    <a:cubicBezTo>
                      <a:pt x="236" y="4201"/>
                      <a:pt x="172" y="4481"/>
                      <a:pt x="77" y="4754"/>
                    </a:cubicBezTo>
                    <a:cubicBezTo>
                      <a:pt x="58" y="4830"/>
                      <a:pt x="32" y="4900"/>
                      <a:pt x="0" y="4970"/>
                    </a:cubicBezTo>
                    <a:cubicBezTo>
                      <a:pt x="172" y="4818"/>
                      <a:pt x="312" y="4627"/>
                      <a:pt x="413" y="4417"/>
                    </a:cubicBezTo>
                    <a:cubicBezTo>
                      <a:pt x="534" y="4163"/>
                      <a:pt x="630" y="3903"/>
                      <a:pt x="699" y="3629"/>
                    </a:cubicBezTo>
                    <a:cubicBezTo>
                      <a:pt x="795" y="3286"/>
                      <a:pt x="884" y="2943"/>
                      <a:pt x="979" y="2600"/>
                    </a:cubicBezTo>
                    <a:cubicBezTo>
                      <a:pt x="1201" y="1774"/>
                      <a:pt x="1443" y="954"/>
                      <a:pt x="1799" y="179"/>
                    </a:cubicBezTo>
                    <a:cubicBezTo>
                      <a:pt x="1824" y="115"/>
                      <a:pt x="1856" y="58"/>
                      <a:pt x="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4"/>
              <p:cNvSpPr/>
              <p:nvPr/>
            </p:nvSpPr>
            <p:spPr>
              <a:xfrm>
                <a:off x="6041189" y="2937558"/>
                <a:ext cx="216720" cy="138678"/>
              </a:xfrm>
              <a:custGeom>
                <a:avLst/>
                <a:gdLst/>
                <a:ahLst/>
                <a:cxnLst/>
                <a:rect l="l" t="t" r="r" b="b"/>
                <a:pathLst>
                  <a:path w="1133" h="725" extrusionOk="0">
                    <a:moveTo>
                      <a:pt x="478" y="0"/>
                    </a:moveTo>
                    <a:cubicBezTo>
                      <a:pt x="319" y="96"/>
                      <a:pt x="160" y="185"/>
                      <a:pt x="1" y="261"/>
                    </a:cubicBezTo>
                    <a:cubicBezTo>
                      <a:pt x="319" y="394"/>
                      <a:pt x="636" y="547"/>
                      <a:pt x="935" y="725"/>
                    </a:cubicBezTo>
                    <a:cubicBezTo>
                      <a:pt x="941" y="706"/>
                      <a:pt x="948" y="687"/>
                      <a:pt x="954" y="674"/>
                    </a:cubicBezTo>
                    <a:cubicBezTo>
                      <a:pt x="999" y="585"/>
                      <a:pt x="1056" y="503"/>
                      <a:pt x="1126" y="439"/>
                    </a:cubicBezTo>
                    <a:lnTo>
                      <a:pt x="1132" y="439"/>
                    </a:lnTo>
                    <a:cubicBezTo>
                      <a:pt x="916" y="312"/>
                      <a:pt x="694" y="178"/>
                      <a:pt x="484" y="32"/>
                    </a:cubicBezTo>
                    <a:cubicBezTo>
                      <a:pt x="471" y="26"/>
                      <a:pt x="471" y="13"/>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4"/>
              <p:cNvSpPr/>
              <p:nvPr/>
            </p:nvSpPr>
            <p:spPr>
              <a:xfrm>
                <a:off x="6751220" y="3405620"/>
                <a:ext cx="177508" cy="90093"/>
              </a:xfrm>
              <a:custGeom>
                <a:avLst/>
                <a:gdLst/>
                <a:ahLst/>
                <a:cxnLst/>
                <a:rect l="l" t="t" r="r" b="b"/>
                <a:pathLst>
                  <a:path w="928" h="471" extrusionOk="0">
                    <a:moveTo>
                      <a:pt x="0" y="0"/>
                    </a:moveTo>
                    <a:lnTo>
                      <a:pt x="0" y="0"/>
                    </a:lnTo>
                    <a:cubicBezTo>
                      <a:pt x="7" y="19"/>
                      <a:pt x="13" y="32"/>
                      <a:pt x="26" y="51"/>
                    </a:cubicBezTo>
                    <a:cubicBezTo>
                      <a:pt x="159" y="134"/>
                      <a:pt x="305" y="216"/>
                      <a:pt x="451" y="286"/>
                    </a:cubicBezTo>
                    <a:cubicBezTo>
                      <a:pt x="604" y="356"/>
                      <a:pt x="763" y="420"/>
                      <a:pt x="928" y="470"/>
                    </a:cubicBezTo>
                    <a:lnTo>
                      <a:pt x="909" y="445"/>
                    </a:lnTo>
                    <a:cubicBezTo>
                      <a:pt x="617" y="273"/>
                      <a:pt x="312" y="1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4"/>
              <p:cNvSpPr/>
              <p:nvPr/>
            </p:nvSpPr>
            <p:spPr>
              <a:xfrm>
                <a:off x="6274742" y="3063420"/>
                <a:ext cx="567719" cy="363049"/>
              </a:xfrm>
              <a:custGeom>
                <a:avLst/>
                <a:gdLst/>
                <a:ahLst/>
                <a:cxnLst/>
                <a:rect l="l" t="t" r="r" b="b"/>
                <a:pathLst>
                  <a:path w="2968" h="1898" extrusionOk="0">
                    <a:moveTo>
                      <a:pt x="188" y="0"/>
                    </a:moveTo>
                    <a:cubicBezTo>
                      <a:pt x="180" y="0"/>
                      <a:pt x="172" y="3"/>
                      <a:pt x="165" y="10"/>
                    </a:cubicBezTo>
                    <a:cubicBezTo>
                      <a:pt x="146" y="22"/>
                      <a:pt x="121" y="35"/>
                      <a:pt x="108" y="54"/>
                    </a:cubicBezTo>
                    <a:cubicBezTo>
                      <a:pt x="89" y="80"/>
                      <a:pt x="70" y="99"/>
                      <a:pt x="51" y="118"/>
                    </a:cubicBezTo>
                    <a:cubicBezTo>
                      <a:pt x="19" y="156"/>
                      <a:pt x="0" y="194"/>
                      <a:pt x="0" y="245"/>
                    </a:cubicBezTo>
                    <a:lnTo>
                      <a:pt x="0" y="251"/>
                    </a:lnTo>
                    <a:lnTo>
                      <a:pt x="6" y="251"/>
                    </a:lnTo>
                    <a:cubicBezTo>
                      <a:pt x="13" y="251"/>
                      <a:pt x="19" y="258"/>
                      <a:pt x="26" y="264"/>
                    </a:cubicBezTo>
                    <a:lnTo>
                      <a:pt x="45" y="264"/>
                    </a:lnTo>
                    <a:cubicBezTo>
                      <a:pt x="153" y="308"/>
                      <a:pt x="254" y="359"/>
                      <a:pt x="356" y="423"/>
                    </a:cubicBezTo>
                    <a:cubicBezTo>
                      <a:pt x="451" y="474"/>
                      <a:pt x="540" y="524"/>
                      <a:pt x="636" y="582"/>
                    </a:cubicBezTo>
                    <a:cubicBezTo>
                      <a:pt x="820" y="690"/>
                      <a:pt x="1004" y="804"/>
                      <a:pt x="1188" y="918"/>
                    </a:cubicBezTo>
                    <a:cubicBezTo>
                      <a:pt x="1563" y="1154"/>
                      <a:pt x="1926" y="1401"/>
                      <a:pt x="2275" y="1675"/>
                    </a:cubicBezTo>
                    <a:cubicBezTo>
                      <a:pt x="2281" y="1681"/>
                      <a:pt x="2281" y="1687"/>
                      <a:pt x="2288" y="1694"/>
                    </a:cubicBezTo>
                    <a:cubicBezTo>
                      <a:pt x="2307" y="1706"/>
                      <a:pt x="2326" y="1719"/>
                      <a:pt x="2345" y="1726"/>
                    </a:cubicBezTo>
                    <a:cubicBezTo>
                      <a:pt x="2329" y="1693"/>
                      <a:pt x="2360" y="1660"/>
                      <a:pt x="2393" y="1660"/>
                    </a:cubicBezTo>
                    <a:cubicBezTo>
                      <a:pt x="2398" y="1660"/>
                      <a:pt x="2403" y="1660"/>
                      <a:pt x="2409" y="1662"/>
                    </a:cubicBezTo>
                    <a:cubicBezTo>
                      <a:pt x="2599" y="1738"/>
                      <a:pt x="2784" y="1808"/>
                      <a:pt x="2968" y="1897"/>
                    </a:cubicBezTo>
                    <a:lnTo>
                      <a:pt x="2828" y="1789"/>
                    </a:lnTo>
                    <a:cubicBezTo>
                      <a:pt x="2764" y="1751"/>
                      <a:pt x="2701" y="1700"/>
                      <a:pt x="2650" y="1643"/>
                    </a:cubicBezTo>
                    <a:cubicBezTo>
                      <a:pt x="2644" y="1624"/>
                      <a:pt x="2644" y="1605"/>
                      <a:pt x="2663" y="1598"/>
                    </a:cubicBezTo>
                    <a:cubicBezTo>
                      <a:pt x="2567" y="1529"/>
                      <a:pt x="2472" y="1459"/>
                      <a:pt x="2377" y="1389"/>
                    </a:cubicBezTo>
                    <a:cubicBezTo>
                      <a:pt x="2212" y="1274"/>
                      <a:pt x="2053" y="1160"/>
                      <a:pt x="1887" y="1039"/>
                    </a:cubicBezTo>
                    <a:cubicBezTo>
                      <a:pt x="1716" y="925"/>
                      <a:pt x="1544" y="804"/>
                      <a:pt x="1379" y="690"/>
                    </a:cubicBezTo>
                    <a:cubicBezTo>
                      <a:pt x="1208" y="588"/>
                      <a:pt x="1042" y="474"/>
                      <a:pt x="883" y="353"/>
                    </a:cubicBezTo>
                    <a:cubicBezTo>
                      <a:pt x="868" y="359"/>
                      <a:pt x="850" y="362"/>
                      <a:pt x="833" y="362"/>
                    </a:cubicBezTo>
                    <a:cubicBezTo>
                      <a:pt x="815" y="362"/>
                      <a:pt x="798" y="359"/>
                      <a:pt x="782" y="353"/>
                    </a:cubicBezTo>
                    <a:cubicBezTo>
                      <a:pt x="718" y="321"/>
                      <a:pt x="661" y="289"/>
                      <a:pt x="597" y="251"/>
                    </a:cubicBezTo>
                    <a:lnTo>
                      <a:pt x="407" y="143"/>
                    </a:lnTo>
                    <a:lnTo>
                      <a:pt x="362" y="118"/>
                    </a:lnTo>
                    <a:cubicBezTo>
                      <a:pt x="358" y="120"/>
                      <a:pt x="354" y="121"/>
                      <a:pt x="350" y="121"/>
                    </a:cubicBezTo>
                    <a:cubicBezTo>
                      <a:pt x="342" y="121"/>
                      <a:pt x="335" y="118"/>
                      <a:pt x="331" y="118"/>
                    </a:cubicBezTo>
                    <a:cubicBezTo>
                      <a:pt x="318" y="111"/>
                      <a:pt x="305" y="105"/>
                      <a:pt x="299" y="99"/>
                    </a:cubicBezTo>
                    <a:cubicBezTo>
                      <a:pt x="280" y="80"/>
                      <a:pt x="261" y="61"/>
                      <a:pt x="248" y="42"/>
                    </a:cubicBezTo>
                    <a:lnTo>
                      <a:pt x="229" y="22"/>
                    </a:lnTo>
                    <a:lnTo>
                      <a:pt x="223" y="16"/>
                    </a:lnTo>
                    <a:lnTo>
                      <a:pt x="216" y="10"/>
                    </a:lnTo>
                    <a:cubicBezTo>
                      <a:pt x="207" y="3"/>
                      <a:pt x="197" y="0"/>
                      <a:pt x="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4"/>
              <p:cNvSpPr/>
              <p:nvPr/>
            </p:nvSpPr>
            <p:spPr>
              <a:xfrm>
                <a:off x="6350106" y="2988630"/>
                <a:ext cx="81485" cy="30605"/>
              </a:xfrm>
              <a:custGeom>
                <a:avLst/>
                <a:gdLst/>
                <a:ahLst/>
                <a:cxnLst/>
                <a:rect l="l" t="t" r="r" b="b"/>
                <a:pathLst>
                  <a:path w="426" h="160" extrusionOk="0">
                    <a:moveTo>
                      <a:pt x="140" y="0"/>
                    </a:moveTo>
                    <a:cubicBezTo>
                      <a:pt x="89" y="0"/>
                      <a:pt x="45" y="7"/>
                      <a:pt x="0" y="26"/>
                    </a:cubicBezTo>
                    <a:cubicBezTo>
                      <a:pt x="64" y="39"/>
                      <a:pt x="134" y="51"/>
                      <a:pt x="197" y="70"/>
                    </a:cubicBezTo>
                    <a:cubicBezTo>
                      <a:pt x="267" y="89"/>
                      <a:pt x="331" y="108"/>
                      <a:pt x="394" y="140"/>
                    </a:cubicBezTo>
                    <a:lnTo>
                      <a:pt x="426" y="159"/>
                    </a:lnTo>
                    <a:cubicBezTo>
                      <a:pt x="394" y="102"/>
                      <a:pt x="343" y="58"/>
                      <a:pt x="286" y="32"/>
                    </a:cubicBezTo>
                    <a:cubicBezTo>
                      <a:pt x="242" y="7"/>
                      <a:pt x="191"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4"/>
              <p:cNvSpPr/>
              <p:nvPr/>
            </p:nvSpPr>
            <p:spPr>
              <a:xfrm>
                <a:off x="6237059" y="2753929"/>
                <a:ext cx="212895" cy="380647"/>
              </a:xfrm>
              <a:custGeom>
                <a:avLst/>
                <a:gdLst/>
                <a:ahLst/>
                <a:cxnLst/>
                <a:rect l="l" t="t" r="r" b="b"/>
                <a:pathLst>
                  <a:path w="1113" h="1990" extrusionOk="0">
                    <a:moveTo>
                      <a:pt x="718" y="1"/>
                    </a:moveTo>
                    <a:cubicBezTo>
                      <a:pt x="655" y="58"/>
                      <a:pt x="597" y="115"/>
                      <a:pt x="534" y="172"/>
                    </a:cubicBezTo>
                    <a:cubicBezTo>
                      <a:pt x="502" y="547"/>
                      <a:pt x="426" y="922"/>
                      <a:pt x="362" y="1291"/>
                    </a:cubicBezTo>
                    <a:cubicBezTo>
                      <a:pt x="375" y="1304"/>
                      <a:pt x="375" y="1316"/>
                      <a:pt x="362" y="1329"/>
                    </a:cubicBezTo>
                    <a:lnTo>
                      <a:pt x="350" y="1342"/>
                    </a:lnTo>
                    <a:cubicBezTo>
                      <a:pt x="350" y="1361"/>
                      <a:pt x="331" y="1374"/>
                      <a:pt x="311" y="1380"/>
                    </a:cubicBezTo>
                    <a:cubicBezTo>
                      <a:pt x="273" y="1405"/>
                      <a:pt x="229" y="1437"/>
                      <a:pt x="197" y="1469"/>
                    </a:cubicBezTo>
                    <a:cubicBezTo>
                      <a:pt x="140" y="1513"/>
                      <a:pt x="95" y="1571"/>
                      <a:pt x="57" y="1634"/>
                    </a:cubicBezTo>
                    <a:cubicBezTo>
                      <a:pt x="19" y="1691"/>
                      <a:pt x="0" y="1761"/>
                      <a:pt x="13" y="1831"/>
                    </a:cubicBezTo>
                    <a:cubicBezTo>
                      <a:pt x="19" y="1863"/>
                      <a:pt x="32" y="1888"/>
                      <a:pt x="57" y="1907"/>
                    </a:cubicBezTo>
                    <a:cubicBezTo>
                      <a:pt x="76" y="1926"/>
                      <a:pt x="102" y="1945"/>
                      <a:pt x="127" y="1958"/>
                    </a:cubicBezTo>
                    <a:cubicBezTo>
                      <a:pt x="134" y="1965"/>
                      <a:pt x="140" y="1971"/>
                      <a:pt x="146" y="1977"/>
                    </a:cubicBezTo>
                    <a:cubicBezTo>
                      <a:pt x="153" y="1984"/>
                      <a:pt x="165" y="1990"/>
                      <a:pt x="172" y="1990"/>
                    </a:cubicBezTo>
                    <a:cubicBezTo>
                      <a:pt x="172" y="1990"/>
                      <a:pt x="165" y="1984"/>
                      <a:pt x="165" y="1977"/>
                    </a:cubicBezTo>
                    <a:cubicBezTo>
                      <a:pt x="140" y="1952"/>
                      <a:pt x="121" y="1914"/>
                      <a:pt x="121" y="1876"/>
                    </a:cubicBezTo>
                    <a:cubicBezTo>
                      <a:pt x="114" y="1812"/>
                      <a:pt x="134" y="1748"/>
                      <a:pt x="178" y="1698"/>
                    </a:cubicBezTo>
                    <a:cubicBezTo>
                      <a:pt x="197" y="1672"/>
                      <a:pt x="216" y="1647"/>
                      <a:pt x="242" y="1621"/>
                    </a:cubicBezTo>
                    <a:cubicBezTo>
                      <a:pt x="267" y="1596"/>
                      <a:pt x="292" y="1571"/>
                      <a:pt x="324" y="1551"/>
                    </a:cubicBezTo>
                    <a:cubicBezTo>
                      <a:pt x="343" y="1540"/>
                      <a:pt x="364" y="1534"/>
                      <a:pt x="386" y="1534"/>
                    </a:cubicBezTo>
                    <a:cubicBezTo>
                      <a:pt x="423" y="1534"/>
                      <a:pt x="461" y="1551"/>
                      <a:pt x="489" y="1583"/>
                    </a:cubicBezTo>
                    <a:cubicBezTo>
                      <a:pt x="496" y="1590"/>
                      <a:pt x="508" y="1602"/>
                      <a:pt x="515" y="1609"/>
                    </a:cubicBezTo>
                    <a:cubicBezTo>
                      <a:pt x="572" y="1628"/>
                      <a:pt x="623" y="1653"/>
                      <a:pt x="674" y="1685"/>
                    </a:cubicBezTo>
                    <a:lnTo>
                      <a:pt x="852" y="1787"/>
                    </a:lnTo>
                    <a:cubicBezTo>
                      <a:pt x="902" y="1818"/>
                      <a:pt x="953" y="1850"/>
                      <a:pt x="1004" y="1876"/>
                    </a:cubicBezTo>
                    <a:cubicBezTo>
                      <a:pt x="1015" y="1883"/>
                      <a:pt x="1023" y="1888"/>
                      <a:pt x="1032" y="1888"/>
                    </a:cubicBezTo>
                    <a:cubicBezTo>
                      <a:pt x="1039" y="1888"/>
                      <a:pt x="1046" y="1884"/>
                      <a:pt x="1055" y="1876"/>
                    </a:cubicBezTo>
                    <a:cubicBezTo>
                      <a:pt x="1068" y="1863"/>
                      <a:pt x="1074" y="1844"/>
                      <a:pt x="1080" y="1825"/>
                    </a:cubicBezTo>
                    <a:cubicBezTo>
                      <a:pt x="1112" y="1748"/>
                      <a:pt x="1106" y="1660"/>
                      <a:pt x="1068" y="1583"/>
                    </a:cubicBezTo>
                    <a:cubicBezTo>
                      <a:pt x="1023" y="1501"/>
                      <a:pt x="947" y="1443"/>
                      <a:pt x="852" y="1418"/>
                    </a:cubicBezTo>
                    <a:cubicBezTo>
                      <a:pt x="801" y="1399"/>
                      <a:pt x="744" y="1386"/>
                      <a:pt x="693" y="1367"/>
                    </a:cubicBezTo>
                    <a:cubicBezTo>
                      <a:pt x="648" y="1354"/>
                      <a:pt x="604" y="1335"/>
                      <a:pt x="559" y="1316"/>
                    </a:cubicBezTo>
                    <a:cubicBezTo>
                      <a:pt x="552" y="1324"/>
                      <a:pt x="543" y="1327"/>
                      <a:pt x="535" y="1327"/>
                    </a:cubicBezTo>
                    <a:cubicBezTo>
                      <a:pt x="520" y="1327"/>
                      <a:pt x="506" y="1317"/>
                      <a:pt x="502" y="1297"/>
                    </a:cubicBezTo>
                    <a:cubicBezTo>
                      <a:pt x="502" y="1240"/>
                      <a:pt x="515" y="1183"/>
                      <a:pt x="534" y="1126"/>
                    </a:cubicBezTo>
                    <a:cubicBezTo>
                      <a:pt x="547" y="1069"/>
                      <a:pt x="566" y="1005"/>
                      <a:pt x="578" y="941"/>
                    </a:cubicBezTo>
                    <a:cubicBezTo>
                      <a:pt x="604" y="821"/>
                      <a:pt x="623" y="700"/>
                      <a:pt x="642" y="586"/>
                    </a:cubicBezTo>
                    <a:cubicBezTo>
                      <a:pt x="661" y="465"/>
                      <a:pt x="674" y="344"/>
                      <a:pt x="686" y="217"/>
                    </a:cubicBezTo>
                    <a:cubicBezTo>
                      <a:pt x="699" y="160"/>
                      <a:pt x="699" y="96"/>
                      <a:pt x="718" y="39"/>
                    </a:cubicBezTo>
                    <a:lnTo>
                      <a:pt x="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4"/>
              <p:cNvSpPr/>
              <p:nvPr/>
            </p:nvSpPr>
            <p:spPr>
              <a:xfrm>
                <a:off x="4926600" y="1018255"/>
                <a:ext cx="2360778" cy="3777971"/>
              </a:xfrm>
              <a:custGeom>
                <a:avLst/>
                <a:gdLst/>
                <a:ahLst/>
                <a:cxnLst/>
                <a:rect l="l" t="t" r="r" b="b"/>
                <a:pathLst>
                  <a:path w="12342" h="19751" extrusionOk="0">
                    <a:moveTo>
                      <a:pt x="9139" y="0"/>
                    </a:moveTo>
                    <a:lnTo>
                      <a:pt x="9139" y="0"/>
                    </a:lnTo>
                    <a:cubicBezTo>
                      <a:pt x="8948" y="38"/>
                      <a:pt x="8758" y="96"/>
                      <a:pt x="8580" y="165"/>
                    </a:cubicBezTo>
                    <a:cubicBezTo>
                      <a:pt x="8510" y="197"/>
                      <a:pt x="8440" y="229"/>
                      <a:pt x="8370" y="261"/>
                    </a:cubicBezTo>
                    <a:cubicBezTo>
                      <a:pt x="8122" y="432"/>
                      <a:pt x="7893" y="636"/>
                      <a:pt x="7690" y="871"/>
                    </a:cubicBezTo>
                    <a:cubicBezTo>
                      <a:pt x="7576" y="1011"/>
                      <a:pt x="7468" y="1157"/>
                      <a:pt x="7372" y="1316"/>
                    </a:cubicBezTo>
                    <a:cubicBezTo>
                      <a:pt x="7296" y="1462"/>
                      <a:pt x="7226" y="1627"/>
                      <a:pt x="7137" y="1773"/>
                    </a:cubicBezTo>
                    <a:cubicBezTo>
                      <a:pt x="7134" y="1777"/>
                      <a:pt x="7129" y="1778"/>
                      <a:pt x="7124" y="1778"/>
                    </a:cubicBezTo>
                    <a:cubicBezTo>
                      <a:pt x="7112" y="1778"/>
                      <a:pt x="7099" y="1768"/>
                      <a:pt x="7099" y="1754"/>
                    </a:cubicBezTo>
                    <a:cubicBezTo>
                      <a:pt x="7118" y="1640"/>
                      <a:pt x="7162" y="1532"/>
                      <a:pt x="7220" y="1430"/>
                    </a:cubicBezTo>
                    <a:lnTo>
                      <a:pt x="7220" y="1430"/>
                    </a:lnTo>
                    <a:cubicBezTo>
                      <a:pt x="7086" y="1602"/>
                      <a:pt x="6965" y="1780"/>
                      <a:pt x="6845" y="1964"/>
                    </a:cubicBezTo>
                    <a:cubicBezTo>
                      <a:pt x="6749" y="2110"/>
                      <a:pt x="6654" y="2263"/>
                      <a:pt x="6565" y="2415"/>
                    </a:cubicBezTo>
                    <a:cubicBezTo>
                      <a:pt x="6521" y="2485"/>
                      <a:pt x="6476" y="2568"/>
                      <a:pt x="6432" y="2644"/>
                    </a:cubicBezTo>
                    <a:cubicBezTo>
                      <a:pt x="6400" y="2714"/>
                      <a:pt x="6362" y="2777"/>
                      <a:pt x="6317" y="2834"/>
                    </a:cubicBezTo>
                    <a:lnTo>
                      <a:pt x="6203" y="3031"/>
                    </a:lnTo>
                    <a:lnTo>
                      <a:pt x="6057" y="3286"/>
                    </a:lnTo>
                    <a:cubicBezTo>
                      <a:pt x="6241" y="3127"/>
                      <a:pt x="6451" y="3000"/>
                      <a:pt x="6680" y="2904"/>
                    </a:cubicBezTo>
                    <a:cubicBezTo>
                      <a:pt x="6685" y="2903"/>
                      <a:pt x="6690" y="2902"/>
                      <a:pt x="6695" y="2902"/>
                    </a:cubicBezTo>
                    <a:cubicBezTo>
                      <a:pt x="6743" y="2902"/>
                      <a:pt x="6769" y="2977"/>
                      <a:pt x="6718" y="3000"/>
                    </a:cubicBezTo>
                    <a:cubicBezTo>
                      <a:pt x="6247" y="3228"/>
                      <a:pt x="5879" y="3597"/>
                      <a:pt x="5580" y="4010"/>
                    </a:cubicBezTo>
                    <a:cubicBezTo>
                      <a:pt x="5301" y="4417"/>
                      <a:pt x="5046" y="4836"/>
                      <a:pt x="4818" y="5275"/>
                    </a:cubicBezTo>
                    <a:cubicBezTo>
                      <a:pt x="4557" y="5758"/>
                      <a:pt x="4303" y="6247"/>
                      <a:pt x="4055" y="6749"/>
                    </a:cubicBezTo>
                    <a:cubicBezTo>
                      <a:pt x="3807" y="7245"/>
                      <a:pt x="3578" y="7753"/>
                      <a:pt x="3369" y="8268"/>
                    </a:cubicBezTo>
                    <a:cubicBezTo>
                      <a:pt x="3331" y="8363"/>
                      <a:pt x="3292" y="8452"/>
                      <a:pt x="3261" y="8541"/>
                    </a:cubicBezTo>
                    <a:cubicBezTo>
                      <a:pt x="3311" y="8433"/>
                      <a:pt x="3369" y="8319"/>
                      <a:pt x="3432" y="8211"/>
                    </a:cubicBezTo>
                    <a:cubicBezTo>
                      <a:pt x="3521" y="8045"/>
                      <a:pt x="3617" y="7880"/>
                      <a:pt x="3718" y="7715"/>
                    </a:cubicBezTo>
                    <a:cubicBezTo>
                      <a:pt x="3807" y="7550"/>
                      <a:pt x="3915" y="7391"/>
                      <a:pt x="4036" y="7238"/>
                    </a:cubicBezTo>
                    <a:cubicBezTo>
                      <a:pt x="4045" y="7229"/>
                      <a:pt x="4056" y="7226"/>
                      <a:pt x="4067" y="7226"/>
                    </a:cubicBezTo>
                    <a:cubicBezTo>
                      <a:pt x="4094" y="7226"/>
                      <a:pt x="4120" y="7251"/>
                      <a:pt x="4106" y="7283"/>
                    </a:cubicBezTo>
                    <a:cubicBezTo>
                      <a:pt x="4017" y="7474"/>
                      <a:pt x="3896" y="7658"/>
                      <a:pt x="3788" y="7842"/>
                    </a:cubicBezTo>
                    <a:cubicBezTo>
                      <a:pt x="3686" y="8026"/>
                      <a:pt x="3585" y="8211"/>
                      <a:pt x="3483" y="8395"/>
                    </a:cubicBezTo>
                    <a:cubicBezTo>
                      <a:pt x="3286" y="8770"/>
                      <a:pt x="3108" y="9151"/>
                      <a:pt x="2949" y="9545"/>
                    </a:cubicBezTo>
                    <a:cubicBezTo>
                      <a:pt x="2987" y="9469"/>
                      <a:pt x="3019" y="9393"/>
                      <a:pt x="3057" y="9316"/>
                    </a:cubicBezTo>
                    <a:cubicBezTo>
                      <a:pt x="3407" y="8624"/>
                      <a:pt x="3833" y="7969"/>
                      <a:pt x="4322" y="7359"/>
                    </a:cubicBezTo>
                    <a:cubicBezTo>
                      <a:pt x="4570" y="7054"/>
                      <a:pt x="4830" y="6768"/>
                      <a:pt x="5110" y="6489"/>
                    </a:cubicBezTo>
                    <a:cubicBezTo>
                      <a:pt x="5243" y="6349"/>
                      <a:pt x="5383" y="6215"/>
                      <a:pt x="5529" y="6088"/>
                    </a:cubicBezTo>
                    <a:cubicBezTo>
                      <a:pt x="5606" y="6031"/>
                      <a:pt x="5682" y="5967"/>
                      <a:pt x="5752" y="5910"/>
                    </a:cubicBezTo>
                    <a:cubicBezTo>
                      <a:pt x="5828" y="5847"/>
                      <a:pt x="5904" y="5789"/>
                      <a:pt x="5987" y="5739"/>
                    </a:cubicBezTo>
                    <a:cubicBezTo>
                      <a:pt x="5990" y="5737"/>
                      <a:pt x="5994" y="5736"/>
                      <a:pt x="5997" y="5736"/>
                    </a:cubicBezTo>
                    <a:cubicBezTo>
                      <a:pt x="6017" y="5736"/>
                      <a:pt x="6030" y="5767"/>
                      <a:pt x="6019" y="5783"/>
                    </a:cubicBezTo>
                    <a:cubicBezTo>
                      <a:pt x="5942" y="5866"/>
                      <a:pt x="5866" y="5936"/>
                      <a:pt x="5777" y="6012"/>
                    </a:cubicBezTo>
                    <a:lnTo>
                      <a:pt x="5548" y="6228"/>
                    </a:lnTo>
                    <a:cubicBezTo>
                      <a:pt x="5390" y="6374"/>
                      <a:pt x="5231" y="6527"/>
                      <a:pt x="5078" y="6686"/>
                    </a:cubicBezTo>
                    <a:cubicBezTo>
                      <a:pt x="4538" y="7238"/>
                      <a:pt x="4061" y="7842"/>
                      <a:pt x="3642" y="8497"/>
                    </a:cubicBezTo>
                    <a:cubicBezTo>
                      <a:pt x="3439" y="8821"/>
                      <a:pt x="3242" y="9164"/>
                      <a:pt x="3070" y="9507"/>
                    </a:cubicBezTo>
                    <a:cubicBezTo>
                      <a:pt x="2898" y="9850"/>
                      <a:pt x="2752" y="10206"/>
                      <a:pt x="2593" y="10556"/>
                    </a:cubicBezTo>
                    <a:cubicBezTo>
                      <a:pt x="2593" y="10565"/>
                      <a:pt x="2587" y="10571"/>
                      <a:pt x="2578" y="10571"/>
                    </a:cubicBezTo>
                    <a:cubicBezTo>
                      <a:pt x="2575" y="10571"/>
                      <a:pt x="2571" y="10570"/>
                      <a:pt x="2568" y="10568"/>
                    </a:cubicBezTo>
                    <a:cubicBezTo>
                      <a:pt x="2536" y="10664"/>
                      <a:pt x="2511" y="10759"/>
                      <a:pt x="2479" y="10854"/>
                    </a:cubicBezTo>
                    <a:cubicBezTo>
                      <a:pt x="2587" y="10632"/>
                      <a:pt x="2695" y="10416"/>
                      <a:pt x="2816" y="10200"/>
                    </a:cubicBezTo>
                    <a:cubicBezTo>
                      <a:pt x="3051" y="9780"/>
                      <a:pt x="3318" y="9374"/>
                      <a:pt x="3610" y="8992"/>
                    </a:cubicBezTo>
                    <a:cubicBezTo>
                      <a:pt x="3756" y="8802"/>
                      <a:pt x="3909" y="8617"/>
                      <a:pt x="4068" y="8433"/>
                    </a:cubicBezTo>
                    <a:cubicBezTo>
                      <a:pt x="4220" y="8249"/>
                      <a:pt x="4385" y="8084"/>
                      <a:pt x="4576" y="7931"/>
                    </a:cubicBezTo>
                    <a:cubicBezTo>
                      <a:pt x="4581" y="7927"/>
                      <a:pt x="4586" y="7926"/>
                      <a:pt x="4591" y="7926"/>
                    </a:cubicBezTo>
                    <a:cubicBezTo>
                      <a:pt x="4612" y="7926"/>
                      <a:pt x="4630" y="7955"/>
                      <a:pt x="4614" y="7976"/>
                    </a:cubicBezTo>
                    <a:cubicBezTo>
                      <a:pt x="4455" y="8192"/>
                      <a:pt x="4265" y="8382"/>
                      <a:pt x="4093" y="8592"/>
                    </a:cubicBezTo>
                    <a:cubicBezTo>
                      <a:pt x="3470" y="9316"/>
                      <a:pt x="2930" y="10104"/>
                      <a:pt x="2479" y="10950"/>
                    </a:cubicBezTo>
                    <a:cubicBezTo>
                      <a:pt x="2475" y="10957"/>
                      <a:pt x="2469" y="10960"/>
                      <a:pt x="2463" y="10960"/>
                    </a:cubicBezTo>
                    <a:cubicBezTo>
                      <a:pt x="2458" y="10960"/>
                      <a:pt x="2452" y="10959"/>
                      <a:pt x="2447" y="10956"/>
                    </a:cubicBezTo>
                    <a:cubicBezTo>
                      <a:pt x="2288" y="11509"/>
                      <a:pt x="2155" y="12074"/>
                      <a:pt x="2053" y="12640"/>
                    </a:cubicBezTo>
                    <a:cubicBezTo>
                      <a:pt x="2104" y="12589"/>
                      <a:pt x="2155" y="12538"/>
                      <a:pt x="2212" y="12481"/>
                    </a:cubicBezTo>
                    <a:cubicBezTo>
                      <a:pt x="2848" y="11877"/>
                      <a:pt x="3483" y="11267"/>
                      <a:pt x="4112" y="10657"/>
                    </a:cubicBezTo>
                    <a:cubicBezTo>
                      <a:pt x="4735" y="10047"/>
                      <a:pt x="5364" y="9418"/>
                      <a:pt x="5968" y="8795"/>
                    </a:cubicBezTo>
                    <a:cubicBezTo>
                      <a:pt x="6578" y="8166"/>
                      <a:pt x="7182" y="7531"/>
                      <a:pt x="7760" y="6876"/>
                    </a:cubicBezTo>
                    <a:cubicBezTo>
                      <a:pt x="8268" y="6311"/>
                      <a:pt x="8789" y="5681"/>
                      <a:pt x="8967" y="4925"/>
                    </a:cubicBezTo>
                    <a:cubicBezTo>
                      <a:pt x="9120" y="4296"/>
                      <a:pt x="9024" y="3565"/>
                      <a:pt x="8535" y="3108"/>
                    </a:cubicBezTo>
                    <a:cubicBezTo>
                      <a:pt x="8522" y="3095"/>
                      <a:pt x="8516" y="3082"/>
                      <a:pt x="8510" y="3063"/>
                    </a:cubicBezTo>
                    <a:lnTo>
                      <a:pt x="8491" y="3082"/>
                    </a:lnTo>
                    <a:cubicBezTo>
                      <a:pt x="8440" y="3114"/>
                      <a:pt x="8395" y="3152"/>
                      <a:pt x="8351" y="3190"/>
                    </a:cubicBezTo>
                    <a:lnTo>
                      <a:pt x="8287" y="3254"/>
                    </a:lnTo>
                    <a:cubicBezTo>
                      <a:pt x="8268" y="3273"/>
                      <a:pt x="8236" y="3292"/>
                      <a:pt x="8205" y="3292"/>
                    </a:cubicBezTo>
                    <a:cubicBezTo>
                      <a:pt x="8192" y="3292"/>
                      <a:pt x="8179" y="3286"/>
                      <a:pt x="8173" y="3267"/>
                    </a:cubicBezTo>
                    <a:cubicBezTo>
                      <a:pt x="8167" y="3203"/>
                      <a:pt x="8243" y="3152"/>
                      <a:pt x="8287" y="3114"/>
                    </a:cubicBezTo>
                    <a:cubicBezTo>
                      <a:pt x="8332" y="3076"/>
                      <a:pt x="8383" y="3038"/>
                      <a:pt x="8440" y="3006"/>
                    </a:cubicBezTo>
                    <a:cubicBezTo>
                      <a:pt x="8541" y="2930"/>
                      <a:pt x="8662" y="2885"/>
                      <a:pt x="8789" y="2860"/>
                    </a:cubicBezTo>
                    <a:cubicBezTo>
                      <a:pt x="8815" y="2860"/>
                      <a:pt x="8821" y="2898"/>
                      <a:pt x="8802" y="2904"/>
                    </a:cubicBezTo>
                    <a:cubicBezTo>
                      <a:pt x="8738" y="2936"/>
                      <a:pt x="8681" y="2968"/>
                      <a:pt x="8624" y="3000"/>
                    </a:cubicBezTo>
                    <a:cubicBezTo>
                      <a:pt x="8681" y="3051"/>
                      <a:pt x="8738" y="3114"/>
                      <a:pt x="8789" y="3178"/>
                    </a:cubicBezTo>
                    <a:cubicBezTo>
                      <a:pt x="9107" y="3584"/>
                      <a:pt x="9209" y="4112"/>
                      <a:pt x="9158" y="4620"/>
                    </a:cubicBezTo>
                    <a:cubicBezTo>
                      <a:pt x="9145" y="4779"/>
                      <a:pt x="9113" y="4944"/>
                      <a:pt x="9063" y="5103"/>
                    </a:cubicBezTo>
                    <a:cubicBezTo>
                      <a:pt x="8999" y="5307"/>
                      <a:pt x="8916" y="5510"/>
                      <a:pt x="8815" y="5701"/>
                    </a:cubicBezTo>
                    <a:cubicBezTo>
                      <a:pt x="8535" y="6209"/>
                      <a:pt x="8141" y="6660"/>
                      <a:pt x="7753" y="7086"/>
                    </a:cubicBezTo>
                    <a:cubicBezTo>
                      <a:pt x="7156" y="7747"/>
                      <a:pt x="6533" y="8401"/>
                      <a:pt x="5904" y="9043"/>
                    </a:cubicBezTo>
                    <a:cubicBezTo>
                      <a:pt x="5275" y="9679"/>
                      <a:pt x="4633" y="10308"/>
                      <a:pt x="3985" y="10931"/>
                    </a:cubicBezTo>
                    <a:cubicBezTo>
                      <a:pt x="3712" y="11197"/>
                      <a:pt x="3432" y="11458"/>
                      <a:pt x="3159" y="11725"/>
                    </a:cubicBezTo>
                    <a:lnTo>
                      <a:pt x="3159" y="11731"/>
                    </a:lnTo>
                    <a:cubicBezTo>
                      <a:pt x="2879" y="12297"/>
                      <a:pt x="2606" y="12869"/>
                      <a:pt x="2365" y="13453"/>
                    </a:cubicBezTo>
                    <a:cubicBezTo>
                      <a:pt x="1990" y="14337"/>
                      <a:pt x="1634" y="15233"/>
                      <a:pt x="1272" y="16129"/>
                    </a:cubicBezTo>
                    <a:cubicBezTo>
                      <a:pt x="1202" y="16300"/>
                      <a:pt x="1132" y="16472"/>
                      <a:pt x="1062" y="16643"/>
                    </a:cubicBezTo>
                    <a:cubicBezTo>
                      <a:pt x="649" y="17660"/>
                      <a:pt x="223" y="18677"/>
                      <a:pt x="1" y="19751"/>
                    </a:cubicBezTo>
                    <a:cubicBezTo>
                      <a:pt x="210" y="19687"/>
                      <a:pt x="388" y="19554"/>
                      <a:pt x="522" y="19382"/>
                    </a:cubicBezTo>
                    <a:cubicBezTo>
                      <a:pt x="731" y="18823"/>
                      <a:pt x="967" y="18277"/>
                      <a:pt x="1202" y="17724"/>
                    </a:cubicBezTo>
                    <a:cubicBezTo>
                      <a:pt x="1570" y="16872"/>
                      <a:pt x="1932" y="16021"/>
                      <a:pt x="2301" y="15169"/>
                    </a:cubicBezTo>
                    <a:cubicBezTo>
                      <a:pt x="2365" y="15017"/>
                      <a:pt x="2435" y="14864"/>
                      <a:pt x="2498" y="14705"/>
                    </a:cubicBezTo>
                    <a:cubicBezTo>
                      <a:pt x="2708" y="14222"/>
                      <a:pt x="2911" y="13739"/>
                      <a:pt x="3108" y="13250"/>
                    </a:cubicBezTo>
                    <a:cubicBezTo>
                      <a:pt x="3203" y="13009"/>
                      <a:pt x="3292" y="12754"/>
                      <a:pt x="3381" y="12507"/>
                    </a:cubicBezTo>
                    <a:cubicBezTo>
                      <a:pt x="3470" y="12265"/>
                      <a:pt x="3547" y="12004"/>
                      <a:pt x="3648" y="11763"/>
                    </a:cubicBezTo>
                    <a:cubicBezTo>
                      <a:pt x="3656" y="11748"/>
                      <a:pt x="3667" y="11742"/>
                      <a:pt x="3679" y="11742"/>
                    </a:cubicBezTo>
                    <a:cubicBezTo>
                      <a:pt x="3698" y="11742"/>
                      <a:pt x="3716" y="11759"/>
                      <a:pt x="3712" y="11782"/>
                    </a:cubicBezTo>
                    <a:cubicBezTo>
                      <a:pt x="3655" y="12074"/>
                      <a:pt x="3572" y="12360"/>
                      <a:pt x="3458" y="12634"/>
                    </a:cubicBezTo>
                    <a:cubicBezTo>
                      <a:pt x="3394" y="12818"/>
                      <a:pt x="3324" y="13002"/>
                      <a:pt x="3254" y="13180"/>
                    </a:cubicBezTo>
                    <a:cubicBezTo>
                      <a:pt x="3324" y="13040"/>
                      <a:pt x="3394" y="12907"/>
                      <a:pt x="3464" y="12767"/>
                    </a:cubicBezTo>
                    <a:cubicBezTo>
                      <a:pt x="3636" y="12449"/>
                      <a:pt x="3814" y="12138"/>
                      <a:pt x="3998" y="11833"/>
                    </a:cubicBezTo>
                    <a:cubicBezTo>
                      <a:pt x="4036" y="11769"/>
                      <a:pt x="4080" y="11699"/>
                      <a:pt x="4119" y="11636"/>
                    </a:cubicBezTo>
                    <a:cubicBezTo>
                      <a:pt x="4239" y="11445"/>
                      <a:pt x="4354" y="11261"/>
                      <a:pt x="4474" y="11083"/>
                    </a:cubicBezTo>
                    <a:cubicBezTo>
                      <a:pt x="4538" y="10988"/>
                      <a:pt x="4602" y="10905"/>
                      <a:pt x="4665" y="10816"/>
                    </a:cubicBezTo>
                    <a:cubicBezTo>
                      <a:pt x="4722" y="10727"/>
                      <a:pt x="4786" y="10645"/>
                      <a:pt x="4862" y="10568"/>
                    </a:cubicBezTo>
                    <a:cubicBezTo>
                      <a:pt x="4865" y="10565"/>
                      <a:pt x="4868" y="10564"/>
                      <a:pt x="4872" y="10564"/>
                    </a:cubicBezTo>
                    <a:cubicBezTo>
                      <a:pt x="4885" y="10564"/>
                      <a:pt x="4899" y="10579"/>
                      <a:pt x="4894" y="10594"/>
                    </a:cubicBezTo>
                    <a:cubicBezTo>
                      <a:pt x="4837" y="10702"/>
                      <a:pt x="4773" y="10803"/>
                      <a:pt x="4703" y="10899"/>
                    </a:cubicBezTo>
                    <a:cubicBezTo>
                      <a:pt x="4640" y="11000"/>
                      <a:pt x="4570" y="11102"/>
                      <a:pt x="4506" y="11204"/>
                    </a:cubicBezTo>
                    <a:cubicBezTo>
                      <a:pt x="4392" y="11382"/>
                      <a:pt x="4277" y="11553"/>
                      <a:pt x="4169" y="11731"/>
                    </a:cubicBezTo>
                    <a:cubicBezTo>
                      <a:pt x="4049" y="11928"/>
                      <a:pt x="3928" y="12125"/>
                      <a:pt x="3814" y="12322"/>
                    </a:cubicBezTo>
                    <a:cubicBezTo>
                      <a:pt x="3705" y="12507"/>
                      <a:pt x="3604" y="12684"/>
                      <a:pt x="3508" y="12869"/>
                    </a:cubicBezTo>
                    <a:cubicBezTo>
                      <a:pt x="3578" y="12754"/>
                      <a:pt x="3648" y="12640"/>
                      <a:pt x="3725" y="12532"/>
                    </a:cubicBezTo>
                    <a:cubicBezTo>
                      <a:pt x="3763" y="12475"/>
                      <a:pt x="3801" y="12418"/>
                      <a:pt x="3839" y="12367"/>
                    </a:cubicBezTo>
                    <a:lnTo>
                      <a:pt x="3845" y="12354"/>
                    </a:lnTo>
                    <a:cubicBezTo>
                      <a:pt x="3909" y="12227"/>
                      <a:pt x="3991" y="12113"/>
                      <a:pt x="4087" y="12004"/>
                    </a:cubicBezTo>
                    <a:cubicBezTo>
                      <a:pt x="4087" y="11998"/>
                      <a:pt x="4093" y="11998"/>
                      <a:pt x="4106" y="11992"/>
                    </a:cubicBezTo>
                    <a:cubicBezTo>
                      <a:pt x="4188" y="11871"/>
                      <a:pt x="4277" y="11750"/>
                      <a:pt x="4366" y="11623"/>
                    </a:cubicBezTo>
                    <a:cubicBezTo>
                      <a:pt x="4398" y="11579"/>
                      <a:pt x="4436" y="11534"/>
                      <a:pt x="4468" y="11490"/>
                    </a:cubicBezTo>
                    <a:lnTo>
                      <a:pt x="4614" y="11286"/>
                    </a:lnTo>
                    <a:cubicBezTo>
                      <a:pt x="4678" y="11204"/>
                      <a:pt x="4735" y="11115"/>
                      <a:pt x="4799" y="11032"/>
                    </a:cubicBezTo>
                    <a:cubicBezTo>
                      <a:pt x="4875" y="10937"/>
                      <a:pt x="4951" y="10848"/>
                      <a:pt x="5027" y="10759"/>
                    </a:cubicBezTo>
                    <a:lnTo>
                      <a:pt x="5078" y="10695"/>
                    </a:lnTo>
                    <a:cubicBezTo>
                      <a:pt x="5212" y="10511"/>
                      <a:pt x="5351" y="10340"/>
                      <a:pt x="5498" y="10162"/>
                    </a:cubicBezTo>
                    <a:cubicBezTo>
                      <a:pt x="5567" y="10079"/>
                      <a:pt x="5644" y="9990"/>
                      <a:pt x="5714" y="9914"/>
                    </a:cubicBezTo>
                    <a:cubicBezTo>
                      <a:pt x="5784" y="9831"/>
                      <a:pt x="5860" y="9755"/>
                      <a:pt x="5949" y="9691"/>
                    </a:cubicBezTo>
                    <a:cubicBezTo>
                      <a:pt x="5955" y="9687"/>
                      <a:pt x="5962" y="9685"/>
                      <a:pt x="5968" y="9685"/>
                    </a:cubicBezTo>
                    <a:cubicBezTo>
                      <a:pt x="5989" y="9685"/>
                      <a:pt x="6008" y="9705"/>
                      <a:pt x="5993" y="9729"/>
                    </a:cubicBezTo>
                    <a:cubicBezTo>
                      <a:pt x="5936" y="9818"/>
                      <a:pt x="5872" y="9901"/>
                      <a:pt x="5796" y="9977"/>
                    </a:cubicBezTo>
                    <a:lnTo>
                      <a:pt x="5618" y="10181"/>
                    </a:lnTo>
                    <a:cubicBezTo>
                      <a:pt x="5707" y="10104"/>
                      <a:pt x="5803" y="10041"/>
                      <a:pt x="5904" y="9984"/>
                    </a:cubicBezTo>
                    <a:cubicBezTo>
                      <a:pt x="5993" y="9907"/>
                      <a:pt x="6089" y="9825"/>
                      <a:pt x="6184" y="9755"/>
                    </a:cubicBezTo>
                    <a:cubicBezTo>
                      <a:pt x="6260" y="9691"/>
                      <a:pt x="6343" y="9628"/>
                      <a:pt x="6419" y="9571"/>
                    </a:cubicBezTo>
                    <a:cubicBezTo>
                      <a:pt x="6495" y="9513"/>
                      <a:pt x="6584" y="9463"/>
                      <a:pt x="6673" y="9424"/>
                    </a:cubicBezTo>
                    <a:cubicBezTo>
                      <a:pt x="6676" y="9424"/>
                      <a:pt x="6679" y="9424"/>
                      <a:pt x="6681" y="9424"/>
                    </a:cubicBezTo>
                    <a:cubicBezTo>
                      <a:pt x="6709" y="9424"/>
                      <a:pt x="6729" y="9453"/>
                      <a:pt x="6711" y="9482"/>
                    </a:cubicBezTo>
                    <a:cubicBezTo>
                      <a:pt x="6648" y="9552"/>
                      <a:pt x="6571" y="9615"/>
                      <a:pt x="6495" y="9672"/>
                    </a:cubicBezTo>
                    <a:cubicBezTo>
                      <a:pt x="6413" y="9729"/>
                      <a:pt x="6336" y="9787"/>
                      <a:pt x="6254" y="9850"/>
                    </a:cubicBezTo>
                    <a:cubicBezTo>
                      <a:pt x="6101" y="9971"/>
                      <a:pt x="5949" y="10092"/>
                      <a:pt x="5809" y="10219"/>
                    </a:cubicBezTo>
                    <a:lnTo>
                      <a:pt x="5796" y="10231"/>
                    </a:lnTo>
                    <a:cubicBezTo>
                      <a:pt x="5993" y="10123"/>
                      <a:pt x="6190" y="10003"/>
                      <a:pt x="6374" y="9876"/>
                    </a:cubicBezTo>
                    <a:cubicBezTo>
                      <a:pt x="6749" y="9628"/>
                      <a:pt x="7099" y="9355"/>
                      <a:pt x="7423" y="9049"/>
                    </a:cubicBezTo>
                    <a:cubicBezTo>
                      <a:pt x="7410" y="9049"/>
                      <a:pt x="7404" y="9030"/>
                      <a:pt x="7410" y="9024"/>
                    </a:cubicBezTo>
                    <a:cubicBezTo>
                      <a:pt x="7722" y="8700"/>
                      <a:pt x="8020" y="8357"/>
                      <a:pt x="8294" y="8001"/>
                    </a:cubicBezTo>
                    <a:cubicBezTo>
                      <a:pt x="8777" y="7359"/>
                      <a:pt x="9177" y="6654"/>
                      <a:pt x="9482" y="5910"/>
                    </a:cubicBezTo>
                    <a:cubicBezTo>
                      <a:pt x="9654" y="5510"/>
                      <a:pt x="9781" y="5090"/>
                      <a:pt x="9863" y="4665"/>
                    </a:cubicBezTo>
                    <a:cubicBezTo>
                      <a:pt x="9895" y="4455"/>
                      <a:pt x="9920" y="4239"/>
                      <a:pt x="9927" y="4023"/>
                    </a:cubicBezTo>
                    <a:cubicBezTo>
                      <a:pt x="9933" y="3915"/>
                      <a:pt x="9933" y="3800"/>
                      <a:pt x="9927" y="3692"/>
                    </a:cubicBezTo>
                    <a:cubicBezTo>
                      <a:pt x="9914" y="3591"/>
                      <a:pt x="9908" y="3483"/>
                      <a:pt x="9908" y="3381"/>
                    </a:cubicBezTo>
                    <a:cubicBezTo>
                      <a:pt x="9908" y="3357"/>
                      <a:pt x="9926" y="3346"/>
                      <a:pt x="9947" y="3346"/>
                    </a:cubicBezTo>
                    <a:cubicBezTo>
                      <a:pt x="9964" y="3346"/>
                      <a:pt x="9982" y="3354"/>
                      <a:pt x="9990" y="3368"/>
                    </a:cubicBezTo>
                    <a:cubicBezTo>
                      <a:pt x="10029" y="3489"/>
                      <a:pt x="10048" y="3610"/>
                      <a:pt x="10048" y="3737"/>
                    </a:cubicBezTo>
                    <a:lnTo>
                      <a:pt x="10048" y="3781"/>
                    </a:lnTo>
                    <a:cubicBezTo>
                      <a:pt x="10060" y="3750"/>
                      <a:pt x="10073" y="3711"/>
                      <a:pt x="10086" y="3680"/>
                    </a:cubicBezTo>
                    <a:cubicBezTo>
                      <a:pt x="10111" y="3642"/>
                      <a:pt x="10137" y="3597"/>
                      <a:pt x="10168" y="3559"/>
                    </a:cubicBezTo>
                    <a:cubicBezTo>
                      <a:pt x="10238" y="3451"/>
                      <a:pt x="10314" y="3356"/>
                      <a:pt x="10403" y="3267"/>
                    </a:cubicBezTo>
                    <a:cubicBezTo>
                      <a:pt x="10645" y="3012"/>
                      <a:pt x="10937" y="2815"/>
                      <a:pt x="11255" y="2676"/>
                    </a:cubicBezTo>
                    <a:cubicBezTo>
                      <a:pt x="11420" y="2606"/>
                      <a:pt x="11598" y="2555"/>
                      <a:pt x="11776" y="2517"/>
                    </a:cubicBezTo>
                    <a:cubicBezTo>
                      <a:pt x="11846" y="2504"/>
                      <a:pt x="11916" y="2491"/>
                      <a:pt x="11986" y="2485"/>
                    </a:cubicBezTo>
                    <a:cubicBezTo>
                      <a:pt x="11719" y="2383"/>
                      <a:pt x="11484" y="2205"/>
                      <a:pt x="11312" y="1983"/>
                    </a:cubicBezTo>
                    <a:cubicBezTo>
                      <a:pt x="11288" y="1947"/>
                      <a:pt x="11309" y="1906"/>
                      <a:pt x="11348" y="1906"/>
                    </a:cubicBezTo>
                    <a:cubicBezTo>
                      <a:pt x="11351" y="1906"/>
                      <a:pt x="11354" y="1906"/>
                      <a:pt x="11357" y="1907"/>
                    </a:cubicBezTo>
                    <a:cubicBezTo>
                      <a:pt x="11528" y="1932"/>
                      <a:pt x="11700" y="1951"/>
                      <a:pt x="11871" y="1964"/>
                    </a:cubicBezTo>
                    <a:cubicBezTo>
                      <a:pt x="11960" y="1970"/>
                      <a:pt x="12056" y="1970"/>
                      <a:pt x="12145" y="1970"/>
                    </a:cubicBezTo>
                    <a:cubicBezTo>
                      <a:pt x="12159" y="1973"/>
                      <a:pt x="12173" y="1974"/>
                      <a:pt x="12187" y="1974"/>
                    </a:cubicBezTo>
                    <a:cubicBezTo>
                      <a:pt x="12240" y="1974"/>
                      <a:pt x="12290" y="1955"/>
                      <a:pt x="12335" y="1919"/>
                    </a:cubicBezTo>
                    <a:lnTo>
                      <a:pt x="12342" y="1913"/>
                    </a:lnTo>
                    <a:cubicBezTo>
                      <a:pt x="12208" y="1754"/>
                      <a:pt x="12094" y="1583"/>
                      <a:pt x="11992" y="1405"/>
                    </a:cubicBezTo>
                    <a:cubicBezTo>
                      <a:pt x="11884" y="1227"/>
                      <a:pt x="11763" y="1049"/>
                      <a:pt x="11630" y="884"/>
                    </a:cubicBezTo>
                    <a:cubicBezTo>
                      <a:pt x="11509" y="737"/>
                      <a:pt x="11369" y="604"/>
                      <a:pt x="11217" y="490"/>
                    </a:cubicBezTo>
                    <a:cubicBezTo>
                      <a:pt x="11147" y="432"/>
                      <a:pt x="11064" y="388"/>
                      <a:pt x="10982" y="350"/>
                    </a:cubicBezTo>
                    <a:cubicBezTo>
                      <a:pt x="10944" y="331"/>
                      <a:pt x="10905" y="312"/>
                      <a:pt x="10861" y="293"/>
                    </a:cubicBezTo>
                    <a:cubicBezTo>
                      <a:pt x="10823" y="280"/>
                      <a:pt x="10778" y="261"/>
                      <a:pt x="10740" y="242"/>
                    </a:cubicBezTo>
                    <a:cubicBezTo>
                      <a:pt x="10734" y="235"/>
                      <a:pt x="10728" y="229"/>
                      <a:pt x="10728" y="223"/>
                    </a:cubicBezTo>
                    <a:lnTo>
                      <a:pt x="10696" y="216"/>
                    </a:lnTo>
                    <a:cubicBezTo>
                      <a:pt x="10537" y="153"/>
                      <a:pt x="10365" y="102"/>
                      <a:pt x="10194" y="70"/>
                    </a:cubicBezTo>
                    <a:cubicBezTo>
                      <a:pt x="10016" y="38"/>
                      <a:pt x="9838" y="19"/>
                      <a:pt x="9660" y="19"/>
                    </a:cubicBezTo>
                    <a:cubicBezTo>
                      <a:pt x="9577" y="19"/>
                      <a:pt x="9495" y="26"/>
                      <a:pt x="9412" y="26"/>
                    </a:cubicBezTo>
                    <a:cubicBezTo>
                      <a:pt x="9329" y="38"/>
                      <a:pt x="9241" y="38"/>
                      <a:pt x="9158" y="38"/>
                    </a:cubicBezTo>
                    <a:cubicBezTo>
                      <a:pt x="9139" y="38"/>
                      <a:pt x="9132" y="19"/>
                      <a:pt x="9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4"/>
              <p:cNvSpPr/>
              <p:nvPr/>
            </p:nvSpPr>
            <p:spPr>
              <a:xfrm>
                <a:off x="7121921" y="1404831"/>
                <a:ext cx="304135" cy="98509"/>
              </a:xfrm>
              <a:custGeom>
                <a:avLst/>
                <a:gdLst/>
                <a:ahLst/>
                <a:cxnLst/>
                <a:rect l="l" t="t" r="r" b="b"/>
                <a:pathLst>
                  <a:path w="1590" h="515" extrusionOk="0">
                    <a:moveTo>
                      <a:pt x="0" y="0"/>
                    </a:moveTo>
                    <a:lnTo>
                      <a:pt x="0" y="0"/>
                    </a:lnTo>
                    <a:cubicBezTo>
                      <a:pt x="342" y="368"/>
                      <a:pt x="835" y="515"/>
                      <a:pt x="1331" y="515"/>
                    </a:cubicBezTo>
                    <a:cubicBezTo>
                      <a:pt x="1417" y="515"/>
                      <a:pt x="1504" y="511"/>
                      <a:pt x="1589" y="502"/>
                    </a:cubicBezTo>
                    <a:cubicBezTo>
                      <a:pt x="1570" y="496"/>
                      <a:pt x="1545" y="483"/>
                      <a:pt x="1526" y="477"/>
                    </a:cubicBezTo>
                    <a:lnTo>
                      <a:pt x="1284" y="400"/>
                    </a:lnTo>
                    <a:cubicBezTo>
                      <a:pt x="1132" y="343"/>
                      <a:pt x="979" y="292"/>
                      <a:pt x="820" y="242"/>
                    </a:cubicBezTo>
                    <a:cubicBezTo>
                      <a:pt x="655" y="191"/>
                      <a:pt x="496" y="140"/>
                      <a:pt x="337" y="89"/>
                    </a:cubicBezTo>
                    <a:cubicBezTo>
                      <a:pt x="261" y="64"/>
                      <a:pt x="185" y="38"/>
                      <a:pt x="108" y="19"/>
                    </a:cubicBezTo>
                    <a:lnTo>
                      <a:pt x="83" y="1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4"/>
              <p:cNvSpPr/>
              <p:nvPr/>
            </p:nvSpPr>
            <p:spPr>
              <a:xfrm>
                <a:off x="6968132" y="1208961"/>
                <a:ext cx="37300" cy="67522"/>
              </a:xfrm>
              <a:custGeom>
                <a:avLst/>
                <a:gdLst/>
                <a:ahLst/>
                <a:cxnLst/>
                <a:rect l="l" t="t" r="r" b="b"/>
                <a:pathLst>
                  <a:path w="195" h="353" extrusionOk="0">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4"/>
              <p:cNvSpPr/>
              <p:nvPr/>
            </p:nvSpPr>
            <p:spPr>
              <a:xfrm>
                <a:off x="6794832" y="1251042"/>
                <a:ext cx="37873" cy="34813"/>
              </a:xfrm>
              <a:custGeom>
                <a:avLst/>
                <a:gdLst/>
                <a:ahLst/>
                <a:cxnLst/>
                <a:rect l="l" t="t" r="r" b="b"/>
                <a:pathLst>
                  <a:path w="198" h="182" extrusionOk="0">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4"/>
              <p:cNvSpPr/>
              <p:nvPr/>
            </p:nvSpPr>
            <p:spPr>
              <a:xfrm>
                <a:off x="6814151" y="1233062"/>
                <a:ext cx="48968" cy="52028"/>
              </a:xfrm>
              <a:custGeom>
                <a:avLst/>
                <a:gdLst/>
                <a:ahLst/>
                <a:cxnLst/>
                <a:rect l="l" t="t" r="r" b="b"/>
                <a:pathLst>
                  <a:path w="256" h="272" extrusionOk="0">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4"/>
              <p:cNvSpPr/>
              <p:nvPr/>
            </p:nvSpPr>
            <p:spPr>
              <a:xfrm>
                <a:off x="6839974" y="1148708"/>
                <a:ext cx="139826" cy="126627"/>
              </a:xfrm>
              <a:custGeom>
                <a:avLst/>
                <a:gdLst/>
                <a:ahLst/>
                <a:cxnLst/>
                <a:rect l="l" t="t" r="r" b="b"/>
                <a:pathLst>
                  <a:path w="731" h="662" extrusionOk="0">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4"/>
              <p:cNvSpPr/>
              <p:nvPr/>
            </p:nvSpPr>
            <p:spPr>
              <a:xfrm>
                <a:off x="6353740" y="1403493"/>
                <a:ext cx="47437" cy="18745"/>
              </a:xfrm>
              <a:custGeom>
                <a:avLst/>
                <a:gdLst/>
                <a:ahLst/>
                <a:cxnLst/>
                <a:rect l="l" t="t" r="r" b="b"/>
                <a:pathLst>
                  <a:path w="248" h="98" extrusionOk="0">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4"/>
              <p:cNvSpPr/>
              <p:nvPr/>
            </p:nvSpPr>
            <p:spPr>
              <a:xfrm>
                <a:off x="6304964" y="1384173"/>
                <a:ext cx="100039" cy="21232"/>
              </a:xfrm>
              <a:custGeom>
                <a:avLst/>
                <a:gdLst/>
                <a:ahLst/>
                <a:cxnLst/>
                <a:rect l="l" t="t" r="r" b="b"/>
                <a:pathLst>
                  <a:path w="523" h="111" extrusionOk="0">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4"/>
              <p:cNvSpPr/>
              <p:nvPr/>
            </p:nvSpPr>
            <p:spPr>
              <a:xfrm>
                <a:off x="7023220" y="1315121"/>
                <a:ext cx="24675" cy="24675"/>
              </a:xfrm>
              <a:custGeom>
                <a:avLst/>
                <a:gdLst/>
                <a:ahLst/>
                <a:cxnLst/>
                <a:rect l="l" t="t" r="r" b="b"/>
                <a:pathLst>
                  <a:path w="129" h="129" extrusionOk="0">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4"/>
              <p:cNvSpPr/>
              <p:nvPr/>
            </p:nvSpPr>
            <p:spPr>
              <a:xfrm>
                <a:off x="7005240" y="1300201"/>
                <a:ext cx="25632" cy="26588"/>
              </a:xfrm>
              <a:custGeom>
                <a:avLst/>
                <a:gdLst/>
                <a:ahLst/>
                <a:cxnLst/>
                <a:rect l="l" t="t" r="r" b="b"/>
                <a:pathLst>
                  <a:path w="134" h="139" extrusionOk="0">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4"/>
              <p:cNvSpPr/>
              <p:nvPr/>
            </p:nvSpPr>
            <p:spPr>
              <a:xfrm>
                <a:off x="7056312" y="1323346"/>
                <a:ext cx="7460" cy="8608"/>
              </a:xfrm>
              <a:custGeom>
                <a:avLst/>
                <a:gdLst/>
                <a:ahLst/>
                <a:cxnLst/>
                <a:rect l="l" t="t" r="r" b="b"/>
                <a:pathLst>
                  <a:path w="39" h="45" extrusionOk="0">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4"/>
              <p:cNvSpPr/>
              <p:nvPr/>
            </p:nvSpPr>
            <p:spPr>
              <a:xfrm>
                <a:off x="6497200" y="1312443"/>
                <a:ext cx="30414" cy="15111"/>
              </a:xfrm>
              <a:custGeom>
                <a:avLst/>
                <a:gdLst/>
                <a:ahLst/>
                <a:cxnLst/>
                <a:rect l="l" t="t" r="r" b="b"/>
                <a:pathLst>
                  <a:path w="159" h="79" extrusionOk="0">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4"/>
              <p:cNvSpPr/>
              <p:nvPr/>
            </p:nvSpPr>
            <p:spPr>
              <a:xfrm>
                <a:off x="6442877" y="1300010"/>
                <a:ext cx="74790" cy="27544"/>
              </a:xfrm>
              <a:custGeom>
                <a:avLst/>
                <a:gdLst/>
                <a:ahLst/>
                <a:cxnLst/>
                <a:rect l="l" t="t" r="r" b="b"/>
                <a:pathLst>
                  <a:path w="391" h="144" extrusionOk="0">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4"/>
              <p:cNvSpPr/>
              <p:nvPr/>
            </p:nvSpPr>
            <p:spPr>
              <a:xfrm>
                <a:off x="6515372" y="1328511"/>
                <a:ext cx="20850" cy="10712"/>
              </a:xfrm>
              <a:custGeom>
                <a:avLst/>
                <a:gdLst/>
                <a:ahLst/>
                <a:cxnLst/>
                <a:rect l="l" t="t" r="r" b="b"/>
                <a:pathLst>
                  <a:path w="109" h="56" extrusionOk="0">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4"/>
              <p:cNvSpPr/>
              <p:nvPr/>
            </p:nvSpPr>
            <p:spPr>
              <a:xfrm>
                <a:off x="6438669" y="1183521"/>
                <a:ext cx="31944" cy="25440"/>
              </a:xfrm>
              <a:custGeom>
                <a:avLst/>
                <a:gdLst/>
                <a:ahLst/>
                <a:cxnLst/>
                <a:rect l="l" t="t" r="r" b="b"/>
                <a:pathLst>
                  <a:path w="167" h="133" extrusionOk="0">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4"/>
              <p:cNvSpPr/>
              <p:nvPr/>
            </p:nvSpPr>
            <p:spPr>
              <a:xfrm>
                <a:off x="6412846" y="1152916"/>
                <a:ext cx="65992" cy="53750"/>
              </a:xfrm>
              <a:custGeom>
                <a:avLst/>
                <a:gdLst/>
                <a:ahLst/>
                <a:cxnLst/>
                <a:rect l="l" t="t" r="r" b="b"/>
                <a:pathLst>
                  <a:path w="345" h="281" extrusionOk="0">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4"/>
              <p:cNvSpPr/>
              <p:nvPr/>
            </p:nvSpPr>
            <p:spPr>
              <a:xfrm>
                <a:off x="6956655" y="1524573"/>
                <a:ext cx="32900" cy="22188"/>
              </a:xfrm>
              <a:custGeom>
                <a:avLst/>
                <a:gdLst/>
                <a:ahLst/>
                <a:cxnLst/>
                <a:rect l="l" t="t" r="r" b="b"/>
                <a:pathLst>
                  <a:path w="172" h="116" extrusionOk="0">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4"/>
              <p:cNvSpPr/>
              <p:nvPr/>
            </p:nvSpPr>
            <p:spPr>
              <a:xfrm>
                <a:off x="6953594" y="1528781"/>
                <a:ext cx="76129" cy="49350"/>
              </a:xfrm>
              <a:custGeom>
                <a:avLst/>
                <a:gdLst/>
                <a:ahLst/>
                <a:cxnLst/>
                <a:rect l="l" t="t" r="r" b="b"/>
                <a:pathLst>
                  <a:path w="398" h="258" extrusionOk="0">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4"/>
              <p:cNvSpPr/>
              <p:nvPr/>
            </p:nvSpPr>
            <p:spPr>
              <a:xfrm>
                <a:off x="6133959" y="1983836"/>
                <a:ext cx="111325" cy="103865"/>
              </a:xfrm>
              <a:custGeom>
                <a:avLst/>
                <a:gdLst/>
                <a:ahLst/>
                <a:cxnLst/>
                <a:rect l="l" t="t" r="r" b="b"/>
                <a:pathLst>
                  <a:path w="582" h="543" extrusionOk="0">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4"/>
              <p:cNvSpPr/>
              <p:nvPr/>
            </p:nvSpPr>
            <p:spPr>
              <a:xfrm>
                <a:off x="5972710" y="2329479"/>
                <a:ext cx="276208" cy="334166"/>
              </a:xfrm>
              <a:custGeom>
                <a:avLst/>
                <a:gdLst/>
                <a:ahLst/>
                <a:cxnLst/>
                <a:rect l="l" t="t" r="r" b="b"/>
                <a:pathLst>
                  <a:path w="1444" h="1747" extrusionOk="0">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4"/>
              <p:cNvSpPr/>
              <p:nvPr/>
            </p:nvSpPr>
            <p:spPr>
              <a:xfrm>
                <a:off x="6307450" y="2208781"/>
                <a:ext cx="21615" cy="37873"/>
              </a:xfrm>
              <a:custGeom>
                <a:avLst/>
                <a:gdLst/>
                <a:ahLst/>
                <a:cxnLst/>
                <a:rect l="l" t="t" r="r" b="b"/>
                <a:pathLst>
                  <a:path w="113" h="198" extrusionOk="0">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4"/>
              <p:cNvSpPr/>
              <p:nvPr/>
            </p:nvSpPr>
            <p:spPr>
              <a:xfrm>
                <a:off x="6290427" y="2482694"/>
                <a:ext cx="230875" cy="266070"/>
              </a:xfrm>
              <a:custGeom>
                <a:avLst/>
                <a:gdLst/>
                <a:ahLst/>
                <a:cxnLst/>
                <a:rect l="l" t="t" r="r" b="b"/>
                <a:pathLst>
                  <a:path w="1207" h="1391" extrusionOk="0">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4"/>
              <p:cNvSpPr/>
              <p:nvPr/>
            </p:nvSpPr>
            <p:spPr>
              <a:xfrm>
                <a:off x="6556114" y="2280894"/>
                <a:ext cx="79764" cy="131409"/>
              </a:xfrm>
              <a:custGeom>
                <a:avLst/>
                <a:gdLst/>
                <a:ahLst/>
                <a:cxnLst/>
                <a:rect l="l" t="t" r="r" b="b"/>
                <a:pathLst>
                  <a:path w="417" h="687" extrusionOk="0">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4"/>
              <p:cNvSpPr/>
              <p:nvPr/>
            </p:nvSpPr>
            <p:spPr>
              <a:xfrm>
                <a:off x="6647929" y="2165169"/>
                <a:ext cx="40169" cy="70008"/>
              </a:xfrm>
              <a:custGeom>
                <a:avLst/>
                <a:gdLst/>
                <a:ahLst/>
                <a:cxnLst/>
                <a:rect l="l" t="t" r="r" b="b"/>
                <a:pathLst>
                  <a:path w="210" h="366" extrusionOk="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4"/>
              <p:cNvSpPr/>
              <p:nvPr/>
            </p:nvSpPr>
            <p:spPr>
              <a:xfrm>
                <a:off x="5604305" y="2447499"/>
                <a:ext cx="483938" cy="534628"/>
              </a:xfrm>
              <a:custGeom>
                <a:avLst/>
                <a:gdLst/>
                <a:ahLst/>
                <a:cxnLst/>
                <a:rect l="l" t="t" r="r" b="b"/>
                <a:pathLst>
                  <a:path w="2530" h="2795" extrusionOk="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4"/>
              <p:cNvSpPr/>
              <p:nvPr/>
            </p:nvSpPr>
            <p:spPr>
              <a:xfrm>
                <a:off x="5875731" y="2408095"/>
                <a:ext cx="62931" cy="56619"/>
              </a:xfrm>
              <a:custGeom>
                <a:avLst/>
                <a:gdLst/>
                <a:ahLst/>
                <a:cxnLst/>
                <a:rect l="l" t="t" r="r" b="b"/>
                <a:pathLst>
                  <a:path w="329" h="296" extrusionOk="0">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4"/>
              <p:cNvSpPr/>
              <p:nvPr/>
            </p:nvSpPr>
            <p:spPr>
              <a:xfrm>
                <a:off x="6379180" y="1553647"/>
                <a:ext cx="102526" cy="125862"/>
              </a:xfrm>
              <a:custGeom>
                <a:avLst/>
                <a:gdLst/>
                <a:ahLst/>
                <a:cxnLst/>
                <a:rect l="l" t="t" r="r" b="b"/>
                <a:pathLst>
                  <a:path w="536" h="658" extrusionOk="0">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4"/>
              <p:cNvSpPr/>
              <p:nvPr/>
            </p:nvSpPr>
            <p:spPr>
              <a:xfrm>
                <a:off x="6353931" y="1588078"/>
                <a:ext cx="54515" cy="50498"/>
              </a:xfrm>
              <a:custGeom>
                <a:avLst/>
                <a:gdLst/>
                <a:ahLst/>
                <a:cxnLst/>
                <a:rect l="l" t="t" r="r" b="b"/>
                <a:pathLst>
                  <a:path w="285" h="264" extrusionOk="0">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4"/>
              <p:cNvSpPr/>
              <p:nvPr/>
            </p:nvSpPr>
            <p:spPr>
              <a:xfrm>
                <a:off x="6432930" y="1555369"/>
                <a:ext cx="139443" cy="93345"/>
              </a:xfrm>
              <a:custGeom>
                <a:avLst/>
                <a:gdLst/>
                <a:ahLst/>
                <a:cxnLst/>
                <a:rect l="l" t="t" r="r" b="b"/>
                <a:pathLst>
                  <a:path w="729" h="488" extrusionOk="0">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4"/>
              <p:cNvSpPr/>
              <p:nvPr/>
            </p:nvSpPr>
            <p:spPr>
              <a:xfrm>
                <a:off x="5688851" y="1409613"/>
                <a:ext cx="1489115" cy="1872057"/>
              </a:xfrm>
              <a:custGeom>
                <a:avLst/>
                <a:gdLst/>
                <a:ahLst/>
                <a:cxnLst/>
                <a:rect l="l" t="t" r="r" b="b"/>
                <a:pathLst>
                  <a:path w="7785" h="9787" extrusionOk="0">
                    <a:moveTo>
                      <a:pt x="7346" y="0"/>
                    </a:moveTo>
                    <a:lnTo>
                      <a:pt x="7346" y="0"/>
                    </a:lnTo>
                    <a:cubicBezTo>
                      <a:pt x="6641" y="51"/>
                      <a:pt x="6005" y="458"/>
                      <a:pt x="5669" y="1081"/>
                    </a:cubicBezTo>
                    <a:lnTo>
                      <a:pt x="5821" y="1074"/>
                    </a:lnTo>
                    <a:lnTo>
                      <a:pt x="5821" y="1074"/>
                    </a:lnTo>
                    <a:cubicBezTo>
                      <a:pt x="5529" y="1538"/>
                      <a:pt x="5338" y="2053"/>
                      <a:pt x="5173" y="2574"/>
                    </a:cubicBezTo>
                    <a:cubicBezTo>
                      <a:pt x="5052" y="2936"/>
                      <a:pt x="4944" y="3299"/>
                      <a:pt x="4823" y="3655"/>
                    </a:cubicBezTo>
                    <a:cubicBezTo>
                      <a:pt x="4709" y="3998"/>
                      <a:pt x="4563" y="4328"/>
                      <a:pt x="4391" y="4640"/>
                    </a:cubicBezTo>
                    <a:cubicBezTo>
                      <a:pt x="3838" y="5637"/>
                      <a:pt x="2923" y="6374"/>
                      <a:pt x="2065" y="7124"/>
                    </a:cubicBezTo>
                    <a:cubicBezTo>
                      <a:pt x="1214" y="7874"/>
                      <a:pt x="362" y="8707"/>
                      <a:pt x="0" y="9787"/>
                    </a:cubicBezTo>
                    <a:lnTo>
                      <a:pt x="13" y="9787"/>
                    </a:lnTo>
                    <a:cubicBezTo>
                      <a:pt x="70" y="9749"/>
                      <a:pt x="114" y="9723"/>
                      <a:pt x="184" y="9685"/>
                    </a:cubicBezTo>
                    <a:cubicBezTo>
                      <a:pt x="248" y="9647"/>
                      <a:pt x="311" y="9615"/>
                      <a:pt x="381" y="9577"/>
                    </a:cubicBezTo>
                    <a:cubicBezTo>
                      <a:pt x="413" y="9533"/>
                      <a:pt x="445" y="9488"/>
                      <a:pt x="477" y="9444"/>
                    </a:cubicBezTo>
                    <a:lnTo>
                      <a:pt x="629" y="9240"/>
                    </a:lnTo>
                    <a:cubicBezTo>
                      <a:pt x="686" y="9158"/>
                      <a:pt x="750" y="9069"/>
                      <a:pt x="814" y="8986"/>
                    </a:cubicBezTo>
                    <a:cubicBezTo>
                      <a:pt x="883" y="8891"/>
                      <a:pt x="960" y="8802"/>
                      <a:pt x="1036" y="8713"/>
                    </a:cubicBezTo>
                    <a:lnTo>
                      <a:pt x="1087" y="8649"/>
                    </a:lnTo>
                    <a:cubicBezTo>
                      <a:pt x="1220" y="8465"/>
                      <a:pt x="1360" y="8294"/>
                      <a:pt x="1513" y="8116"/>
                    </a:cubicBezTo>
                    <a:cubicBezTo>
                      <a:pt x="1582" y="8033"/>
                      <a:pt x="1652" y="7944"/>
                      <a:pt x="1729" y="7868"/>
                    </a:cubicBezTo>
                    <a:cubicBezTo>
                      <a:pt x="1792" y="7785"/>
                      <a:pt x="1868" y="7709"/>
                      <a:pt x="1957" y="7645"/>
                    </a:cubicBezTo>
                    <a:cubicBezTo>
                      <a:pt x="1963" y="7641"/>
                      <a:pt x="1971" y="7639"/>
                      <a:pt x="1978" y="7639"/>
                    </a:cubicBezTo>
                    <a:cubicBezTo>
                      <a:pt x="2000" y="7639"/>
                      <a:pt x="2023" y="7659"/>
                      <a:pt x="2008" y="7683"/>
                    </a:cubicBezTo>
                    <a:cubicBezTo>
                      <a:pt x="1951" y="7772"/>
                      <a:pt x="1881" y="7855"/>
                      <a:pt x="1805" y="7931"/>
                    </a:cubicBezTo>
                    <a:lnTo>
                      <a:pt x="1627" y="8135"/>
                    </a:lnTo>
                    <a:cubicBezTo>
                      <a:pt x="1716" y="8058"/>
                      <a:pt x="1811" y="7995"/>
                      <a:pt x="1913" y="7938"/>
                    </a:cubicBezTo>
                    <a:cubicBezTo>
                      <a:pt x="2002" y="7861"/>
                      <a:pt x="2097" y="7779"/>
                      <a:pt x="2193" y="7709"/>
                    </a:cubicBezTo>
                    <a:cubicBezTo>
                      <a:pt x="2275" y="7645"/>
                      <a:pt x="2351" y="7582"/>
                      <a:pt x="2434" y="7525"/>
                    </a:cubicBezTo>
                    <a:cubicBezTo>
                      <a:pt x="2510" y="7467"/>
                      <a:pt x="2593" y="7417"/>
                      <a:pt x="2682" y="7378"/>
                    </a:cubicBezTo>
                    <a:cubicBezTo>
                      <a:pt x="2685" y="7378"/>
                      <a:pt x="2687" y="7378"/>
                      <a:pt x="2690" y="7378"/>
                    </a:cubicBezTo>
                    <a:cubicBezTo>
                      <a:pt x="2719" y="7378"/>
                      <a:pt x="2744" y="7407"/>
                      <a:pt x="2726" y="7436"/>
                    </a:cubicBezTo>
                    <a:cubicBezTo>
                      <a:pt x="2656" y="7506"/>
                      <a:pt x="2586" y="7569"/>
                      <a:pt x="2504" y="7626"/>
                    </a:cubicBezTo>
                    <a:cubicBezTo>
                      <a:pt x="2421" y="7683"/>
                      <a:pt x="2345" y="7741"/>
                      <a:pt x="2262" y="7804"/>
                    </a:cubicBezTo>
                    <a:cubicBezTo>
                      <a:pt x="2110" y="7925"/>
                      <a:pt x="1964" y="8046"/>
                      <a:pt x="1818" y="8173"/>
                    </a:cubicBezTo>
                    <a:lnTo>
                      <a:pt x="1805" y="8185"/>
                    </a:lnTo>
                    <a:cubicBezTo>
                      <a:pt x="2002" y="8077"/>
                      <a:pt x="2199" y="7957"/>
                      <a:pt x="2389" y="7830"/>
                    </a:cubicBezTo>
                    <a:cubicBezTo>
                      <a:pt x="2758" y="7582"/>
                      <a:pt x="3108" y="7309"/>
                      <a:pt x="3432" y="7003"/>
                    </a:cubicBezTo>
                    <a:cubicBezTo>
                      <a:pt x="3419" y="7003"/>
                      <a:pt x="3413" y="6984"/>
                      <a:pt x="3425" y="6978"/>
                    </a:cubicBezTo>
                    <a:cubicBezTo>
                      <a:pt x="3737" y="6654"/>
                      <a:pt x="4029" y="6311"/>
                      <a:pt x="4302" y="5955"/>
                    </a:cubicBezTo>
                    <a:cubicBezTo>
                      <a:pt x="4792" y="5313"/>
                      <a:pt x="5192" y="4608"/>
                      <a:pt x="5497" y="3864"/>
                    </a:cubicBezTo>
                    <a:cubicBezTo>
                      <a:pt x="5662" y="3464"/>
                      <a:pt x="5789" y="3044"/>
                      <a:pt x="5872" y="2619"/>
                    </a:cubicBezTo>
                    <a:cubicBezTo>
                      <a:pt x="5910" y="2409"/>
                      <a:pt x="5935" y="2193"/>
                      <a:pt x="5942" y="1977"/>
                    </a:cubicBezTo>
                    <a:cubicBezTo>
                      <a:pt x="5942" y="1869"/>
                      <a:pt x="5942" y="1754"/>
                      <a:pt x="5935" y="1646"/>
                    </a:cubicBezTo>
                    <a:cubicBezTo>
                      <a:pt x="5923" y="1545"/>
                      <a:pt x="5916" y="1437"/>
                      <a:pt x="5916" y="1335"/>
                    </a:cubicBezTo>
                    <a:cubicBezTo>
                      <a:pt x="5916" y="1311"/>
                      <a:pt x="5937" y="1300"/>
                      <a:pt x="5958" y="1300"/>
                    </a:cubicBezTo>
                    <a:cubicBezTo>
                      <a:pt x="5975" y="1300"/>
                      <a:pt x="5993" y="1308"/>
                      <a:pt x="5999" y="1322"/>
                    </a:cubicBezTo>
                    <a:cubicBezTo>
                      <a:pt x="6037" y="1443"/>
                      <a:pt x="6056" y="1564"/>
                      <a:pt x="6056" y="1691"/>
                    </a:cubicBezTo>
                    <a:lnTo>
                      <a:pt x="6056" y="1735"/>
                    </a:lnTo>
                    <a:cubicBezTo>
                      <a:pt x="6069" y="1704"/>
                      <a:pt x="6082" y="1665"/>
                      <a:pt x="6101" y="1634"/>
                    </a:cubicBezTo>
                    <a:cubicBezTo>
                      <a:pt x="6120" y="1596"/>
                      <a:pt x="6145" y="1551"/>
                      <a:pt x="6177" y="1513"/>
                    </a:cubicBezTo>
                    <a:cubicBezTo>
                      <a:pt x="6247" y="1405"/>
                      <a:pt x="6329" y="1310"/>
                      <a:pt x="6418" y="1221"/>
                    </a:cubicBezTo>
                    <a:cubicBezTo>
                      <a:pt x="6654" y="966"/>
                      <a:pt x="6946" y="769"/>
                      <a:pt x="7264" y="630"/>
                    </a:cubicBezTo>
                    <a:cubicBezTo>
                      <a:pt x="7435" y="560"/>
                      <a:pt x="7607" y="509"/>
                      <a:pt x="7785" y="471"/>
                    </a:cubicBezTo>
                    <a:cubicBezTo>
                      <a:pt x="7587" y="313"/>
                      <a:pt x="7345" y="225"/>
                      <a:pt x="7093" y="225"/>
                    </a:cubicBezTo>
                    <a:cubicBezTo>
                      <a:pt x="7061" y="225"/>
                      <a:pt x="7029" y="226"/>
                      <a:pt x="6997" y="229"/>
                    </a:cubicBezTo>
                    <a:lnTo>
                      <a:pt x="7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4"/>
              <p:cNvSpPr/>
              <p:nvPr/>
            </p:nvSpPr>
            <p:spPr>
              <a:xfrm>
                <a:off x="6242798" y="1129006"/>
                <a:ext cx="661064" cy="289024"/>
              </a:xfrm>
              <a:custGeom>
                <a:avLst/>
                <a:gdLst/>
                <a:ahLst/>
                <a:cxnLst/>
                <a:rect l="l" t="t" r="r" b="b"/>
                <a:pathLst>
                  <a:path w="3456" h="1511" extrusionOk="0">
                    <a:moveTo>
                      <a:pt x="2803" y="0"/>
                    </a:moveTo>
                    <a:cubicBezTo>
                      <a:pt x="2791" y="0"/>
                      <a:pt x="2778" y="4"/>
                      <a:pt x="2766" y="12"/>
                    </a:cubicBezTo>
                    <a:lnTo>
                      <a:pt x="2741" y="25"/>
                    </a:lnTo>
                    <a:cubicBezTo>
                      <a:pt x="2727" y="11"/>
                      <a:pt x="2709" y="3"/>
                      <a:pt x="2690" y="3"/>
                    </a:cubicBezTo>
                    <a:cubicBezTo>
                      <a:pt x="2684" y="3"/>
                      <a:pt x="2677" y="4"/>
                      <a:pt x="2671" y="6"/>
                    </a:cubicBezTo>
                    <a:lnTo>
                      <a:pt x="2614" y="31"/>
                    </a:lnTo>
                    <a:cubicBezTo>
                      <a:pt x="2600" y="22"/>
                      <a:pt x="2586" y="16"/>
                      <a:pt x="2572" y="16"/>
                    </a:cubicBezTo>
                    <a:cubicBezTo>
                      <a:pt x="2567" y="16"/>
                      <a:pt x="2562" y="17"/>
                      <a:pt x="2557" y="19"/>
                    </a:cubicBezTo>
                    <a:cubicBezTo>
                      <a:pt x="2487" y="38"/>
                      <a:pt x="2423" y="63"/>
                      <a:pt x="2353" y="88"/>
                    </a:cubicBezTo>
                    <a:cubicBezTo>
                      <a:pt x="2353" y="51"/>
                      <a:pt x="2326" y="22"/>
                      <a:pt x="2294" y="22"/>
                    </a:cubicBezTo>
                    <a:cubicBezTo>
                      <a:pt x="2288" y="22"/>
                      <a:pt x="2283" y="23"/>
                      <a:pt x="2277" y="25"/>
                    </a:cubicBezTo>
                    <a:cubicBezTo>
                      <a:pt x="2137" y="82"/>
                      <a:pt x="2010" y="146"/>
                      <a:pt x="1877" y="216"/>
                    </a:cubicBezTo>
                    <a:cubicBezTo>
                      <a:pt x="1887" y="179"/>
                      <a:pt x="1858" y="133"/>
                      <a:pt x="1823" y="133"/>
                    </a:cubicBezTo>
                    <a:cubicBezTo>
                      <a:pt x="1815" y="133"/>
                      <a:pt x="1808" y="135"/>
                      <a:pt x="1800" y="139"/>
                    </a:cubicBezTo>
                    <a:cubicBezTo>
                      <a:pt x="1749" y="165"/>
                      <a:pt x="1705" y="190"/>
                      <a:pt x="1654" y="222"/>
                    </a:cubicBezTo>
                    <a:cubicBezTo>
                      <a:pt x="1641" y="196"/>
                      <a:pt x="1616" y="181"/>
                      <a:pt x="1591" y="181"/>
                    </a:cubicBezTo>
                    <a:cubicBezTo>
                      <a:pt x="1580" y="181"/>
                      <a:pt x="1569" y="184"/>
                      <a:pt x="1559" y="190"/>
                    </a:cubicBezTo>
                    <a:cubicBezTo>
                      <a:pt x="1489" y="228"/>
                      <a:pt x="1419" y="266"/>
                      <a:pt x="1355" y="311"/>
                    </a:cubicBezTo>
                    <a:cubicBezTo>
                      <a:pt x="1368" y="260"/>
                      <a:pt x="1324" y="209"/>
                      <a:pt x="1266" y="209"/>
                    </a:cubicBezTo>
                    <a:cubicBezTo>
                      <a:pt x="1216" y="216"/>
                      <a:pt x="1171" y="235"/>
                      <a:pt x="1133" y="266"/>
                    </a:cubicBezTo>
                    <a:cubicBezTo>
                      <a:pt x="1121" y="251"/>
                      <a:pt x="1103" y="243"/>
                      <a:pt x="1083" y="243"/>
                    </a:cubicBezTo>
                    <a:cubicBezTo>
                      <a:pt x="1070" y="243"/>
                      <a:pt x="1057" y="246"/>
                      <a:pt x="1044" y="254"/>
                    </a:cubicBezTo>
                    <a:cubicBezTo>
                      <a:pt x="1006" y="285"/>
                      <a:pt x="968" y="311"/>
                      <a:pt x="930" y="343"/>
                    </a:cubicBezTo>
                    <a:cubicBezTo>
                      <a:pt x="920" y="318"/>
                      <a:pt x="894" y="301"/>
                      <a:pt x="865" y="301"/>
                    </a:cubicBezTo>
                    <a:cubicBezTo>
                      <a:pt x="857" y="301"/>
                      <a:pt x="849" y="302"/>
                      <a:pt x="841" y="305"/>
                    </a:cubicBezTo>
                    <a:cubicBezTo>
                      <a:pt x="828" y="295"/>
                      <a:pt x="814" y="290"/>
                      <a:pt x="800" y="290"/>
                    </a:cubicBezTo>
                    <a:cubicBezTo>
                      <a:pt x="787" y="290"/>
                      <a:pt x="774" y="295"/>
                      <a:pt x="764" y="305"/>
                    </a:cubicBezTo>
                    <a:lnTo>
                      <a:pt x="745" y="317"/>
                    </a:lnTo>
                    <a:cubicBezTo>
                      <a:pt x="421" y="616"/>
                      <a:pt x="173" y="991"/>
                      <a:pt x="21" y="1410"/>
                    </a:cubicBezTo>
                    <a:cubicBezTo>
                      <a:pt x="0" y="1465"/>
                      <a:pt x="50" y="1511"/>
                      <a:pt x="97" y="1511"/>
                    </a:cubicBezTo>
                    <a:cubicBezTo>
                      <a:pt x="121" y="1511"/>
                      <a:pt x="143" y="1498"/>
                      <a:pt x="154" y="1467"/>
                    </a:cubicBezTo>
                    <a:cubicBezTo>
                      <a:pt x="186" y="1372"/>
                      <a:pt x="224" y="1277"/>
                      <a:pt x="269" y="1188"/>
                    </a:cubicBezTo>
                    <a:cubicBezTo>
                      <a:pt x="282" y="1198"/>
                      <a:pt x="298" y="1204"/>
                      <a:pt x="312" y="1204"/>
                    </a:cubicBezTo>
                    <a:cubicBezTo>
                      <a:pt x="333" y="1204"/>
                      <a:pt x="353" y="1194"/>
                      <a:pt x="364" y="1175"/>
                    </a:cubicBezTo>
                    <a:lnTo>
                      <a:pt x="409" y="1105"/>
                    </a:lnTo>
                    <a:cubicBezTo>
                      <a:pt x="428" y="1099"/>
                      <a:pt x="440" y="1093"/>
                      <a:pt x="453" y="1080"/>
                    </a:cubicBezTo>
                    <a:lnTo>
                      <a:pt x="491" y="1035"/>
                    </a:lnTo>
                    <a:cubicBezTo>
                      <a:pt x="501" y="1046"/>
                      <a:pt x="515" y="1052"/>
                      <a:pt x="530" y="1052"/>
                    </a:cubicBezTo>
                    <a:cubicBezTo>
                      <a:pt x="542" y="1052"/>
                      <a:pt x="556" y="1047"/>
                      <a:pt x="567" y="1035"/>
                    </a:cubicBezTo>
                    <a:cubicBezTo>
                      <a:pt x="587" y="1023"/>
                      <a:pt x="606" y="1004"/>
                      <a:pt x="625" y="991"/>
                    </a:cubicBezTo>
                    <a:cubicBezTo>
                      <a:pt x="633" y="1020"/>
                      <a:pt x="658" y="1036"/>
                      <a:pt x="685" y="1036"/>
                    </a:cubicBezTo>
                    <a:cubicBezTo>
                      <a:pt x="699" y="1036"/>
                      <a:pt x="713" y="1031"/>
                      <a:pt x="726" y="1023"/>
                    </a:cubicBezTo>
                    <a:lnTo>
                      <a:pt x="739" y="1010"/>
                    </a:lnTo>
                    <a:lnTo>
                      <a:pt x="784" y="965"/>
                    </a:lnTo>
                    <a:cubicBezTo>
                      <a:pt x="795" y="981"/>
                      <a:pt x="814" y="989"/>
                      <a:pt x="832" y="989"/>
                    </a:cubicBezTo>
                    <a:cubicBezTo>
                      <a:pt x="844" y="989"/>
                      <a:pt x="856" y="986"/>
                      <a:pt x="866" y="978"/>
                    </a:cubicBezTo>
                    <a:lnTo>
                      <a:pt x="1000" y="870"/>
                    </a:lnTo>
                    <a:cubicBezTo>
                      <a:pt x="1009" y="880"/>
                      <a:pt x="1022" y="884"/>
                      <a:pt x="1035" y="884"/>
                    </a:cubicBezTo>
                    <a:cubicBezTo>
                      <a:pt x="1049" y="884"/>
                      <a:pt x="1063" y="880"/>
                      <a:pt x="1076" y="870"/>
                    </a:cubicBezTo>
                    <a:cubicBezTo>
                      <a:pt x="1152" y="813"/>
                      <a:pt x="1241" y="749"/>
                      <a:pt x="1324" y="692"/>
                    </a:cubicBezTo>
                    <a:lnTo>
                      <a:pt x="1324" y="692"/>
                    </a:lnTo>
                    <a:cubicBezTo>
                      <a:pt x="1279" y="730"/>
                      <a:pt x="1228" y="768"/>
                      <a:pt x="1184" y="807"/>
                    </a:cubicBezTo>
                    <a:cubicBezTo>
                      <a:pt x="1147" y="838"/>
                      <a:pt x="1180" y="913"/>
                      <a:pt x="1224" y="913"/>
                    </a:cubicBezTo>
                    <a:cubicBezTo>
                      <a:pt x="1234" y="913"/>
                      <a:pt x="1244" y="910"/>
                      <a:pt x="1254" y="902"/>
                    </a:cubicBezTo>
                    <a:cubicBezTo>
                      <a:pt x="1347" y="826"/>
                      <a:pt x="1441" y="761"/>
                      <a:pt x="1534" y="692"/>
                    </a:cubicBezTo>
                    <a:lnTo>
                      <a:pt x="1534" y="692"/>
                    </a:lnTo>
                    <a:cubicBezTo>
                      <a:pt x="1502" y="728"/>
                      <a:pt x="1535" y="787"/>
                      <a:pt x="1577" y="787"/>
                    </a:cubicBezTo>
                    <a:cubicBezTo>
                      <a:pt x="1588" y="787"/>
                      <a:pt x="1599" y="783"/>
                      <a:pt x="1610" y="775"/>
                    </a:cubicBezTo>
                    <a:cubicBezTo>
                      <a:pt x="1705" y="705"/>
                      <a:pt x="1800" y="635"/>
                      <a:pt x="1902" y="565"/>
                    </a:cubicBezTo>
                    <a:lnTo>
                      <a:pt x="1902" y="565"/>
                    </a:lnTo>
                    <a:cubicBezTo>
                      <a:pt x="1849" y="607"/>
                      <a:pt x="1888" y="684"/>
                      <a:pt x="1943" y="684"/>
                    </a:cubicBezTo>
                    <a:cubicBezTo>
                      <a:pt x="1954" y="684"/>
                      <a:pt x="1966" y="681"/>
                      <a:pt x="1978" y="673"/>
                    </a:cubicBezTo>
                    <a:cubicBezTo>
                      <a:pt x="2086" y="597"/>
                      <a:pt x="2194" y="527"/>
                      <a:pt x="2302" y="457"/>
                    </a:cubicBezTo>
                    <a:lnTo>
                      <a:pt x="2302" y="457"/>
                    </a:lnTo>
                    <a:cubicBezTo>
                      <a:pt x="2246" y="498"/>
                      <a:pt x="2284" y="575"/>
                      <a:pt x="2340" y="575"/>
                    </a:cubicBezTo>
                    <a:cubicBezTo>
                      <a:pt x="2354" y="575"/>
                      <a:pt x="2370" y="570"/>
                      <a:pt x="2385" y="559"/>
                    </a:cubicBezTo>
                    <a:lnTo>
                      <a:pt x="2525" y="476"/>
                    </a:lnTo>
                    <a:cubicBezTo>
                      <a:pt x="2537" y="488"/>
                      <a:pt x="2557" y="495"/>
                      <a:pt x="2577" y="495"/>
                    </a:cubicBezTo>
                    <a:cubicBezTo>
                      <a:pt x="2588" y="495"/>
                      <a:pt x="2598" y="493"/>
                      <a:pt x="2607" y="489"/>
                    </a:cubicBezTo>
                    <a:cubicBezTo>
                      <a:pt x="2626" y="476"/>
                      <a:pt x="2652" y="457"/>
                      <a:pt x="2671" y="444"/>
                    </a:cubicBezTo>
                    <a:lnTo>
                      <a:pt x="2671" y="444"/>
                    </a:lnTo>
                    <a:cubicBezTo>
                      <a:pt x="2651" y="489"/>
                      <a:pt x="2690" y="539"/>
                      <a:pt x="2733" y="539"/>
                    </a:cubicBezTo>
                    <a:cubicBezTo>
                      <a:pt x="2744" y="539"/>
                      <a:pt x="2755" y="535"/>
                      <a:pt x="2766" y="527"/>
                    </a:cubicBezTo>
                    <a:cubicBezTo>
                      <a:pt x="2776" y="537"/>
                      <a:pt x="2790" y="541"/>
                      <a:pt x="2804" y="541"/>
                    </a:cubicBezTo>
                    <a:cubicBezTo>
                      <a:pt x="2819" y="541"/>
                      <a:pt x="2833" y="537"/>
                      <a:pt x="2842" y="527"/>
                    </a:cubicBezTo>
                    <a:lnTo>
                      <a:pt x="2868" y="508"/>
                    </a:lnTo>
                    <a:cubicBezTo>
                      <a:pt x="2868" y="514"/>
                      <a:pt x="2868" y="527"/>
                      <a:pt x="2868" y="540"/>
                    </a:cubicBezTo>
                    <a:cubicBezTo>
                      <a:pt x="2868" y="574"/>
                      <a:pt x="2902" y="616"/>
                      <a:pt x="2938" y="616"/>
                    </a:cubicBezTo>
                    <a:cubicBezTo>
                      <a:pt x="2948" y="616"/>
                      <a:pt x="2959" y="612"/>
                      <a:pt x="2970" y="603"/>
                    </a:cubicBezTo>
                    <a:cubicBezTo>
                      <a:pt x="3001" y="571"/>
                      <a:pt x="3027" y="540"/>
                      <a:pt x="3052" y="508"/>
                    </a:cubicBezTo>
                    <a:lnTo>
                      <a:pt x="3071" y="489"/>
                    </a:lnTo>
                    <a:cubicBezTo>
                      <a:pt x="3071" y="546"/>
                      <a:pt x="3084" y="603"/>
                      <a:pt x="3103" y="654"/>
                    </a:cubicBezTo>
                    <a:cubicBezTo>
                      <a:pt x="3116" y="685"/>
                      <a:pt x="3142" y="698"/>
                      <a:pt x="3167" y="698"/>
                    </a:cubicBezTo>
                    <a:cubicBezTo>
                      <a:pt x="3206" y="698"/>
                      <a:pt x="3244" y="668"/>
                      <a:pt x="3236" y="622"/>
                    </a:cubicBezTo>
                    <a:cubicBezTo>
                      <a:pt x="3281" y="622"/>
                      <a:pt x="3313" y="571"/>
                      <a:pt x="3294" y="527"/>
                    </a:cubicBezTo>
                    <a:cubicBezTo>
                      <a:pt x="3224" y="394"/>
                      <a:pt x="3268" y="228"/>
                      <a:pt x="3395" y="152"/>
                    </a:cubicBezTo>
                    <a:cubicBezTo>
                      <a:pt x="3456" y="119"/>
                      <a:pt x="3426" y="24"/>
                      <a:pt x="3367" y="24"/>
                    </a:cubicBezTo>
                    <a:cubicBezTo>
                      <a:pt x="3358" y="24"/>
                      <a:pt x="3348" y="26"/>
                      <a:pt x="3338" y="31"/>
                    </a:cubicBezTo>
                    <a:cubicBezTo>
                      <a:pt x="3313" y="38"/>
                      <a:pt x="3294" y="50"/>
                      <a:pt x="3275" y="69"/>
                    </a:cubicBezTo>
                    <a:cubicBezTo>
                      <a:pt x="3263" y="65"/>
                      <a:pt x="3253" y="63"/>
                      <a:pt x="3243" y="63"/>
                    </a:cubicBezTo>
                    <a:cubicBezTo>
                      <a:pt x="3226" y="63"/>
                      <a:pt x="3211" y="70"/>
                      <a:pt x="3198" y="82"/>
                    </a:cubicBezTo>
                    <a:lnTo>
                      <a:pt x="3186" y="95"/>
                    </a:lnTo>
                    <a:lnTo>
                      <a:pt x="3141" y="95"/>
                    </a:lnTo>
                    <a:cubicBezTo>
                      <a:pt x="3137" y="64"/>
                      <a:pt x="3108" y="43"/>
                      <a:pt x="3078" y="43"/>
                    </a:cubicBezTo>
                    <a:cubicBezTo>
                      <a:pt x="3065" y="43"/>
                      <a:pt x="3051" y="47"/>
                      <a:pt x="3039" y="57"/>
                    </a:cubicBezTo>
                    <a:lnTo>
                      <a:pt x="3027" y="63"/>
                    </a:lnTo>
                    <a:cubicBezTo>
                      <a:pt x="3016" y="53"/>
                      <a:pt x="3002" y="48"/>
                      <a:pt x="2987" y="48"/>
                    </a:cubicBezTo>
                    <a:cubicBezTo>
                      <a:pt x="2975" y="48"/>
                      <a:pt x="2962" y="51"/>
                      <a:pt x="2951" y="57"/>
                    </a:cubicBezTo>
                    <a:lnTo>
                      <a:pt x="2855" y="114"/>
                    </a:lnTo>
                    <a:cubicBezTo>
                      <a:pt x="2896" y="68"/>
                      <a:pt x="2854" y="0"/>
                      <a:pt x="2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4"/>
              <p:cNvSpPr/>
              <p:nvPr/>
            </p:nvSpPr>
            <p:spPr>
              <a:xfrm>
                <a:off x="5635293" y="1978480"/>
                <a:ext cx="853300" cy="871854"/>
              </a:xfrm>
              <a:custGeom>
                <a:avLst/>
                <a:gdLst/>
                <a:ahLst/>
                <a:cxnLst/>
                <a:rect l="l" t="t" r="r" b="b"/>
                <a:pathLst>
                  <a:path w="4461" h="4558" extrusionOk="0">
                    <a:moveTo>
                      <a:pt x="1639" y="1"/>
                    </a:moveTo>
                    <a:cubicBezTo>
                      <a:pt x="1600" y="1"/>
                      <a:pt x="1561" y="11"/>
                      <a:pt x="1526" y="32"/>
                    </a:cubicBezTo>
                    <a:cubicBezTo>
                      <a:pt x="1424" y="96"/>
                      <a:pt x="1322" y="166"/>
                      <a:pt x="1240" y="248"/>
                    </a:cubicBezTo>
                    <a:cubicBezTo>
                      <a:pt x="1094" y="496"/>
                      <a:pt x="935" y="738"/>
                      <a:pt x="763" y="973"/>
                    </a:cubicBezTo>
                    <a:cubicBezTo>
                      <a:pt x="668" y="1195"/>
                      <a:pt x="566" y="1411"/>
                      <a:pt x="452" y="1627"/>
                    </a:cubicBezTo>
                    <a:cubicBezTo>
                      <a:pt x="312" y="1894"/>
                      <a:pt x="159" y="2155"/>
                      <a:pt x="0" y="2415"/>
                    </a:cubicBezTo>
                    <a:cubicBezTo>
                      <a:pt x="12" y="2431"/>
                      <a:pt x="31" y="2439"/>
                      <a:pt x="49" y="2439"/>
                    </a:cubicBezTo>
                    <a:cubicBezTo>
                      <a:pt x="61" y="2439"/>
                      <a:pt x="73" y="2436"/>
                      <a:pt x="83" y="2428"/>
                    </a:cubicBezTo>
                    <a:cubicBezTo>
                      <a:pt x="204" y="2333"/>
                      <a:pt x="344" y="2263"/>
                      <a:pt x="496" y="2225"/>
                    </a:cubicBezTo>
                    <a:lnTo>
                      <a:pt x="496" y="2225"/>
                    </a:lnTo>
                    <a:cubicBezTo>
                      <a:pt x="420" y="2454"/>
                      <a:pt x="382" y="2695"/>
                      <a:pt x="388" y="2930"/>
                    </a:cubicBezTo>
                    <a:cubicBezTo>
                      <a:pt x="393" y="2959"/>
                      <a:pt x="417" y="2981"/>
                      <a:pt x="444" y="2981"/>
                    </a:cubicBezTo>
                    <a:cubicBezTo>
                      <a:pt x="453" y="2981"/>
                      <a:pt x="462" y="2979"/>
                      <a:pt x="471" y="2975"/>
                    </a:cubicBezTo>
                    <a:cubicBezTo>
                      <a:pt x="757" y="2860"/>
                      <a:pt x="1043" y="2739"/>
                      <a:pt x="1329" y="2625"/>
                    </a:cubicBezTo>
                    <a:lnTo>
                      <a:pt x="1329" y="2625"/>
                    </a:lnTo>
                    <a:cubicBezTo>
                      <a:pt x="1151" y="3051"/>
                      <a:pt x="960" y="3470"/>
                      <a:pt x="776" y="3896"/>
                    </a:cubicBezTo>
                    <a:cubicBezTo>
                      <a:pt x="760" y="3933"/>
                      <a:pt x="788" y="3979"/>
                      <a:pt x="827" y="3979"/>
                    </a:cubicBezTo>
                    <a:cubicBezTo>
                      <a:pt x="835" y="3979"/>
                      <a:pt x="843" y="3977"/>
                      <a:pt x="852" y="3972"/>
                    </a:cubicBezTo>
                    <a:lnTo>
                      <a:pt x="1557" y="3629"/>
                    </a:lnTo>
                    <a:lnTo>
                      <a:pt x="1557" y="3629"/>
                    </a:lnTo>
                    <a:cubicBezTo>
                      <a:pt x="1462" y="3909"/>
                      <a:pt x="1367" y="4195"/>
                      <a:pt x="1271" y="4474"/>
                    </a:cubicBezTo>
                    <a:cubicBezTo>
                      <a:pt x="1252" y="4518"/>
                      <a:pt x="1284" y="4557"/>
                      <a:pt x="1323" y="4557"/>
                    </a:cubicBezTo>
                    <a:cubicBezTo>
                      <a:pt x="1335" y="4557"/>
                      <a:pt x="1348" y="4553"/>
                      <a:pt x="1360" y="4544"/>
                    </a:cubicBezTo>
                    <a:cubicBezTo>
                      <a:pt x="2276" y="3852"/>
                      <a:pt x="3216" y="3133"/>
                      <a:pt x="3921" y="2212"/>
                    </a:cubicBezTo>
                    <a:cubicBezTo>
                      <a:pt x="4118" y="1958"/>
                      <a:pt x="4290" y="1685"/>
                      <a:pt x="4442" y="1399"/>
                    </a:cubicBezTo>
                    <a:cubicBezTo>
                      <a:pt x="4460" y="1357"/>
                      <a:pt x="4428" y="1315"/>
                      <a:pt x="4387" y="1315"/>
                    </a:cubicBezTo>
                    <a:cubicBezTo>
                      <a:pt x="4385" y="1315"/>
                      <a:pt x="4382" y="1316"/>
                      <a:pt x="4379" y="1316"/>
                    </a:cubicBezTo>
                    <a:cubicBezTo>
                      <a:pt x="4182" y="1405"/>
                      <a:pt x="3991" y="1481"/>
                      <a:pt x="3801" y="1564"/>
                    </a:cubicBezTo>
                    <a:cubicBezTo>
                      <a:pt x="3699" y="1602"/>
                      <a:pt x="3604" y="1640"/>
                      <a:pt x="3508" y="1685"/>
                    </a:cubicBezTo>
                    <a:cubicBezTo>
                      <a:pt x="3419" y="1735"/>
                      <a:pt x="3318" y="1774"/>
                      <a:pt x="3216" y="1793"/>
                    </a:cubicBezTo>
                    <a:cubicBezTo>
                      <a:pt x="3205" y="1794"/>
                      <a:pt x="3194" y="1795"/>
                      <a:pt x="3183" y="1795"/>
                    </a:cubicBezTo>
                    <a:cubicBezTo>
                      <a:pt x="3044" y="1795"/>
                      <a:pt x="3000" y="1644"/>
                      <a:pt x="3006" y="1519"/>
                    </a:cubicBezTo>
                    <a:cubicBezTo>
                      <a:pt x="3019" y="1329"/>
                      <a:pt x="3095" y="1163"/>
                      <a:pt x="3038" y="973"/>
                    </a:cubicBezTo>
                    <a:cubicBezTo>
                      <a:pt x="3024" y="944"/>
                      <a:pt x="2999" y="930"/>
                      <a:pt x="2971" y="930"/>
                    </a:cubicBezTo>
                    <a:cubicBezTo>
                      <a:pt x="2962" y="930"/>
                      <a:pt x="2952" y="932"/>
                      <a:pt x="2943" y="935"/>
                    </a:cubicBezTo>
                    <a:lnTo>
                      <a:pt x="2453" y="1144"/>
                    </a:lnTo>
                    <a:lnTo>
                      <a:pt x="2206" y="1246"/>
                    </a:lnTo>
                    <a:cubicBezTo>
                      <a:pt x="2136" y="1284"/>
                      <a:pt x="2059" y="1316"/>
                      <a:pt x="1977" y="1335"/>
                    </a:cubicBezTo>
                    <a:cubicBezTo>
                      <a:pt x="1971" y="1336"/>
                      <a:pt x="1966" y="1336"/>
                      <a:pt x="1960" y="1336"/>
                    </a:cubicBezTo>
                    <a:cubicBezTo>
                      <a:pt x="1827" y="1336"/>
                      <a:pt x="1862" y="1109"/>
                      <a:pt x="1862" y="1024"/>
                    </a:cubicBezTo>
                    <a:cubicBezTo>
                      <a:pt x="1869" y="858"/>
                      <a:pt x="1869" y="687"/>
                      <a:pt x="1875" y="522"/>
                    </a:cubicBezTo>
                    <a:cubicBezTo>
                      <a:pt x="1875" y="395"/>
                      <a:pt x="1901" y="248"/>
                      <a:pt x="1843" y="134"/>
                    </a:cubicBezTo>
                    <a:cubicBezTo>
                      <a:pt x="1808" y="51"/>
                      <a:pt x="1725" y="1"/>
                      <a:pt x="163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4"/>
              <p:cNvSpPr/>
              <p:nvPr/>
            </p:nvSpPr>
            <p:spPr>
              <a:xfrm>
                <a:off x="5378786" y="2681243"/>
                <a:ext cx="525446" cy="517795"/>
              </a:xfrm>
              <a:custGeom>
                <a:avLst/>
                <a:gdLst/>
                <a:ahLst/>
                <a:cxnLst/>
                <a:rect l="l" t="t" r="r" b="b"/>
                <a:pathLst>
                  <a:path w="2747" h="2707" extrusionOk="0">
                    <a:moveTo>
                      <a:pt x="853" y="0"/>
                    </a:moveTo>
                    <a:cubicBezTo>
                      <a:pt x="828" y="0"/>
                      <a:pt x="804" y="12"/>
                      <a:pt x="789" y="31"/>
                    </a:cubicBezTo>
                    <a:cubicBezTo>
                      <a:pt x="649" y="267"/>
                      <a:pt x="547" y="514"/>
                      <a:pt x="471" y="775"/>
                    </a:cubicBezTo>
                    <a:cubicBezTo>
                      <a:pt x="458" y="807"/>
                      <a:pt x="471" y="838"/>
                      <a:pt x="490" y="858"/>
                    </a:cubicBezTo>
                    <a:cubicBezTo>
                      <a:pt x="388" y="1074"/>
                      <a:pt x="306" y="1302"/>
                      <a:pt x="242" y="1537"/>
                    </a:cubicBezTo>
                    <a:cubicBezTo>
                      <a:pt x="179" y="1652"/>
                      <a:pt x="121" y="1773"/>
                      <a:pt x="83" y="1893"/>
                    </a:cubicBezTo>
                    <a:cubicBezTo>
                      <a:pt x="58" y="1963"/>
                      <a:pt x="32" y="2040"/>
                      <a:pt x="20" y="2109"/>
                    </a:cubicBezTo>
                    <a:cubicBezTo>
                      <a:pt x="1" y="2167"/>
                      <a:pt x="20" y="2217"/>
                      <a:pt x="58" y="2256"/>
                    </a:cubicBezTo>
                    <a:cubicBezTo>
                      <a:pt x="76" y="2268"/>
                      <a:pt x="94" y="2273"/>
                      <a:pt x="111" y="2273"/>
                    </a:cubicBezTo>
                    <a:cubicBezTo>
                      <a:pt x="212" y="2273"/>
                      <a:pt x="287" y="2092"/>
                      <a:pt x="325" y="2027"/>
                    </a:cubicBezTo>
                    <a:lnTo>
                      <a:pt x="433" y="1830"/>
                    </a:lnTo>
                    <a:cubicBezTo>
                      <a:pt x="441" y="1832"/>
                      <a:pt x="449" y="1834"/>
                      <a:pt x="456" y="1834"/>
                    </a:cubicBezTo>
                    <a:cubicBezTo>
                      <a:pt x="468" y="1834"/>
                      <a:pt x="479" y="1831"/>
                      <a:pt x="490" y="1823"/>
                    </a:cubicBezTo>
                    <a:lnTo>
                      <a:pt x="490" y="1823"/>
                    </a:lnTo>
                    <a:lnTo>
                      <a:pt x="439" y="2065"/>
                    </a:lnTo>
                    <a:cubicBezTo>
                      <a:pt x="433" y="2078"/>
                      <a:pt x="433" y="2090"/>
                      <a:pt x="439" y="2103"/>
                    </a:cubicBezTo>
                    <a:lnTo>
                      <a:pt x="268" y="2611"/>
                    </a:lnTo>
                    <a:cubicBezTo>
                      <a:pt x="253" y="2661"/>
                      <a:pt x="292" y="2706"/>
                      <a:pt x="334" y="2706"/>
                    </a:cubicBezTo>
                    <a:cubicBezTo>
                      <a:pt x="346" y="2706"/>
                      <a:pt x="358" y="2703"/>
                      <a:pt x="369" y="2694"/>
                    </a:cubicBezTo>
                    <a:cubicBezTo>
                      <a:pt x="547" y="2573"/>
                      <a:pt x="693" y="2414"/>
                      <a:pt x="795" y="2224"/>
                    </a:cubicBezTo>
                    <a:cubicBezTo>
                      <a:pt x="810" y="2249"/>
                      <a:pt x="837" y="2266"/>
                      <a:pt x="863" y="2266"/>
                    </a:cubicBezTo>
                    <a:cubicBezTo>
                      <a:pt x="870" y="2266"/>
                      <a:pt x="877" y="2265"/>
                      <a:pt x="884" y="2262"/>
                    </a:cubicBezTo>
                    <a:lnTo>
                      <a:pt x="1011" y="2198"/>
                    </a:lnTo>
                    <a:lnTo>
                      <a:pt x="1011" y="2198"/>
                    </a:lnTo>
                    <a:cubicBezTo>
                      <a:pt x="1005" y="2205"/>
                      <a:pt x="1005" y="2211"/>
                      <a:pt x="1011" y="2217"/>
                    </a:cubicBezTo>
                    <a:lnTo>
                      <a:pt x="922" y="2446"/>
                    </a:lnTo>
                    <a:cubicBezTo>
                      <a:pt x="922" y="2459"/>
                      <a:pt x="922" y="2472"/>
                      <a:pt x="922" y="2484"/>
                    </a:cubicBezTo>
                    <a:cubicBezTo>
                      <a:pt x="916" y="2510"/>
                      <a:pt x="928" y="2535"/>
                      <a:pt x="947" y="2548"/>
                    </a:cubicBezTo>
                    <a:cubicBezTo>
                      <a:pt x="938" y="2597"/>
                      <a:pt x="973" y="2635"/>
                      <a:pt x="1013" y="2635"/>
                    </a:cubicBezTo>
                    <a:cubicBezTo>
                      <a:pt x="1025" y="2635"/>
                      <a:pt x="1038" y="2631"/>
                      <a:pt x="1049" y="2624"/>
                    </a:cubicBezTo>
                    <a:cubicBezTo>
                      <a:pt x="1221" y="2491"/>
                      <a:pt x="1380" y="2345"/>
                      <a:pt x="1532" y="2186"/>
                    </a:cubicBezTo>
                    <a:cubicBezTo>
                      <a:pt x="1551" y="2186"/>
                      <a:pt x="1570" y="2179"/>
                      <a:pt x="1577" y="2167"/>
                    </a:cubicBezTo>
                    <a:lnTo>
                      <a:pt x="2142" y="1614"/>
                    </a:lnTo>
                    <a:cubicBezTo>
                      <a:pt x="2149" y="1601"/>
                      <a:pt x="2155" y="1595"/>
                      <a:pt x="2161" y="1582"/>
                    </a:cubicBezTo>
                    <a:cubicBezTo>
                      <a:pt x="2171" y="1592"/>
                      <a:pt x="2183" y="1596"/>
                      <a:pt x="2196" y="1596"/>
                    </a:cubicBezTo>
                    <a:cubicBezTo>
                      <a:pt x="2209" y="1596"/>
                      <a:pt x="2222" y="1592"/>
                      <a:pt x="2231" y="1582"/>
                    </a:cubicBezTo>
                    <a:lnTo>
                      <a:pt x="2244" y="1569"/>
                    </a:lnTo>
                    <a:cubicBezTo>
                      <a:pt x="2352" y="1468"/>
                      <a:pt x="2460" y="1360"/>
                      <a:pt x="2562" y="1258"/>
                    </a:cubicBezTo>
                    <a:cubicBezTo>
                      <a:pt x="2581" y="1245"/>
                      <a:pt x="2587" y="1220"/>
                      <a:pt x="2581" y="1201"/>
                    </a:cubicBezTo>
                    <a:lnTo>
                      <a:pt x="2695" y="1074"/>
                    </a:lnTo>
                    <a:cubicBezTo>
                      <a:pt x="2747" y="1022"/>
                      <a:pt x="2702" y="962"/>
                      <a:pt x="2649" y="962"/>
                    </a:cubicBezTo>
                    <a:cubicBezTo>
                      <a:pt x="2637" y="962"/>
                      <a:pt x="2624" y="965"/>
                      <a:pt x="2612" y="972"/>
                    </a:cubicBezTo>
                    <a:cubicBezTo>
                      <a:pt x="2574" y="997"/>
                      <a:pt x="2536" y="1023"/>
                      <a:pt x="2498" y="1048"/>
                    </a:cubicBezTo>
                    <a:cubicBezTo>
                      <a:pt x="2488" y="1013"/>
                      <a:pt x="2458" y="993"/>
                      <a:pt x="2427" y="993"/>
                    </a:cubicBezTo>
                    <a:cubicBezTo>
                      <a:pt x="2419" y="993"/>
                      <a:pt x="2411" y="995"/>
                      <a:pt x="2403" y="997"/>
                    </a:cubicBezTo>
                    <a:cubicBezTo>
                      <a:pt x="2403" y="954"/>
                      <a:pt x="2367" y="922"/>
                      <a:pt x="2328" y="922"/>
                    </a:cubicBezTo>
                    <a:cubicBezTo>
                      <a:pt x="2315" y="922"/>
                      <a:pt x="2301" y="926"/>
                      <a:pt x="2288" y="934"/>
                    </a:cubicBezTo>
                    <a:lnTo>
                      <a:pt x="2257" y="959"/>
                    </a:lnTo>
                    <a:lnTo>
                      <a:pt x="2295" y="915"/>
                    </a:lnTo>
                    <a:cubicBezTo>
                      <a:pt x="2339" y="876"/>
                      <a:pt x="2292" y="808"/>
                      <a:pt x="2241" y="808"/>
                    </a:cubicBezTo>
                    <a:cubicBezTo>
                      <a:pt x="2233" y="808"/>
                      <a:pt x="2226" y="810"/>
                      <a:pt x="2218" y="813"/>
                    </a:cubicBezTo>
                    <a:cubicBezTo>
                      <a:pt x="2223" y="767"/>
                      <a:pt x="2190" y="737"/>
                      <a:pt x="2155" y="737"/>
                    </a:cubicBezTo>
                    <a:cubicBezTo>
                      <a:pt x="2142" y="737"/>
                      <a:pt x="2129" y="741"/>
                      <a:pt x="2117" y="749"/>
                    </a:cubicBezTo>
                    <a:cubicBezTo>
                      <a:pt x="2104" y="762"/>
                      <a:pt x="2091" y="769"/>
                      <a:pt x="2079" y="775"/>
                    </a:cubicBezTo>
                    <a:cubicBezTo>
                      <a:pt x="2074" y="738"/>
                      <a:pt x="2043" y="711"/>
                      <a:pt x="2007" y="711"/>
                    </a:cubicBezTo>
                    <a:cubicBezTo>
                      <a:pt x="1993" y="711"/>
                      <a:pt x="1978" y="715"/>
                      <a:pt x="1964" y="724"/>
                    </a:cubicBezTo>
                    <a:cubicBezTo>
                      <a:pt x="1945" y="737"/>
                      <a:pt x="1926" y="756"/>
                      <a:pt x="1907" y="769"/>
                    </a:cubicBezTo>
                    <a:cubicBezTo>
                      <a:pt x="1901" y="734"/>
                      <a:pt x="1870" y="710"/>
                      <a:pt x="1836" y="710"/>
                    </a:cubicBezTo>
                    <a:cubicBezTo>
                      <a:pt x="1832" y="710"/>
                      <a:pt x="1828" y="711"/>
                      <a:pt x="1824" y="711"/>
                    </a:cubicBezTo>
                    <a:cubicBezTo>
                      <a:pt x="1810" y="690"/>
                      <a:pt x="1785" y="678"/>
                      <a:pt x="1760" y="678"/>
                    </a:cubicBezTo>
                    <a:cubicBezTo>
                      <a:pt x="1740" y="678"/>
                      <a:pt x="1720" y="685"/>
                      <a:pt x="1704" y="699"/>
                    </a:cubicBezTo>
                    <a:lnTo>
                      <a:pt x="1589" y="819"/>
                    </a:lnTo>
                    <a:lnTo>
                      <a:pt x="1589" y="819"/>
                    </a:lnTo>
                    <a:lnTo>
                      <a:pt x="1653" y="680"/>
                    </a:lnTo>
                    <a:cubicBezTo>
                      <a:pt x="1673" y="630"/>
                      <a:pt x="1631" y="585"/>
                      <a:pt x="1585" y="585"/>
                    </a:cubicBezTo>
                    <a:cubicBezTo>
                      <a:pt x="1571" y="585"/>
                      <a:pt x="1558" y="588"/>
                      <a:pt x="1545" y="597"/>
                    </a:cubicBezTo>
                    <a:cubicBezTo>
                      <a:pt x="1519" y="610"/>
                      <a:pt x="1500" y="629"/>
                      <a:pt x="1481" y="641"/>
                    </a:cubicBezTo>
                    <a:cubicBezTo>
                      <a:pt x="1464" y="617"/>
                      <a:pt x="1438" y="604"/>
                      <a:pt x="1412" y="604"/>
                    </a:cubicBezTo>
                    <a:cubicBezTo>
                      <a:pt x="1392" y="604"/>
                      <a:pt x="1371" y="612"/>
                      <a:pt x="1354" y="629"/>
                    </a:cubicBezTo>
                    <a:cubicBezTo>
                      <a:pt x="1329" y="654"/>
                      <a:pt x="1303" y="686"/>
                      <a:pt x="1278" y="718"/>
                    </a:cubicBezTo>
                    <a:cubicBezTo>
                      <a:pt x="1291" y="673"/>
                      <a:pt x="1297" y="629"/>
                      <a:pt x="1310" y="584"/>
                    </a:cubicBezTo>
                    <a:lnTo>
                      <a:pt x="1335" y="533"/>
                    </a:lnTo>
                    <a:cubicBezTo>
                      <a:pt x="1365" y="486"/>
                      <a:pt x="1323" y="450"/>
                      <a:pt x="1281" y="450"/>
                    </a:cubicBezTo>
                    <a:cubicBezTo>
                      <a:pt x="1278" y="450"/>
                      <a:pt x="1275" y="450"/>
                      <a:pt x="1272" y="451"/>
                    </a:cubicBezTo>
                    <a:cubicBezTo>
                      <a:pt x="1264" y="447"/>
                      <a:pt x="1257" y="446"/>
                      <a:pt x="1249" y="446"/>
                    </a:cubicBezTo>
                    <a:cubicBezTo>
                      <a:pt x="1229" y="446"/>
                      <a:pt x="1209" y="456"/>
                      <a:pt x="1195" y="470"/>
                    </a:cubicBezTo>
                    <a:lnTo>
                      <a:pt x="1170" y="495"/>
                    </a:lnTo>
                    <a:lnTo>
                      <a:pt x="1221" y="375"/>
                    </a:lnTo>
                    <a:cubicBezTo>
                      <a:pt x="1243" y="330"/>
                      <a:pt x="1202" y="285"/>
                      <a:pt x="1163" y="285"/>
                    </a:cubicBezTo>
                    <a:cubicBezTo>
                      <a:pt x="1146" y="285"/>
                      <a:pt x="1130" y="292"/>
                      <a:pt x="1119" y="311"/>
                    </a:cubicBezTo>
                    <a:lnTo>
                      <a:pt x="1106" y="324"/>
                    </a:lnTo>
                    <a:cubicBezTo>
                      <a:pt x="1094" y="324"/>
                      <a:pt x="1075" y="336"/>
                      <a:pt x="1068" y="349"/>
                    </a:cubicBezTo>
                    <a:cubicBezTo>
                      <a:pt x="1056" y="362"/>
                      <a:pt x="1043" y="381"/>
                      <a:pt x="1036" y="394"/>
                    </a:cubicBezTo>
                    <a:cubicBezTo>
                      <a:pt x="1036" y="387"/>
                      <a:pt x="1036" y="381"/>
                      <a:pt x="1043" y="375"/>
                    </a:cubicBezTo>
                    <a:cubicBezTo>
                      <a:pt x="1048" y="333"/>
                      <a:pt x="1010" y="300"/>
                      <a:pt x="976" y="300"/>
                    </a:cubicBezTo>
                    <a:cubicBezTo>
                      <a:pt x="968" y="300"/>
                      <a:pt x="961" y="301"/>
                      <a:pt x="954" y="305"/>
                    </a:cubicBezTo>
                    <a:lnTo>
                      <a:pt x="992" y="216"/>
                    </a:lnTo>
                    <a:cubicBezTo>
                      <a:pt x="1005" y="190"/>
                      <a:pt x="998" y="165"/>
                      <a:pt x="979" y="146"/>
                    </a:cubicBezTo>
                    <a:cubicBezTo>
                      <a:pt x="979" y="127"/>
                      <a:pt x="986" y="108"/>
                      <a:pt x="986" y="89"/>
                    </a:cubicBezTo>
                    <a:cubicBezTo>
                      <a:pt x="991" y="47"/>
                      <a:pt x="962" y="14"/>
                      <a:pt x="927" y="14"/>
                    </a:cubicBezTo>
                    <a:cubicBezTo>
                      <a:pt x="919" y="14"/>
                      <a:pt x="911" y="15"/>
                      <a:pt x="903" y="19"/>
                    </a:cubicBezTo>
                    <a:cubicBezTo>
                      <a:pt x="888" y="6"/>
                      <a:pt x="870"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4"/>
              <p:cNvSpPr/>
              <p:nvPr/>
            </p:nvSpPr>
            <p:spPr>
              <a:xfrm>
                <a:off x="4926600" y="3869857"/>
                <a:ext cx="442622" cy="926369"/>
              </a:xfrm>
              <a:custGeom>
                <a:avLst/>
                <a:gdLst/>
                <a:ahLst/>
                <a:cxnLst/>
                <a:rect l="l" t="t" r="r" b="b"/>
                <a:pathLst>
                  <a:path w="2314" h="4843" extrusionOk="0">
                    <a:moveTo>
                      <a:pt x="2314" y="1"/>
                    </a:moveTo>
                    <a:lnTo>
                      <a:pt x="2314" y="1"/>
                    </a:lnTo>
                    <a:cubicBezTo>
                      <a:pt x="2060" y="477"/>
                      <a:pt x="1704" y="890"/>
                      <a:pt x="1272" y="1214"/>
                    </a:cubicBezTo>
                    <a:cubicBezTo>
                      <a:pt x="1202" y="1392"/>
                      <a:pt x="1138" y="1564"/>
                      <a:pt x="1068" y="1735"/>
                    </a:cubicBezTo>
                    <a:cubicBezTo>
                      <a:pt x="655" y="2746"/>
                      <a:pt x="223" y="3763"/>
                      <a:pt x="1" y="4843"/>
                    </a:cubicBezTo>
                    <a:cubicBezTo>
                      <a:pt x="210" y="4773"/>
                      <a:pt x="395" y="4646"/>
                      <a:pt x="522" y="4468"/>
                    </a:cubicBezTo>
                    <a:cubicBezTo>
                      <a:pt x="738" y="3909"/>
                      <a:pt x="967" y="3362"/>
                      <a:pt x="1208" y="2816"/>
                    </a:cubicBezTo>
                    <a:cubicBezTo>
                      <a:pt x="1570" y="1964"/>
                      <a:pt x="1939" y="1113"/>
                      <a:pt x="2301" y="261"/>
                    </a:cubicBezTo>
                    <a:cubicBezTo>
                      <a:pt x="2307" y="172"/>
                      <a:pt x="2307" y="90"/>
                      <a:pt x="2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4"/>
              <p:cNvSpPr/>
              <p:nvPr/>
            </p:nvSpPr>
            <p:spPr>
              <a:xfrm>
                <a:off x="5044620" y="3976782"/>
                <a:ext cx="368405" cy="736811"/>
              </a:xfrm>
              <a:custGeom>
                <a:avLst/>
                <a:gdLst/>
                <a:ahLst/>
                <a:cxnLst/>
                <a:rect l="l" t="t" r="r" b="b"/>
                <a:pathLst>
                  <a:path w="1926" h="3852" extrusionOk="0">
                    <a:moveTo>
                      <a:pt x="1926" y="1"/>
                    </a:moveTo>
                    <a:lnTo>
                      <a:pt x="1926" y="1"/>
                    </a:lnTo>
                    <a:cubicBezTo>
                      <a:pt x="1843" y="128"/>
                      <a:pt x="1754" y="255"/>
                      <a:pt x="1659" y="376"/>
                    </a:cubicBezTo>
                    <a:cubicBezTo>
                      <a:pt x="1665" y="255"/>
                      <a:pt x="1671" y="134"/>
                      <a:pt x="1671" y="20"/>
                    </a:cubicBezTo>
                    <a:lnTo>
                      <a:pt x="1671" y="20"/>
                    </a:lnTo>
                    <a:cubicBezTo>
                      <a:pt x="1538" y="331"/>
                      <a:pt x="1404" y="643"/>
                      <a:pt x="1265" y="960"/>
                    </a:cubicBezTo>
                    <a:cubicBezTo>
                      <a:pt x="852" y="1926"/>
                      <a:pt x="451" y="2899"/>
                      <a:pt x="0" y="3846"/>
                    </a:cubicBezTo>
                    <a:lnTo>
                      <a:pt x="6" y="3852"/>
                    </a:lnTo>
                    <a:cubicBezTo>
                      <a:pt x="197" y="3382"/>
                      <a:pt x="566" y="2994"/>
                      <a:pt x="883" y="2600"/>
                    </a:cubicBezTo>
                    <a:cubicBezTo>
                      <a:pt x="1042" y="2409"/>
                      <a:pt x="1182" y="2212"/>
                      <a:pt x="1309" y="1996"/>
                    </a:cubicBezTo>
                    <a:cubicBezTo>
                      <a:pt x="1443" y="1755"/>
                      <a:pt x="1551" y="1494"/>
                      <a:pt x="1621" y="1227"/>
                    </a:cubicBezTo>
                    <a:cubicBezTo>
                      <a:pt x="1697" y="954"/>
                      <a:pt x="1754" y="668"/>
                      <a:pt x="1824" y="389"/>
                    </a:cubicBezTo>
                    <a:cubicBezTo>
                      <a:pt x="1856" y="255"/>
                      <a:pt x="1887" y="128"/>
                      <a:pt x="1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4"/>
              <p:cNvSpPr/>
              <p:nvPr/>
            </p:nvSpPr>
            <p:spPr>
              <a:xfrm>
                <a:off x="5347225" y="3811516"/>
                <a:ext cx="187454" cy="492546"/>
              </a:xfrm>
              <a:custGeom>
                <a:avLst/>
                <a:gdLst/>
                <a:ahLst/>
                <a:cxnLst/>
                <a:rect l="l" t="t" r="r" b="b"/>
                <a:pathLst>
                  <a:path w="980" h="2575" extrusionOk="0">
                    <a:moveTo>
                      <a:pt x="731" y="1"/>
                    </a:moveTo>
                    <a:cubicBezTo>
                      <a:pt x="649" y="236"/>
                      <a:pt x="572" y="484"/>
                      <a:pt x="502" y="719"/>
                    </a:cubicBezTo>
                    <a:cubicBezTo>
                      <a:pt x="426" y="986"/>
                      <a:pt x="363" y="1253"/>
                      <a:pt x="299" y="1532"/>
                    </a:cubicBezTo>
                    <a:cubicBezTo>
                      <a:pt x="236" y="1805"/>
                      <a:pt x="172" y="2085"/>
                      <a:pt x="77" y="2358"/>
                    </a:cubicBezTo>
                    <a:cubicBezTo>
                      <a:pt x="58" y="2434"/>
                      <a:pt x="32" y="2504"/>
                      <a:pt x="0" y="2574"/>
                    </a:cubicBezTo>
                    <a:cubicBezTo>
                      <a:pt x="172" y="2422"/>
                      <a:pt x="312" y="2231"/>
                      <a:pt x="413" y="2021"/>
                    </a:cubicBezTo>
                    <a:cubicBezTo>
                      <a:pt x="534" y="1767"/>
                      <a:pt x="630" y="1507"/>
                      <a:pt x="699" y="1233"/>
                    </a:cubicBezTo>
                    <a:cubicBezTo>
                      <a:pt x="795" y="890"/>
                      <a:pt x="884" y="547"/>
                      <a:pt x="979" y="204"/>
                    </a:cubicBezTo>
                    <a:cubicBezTo>
                      <a:pt x="865" y="191"/>
                      <a:pt x="763" y="109"/>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4"/>
              <p:cNvSpPr/>
              <p:nvPr/>
            </p:nvSpPr>
            <p:spPr>
              <a:xfrm>
                <a:off x="6316058" y="2754312"/>
                <a:ext cx="137530" cy="345069"/>
              </a:xfrm>
              <a:custGeom>
                <a:avLst/>
                <a:gdLst/>
                <a:ahLst/>
                <a:cxnLst/>
                <a:rect l="l" t="t" r="r" b="b"/>
                <a:pathLst>
                  <a:path w="719" h="1804" extrusionOk="0">
                    <a:moveTo>
                      <a:pt x="260" y="0"/>
                    </a:moveTo>
                    <a:cubicBezTo>
                      <a:pt x="234" y="0"/>
                      <a:pt x="209" y="17"/>
                      <a:pt x="204" y="56"/>
                    </a:cubicBezTo>
                    <a:cubicBezTo>
                      <a:pt x="165" y="272"/>
                      <a:pt x="159" y="488"/>
                      <a:pt x="121" y="704"/>
                    </a:cubicBezTo>
                    <a:cubicBezTo>
                      <a:pt x="108" y="812"/>
                      <a:pt x="89" y="920"/>
                      <a:pt x="70" y="1028"/>
                    </a:cubicBezTo>
                    <a:cubicBezTo>
                      <a:pt x="51" y="1130"/>
                      <a:pt x="38" y="1225"/>
                      <a:pt x="32" y="1327"/>
                    </a:cubicBezTo>
                    <a:cubicBezTo>
                      <a:pt x="32" y="1327"/>
                      <a:pt x="26" y="1327"/>
                      <a:pt x="19" y="1333"/>
                    </a:cubicBezTo>
                    <a:cubicBezTo>
                      <a:pt x="7" y="1340"/>
                      <a:pt x="0" y="1359"/>
                      <a:pt x="7" y="1378"/>
                    </a:cubicBezTo>
                    <a:cubicBezTo>
                      <a:pt x="26" y="1416"/>
                      <a:pt x="64" y="1429"/>
                      <a:pt x="102" y="1435"/>
                    </a:cubicBezTo>
                    <a:cubicBezTo>
                      <a:pt x="140" y="1441"/>
                      <a:pt x="172" y="1448"/>
                      <a:pt x="204" y="1454"/>
                    </a:cubicBezTo>
                    <a:cubicBezTo>
                      <a:pt x="273" y="1461"/>
                      <a:pt x="343" y="1473"/>
                      <a:pt x="413" y="1492"/>
                    </a:cubicBezTo>
                    <a:cubicBezTo>
                      <a:pt x="470" y="1518"/>
                      <a:pt x="515" y="1556"/>
                      <a:pt x="540" y="1607"/>
                    </a:cubicBezTo>
                    <a:cubicBezTo>
                      <a:pt x="553" y="1632"/>
                      <a:pt x="566" y="1651"/>
                      <a:pt x="572" y="1677"/>
                    </a:cubicBezTo>
                    <a:cubicBezTo>
                      <a:pt x="572" y="1696"/>
                      <a:pt x="572" y="1708"/>
                      <a:pt x="578" y="1721"/>
                    </a:cubicBezTo>
                    <a:cubicBezTo>
                      <a:pt x="578" y="1734"/>
                      <a:pt x="578" y="1746"/>
                      <a:pt x="585" y="1759"/>
                    </a:cubicBezTo>
                    <a:cubicBezTo>
                      <a:pt x="585" y="1766"/>
                      <a:pt x="591" y="1778"/>
                      <a:pt x="598" y="1785"/>
                    </a:cubicBezTo>
                    <a:cubicBezTo>
                      <a:pt x="610" y="1797"/>
                      <a:pt x="628" y="1804"/>
                      <a:pt x="644" y="1804"/>
                    </a:cubicBezTo>
                    <a:cubicBezTo>
                      <a:pt x="661" y="1804"/>
                      <a:pt x="677" y="1797"/>
                      <a:pt x="686" y="1785"/>
                    </a:cubicBezTo>
                    <a:lnTo>
                      <a:pt x="686" y="1785"/>
                    </a:lnTo>
                    <a:cubicBezTo>
                      <a:pt x="689" y="1782"/>
                      <a:pt x="693" y="1778"/>
                      <a:pt x="699" y="1772"/>
                    </a:cubicBezTo>
                    <a:lnTo>
                      <a:pt x="712" y="1759"/>
                    </a:lnTo>
                    <a:cubicBezTo>
                      <a:pt x="712" y="1746"/>
                      <a:pt x="718" y="1727"/>
                      <a:pt x="718" y="1715"/>
                    </a:cubicBezTo>
                    <a:cubicBezTo>
                      <a:pt x="718" y="1696"/>
                      <a:pt x="712" y="1677"/>
                      <a:pt x="712" y="1658"/>
                    </a:cubicBezTo>
                    <a:cubicBezTo>
                      <a:pt x="706" y="1619"/>
                      <a:pt x="693" y="1581"/>
                      <a:pt x="674" y="1549"/>
                    </a:cubicBezTo>
                    <a:cubicBezTo>
                      <a:pt x="636" y="1480"/>
                      <a:pt x="578" y="1422"/>
                      <a:pt x="509" y="1384"/>
                    </a:cubicBezTo>
                    <a:cubicBezTo>
                      <a:pt x="432" y="1346"/>
                      <a:pt x="350" y="1327"/>
                      <a:pt x="267" y="1327"/>
                    </a:cubicBezTo>
                    <a:lnTo>
                      <a:pt x="146" y="1321"/>
                    </a:lnTo>
                    <a:lnTo>
                      <a:pt x="115" y="1321"/>
                    </a:lnTo>
                    <a:cubicBezTo>
                      <a:pt x="153" y="1232"/>
                      <a:pt x="178" y="1143"/>
                      <a:pt x="191" y="1047"/>
                    </a:cubicBezTo>
                    <a:cubicBezTo>
                      <a:pt x="216" y="939"/>
                      <a:pt x="235" y="831"/>
                      <a:pt x="254" y="723"/>
                    </a:cubicBezTo>
                    <a:cubicBezTo>
                      <a:pt x="292" y="507"/>
                      <a:pt x="324" y="291"/>
                      <a:pt x="331" y="75"/>
                    </a:cubicBezTo>
                    <a:cubicBezTo>
                      <a:pt x="331" y="29"/>
                      <a:pt x="294" y="0"/>
                      <a:pt x="260"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4"/>
              <p:cNvSpPr/>
              <p:nvPr/>
            </p:nvSpPr>
            <p:spPr>
              <a:xfrm>
                <a:off x="6896975" y="1181034"/>
                <a:ext cx="41508" cy="41508"/>
              </a:xfrm>
              <a:custGeom>
                <a:avLst/>
                <a:gdLst/>
                <a:ahLst/>
                <a:cxnLst/>
                <a:rect l="l" t="t" r="r" b="b"/>
                <a:pathLst>
                  <a:path w="217" h="217" extrusionOk="0">
                    <a:moveTo>
                      <a:pt x="122" y="1"/>
                    </a:moveTo>
                    <a:cubicBezTo>
                      <a:pt x="109" y="1"/>
                      <a:pt x="90" y="1"/>
                      <a:pt x="77" y="7"/>
                    </a:cubicBezTo>
                    <a:cubicBezTo>
                      <a:pt x="52" y="13"/>
                      <a:pt x="39" y="26"/>
                      <a:pt x="26" y="45"/>
                    </a:cubicBezTo>
                    <a:cubicBezTo>
                      <a:pt x="20" y="52"/>
                      <a:pt x="13" y="58"/>
                      <a:pt x="7" y="71"/>
                    </a:cubicBezTo>
                    <a:cubicBezTo>
                      <a:pt x="1" y="83"/>
                      <a:pt x="1" y="102"/>
                      <a:pt x="1" y="115"/>
                    </a:cubicBezTo>
                    <a:cubicBezTo>
                      <a:pt x="1" y="141"/>
                      <a:pt x="13" y="160"/>
                      <a:pt x="26" y="179"/>
                    </a:cubicBezTo>
                    <a:cubicBezTo>
                      <a:pt x="39" y="198"/>
                      <a:pt x="64" y="210"/>
                      <a:pt x="90" y="217"/>
                    </a:cubicBezTo>
                    <a:cubicBezTo>
                      <a:pt x="115" y="217"/>
                      <a:pt x="134" y="217"/>
                      <a:pt x="153" y="204"/>
                    </a:cubicBezTo>
                    <a:cubicBezTo>
                      <a:pt x="191" y="191"/>
                      <a:pt x="217" y="160"/>
                      <a:pt x="217" y="122"/>
                    </a:cubicBezTo>
                    <a:cubicBezTo>
                      <a:pt x="217" y="102"/>
                      <a:pt x="217" y="90"/>
                      <a:pt x="217" y="77"/>
                    </a:cubicBezTo>
                    <a:cubicBezTo>
                      <a:pt x="210" y="64"/>
                      <a:pt x="204" y="58"/>
                      <a:pt x="198" y="45"/>
                    </a:cubicBezTo>
                    <a:cubicBezTo>
                      <a:pt x="185" y="33"/>
                      <a:pt x="172" y="20"/>
                      <a:pt x="153" y="7"/>
                    </a:cubicBezTo>
                    <a:cubicBezTo>
                      <a:pt x="141" y="7"/>
                      <a:pt x="134" y="1"/>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6734005" y="1278587"/>
                <a:ext cx="30796" cy="25440"/>
              </a:xfrm>
              <a:custGeom>
                <a:avLst/>
                <a:gdLst/>
                <a:ahLst/>
                <a:cxnLst/>
                <a:rect l="l" t="t" r="r" b="b"/>
                <a:pathLst>
                  <a:path w="161" h="133" extrusionOk="0">
                    <a:moveTo>
                      <a:pt x="129" y="1"/>
                    </a:moveTo>
                    <a:cubicBezTo>
                      <a:pt x="124" y="1"/>
                      <a:pt x="119" y="2"/>
                      <a:pt x="116" y="6"/>
                    </a:cubicBezTo>
                    <a:cubicBezTo>
                      <a:pt x="103" y="18"/>
                      <a:pt x="84" y="25"/>
                      <a:pt x="71" y="37"/>
                    </a:cubicBezTo>
                    <a:lnTo>
                      <a:pt x="27" y="75"/>
                    </a:lnTo>
                    <a:cubicBezTo>
                      <a:pt x="0" y="91"/>
                      <a:pt x="26" y="133"/>
                      <a:pt x="50" y="133"/>
                    </a:cubicBezTo>
                    <a:cubicBezTo>
                      <a:pt x="55" y="133"/>
                      <a:pt x="60" y="131"/>
                      <a:pt x="65" y="126"/>
                    </a:cubicBezTo>
                    <a:lnTo>
                      <a:pt x="103" y="94"/>
                    </a:lnTo>
                    <a:lnTo>
                      <a:pt x="128" y="75"/>
                    </a:lnTo>
                    <a:cubicBezTo>
                      <a:pt x="135" y="69"/>
                      <a:pt x="141" y="63"/>
                      <a:pt x="147" y="56"/>
                    </a:cubicBezTo>
                    <a:cubicBezTo>
                      <a:pt x="154" y="50"/>
                      <a:pt x="160" y="50"/>
                      <a:pt x="160" y="44"/>
                    </a:cubicBezTo>
                    <a:cubicBezTo>
                      <a:pt x="160" y="37"/>
                      <a:pt x="160" y="31"/>
                      <a:pt x="160" y="25"/>
                    </a:cubicBezTo>
                    <a:cubicBezTo>
                      <a:pt x="160" y="18"/>
                      <a:pt x="154" y="12"/>
                      <a:pt x="147" y="6"/>
                    </a:cubicBezTo>
                    <a:cubicBezTo>
                      <a:pt x="141" y="2"/>
                      <a:pt x="135"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4"/>
              <p:cNvSpPr/>
              <p:nvPr/>
            </p:nvSpPr>
            <p:spPr>
              <a:xfrm>
                <a:off x="6677577" y="1253146"/>
                <a:ext cx="78616" cy="46481"/>
              </a:xfrm>
              <a:custGeom>
                <a:avLst/>
                <a:gdLst/>
                <a:ahLst/>
                <a:cxnLst/>
                <a:rect l="l" t="t" r="r" b="b"/>
                <a:pathLst>
                  <a:path w="411" h="243" extrusionOk="0">
                    <a:moveTo>
                      <a:pt x="398" y="0"/>
                    </a:moveTo>
                    <a:cubicBezTo>
                      <a:pt x="396" y="0"/>
                      <a:pt x="395" y="2"/>
                      <a:pt x="392" y="5"/>
                    </a:cubicBezTo>
                    <a:cubicBezTo>
                      <a:pt x="385" y="5"/>
                      <a:pt x="372" y="5"/>
                      <a:pt x="366" y="11"/>
                    </a:cubicBezTo>
                    <a:lnTo>
                      <a:pt x="341" y="24"/>
                    </a:lnTo>
                    <a:cubicBezTo>
                      <a:pt x="322" y="30"/>
                      <a:pt x="309" y="37"/>
                      <a:pt x="296" y="50"/>
                    </a:cubicBezTo>
                    <a:lnTo>
                      <a:pt x="284" y="50"/>
                    </a:lnTo>
                    <a:cubicBezTo>
                      <a:pt x="277" y="50"/>
                      <a:pt x="264" y="56"/>
                      <a:pt x="258" y="56"/>
                    </a:cubicBezTo>
                    <a:cubicBezTo>
                      <a:pt x="239" y="62"/>
                      <a:pt x="226" y="69"/>
                      <a:pt x="214" y="81"/>
                    </a:cubicBezTo>
                    <a:cubicBezTo>
                      <a:pt x="195" y="94"/>
                      <a:pt x="175" y="113"/>
                      <a:pt x="156" y="126"/>
                    </a:cubicBezTo>
                    <a:cubicBezTo>
                      <a:pt x="112" y="151"/>
                      <a:pt x="67" y="177"/>
                      <a:pt x="23" y="196"/>
                    </a:cubicBezTo>
                    <a:cubicBezTo>
                      <a:pt x="1" y="207"/>
                      <a:pt x="8" y="242"/>
                      <a:pt x="31" y="242"/>
                    </a:cubicBezTo>
                    <a:cubicBezTo>
                      <a:pt x="35" y="242"/>
                      <a:pt x="38" y="242"/>
                      <a:pt x="42" y="240"/>
                    </a:cubicBezTo>
                    <a:cubicBezTo>
                      <a:pt x="93" y="227"/>
                      <a:pt x="144" y="208"/>
                      <a:pt x="188" y="183"/>
                    </a:cubicBezTo>
                    <a:cubicBezTo>
                      <a:pt x="214" y="170"/>
                      <a:pt x="233" y="151"/>
                      <a:pt x="258" y="139"/>
                    </a:cubicBezTo>
                    <a:cubicBezTo>
                      <a:pt x="271" y="126"/>
                      <a:pt x="284" y="119"/>
                      <a:pt x="290" y="100"/>
                    </a:cubicBezTo>
                    <a:cubicBezTo>
                      <a:pt x="290" y="100"/>
                      <a:pt x="290" y="94"/>
                      <a:pt x="290" y="94"/>
                    </a:cubicBezTo>
                    <a:cubicBezTo>
                      <a:pt x="293" y="97"/>
                      <a:pt x="296" y="99"/>
                      <a:pt x="300" y="99"/>
                    </a:cubicBezTo>
                    <a:cubicBezTo>
                      <a:pt x="304" y="99"/>
                      <a:pt x="309" y="97"/>
                      <a:pt x="315" y="94"/>
                    </a:cubicBezTo>
                    <a:lnTo>
                      <a:pt x="341" y="75"/>
                    </a:lnTo>
                    <a:lnTo>
                      <a:pt x="353" y="62"/>
                    </a:lnTo>
                    <a:cubicBezTo>
                      <a:pt x="353" y="62"/>
                      <a:pt x="360" y="62"/>
                      <a:pt x="366" y="56"/>
                    </a:cubicBezTo>
                    <a:lnTo>
                      <a:pt x="385" y="37"/>
                    </a:lnTo>
                    <a:cubicBezTo>
                      <a:pt x="392" y="30"/>
                      <a:pt x="398" y="24"/>
                      <a:pt x="404" y="18"/>
                    </a:cubicBezTo>
                    <a:cubicBezTo>
                      <a:pt x="411" y="11"/>
                      <a:pt x="411" y="5"/>
                      <a:pt x="404" y="5"/>
                    </a:cubicBezTo>
                    <a:cubicBezTo>
                      <a:pt x="401" y="2"/>
                      <a:pt x="399" y="0"/>
                      <a:pt x="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4"/>
              <p:cNvSpPr/>
              <p:nvPr/>
            </p:nvSpPr>
            <p:spPr>
              <a:xfrm>
                <a:off x="6648311" y="1254294"/>
                <a:ext cx="55662" cy="29266"/>
              </a:xfrm>
              <a:custGeom>
                <a:avLst/>
                <a:gdLst/>
                <a:ahLst/>
                <a:cxnLst/>
                <a:rect l="l" t="t" r="r" b="b"/>
                <a:pathLst>
                  <a:path w="291" h="153" extrusionOk="0">
                    <a:moveTo>
                      <a:pt x="252" y="0"/>
                    </a:moveTo>
                    <a:cubicBezTo>
                      <a:pt x="248" y="0"/>
                      <a:pt x="243" y="2"/>
                      <a:pt x="240" y="5"/>
                    </a:cubicBezTo>
                    <a:cubicBezTo>
                      <a:pt x="227" y="5"/>
                      <a:pt x="214" y="12"/>
                      <a:pt x="208" y="18"/>
                    </a:cubicBezTo>
                    <a:lnTo>
                      <a:pt x="201" y="18"/>
                    </a:lnTo>
                    <a:lnTo>
                      <a:pt x="189" y="24"/>
                    </a:lnTo>
                    <a:lnTo>
                      <a:pt x="138" y="50"/>
                    </a:lnTo>
                    <a:cubicBezTo>
                      <a:pt x="100" y="63"/>
                      <a:pt x="68" y="82"/>
                      <a:pt x="36" y="94"/>
                    </a:cubicBezTo>
                    <a:cubicBezTo>
                      <a:pt x="1" y="112"/>
                      <a:pt x="15" y="152"/>
                      <a:pt x="43" y="152"/>
                    </a:cubicBezTo>
                    <a:cubicBezTo>
                      <a:pt x="45" y="152"/>
                      <a:pt x="47" y="152"/>
                      <a:pt x="49" y="152"/>
                    </a:cubicBezTo>
                    <a:cubicBezTo>
                      <a:pt x="87" y="145"/>
                      <a:pt x="125" y="133"/>
                      <a:pt x="163" y="120"/>
                    </a:cubicBezTo>
                    <a:lnTo>
                      <a:pt x="220" y="101"/>
                    </a:lnTo>
                    <a:cubicBezTo>
                      <a:pt x="240" y="94"/>
                      <a:pt x="259" y="82"/>
                      <a:pt x="271" y="69"/>
                    </a:cubicBezTo>
                    <a:cubicBezTo>
                      <a:pt x="290" y="56"/>
                      <a:pt x="290" y="37"/>
                      <a:pt x="284" y="18"/>
                    </a:cubicBezTo>
                    <a:cubicBezTo>
                      <a:pt x="275" y="9"/>
                      <a:pt x="263" y="0"/>
                      <a:pt x="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4"/>
              <p:cNvSpPr/>
              <p:nvPr/>
            </p:nvSpPr>
            <p:spPr>
              <a:xfrm>
                <a:off x="6622297" y="1300584"/>
                <a:ext cx="45142" cy="25249"/>
              </a:xfrm>
              <a:custGeom>
                <a:avLst/>
                <a:gdLst/>
                <a:ahLst/>
                <a:cxnLst/>
                <a:rect l="l" t="t" r="r" b="b"/>
                <a:pathLst>
                  <a:path w="236" h="132" extrusionOk="0">
                    <a:moveTo>
                      <a:pt x="198" y="0"/>
                    </a:moveTo>
                    <a:cubicBezTo>
                      <a:pt x="193" y="0"/>
                      <a:pt x="188" y="2"/>
                      <a:pt x="185" y="5"/>
                    </a:cubicBezTo>
                    <a:lnTo>
                      <a:pt x="159" y="11"/>
                    </a:lnTo>
                    <a:cubicBezTo>
                      <a:pt x="140" y="18"/>
                      <a:pt x="128" y="24"/>
                      <a:pt x="115" y="30"/>
                    </a:cubicBezTo>
                    <a:lnTo>
                      <a:pt x="20" y="81"/>
                    </a:lnTo>
                    <a:cubicBezTo>
                      <a:pt x="7" y="81"/>
                      <a:pt x="1" y="100"/>
                      <a:pt x="7" y="113"/>
                    </a:cubicBezTo>
                    <a:cubicBezTo>
                      <a:pt x="13" y="126"/>
                      <a:pt x="26" y="132"/>
                      <a:pt x="45" y="132"/>
                    </a:cubicBezTo>
                    <a:lnTo>
                      <a:pt x="134" y="94"/>
                    </a:lnTo>
                    <a:cubicBezTo>
                      <a:pt x="153" y="88"/>
                      <a:pt x="166" y="81"/>
                      <a:pt x="185" y="75"/>
                    </a:cubicBezTo>
                    <a:lnTo>
                      <a:pt x="204" y="62"/>
                    </a:lnTo>
                    <a:cubicBezTo>
                      <a:pt x="217" y="56"/>
                      <a:pt x="223" y="43"/>
                      <a:pt x="229" y="30"/>
                    </a:cubicBezTo>
                    <a:cubicBezTo>
                      <a:pt x="236" y="24"/>
                      <a:pt x="229" y="11"/>
                      <a:pt x="217" y="5"/>
                    </a:cubicBezTo>
                    <a:cubicBezTo>
                      <a:pt x="210" y="2"/>
                      <a:pt x="204"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4"/>
              <p:cNvSpPr/>
              <p:nvPr/>
            </p:nvSpPr>
            <p:spPr>
              <a:xfrm>
                <a:off x="6678151" y="1283751"/>
                <a:ext cx="48203" cy="46672"/>
              </a:xfrm>
              <a:custGeom>
                <a:avLst/>
                <a:gdLst/>
                <a:ahLst/>
                <a:cxnLst/>
                <a:rect l="l" t="t" r="r" b="b"/>
                <a:pathLst>
                  <a:path w="252" h="244" extrusionOk="0">
                    <a:moveTo>
                      <a:pt x="228" y="0"/>
                    </a:moveTo>
                    <a:cubicBezTo>
                      <a:pt x="224" y="0"/>
                      <a:pt x="221" y="2"/>
                      <a:pt x="217" y="4"/>
                    </a:cubicBezTo>
                    <a:cubicBezTo>
                      <a:pt x="211" y="10"/>
                      <a:pt x="198" y="17"/>
                      <a:pt x="185" y="29"/>
                    </a:cubicBezTo>
                    <a:cubicBezTo>
                      <a:pt x="179" y="36"/>
                      <a:pt x="172" y="42"/>
                      <a:pt x="160" y="55"/>
                    </a:cubicBezTo>
                    <a:cubicBezTo>
                      <a:pt x="147" y="67"/>
                      <a:pt x="128" y="87"/>
                      <a:pt x="109" y="106"/>
                    </a:cubicBezTo>
                    <a:lnTo>
                      <a:pt x="7" y="207"/>
                    </a:lnTo>
                    <a:cubicBezTo>
                      <a:pt x="1" y="220"/>
                      <a:pt x="1" y="233"/>
                      <a:pt x="7" y="239"/>
                    </a:cubicBezTo>
                    <a:cubicBezTo>
                      <a:pt x="14" y="242"/>
                      <a:pt x="20" y="244"/>
                      <a:pt x="26" y="244"/>
                    </a:cubicBezTo>
                    <a:cubicBezTo>
                      <a:pt x="31" y="244"/>
                      <a:pt x="36" y="242"/>
                      <a:pt x="39" y="239"/>
                    </a:cubicBezTo>
                    <a:lnTo>
                      <a:pt x="141" y="137"/>
                    </a:lnTo>
                    <a:lnTo>
                      <a:pt x="192" y="87"/>
                    </a:lnTo>
                    <a:cubicBezTo>
                      <a:pt x="198" y="80"/>
                      <a:pt x="211" y="67"/>
                      <a:pt x="217" y="61"/>
                    </a:cubicBezTo>
                    <a:cubicBezTo>
                      <a:pt x="223" y="55"/>
                      <a:pt x="230" y="42"/>
                      <a:pt x="236" y="29"/>
                    </a:cubicBezTo>
                    <a:cubicBezTo>
                      <a:pt x="251" y="19"/>
                      <a:pt x="242" y="0"/>
                      <a:pt x="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4"/>
              <p:cNvSpPr/>
              <p:nvPr/>
            </p:nvSpPr>
            <p:spPr>
              <a:xfrm>
                <a:off x="6602787" y="1113895"/>
                <a:ext cx="72495" cy="30987"/>
              </a:xfrm>
              <a:custGeom>
                <a:avLst/>
                <a:gdLst/>
                <a:ahLst/>
                <a:cxnLst/>
                <a:rect l="l" t="t" r="r" b="b"/>
                <a:pathLst>
                  <a:path w="379" h="162" extrusionOk="0">
                    <a:moveTo>
                      <a:pt x="342" y="0"/>
                    </a:moveTo>
                    <a:cubicBezTo>
                      <a:pt x="339" y="0"/>
                      <a:pt x="335" y="1"/>
                      <a:pt x="331" y="2"/>
                    </a:cubicBezTo>
                    <a:lnTo>
                      <a:pt x="166" y="59"/>
                    </a:lnTo>
                    <a:lnTo>
                      <a:pt x="84" y="91"/>
                    </a:lnTo>
                    <a:cubicBezTo>
                      <a:pt x="71" y="98"/>
                      <a:pt x="58" y="110"/>
                      <a:pt x="45" y="117"/>
                    </a:cubicBezTo>
                    <a:lnTo>
                      <a:pt x="14" y="136"/>
                    </a:lnTo>
                    <a:cubicBezTo>
                      <a:pt x="1" y="142"/>
                      <a:pt x="7" y="161"/>
                      <a:pt x="20" y="161"/>
                    </a:cubicBezTo>
                    <a:cubicBezTo>
                      <a:pt x="33" y="161"/>
                      <a:pt x="45" y="155"/>
                      <a:pt x="64" y="148"/>
                    </a:cubicBezTo>
                    <a:cubicBezTo>
                      <a:pt x="77" y="148"/>
                      <a:pt x="90" y="148"/>
                      <a:pt x="109" y="142"/>
                    </a:cubicBezTo>
                    <a:lnTo>
                      <a:pt x="185" y="110"/>
                    </a:lnTo>
                    <a:lnTo>
                      <a:pt x="350" y="47"/>
                    </a:lnTo>
                    <a:cubicBezTo>
                      <a:pt x="378" y="36"/>
                      <a:pt x="367"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4"/>
              <p:cNvSpPr/>
              <p:nvPr/>
            </p:nvSpPr>
            <p:spPr>
              <a:xfrm>
                <a:off x="6563957" y="1125945"/>
                <a:ext cx="37873" cy="20084"/>
              </a:xfrm>
              <a:custGeom>
                <a:avLst/>
                <a:gdLst/>
                <a:ahLst/>
                <a:cxnLst/>
                <a:rect l="l" t="t" r="r" b="b"/>
                <a:pathLst>
                  <a:path w="198" h="105" extrusionOk="0">
                    <a:moveTo>
                      <a:pt x="164" y="0"/>
                    </a:moveTo>
                    <a:cubicBezTo>
                      <a:pt x="160" y="0"/>
                      <a:pt x="156" y="1"/>
                      <a:pt x="153" y="3"/>
                    </a:cubicBezTo>
                    <a:lnTo>
                      <a:pt x="121" y="16"/>
                    </a:lnTo>
                    <a:cubicBezTo>
                      <a:pt x="109" y="16"/>
                      <a:pt x="96" y="22"/>
                      <a:pt x="90" y="28"/>
                    </a:cubicBezTo>
                    <a:cubicBezTo>
                      <a:pt x="77" y="35"/>
                      <a:pt x="64" y="35"/>
                      <a:pt x="51" y="41"/>
                    </a:cubicBezTo>
                    <a:cubicBezTo>
                      <a:pt x="45" y="47"/>
                      <a:pt x="32" y="54"/>
                      <a:pt x="20" y="60"/>
                    </a:cubicBezTo>
                    <a:cubicBezTo>
                      <a:pt x="1" y="73"/>
                      <a:pt x="13" y="104"/>
                      <a:pt x="39" y="104"/>
                    </a:cubicBezTo>
                    <a:cubicBezTo>
                      <a:pt x="51" y="98"/>
                      <a:pt x="64" y="98"/>
                      <a:pt x="77" y="92"/>
                    </a:cubicBezTo>
                    <a:lnTo>
                      <a:pt x="109" y="79"/>
                    </a:lnTo>
                    <a:cubicBezTo>
                      <a:pt x="121" y="79"/>
                      <a:pt x="134" y="73"/>
                      <a:pt x="140" y="66"/>
                    </a:cubicBezTo>
                    <a:lnTo>
                      <a:pt x="178" y="54"/>
                    </a:lnTo>
                    <a:cubicBezTo>
                      <a:pt x="191" y="47"/>
                      <a:pt x="198" y="28"/>
                      <a:pt x="191" y="16"/>
                    </a:cubicBezTo>
                    <a:cubicBezTo>
                      <a:pt x="187" y="6"/>
                      <a:pt x="175"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4"/>
              <p:cNvSpPr/>
              <p:nvPr/>
            </p:nvSpPr>
            <p:spPr>
              <a:xfrm>
                <a:off x="6231321" y="1451121"/>
                <a:ext cx="35004" cy="49542"/>
              </a:xfrm>
              <a:custGeom>
                <a:avLst/>
                <a:gdLst/>
                <a:ahLst/>
                <a:cxnLst/>
                <a:rect l="l" t="t" r="r" b="b"/>
                <a:pathLst>
                  <a:path w="183" h="259" extrusionOk="0">
                    <a:moveTo>
                      <a:pt x="141" y="1"/>
                    </a:moveTo>
                    <a:cubicBezTo>
                      <a:pt x="128" y="1"/>
                      <a:pt x="117" y="10"/>
                      <a:pt x="113" y="19"/>
                    </a:cubicBezTo>
                    <a:lnTo>
                      <a:pt x="49" y="120"/>
                    </a:lnTo>
                    <a:cubicBezTo>
                      <a:pt x="43" y="139"/>
                      <a:pt x="30" y="158"/>
                      <a:pt x="24" y="171"/>
                    </a:cubicBezTo>
                    <a:lnTo>
                      <a:pt x="11" y="197"/>
                    </a:lnTo>
                    <a:cubicBezTo>
                      <a:pt x="5" y="209"/>
                      <a:pt x="5" y="222"/>
                      <a:pt x="5" y="235"/>
                    </a:cubicBezTo>
                    <a:cubicBezTo>
                      <a:pt x="0" y="248"/>
                      <a:pt x="12" y="259"/>
                      <a:pt x="24" y="259"/>
                    </a:cubicBezTo>
                    <a:cubicBezTo>
                      <a:pt x="28" y="259"/>
                      <a:pt x="33" y="257"/>
                      <a:pt x="36" y="254"/>
                    </a:cubicBezTo>
                    <a:cubicBezTo>
                      <a:pt x="49" y="247"/>
                      <a:pt x="56" y="241"/>
                      <a:pt x="68" y="228"/>
                    </a:cubicBezTo>
                    <a:cubicBezTo>
                      <a:pt x="68" y="222"/>
                      <a:pt x="75" y="216"/>
                      <a:pt x="81" y="209"/>
                    </a:cubicBezTo>
                    <a:cubicBezTo>
                      <a:pt x="94" y="190"/>
                      <a:pt x="106" y="171"/>
                      <a:pt x="113" y="152"/>
                    </a:cubicBezTo>
                    <a:lnTo>
                      <a:pt x="170" y="50"/>
                    </a:lnTo>
                    <a:cubicBezTo>
                      <a:pt x="183" y="31"/>
                      <a:pt x="170" y="12"/>
                      <a:pt x="157" y="6"/>
                    </a:cubicBezTo>
                    <a:cubicBezTo>
                      <a:pt x="152" y="2"/>
                      <a:pt x="146"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4"/>
              <p:cNvSpPr/>
              <p:nvPr/>
            </p:nvSpPr>
            <p:spPr>
              <a:xfrm>
                <a:off x="6136064" y="1386660"/>
                <a:ext cx="118594" cy="183629"/>
              </a:xfrm>
              <a:custGeom>
                <a:avLst/>
                <a:gdLst/>
                <a:ahLst/>
                <a:cxnLst/>
                <a:rect l="l" t="t" r="r" b="b"/>
                <a:pathLst>
                  <a:path w="620" h="960" extrusionOk="0">
                    <a:moveTo>
                      <a:pt x="583" y="0"/>
                    </a:moveTo>
                    <a:cubicBezTo>
                      <a:pt x="577" y="0"/>
                      <a:pt x="572" y="2"/>
                      <a:pt x="566" y="6"/>
                    </a:cubicBezTo>
                    <a:cubicBezTo>
                      <a:pt x="420" y="114"/>
                      <a:pt x="293" y="254"/>
                      <a:pt x="204" y="419"/>
                    </a:cubicBezTo>
                    <a:cubicBezTo>
                      <a:pt x="160" y="495"/>
                      <a:pt x="115" y="578"/>
                      <a:pt x="83" y="667"/>
                    </a:cubicBezTo>
                    <a:cubicBezTo>
                      <a:pt x="58" y="737"/>
                      <a:pt x="1" y="858"/>
                      <a:pt x="32" y="934"/>
                    </a:cubicBezTo>
                    <a:cubicBezTo>
                      <a:pt x="41" y="951"/>
                      <a:pt x="58" y="959"/>
                      <a:pt x="74" y="959"/>
                    </a:cubicBezTo>
                    <a:cubicBezTo>
                      <a:pt x="82" y="959"/>
                      <a:pt x="90" y="957"/>
                      <a:pt x="96" y="953"/>
                    </a:cubicBezTo>
                    <a:cubicBezTo>
                      <a:pt x="160" y="902"/>
                      <a:pt x="179" y="794"/>
                      <a:pt x="198" y="724"/>
                    </a:cubicBezTo>
                    <a:cubicBezTo>
                      <a:pt x="229" y="642"/>
                      <a:pt x="268" y="559"/>
                      <a:pt x="312" y="483"/>
                    </a:cubicBezTo>
                    <a:cubicBezTo>
                      <a:pt x="395" y="324"/>
                      <a:pt x="496" y="178"/>
                      <a:pt x="604" y="44"/>
                    </a:cubicBezTo>
                    <a:cubicBezTo>
                      <a:pt x="619" y="24"/>
                      <a:pt x="603" y="0"/>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4"/>
              <p:cNvSpPr/>
              <p:nvPr/>
            </p:nvSpPr>
            <p:spPr>
              <a:xfrm>
                <a:off x="6204159" y="1449400"/>
                <a:ext cx="44760" cy="63505"/>
              </a:xfrm>
              <a:custGeom>
                <a:avLst/>
                <a:gdLst/>
                <a:ahLst/>
                <a:cxnLst/>
                <a:rect l="l" t="t" r="r" b="b"/>
                <a:pathLst>
                  <a:path w="234" h="332" extrusionOk="0">
                    <a:moveTo>
                      <a:pt x="210" y="1"/>
                    </a:moveTo>
                    <a:cubicBezTo>
                      <a:pt x="206" y="1"/>
                      <a:pt x="201" y="3"/>
                      <a:pt x="198" y="9"/>
                    </a:cubicBezTo>
                    <a:cubicBezTo>
                      <a:pt x="153" y="47"/>
                      <a:pt x="115" y="91"/>
                      <a:pt x="83" y="142"/>
                    </a:cubicBezTo>
                    <a:cubicBezTo>
                      <a:pt x="64" y="167"/>
                      <a:pt x="45" y="193"/>
                      <a:pt x="32" y="225"/>
                    </a:cubicBezTo>
                    <a:cubicBezTo>
                      <a:pt x="13" y="250"/>
                      <a:pt x="7" y="275"/>
                      <a:pt x="1" y="307"/>
                    </a:cubicBezTo>
                    <a:cubicBezTo>
                      <a:pt x="1" y="321"/>
                      <a:pt x="10" y="331"/>
                      <a:pt x="23" y="331"/>
                    </a:cubicBezTo>
                    <a:cubicBezTo>
                      <a:pt x="28" y="331"/>
                      <a:pt x="33" y="330"/>
                      <a:pt x="39" y="326"/>
                    </a:cubicBezTo>
                    <a:cubicBezTo>
                      <a:pt x="45" y="320"/>
                      <a:pt x="58" y="307"/>
                      <a:pt x="64" y="301"/>
                    </a:cubicBezTo>
                    <a:cubicBezTo>
                      <a:pt x="77" y="288"/>
                      <a:pt x="83" y="269"/>
                      <a:pt x="89" y="256"/>
                    </a:cubicBezTo>
                    <a:cubicBezTo>
                      <a:pt x="102" y="231"/>
                      <a:pt x="121" y="206"/>
                      <a:pt x="134" y="180"/>
                    </a:cubicBezTo>
                    <a:cubicBezTo>
                      <a:pt x="166" y="129"/>
                      <a:pt x="198" y="78"/>
                      <a:pt x="229" y="34"/>
                    </a:cubicBezTo>
                    <a:cubicBezTo>
                      <a:pt x="234" y="16"/>
                      <a:pt x="222"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4"/>
              <p:cNvSpPr/>
              <p:nvPr/>
            </p:nvSpPr>
            <p:spPr>
              <a:xfrm>
                <a:off x="6297886" y="1439453"/>
                <a:ext cx="39021" cy="44760"/>
              </a:xfrm>
              <a:custGeom>
                <a:avLst/>
                <a:gdLst/>
                <a:ahLst/>
                <a:cxnLst/>
                <a:rect l="l" t="t" r="r" b="b"/>
                <a:pathLst>
                  <a:path w="204" h="234" extrusionOk="0">
                    <a:moveTo>
                      <a:pt x="166" y="0"/>
                    </a:moveTo>
                    <a:cubicBezTo>
                      <a:pt x="157" y="0"/>
                      <a:pt x="149" y="3"/>
                      <a:pt x="146" y="10"/>
                    </a:cubicBezTo>
                    <a:cubicBezTo>
                      <a:pt x="114" y="41"/>
                      <a:pt x="89" y="67"/>
                      <a:pt x="63" y="99"/>
                    </a:cubicBezTo>
                    <a:cubicBezTo>
                      <a:pt x="51" y="118"/>
                      <a:pt x="44" y="130"/>
                      <a:pt x="32" y="150"/>
                    </a:cubicBezTo>
                    <a:lnTo>
                      <a:pt x="13" y="175"/>
                    </a:lnTo>
                    <a:cubicBezTo>
                      <a:pt x="6" y="188"/>
                      <a:pt x="6" y="194"/>
                      <a:pt x="6" y="207"/>
                    </a:cubicBezTo>
                    <a:cubicBezTo>
                      <a:pt x="1" y="222"/>
                      <a:pt x="13" y="234"/>
                      <a:pt x="28" y="234"/>
                    </a:cubicBezTo>
                    <a:cubicBezTo>
                      <a:pt x="31" y="234"/>
                      <a:pt x="35" y="233"/>
                      <a:pt x="38" y="232"/>
                    </a:cubicBezTo>
                    <a:cubicBezTo>
                      <a:pt x="44" y="226"/>
                      <a:pt x="57" y="219"/>
                      <a:pt x="63" y="207"/>
                    </a:cubicBezTo>
                    <a:lnTo>
                      <a:pt x="76" y="188"/>
                    </a:lnTo>
                    <a:lnTo>
                      <a:pt x="114" y="137"/>
                    </a:lnTo>
                    <a:cubicBezTo>
                      <a:pt x="140" y="105"/>
                      <a:pt x="165" y="80"/>
                      <a:pt x="197" y="48"/>
                    </a:cubicBezTo>
                    <a:cubicBezTo>
                      <a:pt x="203" y="35"/>
                      <a:pt x="203" y="16"/>
                      <a:pt x="190" y="10"/>
                    </a:cubicBezTo>
                    <a:cubicBezTo>
                      <a:pt x="184" y="3"/>
                      <a:pt x="175"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4"/>
              <p:cNvSpPr/>
              <p:nvPr/>
            </p:nvSpPr>
            <p:spPr>
              <a:xfrm>
                <a:off x="6745099" y="1491673"/>
                <a:ext cx="46864" cy="66948"/>
              </a:xfrm>
              <a:custGeom>
                <a:avLst/>
                <a:gdLst/>
                <a:ahLst/>
                <a:cxnLst/>
                <a:rect l="l" t="t" r="r" b="b"/>
                <a:pathLst>
                  <a:path w="245" h="350" extrusionOk="0">
                    <a:moveTo>
                      <a:pt x="205" y="0"/>
                    </a:moveTo>
                    <a:cubicBezTo>
                      <a:pt x="201" y="0"/>
                      <a:pt x="196" y="1"/>
                      <a:pt x="191" y="4"/>
                    </a:cubicBezTo>
                    <a:cubicBezTo>
                      <a:pt x="147" y="42"/>
                      <a:pt x="102" y="86"/>
                      <a:pt x="70" y="143"/>
                    </a:cubicBezTo>
                    <a:cubicBezTo>
                      <a:pt x="51" y="169"/>
                      <a:pt x="32" y="194"/>
                      <a:pt x="26" y="226"/>
                    </a:cubicBezTo>
                    <a:cubicBezTo>
                      <a:pt x="7" y="258"/>
                      <a:pt x="0" y="290"/>
                      <a:pt x="0" y="321"/>
                    </a:cubicBezTo>
                    <a:cubicBezTo>
                      <a:pt x="0" y="338"/>
                      <a:pt x="15" y="350"/>
                      <a:pt x="30" y="350"/>
                    </a:cubicBezTo>
                    <a:cubicBezTo>
                      <a:pt x="37" y="350"/>
                      <a:pt x="45" y="347"/>
                      <a:pt x="51" y="340"/>
                    </a:cubicBezTo>
                    <a:cubicBezTo>
                      <a:pt x="64" y="315"/>
                      <a:pt x="83" y="290"/>
                      <a:pt x="96" y="264"/>
                    </a:cubicBezTo>
                    <a:cubicBezTo>
                      <a:pt x="108" y="232"/>
                      <a:pt x="121" y="207"/>
                      <a:pt x="134" y="182"/>
                    </a:cubicBezTo>
                    <a:cubicBezTo>
                      <a:pt x="166" y="131"/>
                      <a:pt x="197" y="86"/>
                      <a:pt x="229" y="42"/>
                    </a:cubicBezTo>
                    <a:cubicBezTo>
                      <a:pt x="245" y="21"/>
                      <a:pt x="226"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4"/>
              <p:cNvSpPr/>
              <p:nvPr/>
            </p:nvSpPr>
            <p:spPr>
              <a:xfrm>
                <a:off x="6745099" y="1486508"/>
                <a:ext cx="97744" cy="104439"/>
              </a:xfrm>
              <a:custGeom>
                <a:avLst/>
                <a:gdLst/>
                <a:ahLst/>
                <a:cxnLst/>
                <a:rect l="l" t="t" r="r" b="b"/>
                <a:pathLst>
                  <a:path w="511" h="546" extrusionOk="0">
                    <a:moveTo>
                      <a:pt x="471" y="1"/>
                    </a:moveTo>
                    <a:cubicBezTo>
                      <a:pt x="467" y="1"/>
                      <a:pt x="462" y="2"/>
                      <a:pt x="458" y="5"/>
                    </a:cubicBezTo>
                    <a:cubicBezTo>
                      <a:pt x="407" y="37"/>
                      <a:pt x="356" y="62"/>
                      <a:pt x="312" y="101"/>
                    </a:cubicBezTo>
                    <a:cubicBezTo>
                      <a:pt x="261" y="132"/>
                      <a:pt x="216" y="177"/>
                      <a:pt x="178" y="221"/>
                    </a:cubicBezTo>
                    <a:cubicBezTo>
                      <a:pt x="140" y="266"/>
                      <a:pt x="102" y="310"/>
                      <a:pt x="70" y="355"/>
                    </a:cubicBezTo>
                    <a:cubicBezTo>
                      <a:pt x="51" y="380"/>
                      <a:pt x="39" y="406"/>
                      <a:pt x="26" y="437"/>
                    </a:cubicBezTo>
                    <a:cubicBezTo>
                      <a:pt x="7" y="463"/>
                      <a:pt x="0" y="495"/>
                      <a:pt x="7" y="526"/>
                    </a:cubicBezTo>
                    <a:cubicBezTo>
                      <a:pt x="13" y="533"/>
                      <a:pt x="26" y="545"/>
                      <a:pt x="39" y="545"/>
                    </a:cubicBezTo>
                    <a:cubicBezTo>
                      <a:pt x="70" y="545"/>
                      <a:pt x="83" y="514"/>
                      <a:pt x="102" y="495"/>
                    </a:cubicBezTo>
                    <a:lnTo>
                      <a:pt x="153" y="425"/>
                    </a:lnTo>
                    <a:cubicBezTo>
                      <a:pt x="191" y="380"/>
                      <a:pt x="223" y="336"/>
                      <a:pt x="255" y="291"/>
                    </a:cubicBezTo>
                    <a:cubicBezTo>
                      <a:pt x="293" y="253"/>
                      <a:pt x="331" y="215"/>
                      <a:pt x="369" y="170"/>
                    </a:cubicBezTo>
                    <a:cubicBezTo>
                      <a:pt x="407" y="132"/>
                      <a:pt x="445" y="94"/>
                      <a:pt x="490" y="50"/>
                    </a:cubicBezTo>
                    <a:cubicBezTo>
                      <a:pt x="511" y="34"/>
                      <a:pt x="493" y="1"/>
                      <a:pt x="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4"/>
              <p:cNvSpPr/>
              <p:nvPr/>
            </p:nvSpPr>
            <p:spPr>
              <a:xfrm>
                <a:off x="6860632" y="1452651"/>
                <a:ext cx="35387" cy="25632"/>
              </a:xfrm>
              <a:custGeom>
                <a:avLst/>
                <a:gdLst/>
                <a:ahLst/>
                <a:cxnLst/>
                <a:rect l="l" t="t" r="r" b="b"/>
                <a:pathLst>
                  <a:path w="185" h="134" extrusionOk="0">
                    <a:moveTo>
                      <a:pt x="162" y="0"/>
                    </a:moveTo>
                    <a:cubicBezTo>
                      <a:pt x="157" y="0"/>
                      <a:pt x="152" y="2"/>
                      <a:pt x="146" y="4"/>
                    </a:cubicBezTo>
                    <a:cubicBezTo>
                      <a:pt x="134" y="4"/>
                      <a:pt x="121" y="11"/>
                      <a:pt x="108" y="17"/>
                    </a:cubicBezTo>
                    <a:lnTo>
                      <a:pt x="89" y="30"/>
                    </a:lnTo>
                    <a:lnTo>
                      <a:pt x="76" y="42"/>
                    </a:lnTo>
                    <a:cubicBezTo>
                      <a:pt x="51" y="55"/>
                      <a:pt x="32" y="74"/>
                      <a:pt x="13" y="87"/>
                    </a:cubicBezTo>
                    <a:cubicBezTo>
                      <a:pt x="6" y="100"/>
                      <a:pt x="0" y="112"/>
                      <a:pt x="6" y="125"/>
                    </a:cubicBezTo>
                    <a:cubicBezTo>
                      <a:pt x="11" y="129"/>
                      <a:pt x="19" y="134"/>
                      <a:pt x="27" y="134"/>
                    </a:cubicBezTo>
                    <a:cubicBezTo>
                      <a:pt x="31" y="134"/>
                      <a:pt x="35" y="133"/>
                      <a:pt x="38" y="131"/>
                    </a:cubicBezTo>
                    <a:cubicBezTo>
                      <a:pt x="64" y="119"/>
                      <a:pt x="89" y="106"/>
                      <a:pt x="115" y="93"/>
                    </a:cubicBezTo>
                    <a:lnTo>
                      <a:pt x="127" y="81"/>
                    </a:lnTo>
                    <a:cubicBezTo>
                      <a:pt x="134" y="81"/>
                      <a:pt x="140" y="74"/>
                      <a:pt x="146" y="74"/>
                    </a:cubicBezTo>
                    <a:cubicBezTo>
                      <a:pt x="153" y="61"/>
                      <a:pt x="165" y="55"/>
                      <a:pt x="178" y="42"/>
                    </a:cubicBezTo>
                    <a:cubicBezTo>
                      <a:pt x="184" y="36"/>
                      <a:pt x="184" y="17"/>
                      <a:pt x="178" y="11"/>
                    </a:cubicBezTo>
                    <a:cubicBezTo>
                      <a:pt x="174" y="3"/>
                      <a:pt x="168" y="0"/>
                      <a:pt x="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4"/>
              <p:cNvSpPr/>
              <p:nvPr/>
            </p:nvSpPr>
            <p:spPr>
              <a:xfrm>
                <a:off x="6689245" y="1616961"/>
                <a:ext cx="20850" cy="44377"/>
              </a:xfrm>
              <a:custGeom>
                <a:avLst/>
                <a:gdLst/>
                <a:ahLst/>
                <a:cxnLst/>
                <a:rect l="l" t="t" r="r" b="b"/>
                <a:pathLst>
                  <a:path w="109" h="232" extrusionOk="0">
                    <a:moveTo>
                      <a:pt x="73" y="1"/>
                    </a:moveTo>
                    <a:cubicBezTo>
                      <a:pt x="64" y="1"/>
                      <a:pt x="56" y="8"/>
                      <a:pt x="51" y="22"/>
                    </a:cubicBezTo>
                    <a:lnTo>
                      <a:pt x="19" y="118"/>
                    </a:lnTo>
                    <a:cubicBezTo>
                      <a:pt x="0" y="149"/>
                      <a:pt x="0" y="187"/>
                      <a:pt x="6" y="219"/>
                    </a:cubicBezTo>
                    <a:cubicBezTo>
                      <a:pt x="13" y="232"/>
                      <a:pt x="19" y="232"/>
                      <a:pt x="32" y="232"/>
                    </a:cubicBezTo>
                    <a:cubicBezTo>
                      <a:pt x="57" y="200"/>
                      <a:pt x="76" y="168"/>
                      <a:pt x="76" y="130"/>
                    </a:cubicBezTo>
                    <a:lnTo>
                      <a:pt x="102" y="35"/>
                    </a:lnTo>
                    <a:cubicBezTo>
                      <a:pt x="108" y="22"/>
                      <a:pt x="95" y="10"/>
                      <a:pt x="83" y="3"/>
                    </a:cubicBezTo>
                    <a:cubicBezTo>
                      <a:pt x="80" y="2"/>
                      <a:pt x="76"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4"/>
              <p:cNvSpPr/>
              <p:nvPr/>
            </p:nvSpPr>
            <p:spPr>
              <a:xfrm>
                <a:off x="6704930" y="1636663"/>
                <a:ext cx="31752" cy="67713"/>
              </a:xfrm>
              <a:custGeom>
                <a:avLst/>
                <a:gdLst/>
                <a:ahLst/>
                <a:cxnLst/>
                <a:rect l="l" t="t" r="r" b="b"/>
                <a:pathLst>
                  <a:path w="166" h="354" extrusionOk="0">
                    <a:moveTo>
                      <a:pt x="141" y="1"/>
                    </a:moveTo>
                    <a:cubicBezTo>
                      <a:pt x="139" y="1"/>
                      <a:pt x="137" y="1"/>
                      <a:pt x="134" y="2"/>
                    </a:cubicBezTo>
                    <a:cubicBezTo>
                      <a:pt x="96" y="27"/>
                      <a:pt x="64" y="65"/>
                      <a:pt x="45" y="110"/>
                    </a:cubicBezTo>
                    <a:cubicBezTo>
                      <a:pt x="26" y="154"/>
                      <a:pt x="13" y="199"/>
                      <a:pt x="7" y="250"/>
                    </a:cubicBezTo>
                    <a:cubicBezTo>
                      <a:pt x="1" y="275"/>
                      <a:pt x="1" y="307"/>
                      <a:pt x="13" y="332"/>
                    </a:cubicBezTo>
                    <a:cubicBezTo>
                      <a:pt x="23" y="347"/>
                      <a:pt x="40" y="354"/>
                      <a:pt x="55" y="354"/>
                    </a:cubicBezTo>
                    <a:cubicBezTo>
                      <a:pt x="61" y="354"/>
                      <a:pt x="66" y="353"/>
                      <a:pt x="71" y="351"/>
                    </a:cubicBezTo>
                    <a:cubicBezTo>
                      <a:pt x="90" y="345"/>
                      <a:pt x="102" y="326"/>
                      <a:pt x="109" y="307"/>
                    </a:cubicBezTo>
                    <a:cubicBezTo>
                      <a:pt x="109" y="281"/>
                      <a:pt x="109" y="256"/>
                      <a:pt x="115" y="231"/>
                    </a:cubicBezTo>
                    <a:cubicBezTo>
                      <a:pt x="115" y="224"/>
                      <a:pt x="115" y="212"/>
                      <a:pt x="121" y="205"/>
                    </a:cubicBezTo>
                    <a:cubicBezTo>
                      <a:pt x="128" y="192"/>
                      <a:pt x="121" y="192"/>
                      <a:pt x="121" y="186"/>
                    </a:cubicBezTo>
                    <a:lnTo>
                      <a:pt x="121" y="180"/>
                    </a:lnTo>
                    <a:lnTo>
                      <a:pt x="134" y="154"/>
                    </a:lnTo>
                    <a:lnTo>
                      <a:pt x="134" y="148"/>
                    </a:lnTo>
                    <a:cubicBezTo>
                      <a:pt x="134" y="135"/>
                      <a:pt x="141" y="116"/>
                      <a:pt x="147" y="104"/>
                    </a:cubicBezTo>
                    <a:cubicBezTo>
                      <a:pt x="153" y="78"/>
                      <a:pt x="160" y="59"/>
                      <a:pt x="160" y="34"/>
                    </a:cubicBezTo>
                    <a:cubicBezTo>
                      <a:pt x="165" y="17"/>
                      <a:pt x="156"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4"/>
              <p:cNvSpPr/>
              <p:nvPr/>
            </p:nvSpPr>
            <p:spPr>
              <a:xfrm>
                <a:off x="6556306" y="1710306"/>
                <a:ext cx="44377" cy="135235"/>
              </a:xfrm>
              <a:custGeom>
                <a:avLst/>
                <a:gdLst/>
                <a:ahLst/>
                <a:cxnLst/>
                <a:rect l="l" t="t" r="r" b="b"/>
                <a:pathLst>
                  <a:path w="232" h="707" extrusionOk="0">
                    <a:moveTo>
                      <a:pt x="31" y="1"/>
                    </a:moveTo>
                    <a:cubicBezTo>
                      <a:pt x="16" y="1"/>
                      <a:pt x="1" y="16"/>
                      <a:pt x="9" y="36"/>
                    </a:cubicBezTo>
                    <a:cubicBezTo>
                      <a:pt x="47" y="144"/>
                      <a:pt x="79" y="252"/>
                      <a:pt x="98" y="367"/>
                    </a:cubicBezTo>
                    <a:cubicBezTo>
                      <a:pt x="104" y="424"/>
                      <a:pt x="110" y="481"/>
                      <a:pt x="117" y="538"/>
                    </a:cubicBezTo>
                    <a:cubicBezTo>
                      <a:pt x="117" y="564"/>
                      <a:pt x="117" y="589"/>
                      <a:pt x="123" y="615"/>
                    </a:cubicBezTo>
                    <a:cubicBezTo>
                      <a:pt x="123" y="646"/>
                      <a:pt x="136" y="672"/>
                      <a:pt x="149" y="697"/>
                    </a:cubicBezTo>
                    <a:cubicBezTo>
                      <a:pt x="155" y="704"/>
                      <a:pt x="164" y="707"/>
                      <a:pt x="173" y="707"/>
                    </a:cubicBezTo>
                    <a:cubicBezTo>
                      <a:pt x="182" y="707"/>
                      <a:pt x="190" y="704"/>
                      <a:pt x="193" y="697"/>
                    </a:cubicBezTo>
                    <a:cubicBezTo>
                      <a:pt x="231" y="659"/>
                      <a:pt x="218" y="576"/>
                      <a:pt x="212" y="532"/>
                    </a:cubicBezTo>
                    <a:cubicBezTo>
                      <a:pt x="206" y="468"/>
                      <a:pt x="199" y="411"/>
                      <a:pt x="180" y="354"/>
                    </a:cubicBezTo>
                    <a:cubicBezTo>
                      <a:pt x="168" y="290"/>
                      <a:pt x="155" y="240"/>
                      <a:pt x="136" y="182"/>
                    </a:cubicBezTo>
                    <a:cubicBezTo>
                      <a:pt x="110" y="125"/>
                      <a:pt x="85" y="74"/>
                      <a:pt x="53" y="17"/>
                    </a:cubicBezTo>
                    <a:cubicBezTo>
                      <a:pt x="49" y="6"/>
                      <a:pt x="40" y="1"/>
                      <a:pt x="3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4"/>
              <p:cNvSpPr/>
              <p:nvPr/>
            </p:nvSpPr>
            <p:spPr>
              <a:xfrm>
                <a:off x="6572565" y="1892978"/>
                <a:ext cx="14155" cy="50307"/>
              </a:xfrm>
              <a:custGeom>
                <a:avLst/>
                <a:gdLst/>
                <a:ahLst/>
                <a:cxnLst/>
                <a:rect l="l" t="t" r="r" b="b"/>
                <a:pathLst>
                  <a:path w="74" h="263" extrusionOk="0">
                    <a:moveTo>
                      <a:pt x="47" y="1"/>
                    </a:moveTo>
                    <a:cubicBezTo>
                      <a:pt x="36" y="1"/>
                      <a:pt x="25" y="7"/>
                      <a:pt x="25" y="22"/>
                    </a:cubicBezTo>
                    <a:lnTo>
                      <a:pt x="6" y="136"/>
                    </a:lnTo>
                    <a:cubicBezTo>
                      <a:pt x="6" y="155"/>
                      <a:pt x="0" y="174"/>
                      <a:pt x="0" y="193"/>
                    </a:cubicBezTo>
                    <a:cubicBezTo>
                      <a:pt x="0" y="212"/>
                      <a:pt x="0" y="206"/>
                      <a:pt x="0" y="219"/>
                    </a:cubicBezTo>
                    <a:cubicBezTo>
                      <a:pt x="0" y="225"/>
                      <a:pt x="0" y="238"/>
                      <a:pt x="0" y="251"/>
                    </a:cubicBezTo>
                    <a:cubicBezTo>
                      <a:pt x="0" y="258"/>
                      <a:pt x="8" y="263"/>
                      <a:pt x="16" y="263"/>
                    </a:cubicBezTo>
                    <a:cubicBezTo>
                      <a:pt x="22" y="263"/>
                      <a:pt x="29" y="259"/>
                      <a:pt x="32" y="251"/>
                    </a:cubicBezTo>
                    <a:cubicBezTo>
                      <a:pt x="38" y="244"/>
                      <a:pt x="38" y="231"/>
                      <a:pt x="45" y="225"/>
                    </a:cubicBezTo>
                    <a:lnTo>
                      <a:pt x="51" y="200"/>
                    </a:lnTo>
                    <a:cubicBezTo>
                      <a:pt x="51" y="181"/>
                      <a:pt x="57" y="162"/>
                      <a:pt x="57" y="143"/>
                    </a:cubicBezTo>
                    <a:lnTo>
                      <a:pt x="70" y="28"/>
                    </a:lnTo>
                    <a:cubicBezTo>
                      <a:pt x="73" y="11"/>
                      <a:pt x="60" y="1"/>
                      <a:pt x="47"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4"/>
              <p:cNvSpPr/>
              <p:nvPr/>
            </p:nvSpPr>
            <p:spPr>
              <a:xfrm>
                <a:off x="6517285" y="1599172"/>
                <a:ext cx="161058" cy="572501"/>
              </a:xfrm>
              <a:custGeom>
                <a:avLst/>
                <a:gdLst/>
                <a:ahLst/>
                <a:cxnLst/>
                <a:rect l="l" t="t" r="r" b="b"/>
                <a:pathLst>
                  <a:path w="842" h="2993" extrusionOk="0">
                    <a:moveTo>
                      <a:pt x="241" y="1"/>
                    </a:moveTo>
                    <a:cubicBezTo>
                      <a:pt x="216" y="1"/>
                      <a:pt x="191" y="15"/>
                      <a:pt x="181" y="45"/>
                    </a:cubicBezTo>
                    <a:cubicBezTo>
                      <a:pt x="178" y="45"/>
                      <a:pt x="176" y="45"/>
                      <a:pt x="173" y="45"/>
                    </a:cubicBezTo>
                    <a:cubicBezTo>
                      <a:pt x="127" y="45"/>
                      <a:pt x="100" y="98"/>
                      <a:pt x="124" y="141"/>
                    </a:cubicBezTo>
                    <a:cubicBezTo>
                      <a:pt x="175" y="223"/>
                      <a:pt x="225" y="312"/>
                      <a:pt x="283" y="395"/>
                    </a:cubicBezTo>
                    <a:cubicBezTo>
                      <a:pt x="308" y="439"/>
                      <a:pt x="334" y="490"/>
                      <a:pt x="359" y="541"/>
                    </a:cubicBezTo>
                    <a:cubicBezTo>
                      <a:pt x="543" y="1056"/>
                      <a:pt x="556" y="1615"/>
                      <a:pt x="403" y="2142"/>
                    </a:cubicBezTo>
                    <a:cubicBezTo>
                      <a:pt x="378" y="2238"/>
                      <a:pt x="346" y="2333"/>
                      <a:pt x="308" y="2422"/>
                    </a:cubicBezTo>
                    <a:cubicBezTo>
                      <a:pt x="270" y="2511"/>
                      <a:pt x="219" y="2600"/>
                      <a:pt x="187" y="2695"/>
                    </a:cubicBezTo>
                    <a:cubicBezTo>
                      <a:pt x="187" y="2702"/>
                      <a:pt x="187" y="2714"/>
                      <a:pt x="187" y="2721"/>
                    </a:cubicBezTo>
                    <a:cubicBezTo>
                      <a:pt x="137" y="2803"/>
                      <a:pt x="79" y="2873"/>
                      <a:pt x="16" y="2949"/>
                    </a:cubicBezTo>
                    <a:cubicBezTo>
                      <a:pt x="0" y="2965"/>
                      <a:pt x="18" y="2993"/>
                      <a:pt x="39" y="2993"/>
                    </a:cubicBezTo>
                    <a:cubicBezTo>
                      <a:pt x="44" y="2993"/>
                      <a:pt x="49" y="2991"/>
                      <a:pt x="54" y="2988"/>
                    </a:cubicBezTo>
                    <a:cubicBezTo>
                      <a:pt x="137" y="2924"/>
                      <a:pt x="206" y="2854"/>
                      <a:pt x="276" y="2778"/>
                    </a:cubicBezTo>
                    <a:cubicBezTo>
                      <a:pt x="346" y="2695"/>
                      <a:pt x="410" y="2606"/>
                      <a:pt x="461" y="2511"/>
                    </a:cubicBezTo>
                    <a:cubicBezTo>
                      <a:pt x="569" y="2327"/>
                      <a:pt x="651" y="2130"/>
                      <a:pt x="702" y="1920"/>
                    </a:cubicBezTo>
                    <a:cubicBezTo>
                      <a:pt x="721" y="1818"/>
                      <a:pt x="740" y="1723"/>
                      <a:pt x="747" y="1621"/>
                    </a:cubicBezTo>
                    <a:cubicBezTo>
                      <a:pt x="756" y="1631"/>
                      <a:pt x="768" y="1635"/>
                      <a:pt x="779" y="1635"/>
                    </a:cubicBezTo>
                    <a:cubicBezTo>
                      <a:pt x="800" y="1635"/>
                      <a:pt x="819" y="1622"/>
                      <a:pt x="823" y="1602"/>
                    </a:cubicBezTo>
                    <a:cubicBezTo>
                      <a:pt x="842" y="1462"/>
                      <a:pt x="836" y="1323"/>
                      <a:pt x="797" y="1196"/>
                    </a:cubicBezTo>
                    <a:cubicBezTo>
                      <a:pt x="708" y="776"/>
                      <a:pt x="543" y="382"/>
                      <a:pt x="302" y="33"/>
                    </a:cubicBezTo>
                    <a:cubicBezTo>
                      <a:pt x="287" y="12"/>
                      <a:pt x="264" y="1"/>
                      <a:pt x="24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4"/>
              <p:cNvSpPr/>
              <p:nvPr/>
            </p:nvSpPr>
            <p:spPr>
              <a:xfrm>
                <a:off x="6384154" y="1413248"/>
                <a:ext cx="32900" cy="20084"/>
              </a:xfrm>
              <a:custGeom>
                <a:avLst/>
                <a:gdLst/>
                <a:ahLst/>
                <a:cxnLst/>
                <a:rect l="l" t="t" r="r" b="b"/>
                <a:pathLst>
                  <a:path w="172" h="105" extrusionOk="0">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4"/>
              <p:cNvSpPr/>
              <p:nvPr/>
            </p:nvSpPr>
            <p:spPr>
              <a:xfrm>
                <a:off x="6363495" y="1352421"/>
                <a:ext cx="29266" cy="16068"/>
              </a:xfrm>
              <a:custGeom>
                <a:avLst/>
                <a:gdLst/>
                <a:ahLst/>
                <a:cxnLst/>
                <a:rect l="l" t="t" r="r" b="b"/>
                <a:pathLst>
                  <a:path w="153" h="84" extrusionOk="0">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4"/>
              <p:cNvSpPr/>
              <p:nvPr/>
            </p:nvSpPr>
            <p:spPr>
              <a:xfrm>
                <a:off x="6884925" y="1561299"/>
                <a:ext cx="45907" cy="61592"/>
              </a:xfrm>
              <a:custGeom>
                <a:avLst/>
                <a:gdLst/>
                <a:ahLst/>
                <a:cxnLst/>
                <a:rect l="l" t="t" r="r" b="b"/>
                <a:pathLst>
                  <a:path w="240" h="322" extrusionOk="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4"/>
              <p:cNvSpPr/>
              <p:nvPr/>
            </p:nvSpPr>
            <p:spPr>
              <a:xfrm>
                <a:off x="6864267" y="1561872"/>
                <a:ext cx="19511" cy="30031"/>
              </a:xfrm>
              <a:custGeom>
                <a:avLst/>
                <a:gdLst/>
                <a:ahLst/>
                <a:cxnLst/>
                <a:rect l="l" t="t" r="r" b="b"/>
                <a:pathLst>
                  <a:path w="102" h="157" extrusionOk="0">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4"/>
              <p:cNvSpPr/>
              <p:nvPr/>
            </p:nvSpPr>
            <p:spPr>
              <a:xfrm>
                <a:off x="6810708" y="1603763"/>
                <a:ext cx="12433" cy="39212"/>
              </a:xfrm>
              <a:custGeom>
                <a:avLst/>
                <a:gdLst/>
                <a:ahLst/>
                <a:cxnLst/>
                <a:rect l="l" t="t" r="r" b="b"/>
                <a:pathLst>
                  <a:path w="65" h="205" extrusionOk="0">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4"/>
              <p:cNvSpPr/>
              <p:nvPr/>
            </p:nvSpPr>
            <p:spPr>
              <a:xfrm>
                <a:off x="6999119" y="1230958"/>
                <a:ext cx="20850" cy="34239"/>
              </a:xfrm>
              <a:custGeom>
                <a:avLst/>
                <a:gdLst/>
                <a:ahLst/>
                <a:cxnLst/>
                <a:rect l="l" t="t" r="r" b="b"/>
                <a:pathLst>
                  <a:path w="109" h="179" extrusionOk="0">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4"/>
              <p:cNvSpPr/>
              <p:nvPr/>
            </p:nvSpPr>
            <p:spPr>
              <a:xfrm>
                <a:off x="4904794" y="995301"/>
                <a:ext cx="2564874" cy="3819479"/>
              </a:xfrm>
              <a:custGeom>
                <a:avLst/>
                <a:gdLst/>
                <a:ahLst/>
                <a:cxnLst/>
                <a:rect l="l" t="t" r="r" b="b"/>
                <a:pathLst>
                  <a:path w="13409" h="19968" extrusionOk="0">
                    <a:moveTo>
                      <a:pt x="12494" y="2128"/>
                    </a:moveTo>
                    <a:cubicBezTo>
                      <a:pt x="12646" y="2205"/>
                      <a:pt x="12780" y="2281"/>
                      <a:pt x="12926" y="2370"/>
                    </a:cubicBezTo>
                    <a:cubicBezTo>
                      <a:pt x="12996" y="2414"/>
                      <a:pt x="13066" y="2459"/>
                      <a:pt x="13136" y="2510"/>
                    </a:cubicBezTo>
                    <a:cubicBezTo>
                      <a:pt x="13053" y="2478"/>
                      <a:pt x="12977" y="2452"/>
                      <a:pt x="12900" y="2427"/>
                    </a:cubicBezTo>
                    <a:cubicBezTo>
                      <a:pt x="12742" y="2376"/>
                      <a:pt x="12576" y="2325"/>
                      <a:pt x="12418" y="2281"/>
                    </a:cubicBezTo>
                    <a:cubicBezTo>
                      <a:pt x="12303" y="2243"/>
                      <a:pt x="12182" y="2211"/>
                      <a:pt x="12068" y="2186"/>
                    </a:cubicBezTo>
                    <a:cubicBezTo>
                      <a:pt x="12124" y="2186"/>
                      <a:pt x="12187" y="2191"/>
                      <a:pt x="12250" y="2191"/>
                    </a:cubicBezTo>
                    <a:cubicBezTo>
                      <a:pt x="12339" y="2191"/>
                      <a:pt x="12427" y="2180"/>
                      <a:pt x="12494" y="2128"/>
                    </a:cubicBezTo>
                    <a:close/>
                    <a:moveTo>
                      <a:pt x="11591" y="2141"/>
                    </a:moveTo>
                    <a:lnTo>
                      <a:pt x="11674" y="2154"/>
                    </a:lnTo>
                    <a:lnTo>
                      <a:pt x="11699" y="2160"/>
                    </a:lnTo>
                    <a:cubicBezTo>
                      <a:pt x="11776" y="2179"/>
                      <a:pt x="11852" y="2205"/>
                      <a:pt x="11928" y="2230"/>
                    </a:cubicBezTo>
                    <a:cubicBezTo>
                      <a:pt x="12087" y="2281"/>
                      <a:pt x="12246" y="2332"/>
                      <a:pt x="12411" y="2383"/>
                    </a:cubicBezTo>
                    <a:cubicBezTo>
                      <a:pt x="12576" y="2433"/>
                      <a:pt x="12723" y="2484"/>
                      <a:pt x="12875" y="2541"/>
                    </a:cubicBezTo>
                    <a:lnTo>
                      <a:pt x="13117" y="2618"/>
                    </a:lnTo>
                    <a:cubicBezTo>
                      <a:pt x="13136" y="2624"/>
                      <a:pt x="13161" y="2637"/>
                      <a:pt x="13186" y="2643"/>
                    </a:cubicBezTo>
                    <a:cubicBezTo>
                      <a:pt x="13100" y="2652"/>
                      <a:pt x="13013" y="2656"/>
                      <a:pt x="12926" y="2656"/>
                    </a:cubicBezTo>
                    <a:cubicBezTo>
                      <a:pt x="12426" y="2656"/>
                      <a:pt x="11933" y="2509"/>
                      <a:pt x="11591" y="2141"/>
                    </a:cubicBezTo>
                    <a:close/>
                    <a:moveTo>
                      <a:pt x="2911" y="9678"/>
                    </a:moveTo>
                    <a:lnTo>
                      <a:pt x="2911" y="9678"/>
                    </a:lnTo>
                    <a:cubicBezTo>
                      <a:pt x="2892" y="9735"/>
                      <a:pt x="2873" y="9792"/>
                      <a:pt x="2860" y="9856"/>
                    </a:cubicBezTo>
                    <a:lnTo>
                      <a:pt x="2803" y="9996"/>
                    </a:lnTo>
                    <a:cubicBezTo>
                      <a:pt x="2795" y="9976"/>
                      <a:pt x="2776" y="9963"/>
                      <a:pt x="2759" y="9963"/>
                    </a:cubicBezTo>
                    <a:cubicBezTo>
                      <a:pt x="2749" y="9963"/>
                      <a:pt x="2740" y="9967"/>
                      <a:pt x="2733" y="9977"/>
                    </a:cubicBezTo>
                    <a:cubicBezTo>
                      <a:pt x="2479" y="10066"/>
                      <a:pt x="2231" y="10154"/>
                      <a:pt x="1983" y="10250"/>
                    </a:cubicBezTo>
                    <a:cubicBezTo>
                      <a:pt x="1862" y="10294"/>
                      <a:pt x="1748" y="10339"/>
                      <a:pt x="1621" y="10383"/>
                    </a:cubicBezTo>
                    <a:cubicBezTo>
                      <a:pt x="1538" y="10415"/>
                      <a:pt x="1443" y="10447"/>
                      <a:pt x="1360" y="10485"/>
                    </a:cubicBezTo>
                    <a:cubicBezTo>
                      <a:pt x="1392" y="10460"/>
                      <a:pt x="1430" y="10428"/>
                      <a:pt x="1462" y="10402"/>
                    </a:cubicBezTo>
                    <a:cubicBezTo>
                      <a:pt x="1538" y="10351"/>
                      <a:pt x="1621" y="10301"/>
                      <a:pt x="1697" y="10243"/>
                    </a:cubicBezTo>
                    <a:cubicBezTo>
                      <a:pt x="1856" y="10142"/>
                      <a:pt x="2027" y="10046"/>
                      <a:pt x="2193" y="9957"/>
                    </a:cubicBezTo>
                    <a:cubicBezTo>
                      <a:pt x="2212" y="9945"/>
                      <a:pt x="2212" y="9919"/>
                      <a:pt x="2199" y="9907"/>
                    </a:cubicBezTo>
                    <a:lnTo>
                      <a:pt x="2205" y="9907"/>
                    </a:lnTo>
                    <a:cubicBezTo>
                      <a:pt x="2229" y="9889"/>
                      <a:pt x="2214" y="9849"/>
                      <a:pt x="2186" y="9849"/>
                    </a:cubicBezTo>
                    <a:cubicBezTo>
                      <a:pt x="2184" y="9849"/>
                      <a:pt x="2182" y="9849"/>
                      <a:pt x="2180" y="9849"/>
                    </a:cubicBezTo>
                    <a:cubicBezTo>
                      <a:pt x="2129" y="9856"/>
                      <a:pt x="2085" y="9869"/>
                      <a:pt x="2040" y="9888"/>
                    </a:cubicBezTo>
                    <a:lnTo>
                      <a:pt x="1888" y="9938"/>
                    </a:lnTo>
                    <a:cubicBezTo>
                      <a:pt x="1786" y="9970"/>
                      <a:pt x="1684" y="10008"/>
                      <a:pt x="1589" y="10046"/>
                    </a:cubicBezTo>
                    <a:cubicBezTo>
                      <a:pt x="1487" y="10078"/>
                      <a:pt x="1386" y="10116"/>
                      <a:pt x="1284" y="10148"/>
                    </a:cubicBezTo>
                    <a:cubicBezTo>
                      <a:pt x="1239" y="10167"/>
                      <a:pt x="1189" y="10180"/>
                      <a:pt x="1144" y="10199"/>
                    </a:cubicBezTo>
                    <a:cubicBezTo>
                      <a:pt x="1138" y="10186"/>
                      <a:pt x="1131" y="10180"/>
                      <a:pt x="1119" y="10174"/>
                    </a:cubicBezTo>
                    <a:cubicBezTo>
                      <a:pt x="1112" y="10170"/>
                      <a:pt x="1104" y="10169"/>
                      <a:pt x="1096" y="10169"/>
                    </a:cubicBezTo>
                    <a:cubicBezTo>
                      <a:pt x="1089" y="10169"/>
                      <a:pt x="1081" y="10170"/>
                      <a:pt x="1074" y="10174"/>
                    </a:cubicBezTo>
                    <a:lnTo>
                      <a:pt x="1023" y="10174"/>
                    </a:lnTo>
                    <a:lnTo>
                      <a:pt x="1004" y="10161"/>
                    </a:lnTo>
                    <a:lnTo>
                      <a:pt x="992" y="10161"/>
                    </a:lnTo>
                    <a:lnTo>
                      <a:pt x="985" y="10148"/>
                    </a:lnTo>
                    <a:cubicBezTo>
                      <a:pt x="979" y="10148"/>
                      <a:pt x="979" y="10142"/>
                      <a:pt x="973" y="10135"/>
                    </a:cubicBezTo>
                    <a:lnTo>
                      <a:pt x="973" y="10129"/>
                    </a:lnTo>
                    <a:lnTo>
                      <a:pt x="973" y="10123"/>
                    </a:lnTo>
                    <a:lnTo>
                      <a:pt x="973" y="10110"/>
                    </a:lnTo>
                    <a:lnTo>
                      <a:pt x="973" y="10104"/>
                    </a:lnTo>
                    <a:cubicBezTo>
                      <a:pt x="966" y="10097"/>
                      <a:pt x="966" y="10091"/>
                      <a:pt x="973" y="10085"/>
                    </a:cubicBezTo>
                    <a:cubicBezTo>
                      <a:pt x="973" y="10078"/>
                      <a:pt x="973" y="10072"/>
                      <a:pt x="973" y="10066"/>
                    </a:cubicBezTo>
                    <a:lnTo>
                      <a:pt x="973" y="10053"/>
                    </a:lnTo>
                    <a:cubicBezTo>
                      <a:pt x="973" y="10046"/>
                      <a:pt x="973" y="10040"/>
                      <a:pt x="979" y="10034"/>
                    </a:cubicBezTo>
                    <a:cubicBezTo>
                      <a:pt x="1055" y="10021"/>
                      <a:pt x="1138" y="10008"/>
                      <a:pt x="1214" y="9989"/>
                    </a:cubicBezTo>
                    <a:lnTo>
                      <a:pt x="1468" y="9932"/>
                    </a:lnTo>
                    <a:cubicBezTo>
                      <a:pt x="1633" y="9900"/>
                      <a:pt x="1799" y="9862"/>
                      <a:pt x="1964" y="9830"/>
                    </a:cubicBezTo>
                    <a:cubicBezTo>
                      <a:pt x="2135" y="9805"/>
                      <a:pt x="2301" y="9773"/>
                      <a:pt x="2466" y="9748"/>
                    </a:cubicBezTo>
                    <a:cubicBezTo>
                      <a:pt x="2555" y="9735"/>
                      <a:pt x="2637" y="9722"/>
                      <a:pt x="2726" y="9710"/>
                    </a:cubicBezTo>
                    <a:cubicBezTo>
                      <a:pt x="2784" y="9697"/>
                      <a:pt x="2847" y="9691"/>
                      <a:pt x="2911" y="9678"/>
                    </a:cubicBezTo>
                    <a:close/>
                    <a:moveTo>
                      <a:pt x="7423" y="9424"/>
                    </a:moveTo>
                    <a:lnTo>
                      <a:pt x="7423" y="9424"/>
                    </a:lnTo>
                    <a:cubicBezTo>
                      <a:pt x="7340" y="9780"/>
                      <a:pt x="7289" y="10142"/>
                      <a:pt x="7226" y="10498"/>
                    </a:cubicBezTo>
                    <a:cubicBezTo>
                      <a:pt x="7200" y="10504"/>
                      <a:pt x="7175" y="10523"/>
                      <a:pt x="7149" y="10536"/>
                    </a:cubicBezTo>
                    <a:cubicBezTo>
                      <a:pt x="6921" y="10402"/>
                      <a:pt x="6692" y="10263"/>
                      <a:pt x="6457" y="10142"/>
                    </a:cubicBezTo>
                    <a:lnTo>
                      <a:pt x="6450" y="10142"/>
                    </a:lnTo>
                    <a:cubicBezTo>
                      <a:pt x="6794" y="9932"/>
                      <a:pt x="7118" y="9691"/>
                      <a:pt x="7423" y="9424"/>
                    </a:cubicBezTo>
                    <a:close/>
                    <a:moveTo>
                      <a:pt x="7696" y="10421"/>
                    </a:moveTo>
                    <a:cubicBezTo>
                      <a:pt x="7747" y="10421"/>
                      <a:pt x="7798" y="10428"/>
                      <a:pt x="7842" y="10453"/>
                    </a:cubicBezTo>
                    <a:cubicBezTo>
                      <a:pt x="7899" y="10479"/>
                      <a:pt x="7950" y="10523"/>
                      <a:pt x="7982" y="10580"/>
                    </a:cubicBezTo>
                    <a:lnTo>
                      <a:pt x="7950" y="10561"/>
                    </a:lnTo>
                    <a:cubicBezTo>
                      <a:pt x="7887" y="10529"/>
                      <a:pt x="7823" y="10510"/>
                      <a:pt x="7753" y="10491"/>
                    </a:cubicBezTo>
                    <a:cubicBezTo>
                      <a:pt x="7690" y="10472"/>
                      <a:pt x="7620" y="10460"/>
                      <a:pt x="7556" y="10447"/>
                    </a:cubicBezTo>
                    <a:cubicBezTo>
                      <a:pt x="7601" y="10428"/>
                      <a:pt x="7645" y="10421"/>
                      <a:pt x="7696" y="10421"/>
                    </a:cubicBezTo>
                    <a:close/>
                    <a:moveTo>
                      <a:pt x="6419" y="10154"/>
                    </a:moveTo>
                    <a:cubicBezTo>
                      <a:pt x="6412" y="10167"/>
                      <a:pt x="6412" y="10180"/>
                      <a:pt x="6425" y="10186"/>
                    </a:cubicBezTo>
                    <a:cubicBezTo>
                      <a:pt x="6635" y="10332"/>
                      <a:pt x="6857" y="10466"/>
                      <a:pt x="7073" y="10593"/>
                    </a:cubicBezTo>
                    <a:lnTo>
                      <a:pt x="7067" y="10593"/>
                    </a:lnTo>
                    <a:cubicBezTo>
                      <a:pt x="6997" y="10657"/>
                      <a:pt x="6940" y="10739"/>
                      <a:pt x="6895" y="10828"/>
                    </a:cubicBezTo>
                    <a:cubicBezTo>
                      <a:pt x="6889" y="10841"/>
                      <a:pt x="6882" y="10860"/>
                      <a:pt x="6876" y="10879"/>
                    </a:cubicBezTo>
                    <a:cubicBezTo>
                      <a:pt x="6577" y="10701"/>
                      <a:pt x="6260" y="10548"/>
                      <a:pt x="5942" y="10415"/>
                    </a:cubicBezTo>
                    <a:cubicBezTo>
                      <a:pt x="6101" y="10339"/>
                      <a:pt x="6260" y="10250"/>
                      <a:pt x="6419" y="10154"/>
                    </a:cubicBezTo>
                    <a:close/>
                    <a:moveTo>
                      <a:pt x="7683" y="9195"/>
                    </a:moveTo>
                    <a:lnTo>
                      <a:pt x="7683" y="9233"/>
                    </a:lnTo>
                    <a:cubicBezTo>
                      <a:pt x="7664" y="9290"/>
                      <a:pt x="7664" y="9354"/>
                      <a:pt x="7651" y="9411"/>
                    </a:cubicBezTo>
                    <a:cubicBezTo>
                      <a:pt x="7639" y="9532"/>
                      <a:pt x="7626" y="9659"/>
                      <a:pt x="7607" y="9773"/>
                    </a:cubicBezTo>
                    <a:cubicBezTo>
                      <a:pt x="7588" y="9894"/>
                      <a:pt x="7569" y="10015"/>
                      <a:pt x="7543" y="10135"/>
                    </a:cubicBezTo>
                    <a:cubicBezTo>
                      <a:pt x="7531" y="10199"/>
                      <a:pt x="7512" y="10263"/>
                      <a:pt x="7499" y="10320"/>
                    </a:cubicBezTo>
                    <a:cubicBezTo>
                      <a:pt x="7480" y="10377"/>
                      <a:pt x="7467" y="10434"/>
                      <a:pt x="7467" y="10491"/>
                    </a:cubicBezTo>
                    <a:cubicBezTo>
                      <a:pt x="7471" y="10511"/>
                      <a:pt x="7485" y="10521"/>
                      <a:pt x="7500" y="10521"/>
                    </a:cubicBezTo>
                    <a:cubicBezTo>
                      <a:pt x="7508" y="10521"/>
                      <a:pt x="7517" y="10518"/>
                      <a:pt x="7524" y="10510"/>
                    </a:cubicBezTo>
                    <a:cubicBezTo>
                      <a:pt x="7569" y="10529"/>
                      <a:pt x="7613" y="10542"/>
                      <a:pt x="7658" y="10561"/>
                    </a:cubicBezTo>
                    <a:cubicBezTo>
                      <a:pt x="7709" y="10574"/>
                      <a:pt x="7766" y="10593"/>
                      <a:pt x="7817" y="10612"/>
                    </a:cubicBezTo>
                    <a:cubicBezTo>
                      <a:pt x="7912" y="10637"/>
                      <a:pt x="7988" y="10695"/>
                      <a:pt x="8033" y="10777"/>
                    </a:cubicBezTo>
                    <a:cubicBezTo>
                      <a:pt x="8071" y="10854"/>
                      <a:pt x="8077" y="10942"/>
                      <a:pt x="8045" y="11019"/>
                    </a:cubicBezTo>
                    <a:cubicBezTo>
                      <a:pt x="8039" y="11038"/>
                      <a:pt x="8033" y="11057"/>
                      <a:pt x="8020" y="11070"/>
                    </a:cubicBezTo>
                    <a:cubicBezTo>
                      <a:pt x="8010" y="11076"/>
                      <a:pt x="8003" y="11079"/>
                      <a:pt x="7995" y="11079"/>
                    </a:cubicBezTo>
                    <a:cubicBezTo>
                      <a:pt x="7987" y="11079"/>
                      <a:pt x="7979" y="11076"/>
                      <a:pt x="7969" y="11070"/>
                    </a:cubicBezTo>
                    <a:cubicBezTo>
                      <a:pt x="7918" y="11044"/>
                      <a:pt x="7867" y="11012"/>
                      <a:pt x="7817" y="10981"/>
                    </a:cubicBezTo>
                    <a:lnTo>
                      <a:pt x="7639" y="10879"/>
                    </a:lnTo>
                    <a:cubicBezTo>
                      <a:pt x="7588" y="10847"/>
                      <a:pt x="7537" y="10822"/>
                      <a:pt x="7480" y="10803"/>
                    </a:cubicBezTo>
                    <a:cubicBezTo>
                      <a:pt x="7473" y="10796"/>
                      <a:pt x="7461" y="10784"/>
                      <a:pt x="7454" y="10777"/>
                    </a:cubicBezTo>
                    <a:cubicBezTo>
                      <a:pt x="7426" y="10745"/>
                      <a:pt x="7388" y="10728"/>
                      <a:pt x="7351" y="10728"/>
                    </a:cubicBezTo>
                    <a:cubicBezTo>
                      <a:pt x="7329" y="10728"/>
                      <a:pt x="7308" y="10734"/>
                      <a:pt x="7289" y="10745"/>
                    </a:cubicBezTo>
                    <a:cubicBezTo>
                      <a:pt x="7257" y="10765"/>
                      <a:pt x="7232" y="10790"/>
                      <a:pt x="7207" y="10815"/>
                    </a:cubicBezTo>
                    <a:cubicBezTo>
                      <a:pt x="7181" y="10841"/>
                      <a:pt x="7162" y="10866"/>
                      <a:pt x="7143" y="10892"/>
                    </a:cubicBezTo>
                    <a:cubicBezTo>
                      <a:pt x="7099" y="10942"/>
                      <a:pt x="7079" y="11006"/>
                      <a:pt x="7086" y="11070"/>
                    </a:cubicBezTo>
                    <a:cubicBezTo>
                      <a:pt x="7086" y="11108"/>
                      <a:pt x="7105" y="11146"/>
                      <a:pt x="7130" y="11171"/>
                    </a:cubicBezTo>
                    <a:cubicBezTo>
                      <a:pt x="7130" y="11178"/>
                      <a:pt x="7137" y="11184"/>
                      <a:pt x="7137" y="11184"/>
                    </a:cubicBezTo>
                    <a:cubicBezTo>
                      <a:pt x="7130" y="11184"/>
                      <a:pt x="7118" y="11178"/>
                      <a:pt x="7111" y="11171"/>
                    </a:cubicBezTo>
                    <a:cubicBezTo>
                      <a:pt x="7105" y="11165"/>
                      <a:pt x="7099" y="11159"/>
                      <a:pt x="7092" y="11152"/>
                    </a:cubicBezTo>
                    <a:cubicBezTo>
                      <a:pt x="7067" y="11139"/>
                      <a:pt x="7041" y="11120"/>
                      <a:pt x="7022" y="11101"/>
                    </a:cubicBezTo>
                    <a:cubicBezTo>
                      <a:pt x="6997" y="11082"/>
                      <a:pt x="6984" y="11057"/>
                      <a:pt x="6978" y="11025"/>
                    </a:cubicBezTo>
                    <a:cubicBezTo>
                      <a:pt x="6965" y="10955"/>
                      <a:pt x="6984" y="10885"/>
                      <a:pt x="7022" y="10828"/>
                    </a:cubicBezTo>
                    <a:cubicBezTo>
                      <a:pt x="7060" y="10765"/>
                      <a:pt x="7105" y="10707"/>
                      <a:pt x="7162" y="10663"/>
                    </a:cubicBezTo>
                    <a:cubicBezTo>
                      <a:pt x="7194" y="10631"/>
                      <a:pt x="7238" y="10599"/>
                      <a:pt x="7276" y="10574"/>
                    </a:cubicBezTo>
                    <a:cubicBezTo>
                      <a:pt x="7296" y="10568"/>
                      <a:pt x="7315" y="10555"/>
                      <a:pt x="7315" y="10536"/>
                    </a:cubicBezTo>
                    <a:lnTo>
                      <a:pt x="7327" y="10523"/>
                    </a:lnTo>
                    <a:cubicBezTo>
                      <a:pt x="7340" y="10510"/>
                      <a:pt x="7340" y="10498"/>
                      <a:pt x="7327" y="10485"/>
                    </a:cubicBezTo>
                    <a:cubicBezTo>
                      <a:pt x="7391" y="10116"/>
                      <a:pt x="7467" y="9741"/>
                      <a:pt x="7499" y="9366"/>
                    </a:cubicBezTo>
                    <a:cubicBezTo>
                      <a:pt x="7562" y="9309"/>
                      <a:pt x="7620" y="9252"/>
                      <a:pt x="7683" y="9195"/>
                    </a:cubicBezTo>
                    <a:close/>
                    <a:moveTo>
                      <a:pt x="7350" y="10812"/>
                    </a:moveTo>
                    <a:cubicBezTo>
                      <a:pt x="7359" y="10812"/>
                      <a:pt x="7369" y="10815"/>
                      <a:pt x="7378" y="10822"/>
                    </a:cubicBezTo>
                    <a:lnTo>
                      <a:pt x="7385" y="10828"/>
                    </a:lnTo>
                    <a:lnTo>
                      <a:pt x="7391" y="10834"/>
                    </a:lnTo>
                    <a:lnTo>
                      <a:pt x="7410" y="10854"/>
                    </a:lnTo>
                    <a:cubicBezTo>
                      <a:pt x="7423" y="10873"/>
                      <a:pt x="7442" y="10892"/>
                      <a:pt x="7461" y="10911"/>
                    </a:cubicBezTo>
                    <a:cubicBezTo>
                      <a:pt x="7467" y="10917"/>
                      <a:pt x="7480" y="10923"/>
                      <a:pt x="7493" y="10930"/>
                    </a:cubicBezTo>
                    <a:cubicBezTo>
                      <a:pt x="7497" y="10930"/>
                      <a:pt x="7504" y="10933"/>
                      <a:pt x="7512" y="10933"/>
                    </a:cubicBezTo>
                    <a:cubicBezTo>
                      <a:pt x="7516" y="10933"/>
                      <a:pt x="7520" y="10932"/>
                      <a:pt x="7524" y="10930"/>
                    </a:cubicBezTo>
                    <a:lnTo>
                      <a:pt x="7569" y="10955"/>
                    </a:lnTo>
                    <a:lnTo>
                      <a:pt x="7759" y="11063"/>
                    </a:lnTo>
                    <a:cubicBezTo>
                      <a:pt x="7823" y="11101"/>
                      <a:pt x="7880" y="11133"/>
                      <a:pt x="7944" y="11165"/>
                    </a:cubicBezTo>
                    <a:cubicBezTo>
                      <a:pt x="7960" y="11171"/>
                      <a:pt x="7977" y="11174"/>
                      <a:pt x="7995" y="11174"/>
                    </a:cubicBezTo>
                    <a:cubicBezTo>
                      <a:pt x="8012" y="11174"/>
                      <a:pt x="8030" y="11171"/>
                      <a:pt x="8045" y="11165"/>
                    </a:cubicBezTo>
                    <a:cubicBezTo>
                      <a:pt x="8204" y="11286"/>
                      <a:pt x="8370" y="11400"/>
                      <a:pt x="8541" y="11502"/>
                    </a:cubicBezTo>
                    <a:cubicBezTo>
                      <a:pt x="8706" y="11616"/>
                      <a:pt x="8878" y="11737"/>
                      <a:pt x="9049" y="11851"/>
                    </a:cubicBezTo>
                    <a:cubicBezTo>
                      <a:pt x="9215" y="11972"/>
                      <a:pt x="9374" y="12086"/>
                      <a:pt x="9539" y="12201"/>
                    </a:cubicBezTo>
                    <a:cubicBezTo>
                      <a:pt x="9634" y="12271"/>
                      <a:pt x="9729" y="12341"/>
                      <a:pt x="9825" y="12410"/>
                    </a:cubicBezTo>
                    <a:cubicBezTo>
                      <a:pt x="9806" y="12417"/>
                      <a:pt x="9806" y="12436"/>
                      <a:pt x="9812" y="12455"/>
                    </a:cubicBezTo>
                    <a:cubicBezTo>
                      <a:pt x="9863" y="12512"/>
                      <a:pt x="9926" y="12563"/>
                      <a:pt x="9990" y="12601"/>
                    </a:cubicBezTo>
                    <a:lnTo>
                      <a:pt x="10130" y="12709"/>
                    </a:lnTo>
                    <a:cubicBezTo>
                      <a:pt x="9946" y="12620"/>
                      <a:pt x="9761" y="12550"/>
                      <a:pt x="9571" y="12474"/>
                    </a:cubicBezTo>
                    <a:cubicBezTo>
                      <a:pt x="9565" y="12472"/>
                      <a:pt x="9560" y="12472"/>
                      <a:pt x="9555" y="12472"/>
                    </a:cubicBezTo>
                    <a:cubicBezTo>
                      <a:pt x="9522" y="12472"/>
                      <a:pt x="9491" y="12505"/>
                      <a:pt x="9507" y="12538"/>
                    </a:cubicBezTo>
                    <a:cubicBezTo>
                      <a:pt x="9488" y="12531"/>
                      <a:pt x="9469" y="12518"/>
                      <a:pt x="9450" y="12506"/>
                    </a:cubicBezTo>
                    <a:cubicBezTo>
                      <a:pt x="9443" y="12499"/>
                      <a:pt x="9443" y="12493"/>
                      <a:pt x="9437" y="12487"/>
                    </a:cubicBezTo>
                    <a:cubicBezTo>
                      <a:pt x="9088" y="12213"/>
                      <a:pt x="8725" y="11966"/>
                      <a:pt x="8350" y="11730"/>
                    </a:cubicBezTo>
                    <a:cubicBezTo>
                      <a:pt x="8166" y="11616"/>
                      <a:pt x="7982" y="11502"/>
                      <a:pt x="7798" y="11394"/>
                    </a:cubicBezTo>
                    <a:cubicBezTo>
                      <a:pt x="7702" y="11336"/>
                      <a:pt x="7613" y="11286"/>
                      <a:pt x="7518" y="11235"/>
                    </a:cubicBezTo>
                    <a:cubicBezTo>
                      <a:pt x="7416" y="11171"/>
                      <a:pt x="7315" y="11120"/>
                      <a:pt x="7207" y="11076"/>
                    </a:cubicBezTo>
                    <a:lnTo>
                      <a:pt x="7188" y="11076"/>
                    </a:lnTo>
                    <a:cubicBezTo>
                      <a:pt x="7181" y="11070"/>
                      <a:pt x="7175" y="11063"/>
                      <a:pt x="7168" y="11063"/>
                    </a:cubicBezTo>
                    <a:lnTo>
                      <a:pt x="7162" y="11063"/>
                    </a:lnTo>
                    <a:lnTo>
                      <a:pt x="7162" y="11057"/>
                    </a:lnTo>
                    <a:cubicBezTo>
                      <a:pt x="7162" y="11006"/>
                      <a:pt x="7181" y="10968"/>
                      <a:pt x="7213" y="10930"/>
                    </a:cubicBezTo>
                    <a:cubicBezTo>
                      <a:pt x="7232" y="10911"/>
                      <a:pt x="7251" y="10892"/>
                      <a:pt x="7270" y="10866"/>
                    </a:cubicBezTo>
                    <a:cubicBezTo>
                      <a:pt x="7283" y="10847"/>
                      <a:pt x="7308" y="10834"/>
                      <a:pt x="7327" y="10822"/>
                    </a:cubicBezTo>
                    <a:cubicBezTo>
                      <a:pt x="7334" y="10815"/>
                      <a:pt x="7342" y="10812"/>
                      <a:pt x="7350" y="10812"/>
                    </a:cubicBezTo>
                    <a:close/>
                    <a:moveTo>
                      <a:pt x="9653" y="12601"/>
                    </a:moveTo>
                    <a:lnTo>
                      <a:pt x="9653" y="12601"/>
                    </a:lnTo>
                    <a:cubicBezTo>
                      <a:pt x="9965" y="12728"/>
                      <a:pt x="10270" y="12874"/>
                      <a:pt x="10562" y="13046"/>
                    </a:cubicBezTo>
                    <a:lnTo>
                      <a:pt x="10581" y="13071"/>
                    </a:lnTo>
                    <a:cubicBezTo>
                      <a:pt x="10416" y="13021"/>
                      <a:pt x="10257" y="12957"/>
                      <a:pt x="10104" y="12887"/>
                    </a:cubicBezTo>
                    <a:cubicBezTo>
                      <a:pt x="9958" y="12817"/>
                      <a:pt x="9812" y="12735"/>
                      <a:pt x="9679" y="12652"/>
                    </a:cubicBezTo>
                    <a:cubicBezTo>
                      <a:pt x="9666" y="12633"/>
                      <a:pt x="9660" y="12620"/>
                      <a:pt x="9653" y="12601"/>
                    </a:cubicBezTo>
                    <a:close/>
                    <a:moveTo>
                      <a:pt x="4194" y="12328"/>
                    </a:moveTo>
                    <a:lnTo>
                      <a:pt x="4194" y="12328"/>
                    </a:lnTo>
                    <a:cubicBezTo>
                      <a:pt x="4169" y="12385"/>
                      <a:pt x="4137" y="12449"/>
                      <a:pt x="4112" y="12506"/>
                    </a:cubicBezTo>
                    <a:cubicBezTo>
                      <a:pt x="3603" y="13605"/>
                      <a:pt x="3337" y="14794"/>
                      <a:pt x="3012" y="15963"/>
                    </a:cubicBezTo>
                    <a:cubicBezTo>
                      <a:pt x="2943" y="16230"/>
                      <a:pt x="2847" y="16490"/>
                      <a:pt x="2726" y="16744"/>
                    </a:cubicBezTo>
                    <a:cubicBezTo>
                      <a:pt x="2625" y="16954"/>
                      <a:pt x="2485" y="17145"/>
                      <a:pt x="2313" y="17304"/>
                    </a:cubicBezTo>
                    <a:cubicBezTo>
                      <a:pt x="2345" y="17234"/>
                      <a:pt x="2371" y="17157"/>
                      <a:pt x="2390" y="17088"/>
                    </a:cubicBezTo>
                    <a:cubicBezTo>
                      <a:pt x="2479" y="16814"/>
                      <a:pt x="2549" y="16535"/>
                      <a:pt x="2606" y="16255"/>
                    </a:cubicBezTo>
                    <a:cubicBezTo>
                      <a:pt x="2669" y="15982"/>
                      <a:pt x="2739" y="15715"/>
                      <a:pt x="2815" y="15448"/>
                    </a:cubicBezTo>
                    <a:cubicBezTo>
                      <a:pt x="2968" y="14902"/>
                      <a:pt x="3165" y="14374"/>
                      <a:pt x="3387" y="13859"/>
                    </a:cubicBezTo>
                    <a:cubicBezTo>
                      <a:pt x="3514" y="13573"/>
                      <a:pt x="3654" y="13287"/>
                      <a:pt x="3800" y="13014"/>
                    </a:cubicBezTo>
                    <a:cubicBezTo>
                      <a:pt x="3877" y="12868"/>
                      <a:pt x="3953" y="12728"/>
                      <a:pt x="4036" y="12588"/>
                    </a:cubicBezTo>
                    <a:cubicBezTo>
                      <a:pt x="4086" y="12512"/>
                      <a:pt x="4137" y="12430"/>
                      <a:pt x="4188" y="12341"/>
                    </a:cubicBezTo>
                    <a:lnTo>
                      <a:pt x="4194" y="12328"/>
                    </a:lnTo>
                    <a:close/>
                    <a:moveTo>
                      <a:pt x="3578" y="13179"/>
                    </a:moveTo>
                    <a:cubicBezTo>
                      <a:pt x="3508" y="13319"/>
                      <a:pt x="3445" y="13459"/>
                      <a:pt x="3381" y="13599"/>
                    </a:cubicBezTo>
                    <a:cubicBezTo>
                      <a:pt x="3140" y="14107"/>
                      <a:pt x="2936" y="14641"/>
                      <a:pt x="2771" y="15181"/>
                    </a:cubicBezTo>
                    <a:cubicBezTo>
                      <a:pt x="2688" y="15442"/>
                      <a:pt x="2618" y="15709"/>
                      <a:pt x="2555" y="15976"/>
                    </a:cubicBezTo>
                    <a:cubicBezTo>
                      <a:pt x="2485" y="16255"/>
                      <a:pt x="2428" y="16535"/>
                      <a:pt x="2352" y="16814"/>
                    </a:cubicBezTo>
                    <a:cubicBezTo>
                      <a:pt x="2282" y="17081"/>
                      <a:pt x="2180" y="17342"/>
                      <a:pt x="2040" y="17590"/>
                    </a:cubicBezTo>
                    <a:cubicBezTo>
                      <a:pt x="1913" y="17799"/>
                      <a:pt x="1773" y="18003"/>
                      <a:pt x="1614" y="18187"/>
                    </a:cubicBezTo>
                    <a:cubicBezTo>
                      <a:pt x="1297" y="18581"/>
                      <a:pt x="928" y="18969"/>
                      <a:pt x="737" y="19439"/>
                    </a:cubicBezTo>
                    <a:lnTo>
                      <a:pt x="731" y="19433"/>
                    </a:lnTo>
                    <a:cubicBezTo>
                      <a:pt x="1182" y="18486"/>
                      <a:pt x="1583" y="17513"/>
                      <a:pt x="1996" y="16547"/>
                    </a:cubicBezTo>
                    <a:cubicBezTo>
                      <a:pt x="2421" y="15562"/>
                      <a:pt x="2854" y="14577"/>
                      <a:pt x="3260" y="13586"/>
                    </a:cubicBezTo>
                    <a:cubicBezTo>
                      <a:pt x="3266" y="13589"/>
                      <a:pt x="3272" y="13590"/>
                      <a:pt x="3278" y="13590"/>
                    </a:cubicBezTo>
                    <a:cubicBezTo>
                      <a:pt x="3287" y="13590"/>
                      <a:pt x="3295" y="13587"/>
                      <a:pt x="3298" y="13580"/>
                    </a:cubicBezTo>
                    <a:cubicBezTo>
                      <a:pt x="3349" y="13484"/>
                      <a:pt x="3400" y="13395"/>
                      <a:pt x="3451" y="13300"/>
                    </a:cubicBezTo>
                    <a:cubicBezTo>
                      <a:pt x="3457" y="13306"/>
                      <a:pt x="3465" y="13310"/>
                      <a:pt x="3473" y="13310"/>
                    </a:cubicBezTo>
                    <a:cubicBezTo>
                      <a:pt x="3481" y="13310"/>
                      <a:pt x="3489" y="13306"/>
                      <a:pt x="3495" y="13300"/>
                    </a:cubicBezTo>
                    <a:cubicBezTo>
                      <a:pt x="3521" y="13262"/>
                      <a:pt x="3553" y="13224"/>
                      <a:pt x="3578" y="13179"/>
                    </a:cubicBezTo>
                    <a:close/>
                    <a:moveTo>
                      <a:pt x="9253" y="127"/>
                    </a:moveTo>
                    <a:lnTo>
                      <a:pt x="9253" y="127"/>
                    </a:lnTo>
                    <a:cubicBezTo>
                      <a:pt x="9246" y="146"/>
                      <a:pt x="9253" y="158"/>
                      <a:pt x="9272" y="158"/>
                    </a:cubicBezTo>
                    <a:cubicBezTo>
                      <a:pt x="9296" y="160"/>
                      <a:pt x="9321" y="161"/>
                      <a:pt x="9346" y="161"/>
                    </a:cubicBezTo>
                    <a:cubicBezTo>
                      <a:pt x="9406" y="161"/>
                      <a:pt x="9468" y="157"/>
                      <a:pt x="9526" y="152"/>
                    </a:cubicBezTo>
                    <a:cubicBezTo>
                      <a:pt x="9602" y="152"/>
                      <a:pt x="9691" y="146"/>
                      <a:pt x="9774" y="146"/>
                    </a:cubicBezTo>
                    <a:cubicBezTo>
                      <a:pt x="9952" y="146"/>
                      <a:pt x="10130" y="165"/>
                      <a:pt x="10308" y="196"/>
                    </a:cubicBezTo>
                    <a:cubicBezTo>
                      <a:pt x="10479" y="228"/>
                      <a:pt x="10651" y="279"/>
                      <a:pt x="10810" y="336"/>
                    </a:cubicBezTo>
                    <a:lnTo>
                      <a:pt x="10842" y="349"/>
                    </a:lnTo>
                    <a:cubicBezTo>
                      <a:pt x="10842" y="355"/>
                      <a:pt x="10848" y="362"/>
                      <a:pt x="10848" y="362"/>
                    </a:cubicBezTo>
                    <a:cubicBezTo>
                      <a:pt x="10892" y="387"/>
                      <a:pt x="10931" y="406"/>
                      <a:pt x="10975" y="419"/>
                    </a:cubicBezTo>
                    <a:cubicBezTo>
                      <a:pt x="11019" y="438"/>
                      <a:pt x="11058" y="451"/>
                      <a:pt x="11096" y="470"/>
                    </a:cubicBezTo>
                    <a:cubicBezTo>
                      <a:pt x="11178" y="514"/>
                      <a:pt x="11255" y="559"/>
                      <a:pt x="11331" y="610"/>
                    </a:cubicBezTo>
                    <a:cubicBezTo>
                      <a:pt x="11483" y="724"/>
                      <a:pt x="11623" y="857"/>
                      <a:pt x="11744" y="1010"/>
                    </a:cubicBezTo>
                    <a:cubicBezTo>
                      <a:pt x="11871" y="1175"/>
                      <a:pt x="11998" y="1347"/>
                      <a:pt x="12106" y="1531"/>
                    </a:cubicBezTo>
                    <a:cubicBezTo>
                      <a:pt x="12208" y="1709"/>
                      <a:pt x="12322" y="1874"/>
                      <a:pt x="12449" y="2033"/>
                    </a:cubicBezTo>
                    <a:lnTo>
                      <a:pt x="12443" y="2039"/>
                    </a:lnTo>
                    <a:cubicBezTo>
                      <a:pt x="12402" y="2075"/>
                      <a:pt x="12350" y="2094"/>
                      <a:pt x="12295" y="2094"/>
                    </a:cubicBezTo>
                    <a:cubicBezTo>
                      <a:pt x="12281" y="2094"/>
                      <a:pt x="12267" y="2093"/>
                      <a:pt x="12252" y="2090"/>
                    </a:cubicBezTo>
                    <a:cubicBezTo>
                      <a:pt x="12163" y="2090"/>
                      <a:pt x="12074" y="2090"/>
                      <a:pt x="11985" y="2084"/>
                    </a:cubicBezTo>
                    <a:cubicBezTo>
                      <a:pt x="11814" y="2071"/>
                      <a:pt x="11636" y="2052"/>
                      <a:pt x="11471" y="2027"/>
                    </a:cubicBezTo>
                    <a:cubicBezTo>
                      <a:pt x="11468" y="2026"/>
                      <a:pt x="11466" y="2026"/>
                      <a:pt x="11463" y="2026"/>
                    </a:cubicBezTo>
                    <a:cubicBezTo>
                      <a:pt x="11423" y="2026"/>
                      <a:pt x="11396" y="2073"/>
                      <a:pt x="11420" y="2103"/>
                    </a:cubicBezTo>
                    <a:cubicBezTo>
                      <a:pt x="11598" y="2332"/>
                      <a:pt x="11833" y="2503"/>
                      <a:pt x="12093" y="2605"/>
                    </a:cubicBezTo>
                    <a:cubicBezTo>
                      <a:pt x="12030" y="2611"/>
                      <a:pt x="11960" y="2624"/>
                      <a:pt x="11890" y="2637"/>
                    </a:cubicBezTo>
                    <a:cubicBezTo>
                      <a:pt x="11706" y="2675"/>
                      <a:pt x="11534" y="2726"/>
                      <a:pt x="11363" y="2796"/>
                    </a:cubicBezTo>
                    <a:cubicBezTo>
                      <a:pt x="11045" y="2935"/>
                      <a:pt x="10753" y="3132"/>
                      <a:pt x="10517" y="3387"/>
                    </a:cubicBezTo>
                    <a:cubicBezTo>
                      <a:pt x="10428" y="3476"/>
                      <a:pt x="10352" y="3571"/>
                      <a:pt x="10282" y="3679"/>
                    </a:cubicBezTo>
                    <a:cubicBezTo>
                      <a:pt x="10251" y="3717"/>
                      <a:pt x="10225" y="3762"/>
                      <a:pt x="10200" y="3800"/>
                    </a:cubicBezTo>
                    <a:cubicBezTo>
                      <a:pt x="10187" y="3831"/>
                      <a:pt x="10174" y="3863"/>
                      <a:pt x="10162" y="3901"/>
                    </a:cubicBezTo>
                    <a:lnTo>
                      <a:pt x="10162" y="3851"/>
                    </a:lnTo>
                    <a:cubicBezTo>
                      <a:pt x="10162" y="3730"/>
                      <a:pt x="10143" y="3609"/>
                      <a:pt x="10098" y="3488"/>
                    </a:cubicBezTo>
                    <a:cubicBezTo>
                      <a:pt x="10092" y="3474"/>
                      <a:pt x="10076" y="3466"/>
                      <a:pt x="10060" y="3466"/>
                    </a:cubicBezTo>
                    <a:cubicBezTo>
                      <a:pt x="10040" y="3466"/>
                      <a:pt x="10022" y="3477"/>
                      <a:pt x="10022" y="3501"/>
                    </a:cubicBezTo>
                    <a:cubicBezTo>
                      <a:pt x="10022" y="3603"/>
                      <a:pt x="10022" y="3711"/>
                      <a:pt x="10034" y="3812"/>
                    </a:cubicBezTo>
                    <a:cubicBezTo>
                      <a:pt x="10047" y="3920"/>
                      <a:pt x="10047" y="4035"/>
                      <a:pt x="10041" y="4143"/>
                    </a:cubicBezTo>
                    <a:cubicBezTo>
                      <a:pt x="10034" y="4359"/>
                      <a:pt x="10009" y="4575"/>
                      <a:pt x="9971" y="4785"/>
                    </a:cubicBezTo>
                    <a:cubicBezTo>
                      <a:pt x="9888" y="5210"/>
                      <a:pt x="9768" y="5630"/>
                      <a:pt x="9596" y="6030"/>
                    </a:cubicBezTo>
                    <a:cubicBezTo>
                      <a:pt x="9291" y="6774"/>
                      <a:pt x="8891" y="7479"/>
                      <a:pt x="8408" y="8121"/>
                    </a:cubicBezTo>
                    <a:cubicBezTo>
                      <a:pt x="8134" y="8477"/>
                      <a:pt x="7836" y="8820"/>
                      <a:pt x="7524" y="9144"/>
                    </a:cubicBezTo>
                    <a:cubicBezTo>
                      <a:pt x="7518" y="9150"/>
                      <a:pt x="7518" y="9169"/>
                      <a:pt x="7531" y="9169"/>
                    </a:cubicBezTo>
                    <a:cubicBezTo>
                      <a:pt x="7207" y="9475"/>
                      <a:pt x="6857" y="9748"/>
                      <a:pt x="6488" y="9996"/>
                    </a:cubicBezTo>
                    <a:cubicBezTo>
                      <a:pt x="6298" y="10123"/>
                      <a:pt x="6107" y="10237"/>
                      <a:pt x="5904" y="10351"/>
                    </a:cubicBezTo>
                    <a:lnTo>
                      <a:pt x="5917" y="10339"/>
                    </a:lnTo>
                    <a:cubicBezTo>
                      <a:pt x="6063" y="10212"/>
                      <a:pt x="6215" y="10091"/>
                      <a:pt x="6368" y="9970"/>
                    </a:cubicBezTo>
                    <a:cubicBezTo>
                      <a:pt x="6444" y="9907"/>
                      <a:pt x="6527" y="9849"/>
                      <a:pt x="6603" y="9786"/>
                    </a:cubicBezTo>
                    <a:cubicBezTo>
                      <a:pt x="6685" y="9735"/>
                      <a:pt x="6762" y="9672"/>
                      <a:pt x="6825" y="9602"/>
                    </a:cubicBezTo>
                    <a:cubicBezTo>
                      <a:pt x="6842" y="9574"/>
                      <a:pt x="6825" y="9542"/>
                      <a:pt x="6800" y="9542"/>
                    </a:cubicBezTo>
                    <a:cubicBezTo>
                      <a:pt x="6796" y="9542"/>
                      <a:pt x="6791" y="9543"/>
                      <a:pt x="6787" y="9544"/>
                    </a:cubicBezTo>
                    <a:cubicBezTo>
                      <a:pt x="6692" y="9583"/>
                      <a:pt x="6609" y="9633"/>
                      <a:pt x="6533" y="9691"/>
                    </a:cubicBezTo>
                    <a:cubicBezTo>
                      <a:pt x="6457" y="9748"/>
                      <a:pt x="6374" y="9811"/>
                      <a:pt x="6298" y="9869"/>
                    </a:cubicBezTo>
                    <a:cubicBezTo>
                      <a:pt x="6196" y="9945"/>
                      <a:pt x="6107" y="10021"/>
                      <a:pt x="6012" y="10104"/>
                    </a:cubicBezTo>
                    <a:cubicBezTo>
                      <a:pt x="5917" y="10161"/>
                      <a:pt x="5821" y="10224"/>
                      <a:pt x="5732" y="10301"/>
                    </a:cubicBezTo>
                    <a:cubicBezTo>
                      <a:pt x="5789" y="10231"/>
                      <a:pt x="5847" y="10161"/>
                      <a:pt x="5910" y="10097"/>
                    </a:cubicBezTo>
                    <a:cubicBezTo>
                      <a:pt x="5980" y="10021"/>
                      <a:pt x="6050" y="9938"/>
                      <a:pt x="6107" y="9849"/>
                    </a:cubicBezTo>
                    <a:cubicBezTo>
                      <a:pt x="6123" y="9823"/>
                      <a:pt x="6096" y="9802"/>
                      <a:pt x="6071" y="9802"/>
                    </a:cubicBezTo>
                    <a:cubicBezTo>
                      <a:pt x="6066" y="9802"/>
                      <a:pt x="6061" y="9803"/>
                      <a:pt x="6056" y="9805"/>
                    </a:cubicBezTo>
                    <a:cubicBezTo>
                      <a:pt x="5974" y="9875"/>
                      <a:pt x="5898" y="9951"/>
                      <a:pt x="5828" y="10034"/>
                    </a:cubicBezTo>
                    <a:cubicBezTo>
                      <a:pt x="5751" y="10110"/>
                      <a:pt x="5681" y="10199"/>
                      <a:pt x="5612" y="10282"/>
                    </a:cubicBezTo>
                    <a:cubicBezTo>
                      <a:pt x="5465" y="10453"/>
                      <a:pt x="5326" y="10631"/>
                      <a:pt x="5186" y="10815"/>
                    </a:cubicBezTo>
                    <a:cubicBezTo>
                      <a:pt x="5173" y="10834"/>
                      <a:pt x="5154" y="10854"/>
                      <a:pt x="5141" y="10879"/>
                    </a:cubicBezTo>
                    <a:cubicBezTo>
                      <a:pt x="5059" y="10968"/>
                      <a:pt x="4982" y="11057"/>
                      <a:pt x="4913" y="11152"/>
                    </a:cubicBezTo>
                    <a:cubicBezTo>
                      <a:pt x="4849" y="11235"/>
                      <a:pt x="4785" y="11324"/>
                      <a:pt x="4728" y="11406"/>
                    </a:cubicBezTo>
                    <a:cubicBezTo>
                      <a:pt x="4677" y="11476"/>
                      <a:pt x="4627" y="11540"/>
                      <a:pt x="4582" y="11610"/>
                    </a:cubicBezTo>
                    <a:cubicBezTo>
                      <a:pt x="4455" y="11775"/>
                      <a:pt x="4334" y="11947"/>
                      <a:pt x="4213" y="12112"/>
                    </a:cubicBezTo>
                    <a:cubicBezTo>
                      <a:pt x="4207" y="12112"/>
                      <a:pt x="4201" y="12118"/>
                      <a:pt x="4194" y="12124"/>
                    </a:cubicBezTo>
                    <a:cubicBezTo>
                      <a:pt x="4105" y="12233"/>
                      <a:pt x="4023" y="12347"/>
                      <a:pt x="3959" y="12474"/>
                    </a:cubicBezTo>
                    <a:lnTo>
                      <a:pt x="3953" y="12487"/>
                    </a:lnTo>
                    <a:cubicBezTo>
                      <a:pt x="3915" y="12538"/>
                      <a:pt x="3877" y="12595"/>
                      <a:pt x="3839" y="12652"/>
                    </a:cubicBezTo>
                    <a:cubicBezTo>
                      <a:pt x="3756" y="12760"/>
                      <a:pt x="3692" y="12874"/>
                      <a:pt x="3616" y="12989"/>
                    </a:cubicBezTo>
                    <a:cubicBezTo>
                      <a:pt x="3718" y="12804"/>
                      <a:pt x="3819" y="12627"/>
                      <a:pt x="3921" y="12442"/>
                    </a:cubicBezTo>
                    <a:cubicBezTo>
                      <a:pt x="4144" y="12067"/>
                      <a:pt x="4372" y="11692"/>
                      <a:pt x="4614" y="11324"/>
                    </a:cubicBezTo>
                    <a:cubicBezTo>
                      <a:pt x="4684" y="11222"/>
                      <a:pt x="4747" y="11120"/>
                      <a:pt x="4817" y="11019"/>
                    </a:cubicBezTo>
                    <a:cubicBezTo>
                      <a:pt x="4887" y="10923"/>
                      <a:pt x="4951" y="10822"/>
                      <a:pt x="5001" y="10714"/>
                    </a:cubicBezTo>
                    <a:cubicBezTo>
                      <a:pt x="5006" y="10699"/>
                      <a:pt x="4996" y="10684"/>
                      <a:pt x="4985" y="10684"/>
                    </a:cubicBezTo>
                    <a:cubicBezTo>
                      <a:pt x="4982" y="10684"/>
                      <a:pt x="4979" y="10685"/>
                      <a:pt x="4976" y="10688"/>
                    </a:cubicBezTo>
                    <a:cubicBezTo>
                      <a:pt x="4900" y="10765"/>
                      <a:pt x="4836" y="10847"/>
                      <a:pt x="4779" y="10930"/>
                    </a:cubicBezTo>
                    <a:cubicBezTo>
                      <a:pt x="4716" y="11019"/>
                      <a:pt x="4652" y="11108"/>
                      <a:pt x="4588" y="11203"/>
                    </a:cubicBezTo>
                    <a:cubicBezTo>
                      <a:pt x="4461" y="11381"/>
                      <a:pt x="4347" y="11565"/>
                      <a:pt x="4233" y="11756"/>
                    </a:cubicBezTo>
                    <a:cubicBezTo>
                      <a:pt x="3997" y="12124"/>
                      <a:pt x="3781" y="12506"/>
                      <a:pt x="3578" y="12887"/>
                    </a:cubicBezTo>
                    <a:cubicBezTo>
                      <a:pt x="3508" y="13027"/>
                      <a:pt x="3432" y="13160"/>
                      <a:pt x="3368" y="13300"/>
                    </a:cubicBezTo>
                    <a:cubicBezTo>
                      <a:pt x="3438" y="13122"/>
                      <a:pt x="3508" y="12938"/>
                      <a:pt x="3572" y="12754"/>
                    </a:cubicBezTo>
                    <a:cubicBezTo>
                      <a:pt x="3680" y="12474"/>
                      <a:pt x="3769" y="12194"/>
                      <a:pt x="3826" y="11902"/>
                    </a:cubicBezTo>
                    <a:cubicBezTo>
                      <a:pt x="3830" y="11879"/>
                      <a:pt x="3809" y="11862"/>
                      <a:pt x="3790" y="11862"/>
                    </a:cubicBezTo>
                    <a:cubicBezTo>
                      <a:pt x="3778" y="11862"/>
                      <a:pt x="3767" y="11868"/>
                      <a:pt x="3762" y="11883"/>
                    </a:cubicBezTo>
                    <a:cubicBezTo>
                      <a:pt x="3654" y="12124"/>
                      <a:pt x="3584" y="12379"/>
                      <a:pt x="3495" y="12627"/>
                    </a:cubicBezTo>
                    <a:cubicBezTo>
                      <a:pt x="3406" y="12874"/>
                      <a:pt x="3311" y="13129"/>
                      <a:pt x="3216" y="13370"/>
                    </a:cubicBezTo>
                    <a:cubicBezTo>
                      <a:pt x="3025" y="13859"/>
                      <a:pt x="2822" y="14342"/>
                      <a:pt x="2612" y="14825"/>
                    </a:cubicBezTo>
                    <a:cubicBezTo>
                      <a:pt x="2180" y="15829"/>
                      <a:pt x="1748" y="16840"/>
                      <a:pt x="1316" y="17844"/>
                    </a:cubicBezTo>
                    <a:cubicBezTo>
                      <a:pt x="1074" y="18397"/>
                      <a:pt x="845" y="18943"/>
                      <a:pt x="629" y="19502"/>
                    </a:cubicBezTo>
                    <a:cubicBezTo>
                      <a:pt x="502" y="19674"/>
                      <a:pt x="318" y="19807"/>
                      <a:pt x="115" y="19871"/>
                    </a:cubicBezTo>
                    <a:cubicBezTo>
                      <a:pt x="331" y="18797"/>
                      <a:pt x="763" y="17780"/>
                      <a:pt x="1176" y="16763"/>
                    </a:cubicBezTo>
                    <a:cubicBezTo>
                      <a:pt x="1608" y="15702"/>
                      <a:pt x="2027" y="14628"/>
                      <a:pt x="2472" y="13573"/>
                    </a:cubicBezTo>
                    <a:cubicBezTo>
                      <a:pt x="2720" y="12989"/>
                      <a:pt x="2993" y="12417"/>
                      <a:pt x="3267" y="11851"/>
                    </a:cubicBezTo>
                    <a:lnTo>
                      <a:pt x="3267" y="11845"/>
                    </a:lnTo>
                    <a:cubicBezTo>
                      <a:pt x="3546" y="11578"/>
                      <a:pt x="3819" y="11317"/>
                      <a:pt x="4099" y="11051"/>
                    </a:cubicBezTo>
                    <a:cubicBezTo>
                      <a:pt x="4747" y="10428"/>
                      <a:pt x="5389" y="9805"/>
                      <a:pt x="6018" y="9163"/>
                    </a:cubicBezTo>
                    <a:cubicBezTo>
                      <a:pt x="6647" y="8521"/>
                      <a:pt x="7264" y="7873"/>
                      <a:pt x="7867" y="7206"/>
                    </a:cubicBezTo>
                    <a:cubicBezTo>
                      <a:pt x="8395" y="6621"/>
                      <a:pt x="8948" y="5992"/>
                      <a:pt x="9177" y="5217"/>
                    </a:cubicBezTo>
                    <a:cubicBezTo>
                      <a:pt x="9367" y="4581"/>
                      <a:pt x="9323" y="3831"/>
                      <a:pt x="8903" y="3298"/>
                    </a:cubicBezTo>
                    <a:cubicBezTo>
                      <a:pt x="8852" y="3234"/>
                      <a:pt x="8795" y="3171"/>
                      <a:pt x="8738" y="3113"/>
                    </a:cubicBezTo>
                    <a:cubicBezTo>
                      <a:pt x="8795" y="3082"/>
                      <a:pt x="8852" y="3056"/>
                      <a:pt x="8916" y="3024"/>
                    </a:cubicBezTo>
                    <a:cubicBezTo>
                      <a:pt x="8934" y="3013"/>
                      <a:pt x="8930" y="2979"/>
                      <a:pt x="8909" y="2979"/>
                    </a:cubicBezTo>
                    <a:cubicBezTo>
                      <a:pt x="8907" y="2979"/>
                      <a:pt x="8905" y="2979"/>
                      <a:pt x="8903" y="2980"/>
                    </a:cubicBezTo>
                    <a:cubicBezTo>
                      <a:pt x="8776" y="2999"/>
                      <a:pt x="8655" y="3050"/>
                      <a:pt x="8547" y="3120"/>
                    </a:cubicBezTo>
                    <a:cubicBezTo>
                      <a:pt x="8497" y="3151"/>
                      <a:pt x="8446" y="3190"/>
                      <a:pt x="8395" y="3234"/>
                    </a:cubicBezTo>
                    <a:cubicBezTo>
                      <a:pt x="8350" y="3266"/>
                      <a:pt x="8281" y="3317"/>
                      <a:pt x="8287" y="3387"/>
                    </a:cubicBezTo>
                    <a:cubicBezTo>
                      <a:pt x="8287" y="3399"/>
                      <a:pt x="8306" y="3412"/>
                      <a:pt x="8319" y="3412"/>
                    </a:cubicBezTo>
                    <a:cubicBezTo>
                      <a:pt x="8350" y="3406"/>
                      <a:pt x="8382" y="3393"/>
                      <a:pt x="8401" y="3368"/>
                    </a:cubicBezTo>
                    <a:cubicBezTo>
                      <a:pt x="8420" y="3348"/>
                      <a:pt x="8439" y="3329"/>
                      <a:pt x="8458" y="3310"/>
                    </a:cubicBezTo>
                    <a:cubicBezTo>
                      <a:pt x="8503" y="3266"/>
                      <a:pt x="8554" y="3228"/>
                      <a:pt x="8605" y="3196"/>
                    </a:cubicBezTo>
                    <a:lnTo>
                      <a:pt x="8624" y="3183"/>
                    </a:lnTo>
                    <a:cubicBezTo>
                      <a:pt x="8624" y="3196"/>
                      <a:pt x="8636" y="3209"/>
                      <a:pt x="8643" y="3221"/>
                    </a:cubicBezTo>
                    <a:cubicBezTo>
                      <a:pt x="9138" y="3679"/>
                      <a:pt x="9227" y="4416"/>
                      <a:pt x="9081" y="5045"/>
                    </a:cubicBezTo>
                    <a:cubicBezTo>
                      <a:pt x="8903" y="5801"/>
                      <a:pt x="8376" y="6431"/>
                      <a:pt x="7874" y="6996"/>
                    </a:cubicBezTo>
                    <a:cubicBezTo>
                      <a:pt x="7296" y="7651"/>
                      <a:pt x="6692" y="8286"/>
                      <a:pt x="6082" y="8909"/>
                    </a:cubicBezTo>
                    <a:cubicBezTo>
                      <a:pt x="5472" y="9538"/>
                      <a:pt x="4849" y="10167"/>
                      <a:pt x="4226" y="10777"/>
                    </a:cubicBezTo>
                    <a:cubicBezTo>
                      <a:pt x="3597" y="11387"/>
                      <a:pt x="2962" y="11997"/>
                      <a:pt x="2326" y="12601"/>
                    </a:cubicBezTo>
                    <a:cubicBezTo>
                      <a:pt x="2269" y="12658"/>
                      <a:pt x="2218" y="12709"/>
                      <a:pt x="2167" y="12760"/>
                    </a:cubicBezTo>
                    <a:cubicBezTo>
                      <a:pt x="2269" y="12194"/>
                      <a:pt x="2402" y="11635"/>
                      <a:pt x="2561" y="11082"/>
                    </a:cubicBezTo>
                    <a:cubicBezTo>
                      <a:pt x="2574" y="11082"/>
                      <a:pt x="2587" y="11082"/>
                      <a:pt x="2593" y="11070"/>
                    </a:cubicBezTo>
                    <a:cubicBezTo>
                      <a:pt x="3044" y="10231"/>
                      <a:pt x="3584" y="9436"/>
                      <a:pt x="4207" y="8712"/>
                    </a:cubicBezTo>
                    <a:cubicBezTo>
                      <a:pt x="4379" y="8509"/>
                      <a:pt x="4569" y="8312"/>
                      <a:pt x="4728" y="8096"/>
                    </a:cubicBezTo>
                    <a:cubicBezTo>
                      <a:pt x="4749" y="8075"/>
                      <a:pt x="4728" y="8046"/>
                      <a:pt x="4705" y="8046"/>
                    </a:cubicBezTo>
                    <a:cubicBezTo>
                      <a:pt x="4700" y="8046"/>
                      <a:pt x="4695" y="8047"/>
                      <a:pt x="4690" y="8051"/>
                    </a:cubicBezTo>
                    <a:cubicBezTo>
                      <a:pt x="4506" y="8204"/>
                      <a:pt x="4334" y="8369"/>
                      <a:pt x="4182" y="8553"/>
                    </a:cubicBezTo>
                    <a:cubicBezTo>
                      <a:pt x="4023" y="8737"/>
                      <a:pt x="3870" y="8928"/>
                      <a:pt x="3724" y="9119"/>
                    </a:cubicBezTo>
                    <a:cubicBezTo>
                      <a:pt x="3432" y="9500"/>
                      <a:pt x="3165" y="9907"/>
                      <a:pt x="2930" y="10326"/>
                    </a:cubicBezTo>
                    <a:cubicBezTo>
                      <a:pt x="2809" y="10542"/>
                      <a:pt x="2701" y="10758"/>
                      <a:pt x="2593" y="10974"/>
                    </a:cubicBezTo>
                    <a:cubicBezTo>
                      <a:pt x="2625" y="10885"/>
                      <a:pt x="2657" y="10790"/>
                      <a:pt x="2682" y="10695"/>
                    </a:cubicBezTo>
                    <a:cubicBezTo>
                      <a:pt x="2695" y="10695"/>
                      <a:pt x="2707" y="10688"/>
                      <a:pt x="2707" y="10682"/>
                    </a:cubicBezTo>
                    <a:cubicBezTo>
                      <a:pt x="2866" y="10332"/>
                      <a:pt x="3012" y="9977"/>
                      <a:pt x="3184" y="9633"/>
                    </a:cubicBezTo>
                    <a:cubicBezTo>
                      <a:pt x="3705" y="8591"/>
                      <a:pt x="4385" y="7638"/>
                      <a:pt x="5192" y="6806"/>
                    </a:cubicBezTo>
                    <a:cubicBezTo>
                      <a:pt x="5345" y="6647"/>
                      <a:pt x="5504" y="6500"/>
                      <a:pt x="5662" y="6354"/>
                    </a:cubicBezTo>
                    <a:lnTo>
                      <a:pt x="5891" y="6132"/>
                    </a:lnTo>
                    <a:cubicBezTo>
                      <a:pt x="5980" y="6062"/>
                      <a:pt x="6056" y="5986"/>
                      <a:pt x="6133" y="5909"/>
                    </a:cubicBezTo>
                    <a:cubicBezTo>
                      <a:pt x="6144" y="5893"/>
                      <a:pt x="6131" y="5862"/>
                      <a:pt x="6111" y="5862"/>
                    </a:cubicBezTo>
                    <a:cubicBezTo>
                      <a:pt x="6108" y="5862"/>
                      <a:pt x="6104" y="5863"/>
                      <a:pt x="6101" y="5865"/>
                    </a:cubicBezTo>
                    <a:cubicBezTo>
                      <a:pt x="6018" y="5916"/>
                      <a:pt x="5942" y="5973"/>
                      <a:pt x="5866" y="6030"/>
                    </a:cubicBezTo>
                    <a:cubicBezTo>
                      <a:pt x="5796" y="6094"/>
                      <a:pt x="5720" y="6151"/>
                      <a:pt x="5643" y="6215"/>
                    </a:cubicBezTo>
                    <a:cubicBezTo>
                      <a:pt x="5497" y="6342"/>
                      <a:pt x="5357" y="6475"/>
                      <a:pt x="5224" y="6615"/>
                    </a:cubicBezTo>
                    <a:cubicBezTo>
                      <a:pt x="4944" y="6888"/>
                      <a:pt x="4684" y="7180"/>
                      <a:pt x="4436" y="7485"/>
                    </a:cubicBezTo>
                    <a:cubicBezTo>
                      <a:pt x="3947" y="8089"/>
                      <a:pt x="3521" y="8744"/>
                      <a:pt x="3171" y="9443"/>
                    </a:cubicBezTo>
                    <a:cubicBezTo>
                      <a:pt x="3133" y="9519"/>
                      <a:pt x="3095" y="9595"/>
                      <a:pt x="3063" y="9665"/>
                    </a:cubicBezTo>
                    <a:cubicBezTo>
                      <a:pt x="3222" y="9278"/>
                      <a:pt x="3400" y="8896"/>
                      <a:pt x="3597" y="8521"/>
                    </a:cubicBezTo>
                    <a:cubicBezTo>
                      <a:pt x="3699" y="8337"/>
                      <a:pt x="3800" y="8146"/>
                      <a:pt x="3902" y="7968"/>
                    </a:cubicBezTo>
                    <a:cubicBezTo>
                      <a:pt x="4010" y="7784"/>
                      <a:pt x="4131" y="7600"/>
                      <a:pt x="4220" y="7409"/>
                    </a:cubicBezTo>
                    <a:cubicBezTo>
                      <a:pt x="4238" y="7378"/>
                      <a:pt x="4211" y="7349"/>
                      <a:pt x="4182" y="7349"/>
                    </a:cubicBezTo>
                    <a:cubicBezTo>
                      <a:pt x="4171" y="7349"/>
                      <a:pt x="4159" y="7354"/>
                      <a:pt x="4150" y="7365"/>
                    </a:cubicBezTo>
                    <a:cubicBezTo>
                      <a:pt x="4029" y="7517"/>
                      <a:pt x="3921" y="7676"/>
                      <a:pt x="3826" y="7841"/>
                    </a:cubicBezTo>
                    <a:cubicBezTo>
                      <a:pt x="3731" y="8000"/>
                      <a:pt x="3635" y="8172"/>
                      <a:pt x="3546" y="8337"/>
                    </a:cubicBezTo>
                    <a:cubicBezTo>
                      <a:pt x="3483" y="8445"/>
                      <a:pt x="3425" y="8553"/>
                      <a:pt x="3375" y="8667"/>
                    </a:cubicBezTo>
                    <a:cubicBezTo>
                      <a:pt x="3406" y="8578"/>
                      <a:pt x="3445" y="8483"/>
                      <a:pt x="3483" y="8394"/>
                    </a:cubicBezTo>
                    <a:cubicBezTo>
                      <a:pt x="3692" y="7879"/>
                      <a:pt x="3921" y="7371"/>
                      <a:pt x="4169" y="6869"/>
                    </a:cubicBezTo>
                    <a:cubicBezTo>
                      <a:pt x="4410" y="6373"/>
                      <a:pt x="4665" y="5878"/>
                      <a:pt x="4932" y="5395"/>
                    </a:cubicBezTo>
                    <a:cubicBezTo>
                      <a:pt x="5160" y="4963"/>
                      <a:pt x="5415" y="4537"/>
                      <a:pt x="5688" y="4136"/>
                    </a:cubicBezTo>
                    <a:cubicBezTo>
                      <a:pt x="5993" y="3717"/>
                      <a:pt x="6361" y="3348"/>
                      <a:pt x="6832" y="3126"/>
                    </a:cubicBezTo>
                    <a:cubicBezTo>
                      <a:pt x="6879" y="3097"/>
                      <a:pt x="6855" y="3029"/>
                      <a:pt x="6806" y="3029"/>
                    </a:cubicBezTo>
                    <a:cubicBezTo>
                      <a:pt x="6802" y="3029"/>
                      <a:pt x="6798" y="3030"/>
                      <a:pt x="6794" y="3031"/>
                    </a:cubicBezTo>
                    <a:cubicBezTo>
                      <a:pt x="6565" y="3126"/>
                      <a:pt x="6355" y="3253"/>
                      <a:pt x="6171" y="3412"/>
                    </a:cubicBezTo>
                    <a:lnTo>
                      <a:pt x="6317" y="3158"/>
                    </a:lnTo>
                    <a:lnTo>
                      <a:pt x="6431" y="2961"/>
                    </a:lnTo>
                    <a:cubicBezTo>
                      <a:pt x="6469" y="2897"/>
                      <a:pt x="6514" y="2834"/>
                      <a:pt x="6546" y="2770"/>
                    </a:cubicBezTo>
                    <a:cubicBezTo>
                      <a:pt x="6590" y="2694"/>
                      <a:pt x="6635" y="2618"/>
                      <a:pt x="6679" y="2541"/>
                    </a:cubicBezTo>
                    <a:cubicBezTo>
                      <a:pt x="6768" y="2389"/>
                      <a:pt x="6863" y="2236"/>
                      <a:pt x="6959" y="2090"/>
                    </a:cubicBezTo>
                    <a:cubicBezTo>
                      <a:pt x="7079" y="1906"/>
                      <a:pt x="7200" y="1728"/>
                      <a:pt x="7327" y="1550"/>
                    </a:cubicBezTo>
                    <a:lnTo>
                      <a:pt x="7327" y="1550"/>
                    </a:lnTo>
                    <a:cubicBezTo>
                      <a:pt x="7276" y="1652"/>
                      <a:pt x="7232" y="1766"/>
                      <a:pt x="7213" y="1881"/>
                    </a:cubicBezTo>
                    <a:cubicBezTo>
                      <a:pt x="7213" y="1893"/>
                      <a:pt x="7224" y="1903"/>
                      <a:pt x="7235" y="1903"/>
                    </a:cubicBezTo>
                    <a:cubicBezTo>
                      <a:pt x="7241" y="1903"/>
                      <a:pt x="7247" y="1900"/>
                      <a:pt x="7251" y="1893"/>
                    </a:cubicBezTo>
                    <a:cubicBezTo>
                      <a:pt x="7340" y="1747"/>
                      <a:pt x="7410" y="1588"/>
                      <a:pt x="7486" y="1436"/>
                    </a:cubicBezTo>
                    <a:cubicBezTo>
                      <a:pt x="7582" y="1283"/>
                      <a:pt x="7690" y="1131"/>
                      <a:pt x="7804" y="991"/>
                    </a:cubicBezTo>
                    <a:cubicBezTo>
                      <a:pt x="8007" y="762"/>
                      <a:pt x="8236" y="559"/>
                      <a:pt x="8484" y="387"/>
                    </a:cubicBezTo>
                    <a:cubicBezTo>
                      <a:pt x="8554" y="355"/>
                      <a:pt x="8624" y="317"/>
                      <a:pt x="8694" y="292"/>
                    </a:cubicBezTo>
                    <a:cubicBezTo>
                      <a:pt x="8872" y="216"/>
                      <a:pt x="9062" y="165"/>
                      <a:pt x="9253" y="127"/>
                    </a:cubicBezTo>
                    <a:close/>
                    <a:moveTo>
                      <a:pt x="9709" y="0"/>
                    </a:moveTo>
                    <a:cubicBezTo>
                      <a:pt x="9205" y="0"/>
                      <a:pt x="8696" y="150"/>
                      <a:pt x="8268" y="406"/>
                    </a:cubicBezTo>
                    <a:cubicBezTo>
                      <a:pt x="8096" y="502"/>
                      <a:pt x="7944" y="629"/>
                      <a:pt x="7817" y="781"/>
                    </a:cubicBezTo>
                    <a:cubicBezTo>
                      <a:pt x="7806" y="797"/>
                      <a:pt x="7821" y="816"/>
                      <a:pt x="7837" y="816"/>
                    </a:cubicBezTo>
                    <a:cubicBezTo>
                      <a:pt x="7841" y="816"/>
                      <a:pt x="7845" y="815"/>
                      <a:pt x="7848" y="813"/>
                    </a:cubicBezTo>
                    <a:lnTo>
                      <a:pt x="7880" y="787"/>
                    </a:lnTo>
                    <a:lnTo>
                      <a:pt x="7880" y="787"/>
                    </a:lnTo>
                    <a:cubicBezTo>
                      <a:pt x="7836" y="838"/>
                      <a:pt x="7791" y="883"/>
                      <a:pt x="7747" y="934"/>
                    </a:cubicBezTo>
                    <a:cubicBezTo>
                      <a:pt x="7677" y="1016"/>
                      <a:pt x="7613" y="1099"/>
                      <a:pt x="7550" y="1188"/>
                    </a:cubicBezTo>
                    <a:lnTo>
                      <a:pt x="7537" y="1194"/>
                    </a:lnTo>
                    <a:cubicBezTo>
                      <a:pt x="7435" y="1309"/>
                      <a:pt x="7340" y="1429"/>
                      <a:pt x="7251" y="1544"/>
                    </a:cubicBezTo>
                    <a:cubicBezTo>
                      <a:pt x="7238" y="1544"/>
                      <a:pt x="7232" y="1544"/>
                      <a:pt x="7226" y="1550"/>
                    </a:cubicBezTo>
                    <a:cubicBezTo>
                      <a:pt x="6946" y="1919"/>
                      <a:pt x="6705" y="2306"/>
                      <a:pt x="6457" y="2694"/>
                    </a:cubicBezTo>
                    <a:cubicBezTo>
                      <a:pt x="6330" y="2885"/>
                      <a:pt x="6215" y="3082"/>
                      <a:pt x="6095" y="3279"/>
                    </a:cubicBezTo>
                    <a:cubicBezTo>
                      <a:pt x="5986" y="3437"/>
                      <a:pt x="5891" y="3603"/>
                      <a:pt x="5809" y="3774"/>
                    </a:cubicBezTo>
                    <a:cubicBezTo>
                      <a:pt x="5777" y="3806"/>
                      <a:pt x="5751" y="3844"/>
                      <a:pt x="5720" y="3882"/>
                    </a:cubicBezTo>
                    <a:cubicBezTo>
                      <a:pt x="5434" y="4264"/>
                      <a:pt x="5173" y="4670"/>
                      <a:pt x="4951" y="5096"/>
                    </a:cubicBezTo>
                    <a:cubicBezTo>
                      <a:pt x="4398" y="6081"/>
                      <a:pt x="3902" y="7091"/>
                      <a:pt x="3464" y="8134"/>
                    </a:cubicBezTo>
                    <a:cubicBezTo>
                      <a:pt x="3260" y="8617"/>
                      <a:pt x="3063" y="9106"/>
                      <a:pt x="2917" y="9608"/>
                    </a:cubicBezTo>
                    <a:cubicBezTo>
                      <a:pt x="2897" y="9606"/>
                      <a:pt x="2877" y="9605"/>
                      <a:pt x="2857" y="9605"/>
                    </a:cubicBezTo>
                    <a:cubicBezTo>
                      <a:pt x="2803" y="9605"/>
                      <a:pt x="2751" y="9611"/>
                      <a:pt x="2695" y="9621"/>
                    </a:cubicBezTo>
                    <a:cubicBezTo>
                      <a:pt x="2612" y="9633"/>
                      <a:pt x="2523" y="9640"/>
                      <a:pt x="2440" y="9659"/>
                    </a:cubicBezTo>
                    <a:cubicBezTo>
                      <a:pt x="2269" y="9684"/>
                      <a:pt x="2097" y="9710"/>
                      <a:pt x="1926" y="9741"/>
                    </a:cubicBezTo>
                    <a:cubicBezTo>
                      <a:pt x="1754" y="9773"/>
                      <a:pt x="1589" y="9811"/>
                      <a:pt x="1417" y="9843"/>
                    </a:cubicBezTo>
                    <a:cubicBezTo>
                      <a:pt x="1341" y="9862"/>
                      <a:pt x="1265" y="9881"/>
                      <a:pt x="1189" y="9900"/>
                    </a:cubicBezTo>
                    <a:cubicBezTo>
                      <a:pt x="1100" y="9919"/>
                      <a:pt x="1017" y="9945"/>
                      <a:pt x="934" y="9977"/>
                    </a:cubicBezTo>
                    <a:cubicBezTo>
                      <a:pt x="922" y="9983"/>
                      <a:pt x="915" y="9989"/>
                      <a:pt x="915" y="10002"/>
                    </a:cubicBezTo>
                    <a:cubicBezTo>
                      <a:pt x="903" y="10015"/>
                      <a:pt x="890" y="10034"/>
                      <a:pt x="884" y="10053"/>
                    </a:cubicBezTo>
                    <a:cubicBezTo>
                      <a:pt x="871" y="10085"/>
                      <a:pt x="871" y="10116"/>
                      <a:pt x="884" y="10154"/>
                    </a:cubicBezTo>
                    <a:cubicBezTo>
                      <a:pt x="903" y="10212"/>
                      <a:pt x="953" y="10250"/>
                      <a:pt x="1017" y="10263"/>
                    </a:cubicBezTo>
                    <a:lnTo>
                      <a:pt x="1011" y="10263"/>
                    </a:lnTo>
                    <a:cubicBezTo>
                      <a:pt x="1000" y="10273"/>
                      <a:pt x="1003" y="10289"/>
                      <a:pt x="1012" y="10289"/>
                    </a:cubicBezTo>
                    <a:cubicBezTo>
                      <a:pt x="1014" y="10289"/>
                      <a:pt x="1015" y="10289"/>
                      <a:pt x="1017" y="10288"/>
                    </a:cubicBezTo>
                    <a:cubicBezTo>
                      <a:pt x="1119" y="10275"/>
                      <a:pt x="1214" y="10250"/>
                      <a:pt x="1309" y="10212"/>
                    </a:cubicBezTo>
                    <a:cubicBezTo>
                      <a:pt x="1411" y="10180"/>
                      <a:pt x="1513" y="10148"/>
                      <a:pt x="1614" y="10110"/>
                    </a:cubicBezTo>
                    <a:lnTo>
                      <a:pt x="1919" y="10008"/>
                    </a:lnTo>
                    <a:lnTo>
                      <a:pt x="2027" y="9970"/>
                    </a:lnTo>
                    <a:lnTo>
                      <a:pt x="2027" y="9970"/>
                    </a:lnTo>
                    <a:cubicBezTo>
                      <a:pt x="1907" y="10034"/>
                      <a:pt x="1786" y="10097"/>
                      <a:pt x="1665" y="10174"/>
                    </a:cubicBezTo>
                    <a:cubicBezTo>
                      <a:pt x="1589" y="10218"/>
                      <a:pt x="1506" y="10269"/>
                      <a:pt x="1430" y="10326"/>
                    </a:cubicBezTo>
                    <a:cubicBezTo>
                      <a:pt x="1341" y="10364"/>
                      <a:pt x="1271" y="10428"/>
                      <a:pt x="1214" y="10498"/>
                    </a:cubicBezTo>
                    <a:cubicBezTo>
                      <a:pt x="1201" y="10517"/>
                      <a:pt x="1220" y="10536"/>
                      <a:pt x="1239" y="10536"/>
                    </a:cubicBezTo>
                    <a:cubicBezTo>
                      <a:pt x="1246" y="10536"/>
                      <a:pt x="1252" y="10529"/>
                      <a:pt x="1259" y="10529"/>
                    </a:cubicBezTo>
                    <a:cubicBezTo>
                      <a:pt x="1252" y="10542"/>
                      <a:pt x="1265" y="10561"/>
                      <a:pt x="1278" y="10561"/>
                    </a:cubicBezTo>
                    <a:cubicBezTo>
                      <a:pt x="1405" y="10529"/>
                      <a:pt x="1525" y="10491"/>
                      <a:pt x="1640" y="10447"/>
                    </a:cubicBezTo>
                    <a:cubicBezTo>
                      <a:pt x="1767" y="10402"/>
                      <a:pt x="1894" y="10358"/>
                      <a:pt x="2015" y="10320"/>
                    </a:cubicBezTo>
                    <a:cubicBezTo>
                      <a:pt x="2269" y="10237"/>
                      <a:pt x="2510" y="10148"/>
                      <a:pt x="2758" y="10059"/>
                    </a:cubicBezTo>
                    <a:lnTo>
                      <a:pt x="2758" y="10059"/>
                    </a:lnTo>
                    <a:cubicBezTo>
                      <a:pt x="2580" y="10542"/>
                      <a:pt x="2434" y="11031"/>
                      <a:pt x="2313" y="11527"/>
                    </a:cubicBezTo>
                    <a:cubicBezTo>
                      <a:pt x="2250" y="11794"/>
                      <a:pt x="2199" y="12055"/>
                      <a:pt x="2155" y="12321"/>
                    </a:cubicBezTo>
                    <a:cubicBezTo>
                      <a:pt x="2085" y="12493"/>
                      <a:pt x="2053" y="12677"/>
                      <a:pt x="2078" y="12855"/>
                    </a:cubicBezTo>
                    <a:cubicBezTo>
                      <a:pt x="2078" y="12878"/>
                      <a:pt x="2098" y="12895"/>
                      <a:pt x="2119" y="12895"/>
                    </a:cubicBezTo>
                    <a:cubicBezTo>
                      <a:pt x="2127" y="12895"/>
                      <a:pt x="2135" y="12892"/>
                      <a:pt x="2142" y="12887"/>
                    </a:cubicBezTo>
                    <a:cubicBezTo>
                      <a:pt x="2479" y="12588"/>
                      <a:pt x="2803" y="12277"/>
                      <a:pt x="3127" y="11966"/>
                    </a:cubicBezTo>
                    <a:lnTo>
                      <a:pt x="3146" y="11947"/>
                    </a:lnTo>
                    <a:lnTo>
                      <a:pt x="3146" y="11947"/>
                    </a:lnTo>
                    <a:cubicBezTo>
                      <a:pt x="2898" y="12398"/>
                      <a:pt x="2669" y="12868"/>
                      <a:pt x="2472" y="13345"/>
                    </a:cubicBezTo>
                    <a:cubicBezTo>
                      <a:pt x="2243" y="13866"/>
                      <a:pt x="2034" y="14400"/>
                      <a:pt x="1818" y="14927"/>
                    </a:cubicBezTo>
                    <a:cubicBezTo>
                      <a:pt x="1602" y="15454"/>
                      <a:pt x="1373" y="16001"/>
                      <a:pt x="1157" y="16535"/>
                    </a:cubicBezTo>
                    <a:cubicBezTo>
                      <a:pt x="934" y="17075"/>
                      <a:pt x="725" y="17583"/>
                      <a:pt x="528" y="18117"/>
                    </a:cubicBezTo>
                    <a:cubicBezTo>
                      <a:pt x="299" y="18702"/>
                      <a:pt x="127" y="19299"/>
                      <a:pt x="7" y="19915"/>
                    </a:cubicBezTo>
                    <a:cubicBezTo>
                      <a:pt x="1" y="19944"/>
                      <a:pt x="21" y="19967"/>
                      <a:pt x="48" y="19967"/>
                    </a:cubicBezTo>
                    <a:cubicBezTo>
                      <a:pt x="51" y="19967"/>
                      <a:pt x="54" y="19967"/>
                      <a:pt x="57" y="19966"/>
                    </a:cubicBezTo>
                    <a:cubicBezTo>
                      <a:pt x="312" y="19915"/>
                      <a:pt x="540" y="19769"/>
                      <a:pt x="687" y="19560"/>
                    </a:cubicBezTo>
                    <a:cubicBezTo>
                      <a:pt x="693" y="19569"/>
                      <a:pt x="702" y="19574"/>
                      <a:pt x="711" y="19574"/>
                    </a:cubicBezTo>
                    <a:cubicBezTo>
                      <a:pt x="720" y="19574"/>
                      <a:pt x="728" y="19569"/>
                      <a:pt x="731" y="19560"/>
                    </a:cubicBezTo>
                    <a:cubicBezTo>
                      <a:pt x="845" y="19337"/>
                      <a:pt x="979" y="19121"/>
                      <a:pt x="1131" y="18924"/>
                    </a:cubicBezTo>
                    <a:cubicBezTo>
                      <a:pt x="1278" y="18733"/>
                      <a:pt x="1443" y="18549"/>
                      <a:pt x="1595" y="18371"/>
                    </a:cubicBezTo>
                    <a:cubicBezTo>
                      <a:pt x="1761" y="18181"/>
                      <a:pt x="1913" y="17984"/>
                      <a:pt x="2053" y="17774"/>
                    </a:cubicBezTo>
                    <a:cubicBezTo>
                      <a:pt x="2129" y="17653"/>
                      <a:pt x="2199" y="17526"/>
                      <a:pt x="2256" y="17399"/>
                    </a:cubicBezTo>
                    <a:cubicBezTo>
                      <a:pt x="2663" y="17151"/>
                      <a:pt x="2873" y="16675"/>
                      <a:pt x="3019" y="16242"/>
                    </a:cubicBezTo>
                    <a:cubicBezTo>
                      <a:pt x="3197" y="15690"/>
                      <a:pt x="3337" y="15118"/>
                      <a:pt x="3502" y="14552"/>
                    </a:cubicBezTo>
                    <a:cubicBezTo>
                      <a:pt x="3807" y="13484"/>
                      <a:pt x="4169" y="12417"/>
                      <a:pt x="4804" y="11489"/>
                    </a:cubicBezTo>
                    <a:cubicBezTo>
                      <a:pt x="4874" y="11406"/>
                      <a:pt x="4938" y="11317"/>
                      <a:pt x="5001" y="11235"/>
                    </a:cubicBezTo>
                    <a:lnTo>
                      <a:pt x="5078" y="11139"/>
                    </a:lnTo>
                    <a:cubicBezTo>
                      <a:pt x="5281" y="10923"/>
                      <a:pt x="5491" y="10714"/>
                      <a:pt x="5713" y="10510"/>
                    </a:cubicBezTo>
                    <a:cubicBezTo>
                      <a:pt x="5770" y="10485"/>
                      <a:pt x="5828" y="10460"/>
                      <a:pt x="5885" y="10434"/>
                    </a:cubicBezTo>
                    <a:cubicBezTo>
                      <a:pt x="5885" y="10434"/>
                      <a:pt x="5891" y="10440"/>
                      <a:pt x="5898" y="10440"/>
                    </a:cubicBezTo>
                    <a:cubicBezTo>
                      <a:pt x="6215" y="10631"/>
                      <a:pt x="6539" y="10796"/>
                      <a:pt x="6851" y="10981"/>
                    </a:cubicBezTo>
                    <a:cubicBezTo>
                      <a:pt x="6857" y="11012"/>
                      <a:pt x="6863" y="11051"/>
                      <a:pt x="6876" y="11082"/>
                    </a:cubicBezTo>
                    <a:cubicBezTo>
                      <a:pt x="6889" y="11120"/>
                      <a:pt x="6914" y="11152"/>
                      <a:pt x="6946" y="11184"/>
                    </a:cubicBezTo>
                    <a:cubicBezTo>
                      <a:pt x="6971" y="11203"/>
                      <a:pt x="7003" y="11216"/>
                      <a:pt x="7041" y="11216"/>
                    </a:cubicBezTo>
                    <a:cubicBezTo>
                      <a:pt x="7041" y="11222"/>
                      <a:pt x="7048" y="11228"/>
                      <a:pt x="7054" y="11228"/>
                    </a:cubicBezTo>
                    <a:cubicBezTo>
                      <a:pt x="7093" y="11256"/>
                      <a:pt x="7141" y="11274"/>
                      <a:pt x="7191" y="11274"/>
                    </a:cubicBezTo>
                    <a:cubicBezTo>
                      <a:pt x="7198" y="11274"/>
                      <a:pt x="7206" y="11274"/>
                      <a:pt x="7213" y="11273"/>
                    </a:cubicBezTo>
                    <a:cubicBezTo>
                      <a:pt x="7245" y="11273"/>
                      <a:pt x="7264" y="11241"/>
                      <a:pt x="7251" y="11209"/>
                    </a:cubicBezTo>
                    <a:cubicBezTo>
                      <a:pt x="7245" y="11197"/>
                      <a:pt x="7238" y="11178"/>
                      <a:pt x="7226" y="11165"/>
                    </a:cubicBezTo>
                    <a:lnTo>
                      <a:pt x="7226" y="11165"/>
                    </a:lnTo>
                    <a:cubicBezTo>
                      <a:pt x="7296" y="11209"/>
                      <a:pt x="7372" y="11248"/>
                      <a:pt x="7442" y="11292"/>
                    </a:cubicBezTo>
                    <a:lnTo>
                      <a:pt x="7728" y="11464"/>
                    </a:lnTo>
                    <a:cubicBezTo>
                      <a:pt x="7912" y="11578"/>
                      <a:pt x="8096" y="11692"/>
                      <a:pt x="8281" y="11807"/>
                    </a:cubicBezTo>
                    <a:cubicBezTo>
                      <a:pt x="8630" y="12029"/>
                      <a:pt x="8961" y="12264"/>
                      <a:pt x="9304" y="12487"/>
                    </a:cubicBezTo>
                    <a:cubicBezTo>
                      <a:pt x="9304" y="12493"/>
                      <a:pt x="9304" y="12499"/>
                      <a:pt x="9310" y="12499"/>
                    </a:cubicBezTo>
                    <a:cubicBezTo>
                      <a:pt x="9399" y="12576"/>
                      <a:pt x="9488" y="12646"/>
                      <a:pt x="9590" y="12703"/>
                    </a:cubicBezTo>
                    <a:cubicBezTo>
                      <a:pt x="9599" y="12706"/>
                      <a:pt x="9609" y="12708"/>
                      <a:pt x="9617" y="12708"/>
                    </a:cubicBezTo>
                    <a:cubicBezTo>
                      <a:pt x="9626" y="12708"/>
                      <a:pt x="9634" y="12706"/>
                      <a:pt x="9640" y="12703"/>
                    </a:cubicBezTo>
                    <a:cubicBezTo>
                      <a:pt x="9774" y="12798"/>
                      <a:pt x="9907" y="12874"/>
                      <a:pt x="10054" y="12944"/>
                    </a:cubicBezTo>
                    <a:cubicBezTo>
                      <a:pt x="10244" y="13033"/>
                      <a:pt x="10448" y="13103"/>
                      <a:pt x="10657" y="13154"/>
                    </a:cubicBezTo>
                    <a:cubicBezTo>
                      <a:pt x="10659" y="13154"/>
                      <a:pt x="10661" y="13154"/>
                      <a:pt x="10663" y="13154"/>
                    </a:cubicBezTo>
                    <a:cubicBezTo>
                      <a:pt x="10697" y="13154"/>
                      <a:pt x="10712" y="13102"/>
                      <a:pt x="10676" y="13084"/>
                    </a:cubicBezTo>
                    <a:cubicBezTo>
                      <a:pt x="10657" y="13078"/>
                      <a:pt x="10638" y="13065"/>
                      <a:pt x="10625" y="13052"/>
                    </a:cubicBezTo>
                    <a:cubicBezTo>
                      <a:pt x="10657" y="13033"/>
                      <a:pt x="10664" y="12989"/>
                      <a:pt x="10632" y="12963"/>
                    </a:cubicBezTo>
                    <a:cubicBezTo>
                      <a:pt x="10517" y="12881"/>
                      <a:pt x="10397" y="12792"/>
                      <a:pt x="10282" y="12709"/>
                    </a:cubicBezTo>
                    <a:cubicBezTo>
                      <a:pt x="10276" y="12703"/>
                      <a:pt x="10263" y="12690"/>
                      <a:pt x="10257" y="12684"/>
                    </a:cubicBezTo>
                    <a:cubicBezTo>
                      <a:pt x="10193" y="12627"/>
                      <a:pt x="10136" y="12569"/>
                      <a:pt x="10066" y="12518"/>
                    </a:cubicBezTo>
                    <a:cubicBezTo>
                      <a:pt x="10079" y="12499"/>
                      <a:pt x="10079" y="12474"/>
                      <a:pt x="10060" y="12461"/>
                    </a:cubicBezTo>
                    <a:cubicBezTo>
                      <a:pt x="9914" y="12328"/>
                      <a:pt x="9755" y="12207"/>
                      <a:pt x="9583" y="12099"/>
                    </a:cubicBezTo>
                    <a:cubicBezTo>
                      <a:pt x="9418" y="11978"/>
                      <a:pt x="9246" y="11858"/>
                      <a:pt x="9081" y="11750"/>
                    </a:cubicBezTo>
                    <a:cubicBezTo>
                      <a:pt x="8910" y="11635"/>
                      <a:pt x="8744" y="11521"/>
                      <a:pt x="8573" y="11413"/>
                    </a:cubicBezTo>
                    <a:cubicBezTo>
                      <a:pt x="8414" y="11305"/>
                      <a:pt x="8255" y="11203"/>
                      <a:pt x="8084" y="11114"/>
                    </a:cubicBezTo>
                    <a:lnTo>
                      <a:pt x="8090" y="11101"/>
                    </a:lnTo>
                    <a:cubicBezTo>
                      <a:pt x="8153" y="11012"/>
                      <a:pt x="8173" y="10898"/>
                      <a:pt x="8141" y="10796"/>
                    </a:cubicBezTo>
                    <a:cubicBezTo>
                      <a:pt x="8128" y="10745"/>
                      <a:pt x="8103" y="10701"/>
                      <a:pt x="8077" y="10657"/>
                    </a:cubicBezTo>
                    <a:cubicBezTo>
                      <a:pt x="8090" y="10644"/>
                      <a:pt x="8096" y="10625"/>
                      <a:pt x="8090" y="10612"/>
                    </a:cubicBezTo>
                    <a:cubicBezTo>
                      <a:pt x="8052" y="10498"/>
                      <a:pt x="7969" y="10409"/>
                      <a:pt x="7861" y="10364"/>
                    </a:cubicBezTo>
                    <a:cubicBezTo>
                      <a:pt x="7810" y="10340"/>
                      <a:pt x="7755" y="10327"/>
                      <a:pt x="7701" y="10327"/>
                    </a:cubicBezTo>
                    <a:cubicBezTo>
                      <a:pt x="7654" y="10327"/>
                      <a:pt x="7607" y="10337"/>
                      <a:pt x="7562" y="10358"/>
                    </a:cubicBezTo>
                    <a:lnTo>
                      <a:pt x="7562" y="10339"/>
                    </a:lnTo>
                    <a:cubicBezTo>
                      <a:pt x="7575" y="10282"/>
                      <a:pt x="7588" y="10218"/>
                      <a:pt x="7601" y="10154"/>
                    </a:cubicBezTo>
                    <a:cubicBezTo>
                      <a:pt x="7626" y="10027"/>
                      <a:pt x="7651" y="9900"/>
                      <a:pt x="7670" y="9773"/>
                    </a:cubicBezTo>
                    <a:cubicBezTo>
                      <a:pt x="7690" y="9646"/>
                      <a:pt x="7702" y="9525"/>
                      <a:pt x="7715" y="9398"/>
                    </a:cubicBezTo>
                    <a:cubicBezTo>
                      <a:pt x="7721" y="9335"/>
                      <a:pt x="7728" y="9271"/>
                      <a:pt x="7734" y="9208"/>
                    </a:cubicBezTo>
                    <a:cubicBezTo>
                      <a:pt x="7734" y="9176"/>
                      <a:pt x="7734" y="9138"/>
                      <a:pt x="7740" y="9106"/>
                    </a:cubicBezTo>
                    <a:cubicBezTo>
                      <a:pt x="7982" y="8858"/>
                      <a:pt x="8211" y="8604"/>
                      <a:pt x="8414" y="8331"/>
                    </a:cubicBezTo>
                    <a:cubicBezTo>
                      <a:pt x="8516" y="8197"/>
                      <a:pt x="8617" y="8064"/>
                      <a:pt x="8706" y="7918"/>
                    </a:cubicBezTo>
                    <a:cubicBezTo>
                      <a:pt x="8795" y="7784"/>
                      <a:pt x="8878" y="7638"/>
                      <a:pt x="8941" y="7485"/>
                    </a:cubicBezTo>
                    <a:cubicBezTo>
                      <a:pt x="8941" y="7479"/>
                      <a:pt x="8941" y="7473"/>
                      <a:pt x="8941" y="7466"/>
                    </a:cubicBezTo>
                    <a:cubicBezTo>
                      <a:pt x="8986" y="7403"/>
                      <a:pt x="9024" y="7333"/>
                      <a:pt x="9069" y="7269"/>
                    </a:cubicBezTo>
                    <a:cubicBezTo>
                      <a:pt x="9513" y="6545"/>
                      <a:pt x="9837" y="5763"/>
                      <a:pt x="10041" y="4944"/>
                    </a:cubicBezTo>
                    <a:cubicBezTo>
                      <a:pt x="10104" y="4702"/>
                      <a:pt x="10136" y="4454"/>
                      <a:pt x="10149" y="4213"/>
                    </a:cubicBezTo>
                    <a:lnTo>
                      <a:pt x="10149" y="4187"/>
                    </a:lnTo>
                    <a:cubicBezTo>
                      <a:pt x="10168" y="4156"/>
                      <a:pt x="10181" y="4117"/>
                      <a:pt x="10181" y="4086"/>
                    </a:cubicBezTo>
                    <a:cubicBezTo>
                      <a:pt x="10193" y="4041"/>
                      <a:pt x="10206" y="3997"/>
                      <a:pt x="10219" y="3952"/>
                    </a:cubicBezTo>
                    <a:cubicBezTo>
                      <a:pt x="10231" y="3908"/>
                      <a:pt x="10244" y="3863"/>
                      <a:pt x="10263" y="3825"/>
                    </a:cubicBezTo>
                    <a:cubicBezTo>
                      <a:pt x="10276" y="3781"/>
                      <a:pt x="10282" y="3762"/>
                      <a:pt x="10295" y="3730"/>
                    </a:cubicBezTo>
                    <a:cubicBezTo>
                      <a:pt x="10524" y="3437"/>
                      <a:pt x="10803" y="3190"/>
                      <a:pt x="11115" y="2999"/>
                    </a:cubicBezTo>
                    <a:cubicBezTo>
                      <a:pt x="11420" y="2834"/>
                      <a:pt x="11750" y="2726"/>
                      <a:pt x="12093" y="2688"/>
                    </a:cubicBezTo>
                    <a:cubicBezTo>
                      <a:pt x="12144" y="2681"/>
                      <a:pt x="12201" y="2675"/>
                      <a:pt x="12259" y="2669"/>
                    </a:cubicBezTo>
                    <a:lnTo>
                      <a:pt x="12316" y="2669"/>
                    </a:lnTo>
                    <a:cubicBezTo>
                      <a:pt x="12532" y="2721"/>
                      <a:pt x="12753" y="2747"/>
                      <a:pt x="12973" y="2747"/>
                    </a:cubicBezTo>
                    <a:cubicBezTo>
                      <a:pt x="13102" y="2747"/>
                      <a:pt x="13231" y="2738"/>
                      <a:pt x="13358" y="2719"/>
                    </a:cubicBezTo>
                    <a:cubicBezTo>
                      <a:pt x="13396" y="2707"/>
                      <a:pt x="13409" y="2669"/>
                      <a:pt x="13390" y="2637"/>
                    </a:cubicBezTo>
                    <a:cubicBezTo>
                      <a:pt x="13396" y="2630"/>
                      <a:pt x="13396" y="2618"/>
                      <a:pt x="13390" y="2611"/>
                    </a:cubicBezTo>
                    <a:cubicBezTo>
                      <a:pt x="13263" y="2484"/>
                      <a:pt x="13123" y="2383"/>
                      <a:pt x="12970" y="2294"/>
                    </a:cubicBezTo>
                    <a:cubicBezTo>
                      <a:pt x="12824" y="2198"/>
                      <a:pt x="12678" y="2116"/>
                      <a:pt x="12532" y="2033"/>
                    </a:cubicBezTo>
                    <a:cubicBezTo>
                      <a:pt x="12532" y="2027"/>
                      <a:pt x="12532" y="2020"/>
                      <a:pt x="12532" y="2014"/>
                    </a:cubicBezTo>
                    <a:cubicBezTo>
                      <a:pt x="12475" y="1912"/>
                      <a:pt x="12411" y="1823"/>
                      <a:pt x="12348" y="1722"/>
                    </a:cubicBezTo>
                    <a:cubicBezTo>
                      <a:pt x="12290" y="1626"/>
                      <a:pt x="12233" y="1531"/>
                      <a:pt x="12176" y="1436"/>
                    </a:cubicBezTo>
                    <a:cubicBezTo>
                      <a:pt x="12062" y="1251"/>
                      <a:pt x="11935" y="1073"/>
                      <a:pt x="11801" y="908"/>
                    </a:cubicBezTo>
                    <a:cubicBezTo>
                      <a:pt x="11680" y="762"/>
                      <a:pt x="11541" y="629"/>
                      <a:pt x="11382" y="521"/>
                    </a:cubicBezTo>
                    <a:cubicBezTo>
                      <a:pt x="11305" y="463"/>
                      <a:pt x="11229" y="419"/>
                      <a:pt x="11147" y="381"/>
                    </a:cubicBezTo>
                    <a:lnTo>
                      <a:pt x="11070" y="355"/>
                    </a:lnTo>
                    <a:cubicBezTo>
                      <a:pt x="11000" y="317"/>
                      <a:pt x="10924" y="279"/>
                      <a:pt x="10848" y="247"/>
                    </a:cubicBezTo>
                    <a:cubicBezTo>
                      <a:pt x="10683" y="184"/>
                      <a:pt x="10511" y="133"/>
                      <a:pt x="10340" y="101"/>
                    </a:cubicBezTo>
                    <a:cubicBezTo>
                      <a:pt x="10314" y="95"/>
                      <a:pt x="10295" y="95"/>
                      <a:pt x="10270" y="88"/>
                    </a:cubicBezTo>
                    <a:cubicBezTo>
                      <a:pt x="10270" y="76"/>
                      <a:pt x="10263" y="69"/>
                      <a:pt x="10257" y="63"/>
                    </a:cubicBezTo>
                    <a:cubicBezTo>
                      <a:pt x="10078" y="20"/>
                      <a:pt x="9894" y="0"/>
                      <a:pt x="9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4"/>
              <p:cNvSpPr/>
              <p:nvPr/>
            </p:nvSpPr>
            <p:spPr>
              <a:xfrm>
                <a:off x="6968132" y="1208961"/>
                <a:ext cx="37300" cy="67522"/>
              </a:xfrm>
              <a:custGeom>
                <a:avLst/>
                <a:gdLst/>
                <a:ahLst/>
                <a:cxnLst/>
                <a:rect l="l" t="t" r="r" b="b"/>
                <a:pathLst>
                  <a:path w="195" h="353" extrusionOk="0">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4"/>
              <p:cNvSpPr/>
              <p:nvPr/>
            </p:nvSpPr>
            <p:spPr>
              <a:xfrm>
                <a:off x="6794832" y="1251042"/>
                <a:ext cx="37873" cy="34813"/>
              </a:xfrm>
              <a:custGeom>
                <a:avLst/>
                <a:gdLst/>
                <a:ahLst/>
                <a:cxnLst/>
                <a:rect l="l" t="t" r="r" b="b"/>
                <a:pathLst>
                  <a:path w="198" h="182" extrusionOk="0">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4"/>
              <p:cNvSpPr/>
              <p:nvPr/>
            </p:nvSpPr>
            <p:spPr>
              <a:xfrm>
                <a:off x="6814151" y="1233062"/>
                <a:ext cx="48968" cy="52028"/>
              </a:xfrm>
              <a:custGeom>
                <a:avLst/>
                <a:gdLst/>
                <a:ahLst/>
                <a:cxnLst/>
                <a:rect l="l" t="t" r="r" b="b"/>
                <a:pathLst>
                  <a:path w="256" h="272" extrusionOk="0">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4"/>
              <p:cNvSpPr/>
              <p:nvPr/>
            </p:nvSpPr>
            <p:spPr>
              <a:xfrm>
                <a:off x="6839974" y="1148708"/>
                <a:ext cx="139826" cy="126627"/>
              </a:xfrm>
              <a:custGeom>
                <a:avLst/>
                <a:gdLst/>
                <a:ahLst/>
                <a:cxnLst/>
                <a:rect l="l" t="t" r="r" b="b"/>
                <a:pathLst>
                  <a:path w="731" h="662" extrusionOk="0">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4"/>
              <p:cNvSpPr/>
              <p:nvPr/>
            </p:nvSpPr>
            <p:spPr>
              <a:xfrm>
                <a:off x="6353740" y="1403493"/>
                <a:ext cx="47437" cy="18745"/>
              </a:xfrm>
              <a:custGeom>
                <a:avLst/>
                <a:gdLst/>
                <a:ahLst/>
                <a:cxnLst/>
                <a:rect l="l" t="t" r="r" b="b"/>
                <a:pathLst>
                  <a:path w="248" h="98" extrusionOk="0">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4"/>
              <p:cNvSpPr/>
              <p:nvPr/>
            </p:nvSpPr>
            <p:spPr>
              <a:xfrm>
                <a:off x="6304964" y="1384173"/>
                <a:ext cx="100039" cy="21232"/>
              </a:xfrm>
              <a:custGeom>
                <a:avLst/>
                <a:gdLst/>
                <a:ahLst/>
                <a:cxnLst/>
                <a:rect l="l" t="t" r="r" b="b"/>
                <a:pathLst>
                  <a:path w="523" h="111" extrusionOk="0">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4"/>
              <p:cNvSpPr/>
              <p:nvPr/>
            </p:nvSpPr>
            <p:spPr>
              <a:xfrm>
                <a:off x="7023220" y="1315121"/>
                <a:ext cx="24675" cy="24675"/>
              </a:xfrm>
              <a:custGeom>
                <a:avLst/>
                <a:gdLst/>
                <a:ahLst/>
                <a:cxnLst/>
                <a:rect l="l" t="t" r="r" b="b"/>
                <a:pathLst>
                  <a:path w="129" h="129" extrusionOk="0">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7005240" y="1300201"/>
                <a:ext cx="25632" cy="26588"/>
              </a:xfrm>
              <a:custGeom>
                <a:avLst/>
                <a:gdLst/>
                <a:ahLst/>
                <a:cxnLst/>
                <a:rect l="l" t="t" r="r" b="b"/>
                <a:pathLst>
                  <a:path w="134" h="139" extrusionOk="0">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4"/>
              <p:cNvSpPr/>
              <p:nvPr/>
            </p:nvSpPr>
            <p:spPr>
              <a:xfrm>
                <a:off x="7056312" y="1323346"/>
                <a:ext cx="7460" cy="8608"/>
              </a:xfrm>
              <a:custGeom>
                <a:avLst/>
                <a:gdLst/>
                <a:ahLst/>
                <a:cxnLst/>
                <a:rect l="l" t="t" r="r" b="b"/>
                <a:pathLst>
                  <a:path w="39" h="45" extrusionOk="0">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4"/>
              <p:cNvSpPr/>
              <p:nvPr/>
            </p:nvSpPr>
            <p:spPr>
              <a:xfrm>
                <a:off x="6497200" y="1312443"/>
                <a:ext cx="30414" cy="15111"/>
              </a:xfrm>
              <a:custGeom>
                <a:avLst/>
                <a:gdLst/>
                <a:ahLst/>
                <a:cxnLst/>
                <a:rect l="l" t="t" r="r" b="b"/>
                <a:pathLst>
                  <a:path w="159" h="79" extrusionOk="0">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6442877" y="1300010"/>
                <a:ext cx="74790" cy="27544"/>
              </a:xfrm>
              <a:custGeom>
                <a:avLst/>
                <a:gdLst/>
                <a:ahLst/>
                <a:cxnLst/>
                <a:rect l="l" t="t" r="r" b="b"/>
                <a:pathLst>
                  <a:path w="391" h="144" extrusionOk="0">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6515372" y="1328511"/>
                <a:ext cx="20850" cy="10712"/>
              </a:xfrm>
              <a:custGeom>
                <a:avLst/>
                <a:gdLst/>
                <a:ahLst/>
                <a:cxnLst/>
                <a:rect l="l" t="t" r="r" b="b"/>
                <a:pathLst>
                  <a:path w="109" h="56" extrusionOk="0">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6438669" y="1183521"/>
                <a:ext cx="31944" cy="25440"/>
              </a:xfrm>
              <a:custGeom>
                <a:avLst/>
                <a:gdLst/>
                <a:ahLst/>
                <a:cxnLst/>
                <a:rect l="l" t="t" r="r" b="b"/>
                <a:pathLst>
                  <a:path w="167" h="133" extrusionOk="0">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6412846" y="1152916"/>
                <a:ext cx="65992" cy="53750"/>
              </a:xfrm>
              <a:custGeom>
                <a:avLst/>
                <a:gdLst/>
                <a:ahLst/>
                <a:cxnLst/>
                <a:rect l="l" t="t" r="r" b="b"/>
                <a:pathLst>
                  <a:path w="345" h="281" extrusionOk="0">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6956655" y="1524573"/>
                <a:ext cx="32900" cy="22188"/>
              </a:xfrm>
              <a:custGeom>
                <a:avLst/>
                <a:gdLst/>
                <a:ahLst/>
                <a:cxnLst/>
                <a:rect l="l" t="t" r="r" b="b"/>
                <a:pathLst>
                  <a:path w="172" h="116" extrusionOk="0">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6953594" y="1528781"/>
                <a:ext cx="76129" cy="49350"/>
              </a:xfrm>
              <a:custGeom>
                <a:avLst/>
                <a:gdLst/>
                <a:ahLst/>
                <a:cxnLst/>
                <a:rect l="l" t="t" r="r" b="b"/>
                <a:pathLst>
                  <a:path w="398" h="258" extrusionOk="0">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6133959" y="1983836"/>
                <a:ext cx="111325" cy="103865"/>
              </a:xfrm>
              <a:custGeom>
                <a:avLst/>
                <a:gdLst/>
                <a:ahLst/>
                <a:cxnLst/>
                <a:rect l="l" t="t" r="r" b="b"/>
                <a:pathLst>
                  <a:path w="582" h="543" extrusionOk="0">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5972710" y="2329479"/>
                <a:ext cx="276208" cy="334166"/>
              </a:xfrm>
              <a:custGeom>
                <a:avLst/>
                <a:gdLst/>
                <a:ahLst/>
                <a:cxnLst/>
                <a:rect l="l" t="t" r="r" b="b"/>
                <a:pathLst>
                  <a:path w="1444" h="1747" extrusionOk="0">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6307450" y="2208781"/>
                <a:ext cx="21615" cy="37873"/>
              </a:xfrm>
              <a:custGeom>
                <a:avLst/>
                <a:gdLst/>
                <a:ahLst/>
                <a:cxnLst/>
                <a:rect l="l" t="t" r="r" b="b"/>
                <a:pathLst>
                  <a:path w="113" h="198" extrusionOk="0">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6290427" y="2482694"/>
                <a:ext cx="230875" cy="266070"/>
              </a:xfrm>
              <a:custGeom>
                <a:avLst/>
                <a:gdLst/>
                <a:ahLst/>
                <a:cxnLst/>
                <a:rect l="l" t="t" r="r" b="b"/>
                <a:pathLst>
                  <a:path w="1207" h="1391" extrusionOk="0">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4"/>
              <p:cNvSpPr/>
              <p:nvPr/>
            </p:nvSpPr>
            <p:spPr>
              <a:xfrm>
                <a:off x="6556114" y="2280894"/>
                <a:ext cx="79764" cy="131409"/>
              </a:xfrm>
              <a:custGeom>
                <a:avLst/>
                <a:gdLst/>
                <a:ahLst/>
                <a:cxnLst/>
                <a:rect l="l" t="t" r="r" b="b"/>
                <a:pathLst>
                  <a:path w="417" h="687" extrusionOk="0">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4"/>
              <p:cNvSpPr/>
              <p:nvPr/>
            </p:nvSpPr>
            <p:spPr>
              <a:xfrm>
                <a:off x="6647929" y="2165169"/>
                <a:ext cx="40169" cy="70008"/>
              </a:xfrm>
              <a:custGeom>
                <a:avLst/>
                <a:gdLst/>
                <a:ahLst/>
                <a:cxnLst/>
                <a:rect l="l" t="t" r="r" b="b"/>
                <a:pathLst>
                  <a:path w="210" h="366" extrusionOk="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5604305" y="2447499"/>
                <a:ext cx="483938" cy="534628"/>
              </a:xfrm>
              <a:custGeom>
                <a:avLst/>
                <a:gdLst/>
                <a:ahLst/>
                <a:cxnLst/>
                <a:rect l="l" t="t" r="r" b="b"/>
                <a:pathLst>
                  <a:path w="2530" h="2795" extrusionOk="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5875731" y="2408095"/>
                <a:ext cx="62931" cy="56619"/>
              </a:xfrm>
              <a:custGeom>
                <a:avLst/>
                <a:gdLst/>
                <a:ahLst/>
                <a:cxnLst/>
                <a:rect l="l" t="t" r="r" b="b"/>
                <a:pathLst>
                  <a:path w="329" h="296" extrusionOk="0">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6379180" y="1553647"/>
                <a:ext cx="102526" cy="125862"/>
              </a:xfrm>
              <a:custGeom>
                <a:avLst/>
                <a:gdLst/>
                <a:ahLst/>
                <a:cxnLst/>
                <a:rect l="l" t="t" r="r" b="b"/>
                <a:pathLst>
                  <a:path w="536" h="658" extrusionOk="0">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6353931" y="1588078"/>
                <a:ext cx="54515" cy="50498"/>
              </a:xfrm>
              <a:custGeom>
                <a:avLst/>
                <a:gdLst/>
                <a:ahLst/>
                <a:cxnLst/>
                <a:rect l="l" t="t" r="r" b="b"/>
                <a:pathLst>
                  <a:path w="285" h="264" extrusionOk="0">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6432930" y="1555369"/>
                <a:ext cx="139443" cy="93345"/>
              </a:xfrm>
              <a:custGeom>
                <a:avLst/>
                <a:gdLst/>
                <a:ahLst/>
                <a:cxnLst/>
                <a:rect l="l" t="t" r="r" b="b"/>
                <a:pathLst>
                  <a:path w="729" h="488" extrusionOk="0">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56"/>
          <p:cNvSpPr txBox="1">
            <a:spLocks noGrp="1"/>
          </p:cNvSpPr>
          <p:nvPr>
            <p:ph type="title"/>
          </p:nvPr>
        </p:nvSpPr>
        <p:spPr>
          <a:xfrm>
            <a:off x="836498" y="2024534"/>
            <a:ext cx="7210800" cy="23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5. Is the population of areas a significant predictor of no. of sightings?</a:t>
            </a:r>
            <a:endParaRPr sz="2700" dirty="0"/>
          </a:p>
          <a:p>
            <a:pPr marL="0" lvl="0" indent="0" algn="l" rtl="0">
              <a:spcBef>
                <a:spcPts val="0"/>
              </a:spcBef>
              <a:spcAft>
                <a:spcPts val="0"/>
              </a:spcAft>
              <a:buNone/>
            </a:pPr>
            <a:endParaRPr sz="2700" dirty="0"/>
          </a:p>
          <a:p>
            <a:pPr marL="0" lvl="0" indent="0" algn="l" rtl="0">
              <a:spcBef>
                <a:spcPts val="0"/>
              </a:spcBef>
              <a:spcAft>
                <a:spcPts val="0"/>
              </a:spcAft>
              <a:buNone/>
            </a:pPr>
            <a:endParaRPr sz="2700" dirty="0"/>
          </a:p>
          <a:p>
            <a:pPr marL="0" lvl="0" indent="0" algn="l" rtl="0">
              <a:spcBef>
                <a:spcPts val="0"/>
              </a:spcBef>
              <a:spcAft>
                <a:spcPts val="0"/>
              </a:spcAft>
              <a:buNone/>
            </a:pPr>
            <a:endParaRPr sz="2700" dirty="0"/>
          </a:p>
          <a:p>
            <a:pPr marL="0" lvl="0" indent="0" algn="l" rtl="0">
              <a:spcBef>
                <a:spcPts val="0"/>
              </a:spcBef>
              <a:spcAft>
                <a:spcPts val="0"/>
              </a:spcAft>
              <a:buNone/>
            </a:pPr>
            <a:endParaRPr sz="2700" dirty="0"/>
          </a:p>
        </p:txBody>
      </p:sp>
      <p:grpSp>
        <p:nvGrpSpPr>
          <p:cNvPr id="1619" name="Google Shape;1619;p56"/>
          <p:cNvGrpSpPr/>
          <p:nvPr/>
        </p:nvGrpSpPr>
        <p:grpSpPr>
          <a:xfrm>
            <a:off x="7560711" y="219799"/>
            <a:ext cx="1791472" cy="2556380"/>
            <a:chOff x="7560711" y="219799"/>
            <a:chExt cx="1791472" cy="2556380"/>
          </a:xfrm>
        </p:grpSpPr>
        <p:sp>
          <p:nvSpPr>
            <p:cNvPr id="1620" name="Google Shape;1620;p56"/>
            <p:cNvSpPr/>
            <p:nvPr/>
          </p:nvSpPr>
          <p:spPr>
            <a:xfrm flipH="1">
              <a:off x="7560711" y="231199"/>
              <a:ext cx="1788204" cy="2544980"/>
            </a:xfrm>
            <a:custGeom>
              <a:avLst/>
              <a:gdLst/>
              <a:ahLst/>
              <a:cxnLst/>
              <a:rect l="l" t="t" r="r" b="b"/>
              <a:pathLst>
                <a:path w="12006" h="17087" extrusionOk="0">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flipH="1">
              <a:off x="8079917" y="382146"/>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6"/>
            <p:cNvSpPr/>
            <p:nvPr/>
          </p:nvSpPr>
          <p:spPr>
            <a:xfrm flipH="1">
              <a:off x="7826268" y="563409"/>
              <a:ext cx="93834" cy="85344"/>
            </a:xfrm>
            <a:custGeom>
              <a:avLst/>
              <a:gdLst/>
              <a:ahLst/>
              <a:cxnLst/>
              <a:rect l="l" t="t" r="r" b="b"/>
              <a:pathLst>
                <a:path w="630" h="573" extrusionOk="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6"/>
            <p:cNvSpPr/>
            <p:nvPr/>
          </p:nvSpPr>
          <p:spPr>
            <a:xfrm flipH="1">
              <a:off x="7735413" y="387359"/>
              <a:ext cx="186476" cy="348377"/>
            </a:xfrm>
            <a:custGeom>
              <a:avLst/>
              <a:gdLst/>
              <a:ahLst/>
              <a:cxnLst/>
              <a:rect l="l" t="t" r="r" b="b"/>
              <a:pathLst>
                <a:path w="1252" h="2339" extrusionOk="0">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6"/>
            <p:cNvSpPr/>
            <p:nvPr/>
          </p:nvSpPr>
          <p:spPr>
            <a:xfrm flipH="1">
              <a:off x="8833268" y="2228288"/>
              <a:ext cx="499851" cy="520852"/>
            </a:xfrm>
            <a:custGeom>
              <a:avLst/>
              <a:gdLst/>
              <a:ahLst/>
              <a:cxnLst/>
              <a:rect l="l" t="t" r="r" b="b"/>
              <a:pathLst>
                <a:path w="3356" h="3497" extrusionOk="0">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6"/>
            <p:cNvSpPr/>
            <p:nvPr/>
          </p:nvSpPr>
          <p:spPr>
            <a:xfrm flipH="1">
              <a:off x="7794990" y="233055"/>
              <a:ext cx="1395740" cy="2507745"/>
            </a:xfrm>
            <a:custGeom>
              <a:avLst/>
              <a:gdLst/>
              <a:ahLst/>
              <a:cxnLst/>
              <a:rect l="l" t="t" r="r" b="b"/>
              <a:pathLst>
                <a:path w="9371" h="16837" extrusionOk="0">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6"/>
            <p:cNvSpPr/>
            <p:nvPr/>
          </p:nvSpPr>
          <p:spPr>
            <a:xfrm flipH="1">
              <a:off x="8509616" y="2376933"/>
              <a:ext cx="53172" cy="56896"/>
            </a:xfrm>
            <a:custGeom>
              <a:avLst/>
              <a:gdLst/>
              <a:ahLst/>
              <a:cxnLst/>
              <a:rect l="l" t="t" r="r" b="b"/>
              <a:pathLst>
                <a:path w="357" h="382" extrusionOk="0">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6"/>
            <p:cNvSpPr/>
            <p:nvPr/>
          </p:nvSpPr>
          <p:spPr>
            <a:xfrm flipH="1">
              <a:off x="8103598" y="1993555"/>
              <a:ext cx="520703" cy="530235"/>
            </a:xfrm>
            <a:custGeom>
              <a:avLst/>
              <a:gdLst/>
              <a:ahLst/>
              <a:cxnLst/>
              <a:rect l="l" t="t" r="r" b="b"/>
              <a:pathLst>
                <a:path w="3496" h="3560" extrusionOk="0">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6"/>
            <p:cNvSpPr/>
            <p:nvPr/>
          </p:nvSpPr>
          <p:spPr>
            <a:xfrm flipH="1">
              <a:off x="8016467" y="2027663"/>
              <a:ext cx="302055" cy="269884"/>
            </a:xfrm>
            <a:custGeom>
              <a:avLst/>
              <a:gdLst/>
              <a:ahLst/>
              <a:cxnLst/>
              <a:rect l="l" t="t" r="r" b="b"/>
              <a:pathLst>
                <a:path w="2028" h="1812" extrusionOk="0">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6"/>
            <p:cNvSpPr/>
            <p:nvPr/>
          </p:nvSpPr>
          <p:spPr>
            <a:xfrm flipH="1">
              <a:off x="7971040" y="2010534"/>
              <a:ext cx="35150" cy="65833"/>
            </a:xfrm>
            <a:custGeom>
              <a:avLst/>
              <a:gdLst/>
              <a:ahLst/>
              <a:cxnLst/>
              <a:rect l="l" t="t" r="r" b="b"/>
              <a:pathLst>
                <a:path w="236" h="442" extrusionOk="0">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6"/>
            <p:cNvSpPr/>
            <p:nvPr/>
          </p:nvSpPr>
          <p:spPr>
            <a:xfrm flipH="1">
              <a:off x="7915186" y="1928169"/>
              <a:ext cx="147751" cy="175305"/>
            </a:xfrm>
            <a:custGeom>
              <a:avLst/>
              <a:gdLst/>
              <a:ahLst/>
              <a:cxnLst/>
              <a:rect l="l" t="t" r="r" b="b"/>
              <a:pathLst>
                <a:path w="992" h="1177" extrusionOk="0">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6"/>
            <p:cNvSpPr/>
            <p:nvPr/>
          </p:nvSpPr>
          <p:spPr>
            <a:xfrm flipH="1">
              <a:off x="7880185" y="1963320"/>
              <a:ext cx="109920" cy="85195"/>
            </a:xfrm>
            <a:custGeom>
              <a:avLst/>
              <a:gdLst/>
              <a:ahLst/>
              <a:cxnLst/>
              <a:rect l="l" t="t" r="r" b="b"/>
              <a:pathLst>
                <a:path w="738" h="572" extrusionOk="0">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6"/>
            <p:cNvSpPr/>
            <p:nvPr/>
          </p:nvSpPr>
          <p:spPr>
            <a:xfrm flipH="1">
              <a:off x="7829097" y="1900764"/>
              <a:ext cx="82514" cy="69258"/>
            </a:xfrm>
            <a:custGeom>
              <a:avLst/>
              <a:gdLst/>
              <a:ahLst/>
              <a:cxnLst/>
              <a:rect l="l" t="t" r="r" b="b"/>
              <a:pathLst>
                <a:path w="554" h="465" extrusionOk="0">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6"/>
            <p:cNvSpPr/>
            <p:nvPr/>
          </p:nvSpPr>
          <p:spPr>
            <a:xfrm flipH="1">
              <a:off x="7778904" y="1870528"/>
              <a:ext cx="72982" cy="67620"/>
            </a:xfrm>
            <a:custGeom>
              <a:avLst/>
              <a:gdLst/>
              <a:ahLst/>
              <a:cxnLst/>
              <a:rect l="l" t="t" r="r" b="b"/>
              <a:pathLst>
                <a:path w="490" h="454" extrusionOk="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flipH="1">
              <a:off x="7738243" y="1837314"/>
              <a:ext cx="274650" cy="94876"/>
            </a:xfrm>
            <a:custGeom>
              <a:avLst/>
              <a:gdLst/>
              <a:ahLst/>
              <a:cxnLst/>
              <a:rect l="l" t="t" r="r" b="b"/>
              <a:pathLst>
                <a:path w="1844" h="637" extrusionOk="0">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flipH="1">
              <a:off x="7723944" y="1831654"/>
              <a:ext cx="60769" cy="59875"/>
            </a:xfrm>
            <a:custGeom>
              <a:avLst/>
              <a:gdLst/>
              <a:ahLst/>
              <a:cxnLst/>
              <a:rect l="l" t="t" r="r" b="b"/>
              <a:pathLst>
                <a:path w="408" h="402" extrusionOk="0">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flipH="1">
              <a:off x="7593321" y="1694478"/>
              <a:ext cx="162943" cy="141197"/>
            </a:xfrm>
            <a:custGeom>
              <a:avLst/>
              <a:gdLst/>
              <a:ahLst/>
              <a:cxnLst/>
              <a:rect l="l" t="t" r="r" b="b"/>
              <a:pathLst>
                <a:path w="1094" h="948" extrusionOk="0">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flipH="1">
              <a:off x="7794990" y="232161"/>
              <a:ext cx="586982" cy="921060"/>
            </a:xfrm>
            <a:custGeom>
              <a:avLst/>
              <a:gdLst/>
              <a:ahLst/>
              <a:cxnLst/>
              <a:rect l="l" t="t" r="r" b="b"/>
              <a:pathLst>
                <a:path w="3941" h="6184" extrusionOk="0">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flipH="1">
              <a:off x="8048639" y="336719"/>
              <a:ext cx="329461" cy="170241"/>
            </a:xfrm>
            <a:custGeom>
              <a:avLst/>
              <a:gdLst/>
              <a:ahLst/>
              <a:cxnLst/>
              <a:rect l="l" t="t" r="r" b="b"/>
              <a:pathLst>
                <a:path w="2212" h="1143" extrusionOk="0">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flipH="1">
              <a:off x="8573065" y="797100"/>
              <a:ext cx="309651" cy="1558087"/>
            </a:xfrm>
            <a:custGeom>
              <a:avLst/>
              <a:gdLst/>
              <a:ahLst/>
              <a:cxnLst/>
              <a:rect l="l" t="t" r="r" b="b"/>
              <a:pathLst>
                <a:path w="2079" h="10461" extrusionOk="0">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flipH="1">
              <a:off x="8648728" y="2502789"/>
              <a:ext cx="143134" cy="103217"/>
            </a:xfrm>
            <a:custGeom>
              <a:avLst/>
              <a:gdLst/>
              <a:ahLst/>
              <a:cxnLst/>
              <a:rect l="l" t="t" r="r" b="b"/>
              <a:pathLst>
                <a:path w="961" h="693" extrusionOk="0">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flipH="1">
              <a:off x="7836694" y="1367252"/>
              <a:ext cx="135389" cy="404230"/>
            </a:xfrm>
            <a:custGeom>
              <a:avLst/>
              <a:gdLst/>
              <a:ahLst/>
              <a:cxnLst/>
              <a:rect l="l" t="t" r="r" b="b"/>
              <a:pathLst>
                <a:path w="909" h="2714" extrusionOk="0">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flipH="1">
              <a:off x="7965976" y="1710713"/>
              <a:ext cx="480786" cy="534406"/>
            </a:xfrm>
            <a:custGeom>
              <a:avLst/>
              <a:gdLst/>
              <a:ahLst/>
              <a:cxnLst/>
              <a:rect l="l" t="t" r="r" b="b"/>
              <a:pathLst>
                <a:path w="3228" h="3588" extrusionOk="0">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flipH="1">
              <a:off x="8152452" y="2055515"/>
              <a:ext cx="885463" cy="564641"/>
            </a:xfrm>
            <a:custGeom>
              <a:avLst/>
              <a:gdLst/>
              <a:ahLst/>
              <a:cxnLst/>
              <a:rect l="l" t="t" r="r" b="b"/>
              <a:pathLst>
                <a:path w="5945" h="3791" extrusionOk="0">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flipH="1">
              <a:off x="8604194" y="1358613"/>
              <a:ext cx="101430" cy="556300"/>
            </a:xfrm>
            <a:custGeom>
              <a:avLst/>
              <a:gdLst/>
              <a:ahLst/>
              <a:cxnLst/>
              <a:rect l="l" t="t" r="r" b="b"/>
              <a:pathLst>
                <a:path w="681" h="3735" extrusionOk="0">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flipH="1">
              <a:off x="8664814" y="1666775"/>
              <a:ext cx="158177" cy="727286"/>
            </a:xfrm>
            <a:custGeom>
              <a:avLst/>
              <a:gdLst/>
              <a:ahLst/>
              <a:cxnLst/>
              <a:rect l="l" t="t" r="r" b="b"/>
              <a:pathLst>
                <a:path w="1062" h="4883" extrusionOk="0">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flipH="1">
              <a:off x="8882717" y="2329867"/>
              <a:ext cx="469467" cy="424784"/>
            </a:xfrm>
            <a:custGeom>
              <a:avLst/>
              <a:gdLst/>
              <a:ahLst/>
              <a:cxnLst/>
              <a:rect l="l" t="t" r="r" b="b"/>
              <a:pathLst>
                <a:path w="3152" h="2852" extrusionOk="0">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flipH="1">
              <a:off x="7743902" y="386316"/>
              <a:ext cx="116026" cy="286119"/>
            </a:xfrm>
            <a:custGeom>
              <a:avLst/>
              <a:gdLst/>
              <a:ahLst/>
              <a:cxnLst/>
              <a:rect l="l" t="t" r="r" b="b"/>
              <a:pathLst>
                <a:path w="779" h="1921" extrusionOk="0">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flipH="1">
              <a:off x="8579619" y="960937"/>
              <a:ext cx="68365" cy="633899"/>
            </a:xfrm>
            <a:custGeom>
              <a:avLst/>
              <a:gdLst/>
              <a:ahLst/>
              <a:cxnLst/>
              <a:rect l="l" t="t" r="r" b="b"/>
              <a:pathLst>
                <a:path w="459" h="4256" extrusionOk="0">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flipH="1">
              <a:off x="8761329" y="1651434"/>
              <a:ext cx="109920" cy="489127"/>
            </a:xfrm>
            <a:custGeom>
              <a:avLst/>
              <a:gdLst/>
              <a:ahLst/>
              <a:cxnLst/>
              <a:rect l="l" t="t" r="r" b="b"/>
              <a:pathLst>
                <a:path w="738" h="3284" extrusionOk="0">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flipH="1">
              <a:off x="8718731" y="1437999"/>
              <a:ext cx="65535" cy="131367"/>
            </a:xfrm>
            <a:custGeom>
              <a:avLst/>
              <a:gdLst/>
              <a:ahLst/>
              <a:cxnLst/>
              <a:rect l="l" t="t" r="r" b="b"/>
              <a:pathLst>
                <a:path w="440" h="882" extrusionOk="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flipH="1">
              <a:off x="8715007" y="1154711"/>
              <a:ext cx="116473" cy="333929"/>
            </a:xfrm>
            <a:custGeom>
              <a:avLst/>
              <a:gdLst/>
              <a:ahLst/>
              <a:cxnLst/>
              <a:rect l="l" t="t" r="r" b="b"/>
              <a:pathLst>
                <a:path w="782" h="2242" extrusionOk="0">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flipH="1">
              <a:off x="7961507" y="1130135"/>
              <a:ext cx="22937" cy="78940"/>
            </a:xfrm>
            <a:custGeom>
              <a:avLst/>
              <a:gdLst/>
              <a:ahLst/>
              <a:cxnLst/>
              <a:rect l="l" t="t" r="r" b="b"/>
              <a:pathLst>
                <a:path w="154" h="530" extrusionOk="0">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6"/>
            <p:cNvSpPr/>
            <p:nvPr/>
          </p:nvSpPr>
          <p:spPr>
            <a:xfrm flipH="1">
              <a:off x="7991892" y="1163201"/>
              <a:ext cx="8639" cy="36491"/>
            </a:xfrm>
            <a:custGeom>
              <a:avLst/>
              <a:gdLst/>
              <a:ahLst/>
              <a:cxnLst/>
              <a:rect l="l" t="t" r="r" b="b"/>
              <a:pathLst>
                <a:path w="58" h="245" extrusionOk="0">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6"/>
            <p:cNvSpPr/>
            <p:nvPr/>
          </p:nvSpPr>
          <p:spPr>
            <a:xfrm flipH="1">
              <a:off x="7952124" y="1227842"/>
              <a:ext cx="11469" cy="46768"/>
            </a:xfrm>
            <a:custGeom>
              <a:avLst/>
              <a:gdLst/>
              <a:ahLst/>
              <a:cxnLst/>
              <a:rect l="l" t="t" r="r" b="b"/>
              <a:pathLst>
                <a:path w="77" h="314" extrusionOk="0">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flipH="1">
              <a:off x="7920846" y="1210415"/>
              <a:ext cx="8639" cy="40959"/>
            </a:xfrm>
            <a:custGeom>
              <a:avLst/>
              <a:gdLst/>
              <a:ahLst/>
              <a:cxnLst/>
              <a:rect l="l" t="t" r="r" b="b"/>
              <a:pathLst>
                <a:path w="58" h="275" extrusionOk="0">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flipH="1">
              <a:off x="7931272" y="1084857"/>
              <a:ext cx="12511" cy="37385"/>
            </a:xfrm>
            <a:custGeom>
              <a:avLst/>
              <a:gdLst/>
              <a:ahLst/>
              <a:cxnLst/>
              <a:rect l="l" t="t" r="r" b="b"/>
              <a:pathLst>
                <a:path w="84" h="251" extrusionOk="0">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flipH="1">
              <a:off x="7994722" y="1253311"/>
              <a:ext cx="8639" cy="35150"/>
            </a:xfrm>
            <a:custGeom>
              <a:avLst/>
              <a:gdLst/>
              <a:ahLst/>
              <a:cxnLst/>
              <a:rect l="l" t="t" r="r" b="b"/>
              <a:pathLst>
                <a:path w="58" h="236" extrusionOk="0">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flipH="1">
              <a:off x="7964337" y="1350570"/>
              <a:ext cx="17277" cy="24427"/>
            </a:xfrm>
            <a:custGeom>
              <a:avLst/>
              <a:gdLst/>
              <a:ahLst/>
              <a:cxnLst/>
              <a:rect l="l" t="t" r="r" b="b"/>
              <a:pathLst>
                <a:path w="116" h="164" extrusionOk="0">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flipH="1">
              <a:off x="8017361" y="1439340"/>
              <a:ext cx="14447" cy="49300"/>
            </a:xfrm>
            <a:custGeom>
              <a:avLst/>
              <a:gdLst/>
              <a:ahLst/>
              <a:cxnLst/>
              <a:rect l="l" t="t" r="r" b="b"/>
              <a:pathLst>
                <a:path w="97" h="331" extrusionOk="0">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flipH="1">
              <a:off x="8034936" y="1366656"/>
              <a:ext cx="10128" cy="45725"/>
            </a:xfrm>
            <a:custGeom>
              <a:avLst/>
              <a:gdLst/>
              <a:ahLst/>
              <a:cxnLst/>
              <a:rect l="l" t="t" r="r" b="b"/>
              <a:pathLst>
                <a:path w="68" h="307" extrusionOk="0">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flipH="1">
              <a:off x="8009765" y="1094985"/>
              <a:ext cx="17277" cy="44385"/>
            </a:xfrm>
            <a:custGeom>
              <a:avLst/>
              <a:gdLst/>
              <a:ahLst/>
              <a:cxnLst/>
              <a:rect l="l" t="t" r="r" b="b"/>
              <a:pathLst>
                <a:path w="116" h="298" extrusionOk="0">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flipH="1">
              <a:off x="8031659" y="961830"/>
              <a:ext cx="10575" cy="22937"/>
            </a:xfrm>
            <a:custGeom>
              <a:avLst/>
              <a:gdLst/>
              <a:ahLst/>
              <a:cxnLst/>
              <a:rect l="l" t="t" r="r" b="b"/>
              <a:pathLst>
                <a:path w="71" h="154" extrusionOk="0">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flipH="1">
              <a:off x="7916080" y="1333442"/>
              <a:ext cx="13107" cy="44981"/>
            </a:xfrm>
            <a:custGeom>
              <a:avLst/>
              <a:gdLst/>
              <a:ahLst/>
              <a:cxnLst/>
              <a:rect l="l" t="t" r="r" b="b"/>
              <a:pathLst>
                <a:path w="88" h="302" extrusionOk="0">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flipH="1">
              <a:off x="7940804" y="1417148"/>
              <a:ext cx="7596" cy="40363"/>
            </a:xfrm>
            <a:custGeom>
              <a:avLst/>
              <a:gdLst/>
              <a:ahLst/>
              <a:cxnLst/>
              <a:rect l="l" t="t" r="r" b="b"/>
              <a:pathLst>
                <a:path w="51" h="271" extrusionOk="0">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flipH="1">
              <a:off x="8027787" y="1662754"/>
              <a:ext cx="42598" cy="80131"/>
            </a:xfrm>
            <a:custGeom>
              <a:avLst/>
              <a:gdLst/>
              <a:ahLst/>
              <a:cxnLst/>
              <a:rect l="l" t="t" r="r" b="b"/>
              <a:pathLst>
                <a:path w="286" h="538" extrusionOk="0">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flipH="1">
              <a:off x="8040149" y="1622688"/>
              <a:ext cx="21895" cy="33959"/>
            </a:xfrm>
            <a:custGeom>
              <a:avLst/>
              <a:gdLst/>
              <a:ahLst/>
              <a:cxnLst/>
              <a:rect l="l" t="t" r="r" b="b"/>
              <a:pathLst>
                <a:path w="147" h="228" extrusionOk="0">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flipH="1">
              <a:off x="8008871" y="1557749"/>
              <a:ext cx="13405" cy="42002"/>
            </a:xfrm>
            <a:custGeom>
              <a:avLst/>
              <a:gdLst/>
              <a:ahLst/>
              <a:cxnLst/>
              <a:rect l="l" t="t" r="r" b="b"/>
              <a:pathLst>
                <a:path w="90" h="282" extrusionOk="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flipH="1">
              <a:off x="7983402" y="860847"/>
              <a:ext cx="24724" cy="62109"/>
            </a:xfrm>
            <a:custGeom>
              <a:avLst/>
              <a:gdLst/>
              <a:ahLst/>
              <a:cxnLst/>
              <a:rect l="l" t="t" r="r" b="b"/>
              <a:pathLst>
                <a:path w="166" h="417" extrusionOk="0">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flipH="1">
              <a:off x="8039106" y="825548"/>
              <a:ext cx="16384" cy="23533"/>
            </a:xfrm>
            <a:custGeom>
              <a:avLst/>
              <a:gdLst/>
              <a:ahLst/>
              <a:cxnLst/>
              <a:rect l="l" t="t" r="r" b="b"/>
              <a:pathLst>
                <a:path w="110" h="158" extrusionOk="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flipH="1">
              <a:off x="8126238" y="409998"/>
              <a:ext cx="45576" cy="44683"/>
            </a:xfrm>
            <a:custGeom>
              <a:avLst/>
              <a:gdLst/>
              <a:ahLst/>
              <a:cxnLst/>
              <a:rect l="l" t="t" r="r" b="b"/>
              <a:pathLst>
                <a:path w="306" h="300" extrusionOk="0">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flipH="1">
              <a:off x="7832821" y="1897040"/>
              <a:ext cx="78344" cy="64045"/>
            </a:xfrm>
            <a:custGeom>
              <a:avLst/>
              <a:gdLst/>
              <a:ahLst/>
              <a:cxnLst/>
              <a:rect l="l" t="t" r="r" b="b"/>
              <a:pathLst>
                <a:path w="526" h="430" extrusionOk="0">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flipH="1">
              <a:off x="7582002" y="1689563"/>
              <a:ext cx="172773" cy="138219"/>
            </a:xfrm>
            <a:custGeom>
              <a:avLst/>
              <a:gdLst/>
              <a:ahLst/>
              <a:cxnLst/>
              <a:rect l="l" t="t" r="r" b="b"/>
              <a:pathLst>
                <a:path w="1160" h="928" extrusionOk="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flipH="1">
              <a:off x="8004701" y="2025280"/>
              <a:ext cx="241585" cy="190944"/>
            </a:xfrm>
            <a:custGeom>
              <a:avLst/>
              <a:gdLst/>
              <a:ahLst/>
              <a:cxnLst/>
              <a:rect l="l" t="t" r="r" b="b"/>
              <a:pathLst>
                <a:path w="1622" h="1282" extrusionOk="0">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flipH="1">
              <a:off x="8077004" y="384821"/>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6"/>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6"/>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6"/>
            <p:cNvSpPr/>
            <p:nvPr/>
          </p:nvSpPr>
          <p:spPr>
            <a:xfrm flipH="1">
              <a:off x="7562192" y="219799"/>
              <a:ext cx="1785225" cy="2544980"/>
            </a:xfrm>
            <a:custGeom>
              <a:avLst/>
              <a:gdLst/>
              <a:ahLst/>
              <a:cxnLst/>
              <a:rect l="l" t="t" r="r" b="b"/>
              <a:pathLst>
                <a:path w="11986" h="17087" extrusionOk="0">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6"/>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6"/>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6"/>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6"/>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6"/>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6"/>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6"/>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6"/>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6"/>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6"/>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6"/>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6"/>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6"/>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6"/>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6"/>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6"/>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57"/>
          <p:cNvSpPr txBox="1"/>
          <p:nvPr/>
        </p:nvSpPr>
        <p:spPr>
          <a:xfrm>
            <a:off x="7107375" y="356600"/>
            <a:ext cx="1818900" cy="40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1759" name="Google Shape;1759;p57"/>
          <p:cNvPicPr preferRelativeResize="0"/>
          <p:nvPr/>
        </p:nvPicPr>
        <p:blipFill>
          <a:blip r:embed="rId3">
            <a:alphaModFix/>
          </a:blip>
          <a:stretch>
            <a:fillRect/>
          </a:stretch>
        </p:blipFill>
        <p:spPr>
          <a:xfrm>
            <a:off x="0" y="-22300"/>
            <a:ext cx="9143999" cy="4542377"/>
          </a:xfrm>
          <a:prstGeom prst="rect">
            <a:avLst/>
          </a:prstGeom>
          <a:noFill/>
          <a:ln>
            <a:noFill/>
          </a:ln>
        </p:spPr>
      </p:pic>
      <p:sp>
        <p:nvSpPr>
          <p:cNvPr id="1760" name="Google Shape;1760;p57"/>
          <p:cNvSpPr txBox="1"/>
          <p:nvPr/>
        </p:nvSpPr>
        <p:spPr>
          <a:xfrm>
            <a:off x="340150" y="4631725"/>
            <a:ext cx="87300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Nunito"/>
                <a:ea typeface="Nunito"/>
                <a:cs typeface="Nunito"/>
                <a:sym typeface="Nunito"/>
              </a:rPr>
              <a:t>Population by province</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explored the following 5 questions.</a:t>
            </a:r>
            <a:endParaRPr/>
          </a:p>
          <a:p>
            <a:pPr marL="0" lvl="0" indent="0" algn="l" rtl="0">
              <a:spcBef>
                <a:spcPts val="0"/>
              </a:spcBef>
              <a:spcAft>
                <a:spcPts val="0"/>
              </a:spcAft>
              <a:buNone/>
            </a:pPr>
            <a:endParaRPr/>
          </a:p>
        </p:txBody>
      </p:sp>
      <p:graphicFrame>
        <p:nvGraphicFramePr>
          <p:cNvPr id="363" name="Google Shape;363;p38"/>
          <p:cNvGraphicFramePr/>
          <p:nvPr/>
        </p:nvGraphicFramePr>
        <p:xfrm>
          <a:off x="720000" y="1767225"/>
          <a:ext cx="7704000" cy="2444970"/>
        </p:xfrm>
        <a:graphic>
          <a:graphicData uri="http://schemas.openxmlformats.org/drawingml/2006/table">
            <a:tbl>
              <a:tblPr>
                <a:noFill/>
                <a:tableStyleId>{99450D55-981C-45E4-B817-DD9B842AE588}</a:tableStyleId>
              </a:tblPr>
              <a:tblGrid>
                <a:gridCol w="559425">
                  <a:extLst>
                    <a:ext uri="{9D8B030D-6E8A-4147-A177-3AD203B41FA5}">
                      <a16:colId xmlns:a16="http://schemas.microsoft.com/office/drawing/2014/main" val="20000"/>
                    </a:ext>
                  </a:extLst>
                </a:gridCol>
                <a:gridCol w="7144575">
                  <a:extLst>
                    <a:ext uri="{9D8B030D-6E8A-4147-A177-3AD203B41FA5}">
                      <a16:colId xmlns:a16="http://schemas.microsoft.com/office/drawing/2014/main" val="20001"/>
                    </a:ext>
                  </a:extLst>
                </a:gridCol>
              </a:tblGrid>
              <a:tr h="372450">
                <a:tc>
                  <a:txBody>
                    <a:bodyPr/>
                    <a:lstStyle/>
                    <a:p>
                      <a:pPr marL="0" lvl="0" indent="0" algn="l" rtl="0">
                        <a:spcBef>
                          <a:spcPts val="0"/>
                        </a:spcBef>
                        <a:spcAft>
                          <a:spcPts val="0"/>
                        </a:spcAft>
                        <a:buNone/>
                      </a:pPr>
                      <a:r>
                        <a:rPr lang="en" sz="1100">
                          <a:solidFill>
                            <a:schemeClr val="dk1"/>
                          </a:solidFill>
                          <a:latin typeface="Fredoka One"/>
                          <a:ea typeface="Fredoka One"/>
                          <a:cs typeface="Fredoka One"/>
                          <a:sym typeface="Fredoka One"/>
                        </a:rPr>
                        <a:t>1</a:t>
                      </a:r>
                      <a:endParaRPr sz="1100">
                        <a:solidFill>
                          <a:schemeClr val="dk1"/>
                        </a:solidFill>
                        <a:latin typeface="Fredoka One"/>
                        <a:ea typeface="Fredoka One"/>
                        <a:cs typeface="Fredoka One"/>
                        <a:sym typeface="Fredoka One"/>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tc>
                  <a:txBody>
                    <a:bodyPr/>
                    <a:lstStyle/>
                    <a:p>
                      <a:pPr marL="0" lvl="0" indent="0" algn="l" rtl="0">
                        <a:spcBef>
                          <a:spcPts val="0"/>
                        </a:spcBef>
                        <a:spcAft>
                          <a:spcPts val="1600"/>
                        </a:spcAft>
                        <a:buNone/>
                      </a:pPr>
                      <a:r>
                        <a:rPr lang="en" sz="1100" b="1">
                          <a:solidFill>
                            <a:schemeClr val="dk2"/>
                          </a:solidFill>
                          <a:latin typeface="Nunito"/>
                          <a:ea typeface="Nunito"/>
                          <a:cs typeface="Nunito"/>
                          <a:sym typeface="Nunito"/>
                        </a:rPr>
                        <a:t>What birds are the most frequently sighted in The Netherlands, what can we see if we look at sightings by days of the week?</a:t>
                      </a:r>
                      <a:endParaRPr sz="1100" b="1">
                        <a:solidFill>
                          <a:schemeClr val="dk2"/>
                        </a:solidFill>
                        <a:latin typeface="Nunito"/>
                        <a:ea typeface="Nunito"/>
                        <a:cs typeface="Nunito"/>
                        <a:sym typeface="Nunito"/>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extLst>
                  <a:ext uri="{0D108BD9-81ED-4DB2-BD59-A6C34878D82A}">
                    <a16:rowId xmlns:a16="http://schemas.microsoft.com/office/drawing/2014/main" val="10000"/>
                  </a:ext>
                </a:extLst>
              </a:tr>
              <a:tr h="372450">
                <a:tc>
                  <a:txBody>
                    <a:bodyPr/>
                    <a:lstStyle/>
                    <a:p>
                      <a:pPr marL="0" lvl="0" indent="0" algn="l" rtl="0">
                        <a:spcBef>
                          <a:spcPts val="0"/>
                        </a:spcBef>
                        <a:spcAft>
                          <a:spcPts val="0"/>
                        </a:spcAft>
                        <a:buNone/>
                      </a:pPr>
                      <a:r>
                        <a:rPr lang="en" sz="1100">
                          <a:solidFill>
                            <a:schemeClr val="dk1"/>
                          </a:solidFill>
                          <a:latin typeface="Fredoka One"/>
                          <a:ea typeface="Fredoka One"/>
                          <a:cs typeface="Fredoka One"/>
                          <a:sym typeface="Fredoka One"/>
                        </a:rPr>
                        <a:t>2</a:t>
                      </a:r>
                      <a:endParaRPr sz="1100">
                        <a:solidFill>
                          <a:schemeClr val="dk1"/>
                        </a:solidFill>
                        <a:latin typeface="Fredoka One"/>
                        <a:ea typeface="Fredoka One"/>
                        <a:cs typeface="Fredoka One"/>
                        <a:sym typeface="Fredoka One"/>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tc>
                  <a:txBody>
                    <a:bodyPr/>
                    <a:lstStyle/>
                    <a:p>
                      <a:pPr marL="0" marR="0" lvl="0" indent="0" algn="l" rtl="0">
                        <a:lnSpc>
                          <a:spcPct val="100000"/>
                        </a:lnSpc>
                        <a:spcBef>
                          <a:spcPts val="0"/>
                        </a:spcBef>
                        <a:spcAft>
                          <a:spcPts val="1600"/>
                        </a:spcAft>
                        <a:buNone/>
                      </a:pPr>
                      <a:r>
                        <a:rPr lang="en" sz="1100" b="1">
                          <a:solidFill>
                            <a:schemeClr val="dk2"/>
                          </a:solidFill>
                          <a:latin typeface="Nunito"/>
                          <a:ea typeface="Nunito"/>
                          <a:cs typeface="Nunito"/>
                          <a:sym typeface="Nunito"/>
                        </a:rPr>
                        <a:t>Which provinces in The Netherlands have more sightings and does the time of year have any significance (seasonality)?</a:t>
                      </a:r>
                      <a:endParaRPr sz="1100" b="1">
                        <a:solidFill>
                          <a:schemeClr val="dk2"/>
                        </a:solidFill>
                        <a:latin typeface="Nunito"/>
                        <a:ea typeface="Nunito"/>
                        <a:cs typeface="Nunito"/>
                        <a:sym typeface="Nunito"/>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r h="372450">
                <a:tc>
                  <a:txBody>
                    <a:bodyPr/>
                    <a:lstStyle/>
                    <a:p>
                      <a:pPr marL="0" lvl="0" indent="0" algn="l" rtl="0">
                        <a:spcBef>
                          <a:spcPts val="0"/>
                        </a:spcBef>
                        <a:spcAft>
                          <a:spcPts val="0"/>
                        </a:spcAft>
                        <a:buNone/>
                      </a:pPr>
                      <a:r>
                        <a:rPr lang="en" sz="1100">
                          <a:solidFill>
                            <a:schemeClr val="dk1"/>
                          </a:solidFill>
                          <a:latin typeface="Fredoka One"/>
                          <a:ea typeface="Fredoka One"/>
                          <a:cs typeface="Fredoka One"/>
                          <a:sym typeface="Fredoka One"/>
                        </a:rPr>
                        <a:t>3</a:t>
                      </a:r>
                      <a:endParaRPr sz="1100">
                        <a:solidFill>
                          <a:schemeClr val="dk1"/>
                        </a:solidFill>
                        <a:latin typeface="Fredoka One"/>
                        <a:ea typeface="Fredoka One"/>
                        <a:cs typeface="Fredoka One"/>
                        <a:sym typeface="Fredoka One"/>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tc>
                  <a:txBody>
                    <a:bodyPr/>
                    <a:lstStyle/>
                    <a:p>
                      <a:pPr marL="0" lvl="0" indent="0" algn="l" rtl="0">
                        <a:spcBef>
                          <a:spcPts val="0"/>
                        </a:spcBef>
                        <a:spcAft>
                          <a:spcPts val="1600"/>
                        </a:spcAft>
                        <a:buNone/>
                      </a:pPr>
                      <a:r>
                        <a:rPr lang="en" sz="1100" b="1">
                          <a:solidFill>
                            <a:schemeClr val="dk2"/>
                          </a:solidFill>
                          <a:latin typeface="Nunito"/>
                          <a:ea typeface="Nunito"/>
                          <a:cs typeface="Nunito"/>
                          <a:sym typeface="Nunito"/>
                        </a:rPr>
                        <a:t>Investigate the number of observations for the following types of the observation protocols (what the observer was doing): Stationary, Travelling, Historical and Incidental. What do we learn?</a:t>
                      </a:r>
                      <a:endParaRPr sz="1100" b="1">
                        <a:solidFill>
                          <a:schemeClr val="dk2"/>
                        </a:solidFill>
                        <a:latin typeface="Nunito"/>
                        <a:ea typeface="Nunito"/>
                        <a:cs typeface="Nunito"/>
                        <a:sym typeface="Nunito"/>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extLst>
                  <a:ext uri="{0D108BD9-81ED-4DB2-BD59-A6C34878D82A}">
                    <a16:rowId xmlns:a16="http://schemas.microsoft.com/office/drawing/2014/main" val="10002"/>
                  </a:ext>
                </a:extLst>
              </a:tr>
              <a:tr h="372450">
                <a:tc>
                  <a:txBody>
                    <a:bodyPr/>
                    <a:lstStyle/>
                    <a:p>
                      <a:pPr marL="0" lvl="0" indent="0" algn="l" rtl="0">
                        <a:spcBef>
                          <a:spcPts val="0"/>
                        </a:spcBef>
                        <a:spcAft>
                          <a:spcPts val="0"/>
                        </a:spcAft>
                        <a:buNone/>
                      </a:pPr>
                      <a:r>
                        <a:rPr lang="en" sz="1100">
                          <a:solidFill>
                            <a:schemeClr val="dk1"/>
                          </a:solidFill>
                          <a:latin typeface="Fredoka One"/>
                          <a:ea typeface="Fredoka One"/>
                          <a:cs typeface="Fredoka One"/>
                          <a:sym typeface="Fredoka One"/>
                        </a:rPr>
                        <a:t>4</a:t>
                      </a:r>
                      <a:endParaRPr sz="1100">
                        <a:solidFill>
                          <a:schemeClr val="dk1"/>
                        </a:solidFill>
                        <a:latin typeface="Fredoka One"/>
                        <a:ea typeface="Fredoka One"/>
                        <a:cs typeface="Fredoka One"/>
                        <a:sym typeface="Fredoka One"/>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tc>
                  <a:txBody>
                    <a:bodyPr/>
                    <a:lstStyle/>
                    <a:p>
                      <a:pPr marL="0" lvl="0" indent="0" algn="l" rtl="0">
                        <a:spcBef>
                          <a:spcPts val="0"/>
                        </a:spcBef>
                        <a:spcAft>
                          <a:spcPts val="1600"/>
                        </a:spcAft>
                        <a:buNone/>
                      </a:pPr>
                      <a:r>
                        <a:rPr lang="en" sz="1100" b="1">
                          <a:solidFill>
                            <a:schemeClr val="dk2"/>
                          </a:solidFill>
                          <a:latin typeface="Nunito"/>
                          <a:ea typeface="Nunito"/>
                          <a:cs typeface="Nunito"/>
                          <a:sym typeface="Nunito"/>
                        </a:rPr>
                        <a:t>Determine if there is a statistical dependency between birds observed and protocol type (the way they were observed). Which statistical test should we use and why?</a:t>
                      </a:r>
                      <a:endParaRPr sz="1100" b="1">
                        <a:solidFill>
                          <a:schemeClr val="dk2"/>
                        </a:solidFill>
                        <a:latin typeface="Nunito"/>
                        <a:ea typeface="Nunito"/>
                        <a:cs typeface="Nunito"/>
                        <a:sym typeface="Nunito"/>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extLst>
                  <a:ext uri="{0D108BD9-81ED-4DB2-BD59-A6C34878D82A}">
                    <a16:rowId xmlns:a16="http://schemas.microsoft.com/office/drawing/2014/main" val="10003"/>
                  </a:ext>
                </a:extLst>
              </a:tr>
              <a:tr h="372450">
                <a:tc>
                  <a:txBody>
                    <a:bodyPr/>
                    <a:lstStyle/>
                    <a:p>
                      <a:pPr marL="0" lvl="0" indent="0" algn="l" rtl="0">
                        <a:spcBef>
                          <a:spcPts val="0"/>
                        </a:spcBef>
                        <a:spcAft>
                          <a:spcPts val="0"/>
                        </a:spcAft>
                        <a:buNone/>
                      </a:pPr>
                      <a:r>
                        <a:rPr lang="en" sz="1100">
                          <a:solidFill>
                            <a:schemeClr val="dk1"/>
                          </a:solidFill>
                          <a:latin typeface="Fredoka One"/>
                          <a:ea typeface="Fredoka One"/>
                          <a:cs typeface="Fredoka One"/>
                          <a:sym typeface="Fredoka One"/>
                        </a:rPr>
                        <a:t>5</a:t>
                      </a:r>
                      <a:endParaRPr sz="1100">
                        <a:solidFill>
                          <a:schemeClr val="dk1"/>
                        </a:solidFill>
                        <a:latin typeface="Fredoka One"/>
                        <a:ea typeface="Fredoka One"/>
                        <a:cs typeface="Fredoka One"/>
                        <a:sym typeface="Fredoka One"/>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r>
                        <a:rPr lang="en" sz="1100" b="1">
                          <a:solidFill>
                            <a:schemeClr val="dk2"/>
                          </a:solidFill>
                          <a:latin typeface="Nunito"/>
                          <a:ea typeface="Nunito"/>
                          <a:cs typeface="Nunito"/>
                          <a:sym typeface="Nunito"/>
                        </a:rPr>
                        <a:t>Is the population of a Dutch province (area) a significant predictor of no. of sightings?</a:t>
                      </a:r>
                      <a:endParaRPr sz="1100" b="1">
                        <a:solidFill>
                          <a:schemeClr val="dk2"/>
                        </a:solidFill>
                        <a:latin typeface="Nunito"/>
                        <a:ea typeface="Nunito"/>
                        <a:cs typeface="Nunito"/>
                        <a:sym typeface="Nunito"/>
                      </a:endParaRPr>
                    </a:p>
                  </a:txBody>
                  <a:tcPr marL="91425" marR="91425" marT="91425" marB="91425">
                    <a:lnL w="19050" cap="flat" cmpd="sng">
                      <a:solidFill>
                        <a:schemeClr val="lt2"/>
                      </a:solidFill>
                      <a:prstDash val="dash"/>
                      <a:round/>
                      <a:headEnd type="none" w="sm" len="sm"/>
                      <a:tailEnd type="none" w="sm" len="sm"/>
                    </a:lnL>
                    <a:lnR w="19050" cap="flat" cmpd="sng">
                      <a:solidFill>
                        <a:schemeClr val="lt2"/>
                      </a:solidFill>
                      <a:prstDash val="dash"/>
                      <a:round/>
                      <a:headEnd type="none" w="sm" len="sm"/>
                      <a:tailEnd type="none" w="sm" len="sm"/>
                    </a:lnR>
                    <a:lnT w="19050" cap="flat" cmpd="sng">
                      <a:solidFill>
                        <a:schemeClr val="lt2"/>
                      </a:solidFill>
                      <a:prstDash val="dash"/>
                      <a:round/>
                      <a:headEnd type="none" w="sm" len="sm"/>
                      <a:tailEnd type="none" w="sm" len="sm"/>
                    </a:lnT>
                    <a:lnB w="19050" cap="flat" cmpd="sng">
                      <a:solidFill>
                        <a:schemeClr val="lt2"/>
                      </a:solidFill>
                      <a:prstDash val="dash"/>
                      <a:round/>
                      <a:headEnd type="none" w="sm" len="sm"/>
                      <a:tailEnd type="none" w="sm" len="sm"/>
                    </a:lnB>
                  </a:tcPr>
                </a:tc>
                <a:extLst>
                  <a:ext uri="{0D108BD9-81ED-4DB2-BD59-A6C34878D82A}">
                    <a16:rowId xmlns:a16="http://schemas.microsoft.com/office/drawing/2014/main" val="10004"/>
                  </a:ext>
                </a:extLst>
              </a:tr>
            </a:tbl>
          </a:graphicData>
        </a:graphic>
      </p:graphicFrame>
      <p:sp>
        <p:nvSpPr>
          <p:cNvPr id="364" name="Google Shape;364;p38"/>
          <p:cNvSpPr txBox="1"/>
          <p:nvPr/>
        </p:nvSpPr>
        <p:spPr>
          <a:xfrm>
            <a:off x="1328413" y="410740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a:solidFill>
                <a:schemeClr val="dk1"/>
              </a:solidFill>
              <a:latin typeface="Fredoka One"/>
              <a:ea typeface="Fredoka One"/>
              <a:cs typeface="Fredoka One"/>
              <a:sym typeface="Fredoka One"/>
            </a:endParaRPr>
          </a:p>
        </p:txBody>
      </p:sp>
      <p:sp>
        <p:nvSpPr>
          <p:cNvPr id="365" name="Google Shape;365;p38"/>
          <p:cNvSpPr txBox="1"/>
          <p:nvPr/>
        </p:nvSpPr>
        <p:spPr>
          <a:xfrm>
            <a:off x="4461300" y="4107400"/>
            <a:ext cx="3708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600">
              <a:solidFill>
                <a:schemeClr val="dk1"/>
              </a:solidFill>
              <a:latin typeface="Fredoka One"/>
              <a:ea typeface="Fredoka One"/>
              <a:cs typeface="Fredoka One"/>
              <a:sym typeface="Fredok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5" name="Google Shape;1765;p58"/>
          <p:cNvSpPr txBox="1"/>
          <p:nvPr/>
        </p:nvSpPr>
        <p:spPr>
          <a:xfrm>
            <a:off x="7107375" y="356600"/>
            <a:ext cx="1818900" cy="40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766" name="Google Shape;1766;p58"/>
          <p:cNvSpPr txBox="1"/>
          <p:nvPr/>
        </p:nvSpPr>
        <p:spPr>
          <a:xfrm>
            <a:off x="340150" y="4631725"/>
            <a:ext cx="8730000" cy="4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Nunito"/>
                <a:ea typeface="Nunito"/>
                <a:cs typeface="Nunito"/>
                <a:sym typeface="Nunito"/>
              </a:rPr>
              <a:t>Results of OLS regression</a:t>
            </a:r>
            <a:endParaRPr b="1">
              <a:latin typeface="Nunito"/>
              <a:ea typeface="Nunito"/>
              <a:cs typeface="Nunito"/>
              <a:sym typeface="Nunito"/>
            </a:endParaRPr>
          </a:p>
        </p:txBody>
      </p:sp>
      <p:pic>
        <p:nvPicPr>
          <p:cNvPr id="1767" name="Google Shape;1767;p58"/>
          <p:cNvPicPr preferRelativeResize="0"/>
          <p:nvPr/>
        </p:nvPicPr>
        <p:blipFill>
          <a:blip r:embed="rId3">
            <a:alphaModFix/>
          </a:blip>
          <a:stretch>
            <a:fillRect/>
          </a:stretch>
        </p:blipFill>
        <p:spPr>
          <a:xfrm>
            <a:off x="0" y="5"/>
            <a:ext cx="9144001" cy="45686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6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OLS statistical results</a:t>
            </a:r>
            <a:endParaRPr sz="3100"/>
          </a:p>
        </p:txBody>
      </p:sp>
      <p:sp>
        <p:nvSpPr>
          <p:cNvPr id="1788" name="Google Shape;1788;p60"/>
          <p:cNvSpPr txBox="1">
            <a:spLocks noGrp="1"/>
          </p:cNvSpPr>
          <p:nvPr>
            <p:ph type="body" idx="1"/>
          </p:nvPr>
        </p:nvSpPr>
        <p:spPr>
          <a:xfrm>
            <a:off x="180850" y="1940313"/>
            <a:ext cx="3961800" cy="1974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700" b="1"/>
          </a:p>
        </p:txBody>
      </p:sp>
      <p:grpSp>
        <p:nvGrpSpPr>
          <p:cNvPr id="1789" name="Google Shape;1789;p60"/>
          <p:cNvGrpSpPr/>
          <p:nvPr/>
        </p:nvGrpSpPr>
        <p:grpSpPr>
          <a:xfrm>
            <a:off x="5514348" y="1017725"/>
            <a:ext cx="2567169" cy="3819780"/>
            <a:chOff x="4903648" y="995000"/>
            <a:chExt cx="2567169" cy="3819780"/>
          </a:xfrm>
        </p:grpSpPr>
        <p:sp>
          <p:nvSpPr>
            <p:cNvPr id="1790" name="Google Shape;1790;p60"/>
            <p:cNvSpPr/>
            <p:nvPr/>
          </p:nvSpPr>
          <p:spPr>
            <a:xfrm>
              <a:off x="4903648" y="995000"/>
              <a:ext cx="2567169" cy="3819479"/>
            </a:xfrm>
            <a:custGeom>
              <a:avLst/>
              <a:gdLst/>
              <a:ahLst/>
              <a:cxnLst/>
              <a:rect l="l" t="t" r="r" b="b"/>
              <a:pathLst>
                <a:path w="13421" h="19968" extrusionOk="0">
                  <a:moveTo>
                    <a:pt x="11562" y="2259"/>
                  </a:moveTo>
                  <a:lnTo>
                    <a:pt x="11562" y="2259"/>
                  </a:lnTo>
                  <a:cubicBezTo>
                    <a:pt x="11638" y="2334"/>
                    <a:pt x="11725" y="2402"/>
                    <a:pt x="11813" y="2459"/>
                  </a:cubicBezTo>
                  <a:lnTo>
                    <a:pt x="11813" y="2465"/>
                  </a:lnTo>
                  <a:cubicBezTo>
                    <a:pt x="11725" y="2403"/>
                    <a:pt x="11638" y="2334"/>
                    <a:pt x="11562" y="2259"/>
                  </a:cubicBezTo>
                  <a:close/>
                  <a:moveTo>
                    <a:pt x="11835" y="2649"/>
                  </a:moveTo>
                  <a:cubicBezTo>
                    <a:pt x="11819" y="2654"/>
                    <a:pt x="11804" y="2659"/>
                    <a:pt x="11788" y="2662"/>
                  </a:cubicBezTo>
                  <a:lnTo>
                    <a:pt x="11835" y="2649"/>
                  </a:lnTo>
                  <a:close/>
                  <a:moveTo>
                    <a:pt x="8915" y="2986"/>
                  </a:moveTo>
                  <a:lnTo>
                    <a:pt x="8915" y="2986"/>
                  </a:lnTo>
                  <a:cubicBezTo>
                    <a:pt x="8922" y="2986"/>
                    <a:pt x="8922" y="2993"/>
                    <a:pt x="8922" y="3005"/>
                  </a:cubicBezTo>
                  <a:cubicBezTo>
                    <a:pt x="8922" y="2999"/>
                    <a:pt x="8915" y="2993"/>
                    <a:pt x="8915" y="2986"/>
                  </a:cubicBezTo>
                  <a:close/>
                  <a:moveTo>
                    <a:pt x="6786" y="3031"/>
                  </a:moveTo>
                  <a:lnTo>
                    <a:pt x="6786" y="3037"/>
                  </a:lnTo>
                  <a:cubicBezTo>
                    <a:pt x="6653" y="3088"/>
                    <a:pt x="6526" y="3158"/>
                    <a:pt x="6405" y="3240"/>
                  </a:cubicBezTo>
                  <a:cubicBezTo>
                    <a:pt x="6526" y="3158"/>
                    <a:pt x="6653" y="3088"/>
                    <a:pt x="6786" y="3031"/>
                  </a:cubicBezTo>
                  <a:close/>
                  <a:moveTo>
                    <a:pt x="8382" y="3387"/>
                  </a:moveTo>
                  <a:lnTo>
                    <a:pt x="8382" y="3393"/>
                  </a:lnTo>
                  <a:cubicBezTo>
                    <a:pt x="8369" y="3399"/>
                    <a:pt x="8362" y="3406"/>
                    <a:pt x="8350" y="3406"/>
                  </a:cubicBezTo>
                  <a:cubicBezTo>
                    <a:pt x="8362" y="3399"/>
                    <a:pt x="8375" y="3393"/>
                    <a:pt x="8382" y="3387"/>
                  </a:cubicBezTo>
                  <a:close/>
                  <a:moveTo>
                    <a:pt x="8979" y="3412"/>
                  </a:moveTo>
                  <a:lnTo>
                    <a:pt x="8979" y="3412"/>
                  </a:lnTo>
                  <a:cubicBezTo>
                    <a:pt x="9004" y="3444"/>
                    <a:pt x="9017" y="3469"/>
                    <a:pt x="9036" y="3501"/>
                  </a:cubicBezTo>
                  <a:lnTo>
                    <a:pt x="9030" y="3501"/>
                  </a:lnTo>
                  <a:cubicBezTo>
                    <a:pt x="9017" y="3469"/>
                    <a:pt x="8998" y="3444"/>
                    <a:pt x="8979" y="3412"/>
                  </a:cubicBezTo>
                  <a:close/>
                  <a:moveTo>
                    <a:pt x="9150" y="3755"/>
                  </a:moveTo>
                  <a:cubicBezTo>
                    <a:pt x="9163" y="3781"/>
                    <a:pt x="9176" y="3812"/>
                    <a:pt x="9189" y="3844"/>
                  </a:cubicBezTo>
                  <a:lnTo>
                    <a:pt x="9182" y="3844"/>
                  </a:lnTo>
                  <a:cubicBezTo>
                    <a:pt x="9176" y="3812"/>
                    <a:pt x="9163" y="3787"/>
                    <a:pt x="9150" y="3755"/>
                  </a:cubicBezTo>
                  <a:close/>
                  <a:moveTo>
                    <a:pt x="9265" y="4238"/>
                  </a:moveTo>
                  <a:cubicBezTo>
                    <a:pt x="9278" y="4314"/>
                    <a:pt x="9284" y="4391"/>
                    <a:pt x="9284" y="4473"/>
                  </a:cubicBezTo>
                  <a:lnTo>
                    <a:pt x="9278" y="4473"/>
                  </a:lnTo>
                  <a:cubicBezTo>
                    <a:pt x="9278" y="4397"/>
                    <a:pt x="9271" y="4314"/>
                    <a:pt x="9265" y="4238"/>
                  </a:cubicBezTo>
                  <a:close/>
                  <a:moveTo>
                    <a:pt x="9284" y="4613"/>
                  </a:moveTo>
                  <a:cubicBezTo>
                    <a:pt x="9284" y="4649"/>
                    <a:pt x="9280" y="4681"/>
                    <a:pt x="9275" y="4716"/>
                  </a:cubicBezTo>
                  <a:lnTo>
                    <a:pt x="9275" y="4716"/>
                  </a:lnTo>
                  <a:cubicBezTo>
                    <a:pt x="9278" y="4681"/>
                    <a:pt x="9279" y="4647"/>
                    <a:pt x="9284" y="4613"/>
                  </a:cubicBezTo>
                  <a:close/>
                  <a:moveTo>
                    <a:pt x="6103" y="5868"/>
                  </a:moveTo>
                  <a:cubicBezTo>
                    <a:pt x="6119" y="5868"/>
                    <a:pt x="6135" y="5892"/>
                    <a:pt x="6127" y="5908"/>
                  </a:cubicBezTo>
                  <a:lnTo>
                    <a:pt x="6127" y="5908"/>
                  </a:lnTo>
                  <a:cubicBezTo>
                    <a:pt x="6130" y="5899"/>
                    <a:pt x="6121" y="5869"/>
                    <a:pt x="6103" y="5869"/>
                  </a:cubicBezTo>
                  <a:cubicBezTo>
                    <a:pt x="6100" y="5869"/>
                    <a:pt x="6097" y="5870"/>
                    <a:pt x="6094" y="5871"/>
                  </a:cubicBezTo>
                  <a:cubicBezTo>
                    <a:pt x="6097" y="5869"/>
                    <a:pt x="6100" y="5868"/>
                    <a:pt x="6103" y="5868"/>
                  </a:cubicBezTo>
                  <a:close/>
                  <a:moveTo>
                    <a:pt x="8165" y="6869"/>
                  </a:moveTo>
                  <a:cubicBezTo>
                    <a:pt x="8153" y="6888"/>
                    <a:pt x="8134" y="6901"/>
                    <a:pt x="8121" y="6920"/>
                  </a:cubicBezTo>
                  <a:cubicBezTo>
                    <a:pt x="8134" y="6901"/>
                    <a:pt x="8146" y="6888"/>
                    <a:pt x="8165" y="6869"/>
                  </a:cubicBezTo>
                  <a:close/>
                  <a:moveTo>
                    <a:pt x="4073" y="7460"/>
                  </a:moveTo>
                  <a:cubicBezTo>
                    <a:pt x="4022" y="7537"/>
                    <a:pt x="3971" y="7613"/>
                    <a:pt x="3920" y="7689"/>
                  </a:cubicBezTo>
                  <a:cubicBezTo>
                    <a:pt x="3971" y="7606"/>
                    <a:pt x="4022" y="7536"/>
                    <a:pt x="4073" y="7460"/>
                  </a:cubicBezTo>
                  <a:close/>
                  <a:moveTo>
                    <a:pt x="4202" y="7443"/>
                  </a:moveTo>
                  <a:cubicBezTo>
                    <a:pt x="4114" y="7624"/>
                    <a:pt x="4002" y="7793"/>
                    <a:pt x="3901" y="7968"/>
                  </a:cubicBezTo>
                  <a:cubicBezTo>
                    <a:pt x="3844" y="8064"/>
                    <a:pt x="3787" y="8165"/>
                    <a:pt x="3730" y="8261"/>
                  </a:cubicBezTo>
                  <a:cubicBezTo>
                    <a:pt x="3781" y="8165"/>
                    <a:pt x="3838" y="8064"/>
                    <a:pt x="3895" y="7968"/>
                  </a:cubicBezTo>
                  <a:cubicBezTo>
                    <a:pt x="4001" y="7793"/>
                    <a:pt x="4114" y="7624"/>
                    <a:pt x="4202" y="7443"/>
                  </a:cubicBezTo>
                  <a:close/>
                  <a:moveTo>
                    <a:pt x="4202" y="7962"/>
                  </a:moveTo>
                  <a:lnTo>
                    <a:pt x="4202" y="7962"/>
                  </a:lnTo>
                  <a:cubicBezTo>
                    <a:pt x="4101" y="8106"/>
                    <a:pt x="3995" y="8250"/>
                    <a:pt x="3901" y="8394"/>
                  </a:cubicBezTo>
                  <a:lnTo>
                    <a:pt x="3895" y="8394"/>
                  </a:lnTo>
                  <a:cubicBezTo>
                    <a:pt x="3995" y="8250"/>
                    <a:pt x="4101" y="8106"/>
                    <a:pt x="4202" y="7962"/>
                  </a:cubicBezTo>
                  <a:close/>
                  <a:moveTo>
                    <a:pt x="3539" y="8617"/>
                  </a:moveTo>
                  <a:cubicBezTo>
                    <a:pt x="3507" y="8693"/>
                    <a:pt x="3469" y="8763"/>
                    <a:pt x="3431" y="8839"/>
                  </a:cubicBezTo>
                  <a:cubicBezTo>
                    <a:pt x="3469" y="8763"/>
                    <a:pt x="3507" y="8687"/>
                    <a:pt x="3539" y="8617"/>
                  </a:cubicBezTo>
                  <a:close/>
                  <a:moveTo>
                    <a:pt x="4232" y="7740"/>
                  </a:moveTo>
                  <a:cubicBezTo>
                    <a:pt x="3952" y="8108"/>
                    <a:pt x="3698" y="8483"/>
                    <a:pt x="3469" y="8884"/>
                  </a:cubicBezTo>
                  <a:cubicBezTo>
                    <a:pt x="3698" y="8483"/>
                    <a:pt x="3952" y="8108"/>
                    <a:pt x="4225" y="7740"/>
                  </a:cubicBezTo>
                  <a:close/>
                  <a:moveTo>
                    <a:pt x="6652" y="8503"/>
                  </a:moveTo>
                  <a:cubicBezTo>
                    <a:pt x="6443" y="8725"/>
                    <a:pt x="6233" y="8947"/>
                    <a:pt x="6018" y="9163"/>
                  </a:cubicBezTo>
                  <a:cubicBezTo>
                    <a:pt x="6233" y="8941"/>
                    <a:pt x="6443" y="8725"/>
                    <a:pt x="6652" y="8503"/>
                  </a:cubicBezTo>
                  <a:close/>
                  <a:moveTo>
                    <a:pt x="6602" y="9786"/>
                  </a:moveTo>
                  <a:lnTo>
                    <a:pt x="6602" y="9792"/>
                  </a:lnTo>
                  <a:cubicBezTo>
                    <a:pt x="6532" y="9843"/>
                    <a:pt x="6463" y="9894"/>
                    <a:pt x="6393" y="9951"/>
                  </a:cubicBezTo>
                  <a:lnTo>
                    <a:pt x="6393" y="9951"/>
                  </a:lnTo>
                  <a:cubicBezTo>
                    <a:pt x="6463" y="9894"/>
                    <a:pt x="6532" y="9843"/>
                    <a:pt x="6602" y="9786"/>
                  </a:cubicBezTo>
                  <a:close/>
                  <a:moveTo>
                    <a:pt x="7422" y="9424"/>
                  </a:moveTo>
                  <a:lnTo>
                    <a:pt x="7422" y="9424"/>
                  </a:lnTo>
                  <a:cubicBezTo>
                    <a:pt x="7333" y="9773"/>
                    <a:pt x="7282" y="10135"/>
                    <a:pt x="7225" y="10491"/>
                  </a:cubicBezTo>
                  <a:lnTo>
                    <a:pt x="7225" y="10498"/>
                  </a:lnTo>
                  <a:cubicBezTo>
                    <a:pt x="7193" y="10504"/>
                    <a:pt x="7168" y="10523"/>
                    <a:pt x="7142" y="10536"/>
                  </a:cubicBezTo>
                  <a:cubicBezTo>
                    <a:pt x="6914" y="10402"/>
                    <a:pt x="6685" y="10263"/>
                    <a:pt x="6450" y="10142"/>
                  </a:cubicBezTo>
                  <a:lnTo>
                    <a:pt x="6443" y="10142"/>
                  </a:lnTo>
                  <a:cubicBezTo>
                    <a:pt x="6793" y="9932"/>
                    <a:pt x="7117" y="9691"/>
                    <a:pt x="7422" y="9424"/>
                  </a:cubicBezTo>
                  <a:close/>
                  <a:moveTo>
                    <a:pt x="6018" y="9163"/>
                  </a:moveTo>
                  <a:cubicBezTo>
                    <a:pt x="5433" y="9760"/>
                    <a:pt x="4829" y="10345"/>
                    <a:pt x="4225" y="10930"/>
                  </a:cubicBezTo>
                  <a:cubicBezTo>
                    <a:pt x="4823" y="10345"/>
                    <a:pt x="5427" y="9760"/>
                    <a:pt x="6018" y="9163"/>
                  </a:cubicBezTo>
                  <a:close/>
                  <a:moveTo>
                    <a:pt x="5134" y="10879"/>
                  </a:moveTo>
                  <a:lnTo>
                    <a:pt x="5134" y="10879"/>
                  </a:lnTo>
                  <a:cubicBezTo>
                    <a:pt x="5102" y="10917"/>
                    <a:pt x="5071" y="10955"/>
                    <a:pt x="5039" y="10993"/>
                  </a:cubicBezTo>
                  <a:cubicBezTo>
                    <a:pt x="5071" y="10955"/>
                    <a:pt x="5102" y="10911"/>
                    <a:pt x="5134" y="10879"/>
                  </a:cubicBezTo>
                  <a:close/>
                  <a:moveTo>
                    <a:pt x="4111" y="11947"/>
                  </a:moveTo>
                  <a:lnTo>
                    <a:pt x="4105" y="11956"/>
                  </a:lnTo>
                  <a:lnTo>
                    <a:pt x="4105" y="11956"/>
                  </a:lnTo>
                  <a:cubicBezTo>
                    <a:pt x="4106" y="11953"/>
                    <a:pt x="4108" y="11950"/>
                    <a:pt x="4111" y="11947"/>
                  </a:cubicBezTo>
                  <a:close/>
                  <a:moveTo>
                    <a:pt x="4092" y="12156"/>
                  </a:moveTo>
                  <a:cubicBezTo>
                    <a:pt x="4048" y="12238"/>
                    <a:pt x="4000" y="12320"/>
                    <a:pt x="3947" y="12402"/>
                  </a:cubicBezTo>
                  <a:lnTo>
                    <a:pt x="3947" y="12402"/>
                  </a:lnTo>
                  <a:cubicBezTo>
                    <a:pt x="3995" y="12317"/>
                    <a:pt x="4044" y="12237"/>
                    <a:pt x="4092" y="12156"/>
                  </a:cubicBezTo>
                  <a:close/>
                  <a:moveTo>
                    <a:pt x="3857" y="12385"/>
                  </a:moveTo>
                  <a:cubicBezTo>
                    <a:pt x="3844" y="12404"/>
                    <a:pt x="3825" y="12436"/>
                    <a:pt x="3812" y="12461"/>
                  </a:cubicBezTo>
                  <a:lnTo>
                    <a:pt x="3806" y="12461"/>
                  </a:lnTo>
                  <a:cubicBezTo>
                    <a:pt x="3825" y="12436"/>
                    <a:pt x="3838" y="12410"/>
                    <a:pt x="3857" y="12385"/>
                  </a:cubicBezTo>
                  <a:close/>
                  <a:moveTo>
                    <a:pt x="3955" y="12480"/>
                  </a:moveTo>
                  <a:lnTo>
                    <a:pt x="3952" y="12487"/>
                  </a:lnTo>
                  <a:cubicBezTo>
                    <a:pt x="3952" y="12484"/>
                    <a:pt x="3954" y="12482"/>
                    <a:pt x="3955" y="12480"/>
                  </a:cubicBezTo>
                  <a:close/>
                  <a:moveTo>
                    <a:pt x="2616" y="12317"/>
                  </a:moveTo>
                  <a:cubicBezTo>
                    <a:pt x="2517" y="12414"/>
                    <a:pt x="2418" y="12510"/>
                    <a:pt x="2319" y="12607"/>
                  </a:cubicBezTo>
                  <a:lnTo>
                    <a:pt x="2313" y="12607"/>
                  </a:lnTo>
                  <a:cubicBezTo>
                    <a:pt x="2414" y="12511"/>
                    <a:pt x="2515" y="12414"/>
                    <a:pt x="2616" y="12317"/>
                  </a:cubicBezTo>
                  <a:close/>
                  <a:moveTo>
                    <a:pt x="3997" y="12760"/>
                  </a:moveTo>
                  <a:lnTo>
                    <a:pt x="3997" y="12766"/>
                  </a:lnTo>
                  <a:cubicBezTo>
                    <a:pt x="3984" y="12792"/>
                    <a:pt x="3971" y="12824"/>
                    <a:pt x="3959" y="12849"/>
                  </a:cubicBezTo>
                  <a:cubicBezTo>
                    <a:pt x="3971" y="12817"/>
                    <a:pt x="3984" y="12785"/>
                    <a:pt x="3997" y="12760"/>
                  </a:cubicBezTo>
                  <a:close/>
                  <a:moveTo>
                    <a:pt x="3819" y="12677"/>
                  </a:moveTo>
                  <a:lnTo>
                    <a:pt x="3819" y="12677"/>
                  </a:lnTo>
                  <a:cubicBezTo>
                    <a:pt x="3749" y="12785"/>
                    <a:pt x="3685" y="12887"/>
                    <a:pt x="3615" y="12989"/>
                  </a:cubicBezTo>
                  <a:cubicBezTo>
                    <a:pt x="3685" y="12881"/>
                    <a:pt x="3749" y="12779"/>
                    <a:pt x="3819" y="12677"/>
                  </a:cubicBezTo>
                  <a:close/>
                  <a:moveTo>
                    <a:pt x="3876" y="13052"/>
                  </a:moveTo>
                  <a:lnTo>
                    <a:pt x="3876" y="13059"/>
                  </a:lnTo>
                  <a:cubicBezTo>
                    <a:pt x="3870" y="13078"/>
                    <a:pt x="3863" y="13097"/>
                    <a:pt x="3857" y="13116"/>
                  </a:cubicBezTo>
                  <a:cubicBezTo>
                    <a:pt x="3863" y="13090"/>
                    <a:pt x="3870" y="13071"/>
                    <a:pt x="3876" y="13052"/>
                  </a:cubicBezTo>
                  <a:close/>
                  <a:moveTo>
                    <a:pt x="3755" y="13376"/>
                  </a:moveTo>
                  <a:lnTo>
                    <a:pt x="3755" y="13383"/>
                  </a:lnTo>
                  <a:cubicBezTo>
                    <a:pt x="3749" y="13402"/>
                    <a:pt x="3743" y="13415"/>
                    <a:pt x="3736" y="13434"/>
                  </a:cubicBezTo>
                  <a:cubicBezTo>
                    <a:pt x="3743" y="13408"/>
                    <a:pt x="3749" y="13395"/>
                    <a:pt x="3755" y="13376"/>
                  </a:cubicBezTo>
                  <a:close/>
                  <a:moveTo>
                    <a:pt x="3349" y="13955"/>
                  </a:moveTo>
                  <a:lnTo>
                    <a:pt x="3349" y="13961"/>
                  </a:lnTo>
                  <a:cubicBezTo>
                    <a:pt x="3304" y="14063"/>
                    <a:pt x="3260" y="14164"/>
                    <a:pt x="3215" y="14272"/>
                  </a:cubicBezTo>
                  <a:cubicBezTo>
                    <a:pt x="3260" y="14158"/>
                    <a:pt x="3304" y="14056"/>
                    <a:pt x="3349" y="13955"/>
                  </a:cubicBezTo>
                  <a:close/>
                  <a:moveTo>
                    <a:pt x="3164" y="14400"/>
                  </a:moveTo>
                  <a:lnTo>
                    <a:pt x="3164" y="14406"/>
                  </a:lnTo>
                  <a:cubicBezTo>
                    <a:pt x="3142" y="14471"/>
                    <a:pt x="3115" y="14539"/>
                    <a:pt x="3089" y="14606"/>
                  </a:cubicBezTo>
                  <a:lnTo>
                    <a:pt x="3089" y="14606"/>
                  </a:lnTo>
                  <a:cubicBezTo>
                    <a:pt x="3114" y="14536"/>
                    <a:pt x="3138" y="14466"/>
                    <a:pt x="3164" y="14400"/>
                  </a:cubicBezTo>
                  <a:close/>
                  <a:moveTo>
                    <a:pt x="2980" y="14908"/>
                  </a:moveTo>
                  <a:lnTo>
                    <a:pt x="2980" y="14914"/>
                  </a:lnTo>
                  <a:cubicBezTo>
                    <a:pt x="2967" y="14965"/>
                    <a:pt x="2948" y="15016"/>
                    <a:pt x="2929" y="15067"/>
                  </a:cubicBezTo>
                  <a:cubicBezTo>
                    <a:pt x="2948" y="15010"/>
                    <a:pt x="2967" y="14959"/>
                    <a:pt x="2980" y="14908"/>
                  </a:cubicBezTo>
                  <a:close/>
                  <a:moveTo>
                    <a:pt x="2764" y="15181"/>
                  </a:moveTo>
                  <a:lnTo>
                    <a:pt x="2764" y="15188"/>
                  </a:lnTo>
                  <a:cubicBezTo>
                    <a:pt x="2745" y="15251"/>
                    <a:pt x="2732" y="15315"/>
                    <a:pt x="2713" y="15378"/>
                  </a:cubicBezTo>
                  <a:cubicBezTo>
                    <a:pt x="2732" y="15308"/>
                    <a:pt x="2745" y="15245"/>
                    <a:pt x="2764" y="15181"/>
                  </a:cubicBezTo>
                  <a:close/>
                  <a:moveTo>
                    <a:pt x="2904" y="14419"/>
                  </a:moveTo>
                  <a:cubicBezTo>
                    <a:pt x="2767" y="14749"/>
                    <a:pt x="2627" y="15074"/>
                    <a:pt x="2486" y="15399"/>
                  </a:cubicBezTo>
                  <a:lnTo>
                    <a:pt x="2486" y="15399"/>
                  </a:lnTo>
                  <a:cubicBezTo>
                    <a:pt x="2627" y="15073"/>
                    <a:pt x="2766" y="14746"/>
                    <a:pt x="2904" y="14419"/>
                  </a:cubicBezTo>
                  <a:close/>
                  <a:moveTo>
                    <a:pt x="2827" y="15410"/>
                  </a:moveTo>
                  <a:lnTo>
                    <a:pt x="2815" y="15448"/>
                  </a:lnTo>
                  <a:cubicBezTo>
                    <a:pt x="2783" y="15562"/>
                    <a:pt x="2751" y="15670"/>
                    <a:pt x="2726" y="15779"/>
                  </a:cubicBezTo>
                  <a:cubicBezTo>
                    <a:pt x="2751" y="15664"/>
                    <a:pt x="2783" y="15556"/>
                    <a:pt x="2815" y="15442"/>
                  </a:cubicBezTo>
                  <a:lnTo>
                    <a:pt x="2815" y="15448"/>
                  </a:lnTo>
                  <a:cubicBezTo>
                    <a:pt x="2815" y="15435"/>
                    <a:pt x="2821" y="15423"/>
                    <a:pt x="2827" y="15410"/>
                  </a:cubicBezTo>
                  <a:close/>
                  <a:moveTo>
                    <a:pt x="3132" y="15493"/>
                  </a:moveTo>
                  <a:lnTo>
                    <a:pt x="3132" y="15499"/>
                  </a:lnTo>
                  <a:cubicBezTo>
                    <a:pt x="3101" y="15639"/>
                    <a:pt x="3063" y="15772"/>
                    <a:pt x="3024" y="15906"/>
                  </a:cubicBezTo>
                  <a:cubicBezTo>
                    <a:pt x="3063" y="15766"/>
                    <a:pt x="3094" y="15632"/>
                    <a:pt x="3132" y="15493"/>
                  </a:cubicBezTo>
                  <a:close/>
                  <a:moveTo>
                    <a:pt x="2649" y="15595"/>
                  </a:moveTo>
                  <a:lnTo>
                    <a:pt x="2649" y="15595"/>
                  </a:lnTo>
                  <a:cubicBezTo>
                    <a:pt x="2611" y="15722"/>
                    <a:pt x="2580" y="15855"/>
                    <a:pt x="2548" y="15982"/>
                  </a:cubicBezTo>
                  <a:cubicBezTo>
                    <a:pt x="2580" y="15849"/>
                    <a:pt x="2611" y="15722"/>
                    <a:pt x="2649" y="15595"/>
                  </a:cubicBezTo>
                  <a:close/>
                  <a:moveTo>
                    <a:pt x="1423" y="16160"/>
                  </a:moveTo>
                  <a:lnTo>
                    <a:pt x="1423" y="16160"/>
                  </a:lnTo>
                  <a:cubicBezTo>
                    <a:pt x="1419" y="16170"/>
                    <a:pt x="1415" y="16180"/>
                    <a:pt x="1411" y="16190"/>
                  </a:cubicBezTo>
                  <a:lnTo>
                    <a:pt x="1411" y="16190"/>
                  </a:lnTo>
                  <a:lnTo>
                    <a:pt x="1423" y="16160"/>
                  </a:lnTo>
                  <a:close/>
                  <a:moveTo>
                    <a:pt x="2337" y="15744"/>
                  </a:moveTo>
                  <a:lnTo>
                    <a:pt x="2337" y="15744"/>
                  </a:lnTo>
                  <a:cubicBezTo>
                    <a:pt x="2223" y="16011"/>
                    <a:pt x="2108" y="16282"/>
                    <a:pt x="1989" y="16547"/>
                  </a:cubicBezTo>
                  <a:cubicBezTo>
                    <a:pt x="2104" y="16280"/>
                    <a:pt x="2221" y="16012"/>
                    <a:pt x="2337" y="15744"/>
                  </a:cubicBezTo>
                  <a:close/>
                  <a:moveTo>
                    <a:pt x="2508" y="16157"/>
                  </a:moveTo>
                  <a:cubicBezTo>
                    <a:pt x="2477" y="16293"/>
                    <a:pt x="2446" y="16428"/>
                    <a:pt x="2414" y="16566"/>
                  </a:cubicBezTo>
                  <a:cubicBezTo>
                    <a:pt x="2445" y="16427"/>
                    <a:pt x="2475" y="16290"/>
                    <a:pt x="2508" y="16157"/>
                  </a:cubicBezTo>
                  <a:close/>
                  <a:moveTo>
                    <a:pt x="2693" y="15892"/>
                  </a:moveTo>
                  <a:cubicBezTo>
                    <a:pt x="2668" y="16011"/>
                    <a:pt x="2636" y="16130"/>
                    <a:pt x="2611" y="16255"/>
                  </a:cubicBezTo>
                  <a:cubicBezTo>
                    <a:pt x="2548" y="16535"/>
                    <a:pt x="2484" y="16808"/>
                    <a:pt x="2389" y="17081"/>
                  </a:cubicBezTo>
                  <a:cubicBezTo>
                    <a:pt x="2478" y="16808"/>
                    <a:pt x="2548" y="16535"/>
                    <a:pt x="2605" y="16255"/>
                  </a:cubicBezTo>
                  <a:cubicBezTo>
                    <a:pt x="2636" y="16130"/>
                    <a:pt x="2668" y="16011"/>
                    <a:pt x="2693" y="15892"/>
                  </a:cubicBezTo>
                  <a:close/>
                  <a:moveTo>
                    <a:pt x="2373" y="17137"/>
                  </a:moveTo>
                  <a:cubicBezTo>
                    <a:pt x="2354" y="17193"/>
                    <a:pt x="2332" y="17246"/>
                    <a:pt x="2313" y="17304"/>
                  </a:cubicBezTo>
                  <a:cubicBezTo>
                    <a:pt x="2332" y="17246"/>
                    <a:pt x="2351" y="17193"/>
                    <a:pt x="2373" y="17137"/>
                  </a:cubicBezTo>
                  <a:close/>
                  <a:moveTo>
                    <a:pt x="1004" y="18575"/>
                  </a:moveTo>
                  <a:lnTo>
                    <a:pt x="1004" y="18575"/>
                  </a:lnTo>
                  <a:cubicBezTo>
                    <a:pt x="915" y="18797"/>
                    <a:pt x="826" y="19019"/>
                    <a:pt x="737" y="19242"/>
                  </a:cubicBezTo>
                  <a:cubicBezTo>
                    <a:pt x="826" y="19013"/>
                    <a:pt x="915" y="18791"/>
                    <a:pt x="1004" y="18575"/>
                  </a:cubicBezTo>
                  <a:close/>
                  <a:moveTo>
                    <a:pt x="184" y="19566"/>
                  </a:moveTo>
                  <a:lnTo>
                    <a:pt x="184" y="19572"/>
                  </a:lnTo>
                  <a:cubicBezTo>
                    <a:pt x="159" y="19667"/>
                    <a:pt x="134" y="19767"/>
                    <a:pt x="115" y="19867"/>
                  </a:cubicBezTo>
                  <a:lnTo>
                    <a:pt x="115" y="19867"/>
                  </a:lnTo>
                  <a:cubicBezTo>
                    <a:pt x="134" y="19767"/>
                    <a:pt x="159" y="19666"/>
                    <a:pt x="184" y="19566"/>
                  </a:cubicBezTo>
                  <a:close/>
                  <a:moveTo>
                    <a:pt x="9702" y="0"/>
                  </a:moveTo>
                  <a:cubicBezTo>
                    <a:pt x="9198" y="0"/>
                    <a:pt x="8689" y="150"/>
                    <a:pt x="8261" y="406"/>
                  </a:cubicBezTo>
                  <a:cubicBezTo>
                    <a:pt x="8089" y="502"/>
                    <a:pt x="7937" y="629"/>
                    <a:pt x="7816" y="781"/>
                  </a:cubicBezTo>
                  <a:cubicBezTo>
                    <a:pt x="7806" y="797"/>
                    <a:pt x="7816" y="816"/>
                    <a:pt x="7834" y="816"/>
                  </a:cubicBezTo>
                  <a:cubicBezTo>
                    <a:pt x="7838" y="816"/>
                    <a:pt x="7843" y="815"/>
                    <a:pt x="7848" y="813"/>
                  </a:cubicBezTo>
                  <a:lnTo>
                    <a:pt x="7873" y="787"/>
                  </a:lnTo>
                  <a:lnTo>
                    <a:pt x="7873" y="787"/>
                  </a:lnTo>
                  <a:cubicBezTo>
                    <a:pt x="7829" y="838"/>
                    <a:pt x="7784" y="883"/>
                    <a:pt x="7746" y="934"/>
                  </a:cubicBezTo>
                  <a:cubicBezTo>
                    <a:pt x="7670" y="1016"/>
                    <a:pt x="7606" y="1099"/>
                    <a:pt x="7543" y="1188"/>
                  </a:cubicBezTo>
                  <a:lnTo>
                    <a:pt x="7530" y="1194"/>
                  </a:lnTo>
                  <a:cubicBezTo>
                    <a:pt x="7435" y="1309"/>
                    <a:pt x="7339" y="1429"/>
                    <a:pt x="7244" y="1544"/>
                  </a:cubicBezTo>
                  <a:cubicBezTo>
                    <a:pt x="7238" y="1544"/>
                    <a:pt x="7225" y="1544"/>
                    <a:pt x="7219" y="1550"/>
                  </a:cubicBezTo>
                  <a:cubicBezTo>
                    <a:pt x="6945" y="1919"/>
                    <a:pt x="6697" y="2306"/>
                    <a:pt x="6450" y="2694"/>
                  </a:cubicBezTo>
                  <a:cubicBezTo>
                    <a:pt x="6329" y="2885"/>
                    <a:pt x="6208" y="3082"/>
                    <a:pt x="6087" y="3279"/>
                  </a:cubicBezTo>
                  <a:cubicBezTo>
                    <a:pt x="5986" y="3437"/>
                    <a:pt x="5890" y="3603"/>
                    <a:pt x="5801" y="3774"/>
                  </a:cubicBezTo>
                  <a:cubicBezTo>
                    <a:pt x="5776" y="3806"/>
                    <a:pt x="5744" y="3844"/>
                    <a:pt x="5719" y="3882"/>
                  </a:cubicBezTo>
                  <a:cubicBezTo>
                    <a:pt x="5427" y="4264"/>
                    <a:pt x="5172" y="4670"/>
                    <a:pt x="4944" y="5096"/>
                  </a:cubicBezTo>
                  <a:cubicBezTo>
                    <a:pt x="4391" y="6081"/>
                    <a:pt x="3895" y="7091"/>
                    <a:pt x="3457" y="8134"/>
                  </a:cubicBezTo>
                  <a:cubicBezTo>
                    <a:pt x="3260" y="8617"/>
                    <a:pt x="3063" y="9106"/>
                    <a:pt x="2910" y="9608"/>
                  </a:cubicBezTo>
                  <a:cubicBezTo>
                    <a:pt x="2890" y="9606"/>
                    <a:pt x="2870" y="9605"/>
                    <a:pt x="2850" y="9605"/>
                  </a:cubicBezTo>
                  <a:cubicBezTo>
                    <a:pt x="2796" y="9605"/>
                    <a:pt x="2745" y="9611"/>
                    <a:pt x="2694" y="9621"/>
                  </a:cubicBezTo>
                  <a:cubicBezTo>
                    <a:pt x="2605" y="9633"/>
                    <a:pt x="2522" y="9640"/>
                    <a:pt x="2433" y="9659"/>
                  </a:cubicBezTo>
                  <a:cubicBezTo>
                    <a:pt x="2262" y="9684"/>
                    <a:pt x="2090" y="9710"/>
                    <a:pt x="1925" y="9741"/>
                  </a:cubicBezTo>
                  <a:cubicBezTo>
                    <a:pt x="1753" y="9773"/>
                    <a:pt x="1582" y="9811"/>
                    <a:pt x="1417" y="9843"/>
                  </a:cubicBezTo>
                  <a:cubicBezTo>
                    <a:pt x="1334" y="9862"/>
                    <a:pt x="1258" y="9881"/>
                    <a:pt x="1182" y="9900"/>
                  </a:cubicBezTo>
                  <a:cubicBezTo>
                    <a:pt x="1093" y="9919"/>
                    <a:pt x="1010" y="9945"/>
                    <a:pt x="927" y="9977"/>
                  </a:cubicBezTo>
                  <a:cubicBezTo>
                    <a:pt x="921" y="9983"/>
                    <a:pt x="915" y="9989"/>
                    <a:pt x="915" y="10002"/>
                  </a:cubicBezTo>
                  <a:cubicBezTo>
                    <a:pt x="896" y="10015"/>
                    <a:pt x="883" y="10034"/>
                    <a:pt x="876" y="10053"/>
                  </a:cubicBezTo>
                  <a:cubicBezTo>
                    <a:pt x="870" y="10085"/>
                    <a:pt x="870" y="10116"/>
                    <a:pt x="876" y="10154"/>
                  </a:cubicBezTo>
                  <a:cubicBezTo>
                    <a:pt x="902" y="10212"/>
                    <a:pt x="953" y="10250"/>
                    <a:pt x="1010" y="10263"/>
                  </a:cubicBezTo>
                  <a:lnTo>
                    <a:pt x="1004" y="10263"/>
                  </a:lnTo>
                  <a:cubicBezTo>
                    <a:pt x="993" y="10273"/>
                    <a:pt x="996" y="10289"/>
                    <a:pt x="1009" y="10289"/>
                  </a:cubicBezTo>
                  <a:cubicBezTo>
                    <a:pt x="1011" y="10289"/>
                    <a:pt x="1014" y="10289"/>
                    <a:pt x="1016" y="10288"/>
                  </a:cubicBezTo>
                  <a:cubicBezTo>
                    <a:pt x="1112" y="10275"/>
                    <a:pt x="1213" y="10250"/>
                    <a:pt x="1309" y="10212"/>
                  </a:cubicBezTo>
                  <a:cubicBezTo>
                    <a:pt x="1410" y="10180"/>
                    <a:pt x="1506" y="10148"/>
                    <a:pt x="1607" y="10110"/>
                  </a:cubicBezTo>
                  <a:lnTo>
                    <a:pt x="1912" y="10008"/>
                  </a:lnTo>
                  <a:lnTo>
                    <a:pt x="2027" y="9970"/>
                  </a:lnTo>
                  <a:lnTo>
                    <a:pt x="2027" y="9970"/>
                  </a:lnTo>
                  <a:cubicBezTo>
                    <a:pt x="1900" y="10034"/>
                    <a:pt x="1779" y="10097"/>
                    <a:pt x="1664" y="10174"/>
                  </a:cubicBezTo>
                  <a:cubicBezTo>
                    <a:pt x="1582" y="10218"/>
                    <a:pt x="1506" y="10269"/>
                    <a:pt x="1423" y="10326"/>
                  </a:cubicBezTo>
                  <a:cubicBezTo>
                    <a:pt x="1340" y="10364"/>
                    <a:pt x="1264" y="10428"/>
                    <a:pt x="1207" y="10498"/>
                  </a:cubicBezTo>
                  <a:cubicBezTo>
                    <a:pt x="1201" y="10517"/>
                    <a:pt x="1213" y="10536"/>
                    <a:pt x="1232" y="10536"/>
                  </a:cubicBezTo>
                  <a:cubicBezTo>
                    <a:pt x="1239" y="10536"/>
                    <a:pt x="1245" y="10529"/>
                    <a:pt x="1251" y="10529"/>
                  </a:cubicBezTo>
                  <a:cubicBezTo>
                    <a:pt x="1245" y="10542"/>
                    <a:pt x="1258" y="10561"/>
                    <a:pt x="1270" y="10561"/>
                  </a:cubicBezTo>
                  <a:cubicBezTo>
                    <a:pt x="1398" y="10529"/>
                    <a:pt x="1518" y="10491"/>
                    <a:pt x="1639" y="10447"/>
                  </a:cubicBezTo>
                  <a:cubicBezTo>
                    <a:pt x="1760" y="10402"/>
                    <a:pt x="1887" y="10358"/>
                    <a:pt x="2014" y="10320"/>
                  </a:cubicBezTo>
                  <a:cubicBezTo>
                    <a:pt x="2262" y="10237"/>
                    <a:pt x="2510" y="10148"/>
                    <a:pt x="2751" y="10059"/>
                  </a:cubicBezTo>
                  <a:lnTo>
                    <a:pt x="2751" y="10059"/>
                  </a:lnTo>
                  <a:cubicBezTo>
                    <a:pt x="2573" y="10542"/>
                    <a:pt x="2427" y="11031"/>
                    <a:pt x="2306" y="11527"/>
                  </a:cubicBezTo>
                  <a:cubicBezTo>
                    <a:pt x="2249" y="11794"/>
                    <a:pt x="2198" y="12055"/>
                    <a:pt x="2147" y="12321"/>
                  </a:cubicBezTo>
                  <a:cubicBezTo>
                    <a:pt x="2078" y="12493"/>
                    <a:pt x="2052" y="12677"/>
                    <a:pt x="2071" y="12855"/>
                  </a:cubicBezTo>
                  <a:cubicBezTo>
                    <a:pt x="2076" y="12878"/>
                    <a:pt x="2094" y="12895"/>
                    <a:pt x="2113" y="12895"/>
                  </a:cubicBezTo>
                  <a:cubicBezTo>
                    <a:pt x="2120" y="12895"/>
                    <a:pt x="2128" y="12892"/>
                    <a:pt x="2135" y="12887"/>
                  </a:cubicBezTo>
                  <a:cubicBezTo>
                    <a:pt x="2478" y="12588"/>
                    <a:pt x="2796" y="12277"/>
                    <a:pt x="3126" y="11966"/>
                  </a:cubicBezTo>
                  <a:lnTo>
                    <a:pt x="3145" y="11947"/>
                  </a:lnTo>
                  <a:lnTo>
                    <a:pt x="3145" y="11947"/>
                  </a:lnTo>
                  <a:cubicBezTo>
                    <a:pt x="2891" y="12398"/>
                    <a:pt x="2669" y="12868"/>
                    <a:pt x="2465" y="13345"/>
                  </a:cubicBezTo>
                  <a:cubicBezTo>
                    <a:pt x="2243" y="13866"/>
                    <a:pt x="2027" y="14400"/>
                    <a:pt x="1811" y="14927"/>
                  </a:cubicBezTo>
                  <a:cubicBezTo>
                    <a:pt x="1595" y="15454"/>
                    <a:pt x="1372" y="16001"/>
                    <a:pt x="1150" y="16535"/>
                  </a:cubicBezTo>
                  <a:cubicBezTo>
                    <a:pt x="934" y="17075"/>
                    <a:pt x="718" y="17583"/>
                    <a:pt x="521" y="18117"/>
                  </a:cubicBezTo>
                  <a:cubicBezTo>
                    <a:pt x="298" y="18702"/>
                    <a:pt x="127" y="19299"/>
                    <a:pt x="6" y="19915"/>
                  </a:cubicBezTo>
                  <a:cubicBezTo>
                    <a:pt x="0" y="19944"/>
                    <a:pt x="20" y="19967"/>
                    <a:pt x="42" y="19967"/>
                  </a:cubicBezTo>
                  <a:cubicBezTo>
                    <a:pt x="45" y="19967"/>
                    <a:pt x="48" y="19967"/>
                    <a:pt x="50" y="19966"/>
                  </a:cubicBezTo>
                  <a:cubicBezTo>
                    <a:pt x="305" y="19915"/>
                    <a:pt x="533" y="19769"/>
                    <a:pt x="686" y="19560"/>
                  </a:cubicBezTo>
                  <a:cubicBezTo>
                    <a:pt x="689" y="19569"/>
                    <a:pt x="697" y="19574"/>
                    <a:pt x="706" y="19574"/>
                  </a:cubicBezTo>
                  <a:cubicBezTo>
                    <a:pt x="714" y="19574"/>
                    <a:pt x="724" y="19569"/>
                    <a:pt x="730" y="19560"/>
                  </a:cubicBezTo>
                  <a:cubicBezTo>
                    <a:pt x="838" y="19337"/>
                    <a:pt x="972" y="19121"/>
                    <a:pt x="1124" y="18924"/>
                  </a:cubicBezTo>
                  <a:cubicBezTo>
                    <a:pt x="1270" y="18733"/>
                    <a:pt x="1436" y="18549"/>
                    <a:pt x="1595" y="18371"/>
                  </a:cubicBezTo>
                  <a:cubicBezTo>
                    <a:pt x="1753" y="18181"/>
                    <a:pt x="1906" y="17984"/>
                    <a:pt x="2046" y="17774"/>
                  </a:cubicBezTo>
                  <a:cubicBezTo>
                    <a:pt x="2122" y="17653"/>
                    <a:pt x="2192" y="17526"/>
                    <a:pt x="2255" y="17399"/>
                  </a:cubicBezTo>
                  <a:cubicBezTo>
                    <a:pt x="2662" y="17151"/>
                    <a:pt x="2872" y="16675"/>
                    <a:pt x="3012" y="16242"/>
                  </a:cubicBezTo>
                  <a:cubicBezTo>
                    <a:pt x="3196" y="15690"/>
                    <a:pt x="3329" y="15118"/>
                    <a:pt x="3495" y="14552"/>
                  </a:cubicBezTo>
                  <a:cubicBezTo>
                    <a:pt x="3800" y="13484"/>
                    <a:pt x="4168" y="12417"/>
                    <a:pt x="4797" y="11489"/>
                  </a:cubicBezTo>
                  <a:cubicBezTo>
                    <a:pt x="4867" y="11406"/>
                    <a:pt x="4931" y="11317"/>
                    <a:pt x="5001" y="11235"/>
                  </a:cubicBezTo>
                  <a:lnTo>
                    <a:pt x="5071" y="11139"/>
                  </a:lnTo>
                  <a:cubicBezTo>
                    <a:pt x="5280" y="10923"/>
                    <a:pt x="5490" y="10714"/>
                    <a:pt x="5706" y="10510"/>
                  </a:cubicBezTo>
                  <a:cubicBezTo>
                    <a:pt x="5763" y="10485"/>
                    <a:pt x="5827" y="10460"/>
                    <a:pt x="5884" y="10434"/>
                  </a:cubicBezTo>
                  <a:cubicBezTo>
                    <a:pt x="5884" y="10434"/>
                    <a:pt x="5884" y="10440"/>
                    <a:pt x="5890" y="10440"/>
                  </a:cubicBezTo>
                  <a:cubicBezTo>
                    <a:pt x="6208" y="10631"/>
                    <a:pt x="6532" y="10796"/>
                    <a:pt x="6844" y="10981"/>
                  </a:cubicBezTo>
                  <a:lnTo>
                    <a:pt x="6850" y="10981"/>
                  </a:lnTo>
                  <a:cubicBezTo>
                    <a:pt x="6850" y="11012"/>
                    <a:pt x="6856" y="11051"/>
                    <a:pt x="6869" y="11082"/>
                  </a:cubicBezTo>
                  <a:cubicBezTo>
                    <a:pt x="6888" y="11120"/>
                    <a:pt x="6914" y="11152"/>
                    <a:pt x="6945" y="11184"/>
                  </a:cubicBezTo>
                  <a:cubicBezTo>
                    <a:pt x="6964" y="11203"/>
                    <a:pt x="7003" y="11216"/>
                    <a:pt x="7034" y="11216"/>
                  </a:cubicBezTo>
                  <a:cubicBezTo>
                    <a:pt x="7041" y="11222"/>
                    <a:pt x="7041" y="11228"/>
                    <a:pt x="7047" y="11228"/>
                  </a:cubicBezTo>
                  <a:cubicBezTo>
                    <a:pt x="7091" y="11256"/>
                    <a:pt x="7136" y="11274"/>
                    <a:pt x="7184" y="11274"/>
                  </a:cubicBezTo>
                  <a:cubicBezTo>
                    <a:pt x="7191" y="11274"/>
                    <a:pt x="7198" y="11274"/>
                    <a:pt x="7206" y="11273"/>
                  </a:cubicBezTo>
                  <a:cubicBezTo>
                    <a:pt x="7238" y="11273"/>
                    <a:pt x="7257" y="11241"/>
                    <a:pt x="7244" y="11209"/>
                  </a:cubicBezTo>
                  <a:cubicBezTo>
                    <a:pt x="7238" y="11197"/>
                    <a:pt x="7231" y="11178"/>
                    <a:pt x="7225" y="11165"/>
                  </a:cubicBezTo>
                  <a:lnTo>
                    <a:pt x="7225" y="11165"/>
                  </a:lnTo>
                  <a:cubicBezTo>
                    <a:pt x="7288" y="11209"/>
                    <a:pt x="7365" y="11248"/>
                    <a:pt x="7435" y="11292"/>
                  </a:cubicBezTo>
                  <a:lnTo>
                    <a:pt x="7721" y="11464"/>
                  </a:lnTo>
                  <a:cubicBezTo>
                    <a:pt x="7911" y="11578"/>
                    <a:pt x="8096" y="11692"/>
                    <a:pt x="8280" y="11807"/>
                  </a:cubicBezTo>
                  <a:cubicBezTo>
                    <a:pt x="8623" y="12029"/>
                    <a:pt x="8953" y="12264"/>
                    <a:pt x="9297" y="12487"/>
                  </a:cubicBezTo>
                  <a:cubicBezTo>
                    <a:pt x="9297" y="12493"/>
                    <a:pt x="9303" y="12499"/>
                    <a:pt x="9303" y="12499"/>
                  </a:cubicBezTo>
                  <a:cubicBezTo>
                    <a:pt x="9392" y="12576"/>
                    <a:pt x="9487" y="12646"/>
                    <a:pt x="9589" y="12703"/>
                  </a:cubicBezTo>
                  <a:cubicBezTo>
                    <a:pt x="9595" y="12706"/>
                    <a:pt x="9603" y="12708"/>
                    <a:pt x="9611" y="12708"/>
                  </a:cubicBezTo>
                  <a:cubicBezTo>
                    <a:pt x="9619" y="12708"/>
                    <a:pt x="9627" y="12706"/>
                    <a:pt x="9633" y="12703"/>
                  </a:cubicBezTo>
                  <a:cubicBezTo>
                    <a:pt x="9767" y="12798"/>
                    <a:pt x="9907" y="12874"/>
                    <a:pt x="10053" y="12944"/>
                  </a:cubicBezTo>
                  <a:cubicBezTo>
                    <a:pt x="10243" y="13033"/>
                    <a:pt x="10440" y="13103"/>
                    <a:pt x="10650" y="13154"/>
                  </a:cubicBezTo>
                  <a:cubicBezTo>
                    <a:pt x="10652" y="13154"/>
                    <a:pt x="10654" y="13154"/>
                    <a:pt x="10656" y="13154"/>
                  </a:cubicBezTo>
                  <a:cubicBezTo>
                    <a:pt x="10690" y="13154"/>
                    <a:pt x="10705" y="13102"/>
                    <a:pt x="10669" y="13084"/>
                  </a:cubicBezTo>
                  <a:cubicBezTo>
                    <a:pt x="10650" y="13078"/>
                    <a:pt x="10637" y="13065"/>
                    <a:pt x="10618" y="13052"/>
                  </a:cubicBezTo>
                  <a:cubicBezTo>
                    <a:pt x="10657" y="13033"/>
                    <a:pt x="10657" y="12989"/>
                    <a:pt x="10631" y="12963"/>
                  </a:cubicBezTo>
                  <a:cubicBezTo>
                    <a:pt x="10510" y="12881"/>
                    <a:pt x="10390" y="12792"/>
                    <a:pt x="10275" y="12709"/>
                  </a:cubicBezTo>
                  <a:cubicBezTo>
                    <a:pt x="10269" y="12703"/>
                    <a:pt x="10263" y="12690"/>
                    <a:pt x="10256" y="12684"/>
                  </a:cubicBezTo>
                  <a:cubicBezTo>
                    <a:pt x="10193" y="12627"/>
                    <a:pt x="10129" y="12569"/>
                    <a:pt x="10066" y="12518"/>
                  </a:cubicBezTo>
                  <a:cubicBezTo>
                    <a:pt x="10072" y="12499"/>
                    <a:pt x="10072" y="12474"/>
                    <a:pt x="10059" y="12461"/>
                  </a:cubicBezTo>
                  <a:cubicBezTo>
                    <a:pt x="9907" y="12328"/>
                    <a:pt x="9748" y="12207"/>
                    <a:pt x="9583" y="12099"/>
                  </a:cubicBezTo>
                  <a:cubicBezTo>
                    <a:pt x="9411" y="11978"/>
                    <a:pt x="9246" y="11858"/>
                    <a:pt x="9074" y="11750"/>
                  </a:cubicBezTo>
                  <a:cubicBezTo>
                    <a:pt x="8903" y="11635"/>
                    <a:pt x="8737" y="11521"/>
                    <a:pt x="8572" y="11413"/>
                  </a:cubicBezTo>
                  <a:cubicBezTo>
                    <a:pt x="8413" y="11305"/>
                    <a:pt x="8248" y="11203"/>
                    <a:pt x="8076" y="11114"/>
                  </a:cubicBezTo>
                  <a:lnTo>
                    <a:pt x="8089" y="11101"/>
                  </a:lnTo>
                  <a:cubicBezTo>
                    <a:pt x="8153" y="11012"/>
                    <a:pt x="8165" y="10898"/>
                    <a:pt x="8134" y="10796"/>
                  </a:cubicBezTo>
                  <a:cubicBezTo>
                    <a:pt x="8121" y="10745"/>
                    <a:pt x="8102" y="10701"/>
                    <a:pt x="8070" y="10657"/>
                  </a:cubicBezTo>
                  <a:cubicBezTo>
                    <a:pt x="8083" y="10644"/>
                    <a:pt x="8089" y="10625"/>
                    <a:pt x="8083" y="10612"/>
                  </a:cubicBezTo>
                  <a:cubicBezTo>
                    <a:pt x="8045" y="10498"/>
                    <a:pt x="7962" y="10409"/>
                    <a:pt x="7860" y="10364"/>
                  </a:cubicBezTo>
                  <a:cubicBezTo>
                    <a:pt x="7809" y="10340"/>
                    <a:pt x="7755" y="10327"/>
                    <a:pt x="7699" y="10327"/>
                  </a:cubicBezTo>
                  <a:cubicBezTo>
                    <a:pt x="7651" y="10327"/>
                    <a:pt x="7603" y="10337"/>
                    <a:pt x="7555" y="10358"/>
                  </a:cubicBezTo>
                  <a:lnTo>
                    <a:pt x="7555" y="10339"/>
                  </a:lnTo>
                  <a:cubicBezTo>
                    <a:pt x="7568" y="10282"/>
                    <a:pt x="7581" y="10218"/>
                    <a:pt x="7594" y="10154"/>
                  </a:cubicBezTo>
                  <a:cubicBezTo>
                    <a:pt x="7619" y="10027"/>
                    <a:pt x="7644" y="9900"/>
                    <a:pt x="7663" y="9773"/>
                  </a:cubicBezTo>
                  <a:cubicBezTo>
                    <a:pt x="7682" y="9646"/>
                    <a:pt x="7702" y="9525"/>
                    <a:pt x="7708" y="9398"/>
                  </a:cubicBezTo>
                  <a:cubicBezTo>
                    <a:pt x="7714" y="9335"/>
                    <a:pt x="7721" y="9271"/>
                    <a:pt x="7727" y="9208"/>
                  </a:cubicBezTo>
                  <a:cubicBezTo>
                    <a:pt x="7733" y="9176"/>
                    <a:pt x="7733" y="9138"/>
                    <a:pt x="7733" y="9106"/>
                  </a:cubicBezTo>
                  <a:cubicBezTo>
                    <a:pt x="7975" y="8858"/>
                    <a:pt x="8204" y="8604"/>
                    <a:pt x="8413" y="8331"/>
                  </a:cubicBezTo>
                  <a:cubicBezTo>
                    <a:pt x="8515" y="8197"/>
                    <a:pt x="8610" y="8064"/>
                    <a:pt x="8699" y="7918"/>
                  </a:cubicBezTo>
                  <a:cubicBezTo>
                    <a:pt x="8795" y="7784"/>
                    <a:pt x="8871" y="7638"/>
                    <a:pt x="8934" y="7485"/>
                  </a:cubicBezTo>
                  <a:cubicBezTo>
                    <a:pt x="8941" y="7479"/>
                    <a:pt x="8941" y="7473"/>
                    <a:pt x="8934" y="7466"/>
                  </a:cubicBezTo>
                  <a:cubicBezTo>
                    <a:pt x="8979" y="7403"/>
                    <a:pt x="9023" y="7333"/>
                    <a:pt x="9061" y="7269"/>
                  </a:cubicBezTo>
                  <a:cubicBezTo>
                    <a:pt x="9506" y="6551"/>
                    <a:pt x="9837" y="5776"/>
                    <a:pt x="10046" y="4956"/>
                  </a:cubicBezTo>
                  <a:cubicBezTo>
                    <a:pt x="10104" y="4715"/>
                    <a:pt x="10142" y="4473"/>
                    <a:pt x="10154" y="4225"/>
                  </a:cubicBezTo>
                  <a:lnTo>
                    <a:pt x="10154" y="4200"/>
                  </a:lnTo>
                  <a:cubicBezTo>
                    <a:pt x="10174" y="4168"/>
                    <a:pt x="10186" y="4136"/>
                    <a:pt x="10186" y="4098"/>
                  </a:cubicBezTo>
                  <a:cubicBezTo>
                    <a:pt x="10199" y="4054"/>
                    <a:pt x="10212" y="4009"/>
                    <a:pt x="10224" y="3965"/>
                  </a:cubicBezTo>
                  <a:cubicBezTo>
                    <a:pt x="10237" y="3920"/>
                    <a:pt x="10250" y="3882"/>
                    <a:pt x="10269" y="3838"/>
                  </a:cubicBezTo>
                  <a:cubicBezTo>
                    <a:pt x="10282" y="3793"/>
                    <a:pt x="10288" y="3774"/>
                    <a:pt x="10301" y="3742"/>
                  </a:cubicBezTo>
                  <a:cubicBezTo>
                    <a:pt x="10523" y="3450"/>
                    <a:pt x="10803" y="3209"/>
                    <a:pt x="11120" y="3018"/>
                  </a:cubicBezTo>
                  <a:cubicBezTo>
                    <a:pt x="11419" y="2846"/>
                    <a:pt x="11750" y="2738"/>
                    <a:pt x="12093" y="2707"/>
                  </a:cubicBezTo>
                  <a:cubicBezTo>
                    <a:pt x="12150" y="2700"/>
                    <a:pt x="12207" y="2694"/>
                    <a:pt x="12264" y="2688"/>
                  </a:cubicBezTo>
                  <a:cubicBezTo>
                    <a:pt x="12283" y="2688"/>
                    <a:pt x="12302" y="2688"/>
                    <a:pt x="12321" y="2681"/>
                  </a:cubicBezTo>
                  <a:cubicBezTo>
                    <a:pt x="12532" y="2736"/>
                    <a:pt x="12746" y="2762"/>
                    <a:pt x="12960" y="2762"/>
                  </a:cubicBezTo>
                  <a:cubicBezTo>
                    <a:pt x="13094" y="2762"/>
                    <a:pt x="13229" y="2752"/>
                    <a:pt x="13364" y="2732"/>
                  </a:cubicBezTo>
                  <a:cubicBezTo>
                    <a:pt x="13408" y="2726"/>
                    <a:pt x="13421" y="2662"/>
                    <a:pt x="13383" y="2637"/>
                  </a:cubicBezTo>
                  <a:cubicBezTo>
                    <a:pt x="13389" y="2630"/>
                    <a:pt x="13389" y="2618"/>
                    <a:pt x="13383" y="2611"/>
                  </a:cubicBezTo>
                  <a:cubicBezTo>
                    <a:pt x="13256" y="2484"/>
                    <a:pt x="13116" y="2383"/>
                    <a:pt x="12963" y="2294"/>
                  </a:cubicBezTo>
                  <a:cubicBezTo>
                    <a:pt x="12824" y="2198"/>
                    <a:pt x="12671" y="2116"/>
                    <a:pt x="12525" y="2033"/>
                  </a:cubicBezTo>
                  <a:cubicBezTo>
                    <a:pt x="12525" y="2027"/>
                    <a:pt x="12525" y="2020"/>
                    <a:pt x="12525" y="2014"/>
                  </a:cubicBezTo>
                  <a:cubicBezTo>
                    <a:pt x="12474" y="1912"/>
                    <a:pt x="12404" y="1823"/>
                    <a:pt x="12347" y="1722"/>
                  </a:cubicBezTo>
                  <a:cubicBezTo>
                    <a:pt x="12283" y="1626"/>
                    <a:pt x="12226" y="1531"/>
                    <a:pt x="12169" y="1436"/>
                  </a:cubicBezTo>
                  <a:cubicBezTo>
                    <a:pt x="12055" y="1251"/>
                    <a:pt x="11934" y="1073"/>
                    <a:pt x="11794" y="908"/>
                  </a:cubicBezTo>
                  <a:cubicBezTo>
                    <a:pt x="11673" y="762"/>
                    <a:pt x="11533" y="629"/>
                    <a:pt x="11381" y="521"/>
                  </a:cubicBezTo>
                  <a:cubicBezTo>
                    <a:pt x="11305" y="463"/>
                    <a:pt x="11222" y="419"/>
                    <a:pt x="11139" y="381"/>
                  </a:cubicBezTo>
                  <a:lnTo>
                    <a:pt x="11070" y="355"/>
                  </a:lnTo>
                  <a:cubicBezTo>
                    <a:pt x="10993" y="317"/>
                    <a:pt x="10917" y="279"/>
                    <a:pt x="10841" y="247"/>
                  </a:cubicBezTo>
                  <a:cubicBezTo>
                    <a:pt x="10676" y="184"/>
                    <a:pt x="10510" y="133"/>
                    <a:pt x="10332" y="101"/>
                  </a:cubicBezTo>
                  <a:cubicBezTo>
                    <a:pt x="10313" y="95"/>
                    <a:pt x="10288" y="95"/>
                    <a:pt x="10269" y="88"/>
                  </a:cubicBezTo>
                  <a:cubicBezTo>
                    <a:pt x="10269" y="76"/>
                    <a:pt x="10263" y="69"/>
                    <a:pt x="10250" y="63"/>
                  </a:cubicBezTo>
                  <a:cubicBezTo>
                    <a:pt x="10071" y="20"/>
                    <a:pt x="9887" y="0"/>
                    <a:pt x="9702"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60"/>
            <p:cNvGrpSpPr/>
            <p:nvPr/>
          </p:nvGrpSpPr>
          <p:grpSpPr>
            <a:xfrm>
              <a:off x="4904794" y="995301"/>
              <a:ext cx="2564874" cy="3819479"/>
              <a:chOff x="4904794" y="995301"/>
              <a:chExt cx="2564874" cy="3819479"/>
            </a:xfrm>
          </p:grpSpPr>
          <p:sp>
            <p:nvSpPr>
              <p:cNvPr id="1792" name="Google Shape;1792;p60"/>
              <p:cNvSpPr/>
              <p:nvPr/>
            </p:nvSpPr>
            <p:spPr>
              <a:xfrm>
                <a:off x="6384154" y="1413248"/>
                <a:ext cx="32900" cy="20084"/>
              </a:xfrm>
              <a:custGeom>
                <a:avLst/>
                <a:gdLst/>
                <a:ahLst/>
                <a:cxnLst/>
                <a:rect l="l" t="t" r="r" b="b"/>
                <a:pathLst>
                  <a:path w="172" h="105" extrusionOk="0">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6363495" y="1352421"/>
                <a:ext cx="29266" cy="16068"/>
              </a:xfrm>
              <a:custGeom>
                <a:avLst/>
                <a:gdLst/>
                <a:ahLst/>
                <a:cxnLst/>
                <a:rect l="l" t="t" r="r" b="b"/>
                <a:pathLst>
                  <a:path w="153" h="84" extrusionOk="0">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6884925" y="1561299"/>
                <a:ext cx="45907" cy="61592"/>
              </a:xfrm>
              <a:custGeom>
                <a:avLst/>
                <a:gdLst/>
                <a:ahLst/>
                <a:cxnLst/>
                <a:rect l="l" t="t" r="r" b="b"/>
                <a:pathLst>
                  <a:path w="240" h="322" extrusionOk="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6864267" y="1561872"/>
                <a:ext cx="19511" cy="30031"/>
              </a:xfrm>
              <a:custGeom>
                <a:avLst/>
                <a:gdLst/>
                <a:ahLst/>
                <a:cxnLst/>
                <a:rect l="l" t="t" r="r" b="b"/>
                <a:pathLst>
                  <a:path w="102" h="157" extrusionOk="0">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6810708" y="1603763"/>
                <a:ext cx="12433" cy="39212"/>
              </a:xfrm>
              <a:custGeom>
                <a:avLst/>
                <a:gdLst/>
                <a:ahLst/>
                <a:cxnLst/>
                <a:rect l="l" t="t" r="r" b="b"/>
                <a:pathLst>
                  <a:path w="65" h="205" extrusionOk="0">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6999119" y="1230958"/>
                <a:ext cx="20850" cy="34239"/>
              </a:xfrm>
              <a:custGeom>
                <a:avLst/>
                <a:gdLst/>
                <a:ahLst/>
                <a:cxnLst/>
                <a:rect l="l" t="t" r="r" b="b"/>
                <a:pathLst>
                  <a:path w="109" h="179" extrusionOk="0">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7213161" y="1402345"/>
                <a:ext cx="204287" cy="73069"/>
              </a:xfrm>
              <a:custGeom>
                <a:avLst/>
                <a:gdLst/>
                <a:ahLst/>
                <a:cxnLst/>
                <a:rect l="l" t="t" r="r" b="b"/>
                <a:pathLst>
                  <a:path w="1068" h="382" extrusionOk="0">
                    <a:moveTo>
                      <a:pt x="426" y="0"/>
                    </a:moveTo>
                    <a:cubicBezTo>
                      <a:pt x="359" y="52"/>
                      <a:pt x="271" y="63"/>
                      <a:pt x="182" y="63"/>
                    </a:cubicBezTo>
                    <a:cubicBezTo>
                      <a:pt x="119" y="63"/>
                      <a:pt x="56" y="58"/>
                      <a:pt x="0" y="58"/>
                    </a:cubicBezTo>
                    <a:cubicBezTo>
                      <a:pt x="114" y="83"/>
                      <a:pt x="235" y="115"/>
                      <a:pt x="350" y="153"/>
                    </a:cubicBezTo>
                    <a:cubicBezTo>
                      <a:pt x="508" y="197"/>
                      <a:pt x="674" y="248"/>
                      <a:pt x="832" y="299"/>
                    </a:cubicBezTo>
                    <a:cubicBezTo>
                      <a:pt x="909" y="324"/>
                      <a:pt x="985" y="350"/>
                      <a:pt x="1068" y="382"/>
                    </a:cubicBezTo>
                    <a:cubicBezTo>
                      <a:pt x="998" y="331"/>
                      <a:pt x="928" y="286"/>
                      <a:pt x="858" y="242"/>
                    </a:cubicBezTo>
                    <a:cubicBezTo>
                      <a:pt x="712" y="153"/>
                      <a:pt x="578" y="77"/>
                      <a:pt x="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089571" y="2846318"/>
                <a:ext cx="372040" cy="154554"/>
              </a:xfrm>
              <a:custGeom>
                <a:avLst/>
                <a:gdLst/>
                <a:ahLst/>
                <a:cxnLst/>
                <a:rect l="l" t="t" r="r" b="b"/>
                <a:pathLst>
                  <a:path w="1945" h="808" extrusionOk="0">
                    <a:moveTo>
                      <a:pt x="1945" y="1"/>
                    </a:moveTo>
                    <a:lnTo>
                      <a:pt x="1945" y="1"/>
                    </a:lnTo>
                    <a:cubicBezTo>
                      <a:pt x="1881" y="14"/>
                      <a:pt x="1818" y="20"/>
                      <a:pt x="1760" y="33"/>
                    </a:cubicBezTo>
                    <a:cubicBezTo>
                      <a:pt x="1671" y="45"/>
                      <a:pt x="1589" y="58"/>
                      <a:pt x="1500" y="71"/>
                    </a:cubicBezTo>
                    <a:cubicBezTo>
                      <a:pt x="1335" y="96"/>
                      <a:pt x="1169" y="128"/>
                      <a:pt x="998" y="153"/>
                    </a:cubicBezTo>
                    <a:cubicBezTo>
                      <a:pt x="833" y="185"/>
                      <a:pt x="667" y="223"/>
                      <a:pt x="502" y="255"/>
                    </a:cubicBezTo>
                    <a:lnTo>
                      <a:pt x="248" y="312"/>
                    </a:lnTo>
                    <a:cubicBezTo>
                      <a:pt x="172" y="331"/>
                      <a:pt x="89" y="344"/>
                      <a:pt x="13" y="357"/>
                    </a:cubicBezTo>
                    <a:cubicBezTo>
                      <a:pt x="7" y="363"/>
                      <a:pt x="7" y="369"/>
                      <a:pt x="7" y="376"/>
                    </a:cubicBezTo>
                    <a:lnTo>
                      <a:pt x="7" y="389"/>
                    </a:lnTo>
                    <a:cubicBezTo>
                      <a:pt x="7" y="395"/>
                      <a:pt x="7" y="401"/>
                      <a:pt x="7" y="408"/>
                    </a:cubicBezTo>
                    <a:cubicBezTo>
                      <a:pt x="0" y="414"/>
                      <a:pt x="0" y="420"/>
                      <a:pt x="7" y="427"/>
                    </a:cubicBezTo>
                    <a:lnTo>
                      <a:pt x="7" y="433"/>
                    </a:lnTo>
                    <a:lnTo>
                      <a:pt x="7" y="446"/>
                    </a:lnTo>
                    <a:lnTo>
                      <a:pt x="7" y="452"/>
                    </a:lnTo>
                    <a:lnTo>
                      <a:pt x="7" y="458"/>
                    </a:lnTo>
                    <a:cubicBezTo>
                      <a:pt x="13" y="465"/>
                      <a:pt x="13" y="471"/>
                      <a:pt x="19" y="471"/>
                    </a:cubicBezTo>
                    <a:lnTo>
                      <a:pt x="26" y="484"/>
                    </a:lnTo>
                    <a:lnTo>
                      <a:pt x="38" y="484"/>
                    </a:lnTo>
                    <a:lnTo>
                      <a:pt x="57" y="497"/>
                    </a:lnTo>
                    <a:lnTo>
                      <a:pt x="108" y="497"/>
                    </a:lnTo>
                    <a:cubicBezTo>
                      <a:pt x="115" y="493"/>
                      <a:pt x="123" y="492"/>
                      <a:pt x="130" y="492"/>
                    </a:cubicBezTo>
                    <a:cubicBezTo>
                      <a:pt x="138" y="492"/>
                      <a:pt x="146" y="493"/>
                      <a:pt x="153" y="497"/>
                    </a:cubicBezTo>
                    <a:cubicBezTo>
                      <a:pt x="165" y="503"/>
                      <a:pt x="172" y="509"/>
                      <a:pt x="178" y="522"/>
                    </a:cubicBezTo>
                    <a:cubicBezTo>
                      <a:pt x="223" y="503"/>
                      <a:pt x="273" y="490"/>
                      <a:pt x="318" y="471"/>
                    </a:cubicBezTo>
                    <a:cubicBezTo>
                      <a:pt x="420" y="439"/>
                      <a:pt x="521" y="401"/>
                      <a:pt x="623" y="369"/>
                    </a:cubicBezTo>
                    <a:cubicBezTo>
                      <a:pt x="718" y="331"/>
                      <a:pt x="820" y="293"/>
                      <a:pt x="922" y="261"/>
                    </a:cubicBezTo>
                    <a:lnTo>
                      <a:pt x="1074" y="211"/>
                    </a:lnTo>
                    <a:cubicBezTo>
                      <a:pt x="1119" y="192"/>
                      <a:pt x="1163" y="179"/>
                      <a:pt x="1214" y="172"/>
                    </a:cubicBezTo>
                    <a:cubicBezTo>
                      <a:pt x="1216" y="172"/>
                      <a:pt x="1218" y="172"/>
                      <a:pt x="1220" y="172"/>
                    </a:cubicBezTo>
                    <a:cubicBezTo>
                      <a:pt x="1248" y="172"/>
                      <a:pt x="1263" y="212"/>
                      <a:pt x="1239" y="230"/>
                    </a:cubicBezTo>
                    <a:lnTo>
                      <a:pt x="1233" y="230"/>
                    </a:lnTo>
                    <a:cubicBezTo>
                      <a:pt x="1246" y="242"/>
                      <a:pt x="1246" y="268"/>
                      <a:pt x="1227" y="280"/>
                    </a:cubicBezTo>
                    <a:cubicBezTo>
                      <a:pt x="1061" y="369"/>
                      <a:pt x="890" y="465"/>
                      <a:pt x="731" y="566"/>
                    </a:cubicBezTo>
                    <a:cubicBezTo>
                      <a:pt x="655" y="624"/>
                      <a:pt x="572" y="674"/>
                      <a:pt x="496" y="725"/>
                    </a:cubicBezTo>
                    <a:cubicBezTo>
                      <a:pt x="464" y="751"/>
                      <a:pt x="426" y="783"/>
                      <a:pt x="394" y="808"/>
                    </a:cubicBezTo>
                    <a:cubicBezTo>
                      <a:pt x="477" y="770"/>
                      <a:pt x="572" y="738"/>
                      <a:pt x="655" y="706"/>
                    </a:cubicBezTo>
                    <a:cubicBezTo>
                      <a:pt x="782" y="662"/>
                      <a:pt x="896" y="617"/>
                      <a:pt x="1017" y="573"/>
                    </a:cubicBezTo>
                    <a:cubicBezTo>
                      <a:pt x="1265" y="477"/>
                      <a:pt x="1513" y="389"/>
                      <a:pt x="1767" y="300"/>
                    </a:cubicBezTo>
                    <a:cubicBezTo>
                      <a:pt x="1774" y="290"/>
                      <a:pt x="1783" y="286"/>
                      <a:pt x="1793" y="286"/>
                    </a:cubicBezTo>
                    <a:cubicBezTo>
                      <a:pt x="1810" y="286"/>
                      <a:pt x="1829" y="299"/>
                      <a:pt x="1837" y="319"/>
                    </a:cubicBezTo>
                    <a:lnTo>
                      <a:pt x="1894" y="179"/>
                    </a:lnTo>
                    <a:cubicBezTo>
                      <a:pt x="1907" y="115"/>
                      <a:pt x="1926" y="58"/>
                      <a:pt x="1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044620" y="3517328"/>
                <a:ext cx="544574" cy="1197604"/>
              </a:xfrm>
              <a:custGeom>
                <a:avLst/>
                <a:gdLst/>
                <a:ahLst/>
                <a:cxnLst/>
                <a:rect l="l" t="t" r="r" b="b"/>
                <a:pathLst>
                  <a:path w="2847" h="6261" extrusionOk="0">
                    <a:moveTo>
                      <a:pt x="2847" y="1"/>
                    </a:moveTo>
                    <a:lnTo>
                      <a:pt x="2764" y="121"/>
                    </a:lnTo>
                    <a:cubicBezTo>
                      <a:pt x="2758" y="128"/>
                      <a:pt x="2750" y="131"/>
                      <a:pt x="2742" y="131"/>
                    </a:cubicBezTo>
                    <a:cubicBezTo>
                      <a:pt x="2734" y="131"/>
                      <a:pt x="2726" y="128"/>
                      <a:pt x="2720" y="121"/>
                    </a:cubicBezTo>
                    <a:cubicBezTo>
                      <a:pt x="2669" y="210"/>
                      <a:pt x="2618" y="306"/>
                      <a:pt x="2567" y="395"/>
                    </a:cubicBezTo>
                    <a:cubicBezTo>
                      <a:pt x="2563" y="403"/>
                      <a:pt x="2555" y="408"/>
                      <a:pt x="2546" y="408"/>
                    </a:cubicBezTo>
                    <a:cubicBezTo>
                      <a:pt x="2540" y="408"/>
                      <a:pt x="2534" y="406"/>
                      <a:pt x="2529" y="401"/>
                    </a:cubicBezTo>
                    <a:cubicBezTo>
                      <a:pt x="2256" y="1081"/>
                      <a:pt x="1964" y="1755"/>
                      <a:pt x="1671" y="2422"/>
                    </a:cubicBezTo>
                    <a:cubicBezTo>
                      <a:pt x="1538" y="2733"/>
                      <a:pt x="1404" y="3051"/>
                      <a:pt x="1265" y="3369"/>
                    </a:cubicBezTo>
                    <a:cubicBezTo>
                      <a:pt x="852" y="4335"/>
                      <a:pt x="451" y="5301"/>
                      <a:pt x="0" y="6254"/>
                    </a:cubicBezTo>
                    <a:lnTo>
                      <a:pt x="6" y="6260"/>
                    </a:lnTo>
                    <a:cubicBezTo>
                      <a:pt x="197" y="5790"/>
                      <a:pt x="566" y="5396"/>
                      <a:pt x="883" y="5008"/>
                    </a:cubicBezTo>
                    <a:cubicBezTo>
                      <a:pt x="1042" y="4818"/>
                      <a:pt x="1182" y="4614"/>
                      <a:pt x="1309" y="4405"/>
                    </a:cubicBezTo>
                    <a:cubicBezTo>
                      <a:pt x="1443" y="4163"/>
                      <a:pt x="1551" y="3903"/>
                      <a:pt x="1621" y="3636"/>
                    </a:cubicBezTo>
                    <a:cubicBezTo>
                      <a:pt x="1697" y="3356"/>
                      <a:pt x="1754" y="3076"/>
                      <a:pt x="1818" y="2797"/>
                    </a:cubicBezTo>
                    <a:cubicBezTo>
                      <a:pt x="1849" y="2663"/>
                      <a:pt x="1881" y="2543"/>
                      <a:pt x="1919" y="2409"/>
                    </a:cubicBezTo>
                    <a:cubicBezTo>
                      <a:pt x="1957" y="2269"/>
                      <a:pt x="1995" y="2136"/>
                      <a:pt x="2040" y="1996"/>
                    </a:cubicBezTo>
                    <a:cubicBezTo>
                      <a:pt x="2205" y="1456"/>
                      <a:pt x="2409" y="929"/>
                      <a:pt x="2644" y="414"/>
                    </a:cubicBezTo>
                    <a:cubicBezTo>
                      <a:pt x="2707" y="274"/>
                      <a:pt x="2777" y="134"/>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347225" y="3353210"/>
                <a:ext cx="359989" cy="950853"/>
              </a:xfrm>
              <a:custGeom>
                <a:avLst/>
                <a:gdLst/>
                <a:ahLst/>
                <a:cxnLst/>
                <a:rect l="l" t="t" r="r" b="b"/>
                <a:pathLst>
                  <a:path w="1882" h="4971" extrusionOk="0">
                    <a:moveTo>
                      <a:pt x="1881" y="1"/>
                    </a:moveTo>
                    <a:lnTo>
                      <a:pt x="1875" y="14"/>
                    </a:lnTo>
                    <a:cubicBezTo>
                      <a:pt x="1824" y="96"/>
                      <a:pt x="1773" y="179"/>
                      <a:pt x="1723" y="261"/>
                    </a:cubicBezTo>
                    <a:cubicBezTo>
                      <a:pt x="1640" y="401"/>
                      <a:pt x="1564" y="541"/>
                      <a:pt x="1487" y="681"/>
                    </a:cubicBezTo>
                    <a:cubicBezTo>
                      <a:pt x="1341" y="960"/>
                      <a:pt x="1201" y="1240"/>
                      <a:pt x="1074" y="1526"/>
                    </a:cubicBezTo>
                    <a:cubicBezTo>
                      <a:pt x="954" y="1812"/>
                      <a:pt x="839" y="2104"/>
                      <a:pt x="731" y="2397"/>
                    </a:cubicBezTo>
                    <a:cubicBezTo>
                      <a:pt x="649" y="2632"/>
                      <a:pt x="572" y="2880"/>
                      <a:pt x="502" y="3115"/>
                    </a:cubicBezTo>
                    <a:cubicBezTo>
                      <a:pt x="426" y="3382"/>
                      <a:pt x="363" y="3649"/>
                      <a:pt x="299" y="3928"/>
                    </a:cubicBezTo>
                    <a:cubicBezTo>
                      <a:pt x="236" y="4201"/>
                      <a:pt x="172" y="4481"/>
                      <a:pt x="77" y="4754"/>
                    </a:cubicBezTo>
                    <a:cubicBezTo>
                      <a:pt x="58" y="4830"/>
                      <a:pt x="32" y="4900"/>
                      <a:pt x="0" y="4970"/>
                    </a:cubicBezTo>
                    <a:cubicBezTo>
                      <a:pt x="172" y="4818"/>
                      <a:pt x="312" y="4627"/>
                      <a:pt x="413" y="4417"/>
                    </a:cubicBezTo>
                    <a:cubicBezTo>
                      <a:pt x="534" y="4163"/>
                      <a:pt x="630" y="3903"/>
                      <a:pt x="699" y="3629"/>
                    </a:cubicBezTo>
                    <a:cubicBezTo>
                      <a:pt x="795" y="3286"/>
                      <a:pt x="884" y="2943"/>
                      <a:pt x="979" y="2600"/>
                    </a:cubicBezTo>
                    <a:cubicBezTo>
                      <a:pt x="1201" y="1774"/>
                      <a:pt x="1443" y="954"/>
                      <a:pt x="1799" y="179"/>
                    </a:cubicBezTo>
                    <a:cubicBezTo>
                      <a:pt x="1824" y="115"/>
                      <a:pt x="1856" y="58"/>
                      <a:pt x="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6041189" y="2937558"/>
                <a:ext cx="216720" cy="138678"/>
              </a:xfrm>
              <a:custGeom>
                <a:avLst/>
                <a:gdLst/>
                <a:ahLst/>
                <a:cxnLst/>
                <a:rect l="l" t="t" r="r" b="b"/>
                <a:pathLst>
                  <a:path w="1133" h="725" extrusionOk="0">
                    <a:moveTo>
                      <a:pt x="478" y="0"/>
                    </a:moveTo>
                    <a:cubicBezTo>
                      <a:pt x="319" y="96"/>
                      <a:pt x="160" y="185"/>
                      <a:pt x="1" y="261"/>
                    </a:cubicBezTo>
                    <a:cubicBezTo>
                      <a:pt x="319" y="394"/>
                      <a:pt x="636" y="547"/>
                      <a:pt x="935" y="725"/>
                    </a:cubicBezTo>
                    <a:cubicBezTo>
                      <a:pt x="941" y="706"/>
                      <a:pt x="948" y="687"/>
                      <a:pt x="954" y="674"/>
                    </a:cubicBezTo>
                    <a:cubicBezTo>
                      <a:pt x="999" y="585"/>
                      <a:pt x="1056" y="503"/>
                      <a:pt x="1126" y="439"/>
                    </a:cubicBezTo>
                    <a:lnTo>
                      <a:pt x="1132" y="439"/>
                    </a:lnTo>
                    <a:cubicBezTo>
                      <a:pt x="916" y="312"/>
                      <a:pt x="694" y="178"/>
                      <a:pt x="484" y="32"/>
                    </a:cubicBezTo>
                    <a:cubicBezTo>
                      <a:pt x="471" y="26"/>
                      <a:pt x="471" y="13"/>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6751220" y="3405620"/>
                <a:ext cx="177508" cy="90093"/>
              </a:xfrm>
              <a:custGeom>
                <a:avLst/>
                <a:gdLst/>
                <a:ahLst/>
                <a:cxnLst/>
                <a:rect l="l" t="t" r="r" b="b"/>
                <a:pathLst>
                  <a:path w="928" h="471" extrusionOk="0">
                    <a:moveTo>
                      <a:pt x="0" y="0"/>
                    </a:moveTo>
                    <a:lnTo>
                      <a:pt x="0" y="0"/>
                    </a:lnTo>
                    <a:cubicBezTo>
                      <a:pt x="7" y="19"/>
                      <a:pt x="13" y="32"/>
                      <a:pt x="26" y="51"/>
                    </a:cubicBezTo>
                    <a:cubicBezTo>
                      <a:pt x="159" y="134"/>
                      <a:pt x="305" y="216"/>
                      <a:pt x="451" y="286"/>
                    </a:cubicBezTo>
                    <a:cubicBezTo>
                      <a:pt x="604" y="356"/>
                      <a:pt x="763" y="420"/>
                      <a:pt x="928" y="470"/>
                    </a:cubicBezTo>
                    <a:lnTo>
                      <a:pt x="909" y="445"/>
                    </a:lnTo>
                    <a:cubicBezTo>
                      <a:pt x="617" y="273"/>
                      <a:pt x="312" y="1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6274742" y="3063420"/>
                <a:ext cx="567719" cy="363049"/>
              </a:xfrm>
              <a:custGeom>
                <a:avLst/>
                <a:gdLst/>
                <a:ahLst/>
                <a:cxnLst/>
                <a:rect l="l" t="t" r="r" b="b"/>
                <a:pathLst>
                  <a:path w="2968" h="1898" extrusionOk="0">
                    <a:moveTo>
                      <a:pt x="188" y="0"/>
                    </a:moveTo>
                    <a:cubicBezTo>
                      <a:pt x="180" y="0"/>
                      <a:pt x="172" y="3"/>
                      <a:pt x="165" y="10"/>
                    </a:cubicBezTo>
                    <a:cubicBezTo>
                      <a:pt x="146" y="22"/>
                      <a:pt x="121" y="35"/>
                      <a:pt x="108" y="54"/>
                    </a:cubicBezTo>
                    <a:cubicBezTo>
                      <a:pt x="89" y="80"/>
                      <a:pt x="70" y="99"/>
                      <a:pt x="51" y="118"/>
                    </a:cubicBezTo>
                    <a:cubicBezTo>
                      <a:pt x="19" y="156"/>
                      <a:pt x="0" y="194"/>
                      <a:pt x="0" y="245"/>
                    </a:cubicBezTo>
                    <a:lnTo>
                      <a:pt x="0" y="251"/>
                    </a:lnTo>
                    <a:lnTo>
                      <a:pt x="6" y="251"/>
                    </a:lnTo>
                    <a:cubicBezTo>
                      <a:pt x="13" y="251"/>
                      <a:pt x="19" y="258"/>
                      <a:pt x="26" y="264"/>
                    </a:cubicBezTo>
                    <a:lnTo>
                      <a:pt x="45" y="264"/>
                    </a:lnTo>
                    <a:cubicBezTo>
                      <a:pt x="153" y="308"/>
                      <a:pt x="254" y="359"/>
                      <a:pt x="356" y="423"/>
                    </a:cubicBezTo>
                    <a:cubicBezTo>
                      <a:pt x="451" y="474"/>
                      <a:pt x="540" y="524"/>
                      <a:pt x="636" y="582"/>
                    </a:cubicBezTo>
                    <a:cubicBezTo>
                      <a:pt x="820" y="690"/>
                      <a:pt x="1004" y="804"/>
                      <a:pt x="1188" y="918"/>
                    </a:cubicBezTo>
                    <a:cubicBezTo>
                      <a:pt x="1563" y="1154"/>
                      <a:pt x="1926" y="1401"/>
                      <a:pt x="2275" y="1675"/>
                    </a:cubicBezTo>
                    <a:cubicBezTo>
                      <a:pt x="2281" y="1681"/>
                      <a:pt x="2281" y="1687"/>
                      <a:pt x="2288" y="1694"/>
                    </a:cubicBezTo>
                    <a:cubicBezTo>
                      <a:pt x="2307" y="1706"/>
                      <a:pt x="2326" y="1719"/>
                      <a:pt x="2345" y="1726"/>
                    </a:cubicBezTo>
                    <a:cubicBezTo>
                      <a:pt x="2329" y="1693"/>
                      <a:pt x="2360" y="1660"/>
                      <a:pt x="2393" y="1660"/>
                    </a:cubicBezTo>
                    <a:cubicBezTo>
                      <a:pt x="2398" y="1660"/>
                      <a:pt x="2403" y="1660"/>
                      <a:pt x="2409" y="1662"/>
                    </a:cubicBezTo>
                    <a:cubicBezTo>
                      <a:pt x="2599" y="1738"/>
                      <a:pt x="2784" y="1808"/>
                      <a:pt x="2968" y="1897"/>
                    </a:cubicBezTo>
                    <a:lnTo>
                      <a:pt x="2828" y="1789"/>
                    </a:lnTo>
                    <a:cubicBezTo>
                      <a:pt x="2764" y="1751"/>
                      <a:pt x="2701" y="1700"/>
                      <a:pt x="2650" y="1643"/>
                    </a:cubicBezTo>
                    <a:cubicBezTo>
                      <a:pt x="2644" y="1624"/>
                      <a:pt x="2644" y="1605"/>
                      <a:pt x="2663" y="1598"/>
                    </a:cubicBezTo>
                    <a:cubicBezTo>
                      <a:pt x="2567" y="1529"/>
                      <a:pt x="2472" y="1459"/>
                      <a:pt x="2377" y="1389"/>
                    </a:cubicBezTo>
                    <a:cubicBezTo>
                      <a:pt x="2212" y="1274"/>
                      <a:pt x="2053" y="1160"/>
                      <a:pt x="1887" y="1039"/>
                    </a:cubicBezTo>
                    <a:cubicBezTo>
                      <a:pt x="1716" y="925"/>
                      <a:pt x="1544" y="804"/>
                      <a:pt x="1379" y="690"/>
                    </a:cubicBezTo>
                    <a:cubicBezTo>
                      <a:pt x="1208" y="588"/>
                      <a:pt x="1042" y="474"/>
                      <a:pt x="883" y="353"/>
                    </a:cubicBezTo>
                    <a:cubicBezTo>
                      <a:pt x="868" y="359"/>
                      <a:pt x="850" y="362"/>
                      <a:pt x="833" y="362"/>
                    </a:cubicBezTo>
                    <a:cubicBezTo>
                      <a:pt x="815" y="362"/>
                      <a:pt x="798" y="359"/>
                      <a:pt x="782" y="353"/>
                    </a:cubicBezTo>
                    <a:cubicBezTo>
                      <a:pt x="718" y="321"/>
                      <a:pt x="661" y="289"/>
                      <a:pt x="597" y="251"/>
                    </a:cubicBezTo>
                    <a:lnTo>
                      <a:pt x="407" y="143"/>
                    </a:lnTo>
                    <a:lnTo>
                      <a:pt x="362" y="118"/>
                    </a:lnTo>
                    <a:cubicBezTo>
                      <a:pt x="358" y="120"/>
                      <a:pt x="354" y="121"/>
                      <a:pt x="350" y="121"/>
                    </a:cubicBezTo>
                    <a:cubicBezTo>
                      <a:pt x="342" y="121"/>
                      <a:pt x="335" y="118"/>
                      <a:pt x="331" y="118"/>
                    </a:cubicBezTo>
                    <a:cubicBezTo>
                      <a:pt x="318" y="111"/>
                      <a:pt x="305" y="105"/>
                      <a:pt x="299" y="99"/>
                    </a:cubicBezTo>
                    <a:cubicBezTo>
                      <a:pt x="280" y="80"/>
                      <a:pt x="261" y="61"/>
                      <a:pt x="248" y="42"/>
                    </a:cubicBezTo>
                    <a:lnTo>
                      <a:pt x="229" y="22"/>
                    </a:lnTo>
                    <a:lnTo>
                      <a:pt x="223" y="16"/>
                    </a:lnTo>
                    <a:lnTo>
                      <a:pt x="216" y="10"/>
                    </a:lnTo>
                    <a:cubicBezTo>
                      <a:pt x="207" y="3"/>
                      <a:pt x="197" y="0"/>
                      <a:pt x="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6350106" y="2988630"/>
                <a:ext cx="81485" cy="30605"/>
              </a:xfrm>
              <a:custGeom>
                <a:avLst/>
                <a:gdLst/>
                <a:ahLst/>
                <a:cxnLst/>
                <a:rect l="l" t="t" r="r" b="b"/>
                <a:pathLst>
                  <a:path w="426" h="160" extrusionOk="0">
                    <a:moveTo>
                      <a:pt x="140" y="0"/>
                    </a:moveTo>
                    <a:cubicBezTo>
                      <a:pt x="89" y="0"/>
                      <a:pt x="45" y="7"/>
                      <a:pt x="0" y="26"/>
                    </a:cubicBezTo>
                    <a:cubicBezTo>
                      <a:pt x="64" y="39"/>
                      <a:pt x="134" y="51"/>
                      <a:pt x="197" y="70"/>
                    </a:cubicBezTo>
                    <a:cubicBezTo>
                      <a:pt x="267" y="89"/>
                      <a:pt x="331" y="108"/>
                      <a:pt x="394" y="140"/>
                    </a:cubicBezTo>
                    <a:lnTo>
                      <a:pt x="426" y="159"/>
                    </a:lnTo>
                    <a:cubicBezTo>
                      <a:pt x="394" y="102"/>
                      <a:pt x="343" y="58"/>
                      <a:pt x="286" y="32"/>
                    </a:cubicBezTo>
                    <a:cubicBezTo>
                      <a:pt x="242" y="7"/>
                      <a:pt x="191"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6237059" y="2753929"/>
                <a:ext cx="212895" cy="380647"/>
              </a:xfrm>
              <a:custGeom>
                <a:avLst/>
                <a:gdLst/>
                <a:ahLst/>
                <a:cxnLst/>
                <a:rect l="l" t="t" r="r" b="b"/>
                <a:pathLst>
                  <a:path w="1113" h="1990" extrusionOk="0">
                    <a:moveTo>
                      <a:pt x="718" y="1"/>
                    </a:moveTo>
                    <a:cubicBezTo>
                      <a:pt x="655" y="58"/>
                      <a:pt x="597" y="115"/>
                      <a:pt x="534" y="172"/>
                    </a:cubicBezTo>
                    <a:cubicBezTo>
                      <a:pt x="502" y="547"/>
                      <a:pt x="426" y="922"/>
                      <a:pt x="362" y="1291"/>
                    </a:cubicBezTo>
                    <a:cubicBezTo>
                      <a:pt x="375" y="1304"/>
                      <a:pt x="375" y="1316"/>
                      <a:pt x="362" y="1329"/>
                    </a:cubicBezTo>
                    <a:lnTo>
                      <a:pt x="350" y="1342"/>
                    </a:lnTo>
                    <a:cubicBezTo>
                      <a:pt x="350" y="1361"/>
                      <a:pt x="331" y="1374"/>
                      <a:pt x="311" y="1380"/>
                    </a:cubicBezTo>
                    <a:cubicBezTo>
                      <a:pt x="273" y="1405"/>
                      <a:pt x="229" y="1437"/>
                      <a:pt x="197" y="1469"/>
                    </a:cubicBezTo>
                    <a:cubicBezTo>
                      <a:pt x="140" y="1513"/>
                      <a:pt x="95" y="1571"/>
                      <a:pt x="57" y="1634"/>
                    </a:cubicBezTo>
                    <a:cubicBezTo>
                      <a:pt x="19" y="1691"/>
                      <a:pt x="0" y="1761"/>
                      <a:pt x="13" y="1831"/>
                    </a:cubicBezTo>
                    <a:cubicBezTo>
                      <a:pt x="19" y="1863"/>
                      <a:pt x="32" y="1888"/>
                      <a:pt x="57" y="1907"/>
                    </a:cubicBezTo>
                    <a:cubicBezTo>
                      <a:pt x="76" y="1926"/>
                      <a:pt x="102" y="1945"/>
                      <a:pt x="127" y="1958"/>
                    </a:cubicBezTo>
                    <a:cubicBezTo>
                      <a:pt x="134" y="1965"/>
                      <a:pt x="140" y="1971"/>
                      <a:pt x="146" y="1977"/>
                    </a:cubicBezTo>
                    <a:cubicBezTo>
                      <a:pt x="153" y="1984"/>
                      <a:pt x="165" y="1990"/>
                      <a:pt x="172" y="1990"/>
                    </a:cubicBezTo>
                    <a:cubicBezTo>
                      <a:pt x="172" y="1990"/>
                      <a:pt x="165" y="1984"/>
                      <a:pt x="165" y="1977"/>
                    </a:cubicBezTo>
                    <a:cubicBezTo>
                      <a:pt x="140" y="1952"/>
                      <a:pt x="121" y="1914"/>
                      <a:pt x="121" y="1876"/>
                    </a:cubicBezTo>
                    <a:cubicBezTo>
                      <a:pt x="114" y="1812"/>
                      <a:pt x="134" y="1748"/>
                      <a:pt x="178" y="1698"/>
                    </a:cubicBezTo>
                    <a:cubicBezTo>
                      <a:pt x="197" y="1672"/>
                      <a:pt x="216" y="1647"/>
                      <a:pt x="242" y="1621"/>
                    </a:cubicBezTo>
                    <a:cubicBezTo>
                      <a:pt x="267" y="1596"/>
                      <a:pt x="292" y="1571"/>
                      <a:pt x="324" y="1551"/>
                    </a:cubicBezTo>
                    <a:cubicBezTo>
                      <a:pt x="343" y="1540"/>
                      <a:pt x="364" y="1534"/>
                      <a:pt x="386" y="1534"/>
                    </a:cubicBezTo>
                    <a:cubicBezTo>
                      <a:pt x="423" y="1534"/>
                      <a:pt x="461" y="1551"/>
                      <a:pt x="489" y="1583"/>
                    </a:cubicBezTo>
                    <a:cubicBezTo>
                      <a:pt x="496" y="1590"/>
                      <a:pt x="508" y="1602"/>
                      <a:pt x="515" y="1609"/>
                    </a:cubicBezTo>
                    <a:cubicBezTo>
                      <a:pt x="572" y="1628"/>
                      <a:pt x="623" y="1653"/>
                      <a:pt x="674" y="1685"/>
                    </a:cubicBezTo>
                    <a:lnTo>
                      <a:pt x="852" y="1787"/>
                    </a:lnTo>
                    <a:cubicBezTo>
                      <a:pt x="902" y="1818"/>
                      <a:pt x="953" y="1850"/>
                      <a:pt x="1004" y="1876"/>
                    </a:cubicBezTo>
                    <a:cubicBezTo>
                      <a:pt x="1015" y="1883"/>
                      <a:pt x="1023" y="1888"/>
                      <a:pt x="1032" y="1888"/>
                    </a:cubicBezTo>
                    <a:cubicBezTo>
                      <a:pt x="1039" y="1888"/>
                      <a:pt x="1046" y="1884"/>
                      <a:pt x="1055" y="1876"/>
                    </a:cubicBezTo>
                    <a:cubicBezTo>
                      <a:pt x="1068" y="1863"/>
                      <a:pt x="1074" y="1844"/>
                      <a:pt x="1080" y="1825"/>
                    </a:cubicBezTo>
                    <a:cubicBezTo>
                      <a:pt x="1112" y="1748"/>
                      <a:pt x="1106" y="1660"/>
                      <a:pt x="1068" y="1583"/>
                    </a:cubicBezTo>
                    <a:cubicBezTo>
                      <a:pt x="1023" y="1501"/>
                      <a:pt x="947" y="1443"/>
                      <a:pt x="852" y="1418"/>
                    </a:cubicBezTo>
                    <a:cubicBezTo>
                      <a:pt x="801" y="1399"/>
                      <a:pt x="744" y="1386"/>
                      <a:pt x="693" y="1367"/>
                    </a:cubicBezTo>
                    <a:cubicBezTo>
                      <a:pt x="648" y="1354"/>
                      <a:pt x="604" y="1335"/>
                      <a:pt x="559" y="1316"/>
                    </a:cubicBezTo>
                    <a:cubicBezTo>
                      <a:pt x="552" y="1324"/>
                      <a:pt x="543" y="1327"/>
                      <a:pt x="535" y="1327"/>
                    </a:cubicBezTo>
                    <a:cubicBezTo>
                      <a:pt x="520" y="1327"/>
                      <a:pt x="506" y="1317"/>
                      <a:pt x="502" y="1297"/>
                    </a:cubicBezTo>
                    <a:cubicBezTo>
                      <a:pt x="502" y="1240"/>
                      <a:pt x="515" y="1183"/>
                      <a:pt x="534" y="1126"/>
                    </a:cubicBezTo>
                    <a:cubicBezTo>
                      <a:pt x="547" y="1069"/>
                      <a:pt x="566" y="1005"/>
                      <a:pt x="578" y="941"/>
                    </a:cubicBezTo>
                    <a:cubicBezTo>
                      <a:pt x="604" y="821"/>
                      <a:pt x="623" y="700"/>
                      <a:pt x="642" y="586"/>
                    </a:cubicBezTo>
                    <a:cubicBezTo>
                      <a:pt x="661" y="465"/>
                      <a:pt x="674" y="344"/>
                      <a:pt x="686" y="217"/>
                    </a:cubicBezTo>
                    <a:cubicBezTo>
                      <a:pt x="699" y="160"/>
                      <a:pt x="699" y="96"/>
                      <a:pt x="718" y="39"/>
                    </a:cubicBezTo>
                    <a:lnTo>
                      <a:pt x="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4926600" y="1018255"/>
                <a:ext cx="2360778" cy="3777971"/>
              </a:xfrm>
              <a:custGeom>
                <a:avLst/>
                <a:gdLst/>
                <a:ahLst/>
                <a:cxnLst/>
                <a:rect l="l" t="t" r="r" b="b"/>
                <a:pathLst>
                  <a:path w="12342" h="19751" extrusionOk="0">
                    <a:moveTo>
                      <a:pt x="9139" y="0"/>
                    </a:moveTo>
                    <a:lnTo>
                      <a:pt x="9139" y="0"/>
                    </a:lnTo>
                    <a:cubicBezTo>
                      <a:pt x="8948" y="38"/>
                      <a:pt x="8758" y="96"/>
                      <a:pt x="8580" y="165"/>
                    </a:cubicBezTo>
                    <a:cubicBezTo>
                      <a:pt x="8510" y="197"/>
                      <a:pt x="8440" y="229"/>
                      <a:pt x="8370" y="261"/>
                    </a:cubicBezTo>
                    <a:cubicBezTo>
                      <a:pt x="8122" y="432"/>
                      <a:pt x="7893" y="636"/>
                      <a:pt x="7690" y="871"/>
                    </a:cubicBezTo>
                    <a:cubicBezTo>
                      <a:pt x="7576" y="1011"/>
                      <a:pt x="7468" y="1157"/>
                      <a:pt x="7372" y="1316"/>
                    </a:cubicBezTo>
                    <a:cubicBezTo>
                      <a:pt x="7296" y="1462"/>
                      <a:pt x="7226" y="1627"/>
                      <a:pt x="7137" y="1773"/>
                    </a:cubicBezTo>
                    <a:cubicBezTo>
                      <a:pt x="7134" y="1777"/>
                      <a:pt x="7129" y="1778"/>
                      <a:pt x="7124" y="1778"/>
                    </a:cubicBezTo>
                    <a:cubicBezTo>
                      <a:pt x="7112" y="1778"/>
                      <a:pt x="7099" y="1768"/>
                      <a:pt x="7099" y="1754"/>
                    </a:cubicBezTo>
                    <a:cubicBezTo>
                      <a:pt x="7118" y="1640"/>
                      <a:pt x="7162" y="1532"/>
                      <a:pt x="7220" y="1430"/>
                    </a:cubicBezTo>
                    <a:lnTo>
                      <a:pt x="7220" y="1430"/>
                    </a:lnTo>
                    <a:cubicBezTo>
                      <a:pt x="7086" y="1602"/>
                      <a:pt x="6965" y="1780"/>
                      <a:pt x="6845" y="1964"/>
                    </a:cubicBezTo>
                    <a:cubicBezTo>
                      <a:pt x="6749" y="2110"/>
                      <a:pt x="6654" y="2263"/>
                      <a:pt x="6565" y="2415"/>
                    </a:cubicBezTo>
                    <a:cubicBezTo>
                      <a:pt x="6521" y="2485"/>
                      <a:pt x="6476" y="2568"/>
                      <a:pt x="6432" y="2644"/>
                    </a:cubicBezTo>
                    <a:cubicBezTo>
                      <a:pt x="6400" y="2714"/>
                      <a:pt x="6362" y="2777"/>
                      <a:pt x="6317" y="2834"/>
                    </a:cubicBezTo>
                    <a:lnTo>
                      <a:pt x="6203" y="3031"/>
                    </a:lnTo>
                    <a:lnTo>
                      <a:pt x="6057" y="3286"/>
                    </a:lnTo>
                    <a:cubicBezTo>
                      <a:pt x="6241" y="3127"/>
                      <a:pt x="6451" y="3000"/>
                      <a:pt x="6680" y="2904"/>
                    </a:cubicBezTo>
                    <a:cubicBezTo>
                      <a:pt x="6685" y="2903"/>
                      <a:pt x="6690" y="2902"/>
                      <a:pt x="6695" y="2902"/>
                    </a:cubicBezTo>
                    <a:cubicBezTo>
                      <a:pt x="6743" y="2902"/>
                      <a:pt x="6769" y="2977"/>
                      <a:pt x="6718" y="3000"/>
                    </a:cubicBezTo>
                    <a:cubicBezTo>
                      <a:pt x="6247" y="3228"/>
                      <a:pt x="5879" y="3597"/>
                      <a:pt x="5580" y="4010"/>
                    </a:cubicBezTo>
                    <a:cubicBezTo>
                      <a:pt x="5301" y="4417"/>
                      <a:pt x="5046" y="4836"/>
                      <a:pt x="4818" y="5275"/>
                    </a:cubicBezTo>
                    <a:cubicBezTo>
                      <a:pt x="4557" y="5758"/>
                      <a:pt x="4303" y="6247"/>
                      <a:pt x="4055" y="6749"/>
                    </a:cubicBezTo>
                    <a:cubicBezTo>
                      <a:pt x="3807" y="7245"/>
                      <a:pt x="3578" y="7753"/>
                      <a:pt x="3369" y="8268"/>
                    </a:cubicBezTo>
                    <a:cubicBezTo>
                      <a:pt x="3331" y="8363"/>
                      <a:pt x="3292" y="8452"/>
                      <a:pt x="3261" y="8541"/>
                    </a:cubicBezTo>
                    <a:cubicBezTo>
                      <a:pt x="3311" y="8433"/>
                      <a:pt x="3369" y="8319"/>
                      <a:pt x="3432" y="8211"/>
                    </a:cubicBezTo>
                    <a:cubicBezTo>
                      <a:pt x="3521" y="8045"/>
                      <a:pt x="3617" y="7880"/>
                      <a:pt x="3718" y="7715"/>
                    </a:cubicBezTo>
                    <a:cubicBezTo>
                      <a:pt x="3807" y="7550"/>
                      <a:pt x="3915" y="7391"/>
                      <a:pt x="4036" y="7238"/>
                    </a:cubicBezTo>
                    <a:cubicBezTo>
                      <a:pt x="4045" y="7229"/>
                      <a:pt x="4056" y="7226"/>
                      <a:pt x="4067" y="7226"/>
                    </a:cubicBezTo>
                    <a:cubicBezTo>
                      <a:pt x="4094" y="7226"/>
                      <a:pt x="4120" y="7251"/>
                      <a:pt x="4106" y="7283"/>
                    </a:cubicBezTo>
                    <a:cubicBezTo>
                      <a:pt x="4017" y="7474"/>
                      <a:pt x="3896" y="7658"/>
                      <a:pt x="3788" y="7842"/>
                    </a:cubicBezTo>
                    <a:cubicBezTo>
                      <a:pt x="3686" y="8026"/>
                      <a:pt x="3585" y="8211"/>
                      <a:pt x="3483" y="8395"/>
                    </a:cubicBezTo>
                    <a:cubicBezTo>
                      <a:pt x="3286" y="8770"/>
                      <a:pt x="3108" y="9151"/>
                      <a:pt x="2949" y="9545"/>
                    </a:cubicBezTo>
                    <a:cubicBezTo>
                      <a:pt x="2987" y="9469"/>
                      <a:pt x="3019" y="9393"/>
                      <a:pt x="3057" y="9316"/>
                    </a:cubicBezTo>
                    <a:cubicBezTo>
                      <a:pt x="3407" y="8624"/>
                      <a:pt x="3833" y="7969"/>
                      <a:pt x="4322" y="7359"/>
                    </a:cubicBezTo>
                    <a:cubicBezTo>
                      <a:pt x="4570" y="7054"/>
                      <a:pt x="4830" y="6768"/>
                      <a:pt x="5110" y="6489"/>
                    </a:cubicBezTo>
                    <a:cubicBezTo>
                      <a:pt x="5243" y="6349"/>
                      <a:pt x="5383" y="6215"/>
                      <a:pt x="5529" y="6088"/>
                    </a:cubicBezTo>
                    <a:cubicBezTo>
                      <a:pt x="5606" y="6031"/>
                      <a:pt x="5682" y="5967"/>
                      <a:pt x="5752" y="5910"/>
                    </a:cubicBezTo>
                    <a:cubicBezTo>
                      <a:pt x="5828" y="5847"/>
                      <a:pt x="5904" y="5789"/>
                      <a:pt x="5987" y="5739"/>
                    </a:cubicBezTo>
                    <a:cubicBezTo>
                      <a:pt x="5990" y="5737"/>
                      <a:pt x="5994" y="5736"/>
                      <a:pt x="5997" y="5736"/>
                    </a:cubicBezTo>
                    <a:cubicBezTo>
                      <a:pt x="6017" y="5736"/>
                      <a:pt x="6030" y="5767"/>
                      <a:pt x="6019" y="5783"/>
                    </a:cubicBezTo>
                    <a:cubicBezTo>
                      <a:pt x="5942" y="5866"/>
                      <a:pt x="5866" y="5936"/>
                      <a:pt x="5777" y="6012"/>
                    </a:cubicBezTo>
                    <a:lnTo>
                      <a:pt x="5548" y="6228"/>
                    </a:lnTo>
                    <a:cubicBezTo>
                      <a:pt x="5390" y="6374"/>
                      <a:pt x="5231" y="6527"/>
                      <a:pt x="5078" y="6686"/>
                    </a:cubicBezTo>
                    <a:cubicBezTo>
                      <a:pt x="4538" y="7238"/>
                      <a:pt x="4061" y="7842"/>
                      <a:pt x="3642" y="8497"/>
                    </a:cubicBezTo>
                    <a:cubicBezTo>
                      <a:pt x="3439" y="8821"/>
                      <a:pt x="3242" y="9164"/>
                      <a:pt x="3070" y="9507"/>
                    </a:cubicBezTo>
                    <a:cubicBezTo>
                      <a:pt x="2898" y="9850"/>
                      <a:pt x="2752" y="10206"/>
                      <a:pt x="2593" y="10556"/>
                    </a:cubicBezTo>
                    <a:cubicBezTo>
                      <a:pt x="2593" y="10565"/>
                      <a:pt x="2587" y="10571"/>
                      <a:pt x="2578" y="10571"/>
                    </a:cubicBezTo>
                    <a:cubicBezTo>
                      <a:pt x="2575" y="10571"/>
                      <a:pt x="2571" y="10570"/>
                      <a:pt x="2568" y="10568"/>
                    </a:cubicBezTo>
                    <a:cubicBezTo>
                      <a:pt x="2536" y="10664"/>
                      <a:pt x="2511" y="10759"/>
                      <a:pt x="2479" y="10854"/>
                    </a:cubicBezTo>
                    <a:cubicBezTo>
                      <a:pt x="2587" y="10632"/>
                      <a:pt x="2695" y="10416"/>
                      <a:pt x="2816" y="10200"/>
                    </a:cubicBezTo>
                    <a:cubicBezTo>
                      <a:pt x="3051" y="9780"/>
                      <a:pt x="3318" y="9374"/>
                      <a:pt x="3610" y="8992"/>
                    </a:cubicBezTo>
                    <a:cubicBezTo>
                      <a:pt x="3756" y="8802"/>
                      <a:pt x="3909" y="8617"/>
                      <a:pt x="4068" y="8433"/>
                    </a:cubicBezTo>
                    <a:cubicBezTo>
                      <a:pt x="4220" y="8249"/>
                      <a:pt x="4385" y="8084"/>
                      <a:pt x="4576" y="7931"/>
                    </a:cubicBezTo>
                    <a:cubicBezTo>
                      <a:pt x="4581" y="7927"/>
                      <a:pt x="4586" y="7926"/>
                      <a:pt x="4591" y="7926"/>
                    </a:cubicBezTo>
                    <a:cubicBezTo>
                      <a:pt x="4612" y="7926"/>
                      <a:pt x="4630" y="7955"/>
                      <a:pt x="4614" y="7976"/>
                    </a:cubicBezTo>
                    <a:cubicBezTo>
                      <a:pt x="4455" y="8192"/>
                      <a:pt x="4265" y="8382"/>
                      <a:pt x="4093" y="8592"/>
                    </a:cubicBezTo>
                    <a:cubicBezTo>
                      <a:pt x="3470" y="9316"/>
                      <a:pt x="2930" y="10104"/>
                      <a:pt x="2479" y="10950"/>
                    </a:cubicBezTo>
                    <a:cubicBezTo>
                      <a:pt x="2475" y="10957"/>
                      <a:pt x="2469" y="10960"/>
                      <a:pt x="2463" y="10960"/>
                    </a:cubicBezTo>
                    <a:cubicBezTo>
                      <a:pt x="2458" y="10960"/>
                      <a:pt x="2452" y="10959"/>
                      <a:pt x="2447" y="10956"/>
                    </a:cubicBezTo>
                    <a:cubicBezTo>
                      <a:pt x="2288" y="11509"/>
                      <a:pt x="2155" y="12074"/>
                      <a:pt x="2053" y="12640"/>
                    </a:cubicBezTo>
                    <a:cubicBezTo>
                      <a:pt x="2104" y="12589"/>
                      <a:pt x="2155" y="12538"/>
                      <a:pt x="2212" y="12481"/>
                    </a:cubicBezTo>
                    <a:cubicBezTo>
                      <a:pt x="2848" y="11877"/>
                      <a:pt x="3483" y="11267"/>
                      <a:pt x="4112" y="10657"/>
                    </a:cubicBezTo>
                    <a:cubicBezTo>
                      <a:pt x="4735" y="10047"/>
                      <a:pt x="5364" y="9418"/>
                      <a:pt x="5968" y="8795"/>
                    </a:cubicBezTo>
                    <a:cubicBezTo>
                      <a:pt x="6578" y="8166"/>
                      <a:pt x="7182" y="7531"/>
                      <a:pt x="7760" y="6876"/>
                    </a:cubicBezTo>
                    <a:cubicBezTo>
                      <a:pt x="8268" y="6311"/>
                      <a:pt x="8789" y="5681"/>
                      <a:pt x="8967" y="4925"/>
                    </a:cubicBezTo>
                    <a:cubicBezTo>
                      <a:pt x="9120" y="4296"/>
                      <a:pt x="9024" y="3565"/>
                      <a:pt x="8535" y="3108"/>
                    </a:cubicBezTo>
                    <a:cubicBezTo>
                      <a:pt x="8522" y="3095"/>
                      <a:pt x="8516" y="3082"/>
                      <a:pt x="8510" y="3063"/>
                    </a:cubicBezTo>
                    <a:lnTo>
                      <a:pt x="8491" y="3082"/>
                    </a:lnTo>
                    <a:cubicBezTo>
                      <a:pt x="8440" y="3114"/>
                      <a:pt x="8395" y="3152"/>
                      <a:pt x="8351" y="3190"/>
                    </a:cubicBezTo>
                    <a:lnTo>
                      <a:pt x="8287" y="3254"/>
                    </a:lnTo>
                    <a:cubicBezTo>
                      <a:pt x="8268" y="3273"/>
                      <a:pt x="8236" y="3292"/>
                      <a:pt x="8205" y="3292"/>
                    </a:cubicBezTo>
                    <a:cubicBezTo>
                      <a:pt x="8192" y="3292"/>
                      <a:pt x="8179" y="3286"/>
                      <a:pt x="8173" y="3267"/>
                    </a:cubicBezTo>
                    <a:cubicBezTo>
                      <a:pt x="8167" y="3203"/>
                      <a:pt x="8243" y="3152"/>
                      <a:pt x="8287" y="3114"/>
                    </a:cubicBezTo>
                    <a:cubicBezTo>
                      <a:pt x="8332" y="3076"/>
                      <a:pt x="8383" y="3038"/>
                      <a:pt x="8440" y="3006"/>
                    </a:cubicBezTo>
                    <a:cubicBezTo>
                      <a:pt x="8541" y="2930"/>
                      <a:pt x="8662" y="2885"/>
                      <a:pt x="8789" y="2860"/>
                    </a:cubicBezTo>
                    <a:cubicBezTo>
                      <a:pt x="8815" y="2860"/>
                      <a:pt x="8821" y="2898"/>
                      <a:pt x="8802" y="2904"/>
                    </a:cubicBezTo>
                    <a:cubicBezTo>
                      <a:pt x="8738" y="2936"/>
                      <a:pt x="8681" y="2968"/>
                      <a:pt x="8624" y="3000"/>
                    </a:cubicBezTo>
                    <a:cubicBezTo>
                      <a:pt x="8681" y="3051"/>
                      <a:pt x="8738" y="3114"/>
                      <a:pt x="8789" y="3178"/>
                    </a:cubicBezTo>
                    <a:cubicBezTo>
                      <a:pt x="9107" y="3584"/>
                      <a:pt x="9209" y="4112"/>
                      <a:pt x="9158" y="4620"/>
                    </a:cubicBezTo>
                    <a:cubicBezTo>
                      <a:pt x="9145" y="4779"/>
                      <a:pt x="9113" y="4944"/>
                      <a:pt x="9063" y="5103"/>
                    </a:cubicBezTo>
                    <a:cubicBezTo>
                      <a:pt x="8999" y="5307"/>
                      <a:pt x="8916" y="5510"/>
                      <a:pt x="8815" y="5701"/>
                    </a:cubicBezTo>
                    <a:cubicBezTo>
                      <a:pt x="8535" y="6209"/>
                      <a:pt x="8141" y="6660"/>
                      <a:pt x="7753" y="7086"/>
                    </a:cubicBezTo>
                    <a:cubicBezTo>
                      <a:pt x="7156" y="7747"/>
                      <a:pt x="6533" y="8401"/>
                      <a:pt x="5904" y="9043"/>
                    </a:cubicBezTo>
                    <a:cubicBezTo>
                      <a:pt x="5275" y="9679"/>
                      <a:pt x="4633" y="10308"/>
                      <a:pt x="3985" y="10931"/>
                    </a:cubicBezTo>
                    <a:cubicBezTo>
                      <a:pt x="3712" y="11197"/>
                      <a:pt x="3432" y="11458"/>
                      <a:pt x="3159" y="11725"/>
                    </a:cubicBezTo>
                    <a:lnTo>
                      <a:pt x="3159" y="11731"/>
                    </a:lnTo>
                    <a:cubicBezTo>
                      <a:pt x="2879" y="12297"/>
                      <a:pt x="2606" y="12869"/>
                      <a:pt x="2365" y="13453"/>
                    </a:cubicBezTo>
                    <a:cubicBezTo>
                      <a:pt x="1990" y="14337"/>
                      <a:pt x="1634" y="15233"/>
                      <a:pt x="1272" y="16129"/>
                    </a:cubicBezTo>
                    <a:cubicBezTo>
                      <a:pt x="1202" y="16300"/>
                      <a:pt x="1132" y="16472"/>
                      <a:pt x="1062" y="16643"/>
                    </a:cubicBezTo>
                    <a:cubicBezTo>
                      <a:pt x="649" y="17660"/>
                      <a:pt x="223" y="18677"/>
                      <a:pt x="1" y="19751"/>
                    </a:cubicBezTo>
                    <a:cubicBezTo>
                      <a:pt x="210" y="19687"/>
                      <a:pt x="388" y="19554"/>
                      <a:pt x="522" y="19382"/>
                    </a:cubicBezTo>
                    <a:cubicBezTo>
                      <a:pt x="731" y="18823"/>
                      <a:pt x="967" y="18277"/>
                      <a:pt x="1202" y="17724"/>
                    </a:cubicBezTo>
                    <a:cubicBezTo>
                      <a:pt x="1570" y="16872"/>
                      <a:pt x="1932" y="16021"/>
                      <a:pt x="2301" y="15169"/>
                    </a:cubicBezTo>
                    <a:cubicBezTo>
                      <a:pt x="2365" y="15017"/>
                      <a:pt x="2435" y="14864"/>
                      <a:pt x="2498" y="14705"/>
                    </a:cubicBezTo>
                    <a:cubicBezTo>
                      <a:pt x="2708" y="14222"/>
                      <a:pt x="2911" y="13739"/>
                      <a:pt x="3108" y="13250"/>
                    </a:cubicBezTo>
                    <a:cubicBezTo>
                      <a:pt x="3203" y="13009"/>
                      <a:pt x="3292" y="12754"/>
                      <a:pt x="3381" y="12507"/>
                    </a:cubicBezTo>
                    <a:cubicBezTo>
                      <a:pt x="3470" y="12265"/>
                      <a:pt x="3547" y="12004"/>
                      <a:pt x="3648" y="11763"/>
                    </a:cubicBezTo>
                    <a:cubicBezTo>
                      <a:pt x="3656" y="11748"/>
                      <a:pt x="3667" y="11742"/>
                      <a:pt x="3679" y="11742"/>
                    </a:cubicBezTo>
                    <a:cubicBezTo>
                      <a:pt x="3698" y="11742"/>
                      <a:pt x="3716" y="11759"/>
                      <a:pt x="3712" y="11782"/>
                    </a:cubicBezTo>
                    <a:cubicBezTo>
                      <a:pt x="3655" y="12074"/>
                      <a:pt x="3572" y="12360"/>
                      <a:pt x="3458" y="12634"/>
                    </a:cubicBezTo>
                    <a:cubicBezTo>
                      <a:pt x="3394" y="12818"/>
                      <a:pt x="3324" y="13002"/>
                      <a:pt x="3254" y="13180"/>
                    </a:cubicBezTo>
                    <a:cubicBezTo>
                      <a:pt x="3324" y="13040"/>
                      <a:pt x="3394" y="12907"/>
                      <a:pt x="3464" y="12767"/>
                    </a:cubicBezTo>
                    <a:cubicBezTo>
                      <a:pt x="3636" y="12449"/>
                      <a:pt x="3814" y="12138"/>
                      <a:pt x="3998" y="11833"/>
                    </a:cubicBezTo>
                    <a:cubicBezTo>
                      <a:pt x="4036" y="11769"/>
                      <a:pt x="4080" y="11699"/>
                      <a:pt x="4119" y="11636"/>
                    </a:cubicBezTo>
                    <a:cubicBezTo>
                      <a:pt x="4239" y="11445"/>
                      <a:pt x="4354" y="11261"/>
                      <a:pt x="4474" y="11083"/>
                    </a:cubicBezTo>
                    <a:cubicBezTo>
                      <a:pt x="4538" y="10988"/>
                      <a:pt x="4602" y="10905"/>
                      <a:pt x="4665" y="10816"/>
                    </a:cubicBezTo>
                    <a:cubicBezTo>
                      <a:pt x="4722" y="10727"/>
                      <a:pt x="4786" y="10645"/>
                      <a:pt x="4862" y="10568"/>
                    </a:cubicBezTo>
                    <a:cubicBezTo>
                      <a:pt x="4865" y="10565"/>
                      <a:pt x="4868" y="10564"/>
                      <a:pt x="4872" y="10564"/>
                    </a:cubicBezTo>
                    <a:cubicBezTo>
                      <a:pt x="4885" y="10564"/>
                      <a:pt x="4899" y="10579"/>
                      <a:pt x="4894" y="10594"/>
                    </a:cubicBezTo>
                    <a:cubicBezTo>
                      <a:pt x="4837" y="10702"/>
                      <a:pt x="4773" y="10803"/>
                      <a:pt x="4703" y="10899"/>
                    </a:cubicBezTo>
                    <a:cubicBezTo>
                      <a:pt x="4640" y="11000"/>
                      <a:pt x="4570" y="11102"/>
                      <a:pt x="4506" y="11204"/>
                    </a:cubicBezTo>
                    <a:cubicBezTo>
                      <a:pt x="4392" y="11382"/>
                      <a:pt x="4277" y="11553"/>
                      <a:pt x="4169" y="11731"/>
                    </a:cubicBezTo>
                    <a:cubicBezTo>
                      <a:pt x="4049" y="11928"/>
                      <a:pt x="3928" y="12125"/>
                      <a:pt x="3814" y="12322"/>
                    </a:cubicBezTo>
                    <a:cubicBezTo>
                      <a:pt x="3705" y="12507"/>
                      <a:pt x="3604" y="12684"/>
                      <a:pt x="3508" y="12869"/>
                    </a:cubicBezTo>
                    <a:cubicBezTo>
                      <a:pt x="3578" y="12754"/>
                      <a:pt x="3648" y="12640"/>
                      <a:pt x="3725" y="12532"/>
                    </a:cubicBezTo>
                    <a:cubicBezTo>
                      <a:pt x="3763" y="12475"/>
                      <a:pt x="3801" y="12418"/>
                      <a:pt x="3839" y="12367"/>
                    </a:cubicBezTo>
                    <a:lnTo>
                      <a:pt x="3845" y="12354"/>
                    </a:lnTo>
                    <a:cubicBezTo>
                      <a:pt x="3909" y="12227"/>
                      <a:pt x="3991" y="12113"/>
                      <a:pt x="4087" y="12004"/>
                    </a:cubicBezTo>
                    <a:cubicBezTo>
                      <a:pt x="4087" y="11998"/>
                      <a:pt x="4093" y="11998"/>
                      <a:pt x="4106" y="11992"/>
                    </a:cubicBezTo>
                    <a:cubicBezTo>
                      <a:pt x="4188" y="11871"/>
                      <a:pt x="4277" y="11750"/>
                      <a:pt x="4366" y="11623"/>
                    </a:cubicBezTo>
                    <a:cubicBezTo>
                      <a:pt x="4398" y="11579"/>
                      <a:pt x="4436" y="11534"/>
                      <a:pt x="4468" y="11490"/>
                    </a:cubicBezTo>
                    <a:lnTo>
                      <a:pt x="4614" y="11286"/>
                    </a:lnTo>
                    <a:cubicBezTo>
                      <a:pt x="4678" y="11204"/>
                      <a:pt x="4735" y="11115"/>
                      <a:pt x="4799" y="11032"/>
                    </a:cubicBezTo>
                    <a:cubicBezTo>
                      <a:pt x="4875" y="10937"/>
                      <a:pt x="4951" y="10848"/>
                      <a:pt x="5027" y="10759"/>
                    </a:cubicBezTo>
                    <a:lnTo>
                      <a:pt x="5078" y="10695"/>
                    </a:lnTo>
                    <a:cubicBezTo>
                      <a:pt x="5212" y="10511"/>
                      <a:pt x="5351" y="10340"/>
                      <a:pt x="5498" y="10162"/>
                    </a:cubicBezTo>
                    <a:cubicBezTo>
                      <a:pt x="5567" y="10079"/>
                      <a:pt x="5644" y="9990"/>
                      <a:pt x="5714" y="9914"/>
                    </a:cubicBezTo>
                    <a:cubicBezTo>
                      <a:pt x="5784" y="9831"/>
                      <a:pt x="5860" y="9755"/>
                      <a:pt x="5949" y="9691"/>
                    </a:cubicBezTo>
                    <a:cubicBezTo>
                      <a:pt x="5955" y="9687"/>
                      <a:pt x="5962" y="9685"/>
                      <a:pt x="5968" y="9685"/>
                    </a:cubicBezTo>
                    <a:cubicBezTo>
                      <a:pt x="5989" y="9685"/>
                      <a:pt x="6008" y="9705"/>
                      <a:pt x="5993" y="9729"/>
                    </a:cubicBezTo>
                    <a:cubicBezTo>
                      <a:pt x="5936" y="9818"/>
                      <a:pt x="5872" y="9901"/>
                      <a:pt x="5796" y="9977"/>
                    </a:cubicBezTo>
                    <a:lnTo>
                      <a:pt x="5618" y="10181"/>
                    </a:lnTo>
                    <a:cubicBezTo>
                      <a:pt x="5707" y="10104"/>
                      <a:pt x="5803" y="10041"/>
                      <a:pt x="5904" y="9984"/>
                    </a:cubicBezTo>
                    <a:cubicBezTo>
                      <a:pt x="5993" y="9907"/>
                      <a:pt x="6089" y="9825"/>
                      <a:pt x="6184" y="9755"/>
                    </a:cubicBezTo>
                    <a:cubicBezTo>
                      <a:pt x="6260" y="9691"/>
                      <a:pt x="6343" y="9628"/>
                      <a:pt x="6419" y="9571"/>
                    </a:cubicBezTo>
                    <a:cubicBezTo>
                      <a:pt x="6495" y="9513"/>
                      <a:pt x="6584" y="9463"/>
                      <a:pt x="6673" y="9424"/>
                    </a:cubicBezTo>
                    <a:cubicBezTo>
                      <a:pt x="6676" y="9424"/>
                      <a:pt x="6679" y="9424"/>
                      <a:pt x="6681" y="9424"/>
                    </a:cubicBezTo>
                    <a:cubicBezTo>
                      <a:pt x="6709" y="9424"/>
                      <a:pt x="6729" y="9453"/>
                      <a:pt x="6711" y="9482"/>
                    </a:cubicBezTo>
                    <a:cubicBezTo>
                      <a:pt x="6648" y="9552"/>
                      <a:pt x="6571" y="9615"/>
                      <a:pt x="6495" y="9672"/>
                    </a:cubicBezTo>
                    <a:cubicBezTo>
                      <a:pt x="6413" y="9729"/>
                      <a:pt x="6336" y="9787"/>
                      <a:pt x="6254" y="9850"/>
                    </a:cubicBezTo>
                    <a:cubicBezTo>
                      <a:pt x="6101" y="9971"/>
                      <a:pt x="5949" y="10092"/>
                      <a:pt x="5809" y="10219"/>
                    </a:cubicBezTo>
                    <a:lnTo>
                      <a:pt x="5796" y="10231"/>
                    </a:lnTo>
                    <a:cubicBezTo>
                      <a:pt x="5993" y="10123"/>
                      <a:pt x="6190" y="10003"/>
                      <a:pt x="6374" y="9876"/>
                    </a:cubicBezTo>
                    <a:cubicBezTo>
                      <a:pt x="6749" y="9628"/>
                      <a:pt x="7099" y="9355"/>
                      <a:pt x="7423" y="9049"/>
                    </a:cubicBezTo>
                    <a:cubicBezTo>
                      <a:pt x="7410" y="9049"/>
                      <a:pt x="7404" y="9030"/>
                      <a:pt x="7410" y="9024"/>
                    </a:cubicBezTo>
                    <a:cubicBezTo>
                      <a:pt x="7722" y="8700"/>
                      <a:pt x="8020" y="8357"/>
                      <a:pt x="8294" y="8001"/>
                    </a:cubicBezTo>
                    <a:cubicBezTo>
                      <a:pt x="8777" y="7359"/>
                      <a:pt x="9177" y="6654"/>
                      <a:pt x="9482" y="5910"/>
                    </a:cubicBezTo>
                    <a:cubicBezTo>
                      <a:pt x="9654" y="5510"/>
                      <a:pt x="9781" y="5090"/>
                      <a:pt x="9863" y="4665"/>
                    </a:cubicBezTo>
                    <a:cubicBezTo>
                      <a:pt x="9895" y="4455"/>
                      <a:pt x="9920" y="4239"/>
                      <a:pt x="9927" y="4023"/>
                    </a:cubicBezTo>
                    <a:cubicBezTo>
                      <a:pt x="9933" y="3915"/>
                      <a:pt x="9933" y="3800"/>
                      <a:pt x="9927" y="3692"/>
                    </a:cubicBezTo>
                    <a:cubicBezTo>
                      <a:pt x="9914" y="3591"/>
                      <a:pt x="9908" y="3483"/>
                      <a:pt x="9908" y="3381"/>
                    </a:cubicBezTo>
                    <a:cubicBezTo>
                      <a:pt x="9908" y="3357"/>
                      <a:pt x="9926" y="3346"/>
                      <a:pt x="9947" y="3346"/>
                    </a:cubicBezTo>
                    <a:cubicBezTo>
                      <a:pt x="9964" y="3346"/>
                      <a:pt x="9982" y="3354"/>
                      <a:pt x="9990" y="3368"/>
                    </a:cubicBezTo>
                    <a:cubicBezTo>
                      <a:pt x="10029" y="3489"/>
                      <a:pt x="10048" y="3610"/>
                      <a:pt x="10048" y="3737"/>
                    </a:cubicBezTo>
                    <a:lnTo>
                      <a:pt x="10048" y="3781"/>
                    </a:lnTo>
                    <a:cubicBezTo>
                      <a:pt x="10060" y="3750"/>
                      <a:pt x="10073" y="3711"/>
                      <a:pt x="10086" y="3680"/>
                    </a:cubicBezTo>
                    <a:cubicBezTo>
                      <a:pt x="10111" y="3642"/>
                      <a:pt x="10137" y="3597"/>
                      <a:pt x="10168" y="3559"/>
                    </a:cubicBezTo>
                    <a:cubicBezTo>
                      <a:pt x="10238" y="3451"/>
                      <a:pt x="10314" y="3356"/>
                      <a:pt x="10403" y="3267"/>
                    </a:cubicBezTo>
                    <a:cubicBezTo>
                      <a:pt x="10645" y="3012"/>
                      <a:pt x="10937" y="2815"/>
                      <a:pt x="11255" y="2676"/>
                    </a:cubicBezTo>
                    <a:cubicBezTo>
                      <a:pt x="11420" y="2606"/>
                      <a:pt x="11598" y="2555"/>
                      <a:pt x="11776" y="2517"/>
                    </a:cubicBezTo>
                    <a:cubicBezTo>
                      <a:pt x="11846" y="2504"/>
                      <a:pt x="11916" y="2491"/>
                      <a:pt x="11986" y="2485"/>
                    </a:cubicBezTo>
                    <a:cubicBezTo>
                      <a:pt x="11719" y="2383"/>
                      <a:pt x="11484" y="2205"/>
                      <a:pt x="11312" y="1983"/>
                    </a:cubicBezTo>
                    <a:cubicBezTo>
                      <a:pt x="11288" y="1947"/>
                      <a:pt x="11309" y="1906"/>
                      <a:pt x="11348" y="1906"/>
                    </a:cubicBezTo>
                    <a:cubicBezTo>
                      <a:pt x="11351" y="1906"/>
                      <a:pt x="11354" y="1906"/>
                      <a:pt x="11357" y="1907"/>
                    </a:cubicBezTo>
                    <a:cubicBezTo>
                      <a:pt x="11528" y="1932"/>
                      <a:pt x="11700" y="1951"/>
                      <a:pt x="11871" y="1964"/>
                    </a:cubicBezTo>
                    <a:cubicBezTo>
                      <a:pt x="11960" y="1970"/>
                      <a:pt x="12056" y="1970"/>
                      <a:pt x="12145" y="1970"/>
                    </a:cubicBezTo>
                    <a:cubicBezTo>
                      <a:pt x="12159" y="1973"/>
                      <a:pt x="12173" y="1974"/>
                      <a:pt x="12187" y="1974"/>
                    </a:cubicBezTo>
                    <a:cubicBezTo>
                      <a:pt x="12240" y="1974"/>
                      <a:pt x="12290" y="1955"/>
                      <a:pt x="12335" y="1919"/>
                    </a:cubicBezTo>
                    <a:lnTo>
                      <a:pt x="12342" y="1913"/>
                    </a:lnTo>
                    <a:cubicBezTo>
                      <a:pt x="12208" y="1754"/>
                      <a:pt x="12094" y="1583"/>
                      <a:pt x="11992" y="1405"/>
                    </a:cubicBezTo>
                    <a:cubicBezTo>
                      <a:pt x="11884" y="1227"/>
                      <a:pt x="11763" y="1049"/>
                      <a:pt x="11630" y="884"/>
                    </a:cubicBezTo>
                    <a:cubicBezTo>
                      <a:pt x="11509" y="737"/>
                      <a:pt x="11369" y="604"/>
                      <a:pt x="11217" y="490"/>
                    </a:cubicBezTo>
                    <a:cubicBezTo>
                      <a:pt x="11147" y="432"/>
                      <a:pt x="11064" y="388"/>
                      <a:pt x="10982" y="350"/>
                    </a:cubicBezTo>
                    <a:cubicBezTo>
                      <a:pt x="10944" y="331"/>
                      <a:pt x="10905" y="312"/>
                      <a:pt x="10861" y="293"/>
                    </a:cubicBezTo>
                    <a:cubicBezTo>
                      <a:pt x="10823" y="280"/>
                      <a:pt x="10778" y="261"/>
                      <a:pt x="10740" y="242"/>
                    </a:cubicBezTo>
                    <a:cubicBezTo>
                      <a:pt x="10734" y="235"/>
                      <a:pt x="10728" y="229"/>
                      <a:pt x="10728" y="223"/>
                    </a:cubicBezTo>
                    <a:lnTo>
                      <a:pt x="10696" y="216"/>
                    </a:lnTo>
                    <a:cubicBezTo>
                      <a:pt x="10537" y="153"/>
                      <a:pt x="10365" y="102"/>
                      <a:pt x="10194" y="70"/>
                    </a:cubicBezTo>
                    <a:cubicBezTo>
                      <a:pt x="10016" y="38"/>
                      <a:pt x="9838" y="19"/>
                      <a:pt x="9660" y="19"/>
                    </a:cubicBezTo>
                    <a:cubicBezTo>
                      <a:pt x="9577" y="19"/>
                      <a:pt x="9495" y="26"/>
                      <a:pt x="9412" y="26"/>
                    </a:cubicBezTo>
                    <a:cubicBezTo>
                      <a:pt x="9329" y="38"/>
                      <a:pt x="9241" y="38"/>
                      <a:pt x="9158" y="38"/>
                    </a:cubicBezTo>
                    <a:cubicBezTo>
                      <a:pt x="9139" y="38"/>
                      <a:pt x="9132" y="19"/>
                      <a:pt x="9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0"/>
              <p:cNvSpPr/>
              <p:nvPr/>
            </p:nvSpPr>
            <p:spPr>
              <a:xfrm>
                <a:off x="7121921" y="1404831"/>
                <a:ext cx="304135" cy="98509"/>
              </a:xfrm>
              <a:custGeom>
                <a:avLst/>
                <a:gdLst/>
                <a:ahLst/>
                <a:cxnLst/>
                <a:rect l="l" t="t" r="r" b="b"/>
                <a:pathLst>
                  <a:path w="1590" h="515" extrusionOk="0">
                    <a:moveTo>
                      <a:pt x="0" y="0"/>
                    </a:moveTo>
                    <a:lnTo>
                      <a:pt x="0" y="0"/>
                    </a:lnTo>
                    <a:cubicBezTo>
                      <a:pt x="342" y="368"/>
                      <a:pt x="835" y="515"/>
                      <a:pt x="1331" y="515"/>
                    </a:cubicBezTo>
                    <a:cubicBezTo>
                      <a:pt x="1417" y="515"/>
                      <a:pt x="1504" y="511"/>
                      <a:pt x="1589" y="502"/>
                    </a:cubicBezTo>
                    <a:cubicBezTo>
                      <a:pt x="1570" y="496"/>
                      <a:pt x="1545" y="483"/>
                      <a:pt x="1526" y="477"/>
                    </a:cubicBezTo>
                    <a:lnTo>
                      <a:pt x="1284" y="400"/>
                    </a:lnTo>
                    <a:cubicBezTo>
                      <a:pt x="1132" y="343"/>
                      <a:pt x="979" y="292"/>
                      <a:pt x="820" y="242"/>
                    </a:cubicBezTo>
                    <a:cubicBezTo>
                      <a:pt x="655" y="191"/>
                      <a:pt x="496" y="140"/>
                      <a:pt x="337" y="89"/>
                    </a:cubicBezTo>
                    <a:cubicBezTo>
                      <a:pt x="261" y="64"/>
                      <a:pt x="185" y="38"/>
                      <a:pt x="108" y="19"/>
                    </a:cubicBezTo>
                    <a:lnTo>
                      <a:pt x="83" y="1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6968132" y="1208961"/>
                <a:ext cx="37300" cy="67522"/>
              </a:xfrm>
              <a:custGeom>
                <a:avLst/>
                <a:gdLst/>
                <a:ahLst/>
                <a:cxnLst/>
                <a:rect l="l" t="t" r="r" b="b"/>
                <a:pathLst>
                  <a:path w="195" h="353" extrusionOk="0">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6794832" y="1251042"/>
                <a:ext cx="37873" cy="34813"/>
              </a:xfrm>
              <a:custGeom>
                <a:avLst/>
                <a:gdLst/>
                <a:ahLst/>
                <a:cxnLst/>
                <a:rect l="l" t="t" r="r" b="b"/>
                <a:pathLst>
                  <a:path w="198" h="182" extrusionOk="0">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6814151" y="1233062"/>
                <a:ext cx="48968" cy="52028"/>
              </a:xfrm>
              <a:custGeom>
                <a:avLst/>
                <a:gdLst/>
                <a:ahLst/>
                <a:cxnLst/>
                <a:rect l="l" t="t" r="r" b="b"/>
                <a:pathLst>
                  <a:path w="256" h="272" extrusionOk="0">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0"/>
              <p:cNvSpPr/>
              <p:nvPr/>
            </p:nvSpPr>
            <p:spPr>
              <a:xfrm>
                <a:off x="6839974" y="1148708"/>
                <a:ext cx="139826" cy="126627"/>
              </a:xfrm>
              <a:custGeom>
                <a:avLst/>
                <a:gdLst/>
                <a:ahLst/>
                <a:cxnLst/>
                <a:rect l="l" t="t" r="r" b="b"/>
                <a:pathLst>
                  <a:path w="731" h="662" extrusionOk="0">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0"/>
              <p:cNvSpPr/>
              <p:nvPr/>
            </p:nvSpPr>
            <p:spPr>
              <a:xfrm>
                <a:off x="6353740" y="1403493"/>
                <a:ext cx="47437" cy="18745"/>
              </a:xfrm>
              <a:custGeom>
                <a:avLst/>
                <a:gdLst/>
                <a:ahLst/>
                <a:cxnLst/>
                <a:rect l="l" t="t" r="r" b="b"/>
                <a:pathLst>
                  <a:path w="248" h="98" extrusionOk="0">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6304964" y="1384173"/>
                <a:ext cx="100039" cy="21232"/>
              </a:xfrm>
              <a:custGeom>
                <a:avLst/>
                <a:gdLst/>
                <a:ahLst/>
                <a:cxnLst/>
                <a:rect l="l" t="t" r="r" b="b"/>
                <a:pathLst>
                  <a:path w="523" h="111" extrusionOk="0">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0"/>
              <p:cNvSpPr/>
              <p:nvPr/>
            </p:nvSpPr>
            <p:spPr>
              <a:xfrm>
                <a:off x="7023220" y="1315121"/>
                <a:ext cx="24675" cy="24675"/>
              </a:xfrm>
              <a:custGeom>
                <a:avLst/>
                <a:gdLst/>
                <a:ahLst/>
                <a:cxnLst/>
                <a:rect l="l" t="t" r="r" b="b"/>
                <a:pathLst>
                  <a:path w="129" h="129" extrusionOk="0">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0"/>
              <p:cNvSpPr/>
              <p:nvPr/>
            </p:nvSpPr>
            <p:spPr>
              <a:xfrm>
                <a:off x="7005240" y="1300201"/>
                <a:ext cx="25632" cy="26588"/>
              </a:xfrm>
              <a:custGeom>
                <a:avLst/>
                <a:gdLst/>
                <a:ahLst/>
                <a:cxnLst/>
                <a:rect l="l" t="t" r="r" b="b"/>
                <a:pathLst>
                  <a:path w="134" h="139" extrusionOk="0">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0"/>
              <p:cNvSpPr/>
              <p:nvPr/>
            </p:nvSpPr>
            <p:spPr>
              <a:xfrm>
                <a:off x="7056312" y="1323346"/>
                <a:ext cx="7460" cy="8608"/>
              </a:xfrm>
              <a:custGeom>
                <a:avLst/>
                <a:gdLst/>
                <a:ahLst/>
                <a:cxnLst/>
                <a:rect l="l" t="t" r="r" b="b"/>
                <a:pathLst>
                  <a:path w="39" h="45" extrusionOk="0">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6497200" y="1312443"/>
                <a:ext cx="30414" cy="15111"/>
              </a:xfrm>
              <a:custGeom>
                <a:avLst/>
                <a:gdLst/>
                <a:ahLst/>
                <a:cxnLst/>
                <a:rect l="l" t="t" r="r" b="b"/>
                <a:pathLst>
                  <a:path w="159" h="79" extrusionOk="0">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6442877" y="1300010"/>
                <a:ext cx="74790" cy="27544"/>
              </a:xfrm>
              <a:custGeom>
                <a:avLst/>
                <a:gdLst/>
                <a:ahLst/>
                <a:cxnLst/>
                <a:rect l="l" t="t" r="r" b="b"/>
                <a:pathLst>
                  <a:path w="391" h="144" extrusionOk="0">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0"/>
              <p:cNvSpPr/>
              <p:nvPr/>
            </p:nvSpPr>
            <p:spPr>
              <a:xfrm>
                <a:off x="6515372" y="1328511"/>
                <a:ext cx="20850" cy="10712"/>
              </a:xfrm>
              <a:custGeom>
                <a:avLst/>
                <a:gdLst/>
                <a:ahLst/>
                <a:cxnLst/>
                <a:rect l="l" t="t" r="r" b="b"/>
                <a:pathLst>
                  <a:path w="109" h="56" extrusionOk="0">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p:nvPr/>
            </p:nvSpPr>
            <p:spPr>
              <a:xfrm>
                <a:off x="6438669" y="1183521"/>
                <a:ext cx="31944" cy="25440"/>
              </a:xfrm>
              <a:custGeom>
                <a:avLst/>
                <a:gdLst/>
                <a:ahLst/>
                <a:cxnLst/>
                <a:rect l="l" t="t" r="r" b="b"/>
                <a:pathLst>
                  <a:path w="167" h="133" extrusionOk="0">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a:off x="6412846" y="1152916"/>
                <a:ext cx="65992" cy="53750"/>
              </a:xfrm>
              <a:custGeom>
                <a:avLst/>
                <a:gdLst/>
                <a:ahLst/>
                <a:cxnLst/>
                <a:rect l="l" t="t" r="r" b="b"/>
                <a:pathLst>
                  <a:path w="345" h="281" extrusionOk="0">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a:off x="6956655" y="1524573"/>
                <a:ext cx="32900" cy="22188"/>
              </a:xfrm>
              <a:custGeom>
                <a:avLst/>
                <a:gdLst/>
                <a:ahLst/>
                <a:cxnLst/>
                <a:rect l="l" t="t" r="r" b="b"/>
                <a:pathLst>
                  <a:path w="172" h="116" extrusionOk="0">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0"/>
              <p:cNvSpPr/>
              <p:nvPr/>
            </p:nvSpPr>
            <p:spPr>
              <a:xfrm>
                <a:off x="6953594" y="1528781"/>
                <a:ext cx="76129" cy="49350"/>
              </a:xfrm>
              <a:custGeom>
                <a:avLst/>
                <a:gdLst/>
                <a:ahLst/>
                <a:cxnLst/>
                <a:rect l="l" t="t" r="r" b="b"/>
                <a:pathLst>
                  <a:path w="398" h="258" extrusionOk="0">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0"/>
              <p:cNvSpPr/>
              <p:nvPr/>
            </p:nvSpPr>
            <p:spPr>
              <a:xfrm>
                <a:off x="6133959" y="1983836"/>
                <a:ext cx="111325" cy="103865"/>
              </a:xfrm>
              <a:custGeom>
                <a:avLst/>
                <a:gdLst/>
                <a:ahLst/>
                <a:cxnLst/>
                <a:rect l="l" t="t" r="r" b="b"/>
                <a:pathLst>
                  <a:path w="582" h="543" extrusionOk="0">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5972710" y="2329479"/>
                <a:ext cx="276208" cy="334166"/>
              </a:xfrm>
              <a:custGeom>
                <a:avLst/>
                <a:gdLst/>
                <a:ahLst/>
                <a:cxnLst/>
                <a:rect l="l" t="t" r="r" b="b"/>
                <a:pathLst>
                  <a:path w="1444" h="1747" extrusionOk="0">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6307450" y="2208781"/>
                <a:ext cx="21615" cy="37873"/>
              </a:xfrm>
              <a:custGeom>
                <a:avLst/>
                <a:gdLst/>
                <a:ahLst/>
                <a:cxnLst/>
                <a:rect l="l" t="t" r="r" b="b"/>
                <a:pathLst>
                  <a:path w="113" h="198" extrusionOk="0">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6290427" y="2482694"/>
                <a:ext cx="230875" cy="266070"/>
              </a:xfrm>
              <a:custGeom>
                <a:avLst/>
                <a:gdLst/>
                <a:ahLst/>
                <a:cxnLst/>
                <a:rect l="l" t="t" r="r" b="b"/>
                <a:pathLst>
                  <a:path w="1207" h="1391" extrusionOk="0">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6556114" y="2280894"/>
                <a:ext cx="79764" cy="131409"/>
              </a:xfrm>
              <a:custGeom>
                <a:avLst/>
                <a:gdLst/>
                <a:ahLst/>
                <a:cxnLst/>
                <a:rect l="l" t="t" r="r" b="b"/>
                <a:pathLst>
                  <a:path w="417" h="687" extrusionOk="0">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0"/>
              <p:cNvSpPr/>
              <p:nvPr/>
            </p:nvSpPr>
            <p:spPr>
              <a:xfrm>
                <a:off x="6647929" y="2165169"/>
                <a:ext cx="40169" cy="70008"/>
              </a:xfrm>
              <a:custGeom>
                <a:avLst/>
                <a:gdLst/>
                <a:ahLst/>
                <a:cxnLst/>
                <a:rect l="l" t="t" r="r" b="b"/>
                <a:pathLst>
                  <a:path w="210" h="366" extrusionOk="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0"/>
              <p:cNvSpPr/>
              <p:nvPr/>
            </p:nvSpPr>
            <p:spPr>
              <a:xfrm>
                <a:off x="5604305" y="2447499"/>
                <a:ext cx="483938" cy="534628"/>
              </a:xfrm>
              <a:custGeom>
                <a:avLst/>
                <a:gdLst/>
                <a:ahLst/>
                <a:cxnLst/>
                <a:rect l="l" t="t" r="r" b="b"/>
                <a:pathLst>
                  <a:path w="2530" h="2795" extrusionOk="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5875731" y="2408095"/>
                <a:ext cx="62931" cy="56619"/>
              </a:xfrm>
              <a:custGeom>
                <a:avLst/>
                <a:gdLst/>
                <a:ahLst/>
                <a:cxnLst/>
                <a:rect l="l" t="t" r="r" b="b"/>
                <a:pathLst>
                  <a:path w="329" h="296" extrusionOk="0">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6379180" y="1553647"/>
                <a:ext cx="102526" cy="125862"/>
              </a:xfrm>
              <a:custGeom>
                <a:avLst/>
                <a:gdLst/>
                <a:ahLst/>
                <a:cxnLst/>
                <a:rect l="l" t="t" r="r" b="b"/>
                <a:pathLst>
                  <a:path w="536" h="658" extrusionOk="0">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6353931" y="1588078"/>
                <a:ext cx="54515" cy="50498"/>
              </a:xfrm>
              <a:custGeom>
                <a:avLst/>
                <a:gdLst/>
                <a:ahLst/>
                <a:cxnLst/>
                <a:rect l="l" t="t" r="r" b="b"/>
                <a:pathLst>
                  <a:path w="285" h="264" extrusionOk="0">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6432930" y="1555369"/>
                <a:ext cx="139443" cy="93345"/>
              </a:xfrm>
              <a:custGeom>
                <a:avLst/>
                <a:gdLst/>
                <a:ahLst/>
                <a:cxnLst/>
                <a:rect l="l" t="t" r="r" b="b"/>
                <a:pathLst>
                  <a:path w="729" h="488" extrusionOk="0">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rgbClr val="D35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0"/>
              <p:cNvSpPr/>
              <p:nvPr/>
            </p:nvSpPr>
            <p:spPr>
              <a:xfrm>
                <a:off x="5688851" y="1409613"/>
                <a:ext cx="1489115" cy="1872057"/>
              </a:xfrm>
              <a:custGeom>
                <a:avLst/>
                <a:gdLst/>
                <a:ahLst/>
                <a:cxnLst/>
                <a:rect l="l" t="t" r="r" b="b"/>
                <a:pathLst>
                  <a:path w="7785" h="9787" extrusionOk="0">
                    <a:moveTo>
                      <a:pt x="7346" y="0"/>
                    </a:moveTo>
                    <a:lnTo>
                      <a:pt x="7346" y="0"/>
                    </a:lnTo>
                    <a:cubicBezTo>
                      <a:pt x="6641" y="51"/>
                      <a:pt x="6005" y="458"/>
                      <a:pt x="5669" y="1081"/>
                    </a:cubicBezTo>
                    <a:lnTo>
                      <a:pt x="5821" y="1074"/>
                    </a:lnTo>
                    <a:lnTo>
                      <a:pt x="5821" y="1074"/>
                    </a:lnTo>
                    <a:cubicBezTo>
                      <a:pt x="5529" y="1538"/>
                      <a:pt x="5338" y="2053"/>
                      <a:pt x="5173" y="2574"/>
                    </a:cubicBezTo>
                    <a:cubicBezTo>
                      <a:pt x="5052" y="2936"/>
                      <a:pt x="4944" y="3299"/>
                      <a:pt x="4823" y="3655"/>
                    </a:cubicBezTo>
                    <a:cubicBezTo>
                      <a:pt x="4709" y="3998"/>
                      <a:pt x="4563" y="4328"/>
                      <a:pt x="4391" y="4640"/>
                    </a:cubicBezTo>
                    <a:cubicBezTo>
                      <a:pt x="3838" y="5637"/>
                      <a:pt x="2923" y="6374"/>
                      <a:pt x="2065" y="7124"/>
                    </a:cubicBezTo>
                    <a:cubicBezTo>
                      <a:pt x="1214" y="7874"/>
                      <a:pt x="362" y="8707"/>
                      <a:pt x="0" y="9787"/>
                    </a:cubicBezTo>
                    <a:lnTo>
                      <a:pt x="13" y="9787"/>
                    </a:lnTo>
                    <a:cubicBezTo>
                      <a:pt x="70" y="9749"/>
                      <a:pt x="114" y="9723"/>
                      <a:pt x="184" y="9685"/>
                    </a:cubicBezTo>
                    <a:cubicBezTo>
                      <a:pt x="248" y="9647"/>
                      <a:pt x="311" y="9615"/>
                      <a:pt x="381" y="9577"/>
                    </a:cubicBezTo>
                    <a:cubicBezTo>
                      <a:pt x="413" y="9533"/>
                      <a:pt x="445" y="9488"/>
                      <a:pt x="477" y="9444"/>
                    </a:cubicBezTo>
                    <a:lnTo>
                      <a:pt x="629" y="9240"/>
                    </a:lnTo>
                    <a:cubicBezTo>
                      <a:pt x="686" y="9158"/>
                      <a:pt x="750" y="9069"/>
                      <a:pt x="814" y="8986"/>
                    </a:cubicBezTo>
                    <a:cubicBezTo>
                      <a:pt x="883" y="8891"/>
                      <a:pt x="960" y="8802"/>
                      <a:pt x="1036" y="8713"/>
                    </a:cubicBezTo>
                    <a:lnTo>
                      <a:pt x="1087" y="8649"/>
                    </a:lnTo>
                    <a:cubicBezTo>
                      <a:pt x="1220" y="8465"/>
                      <a:pt x="1360" y="8294"/>
                      <a:pt x="1513" y="8116"/>
                    </a:cubicBezTo>
                    <a:cubicBezTo>
                      <a:pt x="1582" y="8033"/>
                      <a:pt x="1652" y="7944"/>
                      <a:pt x="1729" y="7868"/>
                    </a:cubicBezTo>
                    <a:cubicBezTo>
                      <a:pt x="1792" y="7785"/>
                      <a:pt x="1868" y="7709"/>
                      <a:pt x="1957" y="7645"/>
                    </a:cubicBezTo>
                    <a:cubicBezTo>
                      <a:pt x="1963" y="7641"/>
                      <a:pt x="1971" y="7639"/>
                      <a:pt x="1978" y="7639"/>
                    </a:cubicBezTo>
                    <a:cubicBezTo>
                      <a:pt x="2000" y="7639"/>
                      <a:pt x="2023" y="7659"/>
                      <a:pt x="2008" y="7683"/>
                    </a:cubicBezTo>
                    <a:cubicBezTo>
                      <a:pt x="1951" y="7772"/>
                      <a:pt x="1881" y="7855"/>
                      <a:pt x="1805" y="7931"/>
                    </a:cubicBezTo>
                    <a:lnTo>
                      <a:pt x="1627" y="8135"/>
                    </a:lnTo>
                    <a:cubicBezTo>
                      <a:pt x="1716" y="8058"/>
                      <a:pt x="1811" y="7995"/>
                      <a:pt x="1913" y="7938"/>
                    </a:cubicBezTo>
                    <a:cubicBezTo>
                      <a:pt x="2002" y="7861"/>
                      <a:pt x="2097" y="7779"/>
                      <a:pt x="2193" y="7709"/>
                    </a:cubicBezTo>
                    <a:cubicBezTo>
                      <a:pt x="2275" y="7645"/>
                      <a:pt x="2351" y="7582"/>
                      <a:pt x="2434" y="7525"/>
                    </a:cubicBezTo>
                    <a:cubicBezTo>
                      <a:pt x="2510" y="7467"/>
                      <a:pt x="2593" y="7417"/>
                      <a:pt x="2682" y="7378"/>
                    </a:cubicBezTo>
                    <a:cubicBezTo>
                      <a:pt x="2685" y="7378"/>
                      <a:pt x="2687" y="7378"/>
                      <a:pt x="2690" y="7378"/>
                    </a:cubicBezTo>
                    <a:cubicBezTo>
                      <a:pt x="2719" y="7378"/>
                      <a:pt x="2744" y="7407"/>
                      <a:pt x="2726" y="7436"/>
                    </a:cubicBezTo>
                    <a:cubicBezTo>
                      <a:pt x="2656" y="7506"/>
                      <a:pt x="2586" y="7569"/>
                      <a:pt x="2504" y="7626"/>
                    </a:cubicBezTo>
                    <a:cubicBezTo>
                      <a:pt x="2421" y="7683"/>
                      <a:pt x="2345" y="7741"/>
                      <a:pt x="2262" y="7804"/>
                    </a:cubicBezTo>
                    <a:cubicBezTo>
                      <a:pt x="2110" y="7925"/>
                      <a:pt x="1964" y="8046"/>
                      <a:pt x="1818" y="8173"/>
                    </a:cubicBezTo>
                    <a:lnTo>
                      <a:pt x="1805" y="8185"/>
                    </a:lnTo>
                    <a:cubicBezTo>
                      <a:pt x="2002" y="8077"/>
                      <a:pt x="2199" y="7957"/>
                      <a:pt x="2389" y="7830"/>
                    </a:cubicBezTo>
                    <a:cubicBezTo>
                      <a:pt x="2758" y="7582"/>
                      <a:pt x="3108" y="7309"/>
                      <a:pt x="3432" y="7003"/>
                    </a:cubicBezTo>
                    <a:cubicBezTo>
                      <a:pt x="3419" y="7003"/>
                      <a:pt x="3413" y="6984"/>
                      <a:pt x="3425" y="6978"/>
                    </a:cubicBezTo>
                    <a:cubicBezTo>
                      <a:pt x="3737" y="6654"/>
                      <a:pt x="4029" y="6311"/>
                      <a:pt x="4302" y="5955"/>
                    </a:cubicBezTo>
                    <a:cubicBezTo>
                      <a:pt x="4792" y="5313"/>
                      <a:pt x="5192" y="4608"/>
                      <a:pt x="5497" y="3864"/>
                    </a:cubicBezTo>
                    <a:cubicBezTo>
                      <a:pt x="5662" y="3464"/>
                      <a:pt x="5789" y="3044"/>
                      <a:pt x="5872" y="2619"/>
                    </a:cubicBezTo>
                    <a:cubicBezTo>
                      <a:pt x="5910" y="2409"/>
                      <a:pt x="5935" y="2193"/>
                      <a:pt x="5942" y="1977"/>
                    </a:cubicBezTo>
                    <a:cubicBezTo>
                      <a:pt x="5942" y="1869"/>
                      <a:pt x="5942" y="1754"/>
                      <a:pt x="5935" y="1646"/>
                    </a:cubicBezTo>
                    <a:cubicBezTo>
                      <a:pt x="5923" y="1545"/>
                      <a:pt x="5916" y="1437"/>
                      <a:pt x="5916" y="1335"/>
                    </a:cubicBezTo>
                    <a:cubicBezTo>
                      <a:pt x="5916" y="1311"/>
                      <a:pt x="5937" y="1300"/>
                      <a:pt x="5958" y="1300"/>
                    </a:cubicBezTo>
                    <a:cubicBezTo>
                      <a:pt x="5975" y="1300"/>
                      <a:pt x="5993" y="1308"/>
                      <a:pt x="5999" y="1322"/>
                    </a:cubicBezTo>
                    <a:cubicBezTo>
                      <a:pt x="6037" y="1443"/>
                      <a:pt x="6056" y="1564"/>
                      <a:pt x="6056" y="1691"/>
                    </a:cubicBezTo>
                    <a:lnTo>
                      <a:pt x="6056" y="1735"/>
                    </a:lnTo>
                    <a:cubicBezTo>
                      <a:pt x="6069" y="1704"/>
                      <a:pt x="6082" y="1665"/>
                      <a:pt x="6101" y="1634"/>
                    </a:cubicBezTo>
                    <a:cubicBezTo>
                      <a:pt x="6120" y="1596"/>
                      <a:pt x="6145" y="1551"/>
                      <a:pt x="6177" y="1513"/>
                    </a:cubicBezTo>
                    <a:cubicBezTo>
                      <a:pt x="6247" y="1405"/>
                      <a:pt x="6329" y="1310"/>
                      <a:pt x="6418" y="1221"/>
                    </a:cubicBezTo>
                    <a:cubicBezTo>
                      <a:pt x="6654" y="966"/>
                      <a:pt x="6946" y="769"/>
                      <a:pt x="7264" y="630"/>
                    </a:cubicBezTo>
                    <a:cubicBezTo>
                      <a:pt x="7435" y="560"/>
                      <a:pt x="7607" y="509"/>
                      <a:pt x="7785" y="471"/>
                    </a:cubicBezTo>
                    <a:cubicBezTo>
                      <a:pt x="7587" y="313"/>
                      <a:pt x="7345" y="225"/>
                      <a:pt x="7093" y="225"/>
                    </a:cubicBezTo>
                    <a:cubicBezTo>
                      <a:pt x="7061" y="225"/>
                      <a:pt x="7029" y="226"/>
                      <a:pt x="6997" y="229"/>
                    </a:cubicBezTo>
                    <a:lnTo>
                      <a:pt x="7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a:off x="6242798" y="1129006"/>
                <a:ext cx="661064" cy="289024"/>
              </a:xfrm>
              <a:custGeom>
                <a:avLst/>
                <a:gdLst/>
                <a:ahLst/>
                <a:cxnLst/>
                <a:rect l="l" t="t" r="r" b="b"/>
                <a:pathLst>
                  <a:path w="3456" h="1511" extrusionOk="0">
                    <a:moveTo>
                      <a:pt x="2803" y="0"/>
                    </a:moveTo>
                    <a:cubicBezTo>
                      <a:pt x="2791" y="0"/>
                      <a:pt x="2778" y="4"/>
                      <a:pt x="2766" y="12"/>
                    </a:cubicBezTo>
                    <a:lnTo>
                      <a:pt x="2741" y="25"/>
                    </a:lnTo>
                    <a:cubicBezTo>
                      <a:pt x="2727" y="11"/>
                      <a:pt x="2709" y="3"/>
                      <a:pt x="2690" y="3"/>
                    </a:cubicBezTo>
                    <a:cubicBezTo>
                      <a:pt x="2684" y="3"/>
                      <a:pt x="2677" y="4"/>
                      <a:pt x="2671" y="6"/>
                    </a:cubicBezTo>
                    <a:lnTo>
                      <a:pt x="2614" y="31"/>
                    </a:lnTo>
                    <a:cubicBezTo>
                      <a:pt x="2600" y="22"/>
                      <a:pt x="2586" y="16"/>
                      <a:pt x="2572" y="16"/>
                    </a:cubicBezTo>
                    <a:cubicBezTo>
                      <a:pt x="2567" y="16"/>
                      <a:pt x="2562" y="17"/>
                      <a:pt x="2557" y="19"/>
                    </a:cubicBezTo>
                    <a:cubicBezTo>
                      <a:pt x="2487" y="38"/>
                      <a:pt x="2423" y="63"/>
                      <a:pt x="2353" y="88"/>
                    </a:cubicBezTo>
                    <a:cubicBezTo>
                      <a:pt x="2353" y="51"/>
                      <a:pt x="2326" y="22"/>
                      <a:pt x="2294" y="22"/>
                    </a:cubicBezTo>
                    <a:cubicBezTo>
                      <a:pt x="2288" y="22"/>
                      <a:pt x="2283" y="23"/>
                      <a:pt x="2277" y="25"/>
                    </a:cubicBezTo>
                    <a:cubicBezTo>
                      <a:pt x="2137" y="82"/>
                      <a:pt x="2010" y="146"/>
                      <a:pt x="1877" y="216"/>
                    </a:cubicBezTo>
                    <a:cubicBezTo>
                      <a:pt x="1887" y="179"/>
                      <a:pt x="1858" y="133"/>
                      <a:pt x="1823" y="133"/>
                    </a:cubicBezTo>
                    <a:cubicBezTo>
                      <a:pt x="1815" y="133"/>
                      <a:pt x="1808" y="135"/>
                      <a:pt x="1800" y="139"/>
                    </a:cubicBezTo>
                    <a:cubicBezTo>
                      <a:pt x="1749" y="165"/>
                      <a:pt x="1705" y="190"/>
                      <a:pt x="1654" y="222"/>
                    </a:cubicBezTo>
                    <a:cubicBezTo>
                      <a:pt x="1641" y="196"/>
                      <a:pt x="1616" y="181"/>
                      <a:pt x="1591" y="181"/>
                    </a:cubicBezTo>
                    <a:cubicBezTo>
                      <a:pt x="1580" y="181"/>
                      <a:pt x="1569" y="184"/>
                      <a:pt x="1559" y="190"/>
                    </a:cubicBezTo>
                    <a:cubicBezTo>
                      <a:pt x="1489" y="228"/>
                      <a:pt x="1419" y="266"/>
                      <a:pt x="1355" y="311"/>
                    </a:cubicBezTo>
                    <a:cubicBezTo>
                      <a:pt x="1368" y="260"/>
                      <a:pt x="1324" y="209"/>
                      <a:pt x="1266" y="209"/>
                    </a:cubicBezTo>
                    <a:cubicBezTo>
                      <a:pt x="1216" y="216"/>
                      <a:pt x="1171" y="235"/>
                      <a:pt x="1133" y="266"/>
                    </a:cubicBezTo>
                    <a:cubicBezTo>
                      <a:pt x="1121" y="251"/>
                      <a:pt x="1103" y="243"/>
                      <a:pt x="1083" y="243"/>
                    </a:cubicBezTo>
                    <a:cubicBezTo>
                      <a:pt x="1070" y="243"/>
                      <a:pt x="1057" y="246"/>
                      <a:pt x="1044" y="254"/>
                    </a:cubicBezTo>
                    <a:cubicBezTo>
                      <a:pt x="1006" y="285"/>
                      <a:pt x="968" y="311"/>
                      <a:pt x="930" y="343"/>
                    </a:cubicBezTo>
                    <a:cubicBezTo>
                      <a:pt x="920" y="318"/>
                      <a:pt x="894" y="301"/>
                      <a:pt x="865" y="301"/>
                    </a:cubicBezTo>
                    <a:cubicBezTo>
                      <a:pt x="857" y="301"/>
                      <a:pt x="849" y="302"/>
                      <a:pt x="841" y="305"/>
                    </a:cubicBezTo>
                    <a:cubicBezTo>
                      <a:pt x="828" y="295"/>
                      <a:pt x="814" y="290"/>
                      <a:pt x="800" y="290"/>
                    </a:cubicBezTo>
                    <a:cubicBezTo>
                      <a:pt x="787" y="290"/>
                      <a:pt x="774" y="295"/>
                      <a:pt x="764" y="305"/>
                    </a:cubicBezTo>
                    <a:lnTo>
                      <a:pt x="745" y="317"/>
                    </a:lnTo>
                    <a:cubicBezTo>
                      <a:pt x="421" y="616"/>
                      <a:pt x="173" y="991"/>
                      <a:pt x="21" y="1410"/>
                    </a:cubicBezTo>
                    <a:cubicBezTo>
                      <a:pt x="0" y="1465"/>
                      <a:pt x="50" y="1511"/>
                      <a:pt x="97" y="1511"/>
                    </a:cubicBezTo>
                    <a:cubicBezTo>
                      <a:pt x="121" y="1511"/>
                      <a:pt x="143" y="1498"/>
                      <a:pt x="154" y="1467"/>
                    </a:cubicBezTo>
                    <a:cubicBezTo>
                      <a:pt x="186" y="1372"/>
                      <a:pt x="224" y="1277"/>
                      <a:pt x="269" y="1188"/>
                    </a:cubicBezTo>
                    <a:cubicBezTo>
                      <a:pt x="282" y="1198"/>
                      <a:pt x="298" y="1204"/>
                      <a:pt x="312" y="1204"/>
                    </a:cubicBezTo>
                    <a:cubicBezTo>
                      <a:pt x="333" y="1204"/>
                      <a:pt x="353" y="1194"/>
                      <a:pt x="364" y="1175"/>
                    </a:cubicBezTo>
                    <a:lnTo>
                      <a:pt x="409" y="1105"/>
                    </a:lnTo>
                    <a:cubicBezTo>
                      <a:pt x="428" y="1099"/>
                      <a:pt x="440" y="1093"/>
                      <a:pt x="453" y="1080"/>
                    </a:cubicBezTo>
                    <a:lnTo>
                      <a:pt x="491" y="1035"/>
                    </a:lnTo>
                    <a:cubicBezTo>
                      <a:pt x="501" y="1046"/>
                      <a:pt x="515" y="1052"/>
                      <a:pt x="530" y="1052"/>
                    </a:cubicBezTo>
                    <a:cubicBezTo>
                      <a:pt x="542" y="1052"/>
                      <a:pt x="556" y="1047"/>
                      <a:pt x="567" y="1035"/>
                    </a:cubicBezTo>
                    <a:cubicBezTo>
                      <a:pt x="587" y="1023"/>
                      <a:pt x="606" y="1004"/>
                      <a:pt x="625" y="991"/>
                    </a:cubicBezTo>
                    <a:cubicBezTo>
                      <a:pt x="633" y="1020"/>
                      <a:pt x="658" y="1036"/>
                      <a:pt x="685" y="1036"/>
                    </a:cubicBezTo>
                    <a:cubicBezTo>
                      <a:pt x="699" y="1036"/>
                      <a:pt x="713" y="1031"/>
                      <a:pt x="726" y="1023"/>
                    </a:cubicBezTo>
                    <a:lnTo>
                      <a:pt x="739" y="1010"/>
                    </a:lnTo>
                    <a:lnTo>
                      <a:pt x="784" y="965"/>
                    </a:lnTo>
                    <a:cubicBezTo>
                      <a:pt x="795" y="981"/>
                      <a:pt x="814" y="989"/>
                      <a:pt x="832" y="989"/>
                    </a:cubicBezTo>
                    <a:cubicBezTo>
                      <a:pt x="844" y="989"/>
                      <a:pt x="856" y="986"/>
                      <a:pt x="866" y="978"/>
                    </a:cubicBezTo>
                    <a:lnTo>
                      <a:pt x="1000" y="870"/>
                    </a:lnTo>
                    <a:cubicBezTo>
                      <a:pt x="1009" y="880"/>
                      <a:pt x="1022" y="884"/>
                      <a:pt x="1035" y="884"/>
                    </a:cubicBezTo>
                    <a:cubicBezTo>
                      <a:pt x="1049" y="884"/>
                      <a:pt x="1063" y="880"/>
                      <a:pt x="1076" y="870"/>
                    </a:cubicBezTo>
                    <a:cubicBezTo>
                      <a:pt x="1152" y="813"/>
                      <a:pt x="1241" y="749"/>
                      <a:pt x="1324" y="692"/>
                    </a:cubicBezTo>
                    <a:lnTo>
                      <a:pt x="1324" y="692"/>
                    </a:lnTo>
                    <a:cubicBezTo>
                      <a:pt x="1279" y="730"/>
                      <a:pt x="1228" y="768"/>
                      <a:pt x="1184" y="807"/>
                    </a:cubicBezTo>
                    <a:cubicBezTo>
                      <a:pt x="1147" y="838"/>
                      <a:pt x="1180" y="913"/>
                      <a:pt x="1224" y="913"/>
                    </a:cubicBezTo>
                    <a:cubicBezTo>
                      <a:pt x="1234" y="913"/>
                      <a:pt x="1244" y="910"/>
                      <a:pt x="1254" y="902"/>
                    </a:cubicBezTo>
                    <a:cubicBezTo>
                      <a:pt x="1347" y="826"/>
                      <a:pt x="1441" y="761"/>
                      <a:pt x="1534" y="692"/>
                    </a:cubicBezTo>
                    <a:lnTo>
                      <a:pt x="1534" y="692"/>
                    </a:lnTo>
                    <a:cubicBezTo>
                      <a:pt x="1502" y="728"/>
                      <a:pt x="1535" y="787"/>
                      <a:pt x="1577" y="787"/>
                    </a:cubicBezTo>
                    <a:cubicBezTo>
                      <a:pt x="1588" y="787"/>
                      <a:pt x="1599" y="783"/>
                      <a:pt x="1610" y="775"/>
                    </a:cubicBezTo>
                    <a:cubicBezTo>
                      <a:pt x="1705" y="705"/>
                      <a:pt x="1800" y="635"/>
                      <a:pt x="1902" y="565"/>
                    </a:cubicBezTo>
                    <a:lnTo>
                      <a:pt x="1902" y="565"/>
                    </a:lnTo>
                    <a:cubicBezTo>
                      <a:pt x="1849" y="607"/>
                      <a:pt x="1888" y="684"/>
                      <a:pt x="1943" y="684"/>
                    </a:cubicBezTo>
                    <a:cubicBezTo>
                      <a:pt x="1954" y="684"/>
                      <a:pt x="1966" y="681"/>
                      <a:pt x="1978" y="673"/>
                    </a:cubicBezTo>
                    <a:cubicBezTo>
                      <a:pt x="2086" y="597"/>
                      <a:pt x="2194" y="527"/>
                      <a:pt x="2302" y="457"/>
                    </a:cubicBezTo>
                    <a:lnTo>
                      <a:pt x="2302" y="457"/>
                    </a:lnTo>
                    <a:cubicBezTo>
                      <a:pt x="2246" y="498"/>
                      <a:pt x="2284" y="575"/>
                      <a:pt x="2340" y="575"/>
                    </a:cubicBezTo>
                    <a:cubicBezTo>
                      <a:pt x="2354" y="575"/>
                      <a:pt x="2370" y="570"/>
                      <a:pt x="2385" y="559"/>
                    </a:cubicBezTo>
                    <a:lnTo>
                      <a:pt x="2525" y="476"/>
                    </a:lnTo>
                    <a:cubicBezTo>
                      <a:pt x="2537" y="488"/>
                      <a:pt x="2557" y="495"/>
                      <a:pt x="2577" y="495"/>
                    </a:cubicBezTo>
                    <a:cubicBezTo>
                      <a:pt x="2588" y="495"/>
                      <a:pt x="2598" y="493"/>
                      <a:pt x="2607" y="489"/>
                    </a:cubicBezTo>
                    <a:cubicBezTo>
                      <a:pt x="2626" y="476"/>
                      <a:pt x="2652" y="457"/>
                      <a:pt x="2671" y="444"/>
                    </a:cubicBezTo>
                    <a:lnTo>
                      <a:pt x="2671" y="444"/>
                    </a:lnTo>
                    <a:cubicBezTo>
                      <a:pt x="2651" y="489"/>
                      <a:pt x="2690" y="539"/>
                      <a:pt x="2733" y="539"/>
                    </a:cubicBezTo>
                    <a:cubicBezTo>
                      <a:pt x="2744" y="539"/>
                      <a:pt x="2755" y="535"/>
                      <a:pt x="2766" y="527"/>
                    </a:cubicBezTo>
                    <a:cubicBezTo>
                      <a:pt x="2776" y="537"/>
                      <a:pt x="2790" y="541"/>
                      <a:pt x="2804" y="541"/>
                    </a:cubicBezTo>
                    <a:cubicBezTo>
                      <a:pt x="2819" y="541"/>
                      <a:pt x="2833" y="537"/>
                      <a:pt x="2842" y="527"/>
                    </a:cubicBezTo>
                    <a:lnTo>
                      <a:pt x="2868" y="508"/>
                    </a:lnTo>
                    <a:cubicBezTo>
                      <a:pt x="2868" y="514"/>
                      <a:pt x="2868" y="527"/>
                      <a:pt x="2868" y="540"/>
                    </a:cubicBezTo>
                    <a:cubicBezTo>
                      <a:pt x="2868" y="574"/>
                      <a:pt x="2902" y="616"/>
                      <a:pt x="2938" y="616"/>
                    </a:cubicBezTo>
                    <a:cubicBezTo>
                      <a:pt x="2948" y="616"/>
                      <a:pt x="2959" y="612"/>
                      <a:pt x="2970" y="603"/>
                    </a:cubicBezTo>
                    <a:cubicBezTo>
                      <a:pt x="3001" y="571"/>
                      <a:pt x="3027" y="540"/>
                      <a:pt x="3052" y="508"/>
                    </a:cubicBezTo>
                    <a:lnTo>
                      <a:pt x="3071" y="489"/>
                    </a:lnTo>
                    <a:cubicBezTo>
                      <a:pt x="3071" y="546"/>
                      <a:pt x="3084" y="603"/>
                      <a:pt x="3103" y="654"/>
                    </a:cubicBezTo>
                    <a:cubicBezTo>
                      <a:pt x="3116" y="685"/>
                      <a:pt x="3142" y="698"/>
                      <a:pt x="3167" y="698"/>
                    </a:cubicBezTo>
                    <a:cubicBezTo>
                      <a:pt x="3206" y="698"/>
                      <a:pt x="3244" y="668"/>
                      <a:pt x="3236" y="622"/>
                    </a:cubicBezTo>
                    <a:cubicBezTo>
                      <a:pt x="3281" y="622"/>
                      <a:pt x="3313" y="571"/>
                      <a:pt x="3294" y="527"/>
                    </a:cubicBezTo>
                    <a:cubicBezTo>
                      <a:pt x="3224" y="394"/>
                      <a:pt x="3268" y="228"/>
                      <a:pt x="3395" y="152"/>
                    </a:cubicBezTo>
                    <a:cubicBezTo>
                      <a:pt x="3456" y="119"/>
                      <a:pt x="3426" y="24"/>
                      <a:pt x="3367" y="24"/>
                    </a:cubicBezTo>
                    <a:cubicBezTo>
                      <a:pt x="3358" y="24"/>
                      <a:pt x="3348" y="26"/>
                      <a:pt x="3338" y="31"/>
                    </a:cubicBezTo>
                    <a:cubicBezTo>
                      <a:pt x="3313" y="38"/>
                      <a:pt x="3294" y="50"/>
                      <a:pt x="3275" y="69"/>
                    </a:cubicBezTo>
                    <a:cubicBezTo>
                      <a:pt x="3263" y="65"/>
                      <a:pt x="3253" y="63"/>
                      <a:pt x="3243" y="63"/>
                    </a:cubicBezTo>
                    <a:cubicBezTo>
                      <a:pt x="3226" y="63"/>
                      <a:pt x="3211" y="70"/>
                      <a:pt x="3198" y="82"/>
                    </a:cubicBezTo>
                    <a:lnTo>
                      <a:pt x="3186" y="95"/>
                    </a:lnTo>
                    <a:lnTo>
                      <a:pt x="3141" y="95"/>
                    </a:lnTo>
                    <a:cubicBezTo>
                      <a:pt x="3137" y="64"/>
                      <a:pt x="3108" y="43"/>
                      <a:pt x="3078" y="43"/>
                    </a:cubicBezTo>
                    <a:cubicBezTo>
                      <a:pt x="3065" y="43"/>
                      <a:pt x="3051" y="47"/>
                      <a:pt x="3039" y="57"/>
                    </a:cubicBezTo>
                    <a:lnTo>
                      <a:pt x="3027" y="63"/>
                    </a:lnTo>
                    <a:cubicBezTo>
                      <a:pt x="3016" y="53"/>
                      <a:pt x="3002" y="48"/>
                      <a:pt x="2987" y="48"/>
                    </a:cubicBezTo>
                    <a:cubicBezTo>
                      <a:pt x="2975" y="48"/>
                      <a:pt x="2962" y="51"/>
                      <a:pt x="2951" y="57"/>
                    </a:cubicBezTo>
                    <a:lnTo>
                      <a:pt x="2855" y="114"/>
                    </a:lnTo>
                    <a:cubicBezTo>
                      <a:pt x="2896" y="68"/>
                      <a:pt x="2854" y="0"/>
                      <a:pt x="2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5635293" y="1978480"/>
                <a:ext cx="853300" cy="871854"/>
              </a:xfrm>
              <a:custGeom>
                <a:avLst/>
                <a:gdLst/>
                <a:ahLst/>
                <a:cxnLst/>
                <a:rect l="l" t="t" r="r" b="b"/>
                <a:pathLst>
                  <a:path w="4461" h="4558" extrusionOk="0">
                    <a:moveTo>
                      <a:pt x="1639" y="1"/>
                    </a:moveTo>
                    <a:cubicBezTo>
                      <a:pt x="1600" y="1"/>
                      <a:pt x="1561" y="11"/>
                      <a:pt x="1526" y="32"/>
                    </a:cubicBezTo>
                    <a:cubicBezTo>
                      <a:pt x="1424" y="96"/>
                      <a:pt x="1322" y="166"/>
                      <a:pt x="1240" y="248"/>
                    </a:cubicBezTo>
                    <a:cubicBezTo>
                      <a:pt x="1094" y="496"/>
                      <a:pt x="935" y="738"/>
                      <a:pt x="763" y="973"/>
                    </a:cubicBezTo>
                    <a:cubicBezTo>
                      <a:pt x="668" y="1195"/>
                      <a:pt x="566" y="1411"/>
                      <a:pt x="452" y="1627"/>
                    </a:cubicBezTo>
                    <a:cubicBezTo>
                      <a:pt x="312" y="1894"/>
                      <a:pt x="159" y="2155"/>
                      <a:pt x="0" y="2415"/>
                    </a:cubicBezTo>
                    <a:cubicBezTo>
                      <a:pt x="12" y="2431"/>
                      <a:pt x="31" y="2439"/>
                      <a:pt x="49" y="2439"/>
                    </a:cubicBezTo>
                    <a:cubicBezTo>
                      <a:pt x="61" y="2439"/>
                      <a:pt x="73" y="2436"/>
                      <a:pt x="83" y="2428"/>
                    </a:cubicBezTo>
                    <a:cubicBezTo>
                      <a:pt x="204" y="2333"/>
                      <a:pt x="344" y="2263"/>
                      <a:pt x="496" y="2225"/>
                    </a:cubicBezTo>
                    <a:lnTo>
                      <a:pt x="496" y="2225"/>
                    </a:lnTo>
                    <a:cubicBezTo>
                      <a:pt x="420" y="2454"/>
                      <a:pt x="382" y="2695"/>
                      <a:pt x="388" y="2930"/>
                    </a:cubicBezTo>
                    <a:cubicBezTo>
                      <a:pt x="393" y="2959"/>
                      <a:pt x="417" y="2981"/>
                      <a:pt x="444" y="2981"/>
                    </a:cubicBezTo>
                    <a:cubicBezTo>
                      <a:pt x="453" y="2981"/>
                      <a:pt x="462" y="2979"/>
                      <a:pt x="471" y="2975"/>
                    </a:cubicBezTo>
                    <a:cubicBezTo>
                      <a:pt x="757" y="2860"/>
                      <a:pt x="1043" y="2739"/>
                      <a:pt x="1329" y="2625"/>
                    </a:cubicBezTo>
                    <a:lnTo>
                      <a:pt x="1329" y="2625"/>
                    </a:lnTo>
                    <a:cubicBezTo>
                      <a:pt x="1151" y="3051"/>
                      <a:pt x="960" y="3470"/>
                      <a:pt x="776" y="3896"/>
                    </a:cubicBezTo>
                    <a:cubicBezTo>
                      <a:pt x="760" y="3933"/>
                      <a:pt x="788" y="3979"/>
                      <a:pt x="827" y="3979"/>
                    </a:cubicBezTo>
                    <a:cubicBezTo>
                      <a:pt x="835" y="3979"/>
                      <a:pt x="843" y="3977"/>
                      <a:pt x="852" y="3972"/>
                    </a:cubicBezTo>
                    <a:lnTo>
                      <a:pt x="1557" y="3629"/>
                    </a:lnTo>
                    <a:lnTo>
                      <a:pt x="1557" y="3629"/>
                    </a:lnTo>
                    <a:cubicBezTo>
                      <a:pt x="1462" y="3909"/>
                      <a:pt x="1367" y="4195"/>
                      <a:pt x="1271" y="4474"/>
                    </a:cubicBezTo>
                    <a:cubicBezTo>
                      <a:pt x="1252" y="4518"/>
                      <a:pt x="1284" y="4557"/>
                      <a:pt x="1323" y="4557"/>
                    </a:cubicBezTo>
                    <a:cubicBezTo>
                      <a:pt x="1335" y="4557"/>
                      <a:pt x="1348" y="4553"/>
                      <a:pt x="1360" y="4544"/>
                    </a:cubicBezTo>
                    <a:cubicBezTo>
                      <a:pt x="2276" y="3852"/>
                      <a:pt x="3216" y="3133"/>
                      <a:pt x="3921" y="2212"/>
                    </a:cubicBezTo>
                    <a:cubicBezTo>
                      <a:pt x="4118" y="1958"/>
                      <a:pt x="4290" y="1685"/>
                      <a:pt x="4442" y="1399"/>
                    </a:cubicBezTo>
                    <a:cubicBezTo>
                      <a:pt x="4460" y="1357"/>
                      <a:pt x="4428" y="1315"/>
                      <a:pt x="4387" y="1315"/>
                    </a:cubicBezTo>
                    <a:cubicBezTo>
                      <a:pt x="4385" y="1315"/>
                      <a:pt x="4382" y="1316"/>
                      <a:pt x="4379" y="1316"/>
                    </a:cubicBezTo>
                    <a:cubicBezTo>
                      <a:pt x="4182" y="1405"/>
                      <a:pt x="3991" y="1481"/>
                      <a:pt x="3801" y="1564"/>
                    </a:cubicBezTo>
                    <a:cubicBezTo>
                      <a:pt x="3699" y="1602"/>
                      <a:pt x="3604" y="1640"/>
                      <a:pt x="3508" y="1685"/>
                    </a:cubicBezTo>
                    <a:cubicBezTo>
                      <a:pt x="3419" y="1735"/>
                      <a:pt x="3318" y="1774"/>
                      <a:pt x="3216" y="1793"/>
                    </a:cubicBezTo>
                    <a:cubicBezTo>
                      <a:pt x="3205" y="1794"/>
                      <a:pt x="3194" y="1795"/>
                      <a:pt x="3183" y="1795"/>
                    </a:cubicBezTo>
                    <a:cubicBezTo>
                      <a:pt x="3044" y="1795"/>
                      <a:pt x="3000" y="1644"/>
                      <a:pt x="3006" y="1519"/>
                    </a:cubicBezTo>
                    <a:cubicBezTo>
                      <a:pt x="3019" y="1329"/>
                      <a:pt x="3095" y="1163"/>
                      <a:pt x="3038" y="973"/>
                    </a:cubicBezTo>
                    <a:cubicBezTo>
                      <a:pt x="3024" y="944"/>
                      <a:pt x="2999" y="930"/>
                      <a:pt x="2971" y="930"/>
                    </a:cubicBezTo>
                    <a:cubicBezTo>
                      <a:pt x="2962" y="930"/>
                      <a:pt x="2952" y="932"/>
                      <a:pt x="2943" y="935"/>
                    </a:cubicBezTo>
                    <a:lnTo>
                      <a:pt x="2453" y="1144"/>
                    </a:lnTo>
                    <a:lnTo>
                      <a:pt x="2206" y="1246"/>
                    </a:lnTo>
                    <a:cubicBezTo>
                      <a:pt x="2136" y="1284"/>
                      <a:pt x="2059" y="1316"/>
                      <a:pt x="1977" y="1335"/>
                    </a:cubicBezTo>
                    <a:cubicBezTo>
                      <a:pt x="1971" y="1336"/>
                      <a:pt x="1966" y="1336"/>
                      <a:pt x="1960" y="1336"/>
                    </a:cubicBezTo>
                    <a:cubicBezTo>
                      <a:pt x="1827" y="1336"/>
                      <a:pt x="1862" y="1109"/>
                      <a:pt x="1862" y="1024"/>
                    </a:cubicBezTo>
                    <a:cubicBezTo>
                      <a:pt x="1869" y="858"/>
                      <a:pt x="1869" y="687"/>
                      <a:pt x="1875" y="522"/>
                    </a:cubicBezTo>
                    <a:cubicBezTo>
                      <a:pt x="1875" y="395"/>
                      <a:pt x="1901" y="248"/>
                      <a:pt x="1843" y="134"/>
                    </a:cubicBezTo>
                    <a:cubicBezTo>
                      <a:pt x="1808" y="51"/>
                      <a:pt x="1725" y="1"/>
                      <a:pt x="163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5378786" y="2681243"/>
                <a:ext cx="525446" cy="517795"/>
              </a:xfrm>
              <a:custGeom>
                <a:avLst/>
                <a:gdLst/>
                <a:ahLst/>
                <a:cxnLst/>
                <a:rect l="l" t="t" r="r" b="b"/>
                <a:pathLst>
                  <a:path w="2747" h="2707" extrusionOk="0">
                    <a:moveTo>
                      <a:pt x="853" y="0"/>
                    </a:moveTo>
                    <a:cubicBezTo>
                      <a:pt x="828" y="0"/>
                      <a:pt x="804" y="12"/>
                      <a:pt x="789" y="31"/>
                    </a:cubicBezTo>
                    <a:cubicBezTo>
                      <a:pt x="649" y="267"/>
                      <a:pt x="547" y="514"/>
                      <a:pt x="471" y="775"/>
                    </a:cubicBezTo>
                    <a:cubicBezTo>
                      <a:pt x="458" y="807"/>
                      <a:pt x="471" y="838"/>
                      <a:pt x="490" y="858"/>
                    </a:cubicBezTo>
                    <a:cubicBezTo>
                      <a:pt x="388" y="1074"/>
                      <a:pt x="306" y="1302"/>
                      <a:pt x="242" y="1537"/>
                    </a:cubicBezTo>
                    <a:cubicBezTo>
                      <a:pt x="179" y="1652"/>
                      <a:pt x="121" y="1773"/>
                      <a:pt x="83" y="1893"/>
                    </a:cubicBezTo>
                    <a:cubicBezTo>
                      <a:pt x="58" y="1963"/>
                      <a:pt x="32" y="2040"/>
                      <a:pt x="20" y="2109"/>
                    </a:cubicBezTo>
                    <a:cubicBezTo>
                      <a:pt x="1" y="2167"/>
                      <a:pt x="20" y="2217"/>
                      <a:pt x="58" y="2256"/>
                    </a:cubicBezTo>
                    <a:cubicBezTo>
                      <a:pt x="76" y="2268"/>
                      <a:pt x="94" y="2273"/>
                      <a:pt x="111" y="2273"/>
                    </a:cubicBezTo>
                    <a:cubicBezTo>
                      <a:pt x="212" y="2273"/>
                      <a:pt x="287" y="2092"/>
                      <a:pt x="325" y="2027"/>
                    </a:cubicBezTo>
                    <a:lnTo>
                      <a:pt x="433" y="1830"/>
                    </a:lnTo>
                    <a:cubicBezTo>
                      <a:pt x="441" y="1832"/>
                      <a:pt x="449" y="1834"/>
                      <a:pt x="456" y="1834"/>
                    </a:cubicBezTo>
                    <a:cubicBezTo>
                      <a:pt x="468" y="1834"/>
                      <a:pt x="479" y="1831"/>
                      <a:pt x="490" y="1823"/>
                    </a:cubicBezTo>
                    <a:lnTo>
                      <a:pt x="490" y="1823"/>
                    </a:lnTo>
                    <a:lnTo>
                      <a:pt x="439" y="2065"/>
                    </a:lnTo>
                    <a:cubicBezTo>
                      <a:pt x="433" y="2078"/>
                      <a:pt x="433" y="2090"/>
                      <a:pt x="439" y="2103"/>
                    </a:cubicBezTo>
                    <a:lnTo>
                      <a:pt x="268" y="2611"/>
                    </a:lnTo>
                    <a:cubicBezTo>
                      <a:pt x="253" y="2661"/>
                      <a:pt x="292" y="2706"/>
                      <a:pt x="334" y="2706"/>
                    </a:cubicBezTo>
                    <a:cubicBezTo>
                      <a:pt x="346" y="2706"/>
                      <a:pt x="358" y="2703"/>
                      <a:pt x="369" y="2694"/>
                    </a:cubicBezTo>
                    <a:cubicBezTo>
                      <a:pt x="547" y="2573"/>
                      <a:pt x="693" y="2414"/>
                      <a:pt x="795" y="2224"/>
                    </a:cubicBezTo>
                    <a:cubicBezTo>
                      <a:pt x="810" y="2249"/>
                      <a:pt x="837" y="2266"/>
                      <a:pt x="863" y="2266"/>
                    </a:cubicBezTo>
                    <a:cubicBezTo>
                      <a:pt x="870" y="2266"/>
                      <a:pt x="877" y="2265"/>
                      <a:pt x="884" y="2262"/>
                    </a:cubicBezTo>
                    <a:lnTo>
                      <a:pt x="1011" y="2198"/>
                    </a:lnTo>
                    <a:lnTo>
                      <a:pt x="1011" y="2198"/>
                    </a:lnTo>
                    <a:cubicBezTo>
                      <a:pt x="1005" y="2205"/>
                      <a:pt x="1005" y="2211"/>
                      <a:pt x="1011" y="2217"/>
                    </a:cubicBezTo>
                    <a:lnTo>
                      <a:pt x="922" y="2446"/>
                    </a:lnTo>
                    <a:cubicBezTo>
                      <a:pt x="922" y="2459"/>
                      <a:pt x="922" y="2472"/>
                      <a:pt x="922" y="2484"/>
                    </a:cubicBezTo>
                    <a:cubicBezTo>
                      <a:pt x="916" y="2510"/>
                      <a:pt x="928" y="2535"/>
                      <a:pt x="947" y="2548"/>
                    </a:cubicBezTo>
                    <a:cubicBezTo>
                      <a:pt x="938" y="2597"/>
                      <a:pt x="973" y="2635"/>
                      <a:pt x="1013" y="2635"/>
                    </a:cubicBezTo>
                    <a:cubicBezTo>
                      <a:pt x="1025" y="2635"/>
                      <a:pt x="1038" y="2631"/>
                      <a:pt x="1049" y="2624"/>
                    </a:cubicBezTo>
                    <a:cubicBezTo>
                      <a:pt x="1221" y="2491"/>
                      <a:pt x="1380" y="2345"/>
                      <a:pt x="1532" y="2186"/>
                    </a:cubicBezTo>
                    <a:cubicBezTo>
                      <a:pt x="1551" y="2186"/>
                      <a:pt x="1570" y="2179"/>
                      <a:pt x="1577" y="2167"/>
                    </a:cubicBezTo>
                    <a:lnTo>
                      <a:pt x="2142" y="1614"/>
                    </a:lnTo>
                    <a:cubicBezTo>
                      <a:pt x="2149" y="1601"/>
                      <a:pt x="2155" y="1595"/>
                      <a:pt x="2161" y="1582"/>
                    </a:cubicBezTo>
                    <a:cubicBezTo>
                      <a:pt x="2171" y="1592"/>
                      <a:pt x="2183" y="1596"/>
                      <a:pt x="2196" y="1596"/>
                    </a:cubicBezTo>
                    <a:cubicBezTo>
                      <a:pt x="2209" y="1596"/>
                      <a:pt x="2222" y="1592"/>
                      <a:pt x="2231" y="1582"/>
                    </a:cubicBezTo>
                    <a:lnTo>
                      <a:pt x="2244" y="1569"/>
                    </a:lnTo>
                    <a:cubicBezTo>
                      <a:pt x="2352" y="1468"/>
                      <a:pt x="2460" y="1360"/>
                      <a:pt x="2562" y="1258"/>
                    </a:cubicBezTo>
                    <a:cubicBezTo>
                      <a:pt x="2581" y="1245"/>
                      <a:pt x="2587" y="1220"/>
                      <a:pt x="2581" y="1201"/>
                    </a:cubicBezTo>
                    <a:lnTo>
                      <a:pt x="2695" y="1074"/>
                    </a:lnTo>
                    <a:cubicBezTo>
                      <a:pt x="2747" y="1022"/>
                      <a:pt x="2702" y="962"/>
                      <a:pt x="2649" y="962"/>
                    </a:cubicBezTo>
                    <a:cubicBezTo>
                      <a:pt x="2637" y="962"/>
                      <a:pt x="2624" y="965"/>
                      <a:pt x="2612" y="972"/>
                    </a:cubicBezTo>
                    <a:cubicBezTo>
                      <a:pt x="2574" y="997"/>
                      <a:pt x="2536" y="1023"/>
                      <a:pt x="2498" y="1048"/>
                    </a:cubicBezTo>
                    <a:cubicBezTo>
                      <a:pt x="2488" y="1013"/>
                      <a:pt x="2458" y="993"/>
                      <a:pt x="2427" y="993"/>
                    </a:cubicBezTo>
                    <a:cubicBezTo>
                      <a:pt x="2419" y="993"/>
                      <a:pt x="2411" y="995"/>
                      <a:pt x="2403" y="997"/>
                    </a:cubicBezTo>
                    <a:cubicBezTo>
                      <a:pt x="2403" y="954"/>
                      <a:pt x="2367" y="922"/>
                      <a:pt x="2328" y="922"/>
                    </a:cubicBezTo>
                    <a:cubicBezTo>
                      <a:pt x="2315" y="922"/>
                      <a:pt x="2301" y="926"/>
                      <a:pt x="2288" y="934"/>
                    </a:cubicBezTo>
                    <a:lnTo>
                      <a:pt x="2257" y="959"/>
                    </a:lnTo>
                    <a:lnTo>
                      <a:pt x="2295" y="915"/>
                    </a:lnTo>
                    <a:cubicBezTo>
                      <a:pt x="2339" y="876"/>
                      <a:pt x="2292" y="808"/>
                      <a:pt x="2241" y="808"/>
                    </a:cubicBezTo>
                    <a:cubicBezTo>
                      <a:pt x="2233" y="808"/>
                      <a:pt x="2226" y="810"/>
                      <a:pt x="2218" y="813"/>
                    </a:cubicBezTo>
                    <a:cubicBezTo>
                      <a:pt x="2223" y="767"/>
                      <a:pt x="2190" y="737"/>
                      <a:pt x="2155" y="737"/>
                    </a:cubicBezTo>
                    <a:cubicBezTo>
                      <a:pt x="2142" y="737"/>
                      <a:pt x="2129" y="741"/>
                      <a:pt x="2117" y="749"/>
                    </a:cubicBezTo>
                    <a:cubicBezTo>
                      <a:pt x="2104" y="762"/>
                      <a:pt x="2091" y="769"/>
                      <a:pt x="2079" y="775"/>
                    </a:cubicBezTo>
                    <a:cubicBezTo>
                      <a:pt x="2074" y="738"/>
                      <a:pt x="2043" y="711"/>
                      <a:pt x="2007" y="711"/>
                    </a:cubicBezTo>
                    <a:cubicBezTo>
                      <a:pt x="1993" y="711"/>
                      <a:pt x="1978" y="715"/>
                      <a:pt x="1964" y="724"/>
                    </a:cubicBezTo>
                    <a:cubicBezTo>
                      <a:pt x="1945" y="737"/>
                      <a:pt x="1926" y="756"/>
                      <a:pt x="1907" y="769"/>
                    </a:cubicBezTo>
                    <a:cubicBezTo>
                      <a:pt x="1901" y="734"/>
                      <a:pt x="1870" y="710"/>
                      <a:pt x="1836" y="710"/>
                    </a:cubicBezTo>
                    <a:cubicBezTo>
                      <a:pt x="1832" y="710"/>
                      <a:pt x="1828" y="711"/>
                      <a:pt x="1824" y="711"/>
                    </a:cubicBezTo>
                    <a:cubicBezTo>
                      <a:pt x="1810" y="690"/>
                      <a:pt x="1785" y="678"/>
                      <a:pt x="1760" y="678"/>
                    </a:cubicBezTo>
                    <a:cubicBezTo>
                      <a:pt x="1740" y="678"/>
                      <a:pt x="1720" y="685"/>
                      <a:pt x="1704" y="699"/>
                    </a:cubicBezTo>
                    <a:lnTo>
                      <a:pt x="1589" y="819"/>
                    </a:lnTo>
                    <a:lnTo>
                      <a:pt x="1589" y="819"/>
                    </a:lnTo>
                    <a:lnTo>
                      <a:pt x="1653" y="680"/>
                    </a:lnTo>
                    <a:cubicBezTo>
                      <a:pt x="1673" y="630"/>
                      <a:pt x="1631" y="585"/>
                      <a:pt x="1585" y="585"/>
                    </a:cubicBezTo>
                    <a:cubicBezTo>
                      <a:pt x="1571" y="585"/>
                      <a:pt x="1558" y="588"/>
                      <a:pt x="1545" y="597"/>
                    </a:cubicBezTo>
                    <a:cubicBezTo>
                      <a:pt x="1519" y="610"/>
                      <a:pt x="1500" y="629"/>
                      <a:pt x="1481" y="641"/>
                    </a:cubicBezTo>
                    <a:cubicBezTo>
                      <a:pt x="1464" y="617"/>
                      <a:pt x="1438" y="604"/>
                      <a:pt x="1412" y="604"/>
                    </a:cubicBezTo>
                    <a:cubicBezTo>
                      <a:pt x="1392" y="604"/>
                      <a:pt x="1371" y="612"/>
                      <a:pt x="1354" y="629"/>
                    </a:cubicBezTo>
                    <a:cubicBezTo>
                      <a:pt x="1329" y="654"/>
                      <a:pt x="1303" y="686"/>
                      <a:pt x="1278" y="718"/>
                    </a:cubicBezTo>
                    <a:cubicBezTo>
                      <a:pt x="1291" y="673"/>
                      <a:pt x="1297" y="629"/>
                      <a:pt x="1310" y="584"/>
                    </a:cubicBezTo>
                    <a:lnTo>
                      <a:pt x="1335" y="533"/>
                    </a:lnTo>
                    <a:cubicBezTo>
                      <a:pt x="1365" y="486"/>
                      <a:pt x="1323" y="450"/>
                      <a:pt x="1281" y="450"/>
                    </a:cubicBezTo>
                    <a:cubicBezTo>
                      <a:pt x="1278" y="450"/>
                      <a:pt x="1275" y="450"/>
                      <a:pt x="1272" y="451"/>
                    </a:cubicBezTo>
                    <a:cubicBezTo>
                      <a:pt x="1264" y="447"/>
                      <a:pt x="1257" y="446"/>
                      <a:pt x="1249" y="446"/>
                    </a:cubicBezTo>
                    <a:cubicBezTo>
                      <a:pt x="1229" y="446"/>
                      <a:pt x="1209" y="456"/>
                      <a:pt x="1195" y="470"/>
                    </a:cubicBezTo>
                    <a:lnTo>
                      <a:pt x="1170" y="495"/>
                    </a:lnTo>
                    <a:lnTo>
                      <a:pt x="1221" y="375"/>
                    </a:lnTo>
                    <a:cubicBezTo>
                      <a:pt x="1243" y="330"/>
                      <a:pt x="1202" y="285"/>
                      <a:pt x="1163" y="285"/>
                    </a:cubicBezTo>
                    <a:cubicBezTo>
                      <a:pt x="1146" y="285"/>
                      <a:pt x="1130" y="292"/>
                      <a:pt x="1119" y="311"/>
                    </a:cubicBezTo>
                    <a:lnTo>
                      <a:pt x="1106" y="324"/>
                    </a:lnTo>
                    <a:cubicBezTo>
                      <a:pt x="1094" y="324"/>
                      <a:pt x="1075" y="336"/>
                      <a:pt x="1068" y="349"/>
                    </a:cubicBezTo>
                    <a:cubicBezTo>
                      <a:pt x="1056" y="362"/>
                      <a:pt x="1043" y="381"/>
                      <a:pt x="1036" y="394"/>
                    </a:cubicBezTo>
                    <a:cubicBezTo>
                      <a:pt x="1036" y="387"/>
                      <a:pt x="1036" y="381"/>
                      <a:pt x="1043" y="375"/>
                    </a:cubicBezTo>
                    <a:cubicBezTo>
                      <a:pt x="1048" y="333"/>
                      <a:pt x="1010" y="300"/>
                      <a:pt x="976" y="300"/>
                    </a:cubicBezTo>
                    <a:cubicBezTo>
                      <a:pt x="968" y="300"/>
                      <a:pt x="961" y="301"/>
                      <a:pt x="954" y="305"/>
                    </a:cubicBezTo>
                    <a:lnTo>
                      <a:pt x="992" y="216"/>
                    </a:lnTo>
                    <a:cubicBezTo>
                      <a:pt x="1005" y="190"/>
                      <a:pt x="998" y="165"/>
                      <a:pt x="979" y="146"/>
                    </a:cubicBezTo>
                    <a:cubicBezTo>
                      <a:pt x="979" y="127"/>
                      <a:pt x="986" y="108"/>
                      <a:pt x="986" y="89"/>
                    </a:cubicBezTo>
                    <a:cubicBezTo>
                      <a:pt x="991" y="47"/>
                      <a:pt x="962" y="14"/>
                      <a:pt x="927" y="14"/>
                    </a:cubicBezTo>
                    <a:cubicBezTo>
                      <a:pt x="919" y="14"/>
                      <a:pt x="911" y="15"/>
                      <a:pt x="903" y="19"/>
                    </a:cubicBezTo>
                    <a:cubicBezTo>
                      <a:pt x="888" y="6"/>
                      <a:pt x="870" y="0"/>
                      <a:pt x="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0"/>
              <p:cNvSpPr/>
              <p:nvPr/>
            </p:nvSpPr>
            <p:spPr>
              <a:xfrm>
                <a:off x="4926600" y="3869857"/>
                <a:ext cx="442622" cy="926369"/>
              </a:xfrm>
              <a:custGeom>
                <a:avLst/>
                <a:gdLst/>
                <a:ahLst/>
                <a:cxnLst/>
                <a:rect l="l" t="t" r="r" b="b"/>
                <a:pathLst>
                  <a:path w="2314" h="4843" extrusionOk="0">
                    <a:moveTo>
                      <a:pt x="2314" y="1"/>
                    </a:moveTo>
                    <a:lnTo>
                      <a:pt x="2314" y="1"/>
                    </a:lnTo>
                    <a:cubicBezTo>
                      <a:pt x="2060" y="477"/>
                      <a:pt x="1704" y="890"/>
                      <a:pt x="1272" y="1214"/>
                    </a:cubicBezTo>
                    <a:cubicBezTo>
                      <a:pt x="1202" y="1392"/>
                      <a:pt x="1138" y="1564"/>
                      <a:pt x="1068" y="1735"/>
                    </a:cubicBezTo>
                    <a:cubicBezTo>
                      <a:pt x="655" y="2746"/>
                      <a:pt x="223" y="3763"/>
                      <a:pt x="1" y="4843"/>
                    </a:cubicBezTo>
                    <a:cubicBezTo>
                      <a:pt x="210" y="4773"/>
                      <a:pt x="395" y="4646"/>
                      <a:pt x="522" y="4468"/>
                    </a:cubicBezTo>
                    <a:cubicBezTo>
                      <a:pt x="738" y="3909"/>
                      <a:pt x="967" y="3362"/>
                      <a:pt x="1208" y="2816"/>
                    </a:cubicBezTo>
                    <a:cubicBezTo>
                      <a:pt x="1570" y="1964"/>
                      <a:pt x="1939" y="1113"/>
                      <a:pt x="2301" y="261"/>
                    </a:cubicBezTo>
                    <a:cubicBezTo>
                      <a:pt x="2307" y="172"/>
                      <a:pt x="2307" y="90"/>
                      <a:pt x="2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0"/>
              <p:cNvSpPr/>
              <p:nvPr/>
            </p:nvSpPr>
            <p:spPr>
              <a:xfrm>
                <a:off x="5044620" y="3976782"/>
                <a:ext cx="368405" cy="736811"/>
              </a:xfrm>
              <a:custGeom>
                <a:avLst/>
                <a:gdLst/>
                <a:ahLst/>
                <a:cxnLst/>
                <a:rect l="l" t="t" r="r" b="b"/>
                <a:pathLst>
                  <a:path w="1926" h="3852" extrusionOk="0">
                    <a:moveTo>
                      <a:pt x="1926" y="1"/>
                    </a:moveTo>
                    <a:lnTo>
                      <a:pt x="1926" y="1"/>
                    </a:lnTo>
                    <a:cubicBezTo>
                      <a:pt x="1843" y="128"/>
                      <a:pt x="1754" y="255"/>
                      <a:pt x="1659" y="376"/>
                    </a:cubicBezTo>
                    <a:cubicBezTo>
                      <a:pt x="1665" y="255"/>
                      <a:pt x="1671" y="134"/>
                      <a:pt x="1671" y="20"/>
                    </a:cubicBezTo>
                    <a:lnTo>
                      <a:pt x="1671" y="20"/>
                    </a:lnTo>
                    <a:cubicBezTo>
                      <a:pt x="1538" y="331"/>
                      <a:pt x="1404" y="643"/>
                      <a:pt x="1265" y="960"/>
                    </a:cubicBezTo>
                    <a:cubicBezTo>
                      <a:pt x="852" y="1926"/>
                      <a:pt x="451" y="2899"/>
                      <a:pt x="0" y="3846"/>
                    </a:cubicBezTo>
                    <a:lnTo>
                      <a:pt x="6" y="3852"/>
                    </a:lnTo>
                    <a:cubicBezTo>
                      <a:pt x="197" y="3382"/>
                      <a:pt x="566" y="2994"/>
                      <a:pt x="883" y="2600"/>
                    </a:cubicBezTo>
                    <a:cubicBezTo>
                      <a:pt x="1042" y="2409"/>
                      <a:pt x="1182" y="2212"/>
                      <a:pt x="1309" y="1996"/>
                    </a:cubicBezTo>
                    <a:cubicBezTo>
                      <a:pt x="1443" y="1755"/>
                      <a:pt x="1551" y="1494"/>
                      <a:pt x="1621" y="1227"/>
                    </a:cubicBezTo>
                    <a:cubicBezTo>
                      <a:pt x="1697" y="954"/>
                      <a:pt x="1754" y="668"/>
                      <a:pt x="1824" y="389"/>
                    </a:cubicBezTo>
                    <a:cubicBezTo>
                      <a:pt x="1856" y="255"/>
                      <a:pt x="1887" y="128"/>
                      <a:pt x="1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5347225" y="3811516"/>
                <a:ext cx="187454" cy="492546"/>
              </a:xfrm>
              <a:custGeom>
                <a:avLst/>
                <a:gdLst/>
                <a:ahLst/>
                <a:cxnLst/>
                <a:rect l="l" t="t" r="r" b="b"/>
                <a:pathLst>
                  <a:path w="980" h="2575" extrusionOk="0">
                    <a:moveTo>
                      <a:pt x="731" y="1"/>
                    </a:moveTo>
                    <a:cubicBezTo>
                      <a:pt x="649" y="236"/>
                      <a:pt x="572" y="484"/>
                      <a:pt x="502" y="719"/>
                    </a:cubicBezTo>
                    <a:cubicBezTo>
                      <a:pt x="426" y="986"/>
                      <a:pt x="363" y="1253"/>
                      <a:pt x="299" y="1532"/>
                    </a:cubicBezTo>
                    <a:cubicBezTo>
                      <a:pt x="236" y="1805"/>
                      <a:pt x="172" y="2085"/>
                      <a:pt x="77" y="2358"/>
                    </a:cubicBezTo>
                    <a:cubicBezTo>
                      <a:pt x="58" y="2434"/>
                      <a:pt x="32" y="2504"/>
                      <a:pt x="0" y="2574"/>
                    </a:cubicBezTo>
                    <a:cubicBezTo>
                      <a:pt x="172" y="2422"/>
                      <a:pt x="312" y="2231"/>
                      <a:pt x="413" y="2021"/>
                    </a:cubicBezTo>
                    <a:cubicBezTo>
                      <a:pt x="534" y="1767"/>
                      <a:pt x="630" y="1507"/>
                      <a:pt x="699" y="1233"/>
                    </a:cubicBezTo>
                    <a:cubicBezTo>
                      <a:pt x="795" y="890"/>
                      <a:pt x="884" y="547"/>
                      <a:pt x="979" y="204"/>
                    </a:cubicBezTo>
                    <a:cubicBezTo>
                      <a:pt x="865" y="191"/>
                      <a:pt x="763" y="109"/>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6316058" y="2754312"/>
                <a:ext cx="137530" cy="345069"/>
              </a:xfrm>
              <a:custGeom>
                <a:avLst/>
                <a:gdLst/>
                <a:ahLst/>
                <a:cxnLst/>
                <a:rect l="l" t="t" r="r" b="b"/>
                <a:pathLst>
                  <a:path w="719" h="1804" extrusionOk="0">
                    <a:moveTo>
                      <a:pt x="260" y="0"/>
                    </a:moveTo>
                    <a:cubicBezTo>
                      <a:pt x="234" y="0"/>
                      <a:pt x="209" y="17"/>
                      <a:pt x="204" y="56"/>
                    </a:cubicBezTo>
                    <a:cubicBezTo>
                      <a:pt x="165" y="272"/>
                      <a:pt x="159" y="488"/>
                      <a:pt x="121" y="704"/>
                    </a:cubicBezTo>
                    <a:cubicBezTo>
                      <a:pt x="108" y="812"/>
                      <a:pt x="89" y="920"/>
                      <a:pt x="70" y="1028"/>
                    </a:cubicBezTo>
                    <a:cubicBezTo>
                      <a:pt x="51" y="1130"/>
                      <a:pt x="38" y="1225"/>
                      <a:pt x="32" y="1327"/>
                    </a:cubicBezTo>
                    <a:cubicBezTo>
                      <a:pt x="32" y="1327"/>
                      <a:pt x="26" y="1327"/>
                      <a:pt x="19" y="1333"/>
                    </a:cubicBezTo>
                    <a:cubicBezTo>
                      <a:pt x="7" y="1340"/>
                      <a:pt x="0" y="1359"/>
                      <a:pt x="7" y="1378"/>
                    </a:cubicBezTo>
                    <a:cubicBezTo>
                      <a:pt x="26" y="1416"/>
                      <a:pt x="64" y="1429"/>
                      <a:pt x="102" y="1435"/>
                    </a:cubicBezTo>
                    <a:cubicBezTo>
                      <a:pt x="140" y="1441"/>
                      <a:pt x="172" y="1448"/>
                      <a:pt x="204" y="1454"/>
                    </a:cubicBezTo>
                    <a:cubicBezTo>
                      <a:pt x="273" y="1461"/>
                      <a:pt x="343" y="1473"/>
                      <a:pt x="413" y="1492"/>
                    </a:cubicBezTo>
                    <a:cubicBezTo>
                      <a:pt x="470" y="1518"/>
                      <a:pt x="515" y="1556"/>
                      <a:pt x="540" y="1607"/>
                    </a:cubicBezTo>
                    <a:cubicBezTo>
                      <a:pt x="553" y="1632"/>
                      <a:pt x="566" y="1651"/>
                      <a:pt x="572" y="1677"/>
                    </a:cubicBezTo>
                    <a:cubicBezTo>
                      <a:pt x="572" y="1696"/>
                      <a:pt x="572" y="1708"/>
                      <a:pt x="578" y="1721"/>
                    </a:cubicBezTo>
                    <a:cubicBezTo>
                      <a:pt x="578" y="1734"/>
                      <a:pt x="578" y="1746"/>
                      <a:pt x="585" y="1759"/>
                    </a:cubicBezTo>
                    <a:cubicBezTo>
                      <a:pt x="585" y="1766"/>
                      <a:pt x="591" y="1778"/>
                      <a:pt x="598" y="1785"/>
                    </a:cubicBezTo>
                    <a:cubicBezTo>
                      <a:pt x="610" y="1797"/>
                      <a:pt x="628" y="1804"/>
                      <a:pt x="644" y="1804"/>
                    </a:cubicBezTo>
                    <a:cubicBezTo>
                      <a:pt x="661" y="1804"/>
                      <a:pt x="677" y="1797"/>
                      <a:pt x="686" y="1785"/>
                    </a:cubicBezTo>
                    <a:lnTo>
                      <a:pt x="686" y="1785"/>
                    </a:lnTo>
                    <a:cubicBezTo>
                      <a:pt x="689" y="1782"/>
                      <a:pt x="693" y="1778"/>
                      <a:pt x="699" y="1772"/>
                    </a:cubicBezTo>
                    <a:lnTo>
                      <a:pt x="712" y="1759"/>
                    </a:lnTo>
                    <a:cubicBezTo>
                      <a:pt x="712" y="1746"/>
                      <a:pt x="718" y="1727"/>
                      <a:pt x="718" y="1715"/>
                    </a:cubicBezTo>
                    <a:cubicBezTo>
                      <a:pt x="718" y="1696"/>
                      <a:pt x="712" y="1677"/>
                      <a:pt x="712" y="1658"/>
                    </a:cubicBezTo>
                    <a:cubicBezTo>
                      <a:pt x="706" y="1619"/>
                      <a:pt x="693" y="1581"/>
                      <a:pt x="674" y="1549"/>
                    </a:cubicBezTo>
                    <a:cubicBezTo>
                      <a:pt x="636" y="1480"/>
                      <a:pt x="578" y="1422"/>
                      <a:pt x="509" y="1384"/>
                    </a:cubicBezTo>
                    <a:cubicBezTo>
                      <a:pt x="432" y="1346"/>
                      <a:pt x="350" y="1327"/>
                      <a:pt x="267" y="1327"/>
                    </a:cubicBezTo>
                    <a:lnTo>
                      <a:pt x="146" y="1321"/>
                    </a:lnTo>
                    <a:lnTo>
                      <a:pt x="115" y="1321"/>
                    </a:lnTo>
                    <a:cubicBezTo>
                      <a:pt x="153" y="1232"/>
                      <a:pt x="178" y="1143"/>
                      <a:pt x="191" y="1047"/>
                    </a:cubicBezTo>
                    <a:cubicBezTo>
                      <a:pt x="216" y="939"/>
                      <a:pt x="235" y="831"/>
                      <a:pt x="254" y="723"/>
                    </a:cubicBezTo>
                    <a:cubicBezTo>
                      <a:pt x="292" y="507"/>
                      <a:pt x="324" y="291"/>
                      <a:pt x="331" y="75"/>
                    </a:cubicBezTo>
                    <a:cubicBezTo>
                      <a:pt x="331" y="29"/>
                      <a:pt x="294" y="0"/>
                      <a:pt x="260"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6896975" y="1181034"/>
                <a:ext cx="41508" cy="41508"/>
              </a:xfrm>
              <a:custGeom>
                <a:avLst/>
                <a:gdLst/>
                <a:ahLst/>
                <a:cxnLst/>
                <a:rect l="l" t="t" r="r" b="b"/>
                <a:pathLst>
                  <a:path w="217" h="217" extrusionOk="0">
                    <a:moveTo>
                      <a:pt x="122" y="1"/>
                    </a:moveTo>
                    <a:cubicBezTo>
                      <a:pt x="109" y="1"/>
                      <a:pt x="90" y="1"/>
                      <a:pt x="77" y="7"/>
                    </a:cubicBezTo>
                    <a:cubicBezTo>
                      <a:pt x="52" y="13"/>
                      <a:pt x="39" y="26"/>
                      <a:pt x="26" y="45"/>
                    </a:cubicBezTo>
                    <a:cubicBezTo>
                      <a:pt x="20" y="52"/>
                      <a:pt x="13" y="58"/>
                      <a:pt x="7" y="71"/>
                    </a:cubicBezTo>
                    <a:cubicBezTo>
                      <a:pt x="1" y="83"/>
                      <a:pt x="1" y="102"/>
                      <a:pt x="1" y="115"/>
                    </a:cubicBezTo>
                    <a:cubicBezTo>
                      <a:pt x="1" y="141"/>
                      <a:pt x="13" y="160"/>
                      <a:pt x="26" y="179"/>
                    </a:cubicBezTo>
                    <a:cubicBezTo>
                      <a:pt x="39" y="198"/>
                      <a:pt x="64" y="210"/>
                      <a:pt x="90" y="217"/>
                    </a:cubicBezTo>
                    <a:cubicBezTo>
                      <a:pt x="115" y="217"/>
                      <a:pt x="134" y="217"/>
                      <a:pt x="153" y="204"/>
                    </a:cubicBezTo>
                    <a:cubicBezTo>
                      <a:pt x="191" y="191"/>
                      <a:pt x="217" y="160"/>
                      <a:pt x="217" y="122"/>
                    </a:cubicBezTo>
                    <a:cubicBezTo>
                      <a:pt x="217" y="102"/>
                      <a:pt x="217" y="90"/>
                      <a:pt x="217" y="77"/>
                    </a:cubicBezTo>
                    <a:cubicBezTo>
                      <a:pt x="210" y="64"/>
                      <a:pt x="204" y="58"/>
                      <a:pt x="198" y="45"/>
                    </a:cubicBezTo>
                    <a:cubicBezTo>
                      <a:pt x="185" y="33"/>
                      <a:pt x="172" y="20"/>
                      <a:pt x="153" y="7"/>
                    </a:cubicBezTo>
                    <a:cubicBezTo>
                      <a:pt x="141" y="7"/>
                      <a:pt x="134" y="1"/>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6734005" y="1278587"/>
                <a:ext cx="30796" cy="25440"/>
              </a:xfrm>
              <a:custGeom>
                <a:avLst/>
                <a:gdLst/>
                <a:ahLst/>
                <a:cxnLst/>
                <a:rect l="l" t="t" r="r" b="b"/>
                <a:pathLst>
                  <a:path w="161" h="133" extrusionOk="0">
                    <a:moveTo>
                      <a:pt x="129" y="1"/>
                    </a:moveTo>
                    <a:cubicBezTo>
                      <a:pt x="124" y="1"/>
                      <a:pt x="119" y="2"/>
                      <a:pt x="116" y="6"/>
                    </a:cubicBezTo>
                    <a:cubicBezTo>
                      <a:pt x="103" y="18"/>
                      <a:pt x="84" y="25"/>
                      <a:pt x="71" y="37"/>
                    </a:cubicBezTo>
                    <a:lnTo>
                      <a:pt x="27" y="75"/>
                    </a:lnTo>
                    <a:cubicBezTo>
                      <a:pt x="0" y="91"/>
                      <a:pt x="26" y="133"/>
                      <a:pt x="50" y="133"/>
                    </a:cubicBezTo>
                    <a:cubicBezTo>
                      <a:pt x="55" y="133"/>
                      <a:pt x="60" y="131"/>
                      <a:pt x="65" y="126"/>
                    </a:cubicBezTo>
                    <a:lnTo>
                      <a:pt x="103" y="94"/>
                    </a:lnTo>
                    <a:lnTo>
                      <a:pt x="128" y="75"/>
                    </a:lnTo>
                    <a:cubicBezTo>
                      <a:pt x="135" y="69"/>
                      <a:pt x="141" y="63"/>
                      <a:pt x="147" y="56"/>
                    </a:cubicBezTo>
                    <a:cubicBezTo>
                      <a:pt x="154" y="50"/>
                      <a:pt x="160" y="50"/>
                      <a:pt x="160" y="44"/>
                    </a:cubicBezTo>
                    <a:cubicBezTo>
                      <a:pt x="160" y="37"/>
                      <a:pt x="160" y="31"/>
                      <a:pt x="160" y="25"/>
                    </a:cubicBezTo>
                    <a:cubicBezTo>
                      <a:pt x="160" y="18"/>
                      <a:pt x="154" y="12"/>
                      <a:pt x="147" y="6"/>
                    </a:cubicBezTo>
                    <a:cubicBezTo>
                      <a:pt x="141" y="2"/>
                      <a:pt x="135"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0"/>
              <p:cNvSpPr/>
              <p:nvPr/>
            </p:nvSpPr>
            <p:spPr>
              <a:xfrm>
                <a:off x="6677577" y="1253146"/>
                <a:ext cx="78616" cy="46481"/>
              </a:xfrm>
              <a:custGeom>
                <a:avLst/>
                <a:gdLst/>
                <a:ahLst/>
                <a:cxnLst/>
                <a:rect l="l" t="t" r="r" b="b"/>
                <a:pathLst>
                  <a:path w="411" h="243" extrusionOk="0">
                    <a:moveTo>
                      <a:pt x="398" y="0"/>
                    </a:moveTo>
                    <a:cubicBezTo>
                      <a:pt x="396" y="0"/>
                      <a:pt x="395" y="2"/>
                      <a:pt x="392" y="5"/>
                    </a:cubicBezTo>
                    <a:cubicBezTo>
                      <a:pt x="385" y="5"/>
                      <a:pt x="372" y="5"/>
                      <a:pt x="366" y="11"/>
                    </a:cubicBezTo>
                    <a:lnTo>
                      <a:pt x="341" y="24"/>
                    </a:lnTo>
                    <a:cubicBezTo>
                      <a:pt x="322" y="30"/>
                      <a:pt x="309" y="37"/>
                      <a:pt x="296" y="50"/>
                    </a:cubicBezTo>
                    <a:lnTo>
                      <a:pt x="284" y="50"/>
                    </a:lnTo>
                    <a:cubicBezTo>
                      <a:pt x="277" y="50"/>
                      <a:pt x="264" y="56"/>
                      <a:pt x="258" y="56"/>
                    </a:cubicBezTo>
                    <a:cubicBezTo>
                      <a:pt x="239" y="62"/>
                      <a:pt x="226" y="69"/>
                      <a:pt x="214" y="81"/>
                    </a:cubicBezTo>
                    <a:cubicBezTo>
                      <a:pt x="195" y="94"/>
                      <a:pt x="175" y="113"/>
                      <a:pt x="156" y="126"/>
                    </a:cubicBezTo>
                    <a:cubicBezTo>
                      <a:pt x="112" y="151"/>
                      <a:pt x="67" y="177"/>
                      <a:pt x="23" y="196"/>
                    </a:cubicBezTo>
                    <a:cubicBezTo>
                      <a:pt x="1" y="207"/>
                      <a:pt x="8" y="242"/>
                      <a:pt x="31" y="242"/>
                    </a:cubicBezTo>
                    <a:cubicBezTo>
                      <a:pt x="35" y="242"/>
                      <a:pt x="38" y="242"/>
                      <a:pt x="42" y="240"/>
                    </a:cubicBezTo>
                    <a:cubicBezTo>
                      <a:pt x="93" y="227"/>
                      <a:pt x="144" y="208"/>
                      <a:pt x="188" y="183"/>
                    </a:cubicBezTo>
                    <a:cubicBezTo>
                      <a:pt x="214" y="170"/>
                      <a:pt x="233" y="151"/>
                      <a:pt x="258" y="139"/>
                    </a:cubicBezTo>
                    <a:cubicBezTo>
                      <a:pt x="271" y="126"/>
                      <a:pt x="284" y="119"/>
                      <a:pt x="290" y="100"/>
                    </a:cubicBezTo>
                    <a:cubicBezTo>
                      <a:pt x="290" y="100"/>
                      <a:pt x="290" y="94"/>
                      <a:pt x="290" y="94"/>
                    </a:cubicBezTo>
                    <a:cubicBezTo>
                      <a:pt x="293" y="97"/>
                      <a:pt x="296" y="99"/>
                      <a:pt x="300" y="99"/>
                    </a:cubicBezTo>
                    <a:cubicBezTo>
                      <a:pt x="304" y="99"/>
                      <a:pt x="309" y="97"/>
                      <a:pt x="315" y="94"/>
                    </a:cubicBezTo>
                    <a:lnTo>
                      <a:pt x="341" y="75"/>
                    </a:lnTo>
                    <a:lnTo>
                      <a:pt x="353" y="62"/>
                    </a:lnTo>
                    <a:cubicBezTo>
                      <a:pt x="353" y="62"/>
                      <a:pt x="360" y="62"/>
                      <a:pt x="366" y="56"/>
                    </a:cubicBezTo>
                    <a:lnTo>
                      <a:pt x="385" y="37"/>
                    </a:lnTo>
                    <a:cubicBezTo>
                      <a:pt x="392" y="30"/>
                      <a:pt x="398" y="24"/>
                      <a:pt x="404" y="18"/>
                    </a:cubicBezTo>
                    <a:cubicBezTo>
                      <a:pt x="411" y="11"/>
                      <a:pt x="411" y="5"/>
                      <a:pt x="404" y="5"/>
                    </a:cubicBezTo>
                    <a:cubicBezTo>
                      <a:pt x="401" y="2"/>
                      <a:pt x="399" y="0"/>
                      <a:pt x="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6648311" y="1254294"/>
                <a:ext cx="55662" cy="29266"/>
              </a:xfrm>
              <a:custGeom>
                <a:avLst/>
                <a:gdLst/>
                <a:ahLst/>
                <a:cxnLst/>
                <a:rect l="l" t="t" r="r" b="b"/>
                <a:pathLst>
                  <a:path w="291" h="153" extrusionOk="0">
                    <a:moveTo>
                      <a:pt x="252" y="0"/>
                    </a:moveTo>
                    <a:cubicBezTo>
                      <a:pt x="248" y="0"/>
                      <a:pt x="243" y="2"/>
                      <a:pt x="240" y="5"/>
                    </a:cubicBezTo>
                    <a:cubicBezTo>
                      <a:pt x="227" y="5"/>
                      <a:pt x="214" y="12"/>
                      <a:pt x="208" y="18"/>
                    </a:cubicBezTo>
                    <a:lnTo>
                      <a:pt x="201" y="18"/>
                    </a:lnTo>
                    <a:lnTo>
                      <a:pt x="189" y="24"/>
                    </a:lnTo>
                    <a:lnTo>
                      <a:pt x="138" y="50"/>
                    </a:lnTo>
                    <a:cubicBezTo>
                      <a:pt x="100" y="63"/>
                      <a:pt x="68" y="82"/>
                      <a:pt x="36" y="94"/>
                    </a:cubicBezTo>
                    <a:cubicBezTo>
                      <a:pt x="1" y="112"/>
                      <a:pt x="15" y="152"/>
                      <a:pt x="43" y="152"/>
                    </a:cubicBezTo>
                    <a:cubicBezTo>
                      <a:pt x="45" y="152"/>
                      <a:pt x="47" y="152"/>
                      <a:pt x="49" y="152"/>
                    </a:cubicBezTo>
                    <a:cubicBezTo>
                      <a:pt x="87" y="145"/>
                      <a:pt x="125" y="133"/>
                      <a:pt x="163" y="120"/>
                    </a:cubicBezTo>
                    <a:lnTo>
                      <a:pt x="220" y="101"/>
                    </a:lnTo>
                    <a:cubicBezTo>
                      <a:pt x="240" y="94"/>
                      <a:pt x="259" y="82"/>
                      <a:pt x="271" y="69"/>
                    </a:cubicBezTo>
                    <a:cubicBezTo>
                      <a:pt x="290" y="56"/>
                      <a:pt x="290" y="37"/>
                      <a:pt x="284" y="18"/>
                    </a:cubicBezTo>
                    <a:cubicBezTo>
                      <a:pt x="275" y="9"/>
                      <a:pt x="263" y="0"/>
                      <a:pt x="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6622297" y="1300584"/>
                <a:ext cx="45142" cy="25249"/>
              </a:xfrm>
              <a:custGeom>
                <a:avLst/>
                <a:gdLst/>
                <a:ahLst/>
                <a:cxnLst/>
                <a:rect l="l" t="t" r="r" b="b"/>
                <a:pathLst>
                  <a:path w="236" h="132" extrusionOk="0">
                    <a:moveTo>
                      <a:pt x="198" y="0"/>
                    </a:moveTo>
                    <a:cubicBezTo>
                      <a:pt x="193" y="0"/>
                      <a:pt x="188" y="2"/>
                      <a:pt x="185" y="5"/>
                    </a:cubicBezTo>
                    <a:lnTo>
                      <a:pt x="159" y="11"/>
                    </a:lnTo>
                    <a:cubicBezTo>
                      <a:pt x="140" y="18"/>
                      <a:pt x="128" y="24"/>
                      <a:pt x="115" y="30"/>
                    </a:cubicBezTo>
                    <a:lnTo>
                      <a:pt x="20" y="81"/>
                    </a:lnTo>
                    <a:cubicBezTo>
                      <a:pt x="7" y="81"/>
                      <a:pt x="1" y="100"/>
                      <a:pt x="7" y="113"/>
                    </a:cubicBezTo>
                    <a:cubicBezTo>
                      <a:pt x="13" y="126"/>
                      <a:pt x="26" y="132"/>
                      <a:pt x="45" y="132"/>
                    </a:cubicBezTo>
                    <a:lnTo>
                      <a:pt x="134" y="94"/>
                    </a:lnTo>
                    <a:cubicBezTo>
                      <a:pt x="153" y="88"/>
                      <a:pt x="166" y="81"/>
                      <a:pt x="185" y="75"/>
                    </a:cubicBezTo>
                    <a:lnTo>
                      <a:pt x="204" y="62"/>
                    </a:lnTo>
                    <a:cubicBezTo>
                      <a:pt x="217" y="56"/>
                      <a:pt x="223" y="43"/>
                      <a:pt x="229" y="30"/>
                    </a:cubicBezTo>
                    <a:cubicBezTo>
                      <a:pt x="236" y="24"/>
                      <a:pt x="229" y="11"/>
                      <a:pt x="217" y="5"/>
                    </a:cubicBezTo>
                    <a:cubicBezTo>
                      <a:pt x="210" y="2"/>
                      <a:pt x="204"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a:off x="6678151" y="1283751"/>
                <a:ext cx="48203" cy="46672"/>
              </a:xfrm>
              <a:custGeom>
                <a:avLst/>
                <a:gdLst/>
                <a:ahLst/>
                <a:cxnLst/>
                <a:rect l="l" t="t" r="r" b="b"/>
                <a:pathLst>
                  <a:path w="252" h="244" extrusionOk="0">
                    <a:moveTo>
                      <a:pt x="228" y="0"/>
                    </a:moveTo>
                    <a:cubicBezTo>
                      <a:pt x="224" y="0"/>
                      <a:pt x="221" y="2"/>
                      <a:pt x="217" y="4"/>
                    </a:cubicBezTo>
                    <a:cubicBezTo>
                      <a:pt x="211" y="10"/>
                      <a:pt x="198" y="17"/>
                      <a:pt x="185" y="29"/>
                    </a:cubicBezTo>
                    <a:cubicBezTo>
                      <a:pt x="179" y="36"/>
                      <a:pt x="172" y="42"/>
                      <a:pt x="160" y="55"/>
                    </a:cubicBezTo>
                    <a:cubicBezTo>
                      <a:pt x="147" y="67"/>
                      <a:pt x="128" y="87"/>
                      <a:pt x="109" y="106"/>
                    </a:cubicBezTo>
                    <a:lnTo>
                      <a:pt x="7" y="207"/>
                    </a:lnTo>
                    <a:cubicBezTo>
                      <a:pt x="1" y="220"/>
                      <a:pt x="1" y="233"/>
                      <a:pt x="7" y="239"/>
                    </a:cubicBezTo>
                    <a:cubicBezTo>
                      <a:pt x="14" y="242"/>
                      <a:pt x="20" y="244"/>
                      <a:pt x="26" y="244"/>
                    </a:cubicBezTo>
                    <a:cubicBezTo>
                      <a:pt x="31" y="244"/>
                      <a:pt x="36" y="242"/>
                      <a:pt x="39" y="239"/>
                    </a:cubicBezTo>
                    <a:lnTo>
                      <a:pt x="141" y="137"/>
                    </a:lnTo>
                    <a:lnTo>
                      <a:pt x="192" y="87"/>
                    </a:lnTo>
                    <a:cubicBezTo>
                      <a:pt x="198" y="80"/>
                      <a:pt x="211" y="67"/>
                      <a:pt x="217" y="61"/>
                    </a:cubicBezTo>
                    <a:cubicBezTo>
                      <a:pt x="223" y="55"/>
                      <a:pt x="230" y="42"/>
                      <a:pt x="236" y="29"/>
                    </a:cubicBezTo>
                    <a:cubicBezTo>
                      <a:pt x="251" y="19"/>
                      <a:pt x="242" y="0"/>
                      <a:pt x="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6602787" y="1113895"/>
                <a:ext cx="72495" cy="30987"/>
              </a:xfrm>
              <a:custGeom>
                <a:avLst/>
                <a:gdLst/>
                <a:ahLst/>
                <a:cxnLst/>
                <a:rect l="l" t="t" r="r" b="b"/>
                <a:pathLst>
                  <a:path w="379" h="162" extrusionOk="0">
                    <a:moveTo>
                      <a:pt x="342" y="0"/>
                    </a:moveTo>
                    <a:cubicBezTo>
                      <a:pt x="339" y="0"/>
                      <a:pt x="335" y="1"/>
                      <a:pt x="331" y="2"/>
                    </a:cubicBezTo>
                    <a:lnTo>
                      <a:pt x="166" y="59"/>
                    </a:lnTo>
                    <a:lnTo>
                      <a:pt x="84" y="91"/>
                    </a:lnTo>
                    <a:cubicBezTo>
                      <a:pt x="71" y="98"/>
                      <a:pt x="58" y="110"/>
                      <a:pt x="45" y="117"/>
                    </a:cubicBezTo>
                    <a:lnTo>
                      <a:pt x="14" y="136"/>
                    </a:lnTo>
                    <a:cubicBezTo>
                      <a:pt x="1" y="142"/>
                      <a:pt x="7" y="161"/>
                      <a:pt x="20" y="161"/>
                    </a:cubicBezTo>
                    <a:cubicBezTo>
                      <a:pt x="33" y="161"/>
                      <a:pt x="45" y="155"/>
                      <a:pt x="64" y="148"/>
                    </a:cubicBezTo>
                    <a:cubicBezTo>
                      <a:pt x="77" y="148"/>
                      <a:pt x="90" y="148"/>
                      <a:pt x="109" y="142"/>
                    </a:cubicBezTo>
                    <a:lnTo>
                      <a:pt x="185" y="110"/>
                    </a:lnTo>
                    <a:lnTo>
                      <a:pt x="350" y="47"/>
                    </a:lnTo>
                    <a:cubicBezTo>
                      <a:pt x="378" y="36"/>
                      <a:pt x="367"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a:off x="6563957" y="1125945"/>
                <a:ext cx="37873" cy="20084"/>
              </a:xfrm>
              <a:custGeom>
                <a:avLst/>
                <a:gdLst/>
                <a:ahLst/>
                <a:cxnLst/>
                <a:rect l="l" t="t" r="r" b="b"/>
                <a:pathLst>
                  <a:path w="198" h="105" extrusionOk="0">
                    <a:moveTo>
                      <a:pt x="164" y="0"/>
                    </a:moveTo>
                    <a:cubicBezTo>
                      <a:pt x="160" y="0"/>
                      <a:pt x="156" y="1"/>
                      <a:pt x="153" y="3"/>
                    </a:cubicBezTo>
                    <a:lnTo>
                      <a:pt x="121" y="16"/>
                    </a:lnTo>
                    <a:cubicBezTo>
                      <a:pt x="109" y="16"/>
                      <a:pt x="96" y="22"/>
                      <a:pt x="90" y="28"/>
                    </a:cubicBezTo>
                    <a:cubicBezTo>
                      <a:pt x="77" y="35"/>
                      <a:pt x="64" y="35"/>
                      <a:pt x="51" y="41"/>
                    </a:cubicBezTo>
                    <a:cubicBezTo>
                      <a:pt x="45" y="47"/>
                      <a:pt x="32" y="54"/>
                      <a:pt x="20" y="60"/>
                    </a:cubicBezTo>
                    <a:cubicBezTo>
                      <a:pt x="1" y="73"/>
                      <a:pt x="13" y="104"/>
                      <a:pt x="39" y="104"/>
                    </a:cubicBezTo>
                    <a:cubicBezTo>
                      <a:pt x="51" y="98"/>
                      <a:pt x="64" y="98"/>
                      <a:pt x="77" y="92"/>
                    </a:cubicBezTo>
                    <a:lnTo>
                      <a:pt x="109" y="79"/>
                    </a:lnTo>
                    <a:cubicBezTo>
                      <a:pt x="121" y="79"/>
                      <a:pt x="134" y="73"/>
                      <a:pt x="140" y="66"/>
                    </a:cubicBezTo>
                    <a:lnTo>
                      <a:pt x="178" y="54"/>
                    </a:lnTo>
                    <a:cubicBezTo>
                      <a:pt x="191" y="47"/>
                      <a:pt x="198" y="28"/>
                      <a:pt x="191" y="16"/>
                    </a:cubicBezTo>
                    <a:cubicBezTo>
                      <a:pt x="187" y="6"/>
                      <a:pt x="175"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6231321" y="1451121"/>
                <a:ext cx="35004" cy="49542"/>
              </a:xfrm>
              <a:custGeom>
                <a:avLst/>
                <a:gdLst/>
                <a:ahLst/>
                <a:cxnLst/>
                <a:rect l="l" t="t" r="r" b="b"/>
                <a:pathLst>
                  <a:path w="183" h="259" extrusionOk="0">
                    <a:moveTo>
                      <a:pt x="141" y="1"/>
                    </a:moveTo>
                    <a:cubicBezTo>
                      <a:pt x="128" y="1"/>
                      <a:pt x="117" y="10"/>
                      <a:pt x="113" y="19"/>
                    </a:cubicBezTo>
                    <a:lnTo>
                      <a:pt x="49" y="120"/>
                    </a:lnTo>
                    <a:cubicBezTo>
                      <a:pt x="43" y="139"/>
                      <a:pt x="30" y="158"/>
                      <a:pt x="24" y="171"/>
                    </a:cubicBezTo>
                    <a:lnTo>
                      <a:pt x="11" y="197"/>
                    </a:lnTo>
                    <a:cubicBezTo>
                      <a:pt x="5" y="209"/>
                      <a:pt x="5" y="222"/>
                      <a:pt x="5" y="235"/>
                    </a:cubicBezTo>
                    <a:cubicBezTo>
                      <a:pt x="0" y="248"/>
                      <a:pt x="12" y="259"/>
                      <a:pt x="24" y="259"/>
                    </a:cubicBezTo>
                    <a:cubicBezTo>
                      <a:pt x="28" y="259"/>
                      <a:pt x="33" y="257"/>
                      <a:pt x="36" y="254"/>
                    </a:cubicBezTo>
                    <a:cubicBezTo>
                      <a:pt x="49" y="247"/>
                      <a:pt x="56" y="241"/>
                      <a:pt x="68" y="228"/>
                    </a:cubicBezTo>
                    <a:cubicBezTo>
                      <a:pt x="68" y="222"/>
                      <a:pt x="75" y="216"/>
                      <a:pt x="81" y="209"/>
                    </a:cubicBezTo>
                    <a:cubicBezTo>
                      <a:pt x="94" y="190"/>
                      <a:pt x="106" y="171"/>
                      <a:pt x="113" y="152"/>
                    </a:cubicBezTo>
                    <a:lnTo>
                      <a:pt x="170" y="50"/>
                    </a:lnTo>
                    <a:cubicBezTo>
                      <a:pt x="183" y="31"/>
                      <a:pt x="170" y="12"/>
                      <a:pt x="157" y="6"/>
                    </a:cubicBezTo>
                    <a:cubicBezTo>
                      <a:pt x="152" y="2"/>
                      <a:pt x="146"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6136064" y="1386660"/>
                <a:ext cx="118594" cy="183629"/>
              </a:xfrm>
              <a:custGeom>
                <a:avLst/>
                <a:gdLst/>
                <a:ahLst/>
                <a:cxnLst/>
                <a:rect l="l" t="t" r="r" b="b"/>
                <a:pathLst>
                  <a:path w="620" h="960" extrusionOk="0">
                    <a:moveTo>
                      <a:pt x="583" y="0"/>
                    </a:moveTo>
                    <a:cubicBezTo>
                      <a:pt x="577" y="0"/>
                      <a:pt x="572" y="2"/>
                      <a:pt x="566" y="6"/>
                    </a:cubicBezTo>
                    <a:cubicBezTo>
                      <a:pt x="420" y="114"/>
                      <a:pt x="293" y="254"/>
                      <a:pt x="204" y="419"/>
                    </a:cubicBezTo>
                    <a:cubicBezTo>
                      <a:pt x="160" y="495"/>
                      <a:pt x="115" y="578"/>
                      <a:pt x="83" y="667"/>
                    </a:cubicBezTo>
                    <a:cubicBezTo>
                      <a:pt x="58" y="737"/>
                      <a:pt x="1" y="858"/>
                      <a:pt x="32" y="934"/>
                    </a:cubicBezTo>
                    <a:cubicBezTo>
                      <a:pt x="41" y="951"/>
                      <a:pt x="58" y="959"/>
                      <a:pt x="74" y="959"/>
                    </a:cubicBezTo>
                    <a:cubicBezTo>
                      <a:pt x="82" y="959"/>
                      <a:pt x="90" y="957"/>
                      <a:pt x="96" y="953"/>
                    </a:cubicBezTo>
                    <a:cubicBezTo>
                      <a:pt x="160" y="902"/>
                      <a:pt x="179" y="794"/>
                      <a:pt x="198" y="724"/>
                    </a:cubicBezTo>
                    <a:cubicBezTo>
                      <a:pt x="229" y="642"/>
                      <a:pt x="268" y="559"/>
                      <a:pt x="312" y="483"/>
                    </a:cubicBezTo>
                    <a:cubicBezTo>
                      <a:pt x="395" y="324"/>
                      <a:pt x="496" y="178"/>
                      <a:pt x="604" y="44"/>
                    </a:cubicBezTo>
                    <a:cubicBezTo>
                      <a:pt x="619" y="24"/>
                      <a:pt x="603" y="0"/>
                      <a:pt x="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6204159" y="1449400"/>
                <a:ext cx="44760" cy="63505"/>
              </a:xfrm>
              <a:custGeom>
                <a:avLst/>
                <a:gdLst/>
                <a:ahLst/>
                <a:cxnLst/>
                <a:rect l="l" t="t" r="r" b="b"/>
                <a:pathLst>
                  <a:path w="234" h="332" extrusionOk="0">
                    <a:moveTo>
                      <a:pt x="210" y="1"/>
                    </a:moveTo>
                    <a:cubicBezTo>
                      <a:pt x="206" y="1"/>
                      <a:pt x="201" y="3"/>
                      <a:pt x="198" y="9"/>
                    </a:cubicBezTo>
                    <a:cubicBezTo>
                      <a:pt x="153" y="47"/>
                      <a:pt x="115" y="91"/>
                      <a:pt x="83" y="142"/>
                    </a:cubicBezTo>
                    <a:cubicBezTo>
                      <a:pt x="64" y="167"/>
                      <a:pt x="45" y="193"/>
                      <a:pt x="32" y="225"/>
                    </a:cubicBezTo>
                    <a:cubicBezTo>
                      <a:pt x="13" y="250"/>
                      <a:pt x="7" y="275"/>
                      <a:pt x="1" y="307"/>
                    </a:cubicBezTo>
                    <a:cubicBezTo>
                      <a:pt x="1" y="321"/>
                      <a:pt x="10" y="331"/>
                      <a:pt x="23" y="331"/>
                    </a:cubicBezTo>
                    <a:cubicBezTo>
                      <a:pt x="28" y="331"/>
                      <a:pt x="33" y="330"/>
                      <a:pt x="39" y="326"/>
                    </a:cubicBezTo>
                    <a:cubicBezTo>
                      <a:pt x="45" y="320"/>
                      <a:pt x="58" y="307"/>
                      <a:pt x="64" y="301"/>
                    </a:cubicBezTo>
                    <a:cubicBezTo>
                      <a:pt x="77" y="288"/>
                      <a:pt x="83" y="269"/>
                      <a:pt x="89" y="256"/>
                    </a:cubicBezTo>
                    <a:cubicBezTo>
                      <a:pt x="102" y="231"/>
                      <a:pt x="121" y="206"/>
                      <a:pt x="134" y="180"/>
                    </a:cubicBezTo>
                    <a:cubicBezTo>
                      <a:pt x="166" y="129"/>
                      <a:pt x="198" y="78"/>
                      <a:pt x="229" y="34"/>
                    </a:cubicBezTo>
                    <a:cubicBezTo>
                      <a:pt x="234" y="16"/>
                      <a:pt x="222"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6297886" y="1439453"/>
                <a:ext cx="39021" cy="44760"/>
              </a:xfrm>
              <a:custGeom>
                <a:avLst/>
                <a:gdLst/>
                <a:ahLst/>
                <a:cxnLst/>
                <a:rect l="l" t="t" r="r" b="b"/>
                <a:pathLst>
                  <a:path w="204" h="234" extrusionOk="0">
                    <a:moveTo>
                      <a:pt x="166" y="0"/>
                    </a:moveTo>
                    <a:cubicBezTo>
                      <a:pt x="157" y="0"/>
                      <a:pt x="149" y="3"/>
                      <a:pt x="146" y="10"/>
                    </a:cubicBezTo>
                    <a:cubicBezTo>
                      <a:pt x="114" y="41"/>
                      <a:pt x="89" y="67"/>
                      <a:pt x="63" y="99"/>
                    </a:cubicBezTo>
                    <a:cubicBezTo>
                      <a:pt x="51" y="118"/>
                      <a:pt x="44" y="130"/>
                      <a:pt x="32" y="150"/>
                    </a:cubicBezTo>
                    <a:lnTo>
                      <a:pt x="13" y="175"/>
                    </a:lnTo>
                    <a:cubicBezTo>
                      <a:pt x="6" y="188"/>
                      <a:pt x="6" y="194"/>
                      <a:pt x="6" y="207"/>
                    </a:cubicBezTo>
                    <a:cubicBezTo>
                      <a:pt x="1" y="222"/>
                      <a:pt x="13" y="234"/>
                      <a:pt x="28" y="234"/>
                    </a:cubicBezTo>
                    <a:cubicBezTo>
                      <a:pt x="31" y="234"/>
                      <a:pt x="35" y="233"/>
                      <a:pt x="38" y="232"/>
                    </a:cubicBezTo>
                    <a:cubicBezTo>
                      <a:pt x="44" y="226"/>
                      <a:pt x="57" y="219"/>
                      <a:pt x="63" y="207"/>
                    </a:cubicBezTo>
                    <a:lnTo>
                      <a:pt x="76" y="188"/>
                    </a:lnTo>
                    <a:lnTo>
                      <a:pt x="114" y="137"/>
                    </a:lnTo>
                    <a:cubicBezTo>
                      <a:pt x="140" y="105"/>
                      <a:pt x="165" y="80"/>
                      <a:pt x="197" y="48"/>
                    </a:cubicBezTo>
                    <a:cubicBezTo>
                      <a:pt x="203" y="35"/>
                      <a:pt x="203" y="16"/>
                      <a:pt x="190" y="10"/>
                    </a:cubicBezTo>
                    <a:cubicBezTo>
                      <a:pt x="184" y="3"/>
                      <a:pt x="175"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6745099" y="1491673"/>
                <a:ext cx="46864" cy="66948"/>
              </a:xfrm>
              <a:custGeom>
                <a:avLst/>
                <a:gdLst/>
                <a:ahLst/>
                <a:cxnLst/>
                <a:rect l="l" t="t" r="r" b="b"/>
                <a:pathLst>
                  <a:path w="245" h="350" extrusionOk="0">
                    <a:moveTo>
                      <a:pt x="205" y="0"/>
                    </a:moveTo>
                    <a:cubicBezTo>
                      <a:pt x="201" y="0"/>
                      <a:pt x="196" y="1"/>
                      <a:pt x="191" y="4"/>
                    </a:cubicBezTo>
                    <a:cubicBezTo>
                      <a:pt x="147" y="42"/>
                      <a:pt x="102" y="86"/>
                      <a:pt x="70" y="143"/>
                    </a:cubicBezTo>
                    <a:cubicBezTo>
                      <a:pt x="51" y="169"/>
                      <a:pt x="32" y="194"/>
                      <a:pt x="26" y="226"/>
                    </a:cubicBezTo>
                    <a:cubicBezTo>
                      <a:pt x="7" y="258"/>
                      <a:pt x="0" y="290"/>
                      <a:pt x="0" y="321"/>
                    </a:cubicBezTo>
                    <a:cubicBezTo>
                      <a:pt x="0" y="338"/>
                      <a:pt x="15" y="350"/>
                      <a:pt x="30" y="350"/>
                    </a:cubicBezTo>
                    <a:cubicBezTo>
                      <a:pt x="37" y="350"/>
                      <a:pt x="45" y="347"/>
                      <a:pt x="51" y="340"/>
                    </a:cubicBezTo>
                    <a:cubicBezTo>
                      <a:pt x="64" y="315"/>
                      <a:pt x="83" y="290"/>
                      <a:pt x="96" y="264"/>
                    </a:cubicBezTo>
                    <a:cubicBezTo>
                      <a:pt x="108" y="232"/>
                      <a:pt x="121" y="207"/>
                      <a:pt x="134" y="182"/>
                    </a:cubicBezTo>
                    <a:cubicBezTo>
                      <a:pt x="166" y="131"/>
                      <a:pt x="197" y="86"/>
                      <a:pt x="229" y="42"/>
                    </a:cubicBezTo>
                    <a:cubicBezTo>
                      <a:pt x="245" y="21"/>
                      <a:pt x="226"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6745099" y="1486508"/>
                <a:ext cx="97744" cy="104439"/>
              </a:xfrm>
              <a:custGeom>
                <a:avLst/>
                <a:gdLst/>
                <a:ahLst/>
                <a:cxnLst/>
                <a:rect l="l" t="t" r="r" b="b"/>
                <a:pathLst>
                  <a:path w="511" h="546" extrusionOk="0">
                    <a:moveTo>
                      <a:pt x="471" y="1"/>
                    </a:moveTo>
                    <a:cubicBezTo>
                      <a:pt x="467" y="1"/>
                      <a:pt x="462" y="2"/>
                      <a:pt x="458" y="5"/>
                    </a:cubicBezTo>
                    <a:cubicBezTo>
                      <a:pt x="407" y="37"/>
                      <a:pt x="356" y="62"/>
                      <a:pt x="312" y="101"/>
                    </a:cubicBezTo>
                    <a:cubicBezTo>
                      <a:pt x="261" y="132"/>
                      <a:pt x="216" y="177"/>
                      <a:pt x="178" y="221"/>
                    </a:cubicBezTo>
                    <a:cubicBezTo>
                      <a:pt x="140" y="266"/>
                      <a:pt x="102" y="310"/>
                      <a:pt x="70" y="355"/>
                    </a:cubicBezTo>
                    <a:cubicBezTo>
                      <a:pt x="51" y="380"/>
                      <a:pt x="39" y="406"/>
                      <a:pt x="26" y="437"/>
                    </a:cubicBezTo>
                    <a:cubicBezTo>
                      <a:pt x="7" y="463"/>
                      <a:pt x="0" y="495"/>
                      <a:pt x="7" y="526"/>
                    </a:cubicBezTo>
                    <a:cubicBezTo>
                      <a:pt x="13" y="533"/>
                      <a:pt x="26" y="545"/>
                      <a:pt x="39" y="545"/>
                    </a:cubicBezTo>
                    <a:cubicBezTo>
                      <a:pt x="70" y="545"/>
                      <a:pt x="83" y="514"/>
                      <a:pt x="102" y="495"/>
                    </a:cubicBezTo>
                    <a:lnTo>
                      <a:pt x="153" y="425"/>
                    </a:lnTo>
                    <a:cubicBezTo>
                      <a:pt x="191" y="380"/>
                      <a:pt x="223" y="336"/>
                      <a:pt x="255" y="291"/>
                    </a:cubicBezTo>
                    <a:cubicBezTo>
                      <a:pt x="293" y="253"/>
                      <a:pt x="331" y="215"/>
                      <a:pt x="369" y="170"/>
                    </a:cubicBezTo>
                    <a:cubicBezTo>
                      <a:pt x="407" y="132"/>
                      <a:pt x="445" y="94"/>
                      <a:pt x="490" y="50"/>
                    </a:cubicBezTo>
                    <a:cubicBezTo>
                      <a:pt x="511" y="34"/>
                      <a:pt x="493" y="1"/>
                      <a:pt x="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p:cNvSpPr/>
              <p:nvPr/>
            </p:nvSpPr>
            <p:spPr>
              <a:xfrm>
                <a:off x="6860632" y="1452651"/>
                <a:ext cx="35387" cy="25632"/>
              </a:xfrm>
              <a:custGeom>
                <a:avLst/>
                <a:gdLst/>
                <a:ahLst/>
                <a:cxnLst/>
                <a:rect l="l" t="t" r="r" b="b"/>
                <a:pathLst>
                  <a:path w="185" h="134" extrusionOk="0">
                    <a:moveTo>
                      <a:pt x="162" y="0"/>
                    </a:moveTo>
                    <a:cubicBezTo>
                      <a:pt x="157" y="0"/>
                      <a:pt x="152" y="2"/>
                      <a:pt x="146" y="4"/>
                    </a:cubicBezTo>
                    <a:cubicBezTo>
                      <a:pt x="134" y="4"/>
                      <a:pt x="121" y="11"/>
                      <a:pt x="108" y="17"/>
                    </a:cubicBezTo>
                    <a:lnTo>
                      <a:pt x="89" y="30"/>
                    </a:lnTo>
                    <a:lnTo>
                      <a:pt x="76" y="42"/>
                    </a:lnTo>
                    <a:cubicBezTo>
                      <a:pt x="51" y="55"/>
                      <a:pt x="32" y="74"/>
                      <a:pt x="13" y="87"/>
                    </a:cubicBezTo>
                    <a:cubicBezTo>
                      <a:pt x="6" y="100"/>
                      <a:pt x="0" y="112"/>
                      <a:pt x="6" y="125"/>
                    </a:cubicBezTo>
                    <a:cubicBezTo>
                      <a:pt x="11" y="129"/>
                      <a:pt x="19" y="134"/>
                      <a:pt x="27" y="134"/>
                    </a:cubicBezTo>
                    <a:cubicBezTo>
                      <a:pt x="31" y="134"/>
                      <a:pt x="35" y="133"/>
                      <a:pt x="38" y="131"/>
                    </a:cubicBezTo>
                    <a:cubicBezTo>
                      <a:pt x="64" y="119"/>
                      <a:pt x="89" y="106"/>
                      <a:pt x="115" y="93"/>
                    </a:cubicBezTo>
                    <a:lnTo>
                      <a:pt x="127" y="81"/>
                    </a:lnTo>
                    <a:cubicBezTo>
                      <a:pt x="134" y="81"/>
                      <a:pt x="140" y="74"/>
                      <a:pt x="146" y="74"/>
                    </a:cubicBezTo>
                    <a:cubicBezTo>
                      <a:pt x="153" y="61"/>
                      <a:pt x="165" y="55"/>
                      <a:pt x="178" y="42"/>
                    </a:cubicBezTo>
                    <a:cubicBezTo>
                      <a:pt x="184" y="36"/>
                      <a:pt x="184" y="17"/>
                      <a:pt x="178" y="11"/>
                    </a:cubicBezTo>
                    <a:cubicBezTo>
                      <a:pt x="174" y="3"/>
                      <a:pt x="168" y="0"/>
                      <a:pt x="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p:cNvSpPr/>
              <p:nvPr/>
            </p:nvSpPr>
            <p:spPr>
              <a:xfrm>
                <a:off x="6689245" y="1616961"/>
                <a:ext cx="20850" cy="44377"/>
              </a:xfrm>
              <a:custGeom>
                <a:avLst/>
                <a:gdLst/>
                <a:ahLst/>
                <a:cxnLst/>
                <a:rect l="l" t="t" r="r" b="b"/>
                <a:pathLst>
                  <a:path w="109" h="232" extrusionOk="0">
                    <a:moveTo>
                      <a:pt x="73" y="1"/>
                    </a:moveTo>
                    <a:cubicBezTo>
                      <a:pt x="64" y="1"/>
                      <a:pt x="56" y="8"/>
                      <a:pt x="51" y="22"/>
                    </a:cubicBezTo>
                    <a:lnTo>
                      <a:pt x="19" y="118"/>
                    </a:lnTo>
                    <a:cubicBezTo>
                      <a:pt x="0" y="149"/>
                      <a:pt x="0" y="187"/>
                      <a:pt x="6" y="219"/>
                    </a:cubicBezTo>
                    <a:cubicBezTo>
                      <a:pt x="13" y="232"/>
                      <a:pt x="19" y="232"/>
                      <a:pt x="32" y="232"/>
                    </a:cubicBezTo>
                    <a:cubicBezTo>
                      <a:pt x="57" y="200"/>
                      <a:pt x="76" y="168"/>
                      <a:pt x="76" y="130"/>
                    </a:cubicBezTo>
                    <a:lnTo>
                      <a:pt x="102" y="35"/>
                    </a:lnTo>
                    <a:cubicBezTo>
                      <a:pt x="108" y="22"/>
                      <a:pt x="95" y="10"/>
                      <a:pt x="83" y="3"/>
                    </a:cubicBezTo>
                    <a:cubicBezTo>
                      <a:pt x="80" y="2"/>
                      <a:pt x="76" y="1"/>
                      <a:pt x="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p:cNvSpPr/>
              <p:nvPr/>
            </p:nvSpPr>
            <p:spPr>
              <a:xfrm>
                <a:off x="6704930" y="1636663"/>
                <a:ext cx="31752" cy="67713"/>
              </a:xfrm>
              <a:custGeom>
                <a:avLst/>
                <a:gdLst/>
                <a:ahLst/>
                <a:cxnLst/>
                <a:rect l="l" t="t" r="r" b="b"/>
                <a:pathLst>
                  <a:path w="166" h="354" extrusionOk="0">
                    <a:moveTo>
                      <a:pt x="141" y="1"/>
                    </a:moveTo>
                    <a:cubicBezTo>
                      <a:pt x="139" y="1"/>
                      <a:pt x="137" y="1"/>
                      <a:pt x="134" y="2"/>
                    </a:cubicBezTo>
                    <a:cubicBezTo>
                      <a:pt x="96" y="27"/>
                      <a:pt x="64" y="65"/>
                      <a:pt x="45" y="110"/>
                    </a:cubicBezTo>
                    <a:cubicBezTo>
                      <a:pt x="26" y="154"/>
                      <a:pt x="13" y="199"/>
                      <a:pt x="7" y="250"/>
                    </a:cubicBezTo>
                    <a:cubicBezTo>
                      <a:pt x="1" y="275"/>
                      <a:pt x="1" y="307"/>
                      <a:pt x="13" y="332"/>
                    </a:cubicBezTo>
                    <a:cubicBezTo>
                      <a:pt x="23" y="347"/>
                      <a:pt x="40" y="354"/>
                      <a:pt x="55" y="354"/>
                    </a:cubicBezTo>
                    <a:cubicBezTo>
                      <a:pt x="61" y="354"/>
                      <a:pt x="66" y="353"/>
                      <a:pt x="71" y="351"/>
                    </a:cubicBezTo>
                    <a:cubicBezTo>
                      <a:pt x="90" y="345"/>
                      <a:pt x="102" y="326"/>
                      <a:pt x="109" y="307"/>
                    </a:cubicBezTo>
                    <a:cubicBezTo>
                      <a:pt x="109" y="281"/>
                      <a:pt x="109" y="256"/>
                      <a:pt x="115" y="231"/>
                    </a:cubicBezTo>
                    <a:cubicBezTo>
                      <a:pt x="115" y="224"/>
                      <a:pt x="115" y="212"/>
                      <a:pt x="121" y="205"/>
                    </a:cubicBezTo>
                    <a:cubicBezTo>
                      <a:pt x="128" y="192"/>
                      <a:pt x="121" y="192"/>
                      <a:pt x="121" y="186"/>
                    </a:cubicBezTo>
                    <a:lnTo>
                      <a:pt x="121" y="180"/>
                    </a:lnTo>
                    <a:lnTo>
                      <a:pt x="134" y="154"/>
                    </a:lnTo>
                    <a:lnTo>
                      <a:pt x="134" y="148"/>
                    </a:lnTo>
                    <a:cubicBezTo>
                      <a:pt x="134" y="135"/>
                      <a:pt x="141" y="116"/>
                      <a:pt x="147" y="104"/>
                    </a:cubicBezTo>
                    <a:cubicBezTo>
                      <a:pt x="153" y="78"/>
                      <a:pt x="160" y="59"/>
                      <a:pt x="160" y="34"/>
                    </a:cubicBezTo>
                    <a:cubicBezTo>
                      <a:pt x="165" y="17"/>
                      <a:pt x="156"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0"/>
              <p:cNvSpPr/>
              <p:nvPr/>
            </p:nvSpPr>
            <p:spPr>
              <a:xfrm>
                <a:off x="6556306" y="1710306"/>
                <a:ext cx="44377" cy="135235"/>
              </a:xfrm>
              <a:custGeom>
                <a:avLst/>
                <a:gdLst/>
                <a:ahLst/>
                <a:cxnLst/>
                <a:rect l="l" t="t" r="r" b="b"/>
                <a:pathLst>
                  <a:path w="232" h="707" extrusionOk="0">
                    <a:moveTo>
                      <a:pt x="31" y="1"/>
                    </a:moveTo>
                    <a:cubicBezTo>
                      <a:pt x="16" y="1"/>
                      <a:pt x="1" y="16"/>
                      <a:pt x="9" y="36"/>
                    </a:cubicBezTo>
                    <a:cubicBezTo>
                      <a:pt x="47" y="144"/>
                      <a:pt x="79" y="252"/>
                      <a:pt x="98" y="367"/>
                    </a:cubicBezTo>
                    <a:cubicBezTo>
                      <a:pt x="104" y="424"/>
                      <a:pt x="110" y="481"/>
                      <a:pt x="117" y="538"/>
                    </a:cubicBezTo>
                    <a:cubicBezTo>
                      <a:pt x="117" y="564"/>
                      <a:pt x="117" y="589"/>
                      <a:pt x="123" y="615"/>
                    </a:cubicBezTo>
                    <a:cubicBezTo>
                      <a:pt x="123" y="646"/>
                      <a:pt x="136" y="672"/>
                      <a:pt x="149" y="697"/>
                    </a:cubicBezTo>
                    <a:cubicBezTo>
                      <a:pt x="155" y="704"/>
                      <a:pt x="164" y="707"/>
                      <a:pt x="173" y="707"/>
                    </a:cubicBezTo>
                    <a:cubicBezTo>
                      <a:pt x="182" y="707"/>
                      <a:pt x="190" y="704"/>
                      <a:pt x="193" y="697"/>
                    </a:cubicBezTo>
                    <a:cubicBezTo>
                      <a:pt x="231" y="659"/>
                      <a:pt x="218" y="576"/>
                      <a:pt x="212" y="532"/>
                    </a:cubicBezTo>
                    <a:cubicBezTo>
                      <a:pt x="206" y="468"/>
                      <a:pt x="199" y="411"/>
                      <a:pt x="180" y="354"/>
                    </a:cubicBezTo>
                    <a:cubicBezTo>
                      <a:pt x="168" y="290"/>
                      <a:pt x="155" y="240"/>
                      <a:pt x="136" y="182"/>
                    </a:cubicBezTo>
                    <a:cubicBezTo>
                      <a:pt x="110" y="125"/>
                      <a:pt x="85" y="74"/>
                      <a:pt x="53" y="17"/>
                    </a:cubicBezTo>
                    <a:cubicBezTo>
                      <a:pt x="49" y="6"/>
                      <a:pt x="40" y="1"/>
                      <a:pt x="3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0"/>
              <p:cNvSpPr/>
              <p:nvPr/>
            </p:nvSpPr>
            <p:spPr>
              <a:xfrm>
                <a:off x="6572565" y="1892978"/>
                <a:ext cx="14155" cy="50307"/>
              </a:xfrm>
              <a:custGeom>
                <a:avLst/>
                <a:gdLst/>
                <a:ahLst/>
                <a:cxnLst/>
                <a:rect l="l" t="t" r="r" b="b"/>
                <a:pathLst>
                  <a:path w="74" h="263" extrusionOk="0">
                    <a:moveTo>
                      <a:pt x="47" y="1"/>
                    </a:moveTo>
                    <a:cubicBezTo>
                      <a:pt x="36" y="1"/>
                      <a:pt x="25" y="7"/>
                      <a:pt x="25" y="22"/>
                    </a:cubicBezTo>
                    <a:lnTo>
                      <a:pt x="6" y="136"/>
                    </a:lnTo>
                    <a:cubicBezTo>
                      <a:pt x="6" y="155"/>
                      <a:pt x="0" y="174"/>
                      <a:pt x="0" y="193"/>
                    </a:cubicBezTo>
                    <a:cubicBezTo>
                      <a:pt x="0" y="212"/>
                      <a:pt x="0" y="206"/>
                      <a:pt x="0" y="219"/>
                    </a:cubicBezTo>
                    <a:cubicBezTo>
                      <a:pt x="0" y="225"/>
                      <a:pt x="0" y="238"/>
                      <a:pt x="0" y="251"/>
                    </a:cubicBezTo>
                    <a:cubicBezTo>
                      <a:pt x="0" y="258"/>
                      <a:pt x="8" y="263"/>
                      <a:pt x="16" y="263"/>
                    </a:cubicBezTo>
                    <a:cubicBezTo>
                      <a:pt x="22" y="263"/>
                      <a:pt x="29" y="259"/>
                      <a:pt x="32" y="251"/>
                    </a:cubicBezTo>
                    <a:cubicBezTo>
                      <a:pt x="38" y="244"/>
                      <a:pt x="38" y="231"/>
                      <a:pt x="45" y="225"/>
                    </a:cubicBezTo>
                    <a:lnTo>
                      <a:pt x="51" y="200"/>
                    </a:lnTo>
                    <a:cubicBezTo>
                      <a:pt x="51" y="181"/>
                      <a:pt x="57" y="162"/>
                      <a:pt x="57" y="143"/>
                    </a:cubicBezTo>
                    <a:lnTo>
                      <a:pt x="70" y="28"/>
                    </a:lnTo>
                    <a:cubicBezTo>
                      <a:pt x="73" y="11"/>
                      <a:pt x="60" y="1"/>
                      <a:pt x="47"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0"/>
              <p:cNvSpPr/>
              <p:nvPr/>
            </p:nvSpPr>
            <p:spPr>
              <a:xfrm>
                <a:off x="6517285" y="1599172"/>
                <a:ext cx="161058" cy="572501"/>
              </a:xfrm>
              <a:custGeom>
                <a:avLst/>
                <a:gdLst/>
                <a:ahLst/>
                <a:cxnLst/>
                <a:rect l="l" t="t" r="r" b="b"/>
                <a:pathLst>
                  <a:path w="842" h="2993" extrusionOk="0">
                    <a:moveTo>
                      <a:pt x="241" y="1"/>
                    </a:moveTo>
                    <a:cubicBezTo>
                      <a:pt x="216" y="1"/>
                      <a:pt x="191" y="15"/>
                      <a:pt x="181" y="45"/>
                    </a:cubicBezTo>
                    <a:cubicBezTo>
                      <a:pt x="178" y="45"/>
                      <a:pt x="176" y="45"/>
                      <a:pt x="173" y="45"/>
                    </a:cubicBezTo>
                    <a:cubicBezTo>
                      <a:pt x="127" y="45"/>
                      <a:pt x="100" y="98"/>
                      <a:pt x="124" y="141"/>
                    </a:cubicBezTo>
                    <a:cubicBezTo>
                      <a:pt x="175" y="223"/>
                      <a:pt x="225" y="312"/>
                      <a:pt x="283" y="395"/>
                    </a:cubicBezTo>
                    <a:cubicBezTo>
                      <a:pt x="308" y="439"/>
                      <a:pt x="334" y="490"/>
                      <a:pt x="359" y="541"/>
                    </a:cubicBezTo>
                    <a:cubicBezTo>
                      <a:pt x="543" y="1056"/>
                      <a:pt x="556" y="1615"/>
                      <a:pt x="403" y="2142"/>
                    </a:cubicBezTo>
                    <a:cubicBezTo>
                      <a:pt x="378" y="2238"/>
                      <a:pt x="346" y="2333"/>
                      <a:pt x="308" y="2422"/>
                    </a:cubicBezTo>
                    <a:cubicBezTo>
                      <a:pt x="270" y="2511"/>
                      <a:pt x="219" y="2600"/>
                      <a:pt x="187" y="2695"/>
                    </a:cubicBezTo>
                    <a:cubicBezTo>
                      <a:pt x="187" y="2702"/>
                      <a:pt x="187" y="2714"/>
                      <a:pt x="187" y="2721"/>
                    </a:cubicBezTo>
                    <a:cubicBezTo>
                      <a:pt x="137" y="2803"/>
                      <a:pt x="79" y="2873"/>
                      <a:pt x="16" y="2949"/>
                    </a:cubicBezTo>
                    <a:cubicBezTo>
                      <a:pt x="0" y="2965"/>
                      <a:pt x="18" y="2993"/>
                      <a:pt x="39" y="2993"/>
                    </a:cubicBezTo>
                    <a:cubicBezTo>
                      <a:pt x="44" y="2993"/>
                      <a:pt x="49" y="2991"/>
                      <a:pt x="54" y="2988"/>
                    </a:cubicBezTo>
                    <a:cubicBezTo>
                      <a:pt x="137" y="2924"/>
                      <a:pt x="206" y="2854"/>
                      <a:pt x="276" y="2778"/>
                    </a:cubicBezTo>
                    <a:cubicBezTo>
                      <a:pt x="346" y="2695"/>
                      <a:pt x="410" y="2606"/>
                      <a:pt x="461" y="2511"/>
                    </a:cubicBezTo>
                    <a:cubicBezTo>
                      <a:pt x="569" y="2327"/>
                      <a:pt x="651" y="2130"/>
                      <a:pt x="702" y="1920"/>
                    </a:cubicBezTo>
                    <a:cubicBezTo>
                      <a:pt x="721" y="1818"/>
                      <a:pt x="740" y="1723"/>
                      <a:pt x="747" y="1621"/>
                    </a:cubicBezTo>
                    <a:cubicBezTo>
                      <a:pt x="756" y="1631"/>
                      <a:pt x="768" y="1635"/>
                      <a:pt x="779" y="1635"/>
                    </a:cubicBezTo>
                    <a:cubicBezTo>
                      <a:pt x="800" y="1635"/>
                      <a:pt x="819" y="1622"/>
                      <a:pt x="823" y="1602"/>
                    </a:cubicBezTo>
                    <a:cubicBezTo>
                      <a:pt x="842" y="1462"/>
                      <a:pt x="836" y="1323"/>
                      <a:pt x="797" y="1196"/>
                    </a:cubicBezTo>
                    <a:cubicBezTo>
                      <a:pt x="708" y="776"/>
                      <a:pt x="543" y="382"/>
                      <a:pt x="302" y="33"/>
                    </a:cubicBezTo>
                    <a:cubicBezTo>
                      <a:pt x="287" y="12"/>
                      <a:pt x="264" y="1"/>
                      <a:pt x="24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0"/>
              <p:cNvSpPr/>
              <p:nvPr/>
            </p:nvSpPr>
            <p:spPr>
              <a:xfrm>
                <a:off x="6384154" y="1413248"/>
                <a:ext cx="32900" cy="20084"/>
              </a:xfrm>
              <a:custGeom>
                <a:avLst/>
                <a:gdLst/>
                <a:ahLst/>
                <a:cxnLst/>
                <a:rect l="l" t="t" r="r" b="b"/>
                <a:pathLst>
                  <a:path w="172" h="105" extrusionOk="0">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0"/>
              <p:cNvSpPr/>
              <p:nvPr/>
            </p:nvSpPr>
            <p:spPr>
              <a:xfrm>
                <a:off x="6363495" y="1352421"/>
                <a:ext cx="29266" cy="16068"/>
              </a:xfrm>
              <a:custGeom>
                <a:avLst/>
                <a:gdLst/>
                <a:ahLst/>
                <a:cxnLst/>
                <a:rect l="l" t="t" r="r" b="b"/>
                <a:pathLst>
                  <a:path w="153" h="84" extrusionOk="0">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0"/>
              <p:cNvSpPr/>
              <p:nvPr/>
            </p:nvSpPr>
            <p:spPr>
              <a:xfrm>
                <a:off x="6884925" y="1561299"/>
                <a:ext cx="45907" cy="61592"/>
              </a:xfrm>
              <a:custGeom>
                <a:avLst/>
                <a:gdLst/>
                <a:ahLst/>
                <a:cxnLst/>
                <a:rect l="l" t="t" r="r" b="b"/>
                <a:pathLst>
                  <a:path w="240" h="322" extrusionOk="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6864267" y="1561872"/>
                <a:ext cx="19511" cy="30031"/>
              </a:xfrm>
              <a:custGeom>
                <a:avLst/>
                <a:gdLst/>
                <a:ahLst/>
                <a:cxnLst/>
                <a:rect l="l" t="t" r="r" b="b"/>
                <a:pathLst>
                  <a:path w="102" h="157" extrusionOk="0">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6810708" y="1603763"/>
                <a:ext cx="12433" cy="39212"/>
              </a:xfrm>
              <a:custGeom>
                <a:avLst/>
                <a:gdLst/>
                <a:ahLst/>
                <a:cxnLst/>
                <a:rect l="l" t="t" r="r" b="b"/>
                <a:pathLst>
                  <a:path w="65" h="205" extrusionOk="0">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0"/>
              <p:cNvSpPr/>
              <p:nvPr/>
            </p:nvSpPr>
            <p:spPr>
              <a:xfrm>
                <a:off x="6999119" y="1230958"/>
                <a:ext cx="20850" cy="34239"/>
              </a:xfrm>
              <a:custGeom>
                <a:avLst/>
                <a:gdLst/>
                <a:ahLst/>
                <a:cxnLst/>
                <a:rect l="l" t="t" r="r" b="b"/>
                <a:pathLst>
                  <a:path w="109" h="179" extrusionOk="0">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0"/>
              <p:cNvSpPr/>
              <p:nvPr/>
            </p:nvSpPr>
            <p:spPr>
              <a:xfrm>
                <a:off x="4904794" y="995301"/>
                <a:ext cx="2564874" cy="3819479"/>
              </a:xfrm>
              <a:custGeom>
                <a:avLst/>
                <a:gdLst/>
                <a:ahLst/>
                <a:cxnLst/>
                <a:rect l="l" t="t" r="r" b="b"/>
                <a:pathLst>
                  <a:path w="13409" h="19968" extrusionOk="0">
                    <a:moveTo>
                      <a:pt x="12494" y="2128"/>
                    </a:moveTo>
                    <a:cubicBezTo>
                      <a:pt x="12646" y="2205"/>
                      <a:pt x="12780" y="2281"/>
                      <a:pt x="12926" y="2370"/>
                    </a:cubicBezTo>
                    <a:cubicBezTo>
                      <a:pt x="12996" y="2414"/>
                      <a:pt x="13066" y="2459"/>
                      <a:pt x="13136" y="2510"/>
                    </a:cubicBezTo>
                    <a:cubicBezTo>
                      <a:pt x="13053" y="2478"/>
                      <a:pt x="12977" y="2452"/>
                      <a:pt x="12900" y="2427"/>
                    </a:cubicBezTo>
                    <a:cubicBezTo>
                      <a:pt x="12742" y="2376"/>
                      <a:pt x="12576" y="2325"/>
                      <a:pt x="12418" y="2281"/>
                    </a:cubicBezTo>
                    <a:cubicBezTo>
                      <a:pt x="12303" y="2243"/>
                      <a:pt x="12182" y="2211"/>
                      <a:pt x="12068" y="2186"/>
                    </a:cubicBezTo>
                    <a:cubicBezTo>
                      <a:pt x="12124" y="2186"/>
                      <a:pt x="12187" y="2191"/>
                      <a:pt x="12250" y="2191"/>
                    </a:cubicBezTo>
                    <a:cubicBezTo>
                      <a:pt x="12339" y="2191"/>
                      <a:pt x="12427" y="2180"/>
                      <a:pt x="12494" y="2128"/>
                    </a:cubicBezTo>
                    <a:close/>
                    <a:moveTo>
                      <a:pt x="11591" y="2141"/>
                    </a:moveTo>
                    <a:lnTo>
                      <a:pt x="11674" y="2154"/>
                    </a:lnTo>
                    <a:lnTo>
                      <a:pt x="11699" y="2160"/>
                    </a:lnTo>
                    <a:cubicBezTo>
                      <a:pt x="11776" y="2179"/>
                      <a:pt x="11852" y="2205"/>
                      <a:pt x="11928" y="2230"/>
                    </a:cubicBezTo>
                    <a:cubicBezTo>
                      <a:pt x="12087" y="2281"/>
                      <a:pt x="12246" y="2332"/>
                      <a:pt x="12411" y="2383"/>
                    </a:cubicBezTo>
                    <a:cubicBezTo>
                      <a:pt x="12576" y="2433"/>
                      <a:pt x="12723" y="2484"/>
                      <a:pt x="12875" y="2541"/>
                    </a:cubicBezTo>
                    <a:lnTo>
                      <a:pt x="13117" y="2618"/>
                    </a:lnTo>
                    <a:cubicBezTo>
                      <a:pt x="13136" y="2624"/>
                      <a:pt x="13161" y="2637"/>
                      <a:pt x="13186" y="2643"/>
                    </a:cubicBezTo>
                    <a:cubicBezTo>
                      <a:pt x="13100" y="2652"/>
                      <a:pt x="13013" y="2656"/>
                      <a:pt x="12926" y="2656"/>
                    </a:cubicBezTo>
                    <a:cubicBezTo>
                      <a:pt x="12426" y="2656"/>
                      <a:pt x="11933" y="2509"/>
                      <a:pt x="11591" y="2141"/>
                    </a:cubicBezTo>
                    <a:close/>
                    <a:moveTo>
                      <a:pt x="2911" y="9678"/>
                    </a:moveTo>
                    <a:lnTo>
                      <a:pt x="2911" y="9678"/>
                    </a:lnTo>
                    <a:cubicBezTo>
                      <a:pt x="2892" y="9735"/>
                      <a:pt x="2873" y="9792"/>
                      <a:pt x="2860" y="9856"/>
                    </a:cubicBezTo>
                    <a:lnTo>
                      <a:pt x="2803" y="9996"/>
                    </a:lnTo>
                    <a:cubicBezTo>
                      <a:pt x="2795" y="9976"/>
                      <a:pt x="2776" y="9963"/>
                      <a:pt x="2759" y="9963"/>
                    </a:cubicBezTo>
                    <a:cubicBezTo>
                      <a:pt x="2749" y="9963"/>
                      <a:pt x="2740" y="9967"/>
                      <a:pt x="2733" y="9977"/>
                    </a:cubicBezTo>
                    <a:cubicBezTo>
                      <a:pt x="2479" y="10066"/>
                      <a:pt x="2231" y="10154"/>
                      <a:pt x="1983" y="10250"/>
                    </a:cubicBezTo>
                    <a:cubicBezTo>
                      <a:pt x="1862" y="10294"/>
                      <a:pt x="1748" y="10339"/>
                      <a:pt x="1621" y="10383"/>
                    </a:cubicBezTo>
                    <a:cubicBezTo>
                      <a:pt x="1538" y="10415"/>
                      <a:pt x="1443" y="10447"/>
                      <a:pt x="1360" y="10485"/>
                    </a:cubicBezTo>
                    <a:cubicBezTo>
                      <a:pt x="1392" y="10460"/>
                      <a:pt x="1430" y="10428"/>
                      <a:pt x="1462" y="10402"/>
                    </a:cubicBezTo>
                    <a:cubicBezTo>
                      <a:pt x="1538" y="10351"/>
                      <a:pt x="1621" y="10301"/>
                      <a:pt x="1697" y="10243"/>
                    </a:cubicBezTo>
                    <a:cubicBezTo>
                      <a:pt x="1856" y="10142"/>
                      <a:pt x="2027" y="10046"/>
                      <a:pt x="2193" y="9957"/>
                    </a:cubicBezTo>
                    <a:cubicBezTo>
                      <a:pt x="2212" y="9945"/>
                      <a:pt x="2212" y="9919"/>
                      <a:pt x="2199" y="9907"/>
                    </a:cubicBezTo>
                    <a:lnTo>
                      <a:pt x="2205" y="9907"/>
                    </a:lnTo>
                    <a:cubicBezTo>
                      <a:pt x="2229" y="9889"/>
                      <a:pt x="2214" y="9849"/>
                      <a:pt x="2186" y="9849"/>
                    </a:cubicBezTo>
                    <a:cubicBezTo>
                      <a:pt x="2184" y="9849"/>
                      <a:pt x="2182" y="9849"/>
                      <a:pt x="2180" y="9849"/>
                    </a:cubicBezTo>
                    <a:cubicBezTo>
                      <a:pt x="2129" y="9856"/>
                      <a:pt x="2085" y="9869"/>
                      <a:pt x="2040" y="9888"/>
                    </a:cubicBezTo>
                    <a:lnTo>
                      <a:pt x="1888" y="9938"/>
                    </a:lnTo>
                    <a:cubicBezTo>
                      <a:pt x="1786" y="9970"/>
                      <a:pt x="1684" y="10008"/>
                      <a:pt x="1589" y="10046"/>
                    </a:cubicBezTo>
                    <a:cubicBezTo>
                      <a:pt x="1487" y="10078"/>
                      <a:pt x="1386" y="10116"/>
                      <a:pt x="1284" y="10148"/>
                    </a:cubicBezTo>
                    <a:cubicBezTo>
                      <a:pt x="1239" y="10167"/>
                      <a:pt x="1189" y="10180"/>
                      <a:pt x="1144" y="10199"/>
                    </a:cubicBezTo>
                    <a:cubicBezTo>
                      <a:pt x="1138" y="10186"/>
                      <a:pt x="1131" y="10180"/>
                      <a:pt x="1119" y="10174"/>
                    </a:cubicBezTo>
                    <a:cubicBezTo>
                      <a:pt x="1112" y="10170"/>
                      <a:pt x="1104" y="10169"/>
                      <a:pt x="1096" y="10169"/>
                    </a:cubicBezTo>
                    <a:cubicBezTo>
                      <a:pt x="1089" y="10169"/>
                      <a:pt x="1081" y="10170"/>
                      <a:pt x="1074" y="10174"/>
                    </a:cubicBezTo>
                    <a:lnTo>
                      <a:pt x="1023" y="10174"/>
                    </a:lnTo>
                    <a:lnTo>
                      <a:pt x="1004" y="10161"/>
                    </a:lnTo>
                    <a:lnTo>
                      <a:pt x="992" y="10161"/>
                    </a:lnTo>
                    <a:lnTo>
                      <a:pt x="985" y="10148"/>
                    </a:lnTo>
                    <a:cubicBezTo>
                      <a:pt x="979" y="10148"/>
                      <a:pt x="979" y="10142"/>
                      <a:pt x="973" y="10135"/>
                    </a:cubicBezTo>
                    <a:lnTo>
                      <a:pt x="973" y="10129"/>
                    </a:lnTo>
                    <a:lnTo>
                      <a:pt x="973" y="10123"/>
                    </a:lnTo>
                    <a:lnTo>
                      <a:pt x="973" y="10110"/>
                    </a:lnTo>
                    <a:lnTo>
                      <a:pt x="973" y="10104"/>
                    </a:lnTo>
                    <a:cubicBezTo>
                      <a:pt x="966" y="10097"/>
                      <a:pt x="966" y="10091"/>
                      <a:pt x="973" y="10085"/>
                    </a:cubicBezTo>
                    <a:cubicBezTo>
                      <a:pt x="973" y="10078"/>
                      <a:pt x="973" y="10072"/>
                      <a:pt x="973" y="10066"/>
                    </a:cubicBezTo>
                    <a:lnTo>
                      <a:pt x="973" y="10053"/>
                    </a:lnTo>
                    <a:cubicBezTo>
                      <a:pt x="973" y="10046"/>
                      <a:pt x="973" y="10040"/>
                      <a:pt x="979" y="10034"/>
                    </a:cubicBezTo>
                    <a:cubicBezTo>
                      <a:pt x="1055" y="10021"/>
                      <a:pt x="1138" y="10008"/>
                      <a:pt x="1214" y="9989"/>
                    </a:cubicBezTo>
                    <a:lnTo>
                      <a:pt x="1468" y="9932"/>
                    </a:lnTo>
                    <a:cubicBezTo>
                      <a:pt x="1633" y="9900"/>
                      <a:pt x="1799" y="9862"/>
                      <a:pt x="1964" y="9830"/>
                    </a:cubicBezTo>
                    <a:cubicBezTo>
                      <a:pt x="2135" y="9805"/>
                      <a:pt x="2301" y="9773"/>
                      <a:pt x="2466" y="9748"/>
                    </a:cubicBezTo>
                    <a:cubicBezTo>
                      <a:pt x="2555" y="9735"/>
                      <a:pt x="2637" y="9722"/>
                      <a:pt x="2726" y="9710"/>
                    </a:cubicBezTo>
                    <a:cubicBezTo>
                      <a:pt x="2784" y="9697"/>
                      <a:pt x="2847" y="9691"/>
                      <a:pt x="2911" y="9678"/>
                    </a:cubicBezTo>
                    <a:close/>
                    <a:moveTo>
                      <a:pt x="7423" y="9424"/>
                    </a:moveTo>
                    <a:lnTo>
                      <a:pt x="7423" y="9424"/>
                    </a:lnTo>
                    <a:cubicBezTo>
                      <a:pt x="7340" y="9780"/>
                      <a:pt x="7289" y="10142"/>
                      <a:pt x="7226" y="10498"/>
                    </a:cubicBezTo>
                    <a:cubicBezTo>
                      <a:pt x="7200" y="10504"/>
                      <a:pt x="7175" y="10523"/>
                      <a:pt x="7149" y="10536"/>
                    </a:cubicBezTo>
                    <a:cubicBezTo>
                      <a:pt x="6921" y="10402"/>
                      <a:pt x="6692" y="10263"/>
                      <a:pt x="6457" y="10142"/>
                    </a:cubicBezTo>
                    <a:lnTo>
                      <a:pt x="6450" y="10142"/>
                    </a:lnTo>
                    <a:cubicBezTo>
                      <a:pt x="6794" y="9932"/>
                      <a:pt x="7118" y="9691"/>
                      <a:pt x="7423" y="9424"/>
                    </a:cubicBezTo>
                    <a:close/>
                    <a:moveTo>
                      <a:pt x="7696" y="10421"/>
                    </a:moveTo>
                    <a:cubicBezTo>
                      <a:pt x="7747" y="10421"/>
                      <a:pt x="7798" y="10428"/>
                      <a:pt x="7842" y="10453"/>
                    </a:cubicBezTo>
                    <a:cubicBezTo>
                      <a:pt x="7899" y="10479"/>
                      <a:pt x="7950" y="10523"/>
                      <a:pt x="7982" y="10580"/>
                    </a:cubicBezTo>
                    <a:lnTo>
                      <a:pt x="7950" y="10561"/>
                    </a:lnTo>
                    <a:cubicBezTo>
                      <a:pt x="7887" y="10529"/>
                      <a:pt x="7823" y="10510"/>
                      <a:pt x="7753" y="10491"/>
                    </a:cubicBezTo>
                    <a:cubicBezTo>
                      <a:pt x="7690" y="10472"/>
                      <a:pt x="7620" y="10460"/>
                      <a:pt x="7556" y="10447"/>
                    </a:cubicBezTo>
                    <a:cubicBezTo>
                      <a:pt x="7601" y="10428"/>
                      <a:pt x="7645" y="10421"/>
                      <a:pt x="7696" y="10421"/>
                    </a:cubicBezTo>
                    <a:close/>
                    <a:moveTo>
                      <a:pt x="6419" y="10154"/>
                    </a:moveTo>
                    <a:cubicBezTo>
                      <a:pt x="6412" y="10167"/>
                      <a:pt x="6412" y="10180"/>
                      <a:pt x="6425" y="10186"/>
                    </a:cubicBezTo>
                    <a:cubicBezTo>
                      <a:pt x="6635" y="10332"/>
                      <a:pt x="6857" y="10466"/>
                      <a:pt x="7073" y="10593"/>
                    </a:cubicBezTo>
                    <a:lnTo>
                      <a:pt x="7067" y="10593"/>
                    </a:lnTo>
                    <a:cubicBezTo>
                      <a:pt x="6997" y="10657"/>
                      <a:pt x="6940" y="10739"/>
                      <a:pt x="6895" y="10828"/>
                    </a:cubicBezTo>
                    <a:cubicBezTo>
                      <a:pt x="6889" y="10841"/>
                      <a:pt x="6882" y="10860"/>
                      <a:pt x="6876" y="10879"/>
                    </a:cubicBezTo>
                    <a:cubicBezTo>
                      <a:pt x="6577" y="10701"/>
                      <a:pt x="6260" y="10548"/>
                      <a:pt x="5942" y="10415"/>
                    </a:cubicBezTo>
                    <a:cubicBezTo>
                      <a:pt x="6101" y="10339"/>
                      <a:pt x="6260" y="10250"/>
                      <a:pt x="6419" y="10154"/>
                    </a:cubicBezTo>
                    <a:close/>
                    <a:moveTo>
                      <a:pt x="7683" y="9195"/>
                    </a:moveTo>
                    <a:lnTo>
                      <a:pt x="7683" y="9233"/>
                    </a:lnTo>
                    <a:cubicBezTo>
                      <a:pt x="7664" y="9290"/>
                      <a:pt x="7664" y="9354"/>
                      <a:pt x="7651" y="9411"/>
                    </a:cubicBezTo>
                    <a:cubicBezTo>
                      <a:pt x="7639" y="9532"/>
                      <a:pt x="7626" y="9659"/>
                      <a:pt x="7607" y="9773"/>
                    </a:cubicBezTo>
                    <a:cubicBezTo>
                      <a:pt x="7588" y="9894"/>
                      <a:pt x="7569" y="10015"/>
                      <a:pt x="7543" y="10135"/>
                    </a:cubicBezTo>
                    <a:cubicBezTo>
                      <a:pt x="7531" y="10199"/>
                      <a:pt x="7512" y="10263"/>
                      <a:pt x="7499" y="10320"/>
                    </a:cubicBezTo>
                    <a:cubicBezTo>
                      <a:pt x="7480" y="10377"/>
                      <a:pt x="7467" y="10434"/>
                      <a:pt x="7467" y="10491"/>
                    </a:cubicBezTo>
                    <a:cubicBezTo>
                      <a:pt x="7471" y="10511"/>
                      <a:pt x="7485" y="10521"/>
                      <a:pt x="7500" y="10521"/>
                    </a:cubicBezTo>
                    <a:cubicBezTo>
                      <a:pt x="7508" y="10521"/>
                      <a:pt x="7517" y="10518"/>
                      <a:pt x="7524" y="10510"/>
                    </a:cubicBezTo>
                    <a:cubicBezTo>
                      <a:pt x="7569" y="10529"/>
                      <a:pt x="7613" y="10542"/>
                      <a:pt x="7658" y="10561"/>
                    </a:cubicBezTo>
                    <a:cubicBezTo>
                      <a:pt x="7709" y="10574"/>
                      <a:pt x="7766" y="10593"/>
                      <a:pt x="7817" y="10612"/>
                    </a:cubicBezTo>
                    <a:cubicBezTo>
                      <a:pt x="7912" y="10637"/>
                      <a:pt x="7988" y="10695"/>
                      <a:pt x="8033" y="10777"/>
                    </a:cubicBezTo>
                    <a:cubicBezTo>
                      <a:pt x="8071" y="10854"/>
                      <a:pt x="8077" y="10942"/>
                      <a:pt x="8045" y="11019"/>
                    </a:cubicBezTo>
                    <a:cubicBezTo>
                      <a:pt x="8039" y="11038"/>
                      <a:pt x="8033" y="11057"/>
                      <a:pt x="8020" y="11070"/>
                    </a:cubicBezTo>
                    <a:cubicBezTo>
                      <a:pt x="8010" y="11076"/>
                      <a:pt x="8003" y="11079"/>
                      <a:pt x="7995" y="11079"/>
                    </a:cubicBezTo>
                    <a:cubicBezTo>
                      <a:pt x="7987" y="11079"/>
                      <a:pt x="7979" y="11076"/>
                      <a:pt x="7969" y="11070"/>
                    </a:cubicBezTo>
                    <a:cubicBezTo>
                      <a:pt x="7918" y="11044"/>
                      <a:pt x="7867" y="11012"/>
                      <a:pt x="7817" y="10981"/>
                    </a:cubicBezTo>
                    <a:lnTo>
                      <a:pt x="7639" y="10879"/>
                    </a:lnTo>
                    <a:cubicBezTo>
                      <a:pt x="7588" y="10847"/>
                      <a:pt x="7537" y="10822"/>
                      <a:pt x="7480" y="10803"/>
                    </a:cubicBezTo>
                    <a:cubicBezTo>
                      <a:pt x="7473" y="10796"/>
                      <a:pt x="7461" y="10784"/>
                      <a:pt x="7454" y="10777"/>
                    </a:cubicBezTo>
                    <a:cubicBezTo>
                      <a:pt x="7426" y="10745"/>
                      <a:pt x="7388" y="10728"/>
                      <a:pt x="7351" y="10728"/>
                    </a:cubicBezTo>
                    <a:cubicBezTo>
                      <a:pt x="7329" y="10728"/>
                      <a:pt x="7308" y="10734"/>
                      <a:pt x="7289" y="10745"/>
                    </a:cubicBezTo>
                    <a:cubicBezTo>
                      <a:pt x="7257" y="10765"/>
                      <a:pt x="7232" y="10790"/>
                      <a:pt x="7207" y="10815"/>
                    </a:cubicBezTo>
                    <a:cubicBezTo>
                      <a:pt x="7181" y="10841"/>
                      <a:pt x="7162" y="10866"/>
                      <a:pt x="7143" y="10892"/>
                    </a:cubicBezTo>
                    <a:cubicBezTo>
                      <a:pt x="7099" y="10942"/>
                      <a:pt x="7079" y="11006"/>
                      <a:pt x="7086" y="11070"/>
                    </a:cubicBezTo>
                    <a:cubicBezTo>
                      <a:pt x="7086" y="11108"/>
                      <a:pt x="7105" y="11146"/>
                      <a:pt x="7130" y="11171"/>
                    </a:cubicBezTo>
                    <a:cubicBezTo>
                      <a:pt x="7130" y="11178"/>
                      <a:pt x="7137" y="11184"/>
                      <a:pt x="7137" y="11184"/>
                    </a:cubicBezTo>
                    <a:cubicBezTo>
                      <a:pt x="7130" y="11184"/>
                      <a:pt x="7118" y="11178"/>
                      <a:pt x="7111" y="11171"/>
                    </a:cubicBezTo>
                    <a:cubicBezTo>
                      <a:pt x="7105" y="11165"/>
                      <a:pt x="7099" y="11159"/>
                      <a:pt x="7092" y="11152"/>
                    </a:cubicBezTo>
                    <a:cubicBezTo>
                      <a:pt x="7067" y="11139"/>
                      <a:pt x="7041" y="11120"/>
                      <a:pt x="7022" y="11101"/>
                    </a:cubicBezTo>
                    <a:cubicBezTo>
                      <a:pt x="6997" y="11082"/>
                      <a:pt x="6984" y="11057"/>
                      <a:pt x="6978" y="11025"/>
                    </a:cubicBezTo>
                    <a:cubicBezTo>
                      <a:pt x="6965" y="10955"/>
                      <a:pt x="6984" y="10885"/>
                      <a:pt x="7022" y="10828"/>
                    </a:cubicBezTo>
                    <a:cubicBezTo>
                      <a:pt x="7060" y="10765"/>
                      <a:pt x="7105" y="10707"/>
                      <a:pt x="7162" y="10663"/>
                    </a:cubicBezTo>
                    <a:cubicBezTo>
                      <a:pt x="7194" y="10631"/>
                      <a:pt x="7238" y="10599"/>
                      <a:pt x="7276" y="10574"/>
                    </a:cubicBezTo>
                    <a:cubicBezTo>
                      <a:pt x="7296" y="10568"/>
                      <a:pt x="7315" y="10555"/>
                      <a:pt x="7315" y="10536"/>
                    </a:cubicBezTo>
                    <a:lnTo>
                      <a:pt x="7327" y="10523"/>
                    </a:lnTo>
                    <a:cubicBezTo>
                      <a:pt x="7340" y="10510"/>
                      <a:pt x="7340" y="10498"/>
                      <a:pt x="7327" y="10485"/>
                    </a:cubicBezTo>
                    <a:cubicBezTo>
                      <a:pt x="7391" y="10116"/>
                      <a:pt x="7467" y="9741"/>
                      <a:pt x="7499" y="9366"/>
                    </a:cubicBezTo>
                    <a:cubicBezTo>
                      <a:pt x="7562" y="9309"/>
                      <a:pt x="7620" y="9252"/>
                      <a:pt x="7683" y="9195"/>
                    </a:cubicBezTo>
                    <a:close/>
                    <a:moveTo>
                      <a:pt x="7350" y="10812"/>
                    </a:moveTo>
                    <a:cubicBezTo>
                      <a:pt x="7359" y="10812"/>
                      <a:pt x="7369" y="10815"/>
                      <a:pt x="7378" y="10822"/>
                    </a:cubicBezTo>
                    <a:lnTo>
                      <a:pt x="7385" y="10828"/>
                    </a:lnTo>
                    <a:lnTo>
                      <a:pt x="7391" y="10834"/>
                    </a:lnTo>
                    <a:lnTo>
                      <a:pt x="7410" y="10854"/>
                    </a:lnTo>
                    <a:cubicBezTo>
                      <a:pt x="7423" y="10873"/>
                      <a:pt x="7442" y="10892"/>
                      <a:pt x="7461" y="10911"/>
                    </a:cubicBezTo>
                    <a:cubicBezTo>
                      <a:pt x="7467" y="10917"/>
                      <a:pt x="7480" y="10923"/>
                      <a:pt x="7493" y="10930"/>
                    </a:cubicBezTo>
                    <a:cubicBezTo>
                      <a:pt x="7497" y="10930"/>
                      <a:pt x="7504" y="10933"/>
                      <a:pt x="7512" y="10933"/>
                    </a:cubicBezTo>
                    <a:cubicBezTo>
                      <a:pt x="7516" y="10933"/>
                      <a:pt x="7520" y="10932"/>
                      <a:pt x="7524" y="10930"/>
                    </a:cubicBezTo>
                    <a:lnTo>
                      <a:pt x="7569" y="10955"/>
                    </a:lnTo>
                    <a:lnTo>
                      <a:pt x="7759" y="11063"/>
                    </a:lnTo>
                    <a:cubicBezTo>
                      <a:pt x="7823" y="11101"/>
                      <a:pt x="7880" y="11133"/>
                      <a:pt x="7944" y="11165"/>
                    </a:cubicBezTo>
                    <a:cubicBezTo>
                      <a:pt x="7960" y="11171"/>
                      <a:pt x="7977" y="11174"/>
                      <a:pt x="7995" y="11174"/>
                    </a:cubicBezTo>
                    <a:cubicBezTo>
                      <a:pt x="8012" y="11174"/>
                      <a:pt x="8030" y="11171"/>
                      <a:pt x="8045" y="11165"/>
                    </a:cubicBezTo>
                    <a:cubicBezTo>
                      <a:pt x="8204" y="11286"/>
                      <a:pt x="8370" y="11400"/>
                      <a:pt x="8541" y="11502"/>
                    </a:cubicBezTo>
                    <a:cubicBezTo>
                      <a:pt x="8706" y="11616"/>
                      <a:pt x="8878" y="11737"/>
                      <a:pt x="9049" y="11851"/>
                    </a:cubicBezTo>
                    <a:cubicBezTo>
                      <a:pt x="9215" y="11972"/>
                      <a:pt x="9374" y="12086"/>
                      <a:pt x="9539" y="12201"/>
                    </a:cubicBezTo>
                    <a:cubicBezTo>
                      <a:pt x="9634" y="12271"/>
                      <a:pt x="9729" y="12341"/>
                      <a:pt x="9825" y="12410"/>
                    </a:cubicBezTo>
                    <a:cubicBezTo>
                      <a:pt x="9806" y="12417"/>
                      <a:pt x="9806" y="12436"/>
                      <a:pt x="9812" y="12455"/>
                    </a:cubicBezTo>
                    <a:cubicBezTo>
                      <a:pt x="9863" y="12512"/>
                      <a:pt x="9926" y="12563"/>
                      <a:pt x="9990" y="12601"/>
                    </a:cubicBezTo>
                    <a:lnTo>
                      <a:pt x="10130" y="12709"/>
                    </a:lnTo>
                    <a:cubicBezTo>
                      <a:pt x="9946" y="12620"/>
                      <a:pt x="9761" y="12550"/>
                      <a:pt x="9571" y="12474"/>
                    </a:cubicBezTo>
                    <a:cubicBezTo>
                      <a:pt x="9565" y="12472"/>
                      <a:pt x="9560" y="12472"/>
                      <a:pt x="9555" y="12472"/>
                    </a:cubicBezTo>
                    <a:cubicBezTo>
                      <a:pt x="9522" y="12472"/>
                      <a:pt x="9491" y="12505"/>
                      <a:pt x="9507" y="12538"/>
                    </a:cubicBezTo>
                    <a:cubicBezTo>
                      <a:pt x="9488" y="12531"/>
                      <a:pt x="9469" y="12518"/>
                      <a:pt x="9450" y="12506"/>
                    </a:cubicBezTo>
                    <a:cubicBezTo>
                      <a:pt x="9443" y="12499"/>
                      <a:pt x="9443" y="12493"/>
                      <a:pt x="9437" y="12487"/>
                    </a:cubicBezTo>
                    <a:cubicBezTo>
                      <a:pt x="9088" y="12213"/>
                      <a:pt x="8725" y="11966"/>
                      <a:pt x="8350" y="11730"/>
                    </a:cubicBezTo>
                    <a:cubicBezTo>
                      <a:pt x="8166" y="11616"/>
                      <a:pt x="7982" y="11502"/>
                      <a:pt x="7798" y="11394"/>
                    </a:cubicBezTo>
                    <a:cubicBezTo>
                      <a:pt x="7702" y="11336"/>
                      <a:pt x="7613" y="11286"/>
                      <a:pt x="7518" y="11235"/>
                    </a:cubicBezTo>
                    <a:cubicBezTo>
                      <a:pt x="7416" y="11171"/>
                      <a:pt x="7315" y="11120"/>
                      <a:pt x="7207" y="11076"/>
                    </a:cubicBezTo>
                    <a:lnTo>
                      <a:pt x="7188" y="11076"/>
                    </a:lnTo>
                    <a:cubicBezTo>
                      <a:pt x="7181" y="11070"/>
                      <a:pt x="7175" y="11063"/>
                      <a:pt x="7168" y="11063"/>
                    </a:cubicBezTo>
                    <a:lnTo>
                      <a:pt x="7162" y="11063"/>
                    </a:lnTo>
                    <a:lnTo>
                      <a:pt x="7162" y="11057"/>
                    </a:lnTo>
                    <a:cubicBezTo>
                      <a:pt x="7162" y="11006"/>
                      <a:pt x="7181" y="10968"/>
                      <a:pt x="7213" y="10930"/>
                    </a:cubicBezTo>
                    <a:cubicBezTo>
                      <a:pt x="7232" y="10911"/>
                      <a:pt x="7251" y="10892"/>
                      <a:pt x="7270" y="10866"/>
                    </a:cubicBezTo>
                    <a:cubicBezTo>
                      <a:pt x="7283" y="10847"/>
                      <a:pt x="7308" y="10834"/>
                      <a:pt x="7327" y="10822"/>
                    </a:cubicBezTo>
                    <a:cubicBezTo>
                      <a:pt x="7334" y="10815"/>
                      <a:pt x="7342" y="10812"/>
                      <a:pt x="7350" y="10812"/>
                    </a:cubicBezTo>
                    <a:close/>
                    <a:moveTo>
                      <a:pt x="9653" y="12601"/>
                    </a:moveTo>
                    <a:lnTo>
                      <a:pt x="9653" y="12601"/>
                    </a:lnTo>
                    <a:cubicBezTo>
                      <a:pt x="9965" y="12728"/>
                      <a:pt x="10270" y="12874"/>
                      <a:pt x="10562" y="13046"/>
                    </a:cubicBezTo>
                    <a:lnTo>
                      <a:pt x="10581" y="13071"/>
                    </a:lnTo>
                    <a:cubicBezTo>
                      <a:pt x="10416" y="13021"/>
                      <a:pt x="10257" y="12957"/>
                      <a:pt x="10104" y="12887"/>
                    </a:cubicBezTo>
                    <a:cubicBezTo>
                      <a:pt x="9958" y="12817"/>
                      <a:pt x="9812" y="12735"/>
                      <a:pt x="9679" y="12652"/>
                    </a:cubicBezTo>
                    <a:cubicBezTo>
                      <a:pt x="9666" y="12633"/>
                      <a:pt x="9660" y="12620"/>
                      <a:pt x="9653" y="12601"/>
                    </a:cubicBezTo>
                    <a:close/>
                    <a:moveTo>
                      <a:pt x="4194" y="12328"/>
                    </a:moveTo>
                    <a:lnTo>
                      <a:pt x="4194" y="12328"/>
                    </a:lnTo>
                    <a:cubicBezTo>
                      <a:pt x="4169" y="12385"/>
                      <a:pt x="4137" y="12449"/>
                      <a:pt x="4112" y="12506"/>
                    </a:cubicBezTo>
                    <a:cubicBezTo>
                      <a:pt x="3603" y="13605"/>
                      <a:pt x="3337" y="14794"/>
                      <a:pt x="3012" y="15963"/>
                    </a:cubicBezTo>
                    <a:cubicBezTo>
                      <a:pt x="2943" y="16230"/>
                      <a:pt x="2847" y="16490"/>
                      <a:pt x="2726" y="16744"/>
                    </a:cubicBezTo>
                    <a:cubicBezTo>
                      <a:pt x="2625" y="16954"/>
                      <a:pt x="2485" y="17145"/>
                      <a:pt x="2313" y="17304"/>
                    </a:cubicBezTo>
                    <a:cubicBezTo>
                      <a:pt x="2345" y="17234"/>
                      <a:pt x="2371" y="17157"/>
                      <a:pt x="2390" y="17088"/>
                    </a:cubicBezTo>
                    <a:cubicBezTo>
                      <a:pt x="2479" y="16814"/>
                      <a:pt x="2549" y="16535"/>
                      <a:pt x="2606" y="16255"/>
                    </a:cubicBezTo>
                    <a:cubicBezTo>
                      <a:pt x="2669" y="15982"/>
                      <a:pt x="2739" y="15715"/>
                      <a:pt x="2815" y="15448"/>
                    </a:cubicBezTo>
                    <a:cubicBezTo>
                      <a:pt x="2968" y="14902"/>
                      <a:pt x="3165" y="14374"/>
                      <a:pt x="3387" y="13859"/>
                    </a:cubicBezTo>
                    <a:cubicBezTo>
                      <a:pt x="3514" y="13573"/>
                      <a:pt x="3654" y="13287"/>
                      <a:pt x="3800" y="13014"/>
                    </a:cubicBezTo>
                    <a:cubicBezTo>
                      <a:pt x="3877" y="12868"/>
                      <a:pt x="3953" y="12728"/>
                      <a:pt x="4036" y="12588"/>
                    </a:cubicBezTo>
                    <a:cubicBezTo>
                      <a:pt x="4086" y="12512"/>
                      <a:pt x="4137" y="12430"/>
                      <a:pt x="4188" y="12341"/>
                    </a:cubicBezTo>
                    <a:lnTo>
                      <a:pt x="4194" y="12328"/>
                    </a:lnTo>
                    <a:close/>
                    <a:moveTo>
                      <a:pt x="3578" y="13179"/>
                    </a:moveTo>
                    <a:cubicBezTo>
                      <a:pt x="3508" y="13319"/>
                      <a:pt x="3445" y="13459"/>
                      <a:pt x="3381" y="13599"/>
                    </a:cubicBezTo>
                    <a:cubicBezTo>
                      <a:pt x="3140" y="14107"/>
                      <a:pt x="2936" y="14641"/>
                      <a:pt x="2771" y="15181"/>
                    </a:cubicBezTo>
                    <a:cubicBezTo>
                      <a:pt x="2688" y="15442"/>
                      <a:pt x="2618" y="15709"/>
                      <a:pt x="2555" y="15976"/>
                    </a:cubicBezTo>
                    <a:cubicBezTo>
                      <a:pt x="2485" y="16255"/>
                      <a:pt x="2428" y="16535"/>
                      <a:pt x="2352" y="16814"/>
                    </a:cubicBezTo>
                    <a:cubicBezTo>
                      <a:pt x="2282" y="17081"/>
                      <a:pt x="2180" y="17342"/>
                      <a:pt x="2040" y="17590"/>
                    </a:cubicBezTo>
                    <a:cubicBezTo>
                      <a:pt x="1913" y="17799"/>
                      <a:pt x="1773" y="18003"/>
                      <a:pt x="1614" y="18187"/>
                    </a:cubicBezTo>
                    <a:cubicBezTo>
                      <a:pt x="1297" y="18581"/>
                      <a:pt x="928" y="18969"/>
                      <a:pt x="737" y="19439"/>
                    </a:cubicBezTo>
                    <a:lnTo>
                      <a:pt x="731" y="19433"/>
                    </a:lnTo>
                    <a:cubicBezTo>
                      <a:pt x="1182" y="18486"/>
                      <a:pt x="1583" y="17513"/>
                      <a:pt x="1996" y="16547"/>
                    </a:cubicBezTo>
                    <a:cubicBezTo>
                      <a:pt x="2421" y="15562"/>
                      <a:pt x="2854" y="14577"/>
                      <a:pt x="3260" y="13586"/>
                    </a:cubicBezTo>
                    <a:cubicBezTo>
                      <a:pt x="3266" y="13589"/>
                      <a:pt x="3272" y="13590"/>
                      <a:pt x="3278" y="13590"/>
                    </a:cubicBezTo>
                    <a:cubicBezTo>
                      <a:pt x="3287" y="13590"/>
                      <a:pt x="3295" y="13587"/>
                      <a:pt x="3298" y="13580"/>
                    </a:cubicBezTo>
                    <a:cubicBezTo>
                      <a:pt x="3349" y="13484"/>
                      <a:pt x="3400" y="13395"/>
                      <a:pt x="3451" y="13300"/>
                    </a:cubicBezTo>
                    <a:cubicBezTo>
                      <a:pt x="3457" y="13306"/>
                      <a:pt x="3465" y="13310"/>
                      <a:pt x="3473" y="13310"/>
                    </a:cubicBezTo>
                    <a:cubicBezTo>
                      <a:pt x="3481" y="13310"/>
                      <a:pt x="3489" y="13306"/>
                      <a:pt x="3495" y="13300"/>
                    </a:cubicBezTo>
                    <a:cubicBezTo>
                      <a:pt x="3521" y="13262"/>
                      <a:pt x="3553" y="13224"/>
                      <a:pt x="3578" y="13179"/>
                    </a:cubicBezTo>
                    <a:close/>
                    <a:moveTo>
                      <a:pt x="9253" y="127"/>
                    </a:moveTo>
                    <a:lnTo>
                      <a:pt x="9253" y="127"/>
                    </a:lnTo>
                    <a:cubicBezTo>
                      <a:pt x="9246" y="146"/>
                      <a:pt x="9253" y="158"/>
                      <a:pt x="9272" y="158"/>
                    </a:cubicBezTo>
                    <a:cubicBezTo>
                      <a:pt x="9296" y="160"/>
                      <a:pt x="9321" y="161"/>
                      <a:pt x="9346" y="161"/>
                    </a:cubicBezTo>
                    <a:cubicBezTo>
                      <a:pt x="9406" y="161"/>
                      <a:pt x="9468" y="157"/>
                      <a:pt x="9526" y="152"/>
                    </a:cubicBezTo>
                    <a:cubicBezTo>
                      <a:pt x="9602" y="152"/>
                      <a:pt x="9691" y="146"/>
                      <a:pt x="9774" y="146"/>
                    </a:cubicBezTo>
                    <a:cubicBezTo>
                      <a:pt x="9952" y="146"/>
                      <a:pt x="10130" y="165"/>
                      <a:pt x="10308" y="196"/>
                    </a:cubicBezTo>
                    <a:cubicBezTo>
                      <a:pt x="10479" y="228"/>
                      <a:pt x="10651" y="279"/>
                      <a:pt x="10810" y="336"/>
                    </a:cubicBezTo>
                    <a:lnTo>
                      <a:pt x="10842" y="349"/>
                    </a:lnTo>
                    <a:cubicBezTo>
                      <a:pt x="10842" y="355"/>
                      <a:pt x="10848" y="362"/>
                      <a:pt x="10848" y="362"/>
                    </a:cubicBezTo>
                    <a:cubicBezTo>
                      <a:pt x="10892" y="387"/>
                      <a:pt x="10931" y="406"/>
                      <a:pt x="10975" y="419"/>
                    </a:cubicBezTo>
                    <a:cubicBezTo>
                      <a:pt x="11019" y="438"/>
                      <a:pt x="11058" y="451"/>
                      <a:pt x="11096" y="470"/>
                    </a:cubicBezTo>
                    <a:cubicBezTo>
                      <a:pt x="11178" y="514"/>
                      <a:pt x="11255" y="559"/>
                      <a:pt x="11331" y="610"/>
                    </a:cubicBezTo>
                    <a:cubicBezTo>
                      <a:pt x="11483" y="724"/>
                      <a:pt x="11623" y="857"/>
                      <a:pt x="11744" y="1010"/>
                    </a:cubicBezTo>
                    <a:cubicBezTo>
                      <a:pt x="11871" y="1175"/>
                      <a:pt x="11998" y="1347"/>
                      <a:pt x="12106" y="1531"/>
                    </a:cubicBezTo>
                    <a:cubicBezTo>
                      <a:pt x="12208" y="1709"/>
                      <a:pt x="12322" y="1874"/>
                      <a:pt x="12449" y="2033"/>
                    </a:cubicBezTo>
                    <a:lnTo>
                      <a:pt x="12443" y="2039"/>
                    </a:lnTo>
                    <a:cubicBezTo>
                      <a:pt x="12402" y="2075"/>
                      <a:pt x="12350" y="2094"/>
                      <a:pt x="12295" y="2094"/>
                    </a:cubicBezTo>
                    <a:cubicBezTo>
                      <a:pt x="12281" y="2094"/>
                      <a:pt x="12267" y="2093"/>
                      <a:pt x="12252" y="2090"/>
                    </a:cubicBezTo>
                    <a:cubicBezTo>
                      <a:pt x="12163" y="2090"/>
                      <a:pt x="12074" y="2090"/>
                      <a:pt x="11985" y="2084"/>
                    </a:cubicBezTo>
                    <a:cubicBezTo>
                      <a:pt x="11814" y="2071"/>
                      <a:pt x="11636" y="2052"/>
                      <a:pt x="11471" y="2027"/>
                    </a:cubicBezTo>
                    <a:cubicBezTo>
                      <a:pt x="11468" y="2026"/>
                      <a:pt x="11466" y="2026"/>
                      <a:pt x="11463" y="2026"/>
                    </a:cubicBezTo>
                    <a:cubicBezTo>
                      <a:pt x="11423" y="2026"/>
                      <a:pt x="11396" y="2073"/>
                      <a:pt x="11420" y="2103"/>
                    </a:cubicBezTo>
                    <a:cubicBezTo>
                      <a:pt x="11598" y="2332"/>
                      <a:pt x="11833" y="2503"/>
                      <a:pt x="12093" y="2605"/>
                    </a:cubicBezTo>
                    <a:cubicBezTo>
                      <a:pt x="12030" y="2611"/>
                      <a:pt x="11960" y="2624"/>
                      <a:pt x="11890" y="2637"/>
                    </a:cubicBezTo>
                    <a:cubicBezTo>
                      <a:pt x="11706" y="2675"/>
                      <a:pt x="11534" y="2726"/>
                      <a:pt x="11363" y="2796"/>
                    </a:cubicBezTo>
                    <a:cubicBezTo>
                      <a:pt x="11045" y="2935"/>
                      <a:pt x="10753" y="3132"/>
                      <a:pt x="10517" y="3387"/>
                    </a:cubicBezTo>
                    <a:cubicBezTo>
                      <a:pt x="10428" y="3476"/>
                      <a:pt x="10352" y="3571"/>
                      <a:pt x="10282" y="3679"/>
                    </a:cubicBezTo>
                    <a:cubicBezTo>
                      <a:pt x="10251" y="3717"/>
                      <a:pt x="10225" y="3762"/>
                      <a:pt x="10200" y="3800"/>
                    </a:cubicBezTo>
                    <a:cubicBezTo>
                      <a:pt x="10187" y="3831"/>
                      <a:pt x="10174" y="3863"/>
                      <a:pt x="10162" y="3901"/>
                    </a:cubicBezTo>
                    <a:lnTo>
                      <a:pt x="10162" y="3851"/>
                    </a:lnTo>
                    <a:cubicBezTo>
                      <a:pt x="10162" y="3730"/>
                      <a:pt x="10143" y="3609"/>
                      <a:pt x="10098" y="3488"/>
                    </a:cubicBezTo>
                    <a:cubicBezTo>
                      <a:pt x="10092" y="3474"/>
                      <a:pt x="10076" y="3466"/>
                      <a:pt x="10060" y="3466"/>
                    </a:cubicBezTo>
                    <a:cubicBezTo>
                      <a:pt x="10040" y="3466"/>
                      <a:pt x="10022" y="3477"/>
                      <a:pt x="10022" y="3501"/>
                    </a:cubicBezTo>
                    <a:cubicBezTo>
                      <a:pt x="10022" y="3603"/>
                      <a:pt x="10022" y="3711"/>
                      <a:pt x="10034" y="3812"/>
                    </a:cubicBezTo>
                    <a:cubicBezTo>
                      <a:pt x="10047" y="3920"/>
                      <a:pt x="10047" y="4035"/>
                      <a:pt x="10041" y="4143"/>
                    </a:cubicBezTo>
                    <a:cubicBezTo>
                      <a:pt x="10034" y="4359"/>
                      <a:pt x="10009" y="4575"/>
                      <a:pt x="9971" y="4785"/>
                    </a:cubicBezTo>
                    <a:cubicBezTo>
                      <a:pt x="9888" y="5210"/>
                      <a:pt x="9768" y="5630"/>
                      <a:pt x="9596" y="6030"/>
                    </a:cubicBezTo>
                    <a:cubicBezTo>
                      <a:pt x="9291" y="6774"/>
                      <a:pt x="8891" y="7479"/>
                      <a:pt x="8408" y="8121"/>
                    </a:cubicBezTo>
                    <a:cubicBezTo>
                      <a:pt x="8134" y="8477"/>
                      <a:pt x="7836" y="8820"/>
                      <a:pt x="7524" y="9144"/>
                    </a:cubicBezTo>
                    <a:cubicBezTo>
                      <a:pt x="7518" y="9150"/>
                      <a:pt x="7518" y="9169"/>
                      <a:pt x="7531" y="9169"/>
                    </a:cubicBezTo>
                    <a:cubicBezTo>
                      <a:pt x="7207" y="9475"/>
                      <a:pt x="6857" y="9748"/>
                      <a:pt x="6488" y="9996"/>
                    </a:cubicBezTo>
                    <a:cubicBezTo>
                      <a:pt x="6298" y="10123"/>
                      <a:pt x="6107" y="10237"/>
                      <a:pt x="5904" y="10351"/>
                    </a:cubicBezTo>
                    <a:lnTo>
                      <a:pt x="5917" y="10339"/>
                    </a:lnTo>
                    <a:cubicBezTo>
                      <a:pt x="6063" y="10212"/>
                      <a:pt x="6215" y="10091"/>
                      <a:pt x="6368" y="9970"/>
                    </a:cubicBezTo>
                    <a:cubicBezTo>
                      <a:pt x="6444" y="9907"/>
                      <a:pt x="6527" y="9849"/>
                      <a:pt x="6603" y="9786"/>
                    </a:cubicBezTo>
                    <a:cubicBezTo>
                      <a:pt x="6685" y="9735"/>
                      <a:pt x="6762" y="9672"/>
                      <a:pt x="6825" y="9602"/>
                    </a:cubicBezTo>
                    <a:cubicBezTo>
                      <a:pt x="6842" y="9574"/>
                      <a:pt x="6825" y="9542"/>
                      <a:pt x="6800" y="9542"/>
                    </a:cubicBezTo>
                    <a:cubicBezTo>
                      <a:pt x="6796" y="9542"/>
                      <a:pt x="6791" y="9543"/>
                      <a:pt x="6787" y="9544"/>
                    </a:cubicBezTo>
                    <a:cubicBezTo>
                      <a:pt x="6692" y="9583"/>
                      <a:pt x="6609" y="9633"/>
                      <a:pt x="6533" y="9691"/>
                    </a:cubicBezTo>
                    <a:cubicBezTo>
                      <a:pt x="6457" y="9748"/>
                      <a:pt x="6374" y="9811"/>
                      <a:pt x="6298" y="9869"/>
                    </a:cubicBezTo>
                    <a:cubicBezTo>
                      <a:pt x="6196" y="9945"/>
                      <a:pt x="6107" y="10021"/>
                      <a:pt x="6012" y="10104"/>
                    </a:cubicBezTo>
                    <a:cubicBezTo>
                      <a:pt x="5917" y="10161"/>
                      <a:pt x="5821" y="10224"/>
                      <a:pt x="5732" y="10301"/>
                    </a:cubicBezTo>
                    <a:cubicBezTo>
                      <a:pt x="5789" y="10231"/>
                      <a:pt x="5847" y="10161"/>
                      <a:pt x="5910" y="10097"/>
                    </a:cubicBezTo>
                    <a:cubicBezTo>
                      <a:pt x="5980" y="10021"/>
                      <a:pt x="6050" y="9938"/>
                      <a:pt x="6107" y="9849"/>
                    </a:cubicBezTo>
                    <a:cubicBezTo>
                      <a:pt x="6123" y="9823"/>
                      <a:pt x="6096" y="9802"/>
                      <a:pt x="6071" y="9802"/>
                    </a:cubicBezTo>
                    <a:cubicBezTo>
                      <a:pt x="6066" y="9802"/>
                      <a:pt x="6061" y="9803"/>
                      <a:pt x="6056" y="9805"/>
                    </a:cubicBezTo>
                    <a:cubicBezTo>
                      <a:pt x="5974" y="9875"/>
                      <a:pt x="5898" y="9951"/>
                      <a:pt x="5828" y="10034"/>
                    </a:cubicBezTo>
                    <a:cubicBezTo>
                      <a:pt x="5751" y="10110"/>
                      <a:pt x="5681" y="10199"/>
                      <a:pt x="5612" y="10282"/>
                    </a:cubicBezTo>
                    <a:cubicBezTo>
                      <a:pt x="5465" y="10453"/>
                      <a:pt x="5326" y="10631"/>
                      <a:pt x="5186" y="10815"/>
                    </a:cubicBezTo>
                    <a:cubicBezTo>
                      <a:pt x="5173" y="10834"/>
                      <a:pt x="5154" y="10854"/>
                      <a:pt x="5141" y="10879"/>
                    </a:cubicBezTo>
                    <a:cubicBezTo>
                      <a:pt x="5059" y="10968"/>
                      <a:pt x="4982" y="11057"/>
                      <a:pt x="4913" y="11152"/>
                    </a:cubicBezTo>
                    <a:cubicBezTo>
                      <a:pt x="4849" y="11235"/>
                      <a:pt x="4785" y="11324"/>
                      <a:pt x="4728" y="11406"/>
                    </a:cubicBezTo>
                    <a:cubicBezTo>
                      <a:pt x="4677" y="11476"/>
                      <a:pt x="4627" y="11540"/>
                      <a:pt x="4582" y="11610"/>
                    </a:cubicBezTo>
                    <a:cubicBezTo>
                      <a:pt x="4455" y="11775"/>
                      <a:pt x="4334" y="11947"/>
                      <a:pt x="4213" y="12112"/>
                    </a:cubicBezTo>
                    <a:cubicBezTo>
                      <a:pt x="4207" y="12112"/>
                      <a:pt x="4201" y="12118"/>
                      <a:pt x="4194" y="12124"/>
                    </a:cubicBezTo>
                    <a:cubicBezTo>
                      <a:pt x="4105" y="12233"/>
                      <a:pt x="4023" y="12347"/>
                      <a:pt x="3959" y="12474"/>
                    </a:cubicBezTo>
                    <a:lnTo>
                      <a:pt x="3953" y="12487"/>
                    </a:lnTo>
                    <a:cubicBezTo>
                      <a:pt x="3915" y="12538"/>
                      <a:pt x="3877" y="12595"/>
                      <a:pt x="3839" y="12652"/>
                    </a:cubicBezTo>
                    <a:cubicBezTo>
                      <a:pt x="3756" y="12760"/>
                      <a:pt x="3692" y="12874"/>
                      <a:pt x="3616" y="12989"/>
                    </a:cubicBezTo>
                    <a:cubicBezTo>
                      <a:pt x="3718" y="12804"/>
                      <a:pt x="3819" y="12627"/>
                      <a:pt x="3921" y="12442"/>
                    </a:cubicBezTo>
                    <a:cubicBezTo>
                      <a:pt x="4144" y="12067"/>
                      <a:pt x="4372" y="11692"/>
                      <a:pt x="4614" y="11324"/>
                    </a:cubicBezTo>
                    <a:cubicBezTo>
                      <a:pt x="4684" y="11222"/>
                      <a:pt x="4747" y="11120"/>
                      <a:pt x="4817" y="11019"/>
                    </a:cubicBezTo>
                    <a:cubicBezTo>
                      <a:pt x="4887" y="10923"/>
                      <a:pt x="4951" y="10822"/>
                      <a:pt x="5001" y="10714"/>
                    </a:cubicBezTo>
                    <a:cubicBezTo>
                      <a:pt x="5006" y="10699"/>
                      <a:pt x="4996" y="10684"/>
                      <a:pt x="4985" y="10684"/>
                    </a:cubicBezTo>
                    <a:cubicBezTo>
                      <a:pt x="4982" y="10684"/>
                      <a:pt x="4979" y="10685"/>
                      <a:pt x="4976" y="10688"/>
                    </a:cubicBezTo>
                    <a:cubicBezTo>
                      <a:pt x="4900" y="10765"/>
                      <a:pt x="4836" y="10847"/>
                      <a:pt x="4779" y="10930"/>
                    </a:cubicBezTo>
                    <a:cubicBezTo>
                      <a:pt x="4716" y="11019"/>
                      <a:pt x="4652" y="11108"/>
                      <a:pt x="4588" y="11203"/>
                    </a:cubicBezTo>
                    <a:cubicBezTo>
                      <a:pt x="4461" y="11381"/>
                      <a:pt x="4347" y="11565"/>
                      <a:pt x="4233" y="11756"/>
                    </a:cubicBezTo>
                    <a:cubicBezTo>
                      <a:pt x="3997" y="12124"/>
                      <a:pt x="3781" y="12506"/>
                      <a:pt x="3578" y="12887"/>
                    </a:cubicBezTo>
                    <a:cubicBezTo>
                      <a:pt x="3508" y="13027"/>
                      <a:pt x="3432" y="13160"/>
                      <a:pt x="3368" y="13300"/>
                    </a:cubicBezTo>
                    <a:cubicBezTo>
                      <a:pt x="3438" y="13122"/>
                      <a:pt x="3508" y="12938"/>
                      <a:pt x="3572" y="12754"/>
                    </a:cubicBezTo>
                    <a:cubicBezTo>
                      <a:pt x="3680" y="12474"/>
                      <a:pt x="3769" y="12194"/>
                      <a:pt x="3826" y="11902"/>
                    </a:cubicBezTo>
                    <a:cubicBezTo>
                      <a:pt x="3830" y="11879"/>
                      <a:pt x="3809" y="11862"/>
                      <a:pt x="3790" y="11862"/>
                    </a:cubicBezTo>
                    <a:cubicBezTo>
                      <a:pt x="3778" y="11862"/>
                      <a:pt x="3767" y="11868"/>
                      <a:pt x="3762" y="11883"/>
                    </a:cubicBezTo>
                    <a:cubicBezTo>
                      <a:pt x="3654" y="12124"/>
                      <a:pt x="3584" y="12379"/>
                      <a:pt x="3495" y="12627"/>
                    </a:cubicBezTo>
                    <a:cubicBezTo>
                      <a:pt x="3406" y="12874"/>
                      <a:pt x="3311" y="13129"/>
                      <a:pt x="3216" y="13370"/>
                    </a:cubicBezTo>
                    <a:cubicBezTo>
                      <a:pt x="3025" y="13859"/>
                      <a:pt x="2822" y="14342"/>
                      <a:pt x="2612" y="14825"/>
                    </a:cubicBezTo>
                    <a:cubicBezTo>
                      <a:pt x="2180" y="15829"/>
                      <a:pt x="1748" y="16840"/>
                      <a:pt x="1316" y="17844"/>
                    </a:cubicBezTo>
                    <a:cubicBezTo>
                      <a:pt x="1074" y="18397"/>
                      <a:pt x="845" y="18943"/>
                      <a:pt x="629" y="19502"/>
                    </a:cubicBezTo>
                    <a:cubicBezTo>
                      <a:pt x="502" y="19674"/>
                      <a:pt x="318" y="19807"/>
                      <a:pt x="115" y="19871"/>
                    </a:cubicBezTo>
                    <a:cubicBezTo>
                      <a:pt x="331" y="18797"/>
                      <a:pt x="763" y="17780"/>
                      <a:pt x="1176" y="16763"/>
                    </a:cubicBezTo>
                    <a:cubicBezTo>
                      <a:pt x="1608" y="15702"/>
                      <a:pt x="2027" y="14628"/>
                      <a:pt x="2472" y="13573"/>
                    </a:cubicBezTo>
                    <a:cubicBezTo>
                      <a:pt x="2720" y="12989"/>
                      <a:pt x="2993" y="12417"/>
                      <a:pt x="3267" y="11851"/>
                    </a:cubicBezTo>
                    <a:lnTo>
                      <a:pt x="3267" y="11845"/>
                    </a:lnTo>
                    <a:cubicBezTo>
                      <a:pt x="3546" y="11578"/>
                      <a:pt x="3819" y="11317"/>
                      <a:pt x="4099" y="11051"/>
                    </a:cubicBezTo>
                    <a:cubicBezTo>
                      <a:pt x="4747" y="10428"/>
                      <a:pt x="5389" y="9805"/>
                      <a:pt x="6018" y="9163"/>
                    </a:cubicBezTo>
                    <a:cubicBezTo>
                      <a:pt x="6647" y="8521"/>
                      <a:pt x="7264" y="7873"/>
                      <a:pt x="7867" y="7206"/>
                    </a:cubicBezTo>
                    <a:cubicBezTo>
                      <a:pt x="8395" y="6621"/>
                      <a:pt x="8948" y="5992"/>
                      <a:pt x="9177" y="5217"/>
                    </a:cubicBezTo>
                    <a:cubicBezTo>
                      <a:pt x="9367" y="4581"/>
                      <a:pt x="9323" y="3831"/>
                      <a:pt x="8903" y="3298"/>
                    </a:cubicBezTo>
                    <a:cubicBezTo>
                      <a:pt x="8852" y="3234"/>
                      <a:pt x="8795" y="3171"/>
                      <a:pt x="8738" y="3113"/>
                    </a:cubicBezTo>
                    <a:cubicBezTo>
                      <a:pt x="8795" y="3082"/>
                      <a:pt x="8852" y="3056"/>
                      <a:pt x="8916" y="3024"/>
                    </a:cubicBezTo>
                    <a:cubicBezTo>
                      <a:pt x="8934" y="3013"/>
                      <a:pt x="8930" y="2979"/>
                      <a:pt x="8909" y="2979"/>
                    </a:cubicBezTo>
                    <a:cubicBezTo>
                      <a:pt x="8907" y="2979"/>
                      <a:pt x="8905" y="2979"/>
                      <a:pt x="8903" y="2980"/>
                    </a:cubicBezTo>
                    <a:cubicBezTo>
                      <a:pt x="8776" y="2999"/>
                      <a:pt x="8655" y="3050"/>
                      <a:pt x="8547" y="3120"/>
                    </a:cubicBezTo>
                    <a:cubicBezTo>
                      <a:pt x="8497" y="3151"/>
                      <a:pt x="8446" y="3190"/>
                      <a:pt x="8395" y="3234"/>
                    </a:cubicBezTo>
                    <a:cubicBezTo>
                      <a:pt x="8350" y="3266"/>
                      <a:pt x="8281" y="3317"/>
                      <a:pt x="8287" y="3387"/>
                    </a:cubicBezTo>
                    <a:cubicBezTo>
                      <a:pt x="8287" y="3399"/>
                      <a:pt x="8306" y="3412"/>
                      <a:pt x="8319" y="3412"/>
                    </a:cubicBezTo>
                    <a:cubicBezTo>
                      <a:pt x="8350" y="3406"/>
                      <a:pt x="8382" y="3393"/>
                      <a:pt x="8401" y="3368"/>
                    </a:cubicBezTo>
                    <a:cubicBezTo>
                      <a:pt x="8420" y="3348"/>
                      <a:pt x="8439" y="3329"/>
                      <a:pt x="8458" y="3310"/>
                    </a:cubicBezTo>
                    <a:cubicBezTo>
                      <a:pt x="8503" y="3266"/>
                      <a:pt x="8554" y="3228"/>
                      <a:pt x="8605" y="3196"/>
                    </a:cubicBezTo>
                    <a:lnTo>
                      <a:pt x="8624" y="3183"/>
                    </a:lnTo>
                    <a:cubicBezTo>
                      <a:pt x="8624" y="3196"/>
                      <a:pt x="8636" y="3209"/>
                      <a:pt x="8643" y="3221"/>
                    </a:cubicBezTo>
                    <a:cubicBezTo>
                      <a:pt x="9138" y="3679"/>
                      <a:pt x="9227" y="4416"/>
                      <a:pt x="9081" y="5045"/>
                    </a:cubicBezTo>
                    <a:cubicBezTo>
                      <a:pt x="8903" y="5801"/>
                      <a:pt x="8376" y="6431"/>
                      <a:pt x="7874" y="6996"/>
                    </a:cubicBezTo>
                    <a:cubicBezTo>
                      <a:pt x="7296" y="7651"/>
                      <a:pt x="6692" y="8286"/>
                      <a:pt x="6082" y="8909"/>
                    </a:cubicBezTo>
                    <a:cubicBezTo>
                      <a:pt x="5472" y="9538"/>
                      <a:pt x="4849" y="10167"/>
                      <a:pt x="4226" y="10777"/>
                    </a:cubicBezTo>
                    <a:cubicBezTo>
                      <a:pt x="3597" y="11387"/>
                      <a:pt x="2962" y="11997"/>
                      <a:pt x="2326" y="12601"/>
                    </a:cubicBezTo>
                    <a:cubicBezTo>
                      <a:pt x="2269" y="12658"/>
                      <a:pt x="2218" y="12709"/>
                      <a:pt x="2167" y="12760"/>
                    </a:cubicBezTo>
                    <a:cubicBezTo>
                      <a:pt x="2269" y="12194"/>
                      <a:pt x="2402" y="11635"/>
                      <a:pt x="2561" y="11082"/>
                    </a:cubicBezTo>
                    <a:cubicBezTo>
                      <a:pt x="2574" y="11082"/>
                      <a:pt x="2587" y="11082"/>
                      <a:pt x="2593" y="11070"/>
                    </a:cubicBezTo>
                    <a:cubicBezTo>
                      <a:pt x="3044" y="10231"/>
                      <a:pt x="3584" y="9436"/>
                      <a:pt x="4207" y="8712"/>
                    </a:cubicBezTo>
                    <a:cubicBezTo>
                      <a:pt x="4379" y="8509"/>
                      <a:pt x="4569" y="8312"/>
                      <a:pt x="4728" y="8096"/>
                    </a:cubicBezTo>
                    <a:cubicBezTo>
                      <a:pt x="4749" y="8075"/>
                      <a:pt x="4728" y="8046"/>
                      <a:pt x="4705" y="8046"/>
                    </a:cubicBezTo>
                    <a:cubicBezTo>
                      <a:pt x="4700" y="8046"/>
                      <a:pt x="4695" y="8047"/>
                      <a:pt x="4690" y="8051"/>
                    </a:cubicBezTo>
                    <a:cubicBezTo>
                      <a:pt x="4506" y="8204"/>
                      <a:pt x="4334" y="8369"/>
                      <a:pt x="4182" y="8553"/>
                    </a:cubicBezTo>
                    <a:cubicBezTo>
                      <a:pt x="4023" y="8737"/>
                      <a:pt x="3870" y="8928"/>
                      <a:pt x="3724" y="9119"/>
                    </a:cubicBezTo>
                    <a:cubicBezTo>
                      <a:pt x="3432" y="9500"/>
                      <a:pt x="3165" y="9907"/>
                      <a:pt x="2930" y="10326"/>
                    </a:cubicBezTo>
                    <a:cubicBezTo>
                      <a:pt x="2809" y="10542"/>
                      <a:pt x="2701" y="10758"/>
                      <a:pt x="2593" y="10974"/>
                    </a:cubicBezTo>
                    <a:cubicBezTo>
                      <a:pt x="2625" y="10885"/>
                      <a:pt x="2657" y="10790"/>
                      <a:pt x="2682" y="10695"/>
                    </a:cubicBezTo>
                    <a:cubicBezTo>
                      <a:pt x="2695" y="10695"/>
                      <a:pt x="2707" y="10688"/>
                      <a:pt x="2707" y="10682"/>
                    </a:cubicBezTo>
                    <a:cubicBezTo>
                      <a:pt x="2866" y="10332"/>
                      <a:pt x="3012" y="9977"/>
                      <a:pt x="3184" y="9633"/>
                    </a:cubicBezTo>
                    <a:cubicBezTo>
                      <a:pt x="3705" y="8591"/>
                      <a:pt x="4385" y="7638"/>
                      <a:pt x="5192" y="6806"/>
                    </a:cubicBezTo>
                    <a:cubicBezTo>
                      <a:pt x="5345" y="6647"/>
                      <a:pt x="5504" y="6500"/>
                      <a:pt x="5662" y="6354"/>
                    </a:cubicBezTo>
                    <a:lnTo>
                      <a:pt x="5891" y="6132"/>
                    </a:lnTo>
                    <a:cubicBezTo>
                      <a:pt x="5980" y="6062"/>
                      <a:pt x="6056" y="5986"/>
                      <a:pt x="6133" y="5909"/>
                    </a:cubicBezTo>
                    <a:cubicBezTo>
                      <a:pt x="6144" y="5893"/>
                      <a:pt x="6131" y="5862"/>
                      <a:pt x="6111" y="5862"/>
                    </a:cubicBezTo>
                    <a:cubicBezTo>
                      <a:pt x="6108" y="5862"/>
                      <a:pt x="6104" y="5863"/>
                      <a:pt x="6101" y="5865"/>
                    </a:cubicBezTo>
                    <a:cubicBezTo>
                      <a:pt x="6018" y="5916"/>
                      <a:pt x="5942" y="5973"/>
                      <a:pt x="5866" y="6030"/>
                    </a:cubicBezTo>
                    <a:cubicBezTo>
                      <a:pt x="5796" y="6094"/>
                      <a:pt x="5720" y="6151"/>
                      <a:pt x="5643" y="6215"/>
                    </a:cubicBezTo>
                    <a:cubicBezTo>
                      <a:pt x="5497" y="6342"/>
                      <a:pt x="5357" y="6475"/>
                      <a:pt x="5224" y="6615"/>
                    </a:cubicBezTo>
                    <a:cubicBezTo>
                      <a:pt x="4944" y="6888"/>
                      <a:pt x="4684" y="7180"/>
                      <a:pt x="4436" y="7485"/>
                    </a:cubicBezTo>
                    <a:cubicBezTo>
                      <a:pt x="3947" y="8089"/>
                      <a:pt x="3521" y="8744"/>
                      <a:pt x="3171" y="9443"/>
                    </a:cubicBezTo>
                    <a:cubicBezTo>
                      <a:pt x="3133" y="9519"/>
                      <a:pt x="3095" y="9595"/>
                      <a:pt x="3063" y="9665"/>
                    </a:cubicBezTo>
                    <a:cubicBezTo>
                      <a:pt x="3222" y="9278"/>
                      <a:pt x="3400" y="8896"/>
                      <a:pt x="3597" y="8521"/>
                    </a:cubicBezTo>
                    <a:cubicBezTo>
                      <a:pt x="3699" y="8337"/>
                      <a:pt x="3800" y="8146"/>
                      <a:pt x="3902" y="7968"/>
                    </a:cubicBezTo>
                    <a:cubicBezTo>
                      <a:pt x="4010" y="7784"/>
                      <a:pt x="4131" y="7600"/>
                      <a:pt x="4220" y="7409"/>
                    </a:cubicBezTo>
                    <a:cubicBezTo>
                      <a:pt x="4238" y="7378"/>
                      <a:pt x="4211" y="7349"/>
                      <a:pt x="4182" y="7349"/>
                    </a:cubicBezTo>
                    <a:cubicBezTo>
                      <a:pt x="4171" y="7349"/>
                      <a:pt x="4159" y="7354"/>
                      <a:pt x="4150" y="7365"/>
                    </a:cubicBezTo>
                    <a:cubicBezTo>
                      <a:pt x="4029" y="7517"/>
                      <a:pt x="3921" y="7676"/>
                      <a:pt x="3826" y="7841"/>
                    </a:cubicBezTo>
                    <a:cubicBezTo>
                      <a:pt x="3731" y="8000"/>
                      <a:pt x="3635" y="8172"/>
                      <a:pt x="3546" y="8337"/>
                    </a:cubicBezTo>
                    <a:cubicBezTo>
                      <a:pt x="3483" y="8445"/>
                      <a:pt x="3425" y="8553"/>
                      <a:pt x="3375" y="8667"/>
                    </a:cubicBezTo>
                    <a:cubicBezTo>
                      <a:pt x="3406" y="8578"/>
                      <a:pt x="3445" y="8483"/>
                      <a:pt x="3483" y="8394"/>
                    </a:cubicBezTo>
                    <a:cubicBezTo>
                      <a:pt x="3692" y="7879"/>
                      <a:pt x="3921" y="7371"/>
                      <a:pt x="4169" y="6869"/>
                    </a:cubicBezTo>
                    <a:cubicBezTo>
                      <a:pt x="4410" y="6373"/>
                      <a:pt x="4665" y="5878"/>
                      <a:pt x="4932" y="5395"/>
                    </a:cubicBezTo>
                    <a:cubicBezTo>
                      <a:pt x="5160" y="4963"/>
                      <a:pt x="5415" y="4537"/>
                      <a:pt x="5688" y="4136"/>
                    </a:cubicBezTo>
                    <a:cubicBezTo>
                      <a:pt x="5993" y="3717"/>
                      <a:pt x="6361" y="3348"/>
                      <a:pt x="6832" y="3126"/>
                    </a:cubicBezTo>
                    <a:cubicBezTo>
                      <a:pt x="6879" y="3097"/>
                      <a:pt x="6855" y="3029"/>
                      <a:pt x="6806" y="3029"/>
                    </a:cubicBezTo>
                    <a:cubicBezTo>
                      <a:pt x="6802" y="3029"/>
                      <a:pt x="6798" y="3030"/>
                      <a:pt x="6794" y="3031"/>
                    </a:cubicBezTo>
                    <a:cubicBezTo>
                      <a:pt x="6565" y="3126"/>
                      <a:pt x="6355" y="3253"/>
                      <a:pt x="6171" y="3412"/>
                    </a:cubicBezTo>
                    <a:lnTo>
                      <a:pt x="6317" y="3158"/>
                    </a:lnTo>
                    <a:lnTo>
                      <a:pt x="6431" y="2961"/>
                    </a:lnTo>
                    <a:cubicBezTo>
                      <a:pt x="6469" y="2897"/>
                      <a:pt x="6514" y="2834"/>
                      <a:pt x="6546" y="2770"/>
                    </a:cubicBezTo>
                    <a:cubicBezTo>
                      <a:pt x="6590" y="2694"/>
                      <a:pt x="6635" y="2618"/>
                      <a:pt x="6679" y="2541"/>
                    </a:cubicBezTo>
                    <a:cubicBezTo>
                      <a:pt x="6768" y="2389"/>
                      <a:pt x="6863" y="2236"/>
                      <a:pt x="6959" y="2090"/>
                    </a:cubicBezTo>
                    <a:cubicBezTo>
                      <a:pt x="7079" y="1906"/>
                      <a:pt x="7200" y="1728"/>
                      <a:pt x="7327" y="1550"/>
                    </a:cubicBezTo>
                    <a:lnTo>
                      <a:pt x="7327" y="1550"/>
                    </a:lnTo>
                    <a:cubicBezTo>
                      <a:pt x="7276" y="1652"/>
                      <a:pt x="7232" y="1766"/>
                      <a:pt x="7213" y="1881"/>
                    </a:cubicBezTo>
                    <a:cubicBezTo>
                      <a:pt x="7213" y="1893"/>
                      <a:pt x="7224" y="1903"/>
                      <a:pt x="7235" y="1903"/>
                    </a:cubicBezTo>
                    <a:cubicBezTo>
                      <a:pt x="7241" y="1903"/>
                      <a:pt x="7247" y="1900"/>
                      <a:pt x="7251" y="1893"/>
                    </a:cubicBezTo>
                    <a:cubicBezTo>
                      <a:pt x="7340" y="1747"/>
                      <a:pt x="7410" y="1588"/>
                      <a:pt x="7486" y="1436"/>
                    </a:cubicBezTo>
                    <a:cubicBezTo>
                      <a:pt x="7582" y="1283"/>
                      <a:pt x="7690" y="1131"/>
                      <a:pt x="7804" y="991"/>
                    </a:cubicBezTo>
                    <a:cubicBezTo>
                      <a:pt x="8007" y="762"/>
                      <a:pt x="8236" y="559"/>
                      <a:pt x="8484" y="387"/>
                    </a:cubicBezTo>
                    <a:cubicBezTo>
                      <a:pt x="8554" y="355"/>
                      <a:pt x="8624" y="317"/>
                      <a:pt x="8694" y="292"/>
                    </a:cubicBezTo>
                    <a:cubicBezTo>
                      <a:pt x="8872" y="216"/>
                      <a:pt x="9062" y="165"/>
                      <a:pt x="9253" y="127"/>
                    </a:cubicBezTo>
                    <a:close/>
                    <a:moveTo>
                      <a:pt x="9709" y="0"/>
                    </a:moveTo>
                    <a:cubicBezTo>
                      <a:pt x="9205" y="0"/>
                      <a:pt x="8696" y="150"/>
                      <a:pt x="8268" y="406"/>
                    </a:cubicBezTo>
                    <a:cubicBezTo>
                      <a:pt x="8096" y="502"/>
                      <a:pt x="7944" y="629"/>
                      <a:pt x="7817" y="781"/>
                    </a:cubicBezTo>
                    <a:cubicBezTo>
                      <a:pt x="7806" y="797"/>
                      <a:pt x="7821" y="816"/>
                      <a:pt x="7837" y="816"/>
                    </a:cubicBezTo>
                    <a:cubicBezTo>
                      <a:pt x="7841" y="816"/>
                      <a:pt x="7845" y="815"/>
                      <a:pt x="7848" y="813"/>
                    </a:cubicBezTo>
                    <a:lnTo>
                      <a:pt x="7880" y="787"/>
                    </a:lnTo>
                    <a:lnTo>
                      <a:pt x="7880" y="787"/>
                    </a:lnTo>
                    <a:cubicBezTo>
                      <a:pt x="7836" y="838"/>
                      <a:pt x="7791" y="883"/>
                      <a:pt x="7747" y="934"/>
                    </a:cubicBezTo>
                    <a:cubicBezTo>
                      <a:pt x="7677" y="1016"/>
                      <a:pt x="7613" y="1099"/>
                      <a:pt x="7550" y="1188"/>
                    </a:cubicBezTo>
                    <a:lnTo>
                      <a:pt x="7537" y="1194"/>
                    </a:lnTo>
                    <a:cubicBezTo>
                      <a:pt x="7435" y="1309"/>
                      <a:pt x="7340" y="1429"/>
                      <a:pt x="7251" y="1544"/>
                    </a:cubicBezTo>
                    <a:cubicBezTo>
                      <a:pt x="7238" y="1544"/>
                      <a:pt x="7232" y="1544"/>
                      <a:pt x="7226" y="1550"/>
                    </a:cubicBezTo>
                    <a:cubicBezTo>
                      <a:pt x="6946" y="1919"/>
                      <a:pt x="6705" y="2306"/>
                      <a:pt x="6457" y="2694"/>
                    </a:cubicBezTo>
                    <a:cubicBezTo>
                      <a:pt x="6330" y="2885"/>
                      <a:pt x="6215" y="3082"/>
                      <a:pt x="6095" y="3279"/>
                    </a:cubicBezTo>
                    <a:cubicBezTo>
                      <a:pt x="5986" y="3437"/>
                      <a:pt x="5891" y="3603"/>
                      <a:pt x="5809" y="3774"/>
                    </a:cubicBezTo>
                    <a:cubicBezTo>
                      <a:pt x="5777" y="3806"/>
                      <a:pt x="5751" y="3844"/>
                      <a:pt x="5720" y="3882"/>
                    </a:cubicBezTo>
                    <a:cubicBezTo>
                      <a:pt x="5434" y="4264"/>
                      <a:pt x="5173" y="4670"/>
                      <a:pt x="4951" y="5096"/>
                    </a:cubicBezTo>
                    <a:cubicBezTo>
                      <a:pt x="4398" y="6081"/>
                      <a:pt x="3902" y="7091"/>
                      <a:pt x="3464" y="8134"/>
                    </a:cubicBezTo>
                    <a:cubicBezTo>
                      <a:pt x="3260" y="8617"/>
                      <a:pt x="3063" y="9106"/>
                      <a:pt x="2917" y="9608"/>
                    </a:cubicBezTo>
                    <a:cubicBezTo>
                      <a:pt x="2897" y="9606"/>
                      <a:pt x="2877" y="9605"/>
                      <a:pt x="2857" y="9605"/>
                    </a:cubicBezTo>
                    <a:cubicBezTo>
                      <a:pt x="2803" y="9605"/>
                      <a:pt x="2751" y="9611"/>
                      <a:pt x="2695" y="9621"/>
                    </a:cubicBezTo>
                    <a:cubicBezTo>
                      <a:pt x="2612" y="9633"/>
                      <a:pt x="2523" y="9640"/>
                      <a:pt x="2440" y="9659"/>
                    </a:cubicBezTo>
                    <a:cubicBezTo>
                      <a:pt x="2269" y="9684"/>
                      <a:pt x="2097" y="9710"/>
                      <a:pt x="1926" y="9741"/>
                    </a:cubicBezTo>
                    <a:cubicBezTo>
                      <a:pt x="1754" y="9773"/>
                      <a:pt x="1589" y="9811"/>
                      <a:pt x="1417" y="9843"/>
                    </a:cubicBezTo>
                    <a:cubicBezTo>
                      <a:pt x="1341" y="9862"/>
                      <a:pt x="1265" y="9881"/>
                      <a:pt x="1189" y="9900"/>
                    </a:cubicBezTo>
                    <a:cubicBezTo>
                      <a:pt x="1100" y="9919"/>
                      <a:pt x="1017" y="9945"/>
                      <a:pt x="934" y="9977"/>
                    </a:cubicBezTo>
                    <a:cubicBezTo>
                      <a:pt x="922" y="9983"/>
                      <a:pt x="915" y="9989"/>
                      <a:pt x="915" y="10002"/>
                    </a:cubicBezTo>
                    <a:cubicBezTo>
                      <a:pt x="903" y="10015"/>
                      <a:pt x="890" y="10034"/>
                      <a:pt x="884" y="10053"/>
                    </a:cubicBezTo>
                    <a:cubicBezTo>
                      <a:pt x="871" y="10085"/>
                      <a:pt x="871" y="10116"/>
                      <a:pt x="884" y="10154"/>
                    </a:cubicBezTo>
                    <a:cubicBezTo>
                      <a:pt x="903" y="10212"/>
                      <a:pt x="953" y="10250"/>
                      <a:pt x="1017" y="10263"/>
                    </a:cubicBezTo>
                    <a:lnTo>
                      <a:pt x="1011" y="10263"/>
                    </a:lnTo>
                    <a:cubicBezTo>
                      <a:pt x="1000" y="10273"/>
                      <a:pt x="1003" y="10289"/>
                      <a:pt x="1012" y="10289"/>
                    </a:cubicBezTo>
                    <a:cubicBezTo>
                      <a:pt x="1014" y="10289"/>
                      <a:pt x="1015" y="10289"/>
                      <a:pt x="1017" y="10288"/>
                    </a:cubicBezTo>
                    <a:cubicBezTo>
                      <a:pt x="1119" y="10275"/>
                      <a:pt x="1214" y="10250"/>
                      <a:pt x="1309" y="10212"/>
                    </a:cubicBezTo>
                    <a:cubicBezTo>
                      <a:pt x="1411" y="10180"/>
                      <a:pt x="1513" y="10148"/>
                      <a:pt x="1614" y="10110"/>
                    </a:cubicBezTo>
                    <a:lnTo>
                      <a:pt x="1919" y="10008"/>
                    </a:lnTo>
                    <a:lnTo>
                      <a:pt x="2027" y="9970"/>
                    </a:lnTo>
                    <a:lnTo>
                      <a:pt x="2027" y="9970"/>
                    </a:lnTo>
                    <a:cubicBezTo>
                      <a:pt x="1907" y="10034"/>
                      <a:pt x="1786" y="10097"/>
                      <a:pt x="1665" y="10174"/>
                    </a:cubicBezTo>
                    <a:cubicBezTo>
                      <a:pt x="1589" y="10218"/>
                      <a:pt x="1506" y="10269"/>
                      <a:pt x="1430" y="10326"/>
                    </a:cubicBezTo>
                    <a:cubicBezTo>
                      <a:pt x="1341" y="10364"/>
                      <a:pt x="1271" y="10428"/>
                      <a:pt x="1214" y="10498"/>
                    </a:cubicBezTo>
                    <a:cubicBezTo>
                      <a:pt x="1201" y="10517"/>
                      <a:pt x="1220" y="10536"/>
                      <a:pt x="1239" y="10536"/>
                    </a:cubicBezTo>
                    <a:cubicBezTo>
                      <a:pt x="1246" y="10536"/>
                      <a:pt x="1252" y="10529"/>
                      <a:pt x="1259" y="10529"/>
                    </a:cubicBezTo>
                    <a:cubicBezTo>
                      <a:pt x="1252" y="10542"/>
                      <a:pt x="1265" y="10561"/>
                      <a:pt x="1278" y="10561"/>
                    </a:cubicBezTo>
                    <a:cubicBezTo>
                      <a:pt x="1405" y="10529"/>
                      <a:pt x="1525" y="10491"/>
                      <a:pt x="1640" y="10447"/>
                    </a:cubicBezTo>
                    <a:cubicBezTo>
                      <a:pt x="1767" y="10402"/>
                      <a:pt x="1894" y="10358"/>
                      <a:pt x="2015" y="10320"/>
                    </a:cubicBezTo>
                    <a:cubicBezTo>
                      <a:pt x="2269" y="10237"/>
                      <a:pt x="2510" y="10148"/>
                      <a:pt x="2758" y="10059"/>
                    </a:cubicBezTo>
                    <a:lnTo>
                      <a:pt x="2758" y="10059"/>
                    </a:lnTo>
                    <a:cubicBezTo>
                      <a:pt x="2580" y="10542"/>
                      <a:pt x="2434" y="11031"/>
                      <a:pt x="2313" y="11527"/>
                    </a:cubicBezTo>
                    <a:cubicBezTo>
                      <a:pt x="2250" y="11794"/>
                      <a:pt x="2199" y="12055"/>
                      <a:pt x="2155" y="12321"/>
                    </a:cubicBezTo>
                    <a:cubicBezTo>
                      <a:pt x="2085" y="12493"/>
                      <a:pt x="2053" y="12677"/>
                      <a:pt x="2078" y="12855"/>
                    </a:cubicBezTo>
                    <a:cubicBezTo>
                      <a:pt x="2078" y="12878"/>
                      <a:pt x="2098" y="12895"/>
                      <a:pt x="2119" y="12895"/>
                    </a:cubicBezTo>
                    <a:cubicBezTo>
                      <a:pt x="2127" y="12895"/>
                      <a:pt x="2135" y="12892"/>
                      <a:pt x="2142" y="12887"/>
                    </a:cubicBezTo>
                    <a:cubicBezTo>
                      <a:pt x="2479" y="12588"/>
                      <a:pt x="2803" y="12277"/>
                      <a:pt x="3127" y="11966"/>
                    </a:cubicBezTo>
                    <a:lnTo>
                      <a:pt x="3146" y="11947"/>
                    </a:lnTo>
                    <a:lnTo>
                      <a:pt x="3146" y="11947"/>
                    </a:lnTo>
                    <a:cubicBezTo>
                      <a:pt x="2898" y="12398"/>
                      <a:pt x="2669" y="12868"/>
                      <a:pt x="2472" y="13345"/>
                    </a:cubicBezTo>
                    <a:cubicBezTo>
                      <a:pt x="2243" y="13866"/>
                      <a:pt x="2034" y="14400"/>
                      <a:pt x="1818" y="14927"/>
                    </a:cubicBezTo>
                    <a:cubicBezTo>
                      <a:pt x="1602" y="15454"/>
                      <a:pt x="1373" y="16001"/>
                      <a:pt x="1157" y="16535"/>
                    </a:cubicBezTo>
                    <a:cubicBezTo>
                      <a:pt x="934" y="17075"/>
                      <a:pt x="725" y="17583"/>
                      <a:pt x="528" y="18117"/>
                    </a:cubicBezTo>
                    <a:cubicBezTo>
                      <a:pt x="299" y="18702"/>
                      <a:pt x="127" y="19299"/>
                      <a:pt x="7" y="19915"/>
                    </a:cubicBezTo>
                    <a:cubicBezTo>
                      <a:pt x="1" y="19944"/>
                      <a:pt x="21" y="19967"/>
                      <a:pt x="48" y="19967"/>
                    </a:cubicBezTo>
                    <a:cubicBezTo>
                      <a:pt x="51" y="19967"/>
                      <a:pt x="54" y="19967"/>
                      <a:pt x="57" y="19966"/>
                    </a:cubicBezTo>
                    <a:cubicBezTo>
                      <a:pt x="312" y="19915"/>
                      <a:pt x="540" y="19769"/>
                      <a:pt x="687" y="19560"/>
                    </a:cubicBezTo>
                    <a:cubicBezTo>
                      <a:pt x="693" y="19569"/>
                      <a:pt x="702" y="19574"/>
                      <a:pt x="711" y="19574"/>
                    </a:cubicBezTo>
                    <a:cubicBezTo>
                      <a:pt x="720" y="19574"/>
                      <a:pt x="728" y="19569"/>
                      <a:pt x="731" y="19560"/>
                    </a:cubicBezTo>
                    <a:cubicBezTo>
                      <a:pt x="845" y="19337"/>
                      <a:pt x="979" y="19121"/>
                      <a:pt x="1131" y="18924"/>
                    </a:cubicBezTo>
                    <a:cubicBezTo>
                      <a:pt x="1278" y="18733"/>
                      <a:pt x="1443" y="18549"/>
                      <a:pt x="1595" y="18371"/>
                    </a:cubicBezTo>
                    <a:cubicBezTo>
                      <a:pt x="1761" y="18181"/>
                      <a:pt x="1913" y="17984"/>
                      <a:pt x="2053" y="17774"/>
                    </a:cubicBezTo>
                    <a:cubicBezTo>
                      <a:pt x="2129" y="17653"/>
                      <a:pt x="2199" y="17526"/>
                      <a:pt x="2256" y="17399"/>
                    </a:cubicBezTo>
                    <a:cubicBezTo>
                      <a:pt x="2663" y="17151"/>
                      <a:pt x="2873" y="16675"/>
                      <a:pt x="3019" y="16242"/>
                    </a:cubicBezTo>
                    <a:cubicBezTo>
                      <a:pt x="3197" y="15690"/>
                      <a:pt x="3337" y="15118"/>
                      <a:pt x="3502" y="14552"/>
                    </a:cubicBezTo>
                    <a:cubicBezTo>
                      <a:pt x="3807" y="13484"/>
                      <a:pt x="4169" y="12417"/>
                      <a:pt x="4804" y="11489"/>
                    </a:cubicBezTo>
                    <a:cubicBezTo>
                      <a:pt x="4874" y="11406"/>
                      <a:pt x="4938" y="11317"/>
                      <a:pt x="5001" y="11235"/>
                    </a:cubicBezTo>
                    <a:lnTo>
                      <a:pt x="5078" y="11139"/>
                    </a:lnTo>
                    <a:cubicBezTo>
                      <a:pt x="5281" y="10923"/>
                      <a:pt x="5491" y="10714"/>
                      <a:pt x="5713" y="10510"/>
                    </a:cubicBezTo>
                    <a:cubicBezTo>
                      <a:pt x="5770" y="10485"/>
                      <a:pt x="5828" y="10460"/>
                      <a:pt x="5885" y="10434"/>
                    </a:cubicBezTo>
                    <a:cubicBezTo>
                      <a:pt x="5885" y="10434"/>
                      <a:pt x="5891" y="10440"/>
                      <a:pt x="5898" y="10440"/>
                    </a:cubicBezTo>
                    <a:cubicBezTo>
                      <a:pt x="6215" y="10631"/>
                      <a:pt x="6539" y="10796"/>
                      <a:pt x="6851" y="10981"/>
                    </a:cubicBezTo>
                    <a:cubicBezTo>
                      <a:pt x="6857" y="11012"/>
                      <a:pt x="6863" y="11051"/>
                      <a:pt x="6876" y="11082"/>
                    </a:cubicBezTo>
                    <a:cubicBezTo>
                      <a:pt x="6889" y="11120"/>
                      <a:pt x="6914" y="11152"/>
                      <a:pt x="6946" y="11184"/>
                    </a:cubicBezTo>
                    <a:cubicBezTo>
                      <a:pt x="6971" y="11203"/>
                      <a:pt x="7003" y="11216"/>
                      <a:pt x="7041" y="11216"/>
                    </a:cubicBezTo>
                    <a:cubicBezTo>
                      <a:pt x="7041" y="11222"/>
                      <a:pt x="7048" y="11228"/>
                      <a:pt x="7054" y="11228"/>
                    </a:cubicBezTo>
                    <a:cubicBezTo>
                      <a:pt x="7093" y="11256"/>
                      <a:pt x="7141" y="11274"/>
                      <a:pt x="7191" y="11274"/>
                    </a:cubicBezTo>
                    <a:cubicBezTo>
                      <a:pt x="7198" y="11274"/>
                      <a:pt x="7206" y="11274"/>
                      <a:pt x="7213" y="11273"/>
                    </a:cubicBezTo>
                    <a:cubicBezTo>
                      <a:pt x="7245" y="11273"/>
                      <a:pt x="7264" y="11241"/>
                      <a:pt x="7251" y="11209"/>
                    </a:cubicBezTo>
                    <a:cubicBezTo>
                      <a:pt x="7245" y="11197"/>
                      <a:pt x="7238" y="11178"/>
                      <a:pt x="7226" y="11165"/>
                    </a:cubicBezTo>
                    <a:lnTo>
                      <a:pt x="7226" y="11165"/>
                    </a:lnTo>
                    <a:cubicBezTo>
                      <a:pt x="7296" y="11209"/>
                      <a:pt x="7372" y="11248"/>
                      <a:pt x="7442" y="11292"/>
                    </a:cubicBezTo>
                    <a:lnTo>
                      <a:pt x="7728" y="11464"/>
                    </a:lnTo>
                    <a:cubicBezTo>
                      <a:pt x="7912" y="11578"/>
                      <a:pt x="8096" y="11692"/>
                      <a:pt x="8281" y="11807"/>
                    </a:cubicBezTo>
                    <a:cubicBezTo>
                      <a:pt x="8630" y="12029"/>
                      <a:pt x="8961" y="12264"/>
                      <a:pt x="9304" y="12487"/>
                    </a:cubicBezTo>
                    <a:cubicBezTo>
                      <a:pt x="9304" y="12493"/>
                      <a:pt x="9304" y="12499"/>
                      <a:pt x="9310" y="12499"/>
                    </a:cubicBezTo>
                    <a:cubicBezTo>
                      <a:pt x="9399" y="12576"/>
                      <a:pt x="9488" y="12646"/>
                      <a:pt x="9590" y="12703"/>
                    </a:cubicBezTo>
                    <a:cubicBezTo>
                      <a:pt x="9599" y="12706"/>
                      <a:pt x="9609" y="12708"/>
                      <a:pt x="9617" y="12708"/>
                    </a:cubicBezTo>
                    <a:cubicBezTo>
                      <a:pt x="9626" y="12708"/>
                      <a:pt x="9634" y="12706"/>
                      <a:pt x="9640" y="12703"/>
                    </a:cubicBezTo>
                    <a:cubicBezTo>
                      <a:pt x="9774" y="12798"/>
                      <a:pt x="9907" y="12874"/>
                      <a:pt x="10054" y="12944"/>
                    </a:cubicBezTo>
                    <a:cubicBezTo>
                      <a:pt x="10244" y="13033"/>
                      <a:pt x="10448" y="13103"/>
                      <a:pt x="10657" y="13154"/>
                    </a:cubicBezTo>
                    <a:cubicBezTo>
                      <a:pt x="10659" y="13154"/>
                      <a:pt x="10661" y="13154"/>
                      <a:pt x="10663" y="13154"/>
                    </a:cubicBezTo>
                    <a:cubicBezTo>
                      <a:pt x="10697" y="13154"/>
                      <a:pt x="10712" y="13102"/>
                      <a:pt x="10676" y="13084"/>
                    </a:cubicBezTo>
                    <a:cubicBezTo>
                      <a:pt x="10657" y="13078"/>
                      <a:pt x="10638" y="13065"/>
                      <a:pt x="10625" y="13052"/>
                    </a:cubicBezTo>
                    <a:cubicBezTo>
                      <a:pt x="10657" y="13033"/>
                      <a:pt x="10664" y="12989"/>
                      <a:pt x="10632" y="12963"/>
                    </a:cubicBezTo>
                    <a:cubicBezTo>
                      <a:pt x="10517" y="12881"/>
                      <a:pt x="10397" y="12792"/>
                      <a:pt x="10282" y="12709"/>
                    </a:cubicBezTo>
                    <a:cubicBezTo>
                      <a:pt x="10276" y="12703"/>
                      <a:pt x="10263" y="12690"/>
                      <a:pt x="10257" y="12684"/>
                    </a:cubicBezTo>
                    <a:cubicBezTo>
                      <a:pt x="10193" y="12627"/>
                      <a:pt x="10136" y="12569"/>
                      <a:pt x="10066" y="12518"/>
                    </a:cubicBezTo>
                    <a:cubicBezTo>
                      <a:pt x="10079" y="12499"/>
                      <a:pt x="10079" y="12474"/>
                      <a:pt x="10060" y="12461"/>
                    </a:cubicBezTo>
                    <a:cubicBezTo>
                      <a:pt x="9914" y="12328"/>
                      <a:pt x="9755" y="12207"/>
                      <a:pt x="9583" y="12099"/>
                    </a:cubicBezTo>
                    <a:cubicBezTo>
                      <a:pt x="9418" y="11978"/>
                      <a:pt x="9246" y="11858"/>
                      <a:pt x="9081" y="11750"/>
                    </a:cubicBezTo>
                    <a:cubicBezTo>
                      <a:pt x="8910" y="11635"/>
                      <a:pt x="8744" y="11521"/>
                      <a:pt x="8573" y="11413"/>
                    </a:cubicBezTo>
                    <a:cubicBezTo>
                      <a:pt x="8414" y="11305"/>
                      <a:pt x="8255" y="11203"/>
                      <a:pt x="8084" y="11114"/>
                    </a:cubicBezTo>
                    <a:lnTo>
                      <a:pt x="8090" y="11101"/>
                    </a:lnTo>
                    <a:cubicBezTo>
                      <a:pt x="8153" y="11012"/>
                      <a:pt x="8173" y="10898"/>
                      <a:pt x="8141" y="10796"/>
                    </a:cubicBezTo>
                    <a:cubicBezTo>
                      <a:pt x="8128" y="10745"/>
                      <a:pt x="8103" y="10701"/>
                      <a:pt x="8077" y="10657"/>
                    </a:cubicBezTo>
                    <a:cubicBezTo>
                      <a:pt x="8090" y="10644"/>
                      <a:pt x="8096" y="10625"/>
                      <a:pt x="8090" y="10612"/>
                    </a:cubicBezTo>
                    <a:cubicBezTo>
                      <a:pt x="8052" y="10498"/>
                      <a:pt x="7969" y="10409"/>
                      <a:pt x="7861" y="10364"/>
                    </a:cubicBezTo>
                    <a:cubicBezTo>
                      <a:pt x="7810" y="10340"/>
                      <a:pt x="7755" y="10327"/>
                      <a:pt x="7701" y="10327"/>
                    </a:cubicBezTo>
                    <a:cubicBezTo>
                      <a:pt x="7654" y="10327"/>
                      <a:pt x="7607" y="10337"/>
                      <a:pt x="7562" y="10358"/>
                    </a:cubicBezTo>
                    <a:lnTo>
                      <a:pt x="7562" y="10339"/>
                    </a:lnTo>
                    <a:cubicBezTo>
                      <a:pt x="7575" y="10282"/>
                      <a:pt x="7588" y="10218"/>
                      <a:pt x="7601" y="10154"/>
                    </a:cubicBezTo>
                    <a:cubicBezTo>
                      <a:pt x="7626" y="10027"/>
                      <a:pt x="7651" y="9900"/>
                      <a:pt x="7670" y="9773"/>
                    </a:cubicBezTo>
                    <a:cubicBezTo>
                      <a:pt x="7690" y="9646"/>
                      <a:pt x="7702" y="9525"/>
                      <a:pt x="7715" y="9398"/>
                    </a:cubicBezTo>
                    <a:cubicBezTo>
                      <a:pt x="7721" y="9335"/>
                      <a:pt x="7728" y="9271"/>
                      <a:pt x="7734" y="9208"/>
                    </a:cubicBezTo>
                    <a:cubicBezTo>
                      <a:pt x="7734" y="9176"/>
                      <a:pt x="7734" y="9138"/>
                      <a:pt x="7740" y="9106"/>
                    </a:cubicBezTo>
                    <a:cubicBezTo>
                      <a:pt x="7982" y="8858"/>
                      <a:pt x="8211" y="8604"/>
                      <a:pt x="8414" y="8331"/>
                    </a:cubicBezTo>
                    <a:cubicBezTo>
                      <a:pt x="8516" y="8197"/>
                      <a:pt x="8617" y="8064"/>
                      <a:pt x="8706" y="7918"/>
                    </a:cubicBezTo>
                    <a:cubicBezTo>
                      <a:pt x="8795" y="7784"/>
                      <a:pt x="8878" y="7638"/>
                      <a:pt x="8941" y="7485"/>
                    </a:cubicBezTo>
                    <a:cubicBezTo>
                      <a:pt x="8941" y="7479"/>
                      <a:pt x="8941" y="7473"/>
                      <a:pt x="8941" y="7466"/>
                    </a:cubicBezTo>
                    <a:cubicBezTo>
                      <a:pt x="8986" y="7403"/>
                      <a:pt x="9024" y="7333"/>
                      <a:pt x="9069" y="7269"/>
                    </a:cubicBezTo>
                    <a:cubicBezTo>
                      <a:pt x="9513" y="6545"/>
                      <a:pt x="9837" y="5763"/>
                      <a:pt x="10041" y="4944"/>
                    </a:cubicBezTo>
                    <a:cubicBezTo>
                      <a:pt x="10104" y="4702"/>
                      <a:pt x="10136" y="4454"/>
                      <a:pt x="10149" y="4213"/>
                    </a:cubicBezTo>
                    <a:lnTo>
                      <a:pt x="10149" y="4187"/>
                    </a:lnTo>
                    <a:cubicBezTo>
                      <a:pt x="10168" y="4156"/>
                      <a:pt x="10181" y="4117"/>
                      <a:pt x="10181" y="4086"/>
                    </a:cubicBezTo>
                    <a:cubicBezTo>
                      <a:pt x="10193" y="4041"/>
                      <a:pt x="10206" y="3997"/>
                      <a:pt x="10219" y="3952"/>
                    </a:cubicBezTo>
                    <a:cubicBezTo>
                      <a:pt x="10231" y="3908"/>
                      <a:pt x="10244" y="3863"/>
                      <a:pt x="10263" y="3825"/>
                    </a:cubicBezTo>
                    <a:cubicBezTo>
                      <a:pt x="10276" y="3781"/>
                      <a:pt x="10282" y="3762"/>
                      <a:pt x="10295" y="3730"/>
                    </a:cubicBezTo>
                    <a:cubicBezTo>
                      <a:pt x="10524" y="3437"/>
                      <a:pt x="10803" y="3190"/>
                      <a:pt x="11115" y="2999"/>
                    </a:cubicBezTo>
                    <a:cubicBezTo>
                      <a:pt x="11420" y="2834"/>
                      <a:pt x="11750" y="2726"/>
                      <a:pt x="12093" y="2688"/>
                    </a:cubicBezTo>
                    <a:cubicBezTo>
                      <a:pt x="12144" y="2681"/>
                      <a:pt x="12201" y="2675"/>
                      <a:pt x="12259" y="2669"/>
                    </a:cubicBezTo>
                    <a:lnTo>
                      <a:pt x="12316" y="2669"/>
                    </a:lnTo>
                    <a:cubicBezTo>
                      <a:pt x="12532" y="2721"/>
                      <a:pt x="12753" y="2747"/>
                      <a:pt x="12973" y="2747"/>
                    </a:cubicBezTo>
                    <a:cubicBezTo>
                      <a:pt x="13102" y="2747"/>
                      <a:pt x="13231" y="2738"/>
                      <a:pt x="13358" y="2719"/>
                    </a:cubicBezTo>
                    <a:cubicBezTo>
                      <a:pt x="13396" y="2707"/>
                      <a:pt x="13409" y="2669"/>
                      <a:pt x="13390" y="2637"/>
                    </a:cubicBezTo>
                    <a:cubicBezTo>
                      <a:pt x="13396" y="2630"/>
                      <a:pt x="13396" y="2618"/>
                      <a:pt x="13390" y="2611"/>
                    </a:cubicBezTo>
                    <a:cubicBezTo>
                      <a:pt x="13263" y="2484"/>
                      <a:pt x="13123" y="2383"/>
                      <a:pt x="12970" y="2294"/>
                    </a:cubicBezTo>
                    <a:cubicBezTo>
                      <a:pt x="12824" y="2198"/>
                      <a:pt x="12678" y="2116"/>
                      <a:pt x="12532" y="2033"/>
                    </a:cubicBezTo>
                    <a:cubicBezTo>
                      <a:pt x="12532" y="2027"/>
                      <a:pt x="12532" y="2020"/>
                      <a:pt x="12532" y="2014"/>
                    </a:cubicBezTo>
                    <a:cubicBezTo>
                      <a:pt x="12475" y="1912"/>
                      <a:pt x="12411" y="1823"/>
                      <a:pt x="12348" y="1722"/>
                    </a:cubicBezTo>
                    <a:cubicBezTo>
                      <a:pt x="12290" y="1626"/>
                      <a:pt x="12233" y="1531"/>
                      <a:pt x="12176" y="1436"/>
                    </a:cubicBezTo>
                    <a:cubicBezTo>
                      <a:pt x="12062" y="1251"/>
                      <a:pt x="11935" y="1073"/>
                      <a:pt x="11801" y="908"/>
                    </a:cubicBezTo>
                    <a:cubicBezTo>
                      <a:pt x="11680" y="762"/>
                      <a:pt x="11541" y="629"/>
                      <a:pt x="11382" y="521"/>
                    </a:cubicBezTo>
                    <a:cubicBezTo>
                      <a:pt x="11305" y="463"/>
                      <a:pt x="11229" y="419"/>
                      <a:pt x="11147" y="381"/>
                    </a:cubicBezTo>
                    <a:lnTo>
                      <a:pt x="11070" y="355"/>
                    </a:lnTo>
                    <a:cubicBezTo>
                      <a:pt x="11000" y="317"/>
                      <a:pt x="10924" y="279"/>
                      <a:pt x="10848" y="247"/>
                    </a:cubicBezTo>
                    <a:cubicBezTo>
                      <a:pt x="10683" y="184"/>
                      <a:pt x="10511" y="133"/>
                      <a:pt x="10340" y="101"/>
                    </a:cubicBezTo>
                    <a:cubicBezTo>
                      <a:pt x="10314" y="95"/>
                      <a:pt x="10295" y="95"/>
                      <a:pt x="10270" y="88"/>
                    </a:cubicBezTo>
                    <a:cubicBezTo>
                      <a:pt x="10270" y="76"/>
                      <a:pt x="10263" y="69"/>
                      <a:pt x="10257" y="63"/>
                    </a:cubicBezTo>
                    <a:cubicBezTo>
                      <a:pt x="10078" y="20"/>
                      <a:pt x="9894" y="0"/>
                      <a:pt x="9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6968132" y="1208961"/>
                <a:ext cx="37300" cy="67522"/>
              </a:xfrm>
              <a:custGeom>
                <a:avLst/>
                <a:gdLst/>
                <a:ahLst/>
                <a:cxnLst/>
                <a:rect l="l" t="t" r="r" b="b"/>
                <a:pathLst>
                  <a:path w="195" h="353" extrusionOk="0">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6794832" y="1251042"/>
                <a:ext cx="37873" cy="34813"/>
              </a:xfrm>
              <a:custGeom>
                <a:avLst/>
                <a:gdLst/>
                <a:ahLst/>
                <a:cxnLst/>
                <a:rect l="l" t="t" r="r" b="b"/>
                <a:pathLst>
                  <a:path w="198" h="182" extrusionOk="0">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0"/>
              <p:cNvSpPr/>
              <p:nvPr/>
            </p:nvSpPr>
            <p:spPr>
              <a:xfrm>
                <a:off x="6814151" y="1233062"/>
                <a:ext cx="48968" cy="52028"/>
              </a:xfrm>
              <a:custGeom>
                <a:avLst/>
                <a:gdLst/>
                <a:ahLst/>
                <a:cxnLst/>
                <a:rect l="l" t="t" r="r" b="b"/>
                <a:pathLst>
                  <a:path w="256" h="272" extrusionOk="0">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0"/>
              <p:cNvSpPr/>
              <p:nvPr/>
            </p:nvSpPr>
            <p:spPr>
              <a:xfrm>
                <a:off x="6839974" y="1148708"/>
                <a:ext cx="139826" cy="126627"/>
              </a:xfrm>
              <a:custGeom>
                <a:avLst/>
                <a:gdLst/>
                <a:ahLst/>
                <a:cxnLst/>
                <a:rect l="l" t="t" r="r" b="b"/>
                <a:pathLst>
                  <a:path w="731" h="662" extrusionOk="0">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0"/>
              <p:cNvSpPr/>
              <p:nvPr/>
            </p:nvSpPr>
            <p:spPr>
              <a:xfrm>
                <a:off x="6353740" y="1403493"/>
                <a:ext cx="47437" cy="18745"/>
              </a:xfrm>
              <a:custGeom>
                <a:avLst/>
                <a:gdLst/>
                <a:ahLst/>
                <a:cxnLst/>
                <a:rect l="l" t="t" r="r" b="b"/>
                <a:pathLst>
                  <a:path w="248" h="98" extrusionOk="0">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0"/>
              <p:cNvSpPr/>
              <p:nvPr/>
            </p:nvSpPr>
            <p:spPr>
              <a:xfrm>
                <a:off x="6304964" y="1384173"/>
                <a:ext cx="100039" cy="21232"/>
              </a:xfrm>
              <a:custGeom>
                <a:avLst/>
                <a:gdLst/>
                <a:ahLst/>
                <a:cxnLst/>
                <a:rect l="l" t="t" r="r" b="b"/>
                <a:pathLst>
                  <a:path w="523" h="111" extrusionOk="0">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0"/>
              <p:cNvSpPr/>
              <p:nvPr/>
            </p:nvSpPr>
            <p:spPr>
              <a:xfrm>
                <a:off x="7023220" y="1315121"/>
                <a:ext cx="24675" cy="24675"/>
              </a:xfrm>
              <a:custGeom>
                <a:avLst/>
                <a:gdLst/>
                <a:ahLst/>
                <a:cxnLst/>
                <a:rect l="l" t="t" r="r" b="b"/>
                <a:pathLst>
                  <a:path w="129" h="129" extrusionOk="0">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0"/>
              <p:cNvSpPr/>
              <p:nvPr/>
            </p:nvSpPr>
            <p:spPr>
              <a:xfrm>
                <a:off x="7005240" y="1300201"/>
                <a:ext cx="25632" cy="26588"/>
              </a:xfrm>
              <a:custGeom>
                <a:avLst/>
                <a:gdLst/>
                <a:ahLst/>
                <a:cxnLst/>
                <a:rect l="l" t="t" r="r" b="b"/>
                <a:pathLst>
                  <a:path w="134" h="139" extrusionOk="0">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0"/>
              <p:cNvSpPr/>
              <p:nvPr/>
            </p:nvSpPr>
            <p:spPr>
              <a:xfrm>
                <a:off x="7056312" y="1323346"/>
                <a:ext cx="7460" cy="8608"/>
              </a:xfrm>
              <a:custGeom>
                <a:avLst/>
                <a:gdLst/>
                <a:ahLst/>
                <a:cxnLst/>
                <a:rect l="l" t="t" r="r" b="b"/>
                <a:pathLst>
                  <a:path w="39" h="45" extrusionOk="0">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0"/>
              <p:cNvSpPr/>
              <p:nvPr/>
            </p:nvSpPr>
            <p:spPr>
              <a:xfrm>
                <a:off x="6497200" y="1312443"/>
                <a:ext cx="30414" cy="15111"/>
              </a:xfrm>
              <a:custGeom>
                <a:avLst/>
                <a:gdLst/>
                <a:ahLst/>
                <a:cxnLst/>
                <a:rect l="l" t="t" r="r" b="b"/>
                <a:pathLst>
                  <a:path w="159" h="79" extrusionOk="0">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0"/>
              <p:cNvSpPr/>
              <p:nvPr/>
            </p:nvSpPr>
            <p:spPr>
              <a:xfrm>
                <a:off x="6442877" y="1300010"/>
                <a:ext cx="74790" cy="27544"/>
              </a:xfrm>
              <a:custGeom>
                <a:avLst/>
                <a:gdLst/>
                <a:ahLst/>
                <a:cxnLst/>
                <a:rect l="l" t="t" r="r" b="b"/>
                <a:pathLst>
                  <a:path w="391" h="144" extrusionOk="0">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0"/>
              <p:cNvSpPr/>
              <p:nvPr/>
            </p:nvSpPr>
            <p:spPr>
              <a:xfrm>
                <a:off x="6515372" y="1328511"/>
                <a:ext cx="20850" cy="10712"/>
              </a:xfrm>
              <a:custGeom>
                <a:avLst/>
                <a:gdLst/>
                <a:ahLst/>
                <a:cxnLst/>
                <a:rect l="l" t="t" r="r" b="b"/>
                <a:pathLst>
                  <a:path w="109" h="56" extrusionOk="0">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0"/>
              <p:cNvSpPr/>
              <p:nvPr/>
            </p:nvSpPr>
            <p:spPr>
              <a:xfrm>
                <a:off x="6438669" y="1183521"/>
                <a:ext cx="31944" cy="25440"/>
              </a:xfrm>
              <a:custGeom>
                <a:avLst/>
                <a:gdLst/>
                <a:ahLst/>
                <a:cxnLst/>
                <a:rect l="l" t="t" r="r" b="b"/>
                <a:pathLst>
                  <a:path w="167" h="133" extrusionOk="0">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0"/>
              <p:cNvSpPr/>
              <p:nvPr/>
            </p:nvSpPr>
            <p:spPr>
              <a:xfrm>
                <a:off x="6412846" y="1152916"/>
                <a:ext cx="65992" cy="53750"/>
              </a:xfrm>
              <a:custGeom>
                <a:avLst/>
                <a:gdLst/>
                <a:ahLst/>
                <a:cxnLst/>
                <a:rect l="l" t="t" r="r" b="b"/>
                <a:pathLst>
                  <a:path w="345" h="281" extrusionOk="0">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0"/>
              <p:cNvSpPr/>
              <p:nvPr/>
            </p:nvSpPr>
            <p:spPr>
              <a:xfrm>
                <a:off x="6956655" y="1524573"/>
                <a:ext cx="32900" cy="22188"/>
              </a:xfrm>
              <a:custGeom>
                <a:avLst/>
                <a:gdLst/>
                <a:ahLst/>
                <a:cxnLst/>
                <a:rect l="l" t="t" r="r" b="b"/>
                <a:pathLst>
                  <a:path w="172" h="116" extrusionOk="0">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0"/>
              <p:cNvSpPr/>
              <p:nvPr/>
            </p:nvSpPr>
            <p:spPr>
              <a:xfrm>
                <a:off x="6953594" y="1528781"/>
                <a:ext cx="76129" cy="49350"/>
              </a:xfrm>
              <a:custGeom>
                <a:avLst/>
                <a:gdLst/>
                <a:ahLst/>
                <a:cxnLst/>
                <a:rect l="l" t="t" r="r" b="b"/>
                <a:pathLst>
                  <a:path w="398" h="258" extrusionOk="0">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0"/>
              <p:cNvSpPr/>
              <p:nvPr/>
            </p:nvSpPr>
            <p:spPr>
              <a:xfrm>
                <a:off x="6133959" y="1983836"/>
                <a:ext cx="111325" cy="103865"/>
              </a:xfrm>
              <a:custGeom>
                <a:avLst/>
                <a:gdLst/>
                <a:ahLst/>
                <a:cxnLst/>
                <a:rect l="l" t="t" r="r" b="b"/>
                <a:pathLst>
                  <a:path w="582" h="543" extrusionOk="0">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0"/>
              <p:cNvSpPr/>
              <p:nvPr/>
            </p:nvSpPr>
            <p:spPr>
              <a:xfrm>
                <a:off x="5972710" y="2329479"/>
                <a:ext cx="276208" cy="334166"/>
              </a:xfrm>
              <a:custGeom>
                <a:avLst/>
                <a:gdLst/>
                <a:ahLst/>
                <a:cxnLst/>
                <a:rect l="l" t="t" r="r" b="b"/>
                <a:pathLst>
                  <a:path w="1444" h="1747" extrusionOk="0">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0"/>
              <p:cNvSpPr/>
              <p:nvPr/>
            </p:nvSpPr>
            <p:spPr>
              <a:xfrm>
                <a:off x="6307450" y="2208781"/>
                <a:ext cx="21615" cy="37873"/>
              </a:xfrm>
              <a:custGeom>
                <a:avLst/>
                <a:gdLst/>
                <a:ahLst/>
                <a:cxnLst/>
                <a:rect l="l" t="t" r="r" b="b"/>
                <a:pathLst>
                  <a:path w="113" h="198" extrusionOk="0">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0"/>
              <p:cNvSpPr/>
              <p:nvPr/>
            </p:nvSpPr>
            <p:spPr>
              <a:xfrm>
                <a:off x="6290427" y="2482694"/>
                <a:ext cx="230875" cy="266070"/>
              </a:xfrm>
              <a:custGeom>
                <a:avLst/>
                <a:gdLst/>
                <a:ahLst/>
                <a:cxnLst/>
                <a:rect l="l" t="t" r="r" b="b"/>
                <a:pathLst>
                  <a:path w="1207" h="1391" extrusionOk="0">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0"/>
              <p:cNvSpPr/>
              <p:nvPr/>
            </p:nvSpPr>
            <p:spPr>
              <a:xfrm>
                <a:off x="6556114" y="2280894"/>
                <a:ext cx="79764" cy="131409"/>
              </a:xfrm>
              <a:custGeom>
                <a:avLst/>
                <a:gdLst/>
                <a:ahLst/>
                <a:cxnLst/>
                <a:rect l="l" t="t" r="r" b="b"/>
                <a:pathLst>
                  <a:path w="417" h="687" extrusionOk="0">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0"/>
              <p:cNvSpPr/>
              <p:nvPr/>
            </p:nvSpPr>
            <p:spPr>
              <a:xfrm>
                <a:off x="6647929" y="2165169"/>
                <a:ext cx="40169" cy="70008"/>
              </a:xfrm>
              <a:custGeom>
                <a:avLst/>
                <a:gdLst/>
                <a:ahLst/>
                <a:cxnLst/>
                <a:rect l="l" t="t" r="r" b="b"/>
                <a:pathLst>
                  <a:path w="210" h="366" extrusionOk="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0"/>
              <p:cNvSpPr/>
              <p:nvPr/>
            </p:nvSpPr>
            <p:spPr>
              <a:xfrm>
                <a:off x="5604305" y="2447499"/>
                <a:ext cx="483938" cy="534628"/>
              </a:xfrm>
              <a:custGeom>
                <a:avLst/>
                <a:gdLst/>
                <a:ahLst/>
                <a:cxnLst/>
                <a:rect l="l" t="t" r="r" b="b"/>
                <a:pathLst>
                  <a:path w="2530" h="2795" extrusionOk="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0"/>
              <p:cNvSpPr/>
              <p:nvPr/>
            </p:nvSpPr>
            <p:spPr>
              <a:xfrm>
                <a:off x="5875731" y="2408095"/>
                <a:ext cx="62931" cy="56619"/>
              </a:xfrm>
              <a:custGeom>
                <a:avLst/>
                <a:gdLst/>
                <a:ahLst/>
                <a:cxnLst/>
                <a:rect l="l" t="t" r="r" b="b"/>
                <a:pathLst>
                  <a:path w="329" h="296" extrusionOk="0">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0"/>
              <p:cNvSpPr/>
              <p:nvPr/>
            </p:nvSpPr>
            <p:spPr>
              <a:xfrm>
                <a:off x="6379180" y="1553647"/>
                <a:ext cx="102526" cy="125862"/>
              </a:xfrm>
              <a:custGeom>
                <a:avLst/>
                <a:gdLst/>
                <a:ahLst/>
                <a:cxnLst/>
                <a:rect l="l" t="t" r="r" b="b"/>
                <a:pathLst>
                  <a:path w="536" h="658" extrusionOk="0">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0"/>
              <p:cNvSpPr/>
              <p:nvPr/>
            </p:nvSpPr>
            <p:spPr>
              <a:xfrm>
                <a:off x="6353931" y="1588078"/>
                <a:ext cx="54515" cy="50498"/>
              </a:xfrm>
              <a:custGeom>
                <a:avLst/>
                <a:gdLst/>
                <a:ahLst/>
                <a:cxnLst/>
                <a:rect l="l" t="t" r="r" b="b"/>
                <a:pathLst>
                  <a:path w="285" h="264" extrusionOk="0">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0"/>
              <p:cNvSpPr/>
              <p:nvPr/>
            </p:nvSpPr>
            <p:spPr>
              <a:xfrm>
                <a:off x="6432930" y="1555369"/>
                <a:ext cx="139443" cy="93345"/>
              </a:xfrm>
              <a:custGeom>
                <a:avLst/>
                <a:gdLst/>
                <a:ahLst/>
                <a:cxnLst/>
                <a:rect l="l" t="t" r="r" b="b"/>
                <a:pathLst>
                  <a:path w="729" h="488" extrusionOk="0">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898" name="Google Shape;1898;p60"/>
          <p:cNvPicPr preferRelativeResize="0"/>
          <p:nvPr/>
        </p:nvPicPr>
        <p:blipFill>
          <a:blip r:embed="rId3">
            <a:alphaModFix/>
          </a:blip>
          <a:stretch>
            <a:fillRect/>
          </a:stretch>
        </p:blipFill>
        <p:spPr>
          <a:xfrm>
            <a:off x="88400" y="1214725"/>
            <a:ext cx="5531000" cy="2931175"/>
          </a:xfrm>
          <a:prstGeom prst="rect">
            <a:avLst/>
          </a:prstGeom>
          <a:noFill/>
          <a:ln>
            <a:noFill/>
          </a:ln>
        </p:spPr>
      </p:pic>
      <p:sp>
        <p:nvSpPr>
          <p:cNvPr id="1899" name="Google Shape;1899;p60"/>
          <p:cNvSpPr txBox="1"/>
          <p:nvPr/>
        </p:nvSpPr>
        <p:spPr>
          <a:xfrm>
            <a:off x="88375" y="4318275"/>
            <a:ext cx="5395200" cy="4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The model as a whole seems statistically significant and explains about 73.1% of the variability in sightings. Population is a significant predictor of sightings.</a:t>
            </a:r>
            <a:endParaRPr sz="1000">
              <a:latin typeface="Nunito"/>
              <a:ea typeface="Nunito"/>
              <a:cs typeface="Nunito"/>
              <a:sym typeface="Nunito"/>
            </a:endParaRPr>
          </a:p>
          <a:p>
            <a:pPr marL="0" lvl="0" indent="0" algn="l" rtl="0">
              <a:spcBef>
                <a:spcPts val="0"/>
              </a:spcBef>
              <a:spcAft>
                <a:spcPts val="0"/>
              </a:spcAft>
              <a:buNone/>
            </a:pPr>
            <a:endParaRPr sz="1000">
              <a:latin typeface="Nunito"/>
              <a:ea typeface="Nunito"/>
              <a:cs typeface="Nunito"/>
              <a:sym typeface="Nunito"/>
            </a:endParaRPr>
          </a:p>
          <a:p>
            <a:pPr marL="0" lvl="0" indent="0" algn="l" rtl="0">
              <a:spcBef>
                <a:spcPts val="0"/>
              </a:spcBef>
              <a:spcAft>
                <a:spcPts val="0"/>
              </a:spcAft>
              <a:buNone/>
            </a:pPr>
            <a:endParaRPr sz="10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61"/>
          <p:cNvSpPr txBox="1">
            <a:spLocks noGrp="1"/>
          </p:cNvSpPr>
          <p:nvPr>
            <p:ph type="title"/>
          </p:nvPr>
        </p:nvSpPr>
        <p:spPr>
          <a:xfrm>
            <a:off x="2979575" y="18118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800"/>
              <a:t>END</a:t>
            </a:r>
            <a:endParaRPr sz="7800"/>
          </a:p>
        </p:txBody>
      </p:sp>
      <p:sp>
        <p:nvSpPr>
          <p:cNvPr id="1905" name="Google Shape;1905;p61"/>
          <p:cNvSpPr/>
          <p:nvPr/>
        </p:nvSpPr>
        <p:spPr>
          <a:xfrm>
            <a:off x="7042226" y="2324412"/>
            <a:ext cx="2367900" cy="2882225"/>
          </a:xfrm>
          <a:custGeom>
            <a:avLst/>
            <a:gdLst/>
            <a:ahLst/>
            <a:cxnLst/>
            <a:rect l="l" t="t" r="r" b="b"/>
            <a:pathLst>
              <a:path w="94716" h="115289" extrusionOk="0">
                <a:moveTo>
                  <a:pt x="37191" y="115289"/>
                </a:moveTo>
                <a:cubicBezTo>
                  <a:pt x="47099" y="107861"/>
                  <a:pt x="61113" y="102604"/>
                  <a:pt x="65237" y="90928"/>
                </a:cubicBezTo>
                <a:cubicBezTo>
                  <a:pt x="68511" y="81658"/>
                  <a:pt x="65065" y="69379"/>
                  <a:pt x="58277" y="62267"/>
                </a:cubicBezTo>
                <a:cubicBezTo>
                  <a:pt x="49127" y="52681"/>
                  <a:pt x="34066" y="48961"/>
                  <a:pt x="20814" y="48961"/>
                </a:cubicBezTo>
                <a:cubicBezTo>
                  <a:pt x="14871" y="48961"/>
                  <a:pt x="6913" y="48724"/>
                  <a:pt x="3617" y="53669"/>
                </a:cubicBezTo>
                <a:cubicBezTo>
                  <a:pt x="1301" y="57143"/>
                  <a:pt x="-1632" y="62848"/>
                  <a:pt x="1161" y="65952"/>
                </a:cubicBezTo>
                <a:cubicBezTo>
                  <a:pt x="10240" y="76042"/>
                  <a:pt x="36172" y="68183"/>
                  <a:pt x="40466" y="55307"/>
                </a:cubicBezTo>
                <a:cubicBezTo>
                  <a:pt x="45705" y="39597"/>
                  <a:pt x="34443" y="15916"/>
                  <a:pt x="47836" y="6175"/>
                </a:cubicBezTo>
                <a:cubicBezTo>
                  <a:pt x="53136" y="2320"/>
                  <a:pt x="60387" y="2189"/>
                  <a:pt x="66875" y="1262"/>
                </a:cubicBezTo>
                <a:cubicBezTo>
                  <a:pt x="76078" y="-53"/>
                  <a:pt x="86403" y="-1262"/>
                  <a:pt x="94716" y="2900"/>
                </a:cubicBezTo>
              </a:path>
            </a:pathLst>
          </a:custGeom>
          <a:noFill/>
          <a:ln w="19050" cap="flat" cmpd="sng">
            <a:solidFill>
              <a:schemeClr val="lt2"/>
            </a:solidFill>
            <a:prstDash val="dash"/>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Dealing with the data</a:t>
            </a:r>
            <a:endParaRPr/>
          </a:p>
          <a:p>
            <a:pPr marL="0" lvl="0" indent="0" algn="l" rtl="0">
              <a:spcBef>
                <a:spcPts val="0"/>
              </a:spcBef>
              <a:spcAft>
                <a:spcPts val="0"/>
              </a:spcAft>
              <a:buNone/>
            </a:pPr>
            <a:endParaRPr/>
          </a:p>
        </p:txBody>
      </p:sp>
      <p:sp>
        <p:nvSpPr>
          <p:cNvPr id="371" name="Google Shape;371;p39"/>
          <p:cNvSpPr txBox="1"/>
          <p:nvPr/>
        </p:nvSpPr>
        <p:spPr>
          <a:xfrm>
            <a:off x="1328413" y="410740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a:solidFill>
                <a:schemeClr val="dk1"/>
              </a:solidFill>
              <a:latin typeface="Fredoka One"/>
              <a:ea typeface="Fredoka One"/>
              <a:cs typeface="Fredoka One"/>
              <a:sym typeface="Fredoka One"/>
            </a:endParaRPr>
          </a:p>
        </p:txBody>
      </p:sp>
      <p:sp>
        <p:nvSpPr>
          <p:cNvPr id="372" name="Google Shape;372;p39"/>
          <p:cNvSpPr txBox="1"/>
          <p:nvPr/>
        </p:nvSpPr>
        <p:spPr>
          <a:xfrm>
            <a:off x="4461300" y="4107400"/>
            <a:ext cx="3708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600">
              <a:solidFill>
                <a:schemeClr val="dk1"/>
              </a:solidFill>
              <a:latin typeface="Fredoka One"/>
              <a:ea typeface="Fredoka One"/>
              <a:cs typeface="Fredoka One"/>
              <a:sym typeface="Fredoka One"/>
            </a:endParaRPr>
          </a:p>
        </p:txBody>
      </p:sp>
      <p:sp>
        <p:nvSpPr>
          <p:cNvPr id="373" name="Google Shape;373;p39"/>
          <p:cNvSpPr txBox="1"/>
          <p:nvPr/>
        </p:nvSpPr>
        <p:spPr>
          <a:xfrm>
            <a:off x="2869350" y="1336400"/>
            <a:ext cx="5845500" cy="26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The initial complete dataset of 140GB was gigantic</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This was eventually reduced to a more reasonable 60MB</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50 Columns</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1.8M rows of data</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Reduced to 31 columns and 10K rows</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a:p>
            <a:pPr marL="0" lvl="0" indent="0" algn="l" rtl="0">
              <a:spcBef>
                <a:spcPts val="0"/>
              </a:spcBef>
              <a:spcAft>
                <a:spcPts val="0"/>
              </a:spcAft>
              <a:buNone/>
            </a:pPr>
            <a:r>
              <a:rPr lang="en" b="1">
                <a:latin typeface="Nunito"/>
                <a:ea typeface="Nunito"/>
                <a:cs typeface="Nunito"/>
                <a:sym typeface="Nunito"/>
              </a:rPr>
              <a:t>Date column was ‘object’ so was changed to datetime format</a:t>
            </a: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a:p>
            <a:pPr marL="0" lvl="0" indent="0" algn="l" rtl="0">
              <a:spcBef>
                <a:spcPts val="0"/>
              </a:spcBef>
              <a:spcAft>
                <a:spcPts val="0"/>
              </a:spcAft>
              <a:buNone/>
            </a:pPr>
            <a:endParaRPr b="1">
              <a:latin typeface="Nunito"/>
              <a:ea typeface="Nunito"/>
              <a:cs typeface="Nunito"/>
              <a:sym typeface="Nunito"/>
            </a:endParaRPr>
          </a:p>
        </p:txBody>
      </p:sp>
      <p:pic>
        <p:nvPicPr>
          <p:cNvPr id="374" name="Google Shape;374;p39"/>
          <p:cNvPicPr preferRelativeResize="0"/>
          <p:nvPr/>
        </p:nvPicPr>
        <p:blipFill>
          <a:blip r:embed="rId3">
            <a:alphaModFix/>
          </a:blip>
          <a:stretch>
            <a:fillRect/>
          </a:stretch>
        </p:blipFill>
        <p:spPr>
          <a:xfrm>
            <a:off x="-4" y="1336396"/>
            <a:ext cx="2625950" cy="318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0"/>
          <p:cNvSpPr txBox="1">
            <a:spLocks noGrp="1"/>
          </p:cNvSpPr>
          <p:nvPr>
            <p:ph type="title"/>
          </p:nvPr>
        </p:nvSpPr>
        <p:spPr>
          <a:xfrm>
            <a:off x="604810" y="979549"/>
            <a:ext cx="7570200" cy="23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1 : What birds are the most frequently sighted in The Netherlands, what can we see if we look at sightings by days of the week? </a:t>
            </a:r>
            <a:endParaRPr dirty="0"/>
          </a:p>
        </p:txBody>
      </p:sp>
      <p:grpSp>
        <p:nvGrpSpPr>
          <p:cNvPr id="380" name="Google Shape;380;p40"/>
          <p:cNvGrpSpPr/>
          <p:nvPr/>
        </p:nvGrpSpPr>
        <p:grpSpPr>
          <a:xfrm>
            <a:off x="7560711" y="219799"/>
            <a:ext cx="1791472" cy="2556380"/>
            <a:chOff x="7560711" y="219799"/>
            <a:chExt cx="1791472" cy="2556380"/>
          </a:xfrm>
        </p:grpSpPr>
        <p:sp>
          <p:nvSpPr>
            <p:cNvPr id="381" name="Google Shape;381;p40"/>
            <p:cNvSpPr/>
            <p:nvPr/>
          </p:nvSpPr>
          <p:spPr>
            <a:xfrm flipH="1">
              <a:off x="7560711" y="231199"/>
              <a:ext cx="1788204" cy="2544980"/>
            </a:xfrm>
            <a:custGeom>
              <a:avLst/>
              <a:gdLst/>
              <a:ahLst/>
              <a:cxnLst/>
              <a:rect l="l" t="t" r="r" b="b"/>
              <a:pathLst>
                <a:path w="12006" h="17087" extrusionOk="0">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flipH="1">
              <a:off x="8079917" y="382146"/>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flipH="1">
              <a:off x="7826268" y="563409"/>
              <a:ext cx="93834" cy="85344"/>
            </a:xfrm>
            <a:custGeom>
              <a:avLst/>
              <a:gdLst/>
              <a:ahLst/>
              <a:cxnLst/>
              <a:rect l="l" t="t" r="r" b="b"/>
              <a:pathLst>
                <a:path w="630" h="573" extrusionOk="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flipH="1">
              <a:off x="7735413" y="387359"/>
              <a:ext cx="186476" cy="348377"/>
            </a:xfrm>
            <a:custGeom>
              <a:avLst/>
              <a:gdLst/>
              <a:ahLst/>
              <a:cxnLst/>
              <a:rect l="l" t="t" r="r" b="b"/>
              <a:pathLst>
                <a:path w="1252" h="2339" extrusionOk="0">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flipH="1">
              <a:off x="8833268" y="2228288"/>
              <a:ext cx="499851" cy="520852"/>
            </a:xfrm>
            <a:custGeom>
              <a:avLst/>
              <a:gdLst/>
              <a:ahLst/>
              <a:cxnLst/>
              <a:rect l="l" t="t" r="r" b="b"/>
              <a:pathLst>
                <a:path w="3356" h="3497" extrusionOk="0">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flipH="1">
              <a:off x="7794990" y="233055"/>
              <a:ext cx="1395740" cy="2507745"/>
            </a:xfrm>
            <a:custGeom>
              <a:avLst/>
              <a:gdLst/>
              <a:ahLst/>
              <a:cxnLst/>
              <a:rect l="l" t="t" r="r" b="b"/>
              <a:pathLst>
                <a:path w="9371" h="16837" extrusionOk="0">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flipH="1">
              <a:off x="8509616" y="2376933"/>
              <a:ext cx="53172" cy="56896"/>
            </a:xfrm>
            <a:custGeom>
              <a:avLst/>
              <a:gdLst/>
              <a:ahLst/>
              <a:cxnLst/>
              <a:rect l="l" t="t" r="r" b="b"/>
              <a:pathLst>
                <a:path w="357" h="382" extrusionOk="0">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flipH="1">
              <a:off x="8103598" y="1993555"/>
              <a:ext cx="520703" cy="530235"/>
            </a:xfrm>
            <a:custGeom>
              <a:avLst/>
              <a:gdLst/>
              <a:ahLst/>
              <a:cxnLst/>
              <a:rect l="l" t="t" r="r" b="b"/>
              <a:pathLst>
                <a:path w="3496" h="3560" extrusionOk="0">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flipH="1">
              <a:off x="8016467" y="2027663"/>
              <a:ext cx="302055" cy="269884"/>
            </a:xfrm>
            <a:custGeom>
              <a:avLst/>
              <a:gdLst/>
              <a:ahLst/>
              <a:cxnLst/>
              <a:rect l="l" t="t" r="r" b="b"/>
              <a:pathLst>
                <a:path w="2028" h="1812" extrusionOk="0">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flipH="1">
              <a:off x="7971040" y="2010534"/>
              <a:ext cx="35150" cy="65833"/>
            </a:xfrm>
            <a:custGeom>
              <a:avLst/>
              <a:gdLst/>
              <a:ahLst/>
              <a:cxnLst/>
              <a:rect l="l" t="t" r="r" b="b"/>
              <a:pathLst>
                <a:path w="236" h="442" extrusionOk="0">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flipH="1">
              <a:off x="7915186" y="1928169"/>
              <a:ext cx="147751" cy="175305"/>
            </a:xfrm>
            <a:custGeom>
              <a:avLst/>
              <a:gdLst/>
              <a:ahLst/>
              <a:cxnLst/>
              <a:rect l="l" t="t" r="r" b="b"/>
              <a:pathLst>
                <a:path w="992" h="1177" extrusionOk="0">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flipH="1">
              <a:off x="7880185" y="1963320"/>
              <a:ext cx="109920" cy="85195"/>
            </a:xfrm>
            <a:custGeom>
              <a:avLst/>
              <a:gdLst/>
              <a:ahLst/>
              <a:cxnLst/>
              <a:rect l="l" t="t" r="r" b="b"/>
              <a:pathLst>
                <a:path w="738" h="572" extrusionOk="0">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flipH="1">
              <a:off x="7829097" y="1900764"/>
              <a:ext cx="82514" cy="69258"/>
            </a:xfrm>
            <a:custGeom>
              <a:avLst/>
              <a:gdLst/>
              <a:ahLst/>
              <a:cxnLst/>
              <a:rect l="l" t="t" r="r" b="b"/>
              <a:pathLst>
                <a:path w="554" h="465" extrusionOk="0">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flipH="1">
              <a:off x="7778904" y="1870528"/>
              <a:ext cx="72982" cy="67620"/>
            </a:xfrm>
            <a:custGeom>
              <a:avLst/>
              <a:gdLst/>
              <a:ahLst/>
              <a:cxnLst/>
              <a:rect l="l" t="t" r="r" b="b"/>
              <a:pathLst>
                <a:path w="490" h="454" extrusionOk="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flipH="1">
              <a:off x="7738243" y="1837314"/>
              <a:ext cx="274650" cy="94876"/>
            </a:xfrm>
            <a:custGeom>
              <a:avLst/>
              <a:gdLst/>
              <a:ahLst/>
              <a:cxnLst/>
              <a:rect l="l" t="t" r="r" b="b"/>
              <a:pathLst>
                <a:path w="1844" h="637" extrusionOk="0">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flipH="1">
              <a:off x="7723944" y="1831654"/>
              <a:ext cx="60769" cy="59875"/>
            </a:xfrm>
            <a:custGeom>
              <a:avLst/>
              <a:gdLst/>
              <a:ahLst/>
              <a:cxnLst/>
              <a:rect l="l" t="t" r="r" b="b"/>
              <a:pathLst>
                <a:path w="408" h="402" extrusionOk="0">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flipH="1">
              <a:off x="7593321" y="1694478"/>
              <a:ext cx="162943" cy="141197"/>
            </a:xfrm>
            <a:custGeom>
              <a:avLst/>
              <a:gdLst/>
              <a:ahLst/>
              <a:cxnLst/>
              <a:rect l="l" t="t" r="r" b="b"/>
              <a:pathLst>
                <a:path w="1094" h="948" extrusionOk="0">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flipH="1">
              <a:off x="7794990" y="232161"/>
              <a:ext cx="586982" cy="921060"/>
            </a:xfrm>
            <a:custGeom>
              <a:avLst/>
              <a:gdLst/>
              <a:ahLst/>
              <a:cxnLst/>
              <a:rect l="l" t="t" r="r" b="b"/>
              <a:pathLst>
                <a:path w="3941" h="6184" extrusionOk="0">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flipH="1">
              <a:off x="8048639" y="336719"/>
              <a:ext cx="329461" cy="170241"/>
            </a:xfrm>
            <a:custGeom>
              <a:avLst/>
              <a:gdLst/>
              <a:ahLst/>
              <a:cxnLst/>
              <a:rect l="l" t="t" r="r" b="b"/>
              <a:pathLst>
                <a:path w="2212" h="1143" extrusionOk="0">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flipH="1">
              <a:off x="8573065" y="797100"/>
              <a:ext cx="309651" cy="1558087"/>
            </a:xfrm>
            <a:custGeom>
              <a:avLst/>
              <a:gdLst/>
              <a:ahLst/>
              <a:cxnLst/>
              <a:rect l="l" t="t" r="r" b="b"/>
              <a:pathLst>
                <a:path w="2079" h="10461" extrusionOk="0">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flipH="1">
              <a:off x="8648728" y="2502789"/>
              <a:ext cx="143134" cy="103217"/>
            </a:xfrm>
            <a:custGeom>
              <a:avLst/>
              <a:gdLst/>
              <a:ahLst/>
              <a:cxnLst/>
              <a:rect l="l" t="t" r="r" b="b"/>
              <a:pathLst>
                <a:path w="961" h="693" extrusionOk="0">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flipH="1">
              <a:off x="7836694" y="1367252"/>
              <a:ext cx="135389" cy="404230"/>
            </a:xfrm>
            <a:custGeom>
              <a:avLst/>
              <a:gdLst/>
              <a:ahLst/>
              <a:cxnLst/>
              <a:rect l="l" t="t" r="r" b="b"/>
              <a:pathLst>
                <a:path w="909" h="2714" extrusionOk="0">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flipH="1">
              <a:off x="7965976" y="1710713"/>
              <a:ext cx="480786" cy="534406"/>
            </a:xfrm>
            <a:custGeom>
              <a:avLst/>
              <a:gdLst/>
              <a:ahLst/>
              <a:cxnLst/>
              <a:rect l="l" t="t" r="r" b="b"/>
              <a:pathLst>
                <a:path w="3228" h="3588" extrusionOk="0">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flipH="1">
              <a:off x="8152452" y="2055515"/>
              <a:ext cx="885463" cy="564641"/>
            </a:xfrm>
            <a:custGeom>
              <a:avLst/>
              <a:gdLst/>
              <a:ahLst/>
              <a:cxnLst/>
              <a:rect l="l" t="t" r="r" b="b"/>
              <a:pathLst>
                <a:path w="5945" h="3791" extrusionOk="0">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flipH="1">
              <a:off x="8604194" y="1358613"/>
              <a:ext cx="101430" cy="556300"/>
            </a:xfrm>
            <a:custGeom>
              <a:avLst/>
              <a:gdLst/>
              <a:ahLst/>
              <a:cxnLst/>
              <a:rect l="l" t="t" r="r" b="b"/>
              <a:pathLst>
                <a:path w="681" h="3735" extrusionOk="0">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flipH="1">
              <a:off x="8664814" y="1666775"/>
              <a:ext cx="158177" cy="727286"/>
            </a:xfrm>
            <a:custGeom>
              <a:avLst/>
              <a:gdLst/>
              <a:ahLst/>
              <a:cxnLst/>
              <a:rect l="l" t="t" r="r" b="b"/>
              <a:pathLst>
                <a:path w="1062" h="4883" extrusionOk="0">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flipH="1">
              <a:off x="8882717" y="2329867"/>
              <a:ext cx="469467" cy="424784"/>
            </a:xfrm>
            <a:custGeom>
              <a:avLst/>
              <a:gdLst/>
              <a:ahLst/>
              <a:cxnLst/>
              <a:rect l="l" t="t" r="r" b="b"/>
              <a:pathLst>
                <a:path w="3152" h="2852" extrusionOk="0">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flipH="1">
              <a:off x="7743902" y="386316"/>
              <a:ext cx="116026" cy="286119"/>
            </a:xfrm>
            <a:custGeom>
              <a:avLst/>
              <a:gdLst/>
              <a:ahLst/>
              <a:cxnLst/>
              <a:rect l="l" t="t" r="r" b="b"/>
              <a:pathLst>
                <a:path w="779" h="1921" extrusionOk="0">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flipH="1">
              <a:off x="8579619" y="960937"/>
              <a:ext cx="68365" cy="633899"/>
            </a:xfrm>
            <a:custGeom>
              <a:avLst/>
              <a:gdLst/>
              <a:ahLst/>
              <a:cxnLst/>
              <a:rect l="l" t="t" r="r" b="b"/>
              <a:pathLst>
                <a:path w="459" h="4256" extrusionOk="0">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flipH="1">
              <a:off x="8761329" y="1651434"/>
              <a:ext cx="109920" cy="489127"/>
            </a:xfrm>
            <a:custGeom>
              <a:avLst/>
              <a:gdLst/>
              <a:ahLst/>
              <a:cxnLst/>
              <a:rect l="l" t="t" r="r" b="b"/>
              <a:pathLst>
                <a:path w="738" h="3284" extrusionOk="0">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flipH="1">
              <a:off x="8718731" y="1437999"/>
              <a:ext cx="65535" cy="131367"/>
            </a:xfrm>
            <a:custGeom>
              <a:avLst/>
              <a:gdLst/>
              <a:ahLst/>
              <a:cxnLst/>
              <a:rect l="l" t="t" r="r" b="b"/>
              <a:pathLst>
                <a:path w="440" h="882" extrusionOk="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flipH="1">
              <a:off x="8715007" y="1154711"/>
              <a:ext cx="116473" cy="333929"/>
            </a:xfrm>
            <a:custGeom>
              <a:avLst/>
              <a:gdLst/>
              <a:ahLst/>
              <a:cxnLst/>
              <a:rect l="l" t="t" r="r" b="b"/>
              <a:pathLst>
                <a:path w="782" h="2242" extrusionOk="0">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flipH="1">
              <a:off x="7961507" y="1130135"/>
              <a:ext cx="22937" cy="78940"/>
            </a:xfrm>
            <a:custGeom>
              <a:avLst/>
              <a:gdLst/>
              <a:ahLst/>
              <a:cxnLst/>
              <a:rect l="l" t="t" r="r" b="b"/>
              <a:pathLst>
                <a:path w="154" h="530" extrusionOk="0">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flipH="1">
              <a:off x="7991892" y="1163201"/>
              <a:ext cx="8639" cy="36491"/>
            </a:xfrm>
            <a:custGeom>
              <a:avLst/>
              <a:gdLst/>
              <a:ahLst/>
              <a:cxnLst/>
              <a:rect l="l" t="t" r="r" b="b"/>
              <a:pathLst>
                <a:path w="58" h="245" extrusionOk="0">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flipH="1">
              <a:off x="7952124" y="1227842"/>
              <a:ext cx="11469" cy="46768"/>
            </a:xfrm>
            <a:custGeom>
              <a:avLst/>
              <a:gdLst/>
              <a:ahLst/>
              <a:cxnLst/>
              <a:rect l="l" t="t" r="r" b="b"/>
              <a:pathLst>
                <a:path w="77" h="314" extrusionOk="0">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flipH="1">
              <a:off x="7920846" y="1210415"/>
              <a:ext cx="8639" cy="40959"/>
            </a:xfrm>
            <a:custGeom>
              <a:avLst/>
              <a:gdLst/>
              <a:ahLst/>
              <a:cxnLst/>
              <a:rect l="l" t="t" r="r" b="b"/>
              <a:pathLst>
                <a:path w="58" h="275" extrusionOk="0">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flipH="1">
              <a:off x="7931272" y="1084857"/>
              <a:ext cx="12511" cy="37385"/>
            </a:xfrm>
            <a:custGeom>
              <a:avLst/>
              <a:gdLst/>
              <a:ahLst/>
              <a:cxnLst/>
              <a:rect l="l" t="t" r="r" b="b"/>
              <a:pathLst>
                <a:path w="84" h="251" extrusionOk="0">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7994722" y="1253311"/>
              <a:ext cx="8639" cy="35150"/>
            </a:xfrm>
            <a:custGeom>
              <a:avLst/>
              <a:gdLst/>
              <a:ahLst/>
              <a:cxnLst/>
              <a:rect l="l" t="t" r="r" b="b"/>
              <a:pathLst>
                <a:path w="58" h="236" extrusionOk="0">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flipH="1">
              <a:off x="7964337" y="1350570"/>
              <a:ext cx="17277" cy="24427"/>
            </a:xfrm>
            <a:custGeom>
              <a:avLst/>
              <a:gdLst/>
              <a:ahLst/>
              <a:cxnLst/>
              <a:rect l="l" t="t" r="r" b="b"/>
              <a:pathLst>
                <a:path w="116" h="164" extrusionOk="0">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flipH="1">
              <a:off x="8017361" y="1439340"/>
              <a:ext cx="14447" cy="49300"/>
            </a:xfrm>
            <a:custGeom>
              <a:avLst/>
              <a:gdLst/>
              <a:ahLst/>
              <a:cxnLst/>
              <a:rect l="l" t="t" r="r" b="b"/>
              <a:pathLst>
                <a:path w="97" h="331" extrusionOk="0">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8034936" y="1366656"/>
              <a:ext cx="10128" cy="45725"/>
            </a:xfrm>
            <a:custGeom>
              <a:avLst/>
              <a:gdLst/>
              <a:ahLst/>
              <a:cxnLst/>
              <a:rect l="l" t="t" r="r" b="b"/>
              <a:pathLst>
                <a:path w="68" h="307" extrusionOk="0">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flipH="1">
              <a:off x="8009765" y="1094985"/>
              <a:ext cx="17277" cy="44385"/>
            </a:xfrm>
            <a:custGeom>
              <a:avLst/>
              <a:gdLst/>
              <a:ahLst/>
              <a:cxnLst/>
              <a:rect l="l" t="t" r="r" b="b"/>
              <a:pathLst>
                <a:path w="116" h="298" extrusionOk="0">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flipH="1">
              <a:off x="8031659" y="961830"/>
              <a:ext cx="10575" cy="22937"/>
            </a:xfrm>
            <a:custGeom>
              <a:avLst/>
              <a:gdLst/>
              <a:ahLst/>
              <a:cxnLst/>
              <a:rect l="l" t="t" r="r" b="b"/>
              <a:pathLst>
                <a:path w="71" h="154" extrusionOk="0">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7916080" y="1333442"/>
              <a:ext cx="13107" cy="44981"/>
            </a:xfrm>
            <a:custGeom>
              <a:avLst/>
              <a:gdLst/>
              <a:ahLst/>
              <a:cxnLst/>
              <a:rect l="l" t="t" r="r" b="b"/>
              <a:pathLst>
                <a:path w="88" h="302" extrusionOk="0">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flipH="1">
              <a:off x="7940804" y="1417148"/>
              <a:ext cx="7596" cy="40363"/>
            </a:xfrm>
            <a:custGeom>
              <a:avLst/>
              <a:gdLst/>
              <a:ahLst/>
              <a:cxnLst/>
              <a:rect l="l" t="t" r="r" b="b"/>
              <a:pathLst>
                <a:path w="51" h="271" extrusionOk="0">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8027787" y="1662754"/>
              <a:ext cx="42598" cy="80131"/>
            </a:xfrm>
            <a:custGeom>
              <a:avLst/>
              <a:gdLst/>
              <a:ahLst/>
              <a:cxnLst/>
              <a:rect l="l" t="t" r="r" b="b"/>
              <a:pathLst>
                <a:path w="286" h="538" extrusionOk="0">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flipH="1">
              <a:off x="8040149" y="1622688"/>
              <a:ext cx="21895" cy="33959"/>
            </a:xfrm>
            <a:custGeom>
              <a:avLst/>
              <a:gdLst/>
              <a:ahLst/>
              <a:cxnLst/>
              <a:rect l="l" t="t" r="r" b="b"/>
              <a:pathLst>
                <a:path w="147" h="228" extrusionOk="0">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flipH="1">
              <a:off x="8008871" y="1557749"/>
              <a:ext cx="13405" cy="42002"/>
            </a:xfrm>
            <a:custGeom>
              <a:avLst/>
              <a:gdLst/>
              <a:ahLst/>
              <a:cxnLst/>
              <a:rect l="l" t="t" r="r" b="b"/>
              <a:pathLst>
                <a:path w="90" h="282" extrusionOk="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7983402" y="860847"/>
              <a:ext cx="24724" cy="62109"/>
            </a:xfrm>
            <a:custGeom>
              <a:avLst/>
              <a:gdLst/>
              <a:ahLst/>
              <a:cxnLst/>
              <a:rect l="l" t="t" r="r" b="b"/>
              <a:pathLst>
                <a:path w="166" h="417" extrusionOk="0">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flipH="1">
              <a:off x="8039106" y="825548"/>
              <a:ext cx="16384" cy="23533"/>
            </a:xfrm>
            <a:custGeom>
              <a:avLst/>
              <a:gdLst/>
              <a:ahLst/>
              <a:cxnLst/>
              <a:rect l="l" t="t" r="r" b="b"/>
              <a:pathLst>
                <a:path w="110" h="158" extrusionOk="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flipH="1">
              <a:off x="8126238" y="409998"/>
              <a:ext cx="45576" cy="44683"/>
            </a:xfrm>
            <a:custGeom>
              <a:avLst/>
              <a:gdLst/>
              <a:ahLst/>
              <a:cxnLst/>
              <a:rect l="l" t="t" r="r" b="b"/>
              <a:pathLst>
                <a:path w="306" h="300" extrusionOk="0">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7832821" y="1897040"/>
              <a:ext cx="78344" cy="64045"/>
            </a:xfrm>
            <a:custGeom>
              <a:avLst/>
              <a:gdLst/>
              <a:ahLst/>
              <a:cxnLst/>
              <a:rect l="l" t="t" r="r" b="b"/>
              <a:pathLst>
                <a:path w="526" h="430" extrusionOk="0">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flipH="1">
              <a:off x="7582002" y="1689563"/>
              <a:ext cx="172773" cy="138219"/>
            </a:xfrm>
            <a:custGeom>
              <a:avLst/>
              <a:gdLst/>
              <a:ahLst/>
              <a:cxnLst/>
              <a:rect l="l" t="t" r="r" b="b"/>
              <a:pathLst>
                <a:path w="1160" h="928" extrusionOk="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flipH="1">
              <a:off x="8004701" y="2025280"/>
              <a:ext cx="241585" cy="190944"/>
            </a:xfrm>
            <a:custGeom>
              <a:avLst/>
              <a:gdLst/>
              <a:ahLst/>
              <a:cxnLst/>
              <a:rect l="l" t="t" r="r" b="b"/>
              <a:pathLst>
                <a:path w="1622" h="1282" extrusionOk="0">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flipH="1">
              <a:off x="8077004" y="384821"/>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flipH="1">
              <a:off x="7562192" y="219799"/>
              <a:ext cx="1785225" cy="2544980"/>
            </a:xfrm>
            <a:custGeom>
              <a:avLst/>
              <a:gdLst/>
              <a:ahLst/>
              <a:cxnLst/>
              <a:rect l="l" t="t" r="r" b="b"/>
              <a:pathLst>
                <a:path w="11986" h="17087" extrusionOk="0">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1"/>
          <p:cNvSpPr txBox="1">
            <a:spLocks noGrp="1"/>
          </p:cNvSpPr>
          <p:nvPr>
            <p:ph type="subTitle" idx="1"/>
          </p:nvPr>
        </p:nvSpPr>
        <p:spPr>
          <a:xfrm>
            <a:off x="6311075" y="53450"/>
            <a:ext cx="2686200" cy="13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271 unique birds (by common name) are present in the sightings data sample. These are the top 30 birds by the number of sightings</a:t>
            </a:r>
            <a:endParaRPr sz="1400" b="1"/>
          </a:p>
        </p:txBody>
      </p:sp>
      <p:pic>
        <p:nvPicPr>
          <p:cNvPr id="520" name="Google Shape;520;p41"/>
          <p:cNvPicPr preferRelativeResize="0"/>
          <p:nvPr/>
        </p:nvPicPr>
        <p:blipFill>
          <a:blip r:embed="rId3">
            <a:alphaModFix/>
          </a:blip>
          <a:stretch>
            <a:fillRect/>
          </a:stretch>
        </p:blipFill>
        <p:spPr>
          <a:xfrm>
            <a:off x="6344337" y="1602275"/>
            <a:ext cx="2619676" cy="1744512"/>
          </a:xfrm>
          <a:prstGeom prst="rect">
            <a:avLst/>
          </a:prstGeom>
          <a:noFill/>
          <a:ln>
            <a:noFill/>
          </a:ln>
        </p:spPr>
      </p:pic>
      <p:sp>
        <p:nvSpPr>
          <p:cNvPr id="521" name="Google Shape;521;p41"/>
          <p:cNvSpPr txBox="1"/>
          <p:nvPr/>
        </p:nvSpPr>
        <p:spPr>
          <a:xfrm>
            <a:off x="6344375" y="3495125"/>
            <a:ext cx="2619600" cy="8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Nunito"/>
                <a:ea typeface="Nunito"/>
                <a:cs typeface="Nunito"/>
                <a:sym typeface="Nunito"/>
              </a:rPr>
              <a:t>The most sighted bird in the The Netherlands: The Eurasian Coot</a:t>
            </a:r>
            <a:endParaRPr i="1">
              <a:latin typeface="Nunito"/>
              <a:ea typeface="Nunito"/>
              <a:cs typeface="Nunito"/>
              <a:sym typeface="Nunito"/>
            </a:endParaRPr>
          </a:p>
        </p:txBody>
      </p:sp>
      <p:pic>
        <p:nvPicPr>
          <p:cNvPr id="522" name="Google Shape;522;p41"/>
          <p:cNvPicPr preferRelativeResize="0"/>
          <p:nvPr/>
        </p:nvPicPr>
        <p:blipFill>
          <a:blip r:embed="rId4">
            <a:alphaModFix/>
          </a:blip>
          <a:stretch>
            <a:fillRect/>
          </a:stretch>
        </p:blipFill>
        <p:spPr>
          <a:xfrm>
            <a:off x="0" y="0"/>
            <a:ext cx="601347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4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3"/>
          <p:cNvSpPr txBox="1">
            <a:spLocks noGrp="1"/>
          </p:cNvSpPr>
          <p:nvPr>
            <p:ph type="title"/>
          </p:nvPr>
        </p:nvSpPr>
        <p:spPr>
          <a:xfrm>
            <a:off x="786900" y="869975"/>
            <a:ext cx="7210800" cy="23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 : Which areas of The Netherlands have more sightings and does the time of year have any significance (seasonality)?</a:t>
            </a:r>
            <a:endParaRPr/>
          </a:p>
        </p:txBody>
      </p:sp>
      <p:grpSp>
        <p:nvGrpSpPr>
          <p:cNvPr id="533" name="Google Shape;533;p43"/>
          <p:cNvGrpSpPr/>
          <p:nvPr/>
        </p:nvGrpSpPr>
        <p:grpSpPr>
          <a:xfrm>
            <a:off x="7560711" y="219799"/>
            <a:ext cx="1791472" cy="2556380"/>
            <a:chOff x="7560711" y="219799"/>
            <a:chExt cx="1791472" cy="2556380"/>
          </a:xfrm>
        </p:grpSpPr>
        <p:sp>
          <p:nvSpPr>
            <p:cNvPr id="534" name="Google Shape;534;p43"/>
            <p:cNvSpPr/>
            <p:nvPr/>
          </p:nvSpPr>
          <p:spPr>
            <a:xfrm flipH="1">
              <a:off x="7560711" y="231199"/>
              <a:ext cx="1788204" cy="2544980"/>
            </a:xfrm>
            <a:custGeom>
              <a:avLst/>
              <a:gdLst/>
              <a:ahLst/>
              <a:cxnLst/>
              <a:rect l="l" t="t" r="r" b="b"/>
              <a:pathLst>
                <a:path w="12006" h="17087" extrusionOk="0">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w="76200" cap="flat" cmpd="sng">
              <a:solidFill>
                <a:schemeClr val="accent1"/>
              </a:solidFill>
              <a:prstDash val="solid"/>
              <a:round/>
              <a:headEnd type="none" w="sm" len="sm"/>
              <a:tailEnd type="none" w="sm" len="sm"/>
            </a:ln>
            <a:effectLst>
              <a:outerShdw blurRad="57150" dist="19050" dir="2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flipH="1">
              <a:off x="8079917" y="382146"/>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flipH="1">
              <a:off x="7826268" y="563409"/>
              <a:ext cx="93834" cy="85344"/>
            </a:xfrm>
            <a:custGeom>
              <a:avLst/>
              <a:gdLst/>
              <a:ahLst/>
              <a:cxnLst/>
              <a:rect l="l" t="t" r="r" b="b"/>
              <a:pathLst>
                <a:path w="630" h="573" extrusionOk="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flipH="1">
              <a:off x="7735413" y="387359"/>
              <a:ext cx="186476" cy="348377"/>
            </a:xfrm>
            <a:custGeom>
              <a:avLst/>
              <a:gdLst/>
              <a:ahLst/>
              <a:cxnLst/>
              <a:rect l="l" t="t" r="r" b="b"/>
              <a:pathLst>
                <a:path w="1252" h="2339" extrusionOk="0">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flipH="1">
              <a:off x="8833268" y="2228288"/>
              <a:ext cx="499851" cy="520852"/>
            </a:xfrm>
            <a:custGeom>
              <a:avLst/>
              <a:gdLst/>
              <a:ahLst/>
              <a:cxnLst/>
              <a:rect l="l" t="t" r="r" b="b"/>
              <a:pathLst>
                <a:path w="3356" h="3497" extrusionOk="0">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flipH="1">
              <a:off x="7794990" y="233055"/>
              <a:ext cx="1395740" cy="2507745"/>
            </a:xfrm>
            <a:custGeom>
              <a:avLst/>
              <a:gdLst/>
              <a:ahLst/>
              <a:cxnLst/>
              <a:rect l="l" t="t" r="r" b="b"/>
              <a:pathLst>
                <a:path w="9371" h="16837" extrusionOk="0">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flipH="1">
              <a:off x="8509616" y="2376933"/>
              <a:ext cx="53172" cy="56896"/>
            </a:xfrm>
            <a:custGeom>
              <a:avLst/>
              <a:gdLst/>
              <a:ahLst/>
              <a:cxnLst/>
              <a:rect l="l" t="t" r="r" b="b"/>
              <a:pathLst>
                <a:path w="357" h="382" extrusionOk="0">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flipH="1">
              <a:off x="8103598" y="1993555"/>
              <a:ext cx="520703" cy="530235"/>
            </a:xfrm>
            <a:custGeom>
              <a:avLst/>
              <a:gdLst/>
              <a:ahLst/>
              <a:cxnLst/>
              <a:rect l="l" t="t" r="r" b="b"/>
              <a:pathLst>
                <a:path w="3496" h="3560" extrusionOk="0">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flipH="1">
              <a:off x="8016467" y="2027663"/>
              <a:ext cx="302055" cy="269884"/>
            </a:xfrm>
            <a:custGeom>
              <a:avLst/>
              <a:gdLst/>
              <a:ahLst/>
              <a:cxnLst/>
              <a:rect l="l" t="t" r="r" b="b"/>
              <a:pathLst>
                <a:path w="2028" h="1812" extrusionOk="0">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flipH="1">
              <a:off x="7971040" y="2010534"/>
              <a:ext cx="35150" cy="65833"/>
            </a:xfrm>
            <a:custGeom>
              <a:avLst/>
              <a:gdLst/>
              <a:ahLst/>
              <a:cxnLst/>
              <a:rect l="l" t="t" r="r" b="b"/>
              <a:pathLst>
                <a:path w="236" h="442" extrusionOk="0">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flipH="1">
              <a:off x="7915186" y="1928169"/>
              <a:ext cx="147751" cy="175305"/>
            </a:xfrm>
            <a:custGeom>
              <a:avLst/>
              <a:gdLst/>
              <a:ahLst/>
              <a:cxnLst/>
              <a:rect l="l" t="t" r="r" b="b"/>
              <a:pathLst>
                <a:path w="992" h="1177" extrusionOk="0">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flipH="1">
              <a:off x="7880185" y="1963320"/>
              <a:ext cx="109920" cy="85195"/>
            </a:xfrm>
            <a:custGeom>
              <a:avLst/>
              <a:gdLst/>
              <a:ahLst/>
              <a:cxnLst/>
              <a:rect l="l" t="t" r="r" b="b"/>
              <a:pathLst>
                <a:path w="738" h="572" extrusionOk="0">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flipH="1">
              <a:off x="7829097" y="1900764"/>
              <a:ext cx="82514" cy="69258"/>
            </a:xfrm>
            <a:custGeom>
              <a:avLst/>
              <a:gdLst/>
              <a:ahLst/>
              <a:cxnLst/>
              <a:rect l="l" t="t" r="r" b="b"/>
              <a:pathLst>
                <a:path w="554" h="465" extrusionOk="0">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flipH="1">
              <a:off x="7778904" y="1870528"/>
              <a:ext cx="72982" cy="67620"/>
            </a:xfrm>
            <a:custGeom>
              <a:avLst/>
              <a:gdLst/>
              <a:ahLst/>
              <a:cxnLst/>
              <a:rect l="l" t="t" r="r" b="b"/>
              <a:pathLst>
                <a:path w="490" h="454" extrusionOk="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flipH="1">
              <a:off x="7738243" y="1837314"/>
              <a:ext cx="274650" cy="94876"/>
            </a:xfrm>
            <a:custGeom>
              <a:avLst/>
              <a:gdLst/>
              <a:ahLst/>
              <a:cxnLst/>
              <a:rect l="l" t="t" r="r" b="b"/>
              <a:pathLst>
                <a:path w="1844" h="637" extrusionOk="0">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flipH="1">
              <a:off x="7723944" y="1831654"/>
              <a:ext cx="60769" cy="59875"/>
            </a:xfrm>
            <a:custGeom>
              <a:avLst/>
              <a:gdLst/>
              <a:ahLst/>
              <a:cxnLst/>
              <a:rect l="l" t="t" r="r" b="b"/>
              <a:pathLst>
                <a:path w="408" h="402" extrusionOk="0">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flipH="1">
              <a:off x="7593321" y="1694478"/>
              <a:ext cx="162943" cy="141197"/>
            </a:xfrm>
            <a:custGeom>
              <a:avLst/>
              <a:gdLst/>
              <a:ahLst/>
              <a:cxnLst/>
              <a:rect l="l" t="t" r="r" b="b"/>
              <a:pathLst>
                <a:path w="1094" h="948" extrusionOk="0">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rgbClr val="FFE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flipH="1">
              <a:off x="7794990" y="232161"/>
              <a:ext cx="586982" cy="921060"/>
            </a:xfrm>
            <a:custGeom>
              <a:avLst/>
              <a:gdLst/>
              <a:ahLst/>
              <a:cxnLst/>
              <a:rect l="l" t="t" r="r" b="b"/>
              <a:pathLst>
                <a:path w="3941" h="6184" extrusionOk="0">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flipH="1">
              <a:off x="8048639" y="336719"/>
              <a:ext cx="329461" cy="170241"/>
            </a:xfrm>
            <a:custGeom>
              <a:avLst/>
              <a:gdLst/>
              <a:ahLst/>
              <a:cxnLst/>
              <a:rect l="l" t="t" r="r" b="b"/>
              <a:pathLst>
                <a:path w="2212" h="1143" extrusionOk="0">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flipH="1">
              <a:off x="8573065" y="797100"/>
              <a:ext cx="309651" cy="1558087"/>
            </a:xfrm>
            <a:custGeom>
              <a:avLst/>
              <a:gdLst/>
              <a:ahLst/>
              <a:cxnLst/>
              <a:rect l="l" t="t" r="r" b="b"/>
              <a:pathLst>
                <a:path w="2079" h="10461" extrusionOk="0">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flipH="1">
              <a:off x="8648728" y="2502789"/>
              <a:ext cx="143134" cy="103217"/>
            </a:xfrm>
            <a:custGeom>
              <a:avLst/>
              <a:gdLst/>
              <a:ahLst/>
              <a:cxnLst/>
              <a:rect l="l" t="t" r="r" b="b"/>
              <a:pathLst>
                <a:path w="961" h="693" extrusionOk="0">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flipH="1">
              <a:off x="7836694" y="1367252"/>
              <a:ext cx="135389" cy="404230"/>
            </a:xfrm>
            <a:custGeom>
              <a:avLst/>
              <a:gdLst/>
              <a:ahLst/>
              <a:cxnLst/>
              <a:rect l="l" t="t" r="r" b="b"/>
              <a:pathLst>
                <a:path w="909" h="2714" extrusionOk="0">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flipH="1">
              <a:off x="7965976" y="1710713"/>
              <a:ext cx="480786" cy="534406"/>
            </a:xfrm>
            <a:custGeom>
              <a:avLst/>
              <a:gdLst/>
              <a:ahLst/>
              <a:cxnLst/>
              <a:rect l="l" t="t" r="r" b="b"/>
              <a:pathLst>
                <a:path w="3228" h="3588" extrusionOk="0">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flipH="1">
              <a:off x="8152452" y="2055515"/>
              <a:ext cx="885463" cy="564641"/>
            </a:xfrm>
            <a:custGeom>
              <a:avLst/>
              <a:gdLst/>
              <a:ahLst/>
              <a:cxnLst/>
              <a:rect l="l" t="t" r="r" b="b"/>
              <a:pathLst>
                <a:path w="5945" h="3791" extrusionOk="0">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flipH="1">
              <a:off x="8604194" y="1358613"/>
              <a:ext cx="101430" cy="556300"/>
            </a:xfrm>
            <a:custGeom>
              <a:avLst/>
              <a:gdLst/>
              <a:ahLst/>
              <a:cxnLst/>
              <a:rect l="l" t="t" r="r" b="b"/>
              <a:pathLst>
                <a:path w="681" h="3735" extrusionOk="0">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flipH="1">
              <a:off x="8664814" y="1666775"/>
              <a:ext cx="158177" cy="727286"/>
            </a:xfrm>
            <a:custGeom>
              <a:avLst/>
              <a:gdLst/>
              <a:ahLst/>
              <a:cxnLst/>
              <a:rect l="l" t="t" r="r" b="b"/>
              <a:pathLst>
                <a:path w="1062" h="4883" extrusionOk="0">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flipH="1">
              <a:off x="8882717" y="2329867"/>
              <a:ext cx="469467" cy="424784"/>
            </a:xfrm>
            <a:custGeom>
              <a:avLst/>
              <a:gdLst/>
              <a:ahLst/>
              <a:cxnLst/>
              <a:rect l="l" t="t" r="r" b="b"/>
              <a:pathLst>
                <a:path w="3152" h="2852" extrusionOk="0">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flipH="1">
              <a:off x="7743902" y="386316"/>
              <a:ext cx="116026" cy="286119"/>
            </a:xfrm>
            <a:custGeom>
              <a:avLst/>
              <a:gdLst/>
              <a:ahLst/>
              <a:cxnLst/>
              <a:rect l="l" t="t" r="r" b="b"/>
              <a:pathLst>
                <a:path w="779" h="1921" extrusionOk="0">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flipH="1">
              <a:off x="8579619" y="960937"/>
              <a:ext cx="68365" cy="633899"/>
            </a:xfrm>
            <a:custGeom>
              <a:avLst/>
              <a:gdLst/>
              <a:ahLst/>
              <a:cxnLst/>
              <a:rect l="l" t="t" r="r" b="b"/>
              <a:pathLst>
                <a:path w="459" h="4256" extrusionOk="0">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flipH="1">
              <a:off x="8761329" y="1651434"/>
              <a:ext cx="109920" cy="489127"/>
            </a:xfrm>
            <a:custGeom>
              <a:avLst/>
              <a:gdLst/>
              <a:ahLst/>
              <a:cxnLst/>
              <a:rect l="l" t="t" r="r" b="b"/>
              <a:pathLst>
                <a:path w="738" h="3284" extrusionOk="0">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flipH="1">
              <a:off x="8718731" y="1437999"/>
              <a:ext cx="65535" cy="131367"/>
            </a:xfrm>
            <a:custGeom>
              <a:avLst/>
              <a:gdLst/>
              <a:ahLst/>
              <a:cxnLst/>
              <a:rect l="l" t="t" r="r" b="b"/>
              <a:pathLst>
                <a:path w="440" h="882" extrusionOk="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flipH="1">
              <a:off x="8715007" y="1154711"/>
              <a:ext cx="116473" cy="333929"/>
            </a:xfrm>
            <a:custGeom>
              <a:avLst/>
              <a:gdLst/>
              <a:ahLst/>
              <a:cxnLst/>
              <a:rect l="l" t="t" r="r" b="b"/>
              <a:pathLst>
                <a:path w="782" h="2242" extrusionOk="0">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flipH="1">
              <a:off x="7961507" y="1130135"/>
              <a:ext cx="22937" cy="78940"/>
            </a:xfrm>
            <a:custGeom>
              <a:avLst/>
              <a:gdLst/>
              <a:ahLst/>
              <a:cxnLst/>
              <a:rect l="l" t="t" r="r" b="b"/>
              <a:pathLst>
                <a:path w="154" h="530" extrusionOk="0">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flipH="1">
              <a:off x="7991892" y="1163201"/>
              <a:ext cx="8639" cy="36491"/>
            </a:xfrm>
            <a:custGeom>
              <a:avLst/>
              <a:gdLst/>
              <a:ahLst/>
              <a:cxnLst/>
              <a:rect l="l" t="t" r="r" b="b"/>
              <a:pathLst>
                <a:path w="58" h="245" extrusionOk="0">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flipH="1">
              <a:off x="7952124" y="1227842"/>
              <a:ext cx="11469" cy="46768"/>
            </a:xfrm>
            <a:custGeom>
              <a:avLst/>
              <a:gdLst/>
              <a:ahLst/>
              <a:cxnLst/>
              <a:rect l="l" t="t" r="r" b="b"/>
              <a:pathLst>
                <a:path w="77" h="314" extrusionOk="0">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flipH="1">
              <a:off x="7920846" y="1210415"/>
              <a:ext cx="8639" cy="40959"/>
            </a:xfrm>
            <a:custGeom>
              <a:avLst/>
              <a:gdLst/>
              <a:ahLst/>
              <a:cxnLst/>
              <a:rect l="l" t="t" r="r" b="b"/>
              <a:pathLst>
                <a:path w="58" h="275" extrusionOk="0">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flipH="1">
              <a:off x="7931272" y="1084857"/>
              <a:ext cx="12511" cy="37385"/>
            </a:xfrm>
            <a:custGeom>
              <a:avLst/>
              <a:gdLst/>
              <a:ahLst/>
              <a:cxnLst/>
              <a:rect l="l" t="t" r="r" b="b"/>
              <a:pathLst>
                <a:path w="84" h="251" extrusionOk="0">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flipH="1">
              <a:off x="7994722" y="1253311"/>
              <a:ext cx="8639" cy="35150"/>
            </a:xfrm>
            <a:custGeom>
              <a:avLst/>
              <a:gdLst/>
              <a:ahLst/>
              <a:cxnLst/>
              <a:rect l="l" t="t" r="r" b="b"/>
              <a:pathLst>
                <a:path w="58" h="236" extrusionOk="0">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flipH="1">
              <a:off x="7964337" y="1350570"/>
              <a:ext cx="17277" cy="24427"/>
            </a:xfrm>
            <a:custGeom>
              <a:avLst/>
              <a:gdLst/>
              <a:ahLst/>
              <a:cxnLst/>
              <a:rect l="l" t="t" r="r" b="b"/>
              <a:pathLst>
                <a:path w="116" h="164" extrusionOk="0">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flipH="1">
              <a:off x="8017361" y="1439340"/>
              <a:ext cx="14447" cy="49300"/>
            </a:xfrm>
            <a:custGeom>
              <a:avLst/>
              <a:gdLst/>
              <a:ahLst/>
              <a:cxnLst/>
              <a:rect l="l" t="t" r="r" b="b"/>
              <a:pathLst>
                <a:path w="97" h="331" extrusionOk="0">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flipH="1">
              <a:off x="8034936" y="1366656"/>
              <a:ext cx="10128" cy="45725"/>
            </a:xfrm>
            <a:custGeom>
              <a:avLst/>
              <a:gdLst/>
              <a:ahLst/>
              <a:cxnLst/>
              <a:rect l="l" t="t" r="r" b="b"/>
              <a:pathLst>
                <a:path w="68" h="307" extrusionOk="0">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flipH="1">
              <a:off x="8009765" y="1094985"/>
              <a:ext cx="17277" cy="44385"/>
            </a:xfrm>
            <a:custGeom>
              <a:avLst/>
              <a:gdLst/>
              <a:ahLst/>
              <a:cxnLst/>
              <a:rect l="l" t="t" r="r" b="b"/>
              <a:pathLst>
                <a:path w="116" h="298" extrusionOk="0">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flipH="1">
              <a:off x="8031659" y="961830"/>
              <a:ext cx="10575" cy="22937"/>
            </a:xfrm>
            <a:custGeom>
              <a:avLst/>
              <a:gdLst/>
              <a:ahLst/>
              <a:cxnLst/>
              <a:rect l="l" t="t" r="r" b="b"/>
              <a:pathLst>
                <a:path w="71" h="154" extrusionOk="0">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flipH="1">
              <a:off x="7916080" y="1333442"/>
              <a:ext cx="13107" cy="44981"/>
            </a:xfrm>
            <a:custGeom>
              <a:avLst/>
              <a:gdLst/>
              <a:ahLst/>
              <a:cxnLst/>
              <a:rect l="l" t="t" r="r" b="b"/>
              <a:pathLst>
                <a:path w="88" h="302" extrusionOk="0">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flipH="1">
              <a:off x="7940804" y="1417148"/>
              <a:ext cx="7596" cy="40363"/>
            </a:xfrm>
            <a:custGeom>
              <a:avLst/>
              <a:gdLst/>
              <a:ahLst/>
              <a:cxnLst/>
              <a:rect l="l" t="t" r="r" b="b"/>
              <a:pathLst>
                <a:path w="51" h="271" extrusionOk="0">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flipH="1">
              <a:off x="8027787" y="1662754"/>
              <a:ext cx="42598" cy="80131"/>
            </a:xfrm>
            <a:custGeom>
              <a:avLst/>
              <a:gdLst/>
              <a:ahLst/>
              <a:cxnLst/>
              <a:rect l="l" t="t" r="r" b="b"/>
              <a:pathLst>
                <a:path w="286" h="538" extrusionOk="0">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flipH="1">
              <a:off x="8040149" y="1622688"/>
              <a:ext cx="21895" cy="33959"/>
            </a:xfrm>
            <a:custGeom>
              <a:avLst/>
              <a:gdLst/>
              <a:ahLst/>
              <a:cxnLst/>
              <a:rect l="l" t="t" r="r" b="b"/>
              <a:pathLst>
                <a:path w="147" h="228" extrusionOk="0">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flipH="1">
              <a:off x="8008871" y="1557749"/>
              <a:ext cx="13405" cy="42002"/>
            </a:xfrm>
            <a:custGeom>
              <a:avLst/>
              <a:gdLst/>
              <a:ahLst/>
              <a:cxnLst/>
              <a:rect l="l" t="t" r="r" b="b"/>
              <a:pathLst>
                <a:path w="90" h="282" extrusionOk="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flipH="1">
              <a:off x="7983402" y="860847"/>
              <a:ext cx="24724" cy="62109"/>
            </a:xfrm>
            <a:custGeom>
              <a:avLst/>
              <a:gdLst/>
              <a:ahLst/>
              <a:cxnLst/>
              <a:rect l="l" t="t" r="r" b="b"/>
              <a:pathLst>
                <a:path w="166" h="417" extrusionOk="0">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flipH="1">
              <a:off x="8039106" y="825548"/>
              <a:ext cx="16384" cy="23533"/>
            </a:xfrm>
            <a:custGeom>
              <a:avLst/>
              <a:gdLst/>
              <a:ahLst/>
              <a:cxnLst/>
              <a:rect l="l" t="t" r="r" b="b"/>
              <a:pathLst>
                <a:path w="110" h="158" extrusionOk="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flipH="1">
              <a:off x="8126238" y="409998"/>
              <a:ext cx="45576" cy="44683"/>
            </a:xfrm>
            <a:custGeom>
              <a:avLst/>
              <a:gdLst/>
              <a:ahLst/>
              <a:cxnLst/>
              <a:rect l="l" t="t" r="r" b="b"/>
              <a:pathLst>
                <a:path w="306" h="300" extrusionOk="0">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flipH="1">
              <a:off x="7832821" y="1897040"/>
              <a:ext cx="78344" cy="64045"/>
            </a:xfrm>
            <a:custGeom>
              <a:avLst/>
              <a:gdLst/>
              <a:ahLst/>
              <a:cxnLst/>
              <a:rect l="l" t="t" r="r" b="b"/>
              <a:pathLst>
                <a:path w="526" h="430" extrusionOk="0">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flipH="1">
              <a:off x="7582002" y="1689563"/>
              <a:ext cx="172773" cy="138219"/>
            </a:xfrm>
            <a:custGeom>
              <a:avLst/>
              <a:gdLst/>
              <a:ahLst/>
              <a:cxnLst/>
              <a:rect l="l" t="t" r="r" b="b"/>
              <a:pathLst>
                <a:path w="1160" h="928" extrusionOk="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flipH="1">
              <a:off x="8004701" y="2025280"/>
              <a:ext cx="241585" cy="190944"/>
            </a:xfrm>
            <a:custGeom>
              <a:avLst/>
              <a:gdLst/>
              <a:ahLst/>
              <a:cxnLst/>
              <a:rect l="l" t="t" r="r" b="b"/>
              <a:pathLst>
                <a:path w="1622" h="1282" extrusionOk="0">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flipH="1">
              <a:off x="8061001" y="390934"/>
              <a:ext cx="20852" cy="65684"/>
            </a:xfrm>
            <a:custGeom>
              <a:avLst/>
              <a:gdLst/>
              <a:ahLst/>
              <a:cxnLst/>
              <a:rect l="l" t="t" r="r" b="b"/>
              <a:pathLst>
                <a:path w="140" h="441" extrusionOk="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flipH="1">
              <a:off x="8050575" y="404190"/>
              <a:ext cx="5809" cy="33959"/>
            </a:xfrm>
            <a:custGeom>
              <a:avLst/>
              <a:gdLst/>
              <a:ahLst/>
              <a:cxnLst/>
              <a:rect l="l" t="t" r="r" b="b"/>
              <a:pathLst>
                <a:path w="39" h="228" extrusionOk="0">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flipH="1">
              <a:off x="8174942" y="470171"/>
              <a:ext cx="27852" cy="21895"/>
            </a:xfrm>
            <a:custGeom>
              <a:avLst/>
              <a:gdLst/>
              <a:ahLst/>
              <a:cxnLst/>
              <a:rect l="l" t="t" r="r" b="b"/>
              <a:pathLst>
                <a:path w="187" h="147" extrusionOk="0">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flipH="1">
              <a:off x="8150813" y="422063"/>
              <a:ext cx="57045" cy="67769"/>
            </a:xfrm>
            <a:custGeom>
              <a:avLst/>
              <a:gdLst/>
              <a:ahLst/>
              <a:cxnLst/>
              <a:rect l="l" t="t" r="r" b="b"/>
              <a:pathLst>
                <a:path w="383" h="455" extrusionOk="0">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flipH="1">
              <a:off x="8077004" y="384821"/>
              <a:ext cx="114686" cy="95025"/>
            </a:xfrm>
            <a:custGeom>
              <a:avLst/>
              <a:gdLst/>
              <a:ahLst/>
              <a:cxnLst/>
              <a:rect l="l" t="t" r="r" b="b"/>
              <a:pathLst>
                <a:path w="770" h="638" extrusionOk="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flipH="1">
              <a:off x="8212326" y="433233"/>
              <a:ext cx="15341" cy="30831"/>
            </a:xfrm>
            <a:custGeom>
              <a:avLst/>
              <a:gdLst/>
              <a:ahLst/>
              <a:cxnLst/>
              <a:rect l="l" t="t" r="r" b="b"/>
              <a:pathLst>
                <a:path w="103" h="207" extrusionOk="0">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flipH="1">
              <a:off x="8233476" y="435765"/>
              <a:ext cx="11171" cy="34704"/>
            </a:xfrm>
            <a:custGeom>
              <a:avLst/>
              <a:gdLst/>
              <a:ahLst/>
              <a:cxnLst/>
              <a:rect l="l" t="t" r="r" b="b"/>
              <a:pathLst>
                <a:path w="75" h="233" extrusionOk="0">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flipH="1">
              <a:off x="7861269" y="683606"/>
              <a:ext cx="27554" cy="9532"/>
            </a:xfrm>
            <a:custGeom>
              <a:avLst/>
              <a:gdLst/>
              <a:ahLst/>
              <a:cxnLst/>
              <a:rect l="l" t="t" r="r" b="b"/>
              <a:pathLst>
                <a:path w="185" h="64" extrusionOk="0">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flipH="1">
              <a:off x="7868865" y="1268801"/>
              <a:ext cx="12958" cy="142240"/>
            </a:xfrm>
            <a:custGeom>
              <a:avLst/>
              <a:gdLst/>
              <a:ahLst/>
              <a:cxnLst/>
              <a:rect l="l" t="t" r="r" b="b"/>
              <a:pathLst>
                <a:path w="87" h="955" extrusionOk="0">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flipH="1">
              <a:off x="7895377" y="1118518"/>
              <a:ext cx="20852" cy="77748"/>
            </a:xfrm>
            <a:custGeom>
              <a:avLst/>
              <a:gdLst/>
              <a:ahLst/>
              <a:cxnLst/>
              <a:rect l="l" t="t" r="r" b="b"/>
              <a:pathLst>
                <a:path w="140" h="522" extrusionOk="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flipH="1">
              <a:off x="7864099" y="995193"/>
              <a:ext cx="19958" cy="100089"/>
            </a:xfrm>
            <a:custGeom>
              <a:avLst/>
              <a:gdLst/>
              <a:ahLst/>
              <a:cxnLst/>
              <a:rect l="l" t="t" r="r" b="b"/>
              <a:pathLst>
                <a:path w="134" h="672" extrusionOk="0">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flipH="1">
              <a:off x="8515276" y="1084410"/>
              <a:ext cx="8639" cy="35448"/>
            </a:xfrm>
            <a:custGeom>
              <a:avLst/>
              <a:gdLst/>
              <a:ahLst/>
              <a:cxnLst/>
              <a:rect l="l" t="t" r="r" b="b"/>
              <a:pathLst>
                <a:path w="58" h="238" extrusionOk="0">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flipH="1">
              <a:off x="7918910" y="970916"/>
              <a:ext cx="11618" cy="51832"/>
            </a:xfrm>
            <a:custGeom>
              <a:avLst/>
              <a:gdLst/>
              <a:ahLst/>
              <a:cxnLst/>
              <a:rect l="l" t="t" r="r" b="b"/>
              <a:pathLst>
                <a:path w="78" h="348" extrusionOk="0">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flipH="1">
              <a:off x="7934996" y="964064"/>
              <a:ext cx="14894" cy="54662"/>
            </a:xfrm>
            <a:custGeom>
              <a:avLst/>
              <a:gdLst/>
              <a:ahLst/>
              <a:cxnLst/>
              <a:rect l="l" t="t" r="r" b="b"/>
              <a:pathLst>
                <a:path w="100" h="367" extrusionOk="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flipH="1">
              <a:off x="7987125" y="985512"/>
              <a:ext cx="10575" cy="48257"/>
            </a:xfrm>
            <a:custGeom>
              <a:avLst/>
              <a:gdLst/>
              <a:ahLst/>
              <a:cxnLst/>
              <a:rect l="l" t="t" r="r" b="b"/>
              <a:pathLst>
                <a:path w="71" h="324" extrusionOk="0">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flipH="1">
              <a:off x="8056235" y="1833591"/>
              <a:ext cx="110366" cy="153262"/>
            </a:xfrm>
            <a:custGeom>
              <a:avLst/>
              <a:gdLst/>
              <a:ahLst/>
              <a:cxnLst/>
              <a:rect l="l" t="t" r="r" b="b"/>
              <a:pathLst>
                <a:path w="741" h="1029" extrusionOk="0">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flipH="1">
              <a:off x="8030617" y="1769694"/>
              <a:ext cx="19065" cy="38874"/>
            </a:xfrm>
            <a:custGeom>
              <a:avLst/>
              <a:gdLst/>
              <a:ahLst/>
              <a:cxnLst/>
              <a:rect l="l" t="t" r="r" b="b"/>
              <a:pathLst>
                <a:path w="128" h="261" extrusionOk="0">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flipH="1">
              <a:off x="8078874" y="1815718"/>
              <a:ext cx="26661" cy="49151"/>
            </a:xfrm>
            <a:custGeom>
              <a:avLst/>
              <a:gdLst/>
              <a:ahLst/>
              <a:cxnLst/>
              <a:rect l="l" t="t" r="r" b="b"/>
              <a:pathLst>
                <a:path w="179" h="330" extrusionOk="0">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flipH="1">
              <a:off x="8238838" y="1997576"/>
              <a:ext cx="21001" cy="35597"/>
            </a:xfrm>
            <a:custGeom>
              <a:avLst/>
              <a:gdLst/>
              <a:ahLst/>
              <a:cxnLst/>
              <a:rect l="l" t="t" r="r" b="b"/>
              <a:pathLst>
                <a:path w="141" h="239" extrusionOk="0">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flipH="1">
              <a:off x="8322395" y="2084708"/>
              <a:ext cx="31129" cy="41108"/>
            </a:xfrm>
            <a:custGeom>
              <a:avLst/>
              <a:gdLst/>
              <a:ahLst/>
              <a:cxnLst/>
              <a:rect l="l" t="t" r="r" b="b"/>
              <a:pathLst>
                <a:path w="209" h="276" extrusionOk="0">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flipH="1">
              <a:off x="7562192" y="219799"/>
              <a:ext cx="1785225" cy="2544980"/>
            </a:xfrm>
            <a:custGeom>
              <a:avLst/>
              <a:gdLst/>
              <a:ahLst/>
              <a:cxnLst/>
              <a:rect l="l" t="t" r="r" b="b"/>
              <a:pathLst>
                <a:path w="11986" h="17087" extrusionOk="0">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flipH="1">
              <a:off x="8252094" y="2087240"/>
              <a:ext cx="6851" cy="8490"/>
            </a:xfrm>
            <a:custGeom>
              <a:avLst/>
              <a:gdLst/>
              <a:ahLst/>
              <a:cxnLst/>
              <a:rect l="l" t="t" r="r" b="b"/>
              <a:pathLst>
                <a:path w="46" h="57" extrusionOk="0">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flipH="1">
              <a:off x="7950188" y="1505173"/>
              <a:ext cx="35150" cy="140602"/>
            </a:xfrm>
            <a:custGeom>
              <a:avLst/>
              <a:gdLst/>
              <a:ahLst/>
              <a:cxnLst/>
              <a:rect l="l" t="t" r="r" b="b"/>
              <a:pathLst>
                <a:path w="236" h="944" extrusionOk="0">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flipH="1">
              <a:off x="7982359" y="1562664"/>
              <a:ext cx="12511" cy="59428"/>
            </a:xfrm>
            <a:custGeom>
              <a:avLst/>
              <a:gdLst/>
              <a:ahLst/>
              <a:cxnLst/>
              <a:rect l="l" t="t" r="r" b="b"/>
              <a:pathLst>
                <a:path w="84" h="399" extrusionOk="0">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flipH="1">
              <a:off x="7863056" y="524535"/>
              <a:ext cx="36193" cy="22341"/>
            </a:xfrm>
            <a:custGeom>
              <a:avLst/>
              <a:gdLst/>
              <a:ahLst/>
              <a:cxnLst/>
              <a:rect l="l" t="t" r="r" b="b"/>
              <a:pathLst>
                <a:path w="243" h="150" extrusionOk="0">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flipH="1">
              <a:off x="8457486" y="615390"/>
              <a:ext cx="27405" cy="40661"/>
            </a:xfrm>
            <a:custGeom>
              <a:avLst/>
              <a:gdLst/>
              <a:ahLst/>
              <a:cxnLst/>
              <a:rect l="l" t="t" r="r" b="b"/>
              <a:pathLst>
                <a:path w="184" h="273" extrusionOk="0">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flipH="1">
              <a:off x="8463741" y="574282"/>
              <a:ext cx="76259" cy="122878"/>
            </a:xfrm>
            <a:custGeom>
              <a:avLst/>
              <a:gdLst/>
              <a:ahLst/>
              <a:cxnLst/>
              <a:rect l="l" t="t" r="r" b="b"/>
              <a:pathLst>
                <a:path w="512" h="825" extrusionOk="0">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flipH="1">
              <a:off x="8398803" y="533323"/>
              <a:ext cx="18171" cy="23980"/>
            </a:xfrm>
            <a:custGeom>
              <a:avLst/>
              <a:gdLst/>
              <a:ahLst/>
              <a:cxnLst/>
              <a:rect l="l" t="t" r="r" b="b"/>
              <a:pathLst>
                <a:path w="122" h="161" extrusionOk="0">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flipH="1">
              <a:off x="8383908" y="481938"/>
              <a:ext cx="61662" cy="80131"/>
            </a:xfrm>
            <a:custGeom>
              <a:avLst/>
              <a:gdLst/>
              <a:ahLst/>
              <a:cxnLst/>
              <a:rect l="l" t="t" r="r" b="b"/>
              <a:pathLst>
                <a:path w="414" h="538" extrusionOk="0">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flipH="1">
              <a:off x="8550277" y="752417"/>
              <a:ext cx="37087" cy="78195"/>
            </a:xfrm>
            <a:custGeom>
              <a:avLst/>
              <a:gdLst/>
              <a:ahLst/>
              <a:cxnLst/>
              <a:rect l="l" t="t" r="r" b="b"/>
              <a:pathLst>
                <a:path w="249" h="525" extrusionOk="0">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flipH="1">
              <a:off x="8532255" y="787121"/>
              <a:ext cx="18171" cy="31278"/>
            </a:xfrm>
            <a:custGeom>
              <a:avLst/>
              <a:gdLst/>
              <a:ahLst/>
              <a:cxnLst/>
              <a:rect l="l" t="t" r="r" b="b"/>
              <a:pathLst>
                <a:path w="122" h="210" extrusionOk="0">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flipH="1">
              <a:off x="8702198" y="997576"/>
              <a:ext cx="24278" cy="42002"/>
            </a:xfrm>
            <a:custGeom>
              <a:avLst/>
              <a:gdLst/>
              <a:ahLst/>
              <a:cxnLst/>
              <a:rect l="l" t="t" r="r" b="b"/>
              <a:pathLst>
                <a:path w="163" h="282" extrusionOk="0">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flipH="1">
              <a:off x="8677474" y="914913"/>
              <a:ext cx="89663" cy="166369"/>
            </a:xfrm>
            <a:custGeom>
              <a:avLst/>
              <a:gdLst/>
              <a:ahLst/>
              <a:cxnLst/>
              <a:rect l="l" t="t" r="r" b="b"/>
              <a:pathLst>
                <a:path w="602" h="1117" extrusionOk="0">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flipH="1">
              <a:off x="7870652" y="912381"/>
              <a:ext cx="21895" cy="46172"/>
            </a:xfrm>
            <a:custGeom>
              <a:avLst/>
              <a:gdLst/>
              <a:ahLst/>
              <a:cxnLst/>
              <a:rect l="l" t="t" r="r" b="b"/>
              <a:pathLst>
                <a:path w="147" h="310" extrusionOk="0">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flipH="1">
              <a:off x="7827161" y="883338"/>
              <a:ext cx="47215" cy="106941"/>
            </a:xfrm>
            <a:custGeom>
              <a:avLst/>
              <a:gdLst/>
              <a:ahLst/>
              <a:cxnLst/>
              <a:rect l="l" t="t" r="r" b="b"/>
              <a:pathLst>
                <a:path w="317" h="718" extrusionOk="0">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flipH="1">
              <a:off x="8676133" y="1931148"/>
              <a:ext cx="74024" cy="355824"/>
            </a:xfrm>
            <a:custGeom>
              <a:avLst/>
              <a:gdLst/>
              <a:ahLst/>
              <a:cxnLst/>
              <a:rect l="l" t="t" r="r" b="b"/>
              <a:pathLst>
                <a:path w="497" h="2389" extrusionOk="0">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flipH="1">
              <a:off x="8683730" y="1860549"/>
              <a:ext cx="12511" cy="50045"/>
            </a:xfrm>
            <a:custGeom>
              <a:avLst/>
              <a:gdLst/>
              <a:ahLst/>
              <a:cxnLst/>
              <a:rect l="l" t="t" r="r" b="b"/>
              <a:pathLst>
                <a:path w="84" h="336" extrusionOk="0">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flipH="1">
              <a:off x="8568299" y="1689563"/>
              <a:ext cx="53321" cy="231755"/>
            </a:xfrm>
            <a:custGeom>
              <a:avLst/>
              <a:gdLst/>
              <a:ahLst/>
              <a:cxnLst/>
              <a:rect l="l" t="t" r="r" b="b"/>
              <a:pathLst>
                <a:path w="358" h="1556" extrusionOk="0">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flipH="1">
              <a:off x="8567256" y="1635795"/>
              <a:ext cx="8788" cy="14298"/>
            </a:xfrm>
            <a:custGeom>
              <a:avLst/>
              <a:gdLst/>
              <a:ahLst/>
              <a:cxnLst/>
              <a:rect l="l" t="t" r="r" b="b"/>
              <a:pathLst>
                <a:path w="59" h="96" extrusionOk="0">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flipH="1">
              <a:off x="8549383" y="1503236"/>
              <a:ext cx="19958" cy="62556"/>
            </a:xfrm>
            <a:custGeom>
              <a:avLst/>
              <a:gdLst/>
              <a:ahLst/>
              <a:cxnLst/>
              <a:rect l="l" t="t" r="r" b="b"/>
              <a:pathLst>
                <a:path w="134" h="420" extrusionOk="0">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flipH="1">
              <a:off x="8534191" y="1448425"/>
              <a:ext cx="13405" cy="9532"/>
            </a:xfrm>
            <a:custGeom>
              <a:avLst/>
              <a:gdLst/>
              <a:ahLst/>
              <a:cxnLst/>
              <a:rect l="l" t="t" r="r" b="b"/>
              <a:pathLst>
                <a:path w="90" h="64" extrusionOk="0">
                  <a:moveTo>
                    <a:pt x="51" y="0"/>
                  </a:moveTo>
                  <a:cubicBezTo>
                    <a:pt x="13" y="0"/>
                    <a:pt x="0" y="64"/>
                    <a:pt x="45" y="64"/>
                  </a:cubicBezTo>
                  <a:cubicBezTo>
                    <a:pt x="83" y="64"/>
                    <a:pt x="89" y="0"/>
                    <a:pt x="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pic>
        <p:nvPicPr>
          <p:cNvPr id="672" name="Google Shape;672;p4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677" name="Google Shape;677;p4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theme/theme1.xml><?xml version="1.0" encoding="utf-8"?>
<a:theme xmlns:a="http://schemas.openxmlformats.org/drawingml/2006/main" name="International Migratory Bird Day by Slidesgo">
  <a:themeElements>
    <a:clrScheme name="Simple Light">
      <a:dk1>
        <a:srgbClr val="A9433E"/>
      </a:dk1>
      <a:lt1>
        <a:srgbClr val="F9E4B5"/>
      </a:lt1>
      <a:dk2>
        <a:srgbClr val="5F3F22"/>
      </a:dk2>
      <a:lt2>
        <a:srgbClr val="C37B62"/>
      </a:lt2>
      <a:accent1>
        <a:srgbClr val="FFFFFF"/>
      </a:accent1>
      <a:accent2>
        <a:srgbClr val="682E1E"/>
      </a:accent2>
      <a:accent3>
        <a:srgbClr val="7FAA63"/>
      </a:accent3>
      <a:accent4>
        <a:srgbClr val="D6CE67"/>
      </a:accent4>
      <a:accent5>
        <a:srgbClr val="FFA10A"/>
      </a:accent5>
      <a:accent6>
        <a:srgbClr val="FFFFFF"/>
      </a:accent6>
      <a:hlink>
        <a:srgbClr val="5F3F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1566</Words>
  <Application>Microsoft Office PowerPoint</Application>
  <PresentationFormat>On-screen Show (16:9)</PresentationFormat>
  <Paragraphs>108</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Nunito</vt:lpstr>
      <vt:lpstr>Arbutus Slab</vt:lpstr>
      <vt:lpstr>Arial</vt:lpstr>
      <vt:lpstr>Rowdies</vt:lpstr>
      <vt:lpstr>Söhne</vt:lpstr>
      <vt:lpstr>Fredoka One</vt:lpstr>
      <vt:lpstr>Cairo</vt:lpstr>
      <vt:lpstr>Josefin Sans</vt:lpstr>
      <vt:lpstr>Russo One</vt:lpstr>
      <vt:lpstr>International Migratory Bird Day by Slidesgo</vt:lpstr>
      <vt:lpstr>An examination of bird sighting data for the Netherlands</vt:lpstr>
      <vt:lpstr>I explored the following 5 questions. </vt:lpstr>
      <vt:lpstr>Dealing with the data </vt:lpstr>
      <vt:lpstr>Question 1 : What birds are the most frequently sighted in The Netherlands, what can we see if we look at sightings by days of the week? </vt:lpstr>
      <vt:lpstr>PowerPoint Presentation</vt:lpstr>
      <vt:lpstr>PowerPoint Presentation</vt:lpstr>
      <vt:lpstr>Question 2 : Which areas of The Netherlands have more sightings and does the time of year have any significance (seasonality)?</vt:lpstr>
      <vt:lpstr>PowerPoint Presentation</vt:lpstr>
      <vt:lpstr>PowerPoint Presentation</vt:lpstr>
      <vt:lpstr>Question 3 : Investigate the number of observations for the following types of the observation protocols (what the observer was doing): Stationary, Travelling, Historical and Incidental. What do we learn? </vt:lpstr>
      <vt:lpstr>Observation Types</vt:lpstr>
      <vt:lpstr>The slide title goes here!</vt:lpstr>
      <vt:lpstr>The slide title goes here!</vt:lpstr>
      <vt:lpstr>Question 4 : Determine if there is a statistical dependency between birds observed and protocol type (the way they were observed).  </vt:lpstr>
      <vt:lpstr>Null Hypothesis (H0): The two categorical variables are independent.  Alternative Hypothesis (Ha): The two categorical variables are dependent. </vt:lpstr>
      <vt:lpstr>Chi Squared test result for all observations</vt:lpstr>
      <vt:lpstr>Chi Squared test result for all observations &gt; 5</vt:lpstr>
      <vt:lpstr>5. Is the population of areas a significant predictor of no. of sightings?    </vt:lpstr>
      <vt:lpstr>PowerPoint Presentation</vt:lpstr>
      <vt:lpstr>PowerPoint Presentation</vt:lpstr>
      <vt:lpstr>OLS statistical results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examination of bird sighting data for the Netherlands</dc:title>
  <cp:lastModifiedBy>paul desgrippes</cp:lastModifiedBy>
  <cp:revision>4</cp:revision>
  <dcterms:modified xsi:type="dcterms:W3CDTF">2023-10-06T13:16:29Z</dcterms:modified>
</cp:coreProperties>
</file>