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Arbutus Slab"/>
      <p:regular r:id="rId35"/>
    </p:embeddedFont>
    <p:embeddedFont>
      <p:font typeface="Cairo"/>
      <p:regular r:id="rId36"/>
      <p:bold r:id="rId37"/>
    </p:embeddedFont>
    <p:embeddedFont>
      <p:font typeface="Russo One"/>
      <p:regular r:id="rId38"/>
    </p:embeddedFont>
    <p:embeddedFont>
      <p:font typeface="Rowdies"/>
      <p:regular r:id="rId39"/>
      <p:bold r:id="rId40"/>
    </p:embeddedFont>
    <p:embeddedFont>
      <p:font typeface="Crimson Tex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450D55-981C-45E4-B817-DD9B842AE588}">
  <a:tblStyle styleId="{99450D55-981C-45E4-B817-DD9B842AE5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wdies-bold.fntdata"/><Relationship Id="rId20" Type="http://schemas.openxmlformats.org/officeDocument/2006/relationships/slide" Target="slides/slide15.xml"/><Relationship Id="rId42" Type="http://schemas.openxmlformats.org/officeDocument/2006/relationships/font" Target="fonts/CrimsonText-bold.fntdata"/><Relationship Id="rId41" Type="http://schemas.openxmlformats.org/officeDocument/2006/relationships/font" Target="fonts/CrimsonText-regular.fntdata"/><Relationship Id="rId22" Type="http://schemas.openxmlformats.org/officeDocument/2006/relationships/slide" Target="slides/slide17.xml"/><Relationship Id="rId44" Type="http://schemas.openxmlformats.org/officeDocument/2006/relationships/font" Target="fonts/CrimsonText-boldItalic.fntdata"/><Relationship Id="rId21" Type="http://schemas.openxmlformats.org/officeDocument/2006/relationships/slide" Target="slides/slide16.xml"/><Relationship Id="rId43" Type="http://schemas.openxmlformats.org/officeDocument/2006/relationships/font" Target="fonts/CrimsonTex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ArbutusSlab-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Cairo-bold.fntdata"/><Relationship Id="rId14" Type="http://schemas.openxmlformats.org/officeDocument/2006/relationships/slide" Target="slides/slide9.xml"/><Relationship Id="rId36" Type="http://schemas.openxmlformats.org/officeDocument/2006/relationships/font" Target="fonts/Cairo-regular.fntdata"/><Relationship Id="rId17" Type="http://schemas.openxmlformats.org/officeDocument/2006/relationships/slide" Target="slides/slide12.xml"/><Relationship Id="rId39" Type="http://schemas.openxmlformats.org/officeDocument/2006/relationships/font" Target="fonts/Rowdies-regular.fntdata"/><Relationship Id="rId16" Type="http://schemas.openxmlformats.org/officeDocument/2006/relationships/slide" Target="slides/slide11.xml"/><Relationship Id="rId38" Type="http://schemas.openxmlformats.org/officeDocument/2006/relationships/font" Target="fonts/Russo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thought about some other topics initially that I had much more domain knowledge of but I chose this project in order to try something a little different and take me outside my comfort zone as I have little domain knowledge about birds other than what I have learned over the years. I thought it would present an opportunity to learn something new and test some of what we have learned here in the bootcamp.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887dbc96f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887dbc96f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1a69a34a48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1a69a34a48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887dbc96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887dbc96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1a69a34a4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1a69a34a4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887dbc96fc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887dbc96fc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originally going to be a barplot but since the information did not display clearly so I decided to change it to a swarmplot. We can 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887dbc96f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887dbc96f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test the statistical significance of the observations and protocol type. Since these values are categorical and nominal I decided on a Chi squared test.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887dbc96f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887dbc96f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Null Hypothesis in this case is that the 2 categorical variables are </a:t>
            </a:r>
            <a:r>
              <a:rPr lang="en"/>
              <a:t>independent</a:t>
            </a:r>
            <a:r>
              <a:rPr lang="en"/>
              <a:t>. The alternate would mean they are dependent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1a69a34a48_0_2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1a69a34a48_0_2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ran the test two different times since there were many birds spotted only once and the Chi squared test works better with samples of 5 or larger. With the So, for the second iteration of the test I filtered by groups of 5 or more sightings and got a very high P value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2887dbc96fc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2887dbc96f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ran the test two different times since there were many birds spotted only once and the Chi squared test works better with samples of 5 or larger. With the So, for the second iteration of the test I filtered by groups of 5 or more sightings and got a very high P value. This could be due to the limited number of samples.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2887dbc96fc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2887dbc96f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test the statistical significance of the observations and protocol type. Since these values are categorical and nominal I decided on a Chi squared test.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a69a34a48_0_2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a69a34a48_0_2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2887dbc96fc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2887dbc96fc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test the statistical significance of the observations and protocol type. Since these values are categorical and nominal I decided on a Chi squared test.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2887dbc96fc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2887dbc96fc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North and South Holland provinces have the highest populations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2887dbc96fc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2887dbc96f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south holland has a bigger population north holland has more observations. Perhaps this could warrant further investigation into why.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11a69a34a4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11a69a34a4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2887dbc96fc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2887dbc96fc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adjusted R-squared takes into account the number of predictors in the model. It adjusts for the increase in R-squared that comes with adding extra predictors. Here, the RSquared value of 0.704 means that after accounting for the number of predictors, about 70.4% of the variability in sightings can be explained. The Durbin Watson here, 1.523 suggests a slight positive autocorrelation, though not very strong. The Omnibus number is close to .5 which suggests residuals are normally </a:t>
            </a:r>
            <a:r>
              <a:rPr lang="en">
                <a:solidFill>
                  <a:schemeClr val="dk1"/>
                </a:solidFill>
              </a:rPr>
              <a:t>distributed</a:t>
            </a:r>
            <a:r>
              <a:rPr lang="en">
                <a:solidFill>
                  <a:schemeClr val="dk1"/>
                </a:solidFill>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11a69a34a48_0_3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11a69a34a48_0_3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887dbc96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887dbc96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 acquired was initially 140GB, I could see Python starting to sweat at this point so the sample needed to be smaller. I chose to narrow the scope of the project to covering the Netherlands from 2018 to 2023 which still gave 60MB of data and 1.8M rows. I </a:t>
            </a:r>
            <a:r>
              <a:rPr lang="en"/>
              <a:t>decided</a:t>
            </a:r>
            <a:r>
              <a:rPr lang="en"/>
              <a:t> on using a </a:t>
            </a:r>
            <a:r>
              <a:rPr lang="en"/>
              <a:t>sample</a:t>
            </a:r>
            <a:r>
              <a:rPr lang="en"/>
              <a:t> of 10000 rows from the data set. At first I did not realise I was reading only the first 10K rows which would mean an extremely biased set would have been </a:t>
            </a:r>
            <a:r>
              <a:rPr lang="en"/>
              <a:t>examined</a:t>
            </a:r>
            <a:r>
              <a:rPr lang="en"/>
              <a:t>. I solved this by defining a function (FOR LOOP - thanks Marina) to randomly sample 10K and used a seed in order to preserve the consistency of the random sample.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03bd6ff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03bd6ff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1a69a34a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1a69a34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887dbc96f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887dbc96f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might expect the sightings by day of the week are much higher at the weekends. The higher levels on Monday and Friday relative to mid-week may be because people tend to take “long weekends” as breaks.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887dbc96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887dbc96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887dbc96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887dbc96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twelve provinces in The Netherlands. Here we can visualise the number of sightings in each province.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887dbc96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887dbc96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there is a large variation in the number sightings when categorised by month. The spring breeding season in spring logs significantly more sightings. I was a little </a:t>
            </a:r>
            <a:r>
              <a:rPr lang="en"/>
              <a:t>surprised</a:t>
            </a:r>
            <a:r>
              <a:rPr lang="en"/>
              <a:t> that the number of sightings during the summer months were as low given the extra duration of light during summer days.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21100" y="1557825"/>
            <a:ext cx="7007700" cy="17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21100" y="3326650"/>
            <a:ext cx="7007700" cy="3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476624">
            <a:off x="-227771" y="4381878"/>
            <a:ext cx="1961242" cy="1092145"/>
          </a:xfrm>
          <a:custGeom>
            <a:rect b="b" l="l" r="r" t="t"/>
            <a:pathLst>
              <a:path extrusionOk="0" h="43686" w="78450">
                <a:moveTo>
                  <a:pt x="0" y="28217"/>
                </a:moveTo>
                <a:cubicBezTo>
                  <a:pt x="2078" y="19906"/>
                  <a:pt x="3857" y="9667"/>
                  <a:pt x="11049" y="5013"/>
                </a:cubicBezTo>
                <a:cubicBezTo>
                  <a:pt x="22002" y="-2074"/>
                  <a:pt x="39777" y="-1555"/>
                  <a:pt x="50164" y="6339"/>
                </a:cubicBezTo>
                <a:cubicBezTo>
                  <a:pt x="56382" y="11065"/>
                  <a:pt x="65331" y="21748"/>
                  <a:pt x="60108" y="27554"/>
                </a:cubicBezTo>
                <a:cubicBezTo>
                  <a:pt x="55347" y="32847"/>
                  <a:pt x="38432" y="23894"/>
                  <a:pt x="41324" y="17388"/>
                </a:cubicBezTo>
                <a:cubicBezTo>
                  <a:pt x="44946" y="9240"/>
                  <a:pt x="61376" y="16782"/>
                  <a:pt x="67401" y="23355"/>
                </a:cubicBezTo>
                <a:cubicBezTo>
                  <a:pt x="72613" y="29041"/>
                  <a:pt x="73635" y="37660"/>
                  <a:pt x="78450" y="43686"/>
                </a:cubicBezTo>
              </a:path>
            </a:pathLst>
          </a:custGeom>
          <a:noFill/>
          <a:ln cap="flat" cmpd="sng" w="19050">
            <a:solidFill>
              <a:schemeClr val="lt2"/>
            </a:solidFill>
            <a:prstDash val="dash"/>
            <a:round/>
            <a:headEnd len="med" w="med" type="none"/>
            <a:tailEnd len="med" w="med" type="none"/>
          </a:ln>
        </p:spPr>
      </p:sp>
      <p:sp>
        <p:nvSpPr>
          <p:cNvPr id="12" name="Google Shape;12;p2"/>
          <p:cNvSpPr/>
          <p:nvPr/>
        </p:nvSpPr>
        <p:spPr>
          <a:xfrm>
            <a:off x="3379851" y="3342350"/>
            <a:ext cx="6569110" cy="1859550"/>
          </a:xfrm>
          <a:custGeom>
            <a:rect b="b" l="l" r="r" t="t"/>
            <a:pathLst>
              <a:path extrusionOk="0" h="74382" w="227128">
                <a:moveTo>
                  <a:pt x="394" y="74382"/>
                </a:moveTo>
                <a:cubicBezTo>
                  <a:pt x="-1771" y="63559"/>
                  <a:pt x="5473" y="50515"/>
                  <a:pt x="14758" y="44549"/>
                </a:cubicBezTo>
                <a:cubicBezTo>
                  <a:pt x="23446" y="38967"/>
                  <a:pt x="34486" y="37035"/>
                  <a:pt x="44813" y="37035"/>
                </a:cubicBezTo>
                <a:cubicBezTo>
                  <a:pt x="56216" y="37035"/>
                  <a:pt x="67023" y="42419"/>
                  <a:pt x="77740" y="46316"/>
                </a:cubicBezTo>
                <a:cubicBezTo>
                  <a:pt x="89909" y="50741"/>
                  <a:pt x="103243" y="51841"/>
                  <a:pt x="116192" y="51841"/>
                </a:cubicBezTo>
                <a:cubicBezTo>
                  <a:pt x="122604" y="51841"/>
                  <a:pt x="129401" y="53395"/>
                  <a:pt x="135418" y="51178"/>
                </a:cubicBezTo>
                <a:cubicBezTo>
                  <a:pt x="150726" y="45538"/>
                  <a:pt x="163896" y="21019"/>
                  <a:pt x="155970" y="6760"/>
                </a:cubicBezTo>
                <a:cubicBezTo>
                  <a:pt x="153839" y="2926"/>
                  <a:pt x="148585" y="-1189"/>
                  <a:pt x="144478" y="351"/>
                </a:cubicBezTo>
                <a:cubicBezTo>
                  <a:pt x="138527" y="2583"/>
                  <a:pt x="128908" y="7536"/>
                  <a:pt x="130777" y="13610"/>
                </a:cubicBezTo>
                <a:cubicBezTo>
                  <a:pt x="134351" y="25225"/>
                  <a:pt x="154444" y="27349"/>
                  <a:pt x="165914" y="23334"/>
                </a:cubicBezTo>
                <a:cubicBezTo>
                  <a:pt x="172891" y="20892"/>
                  <a:pt x="178607" y="15743"/>
                  <a:pt x="185140" y="12284"/>
                </a:cubicBezTo>
                <a:cubicBezTo>
                  <a:pt x="197718" y="5625"/>
                  <a:pt x="213321" y="1098"/>
                  <a:pt x="227128" y="4550"/>
                </a:cubicBezTo>
              </a:path>
            </a:pathLst>
          </a:custGeom>
          <a:noFill/>
          <a:ln cap="flat" cmpd="sng" w="19050">
            <a:solidFill>
              <a:schemeClr val="lt2"/>
            </a:solidFill>
            <a:prstDash val="dash"/>
            <a:round/>
            <a:headEnd len="med" w="med" type="none"/>
            <a:tailEnd len="med" w="med" type="none"/>
          </a:ln>
        </p:spPr>
      </p:sp>
      <p:sp>
        <p:nvSpPr>
          <p:cNvPr id="13" name="Google Shape;13;p2"/>
          <p:cNvSpPr/>
          <p:nvPr/>
        </p:nvSpPr>
        <p:spPr>
          <a:xfrm>
            <a:off x="-125290" y="-50675"/>
            <a:ext cx="4123925" cy="1651900"/>
          </a:xfrm>
          <a:custGeom>
            <a:rect b="b" l="l" r="r" t="t"/>
            <a:pathLst>
              <a:path extrusionOk="0" h="66076" w="164957">
                <a:moveTo>
                  <a:pt x="762" y="66076"/>
                </a:moveTo>
                <a:cubicBezTo>
                  <a:pt x="762" y="58336"/>
                  <a:pt x="-1358" y="50006"/>
                  <a:pt x="1646" y="42872"/>
                </a:cubicBezTo>
                <a:cubicBezTo>
                  <a:pt x="4597" y="35864"/>
                  <a:pt x="11997" y="29644"/>
                  <a:pt x="19546" y="28729"/>
                </a:cubicBezTo>
                <a:cubicBezTo>
                  <a:pt x="46353" y="25480"/>
                  <a:pt x="79308" y="53342"/>
                  <a:pt x="100207" y="36242"/>
                </a:cubicBezTo>
                <a:cubicBezTo>
                  <a:pt x="104079" y="33074"/>
                  <a:pt x="100208" y="25194"/>
                  <a:pt x="96671" y="21657"/>
                </a:cubicBezTo>
                <a:cubicBezTo>
                  <a:pt x="93194" y="18180"/>
                  <a:pt x="86723" y="17810"/>
                  <a:pt x="82086" y="19447"/>
                </a:cubicBezTo>
                <a:cubicBezTo>
                  <a:pt x="75206" y="21875"/>
                  <a:pt x="70934" y="35095"/>
                  <a:pt x="75898" y="40441"/>
                </a:cubicBezTo>
                <a:cubicBezTo>
                  <a:pt x="84637" y="49852"/>
                  <a:pt x="103829" y="50237"/>
                  <a:pt x="114350" y="42872"/>
                </a:cubicBezTo>
                <a:cubicBezTo>
                  <a:pt x="124154" y="36009"/>
                  <a:pt x="121317" y="19208"/>
                  <a:pt x="129156" y="10166"/>
                </a:cubicBezTo>
                <a:cubicBezTo>
                  <a:pt x="137282" y="793"/>
                  <a:pt x="152552" y="0"/>
                  <a:pt x="164957" y="0"/>
                </a:cubicBezTo>
              </a:path>
            </a:pathLst>
          </a:custGeom>
          <a:noFill/>
          <a:ln cap="flat" cmpd="sng" w="19050">
            <a:solidFill>
              <a:schemeClr val="lt2"/>
            </a:solidFill>
            <a:prstDash val="dash"/>
            <a:round/>
            <a:headEnd len="med" w="med" type="none"/>
            <a:tailEnd len="med" w="med" type="none"/>
          </a:ln>
        </p:spPr>
      </p:sp>
      <p:sp>
        <p:nvSpPr>
          <p:cNvPr id="14" name="Google Shape;14;p2"/>
          <p:cNvSpPr/>
          <p:nvPr/>
        </p:nvSpPr>
        <p:spPr>
          <a:xfrm>
            <a:off x="5054296" y="-83825"/>
            <a:ext cx="4295800" cy="2508225"/>
          </a:xfrm>
          <a:custGeom>
            <a:rect b="b" l="l" r="r" t="t"/>
            <a:pathLst>
              <a:path extrusionOk="0" h="100329" w="171832">
                <a:moveTo>
                  <a:pt x="171026" y="100329"/>
                </a:moveTo>
                <a:cubicBezTo>
                  <a:pt x="173824" y="90537"/>
                  <a:pt x="168565" y="79558"/>
                  <a:pt x="163513" y="70716"/>
                </a:cubicBezTo>
                <a:cubicBezTo>
                  <a:pt x="156301" y="58094"/>
                  <a:pt x="146335" y="45860"/>
                  <a:pt x="133458" y="39115"/>
                </a:cubicBezTo>
                <a:cubicBezTo>
                  <a:pt x="113750" y="28792"/>
                  <a:pt x="89221" y="28481"/>
                  <a:pt x="67162" y="31381"/>
                </a:cubicBezTo>
                <a:cubicBezTo>
                  <a:pt x="53462" y="33182"/>
                  <a:pt x="37486" y="44065"/>
                  <a:pt x="35118" y="57678"/>
                </a:cubicBezTo>
                <a:cubicBezTo>
                  <a:pt x="34789" y="59571"/>
                  <a:pt x="33629" y="61813"/>
                  <a:pt x="34676" y="63424"/>
                </a:cubicBezTo>
                <a:cubicBezTo>
                  <a:pt x="40424" y="72267"/>
                  <a:pt x="63720" y="72109"/>
                  <a:pt x="66278" y="61877"/>
                </a:cubicBezTo>
                <a:cubicBezTo>
                  <a:pt x="70363" y="45538"/>
                  <a:pt x="44991" y="32917"/>
                  <a:pt x="28931" y="27845"/>
                </a:cubicBezTo>
                <a:cubicBezTo>
                  <a:pt x="19431" y="24845"/>
                  <a:pt x="8089" y="23409"/>
                  <a:pt x="1528" y="15911"/>
                </a:cubicBezTo>
                <a:cubicBezTo>
                  <a:pt x="-708" y="13356"/>
                  <a:pt x="-364" y="7982"/>
                  <a:pt x="2191" y="5746"/>
                </a:cubicBezTo>
                <a:cubicBezTo>
                  <a:pt x="6592" y="1896"/>
                  <a:pt x="13092" y="1418"/>
                  <a:pt x="18765" y="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919150" y="1599388"/>
            <a:ext cx="7305900" cy="10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subTitle"/>
          </p:nvPr>
        </p:nvSpPr>
        <p:spPr>
          <a:xfrm>
            <a:off x="919150" y="2753463"/>
            <a:ext cx="7305900" cy="42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13"/>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5" name="Google Shape;55;p13"/>
          <p:cNvSpPr txBox="1"/>
          <p:nvPr>
            <p:ph idx="1" type="subTitle"/>
          </p:nvPr>
        </p:nvSpPr>
        <p:spPr>
          <a:xfrm>
            <a:off x="4899795" y="1960650"/>
            <a:ext cx="2531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6" name="Google Shape;56;p13"/>
          <p:cNvSpPr txBox="1"/>
          <p:nvPr>
            <p:ph idx="2" type="subTitle"/>
          </p:nvPr>
        </p:nvSpPr>
        <p:spPr>
          <a:xfrm>
            <a:off x="4899795" y="2272825"/>
            <a:ext cx="25314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7" name="Google Shape;57;p13"/>
          <p:cNvSpPr txBox="1"/>
          <p:nvPr>
            <p:ph idx="3" type="subTitle"/>
          </p:nvPr>
        </p:nvSpPr>
        <p:spPr>
          <a:xfrm>
            <a:off x="1712788" y="1960650"/>
            <a:ext cx="2531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58" name="Google Shape;58;p13"/>
          <p:cNvSpPr txBox="1"/>
          <p:nvPr>
            <p:ph idx="4" type="subTitle"/>
          </p:nvPr>
        </p:nvSpPr>
        <p:spPr>
          <a:xfrm>
            <a:off x="1712788" y="2272825"/>
            <a:ext cx="25314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9" name="Google Shape;59;p13"/>
          <p:cNvSpPr txBox="1"/>
          <p:nvPr>
            <p:ph idx="5" type="subTitle"/>
          </p:nvPr>
        </p:nvSpPr>
        <p:spPr>
          <a:xfrm>
            <a:off x="4899795" y="3630275"/>
            <a:ext cx="2531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0" name="Google Shape;60;p13"/>
          <p:cNvSpPr txBox="1"/>
          <p:nvPr>
            <p:ph idx="6" type="subTitle"/>
          </p:nvPr>
        </p:nvSpPr>
        <p:spPr>
          <a:xfrm>
            <a:off x="4899795" y="3942450"/>
            <a:ext cx="25314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1" name="Google Shape;61;p13"/>
          <p:cNvSpPr txBox="1"/>
          <p:nvPr>
            <p:ph idx="7" type="subTitle"/>
          </p:nvPr>
        </p:nvSpPr>
        <p:spPr>
          <a:xfrm>
            <a:off x="1712788" y="3630275"/>
            <a:ext cx="2531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62" name="Google Shape;62;p13"/>
          <p:cNvSpPr txBox="1"/>
          <p:nvPr>
            <p:ph idx="8" type="subTitle"/>
          </p:nvPr>
        </p:nvSpPr>
        <p:spPr>
          <a:xfrm>
            <a:off x="1712788" y="3942450"/>
            <a:ext cx="25314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3" name="Google Shape;63;p13"/>
          <p:cNvSpPr txBox="1"/>
          <p:nvPr>
            <p:ph hasCustomPrompt="1" idx="9" type="title"/>
          </p:nvPr>
        </p:nvSpPr>
        <p:spPr>
          <a:xfrm>
            <a:off x="2458888" y="135911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4" name="Google Shape;64;p13"/>
          <p:cNvSpPr txBox="1"/>
          <p:nvPr>
            <p:ph hasCustomPrompt="1" idx="13" type="title"/>
          </p:nvPr>
        </p:nvSpPr>
        <p:spPr>
          <a:xfrm>
            <a:off x="5645895" y="135911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5" name="Google Shape;65;p13"/>
          <p:cNvSpPr txBox="1"/>
          <p:nvPr>
            <p:ph hasCustomPrompt="1" idx="14" type="title"/>
          </p:nvPr>
        </p:nvSpPr>
        <p:spPr>
          <a:xfrm>
            <a:off x="2458888" y="301816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6" name="Google Shape;66;p13"/>
          <p:cNvSpPr txBox="1"/>
          <p:nvPr>
            <p:ph hasCustomPrompt="1" idx="15" type="title"/>
          </p:nvPr>
        </p:nvSpPr>
        <p:spPr>
          <a:xfrm>
            <a:off x="5645895" y="301817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7" name="Google Shape;67;p13"/>
          <p:cNvSpPr/>
          <p:nvPr/>
        </p:nvSpPr>
        <p:spPr>
          <a:xfrm>
            <a:off x="6086950" y="-45175"/>
            <a:ext cx="3524775" cy="3944650"/>
          </a:xfrm>
          <a:custGeom>
            <a:rect b="b" l="l" r="r" t="t"/>
            <a:pathLst>
              <a:path extrusionOk="0" h="157786" w="140991">
                <a:moveTo>
                  <a:pt x="140991" y="157786"/>
                </a:moveTo>
                <a:cubicBezTo>
                  <a:pt x="120086" y="150184"/>
                  <a:pt x="99692" y="129509"/>
                  <a:pt x="97235" y="107401"/>
                </a:cubicBezTo>
                <a:cubicBezTo>
                  <a:pt x="96057" y="96799"/>
                  <a:pt x="102292" y="86671"/>
                  <a:pt x="104527" y="76241"/>
                </a:cubicBezTo>
                <a:cubicBezTo>
                  <a:pt x="106806" y="65604"/>
                  <a:pt x="105061" y="52752"/>
                  <a:pt x="98340" y="44198"/>
                </a:cubicBezTo>
                <a:cubicBezTo>
                  <a:pt x="91533" y="35535"/>
                  <a:pt x="78380" y="27071"/>
                  <a:pt x="68064" y="30939"/>
                </a:cubicBezTo>
                <a:cubicBezTo>
                  <a:pt x="59351" y="34206"/>
                  <a:pt x="47725" y="38428"/>
                  <a:pt x="40220" y="32927"/>
                </a:cubicBezTo>
                <a:cubicBezTo>
                  <a:pt x="36555" y="30241"/>
                  <a:pt x="32545" y="22530"/>
                  <a:pt x="36242" y="19889"/>
                </a:cubicBezTo>
                <a:cubicBezTo>
                  <a:pt x="39984" y="17216"/>
                  <a:pt x="50590" y="23414"/>
                  <a:pt x="47954" y="27182"/>
                </a:cubicBezTo>
                <a:cubicBezTo>
                  <a:pt x="41578" y="36297"/>
                  <a:pt x="23619" y="27877"/>
                  <a:pt x="15248" y="20552"/>
                </a:cubicBezTo>
                <a:cubicBezTo>
                  <a:pt x="8828" y="14935"/>
                  <a:pt x="8365" y="1673"/>
                  <a:pt x="0" y="0"/>
                </a:cubicBezTo>
              </a:path>
            </a:pathLst>
          </a:custGeom>
          <a:noFill/>
          <a:ln cap="flat" cmpd="sng" w="19050">
            <a:solidFill>
              <a:schemeClr val="lt2"/>
            </a:solidFill>
            <a:prstDash val="dash"/>
            <a:round/>
            <a:headEnd len="med" w="med" type="none"/>
            <a:tailEnd len="med" w="med" type="none"/>
          </a:ln>
        </p:spPr>
      </p:sp>
      <p:sp>
        <p:nvSpPr>
          <p:cNvPr id="68" name="Google Shape;68;p13"/>
          <p:cNvSpPr/>
          <p:nvPr/>
        </p:nvSpPr>
        <p:spPr>
          <a:xfrm>
            <a:off x="-211200" y="2412000"/>
            <a:ext cx="1790000" cy="2899325"/>
          </a:xfrm>
          <a:custGeom>
            <a:rect b="b" l="l" r="r" t="t"/>
            <a:pathLst>
              <a:path extrusionOk="0" h="96620" w="71600">
                <a:moveTo>
                  <a:pt x="0" y="7340"/>
                </a:moveTo>
                <a:cubicBezTo>
                  <a:pt x="5884" y="1447"/>
                  <a:pt x="16029" y="-1391"/>
                  <a:pt x="24087" y="711"/>
                </a:cubicBezTo>
                <a:cubicBezTo>
                  <a:pt x="32292" y="2851"/>
                  <a:pt x="40606" y="8970"/>
                  <a:pt x="43755" y="16843"/>
                </a:cubicBezTo>
                <a:cubicBezTo>
                  <a:pt x="45781" y="21908"/>
                  <a:pt x="47972" y="30756"/>
                  <a:pt x="43092" y="33196"/>
                </a:cubicBezTo>
                <a:cubicBezTo>
                  <a:pt x="37994" y="35745"/>
                  <a:pt x="29067" y="34095"/>
                  <a:pt x="26518" y="28997"/>
                </a:cubicBezTo>
                <a:cubicBezTo>
                  <a:pt x="26078" y="28118"/>
                  <a:pt x="25088" y="26738"/>
                  <a:pt x="25855" y="26124"/>
                </a:cubicBezTo>
                <a:cubicBezTo>
                  <a:pt x="29065" y="23556"/>
                  <a:pt x="31685" y="32227"/>
                  <a:pt x="33148" y="36069"/>
                </a:cubicBezTo>
                <a:cubicBezTo>
                  <a:pt x="37232" y="46789"/>
                  <a:pt x="32645" y="59505"/>
                  <a:pt x="36463" y="70322"/>
                </a:cubicBezTo>
                <a:cubicBezTo>
                  <a:pt x="37888" y="74360"/>
                  <a:pt x="40728" y="78919"/>
                  <a:pt x="44860" y="80046"/>
                </a:cubicBezTo>
                <a:cubicBezTo>
                  <a:pt x="50784" y="81662"/>
                  <a:pt x="57623" y="80360"/>
                  <a:pt x="62981" y="83360"/>
                </a:cubicBezTo>
                <a:cubicBezTo>
                  <a:pt x="67581" y="85936"/>
                  <a:pt x="71600" y="91348"/>
                  <a:pt x="71600" y="9662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69" name="Shape 69"/>
        <p:cNvGrpSpPr/>
        <p:nvPr/>
      </p:nvGrpSpPr>
      <p:grpSpPr>
        <a:xfrm>
          <a:off x="0" y="0"/>
          <a:ext cx="0" cy="0"/>
          <a:chOff x="0" y="0"/>
          <a:chExt cx="0" cy="0"/>
        </a:xfrm>
      </p:grpSpPr>
      <p:sp>
        <p:nvSpPr>
          <p:cNvPr id="70" name="Google Shape;70;p14"/>
          <p:cNvSpPr txBox="1"/>
          <p:nvPr>
            <p:ph type="title"/>
          </p:nvPr>
        </p:nvSpPr>
        <p:spPr>
          <a:xfrm>
            <a:off x="2714775" y="3030519"/>
            <a:ext cx="56211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200"/>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71" name="Google Shape;71;p14"/>
          <p:cNvSpPr txBox="1"/>
          <p:nvPr>
            <p:ph idx="1" type="subTitle"/>
          </p:nvPr>
        </p:nvSpPr>
        <p:spPr>
          <a:xfrm>
            <a:off x="2714700" y="1669631"/>
            <a:ext cx="5621100" cy="12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400"/>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72" name="Shape 72"/>
        <p:cNvGrpSpPr/>
        <p:nvPr/>
      </p:nvGrpSpPr>
      <p:grpSpPr>
        <a:xfrm>
          <a:off x="0" y="0"/>
          <a:ext cx="0" cy="0"/>
          <a:chOff x="0" y="0"/>
          <a:chExt cx="0" cy="0"/>
        </a:xfrm>
      </p:grpSpPr>
      <p:sp>
        <p:nvSpPr>
          <p:cNvPr id="73" name="Google Shape;73;p15"/>
          <p:cNvSpPr txBox="1"/>
          <p:nvPr>
            <p:ph type="title"/>
          </p:nvPr>
        </p:nvSpPr>
        <p:spPr>
          <a:xfrm>
            <a:off x="861325" y="1645050"/>
            <a:ext cx="52722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74" name="Google Shape;74;p15"/>
          <p:cNvSpPr txBox="1"/>
          <p:nvPr>
            <p:ph idx="1" type="subTitle"/>
          </p:nvPr>
        </p:nvSpPr>
        <p:spPr>
          <a:xfrm>
            <a:off x="861325" y="2770050"/>
            <a:ext cx="5272200" cy="728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75" name="Shape 75"/>
        <p:cNvGrpSpPr/>
        <p:nvPr/>
      </p:nvGrpSpPr>
      <p:grpSpPr>
        <a:xfrm>
          <a:off x="0" y="0"/>
          <a:ext cx="0" cy="0"/>
          <a:chOff x="0" y="0"/>
          <a:chExt cx="0" cy="0"/>
        </a:xfrm>
      </p:grpSpPr>
      <p:sp>
        <p:nvSpPr>
          <p:cNvPr id="76" name="Google Shape;76;p16"/>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7" name="Google Shape;77;p16"/>
          <p:cNvSpPr/>
          <p:nvPr/>
        </p:nvSpPr>
        <p:spPr>
          <a:xfrm rot="659987">
            <a:off x="6828095" y="111431"/>
            <a:ext cx="2625050" cy="5243176"/>
          </a:xfrm>
          <a:custGeom>
            <a:rect b="b" l="l" r="r" t="t"/>
            <a:pathLst>
              <a:path extrusionOk="0" h="209733" w="105005">
                <a:moveTo>
                  <a:pt x="33013" y="209733"/>
                </a:moveTo>
                <a:cubicBezTo>
                  <a:pt x="38791" y="189545"/>
                  <a:pt x="74824" y="197582"/>
                  <a:pt x="90175" y="183254"/>
                </a:cubicBezTo>
                <a:cubicBezTo>
                  <a:pt x="100232" y="173867"/>
                  <a:pt x="102319" y="157878"/>
                  <a:pt x="103415" y="144165"/>
                </a:cubicBezTo>
                <a:cubicBezTo>
                  <a:pt x="104643" y="128799"/>
                  <a:pt x="106694" y="112726"/>
                  <a:pt x="102364" y="97932"/>
                </a:cubicBezTo>
                <a:cubicBezTo>
                  <a:pt x="95771" y="75407"/>
                  <a:pt x="75856" y="59187"/>
                  <a:pt x="63065" y="39509"/>
                </a:cubicBezTo>
                <a:cubicBezTo>
                  <a:pt x="58088" y="31853"/>
                  <a:pt x="52453" y="21920"/>
                  <a:pt x="55290" y="13240"/>
                </a:cubicBezTo>
                <a:cubicBezTo>
                  <a:pt x="56293" y="10173"/>
                  <a:pt x="61297" y="6928"/>
                  <a:pt x="63906" y="8827"/>
                </a:cubicBezTo>
                <a:cubicBezTo>
                  <a:pt x="69963" y="13235"/>
                  <a:pt x="60678" y="28418"/>
                  <a:pt x="53188" y="28581"/>
                </a:cubicBezTo>
                <a:cubicBezTo>
                  <a:pt x="41946" y="28825"/>
                  <a:pt x="29786" y="30535"/>
                  <a:pt x="19564" y="25849"/>
                </a:cubicBezTo>
                <a:cubicBezTo>
                  <a:pt x="13382" y="23015"/>
                  <a:pt x="6999" y="19602"/>
                  <a:pt x="2751" y="14291"/>
                </a:cubicBezTo>
                <a:cubicBezTo>
                  <a:pt x="-278" y="10503"/>
                  <a:pt x="19" y="4850"/>
                  <a:pt x="19" y="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8" name="Shape 78"/>
        <p:cNvGrpSpPr/>
        <p:nvPr/>
      </p:nvGrpSpPr>
      <p:grpSpPr>
        <a:xfrm>
          <a:off x="0" y="0"/>
          <a:ext cx="0" cy="0"/>
          <a:chOff x="0" y="0"/>
          <a:chExt cx="0" cy="0"/>
        </a:xfrm>
      </p:grpSpPr>
      <p:sp>
        <p:nvSpPr>
          <p:cNvPr id="79" name="Google Shape;79;p17"/>
          <p:cNvSpPr txBox="1"/>
          <p:nvPr>
            <p:ph idx="1" type="subTitle"/>
          </p:nvPr>
        </p:nvSpPr>
        <p:spPr>
          <a:xfrm>
            <a:off x="1863400" y="3022525"/>
            <a:ext cx="5417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9pPr>
          </a:lstStyle>
          <a:p/>
        </p:txBody>
      </p:sp>
      <p:sp>
        <p:nvSpPr>
          <p:cNvPr id="80" name="Google Shape;80;p17"/>
          <p:cNvSpPr txBox="1"/>
          <p:nvPr>
            <p:ph idx="2" type="subTitle"/>
          </p:nvPr>
        </p:nvSpPr>
        <p:spPr>
          <a:xfrm>
            <a:off x="1863400" y="3344300"/>
            <a:ext cx="54174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1" name="Google Shape;81;p17"/>
          <p:cNvSpPr txBox="1"/>
          <p:nvPr>
            <p:ph idx="3" type="subTitle"/>
          </p:nvPr>
        </p:nvSpPr>
        <p:spPr>
          <a:xfrm>
            <a:off x="1863400" y="1505950"/>
            <a:ext cx="5417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2pPr>
            <a:lvl3pPr lvl="2"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3pPr>
            <a:lvl4pPr lvl="3"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4pPr>
            <a:lvl5pPr lvl="4"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5pPr>
            <a:lvl6pPr lvl="5"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6pPr>
            <a:lvl7pPr lvl="6"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7pPr>
            <a:lvl8pPr lvl="7"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8pPr>
            <a:lvl9pPr lvl="8" rtl="0" algn="ctr">
              <a:spcBef>
                <a:spcPts val="0"/>
              </a:spcBef>
              <a:spcAft>
                <a:spcPts val="0"/>
              </a:spcAft>
              <a:buClr>
                <a:schemeClr val="dk1"/>
              </a:buClr>
              <a:buSzPts val="2600"/>
              <a:buFont typeface="Rowdies"/>
              <a:buNone/>
              <a:defRPr sz="2600">
                <a:solidFill>
                  <a:schemeClr val="dk1"/>
                </a:solidFill>
                <a:latin typeface="Rowdies"/>
                <a:ea typeface="Rowdies"/>
                <a:cs typeface="Rowdies"/>
                <a:sym typeface="Rowdies"/>
              </a:defRPr>
            </a:lvl9pPr>
          </a:lstStyle>
          <a:p/>
        </p:txBody>
      </p:sp>
      <p:sp>
        <p:nvSpPr>
          <p:cNvPr id="82" name="Google Shape;82;p17"/>
          <p:cNvSpPr txBox="1"/>
          <p:nvPr>
            <p:ph idx="4" type="subTitle"/>
          </p:nvPr>
        </p:nvSpPr>
        <p:spPr>
          <a:xfrm>
            <a:off x="1863400" y="1827725"/>
            <a:ext cx="54174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3" name="Google Shape;83;p17"/>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4" name="Shape 84"/>
        <p:cNvGrpSpPr/>
        <p:nvPr/>
      </p:nvGrpSpPr>
      <p:grpSpPr>
        <a:xfrm>
          <a:off x="0" y="0"/>
          <a:ext cx="0" cy="0"/>
          <a:chOff x="0" y="0"/>
          <a:chExt cx="0" cy="0"/>
        </a:xfrm>
      </p:grpSpPr>
      <p:sp>
        <p:nvSpPr>
          <p:cNvPr id="85" name="Google Shape;85;p18"/>
          <p:cNvSpPr txBox="1"/>
          <p:nvPr>
            <p:ph type="title"/>
          </p:nvPr>
        </p:nvSpPr>
        <p:spPr>
          <a:xfrm>
            <a:off x="2765800" y="1987250"/>
            <a:ext cx="46206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6" name="Google Shape;86;p18"/>
          <p:cNvSpPr txBox="1"/>
          <p:nvPr>
            <p:ph hasCustomPrompt="1" idx="2" type="title"/>
          </p:nvPr>
        </p:nvSpPr>
        <p:spPr>
          <a:xfrm>
            <a:off x="621088" y="1848000"/>
            <a:ext cx="2144700" cy="14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7" name="Google Shape;87;p18"/>
          <p:cNvSpPr txBox="1"/>
          <p:nvPr>
            <p:ph idx="1" type="subTitle"/>
          </p:nvPr>
        </p:nvSpPr>
        <p:spPr>
          <a:xfrm>
            <a:off x="2765800" y="2792050"/>
            <a:ext cx="4620600" cy="36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8" name="Google Shape;88;p18"/>
          <p:cNvSpPr/>
          <p:nvPr/>
        </p:nvSpPr>
        <p:spPr>
          <a:xfrm>
            <a:off x="-159725" y="3699066"/>
            <a:ext cx="7126475" cy="1507300"/>
          </a:xfrm>
          <a:custGeom>
            <a:rect b="b" l="l" r="r" t="t"/>
            <a:pathLst>
              <a:path extrusionOk="0" h="60292" w="285059">
                <a:moveTo>
                  <a:pt x="285059" y="60292"/>
                </a:moveTo>
                <a:cubicBezTo>
                  <a:pt x="284309" y="51671"/>
                  <a:pt x="276948" y="44513"/>
                  <a:pt x="270378" y="38882"/>
                </a:cubicBezTo>
                <a:cubicBezTo>
                  <a:pt x="259900" y="29901"/>
                  <a:pt x="247264" y="20581"/>
                  <a:pt x="233471" y="20123"/>
                </a:cubicBezTo>
                <a:cubicBezTo>
                  <a:pt x="225038" y="19843"/>
                  <a:pt x="216241" y="18829"/>
                  <a:pt x="208187" y="21346"/>
                </a:cubicBezTo>
                <a:cubicBezTo>
                  <a:pt x="195566" y="25290"/>
                  <a:pt x="183948" y="32842"/>
                  <a:pt x="170872" y="34804"/>
                </a:cubicBezTo>
                <a:cubicBezTo>
                  <a:pt x="158913" y="36598"/>
                  <a:pt x="146091" y="35413"/>
                  <a:pt x="134781" y="31133"/>
                </a:cubicBezTo>
                <a:cubicBezTo>
                  <a:pt x="125649" y="27677"/>
                  <a:pt x="113298" y="11795"/>
                  <a:pt x="120712" y="5441"/>
                </a:cubicBezTo>
                <a:cubicBezTo>
                  <a:pt x="122838" y="3619"/>
                  <a:pt x="126272" y="4626"/>
                  <a:pt x="129072" y="4626"/>
                </a:cubicBezTo>
                <a:cubicBezTo>
                  <a:pt x="136860" y="4626"/>
                  <a:pt x="147072" y="6198"/>
                  <a:pt x="150890" y="12986"/>
                </a:cubicBezTo>
                <a:cubicBezTo>
                  <a:pt x="154462" y="19336"/>
                  <a:pt x="145853" y="27884"/>
                  <a:pt x="139675" y="31745"/>
                </a:cubicBezTo>
                <a:cubicBezTo>
                  <a:pt x="124458" y="41256"/>
                  <a:pt x="102105" y="39946"/>
                  <a:pt x="85844" y="32357"/>
                </a:cubicBezTo>
                <a:cubicBezTo>
                  <a:pt x="58234" y="19471"/>
                  <a:pt x="29877" y="-5019"/>
                  <a:pt x="0" y="956"/>
                </a:cubicBezTo>
              </a:path>
            </a:pathLst>
          </a:custGeom>
          <a:noFill/>
          <a:ln cap="flat" cmpd="sng" w="19050">
            <a:solidFill>
              <a:schemeClr val="lt2"/>
            </a:solidFill>
            <a:prstDash val="dash"/>
            <a:round/>
            <a:headEnd len="med" w="med" type="none"/>
            <a:tailEnd len="med" w="med" type="none"/>
          </a:ln>
        </p:spPr>
      </p:sp>
      <p:sp>
        <p:nvSpPr>
          <p:cNvPr id="89" name="Google Shape;89;p18"/>
          <p:cNvSpPr/>
          <p:nvPr/>
        </p:nvSpPr>
        <p:spPr>
          <a:xfrm>
            <a:off x="2455350" y="-33975"/>
            <a:ext cx="7131575" cy="1976275"/>
          </a:xfrm>
          <a:custGeom>
            <a:rect b="b" l="l" r="r" t="t"/>
            <a:pathLst>
              <a:path extrusionOk="0" h="79051" w="285263">
                <a:moveTo>
                  <a:pt x="0" y="0"/>
                </a:moveTo>
                <a:cubicBezTo>
                  <a:pt x="6326" y="10836"/>
                  <a:pt x="12214" y="22818"/>
                  <a:pt x="22226" y="30381"/>
                </a:cubicBezTo>
                <a:cubicBezTo>
                  <a:pt x="33486" y="38887"/>
                  <a:pt x="47756" y="42797"/>
                  <a:pt x="61376" y="46490"/>
                </a:cubicBezTo>
                <a:cubicBezTo>
                  <a:pt x="73215" y="49700"/>
                  <a:pt x="85761" y="53108"/>
                  <a:pt x="97875" y="51180"/>
                </a:cubicBezTo>
                <a:cubicBezTo>
                  <a:pt x="114455" y="48541"/>
                  <a:pt x="126780" y="33936"/>
                  <a:pt x="142122" y="27119"/>
                </a:cubicBezTo>
                <a:cubicBezTo>
                  <a:pt x="157290" y="20379"/>
                  <a:pt x="175748" y="21152"/>
                  <a:pt x="191875" y="25080"/>
                </a:cubicBezTo>
                <a:cubicBezTo>
                  <a:pt x="203252" y="27851"/>
                  <a:pt x="221305" y="46643"/>
                  <a:pt x="212061" y="53831"/>
                </a:cubicBezTo>
                <a:cubicBezTo>
                  <a:pt x="207628" y="57278"/>
                  <a:pt x="196145" y="48376"/>
                  <a:pt x="198807" y="43431"/>
                </a:cubicBezTo>
                <a:cubicBezTo>
                  <a:pt x="202075" y="37360"/>
                  <a:pt x="212357" y="39109"/>
                  <a:pt x="219198" y="39965"/>
                </a:cubicBezTo>
                <a:cubicBezTo>
                  <a:pt x="233068" y="41699"/>
                  <a:pt x="245047" y="51679"/>
                  <a:pt x="255493" y="60967"/>
                </a:cubicBezTo>
                <a:cubicBezTo>
                  <a:pt x="260293" y="65234"/>
                  <a:pt x="262489" y="72135"/>
                  <a:pt x="267727" y="75852"/>
                </a:cubicBezTo>
                <a:cubicBezTo>
                  <a:pt x="272494" y="79235"/>
                  <a:pt x="282256" y="80864"/>
                  <a:pt x="285263" y="75852"/>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90" name="Shape 90"/>
        <p:cNvGrpSpPr/>
        <p:nvPr/>
      </p:nvGrpSpPr>
      <p:grpSpPr>
        <a:xfrm>
          <a:off x="0" y="0"/>
          <a:ext cx="0" cy="0"/>
          <a:chOff x="0" y="0"/>
          <a:chExt cx="0" cy="0"/>
        </a:xfrm>
      </p:grpSpPr>
      <p:sp>
        <p:nvSpPr>
          <p:cNvPr id="91" name="Google Shape;91;p19"/>
          <p:cNvSpPr txBox="1"/>
          <p:nvPr>
            <p:ph type="title"/>
          </p:nvPr>
        </p:nvSpPr>
        <p:spPr>
          <a:xfrm>
            <a:off x="4696311" y="879925"/>
            <a:ext cx="3510600" cy="2197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3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9"/>
          <p:cNvSpPr txBox="1"/>
          <p:nvPr>
            <p:ph idx="1" type="subTitle"/>
          </p:nvPr>
        </p:nvSpPr>
        <p:spPr>
          <a:xfrm>
            <a:off x="4696300" y="3154600"/>
            <a:ext cx="3510600" cy="11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spcBef>
                <a:spcPts val="0"/>
              </a:spcBef>
              <a:spcAft>
                <a:spcPts val="0"/>
              </a:spcAft>
              <a:buSzPts val="1600"/>
              <a:buChar char="○"/>
              <a:defRPr/>
            </a:lvl2pPr>
            <a:lvl3pPr lvl="2" rtl="0" algn="ctr">
              <a:spcBef>
                <a:spcPts val="0"/>
              </a:spcBef>
              <a:spcAft>
                <a:spcPts val="0"/>
              </a:spcAft>
              <a:buSzPts val="1600"/>
              <a:buChar char="■"/>
              <a:defRPr/>
            </a:lvl3pPr>
            <a:lvl4pPr lvl="3" rtl="0" algn="ctr">
              <a:spcBef>
                <a:spcPts val="0"/>
              </a:spcBef>
              <a:spcAft>
                <a:spcPts val="0"/>
              </a:spcAft>
              <a:buSzPts val="1600"/>
              <a:buChar char="●"/>
              <a:defRPr/>
            </a:lvl4pPr>
            <a:lvl5pPr lvl="4" rtl="0" algn="ctr">
              <a:spcBef>
                <a:spcPts val="0"/>
              </a:spcBef>
              <a:spcAft>
                <a:spcPts val="0"/>
              </a:spcAft>
              <a:buSzPts val="1600"/>
              <a:buChar char="○"/>
              <a:defRPr/>
            </a:lvl5pPr>
            <a:lvl6pPr lvl="5" rtl="0" algn="ctr">
              <a:spcBef>
                <a:spcPts val="0"/>
              </a:spcBef>
              <a:spcAft>
                <a:spcPts val="0"/>
              </a:spcAft>
              <a:buSzPts val="1600"/>
              <a:buChar char="■"/>
              <a:defRPr/>
            </a:lvl6pPr>
            <a:lvl7pPr lvl="6" rtl="0" algn="ctr">
              <a:spcBef>
                <a:spcPts val="0"/>
              </a:spcBef>
              <a:spcAft>
                <a:spcPts val="0"/>
              </a:spcAft>
              <a:buSzPts val="1600"/>
              <a:buChar char="●"/>
              <a:defRPr/>
            </a:lvl7pPr>
            <a:lvl8pPr lvl="7" rtl="0" algn="ctr">
              <a:spcBef>
                <a:spcPts val="0"/>
              </a:spcBef>
              <a:spcAft>
                <a:spcPts val="0"/>
              </a:spcAft>
              <a:buSzPts val="1600"/>
              <a:buChar char="○"/>
              <a:defRPr/>
            </a:lvl8pPr>
            <a:lvl9pPr lvl="8" rtl="0" algn="ctr">
              <a:spcBef>
                <a:spcPts val="0"/>
              </a:spcBef>
              <a:spcAft>
                <a:spcPts val="0"/>
              </a:spcAft>
              <a:buSzPts val="1600"/>
              <a:buChar char="■"/>
              <a:defRPr/>
            </a:lvl9pPr>
          </a:lstStyle>
          <a:p/>
        </p:txBody>
      </p:sp>
      <p:sp>
        <p:nvSpPr>
          <p:cNvPr id="93" name="Google Shape;93;p19"/>
          <p:cNvSpPr/>
          <p:nvPr/>
        </p:nvSpPr>
        <p:spPr>
          <a:xfrm>
            <a:off x="217700" y="-35100"/>
            <a:ext cx="4035025" cy="5678204"/>
          </a:xfrm>
          <a:custGeom>
            <a:rect b="b" l="l" r="r" t="t"/>
            <a:pathLst>
              <a:path extrusionOk="0" h="210226" w="161401">
                <a:moveTo>
                  <a:pt x="161401" y="0"/>
                </a:moveTo>
                <a:cubicBezTo>
                  <a:pt x="149750" y="0"/>
                  <a:pt x="138250" y="2692"/>
                  <a:pt x="126738" y="4486"/>
                </a:cubicBezTo>
                <a:cubicBezTo>
                  <a:pt x="99527" y="8727"/>
                  <a:pt x="64764" y="16733"/>
                  <a:pt x="52924" y="41597"/>
                </a:cubicBezTo>
                <a:cubicBezTo>
                  <a:pt x="49818" y="48120"/>
                  <a:pt x="52301" y="57694"/>
                  <a:pt x="57410" y="62803"/>
                </a:cubicBezTo>
                <a:cubicBezTo>
                  <a:pt x="63523" y="68916"/>
                  <a:pt x="72807" y="71548"/>
                  <a:pt x="78208" y="78299"/>
                </a:cubicBezTo>
                <a:cubicBezTo>
                  <a:pt x="84764" y="86493"/>
                  <a:pt x="86013" y="100802"/>
                  <a:pt x="80451" y="109701"/>
                </a:cubicBezTo>
                <a:cubicBezTo>
                  <a:pt x="71867" y="123436"/>
                  <a:pt x="51177" y="126829"/>
                  <a:pt x="34980" y="126829"/>
                </a:cubicBezTo>
                <a:cubicBezTo>
                  <a:pt x="24113" y="126829"/>
                  <a:pt x="11263" y="125745"/>
                  <a:pt x="3579" y="118061"/>
                </a:cubicBezTo>
                <a:cubicBezTo>
                  <a:pt x="-909" y="113573"/>
                  <a:pt x="1" y="105641"/>
                  <a:pt x="317" y="99302"/>
                </a:cubicBezTo>
                <a:cubicBezTo>
                  <a:pt x="825" y="89106"/>
                  <a:pt x="26421" y="93906"/>
                  <a:pt x="30698" y="103176"/>
                </a:cubicBezTo>
                <a:cubicBezTo>
                  <a:pt x="35098" y="112714"/>
                  <a:pt x="30555" y="124451"/>
                  <a:pt x="33349" y="134577"/>
                </a:cubicBezTo>
                <a:cubicBezTo>
                  <a:pt x="35346" y="141813"/>
                  <a:pt x="40219" y="148668"/>
                  <a:pt x="46399" y="152929"/>
                </a:cubicBezTo>
                <a:cubicBezTo>
                  <a:pt x="52008" y="156797"/>
                  <a:pt x="57668" y="161351"/>
                  <a:pt x="64343" y="162716"/>
                </a:cubicBezTo>
                <a:cubicBezTo>
                  <a:pt x="80564" y="166034"/>
                  <a:pt x="98497" y="160088"/>
                  <a:pt x="113892" y="166182"/>
                </a:cubicBezTo>
                <a:cubicBezTo>
                  <a:pt x="121524" y="169203"/>
                  <a:pt x="130784" y="171035"/>
                  <a:pt x="135709" y="177601"/>
                </a:cubicBezTo>
                <a:cubicBezTo>
                  <a:pt x="142456" y="186595"/>
                  <a:pt x="144273" y="198983"/>
                  <a:pt x="144273" y="210226"/>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
    <p:spTree>
      <p:nvGrpSpPr>
        <p:cNvPr id="94" name="Shape 94"/>
        <p:cNvGrpSpPr/>
        <p:nvPr/>
      </p:nvGrpSpPr>
      <p:grpSpPr>
        <a:xfrm>
          <a:off x="0" y="0"/>
          <a:ext cx="0" cy="0"/>
          <a:chOff x="0" y="0"/>
          <a:chExt cx="0" cy="0"/>
        </a:xfrm>
      </p:grpSpPr>
      <p:sp>
        <p:nvSpPr>
          <p:cNvPr id="95" name="Google Shape;95;p20"/>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 name="Google Shape;96;p20"/>
          <p:cNvSpPr txBox="1"/>
          <p:nvPr>
            <p:ph idx="1" type="subTitle"/>
          </p:nvPr>
        </p:nvSpPr>
        <p:spPr>
          <a:xfrm>
            <a:off x="3452900" y="25629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7" name="Google Shape;97;p20"/>
          <p:cNvSpPr txBox="1"/>
          <p:nvPr>
            <p:ph idx="2" type="subTitle"/>
          </p:nvPr>
        </p:nvSpPr>
        <p:spPr>
          <a:xfrm>
            <a:off x="3452900" y="28759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8" name="Google Shape;98;p20"/>
          <p:cNvSpPr txBox="1"/>
          <p:nvPr>
            <p:ph idx="3" type="subTitle"/>
          </p:nvPr>
        </p:nvSpPr>
        <p:spPr>
          <a:xfrm>
            <a:off x="1034238" y="25629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99" name="Google Shape;99;p20"/>
          <p:cNvSpPr txBox="1"/>
          <p:nvPr>
            <p:ph idx="4" type="subTitle"/>
          </p:nvPr>
        </p:nvSpPr>
        <p:spPr>
          <a:xfrm>
            <a:off x="1034238" y="28759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0" name="Google Shape;100;p20"/>
          <p:cNvSpPr txBox="1"/>
          <p:nvPr>
            <p:ph idx="5" type="subTitle"/>
          </p:nvPr>
        </p:nvSpPr>
        <p:spPr>
          <a:xfrm>
            <a:off x="5871613" y="25629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01" name="Google Shape;101;p20"/>
          <p:cNvSpPr txBox="1"/>
          <p:nvPr>
            <p:ph idx="6" type="subTitle"/>
          </p:nvPr>
        </p:nvSpPr>
        <p:spPr>
          <a:xfrm>
            <a:off x="5871613" y="28759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2" name="Google Shape;102;p20"/>
          <p:cNvSpPr/>
          <p:nvPr/>
        </p:nvSpPr>
        <p:spPr>
          <a:xfrm>
            <a:off x="-159375" y="2245125"/>
            <a:ext cx="9667080" cy="2666825"/>
          </a:xfrm>
          <a:custGeom>
            <a:rect b="b" l="l" r="r" t="t"/>
            <a:pathLst>
              <a:path extrusionOk="0" h="106673" w="377436">
                <a:moveTo>
                  <a:pt x="377436" y="0"/>
                </a:moveTo>
                <a:cubicBezTo>
                  <a:pt x="360325" y="0"/>
                  <a:pt x="331649" y="912"/>
                  <a:pt x="329310" y="17863"/>
                </a:cubicBezTo>
                <a:cubicBezTo>
                  <a:pt x="326546" y="37888"/>
                  <a:pt x="345806" y="54877"/>
                  <a:pt x="351797" y="74184"/>
                </a:cubicBezTo>
                <a:cubicBezTo>
                  <a:pt x="354774" y="83777"/>
                  <a:pt x="344563" y="96167"/>
                  <a:pt x="334985" y="99192"/>
                </a:cubicBezTo>
                <a:cubicBezTo>
                  <a:pt x="323450" y="102835"/>
                  <a:pt x="311051" y="102736"/>
                  <a:pt x="299048" y="104236"/>
                </a:cubicBezTo>
                <a:cubicBezTo>
                  <a:pt x="276805" y="107016"/>
                  <a:pt x="253973" y="107731"/>
                  <a:pt x="231799" y="104446"/>
                </a:cubicBezTo>
                <a:cubicBezTo>
                  <a:pt x="214859" y="101936"/>
                  <a:pt x="196176" y="98871"/>
                  <a:pt x="183254" y="87634"/>
                </a:cubicBezTo>
                <a:cubicBezTo>
                  <a:pt x="180677" y="85393"/>
                  <a:pt x="177314" y="81442"/>
                  <a:pt x="178841" y="78387"/>
                </a:cubicBezTo>
                <a:cubicBezTo>
                  <a:pt x="180339" y="75388"/>
                  <a:pt x="187514" y="77150"/>
                  <a:pt x="188718" y="80279"/>
                </a:cubicBezTo>
                <a:cubicBezTo>
                  <a:pt x="190130" y="83949"/>
                  <a:pt x="190417" y="89045"/>
                  <a:pt x="187877" y="92047"/>
                </a:cubicBezTo>
                <a:cubicBezTo>
                  <a:pt x="180720" y="100504"/>
                  <a:pt x="166143" y="98314"/>
                  <a:pt x="155093" y="97511"/>
                </a:cubicBezTo>
                <a:cubicBezTo>
                  <a:pt x="121774" y="95089"/>
                  <a:pt x="93650" y="67113"/>
                  <a:pt x="60314" y="64937"/>
                </a:cubicBezTo>
                <a:cubicBezTo>
                  <a:pt x="54131" y="64533"/>
                  <a:pt x="46374" y="62626"/>
                  <a:pt x="41821" y="66829"/>
                </a:cubicBezTo>
                <a:cubicBezTo>
                  <a:pt x="32856" y="75105"/>
                  <a:pt x="28812" y="98861"/>
                  <a:pt x="40140" y="103395"/>
                </a:cubicBezTo>
                <a:cubicBezTo>
                  <a:pt x="41954" y="104121"/>
                  <a:pt x="45277" y="103803"/>
                  <a:pt x="45814" y="101924"/>
                </a:cubicBezTo>
                <a:cubicBezTo>
                  <a:pt x="46663" y="98954"/>
                  <a:pt x="45902" y="95682"/>
                  <a:pt x="45183" y="92678"/>
                </a:cubicBezTo>
                <a:cubicBezTo>
                  <a:pt x="43834" y="87039"/>
                  <a:pt x="40203" y="82160"/>
                  <a:pt x="36987" y="77336"/>
                </a:cubicBezTo>
                <a:cubicBezTo>
                  <a:pt x="26039" y="60915"/>
                  <a:pt x="8843" y="48747"/>
                  <a:pt x="0" y="31103"/>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1968725" y="2550275"/>
            <a:ext cx="5206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642525" y="1487484"/>
            <a:ext cx="1858800" cy="106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1968750" y="3392600"/>
            <a:ext cx="5206500" cy="26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 name="Google Shape;19;p3"/>
          <p:cNvSpPr/>
          <p:nvPr/>
        </p:nvSpPr>
        <p:spPr>
          <a:xfrm flipH="1">
            <a:off x="6288126" y="-65825"/>
            <a:ext cx="2778925" cy="4922525"/>
          </a:xfrm>
          <a:custGeom>
            <a:rect b="b" l="l" r="r" t="t"/>
            <a:pathLst>
              <a:path extrusionOk="0" h="196901" w="111157">
                <a:moveTo>
                  <a:pt x="111157" y="0"/>
                </a:moveTo>
                <a:cubicBezTo>
                  <a:pt x="99740" y="0"/>
                  <a:pt x="88837" y="5884"/>
                  <a:pt x="78893" y="11492"/>
                </a:cubicBezTo>
                <a:cubicBezTo>
                  <a:pt x="63991" y="19897"/>
                  <a:pt x="48400" y="34083"/>
                  <a:pt x="46187" y="51048"/>
                </a:cubicBezTo>
                <a:cubicBezTo>
                  <a:pt x="44427" y="64542"/>
                  <a:pt x="61973" y="73230"/>
                  <a:pt x="69391" y="84639"/>
                </a:cubicBezTo>
                <a:cubicBezTo>
                  <a:pt x="75899" y="94649"/>
                  <a:pt x="76685" y="110229"/>
                  <a:pt x="70496" y="120439"/>
                </a:cubicBezTo>
                <a:cubicBezTo>
                  <a:pt x="65279" y="129046"/>
                  <a:pt x="50823" y="135202"/>
                  <a:pt x="41988" y="130383"/>
                </a:cubicBezTo>
                <a:cubicBezTo>
                  <a:pt x="36863" y="127588"/>
                  <a:pt x="30215" y="124193"/>
                  <a:pt x="29171" y="118450"/>
                </a:cubicBezTo>
                <a:cubicBezTo>
                  <a:pt x="28969" y="117341"/>
                  <a:pt x="28750" y="115445"/>
                  <a:pt x="29834" y="115135"/>
                </a:cubicBezTo>
                <a:cubicBezTo>
                  <a:pt x="37338" y="112991"/>
                  <a:pt x="46452" y="120899"/>
                  <a:pt x="49281" y="128173"/>
                </a:cubicBezTo>
                <a:cubicBezTo>
                  <a:pt x="51755" y="134534"/>
                  <a:pt x="50139" y="142524"/>
                  <a:pt x="46850" y="148504"/>
                </a:cubicBezTo>
                <a:cubicBezTo>
                  <a:pt x="36030" y="168178"/>
                  <a:pt x="14026" y="179368"/>
                  <a:pt x="0" y="196901"/>
                </a:cubicBezTo>
              </a:path>
            </a:pathLst>
          </a:custGeom>
          <a:noFill/>
          <a:ln cap="flat" cmpd="sng" w="19050">
            <a:solidFill>
              <a:schemeClr val="lt2"/>
            </a:solidFill>
            <a:prstDash val="dash"/>
            <a:round/>
            <a:headEnd len="med" w="med" type="none"/>
            <a:tailEnd len="med" w="med" type="none"/>
          </a:ln>
        </p:spPr>
      </p:sp>
      <p:sp>
        <p:nvSpPr>
          <p:cNvPr id="20" name="Google Shape;20;p3"/>
          <p:cNvSpPr/>
          <p:nvPr/>
        </p:nvSpPr>
        <p:spPr>
          <a:xfrm flipH="1">
            <a:off x="-341524" y="-49275"/>
            <a:ext cx="2574500" cy="2315625"/>
          </a:xfrm>
          <a:custGeom>
            <a:rect b="b" l="l" r="r" t="t"/>
            <a:pathLst>
              <a:path extrusionOk="0" h="92625" w="102980">
                <a:moveTo>
                  <a:pt x="0" y="0"/>
                </a:moveTo>
                <a:cubicBezTo>
                  <a:pt x="7294" y="0"/>
                  <a:pt x="15759" y="2016"/>
                  <a:pt x="20552" y="7514"/>
                </a:cubicBezTo>
                <a:cubicBezTo>
                  <a:pt x="24983" y="12597"/>
                  <a:pt x="27548" y="19574"/>
                  <a:pt x="28065" y="26298"/>
                </a:cubicBezTo>
                <a:cubicBezTo>
                  <a:pt x="28589" y="33112"/>
                  <a:pt x="28878" y="40738"/>
                  <a:pt x="25413" y="46629"/>
                </a:cubicBezTo>
                <a:cubicBezTo>
                  <a:pt x="21438" y="53387"/>
                  <a:pt x="15779" y="59843"/>
                  <a:pt x="14806" y="67623"/>
                </a:cubicBezTo>
                <a:cubicBezTo>
                  <a:pt x="13736" y="76185"/>
                  <a:pt x="20711" y="85590"/>
                  <a:pt x="28286" y="89721"/>
                </a:cubicBezTo>
                <a:cubicBezTo>
                  <a:pt x="40724" y="96505"/>
                  <a:pt x="60198" y="90366"/>
                  <a:pt x="69611" y="79777"/>
                </a:cubicBezTo>
                <a:cubicBezTo>
                  <a:pt x="73908" y="74943"/>
                  <a:pt x="75456" y="67385"/>
                  <a:pt x="74473" y="60993"/>
                </a:cubicBezTo>
                <a:cubicBezTo>
                  <a:pt x="73422" y="54163"/>
                  <a:pt x="64128" y="46358"/>
                  <a:pt x="57678" y="48839"/>
                </a:cubicBezTo>
                <a:cubicBezTo>
                  <a:pt x="54126" y="50205"/>
                  <a:pt x="53103" y="56484"/>
                  <a:pt x="54805" y="59888"/>
                </a:cubicBezTo>
                <a:cubicBezTo>
                  <a:pt x="57192" y="64661"/>
                  <a:pt x="63936" y="65913"/>
                  <a:pt x="69169" y="66960"/>
                </a:cubicBezTo>
                <a:cubicBezTo>
                  <a:pt x="80506" y="69227"/>
                  <a:pt x="92012" y="62881"/>
                  <a:pt x="102980" y="59225"/>
                </a:cubicBezTo>
              </a:path>
            </a:pathLst>
          </a:custGeom>
          <a:noFill/>
          <a:ln cap="flat" cmpd="sng" w="19050">
            <a:solidFill>
              <a:schemeClr val="lt2"/>
            </a:solidFill>
            <a:prstDash val="dash"/>
            <a:round/>
            <a:headEnd len="med" w="med" type="none"/>
            <a:tailEnd len="med" w="med" type="none"/>
          </a:ln>
        </p:spPr>
      </p:sp>
      <p:sp>
        <p:nvSpPr>
          <p:cNvPr id="21" name="Google Shape;21;p3"/>
          <p:cNvSpPr/>
          <p:nvPr/>
        </p:nvSpPr>
        <p:spPr>
          <a:xfrm flipH="1">
            <a:off x="-362224" y="3479625"/>
            <a:ext cx="4394175" cy="1663924"/>
          </a:xfrm>
          <a:custGeom>
            <a:rect b="b" l="l" r="r" t="t"/>
            <a:pathLst>
              <a:path extrusionOk="0" h="62760" w="175767">
                <a:moveTo>
                  <a:pt x="175767" y="0"/>
                </a:moveTo>
                <a:cubicBezTo>
                  <a:pt x="166618" y="0"/>
                  <a:pt x="158053" y="4587"/>
                  <a:pt x="149248" y="7071"/>
                </a:cubicBezTo>
                <a:cubicBezTo>
                  <a:pt x="134232" y="11307"/>
                  <a:pt x="118560" y="16108"/>
                  <a:pt x="106377" y="25855"/>
                </a:cubicBezTo>
                <a:cubicBezTo>
                  <a:pt x="98729" y="31974"/>
                  <a:pt x="93240" y="40647"/>
                  <a:pt x="85162" y="46186"/>
                </a:cubicBezTo>
                <a:cubicBezTo>
                  <a:pt x="76439" y="52168"/>
                  <a:pt x="65452" y="55186"/>
                  <a:pt x="54887" y="55689"/>
                </a:cubicBezTo>
                <a:cubicBezTo>
                  <a:pt x="35536" y="56611"/>
                  <a:pt x="-5044" y="53693"/>
                  <a:pt x="523" y="35137"/>
                </a:cubicBezTo>
                <a:cubicBezTo>
                  <a:pt x="2619" y="28152"/>
                  <a:pt x="19528" y="28655"/>
                  <a:pt x="22401" y="35358"/>
                </a:cubicBezTo>
                <a:cubicBezTo>
                  <a:pt x="26314" y="44488"/>
                  <a:pt x="15800" y="54242"/>
                  <a:pt x="10689" y="6276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103" name="Shape 103"/>
        <p:cNvGrpSpPr/>
        <p:nvPr/>
      </p:nvGrpSpPr>
      <p:grpSpPr>
        <a:xfrm>
          <a:off x="0" y="0"/>
          <a:ext cx="0" cy="0"/>
          <a:chOff x="0" y="0"/>
          <a:chExt cx="0" cy="0"/>
        </a:xfrm>
      </p:grpSpPr>
      <p:sp>
        <p:nvSpPr>
          <p:cNvPr id="104" name="Google Shape;104;p21"/>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5" name="Google Shape;105;p21"/>
          <p:cNvSpPr txBox="1"/>
          <p:nvPr>
            <p:ph idx="1" type="subTitle"/>
          </p:nvPr>
        </p:nvSpPr>
        <p:spPr>
          <a:xfrm>
            <a:off x="345290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06" name="Google Shape;106;p21"/>
          <p:cNvSpPr txBox="1"/>
          <p:nvPr>
            <p:ph idx="2" type="subTitle"/>
          </p:nvPr>
        </p:nvSpPr>
        <p:spPr>
          <a:xfrm>
            <a:off x="34529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7" name="Google Shape;107;p21"/>
          <p:cNvSpPr txBox="1"/>
          <p:nvPr>
            <p:ph idx="3" type="subTitle"/>
          </p:nvPr>
        </p:nvSpPr>
        <p:spPr>
          <a:xfrm>
            <a:off x="1034238"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08" name="Google Shape;108;p21"/>
          <p:cNvSpPr txBox="1"/>
          <p:nvPr>
            <p:ph idx="4" type="subTitle"/>
          </p:nvPr>
        </p:nvSpPr>
        <p:spPr>
          <a:xfrm>
            <a:off x="1034238"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9" name="Google Shape;109;p21"/>
          <p:cNvSpPr txBox="1"/>
          <p:nvPr>
            <p:ph idx="5" type="subTitle"/>
          </p:nvPr>
        </p:nvSpPr>
        <p:spPr>
          <a:xfrm>
            <a:off x="5871613"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0" name="Google Shape;110;p21"/>
          <p:cNvSpPr txBox="1"/>
          <p:nvPr>
            <p:ph idx="6" type="subTitle"/>
          </p:nvPr>
        </p:nvSpPr>
        <p:spPr>
          <a:xfrm>
            <a:off x="5871613"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1" name="Google Shape;111;p21"/>
          <p:cNvSpPr txBox="1"/>
          <p:nvPr>
            <p:ph idx="7" type="subTitle"/>
          </p:nvPr>
        </p:nvSpPr>
        <p:spPr>
          <a:xfrm>
            <a:off x="3452900"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2" name="Google Shape;112;p21"/>
          <p:cNvSpPr txBox="1"/>
          <p:nvPr>
            <p:ph idx="8" type="subTitle"/>
          </p:nvPr>
        </p:nvSpPr>
        <p:spPr>
          <a:xfrm>
            <a:off x="3452900"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3" name="Google Shape;113;p21"/>
          <p:cNvSpPr txBox="1"/>
          <p:nvPr>
            <p:ph idx="9" type="subTitle"/>
          </p:nvPr>
        </p:nvSpPr>
        <p:spPr>
          <a:xfrm>
            <a:off x="1034238"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4" name="Google Shape;114;p21"/>
          <p:cNvSpPr txBox="1"/>
          <p:nvPr>
            <p:ph idx="13" type="subTitle"/>
          </p:nvPr>
        </p:nvSpPr>
        <p:spPr>
          <a:xfrm>
            <a:off x="1034238"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5" name="Google Shape;115;p21"/>
          <p:cNvSpPr txBox="1"/>
          <p:nvPr>
            <p:ph idx="14" type="subTitle"/>
          </p:nvPr>
        </p:nvSpPr>
        <p:spPr>
          <a:xfrm>
            <a:off x="5871613"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16" name="Google Shape;116;p21"/>
          <p:cNvSpPr txBox="1"/>
          <p:nvPr>
            <p:ph idx="15" type="subTitle"/>
          </p:nvPr>
        </p:nvSpPr>
        <p:spPr>
          <a:xfrm>
            <a:off x="5871613"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7" name="Google Shape;117;p21"/>
          <p:cNvSpPr/>
          <p:nvPr/>
        </p:nvSpPr>
        <p:spPr>
          <a:xfrm>
            <a:off x="6708136" y="-123125"/>
            <a:ext cx="2722200" cy="3319350"/>
          </a:xfrm>
          <a:custGeom>
            <a:rect b="b" l="l" r="r" t="t"/>
            <a:pathLst>
              <a:path extrusionOk="0" h="132774" w="108888">
                <a:moveTo>
                  <a:pt x="108888" y="132774"/>
                </a:moveTo>
                <a:cubicBezTo>
                  <a:pt x="90279" y="121146"/>
                  <a:pt x="75635" y="100225"/>
                  <a:pt x="71329" y="78708"/>
                </a:cubicBezTo>
                <a:cubicBezTo>
                  <a:pt x="68120" y="62671"/>
                  <a:pt x="80538" y="42081"/>
                  <a:pt x="69893" y="29665"/>
                </a:cubicBezTo>
                <a:cubicBezTo>
                  <a:pt x="66442" y="25640"/>
                  <a:pt x="59645" y="26316"/>
                  <a:pt x="54343" y="26316"/>
                </a:cubicBezTo>
                <a:cubicBezTo>
                  <a:pt x="41185" y="26316"/>
                  <a:pt x="27261" y="30502"/>
                  <a:pt x="14870" y="26077"/>
                </a:cubicBezTo>
                <a:cubicBezTo>
                  <a:pt x="10683" y="24582"/>
                  <a:pt x="6520" y="22276"/>
                  <a:pt x="3626" y="18900"/>
                </a:cubicBezTo>
                <a:cubicBezTo>
                  <a:pt x="-548" y="14032"/>
                  <a:pt x="37" y="6413"/>
                  <a:pt x="37" y="0"/>
                </a:cubicBezTo>
              </a:path>
            </a:pathLst>
          </a:custGeom>
          <a:noFill/>
          <a:ln cap="flat" cmpd="sng" w="19050">
            <a:solidFill>
              <a:schemeClr val="lt2"/>
            </a:solidFill>
            <a:prstDash val="dash"/>
            <a:round/>
            <a:headEnd len="med" w="med" type="none"/>
            <a:tailEnd len="med" w="med" type="none"/>
          </a:ln>
        </p:spPr>
      </p:sp>
      <p:sp>
        <p:nvSpPr>
          <p:cNvPr id="118" name="Google Shape;118;p21"/>
          <p:cNvSpPr/>
          <p:nvPr/>
        </p:nvSpPr>
        <p:spPr>
          <a:xfrm>
            <a:off x="-445725" y="-48900"/>
            <a:ext cx="1482950" cy="5221250"/>
          </a:xfrm>
          <a:custGeom>
            <a:rect b="b" l="l" r="r" t="t"/>
            <a:pathLst>
              <a:path extrusionOk="0" h="208850" w="59318">
                <a:moveTo>
                  <a:pt x="48155" y="0"/>
                </a:moveTo>
                <a:cubicBezTo>
                  <a:pt x="40116" y="6428"/>
                  <a:pt x="31107" y="12032"/>
                  <a:pt x="24710" y="20096"/>
                </a:cubicBezTo>
                <a:cubicBezTo>
                  <a:pt x="12137" y="35945"/>
                  <a:pt x="3329" y="55951"/>
                  <a:pt x="1265" y="76076"/>
                </a:cubicBezTo>
                <a:cubicBezTo>
                  <a:pt x="508" y="83454"/>
                  <a:pt x="-1080" y="91289"/>
                  <a:pt x="1265" y="98325"/>
                </a:cubicBezTo>
                <a:cubicBezTo>
                  <a:pt x="4253" y="107287"/>
                  <a:pt x="16461" y="109585"/>
                  <a:pt x="24471" y="114592"/>
                </a:cubicBezTo>
                <a:cubicBezTo>
                  <a:pt x="39273" y="123845"/>
                  <a:pt x="59829" y="136383"/>
                  <a:pt x="59159" y="153827"/>
                </a:cubicBezTo>
                <a:cubicBezTo>
                  <a:pt x="59005" y="157836"/>
                  <a:pt x="60104" y="158491"/>
                  <a:pt x="57724" y="161721"/>
                </a:cubicBezTo>
                <a:cubicBezTo>
                  <a:pt x="50476" y="171557"/>
                  <a:pt x="28622" y="173279"/>
                  <a:pt x="21121" y="163635"/>
                </a:cubicBezTo>
                <a:cubicBezTo>
                  <a:pt x="19263" y="161246"/>
                  <a:pt x="15988" y="157033"/>
                  <a:pt x="18250" y="155023"/>
                </a:cubicBezTo>
                <a:cubicBezTo>
                  <a:pt x="23401" y="150446"/>
                  <a:pt x="34351" y="157099"/>
                  <a:pt x="37150" y="163396"/>
                </a:cubicBezTo>
                <a:cubicBezTo>
                  <a:pt x="40292" y="170466"/>
                  <a:pt x="37405" y="178899"/>
                  <a:pt x="36671" y="186601"/>
                </a:cubicBezTo>
                <a:cubicBezTo>
                  <a:pt x="35967" y="193988"/>
                  <a:pt x="35954" y="201430"/>
                  <a:pt x="35954" y="20885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
    <p:spTree>
      <p:nvGrpSpPr>
        <p:cNvPr id="119" name="Shape 119"/>
        <p:cNvGrpSpPr/>
        <p:nvPr/>
      </p:nvGrpSpPr>
      <p:grpSpPr>
        <a:xfrm>
          <a:off x="0" y="0"/>
          <a:ext cx="0" cy="0"/>
          <a:chOff x="0" y="0"/>
          <a:chExt cx="0" cy="0"/>
        </a:xfrm>
      </p:grpSpPr>
      <p:sp>
        <p:nvSpPr>
          <p:cNvPr id="120" name="Google Shape;120;p22"/>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22"/>
          <p:cNvSpPr txBox="1"/>
          <p:nvPr>
            <p:ph idx="1" type="subTitle"/>
          </p:nvPr>
        </p:nvSpPr>
        <p:spPr>
          <a:xfrm>
            <a:off x="4735288"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22" name="Google Shape;122;p22"/>
          <p:cNvSpPr txBox="1"/>
          <p:nvPr>
            <p:ph idx="2" type="subTitle"/>
          </p:nvPr>
        </p:nvSpPr>
        <p:spPr>
          <a:xfrm>
            <a:off x="4735288"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23" name="Google Shape;123;p22"/>
          <p:cNvSpPr txBox="1"/>
          <p:nvPr>
            <p:ph idx="3" type="subTitle"/>
          </p:nvPr>
        </p:nvSpPr>
        <p:spPr>
          <a:xfrm>
            <a:off x="2170400" y="18882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24" name="Google Shape;124;p22"/>
          <p:cNvSpPr txBox="1"/>
          <p:nvPr>
            <p:ph idx="4" type="subTitle"/>
          </p:nvPr>
        </p:nvSpPr>
        <p:spPr>
          <a:xfrm>
            <a:off x="21704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25" name="Google Shape;125;p22"/>
          <p:cNvSpPr txBox="1"/>
          <p:nvPr>
            <p:ph idx="5" type="subTitle"/>
          </p:nvPr>
        </p:nvSpPr>
        <p:spPr>
          <a:xfrm>
            <a:off x="4735288"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26" name="Google Shape;126;p22"/>
          <p:cNvSpPr txBox="1"/>
          <p:nvPr>
            <p:ph idx="6" type="subTitle"/>
          </p:nvPr>
        </p:nvSpPr>
        <p:spPr>
          <a:xfrm>
            <a:off x="4735288"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27" name="Google Shape;127;p22"/>
          <p:cNvSpPr txBox="1"/>
          <p:nvPr>
            <p:ph idx="7" type="subTitle"/>
          </p:nvPr>
        </p:nvSpPr>
        <p:spPr>
          <a:xfrm>
            <a:off x="2170400" y="372285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128" name="Google Shape;128;p22"/>
          <p:cNvSpPr txBox="1"/>
          <p:nvPr>
            <p:ph idx="8" type="subTitle"/>
          </p:nvPr>
        </p:nvSpPr>
        <p:spPr>
          <a:xfrm>
            <a:off x="2170400"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29" name="Google Shape;129;p22"/>
          <p:cNvSpPr/>
          <p:nvPr/>
        </p:nvSpPr>
        <p:spPr>
          <a:xfrm>
            <a:off x="7174109" y="450300"/>
            <a:ext cx="2438325" cy="3813000"/>
          </a:xfrm>
          <a:custGeom>
            <a:rect b="b" l="l" r="r" t="t"/>
            <a:pathLst>
              <a:path extrusionOk="0" h="152520" w="97533">
                <a:moveTo>
                  <a:pt x="97533" y="152520"/>
                </a:moveTo>
                <a:cubicBezTo>
                  <a:pt x="82513" y="152520"/>
                  <a:pt x="69977" y="140474"/>
                  <a:pt x="56752" y="133353"/>
                </a:cubicBezTo>
                <a:cubicBezTo>
                  <a:pt x="39360" y="123988"/>
                  <a:pt x="16852" y="111375"/>
                  <a:pt x="14543" y="91757"/>
                </a:cubicBezTo>
                <a:cubicBezTo>
                  <a:pt x="13458" y="82539"/>
                  <a:pt x="13807" y="69757"/>
                  <a:pt x="21680" y="64841"/>
                </a:cubicBezTo>
                <a:cubicBezTo>
                  <a:pt x="25083" y="62716"/>
                  <a:pt x="29738" y="65002"/>
                  <a:pt x="33710" y="64434"/>
                </a:cubicBezTo>
                <a:cubicBezTo>
                  <a:pt x="39683" y="63580"/>
                  <a:pt x="45778" y="62499"/>
                  <a:pt x="51246" y="59948"/>
                </a:cubicBezTo>
                <a:cubicBezTo>
                  <a:pt x="58032" y="56782"/>
                  <a:pt x="60867" y="46813"/>
                  <a:pt x="60218" y="39353"/>
                </a:cubicBezTo>
                <a:cubicBezTo>
                  <a:pt x="58335" y="17703"/>
                  <a:pt x="9304" y="-6604"/>
                  <a:pt x="474" y="13253"/>
                </a:cubicBezTo>
                <a:cubicBezTo>
                  <a:pt x="-926" y="16402"/>
                  <a:pt x="1005" y="22001"/>
                  <a:pt x="4348" y="22837"/>
                </a:cubicBezTo>
                <a:cubicBezTo>
                  <a:pt x="13284" y="25072"/>
                  <a:pt x="23067" y="21315"/>
                  <a:pt x="31467" y="17535"/>
                </a:cubicBezTo>
                <a:cubicBezTo>
                  <a:pt x="50394" y="9018"/>
                  <a:pt x="71071" y="5011"/>
                  <a:pt x="91212" y="0"/>
                </a:cubicBezTo>
              </a:path>
            </a:pathLst>
          </a:custGeom>
          <a:noFill/>
          <a:ln cap="flat" cmpd="sng" w="19050">
            <a:solidFill>
              <a:schemeClr val="lt2"/>
            </a:solidFill>
            <a:prstDash val="dash"/>
            <a:round/>
            <a:headEnd len="med" w="med" type="none"/>
            <a:tailEnd len="med" w="med" type="none"/>
          </a:ln>
        </p:spPr>
      </p:sp>
      <p:sp>
        <p:nvSpPr>
          <p:cNvPr id="130" name="Google Shape;130;p22"/>
          <p:cNvSpPr/>
          <p:nvPr/>
        </p:nvSpPr>
        <p:spPr>
          <a:xfrm>
            <a:off x="-521650" y="1744238"/>
            <a:ext cx="2237950" cy="3426425"/>
          </a:xfrm>
          <a:custGeom>
            <a:rect b="b" l="l" r="r" t="t"/>
            <a:pathLst>
              <a:path extrusionOk="0" h="137057" w="89518">
                <a:moveTo>
                  <a:pt x="0" y="5335"/>
                </a:moveTo>
                <a:cubicBezTo>
                  <a:pt x="23320" y="-5035"/>
                  <a:pt x="56572" y="206"/>
                  <a:pt x="75648" y="17161"/>
                </a:cubicBezTo>
                <a:cubicBezTo>
                  <a:pt x="87603" y="27787"/>
                  <a:pt x="91794" y="47842"/>
                  <a:pt x="88291" y="63448"/>
                </a:cubicBezTo>
                <a:cubicBezTo>
                  <a:pt x="86371" y="72000"/>
                  <a:pt x="72992" y="73852"/>
                  <a:pt x="64230" y="74051"/>
                </a:cubicBezTo>
                <a:cubicBezTo>
                  <a:pt x="55494" y="74250"/>
                  <a:pt x="45946" y="75512"/>
                  <a:pt x="38130" y="71604"/>
                </a:cubicBezTo>
                <a:cubicBezTo>
                  <a:pt x="29505" y="67292"/>
                  <a:pt x="19813" y="50475"/>
                  <a:pt x="27527" y="44689"/>
                </a:cubicBezTo>
                <a:cubicBezTo>
                  <a:pt x="39397" y="35784"/>
                  <a:pt x="58338" y="54532"/>
                  <a:pt x="65861" y="67322"/>
                </a:cubicBezTo>
                <a:cubicBezTo>
                  <a:pt x="78284" y="88442"/>
                  <a:pt x="78137" y="115147"/>
                  <a:pt x="89106" y="137057"/>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_1_1_1">
    <p:spTree>
      <p:nvGrpSpPr>
        <p:cNvPr id="131" name="Shape 131"/>
        <p:cNvGrpSpPr/>
        <p:nvPr/>
      </p:nvGrpSpPr>
      <p:grpSpPr>
        <a:xfrm>
          <a:off x="0" y="0"/>
          <a:ext cx="0" cy="0"/>
          <a:chOff x="0" y="0"/>
          <a:chExt cx="0" cy="0"/>
        </a:xfrm>
      </p:grpSpPr>
      <p:sp>
        <p:nvSpPr>
          <p:cNvPr id="132" name="Google Shape;132;p23"/>
          <p:cNvSpPr txBox="1"/>
          <p:nvPr>
            <p:ph idx="1" type="subTitle"/>
          </p:nvPr>
        </p:nvSpPr>
        <p:spPr>
          <a:xfrm>
            <a:off x="625023" y="3375200"/>
            <a:ext cx="19542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p:txBody>
      </p:sp>
      <p:sp>
        <p:nvSpPr>
          <p:cNvPr id="133" name="Google Shape;133;p23"/>
          <p:cNvSpPr txBox="1"/>
          <p:nvPr>
            <p:ph idx="2" type="subTitle"/>
          </p:nvPr>
        </p:nvSpPr>
        <p:spPr>
          <a:xfrm>
            <a:off x="625023" y="3732200"/>
            <a:ext cx="19542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4" name="Google Shape;134;p23"/>
          <p:cNvSpPr txBox="1"/>
          <p:nvPr>
            <p:ph idx="3" type="subTitle"/>
          </p:nvPr>
        </p:nvSpPr>
        <p:spPr>
          <a:xfrm>
            <a:off x="6562077" y="3375200"/>
            <a:ext cx="1956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p:txBody>
      </p:sp>
      <p:sp>
        <p:nvSpPr>
          <p:cNvPr id="135" name="Google Shape;135;p23"/>
          <p:cNvSpPr txBox="1"/>
          <p:nvPr>
            <p:ph idx="4" type="subTitle"/>
          </p:nvPr>
        </p:nvSpPr>
        <p:spPr>
          <a:xfrm>
            <a:off x="6562077" y="3732200"/>
            <a:ext cx="19569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6" name="Google Shape;136;p23"/>
          <p:cNvSpPr txBox="1"/>
          <p:nvPr>
            <p:ph idx="5" type="subTitle"/>
          </p:nvPr>
        </p:nvSpPr>
        <p:spPr>
          <a:xfrm>
            <a:off x="2606619" y="3375200"/>
            <a:ext cx="19542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p:txBody>
      </p:sp>
      <p:sp>
        <p:nvSpPr>
          <p:cNvPr id="137" name="Google Shape;137;p23"/>
          <p:cNvSpPr txBox="1"/>
          <p:nvPr>
            <p:ph idx="6" type="subTitle"/>
          </p:nvPr>
        </p:nvSpPr>
        <p:spPr>
          <a:xfrm>
            <a:off x="2606619" y="3732200"/>
            <a:ext cx="19542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8" name="Google Shape;138;p23"/>
          <p:cNvSpPr txBox="1"/>
          <p:nvPr>
            <p:ph idx="7" type="subTitle"/>
          </p:nvPr>
        </p:nvSpPr>
        <p:spPr>
          <a:xfrm>
            <a:off x="4588215" y="3375200"/>
            <a:ext cx="19542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Arbutus Slab"/>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2pPr>
            <a:lvl3pPr lvl="2"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3pPr>
            <a:lvl4pPr lvl="3"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4pPr>
            <a:lvl5pPr lvl="4"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5pPr>
            <a:lvl6pPr lvl="5"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6pPr>
            <a:lvl7pPr lvl="6"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7pPr>
            <a:lvl8pPr lvl="7"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8pPr>
            <a:lvl9pPr lvl="8" rtl="0" algn="ctr">
              <a:spcBef>
                <a:spcPts val="0"/>
              </a:spcBef>
              <a:spcAft>
                <a:spcPts val="0"/>
              </a:spcAft>
              <a:buClr>
                <a:schemeClr val="dk1"/>
              </a:buClr>
              <a:buSzPts val="2500"/>
              <a:buFont typeface="Arbutus Slab"/>
              <a:buNone/>
              <a:defRPr sz="2500">
                <a:solidFill>
                  <a:schemeClr val="dk1"/>
                </a:solidFill>
                <a:latin typeface="Arbutus Slab"/>
                <a:ea typeface="Arbutus Slab"/>
                <a:cs typeface="Arbutus Slab"/>
                <a:sym typeface="Arbutus Slab"/>
              </a:defRPr>
            </a:lvl9pPr>
          </a:lstStyle>
          <a:p/>
        </p:txBody>
      </p:sp>
      <p:sp>
        <p:nvSpPr>
          <p:cNvPr id="139" name="Google Shape;139;p23"/>
          <p:cNvSpPr txBox="1"/>
          <p:nvPr>
            <p:ph idx="8" type="subTitle"/>
          </p:nvPr>
        </p:nvSpPr>
        <p:spPr>
          <a:xfrm>
            <a:off x="4588215" y="3732200"/>
            <a:ext cx="19542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0" name="Google Shape;140;p23"/>
          <p:cNvSpPr txBox="1"/>
          <p:nvPr>
            <p:ph hasCustomPrompt="1" type="title"/>
          </p:nvPr>
        </p:nvSpPr>
        <p:spPr>
          <a:xfrm>
            <a:off x="925323" y="2044975"/>
            <a:ext cx="13536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27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141" name="Google Shape;141;p23"/>
          <p:cNvSpPr txBox="1"/>
          <p:nvPr>
            <p:ph hasCustomPrompt="1" idx="9" type="title"/>
          </p:nvPr>
        </p:nvSpPr>
        <p:spPr>
          <a:xfrm>
            <a:off x="2907369" y="2044975"/>
            <a:ext cx="13536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27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142" name="Google Shape;142;p23"/>
          <p:cNvSpPr txBox="1"/>
          <p:nvPr>
            <p:ph hasCustomPrompt="1" idx="13" type="title"/>
          </p:nvPr>
        </p:nvSpPr>
        <p:spPr>
          <a:xfrm>
            <a:off x="4889415" y="2044975"/>
            <a:ext cx="13536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27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143" name="Google Shape;143;p23"/>
          <p:cNvSpPr txBox="1"/>
          <p:nvPr>
            <p:ph hasCustomPrompt="1" idx="14" type="title"/>
          </p:nvPr>
        </p:nvSpPr>
        <p:spPr>
          <a:xfrm>
            <a:off x="6863727" y="2044975"/>
            <a:ext cx="13536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27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144" name="Google Shape;144;p23"/>
          <p:cNvSpPr txBox="1"/>
          <p:nvPr>
            <p:ph idx="15"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145" name="Shape 145"/>
        <p:cNvGrpSpPr/>
        <p:nvPr/>
      </p:nvGrpSpPr>
      <p:grpSpPr>
        <a:xfrm>
          <a:off x="0" y="0"/>
          <a:ext cx="0" cy="0"/>
          <a:chOff x="0" y="0"/>
          <a:chExt cx="0" cy="0"/>
        </a:xfrm>
      </p:grpSpPr>
      <p:sp>
        <p:nvSpPr>
          <p:cNvPr id="146" name="Google Shape;146;p24"/>
          <p:cNvSpPr txBox="1"/>
          <p:nvPr>
            <p:ph hasCustomPrompt="1" type="title"/>
          </p:nvPr>
        </p:nvSpPr>
        <p:spPr>
          <a:xfrm>
            <a:off x="3869100" y="680475"/>
            <a:ext cx="38955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500"/>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147" name="Google Shape;147;p24"/>
          <p:cNvSpPr txBox="1"/>
          <p:nvPr>
            <p:ph idx="1" type="subTitle"/>
          </p:nvPr>
        </p:nvSpPr>
        <p:spPr>
          <a:xfrm>
            <a:off x="3869100" y="1388475"/>
            <a:ext cx="38955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8" name="Google Shape;148;p24"/>
          <p:cNvSpPr txBox="1"/>
          <p:nvPr>
            <p:ph hasCustomPrompt="1" idx="2" type="title"/>
          </p:nvPr>
        </p:nvSpPr>
        <p:spPr>
          <a:xfrm>
            <a:off x="3869100" y="2028900"/>
            <a:ext cx="38955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500"/>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149" name="Google Shape;149;p24"/>
          <p:cNvSpPr txBox="1"/>
          <p:nvPr>
            <p:ph idx="3" type="subTitle"/>
          </p:nvPr>
        </p:nvSpPr>
        <p:spPr>
          <a:xfrm>
            <a:off x="3869100" y="2736900"/>
            <a:ext cx="38955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0" name="Google Shape;150;p24"/>
          <p:cNvSpPr txBox="1"/>
          <p:nvPr>
            <p:ph hasCustomPrompt="1" idx="4" type="title"/>
          </p:nvPr>
        </p:nvSpPr>
        <p:spPr>
          <a:xfrm>
            <a:off x="3869100" y="3377325"/>
            <a:ext cx="38955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500"/>
            </a:lvl1pPr>
            <a:lvl2pPr lvl="1" rtl="0" algn="ctr">
              <a:spcBef>
                <a:spcPts val="0"/>
              </a:spcBef>
              <a:spcAft>
                <a:spcPts val="0"/>
              </a:spcAft>
              <a:buSzPts val="12000"/>
              <a:buFont typeface="Russo One"/>
              <a:buNone/>
              <a:defRPr sz="12000">
                <a:latin typeface="Russo One"/>
                <a:ea typeface="Russo One"/>
                <a:cs typeface="Russo One"/>
                <a:sym typeface="Russo One"/>
              </a:defRPr>
            </a:lvl2pPr>
            <a:lvl3pPr lvl="2" rtl="0" algn="ctr">
              <a:spcBef>
                <a:spcPts val="0"/>
              </a:spcBef>
              <a:spcAft>
                <a:spcPts val="0"/>
              </a:spcAft>
              <a:buSzPts val="12000"/>
              <a:buFont typeface="Russo One"/>
              <a:buNone/>
              <a:defRPr sz="12000">
                <a:latin typeface="Russo One"/>
                <a:ea typeface="Russo One"/>
                <a:cs typeface="Russo One"/>
                <a:sym typeface="Russo One"/>
              </a:defRPr>
            </a:lvl3pPr>
            <a:lvl4pPr lvl="3" rtl="0" algn="ctr">
              <a:spcBef>
                <a:spcPts val="0"/>
              </a:spcBef>
              <a:spcAft>
                <a:spcPts val="0"/>
              </a:spcAft>
              <a:buSzPts val="12000"/>
              <a:buFont typeface="Russo One"/>
              <a:buNone/>
              <a:defRPr sz="12000">
                <a:latin typeface="Russo One"/>
                <a:ea typeface="Russo One"/>
                <a:cs typeface="Russo One"/>
                <a:sym typeface="Russo One"/>
              </a:defRPr>
            </a:lvl4pPr>
            <a:lvl5pPr lvl="4" rtl="0" algn="ctr">
              <a:spcBef>
                <a:spcPts val="0"/>
              </a:spcBef>
              <a:spcAft>
                <a:spcPts val="0"/>
              </a:spcAft>
              <a:buSzPts val="12000"/>
              <a:buFont typeface="Russo One"/>
              <a:buNone/>
              <a:defRPr sz="12000">
                <a:latin typeface="Russo One"/>
                <a:ea typeface="Russo One"/>
                <a:cs typeface="Russo One"/>
                <a:sym typeface="Russo One"/>
              </a:defRPr>
            </a:lvl5pPr>
            <a:lvl6pPr lvl="5" rtl="0" algn="ctr">
              <a:spcBef>
                <a:spcPts val="0"/>
              </a:spcBef>
              <a:spcAft>
                <a:spcPts val="0"/>
              </a:spcAft>
              <a:buSzPts val="12000"/>
              <a:buFont typeface="Russo One"/>
              <a:buNone/>
              <a:defRPr sz="12000">
                <a:latin typeface="Russo One"/>
                <a:ea typeface="Russo One"/>
                <a:cs typeface="Russo One"/>
                <a:sym typeface="Russo One"/>
              </a:defRPr>
            </a:lvl6pPr>
            <a:lvl7pPr lvl="6" rtl="0" algn="ctr">
              <a:spcBef>
                <a:spcPts val="0"/>
              </a:spcBef>
              <a:spcAft>
                <a:spcPts val="0"/>
              </a:spcAft>
              <a:buSzPts val="12000"/>
              <a:buFont typeface="Russo One"/>
              <a:buNone/>
              <a:defRPr sz="12000">
                <a:latin typeface="Russo One"/>
                <a:ea typeface="Russo One"/>
                <a:cs typeface="Russo One"/>
                <a:sym typeface="Russo One"/>
              </a:defRPr>
            </a:lvl7pPr>
            <a:lvl8pPr lvl="7" rtl="0" algn="ctr">
              <a:spcBef>
                <a:spcPts val="0"/>
              </a:spcBef>
              <a:spcAft>
                <a:spcPts val="0"/>
              </a:spcAft>
              <a:buSzPts val="12000"/>
              <a:buFont typeface="Russo One"/>
              <a:buNone/>
              <a:defRPr sz="12000">
                <a:latin typeface="Russo One"/>
                <a:ea typeface="Russo One"/>
                <a:cs typeface="Russo One"/>
                <a:sym typeface="Russo One"/>
              </a:defRPr>
            </a:lvl8pPr>
            <a:lvl9pPr lvl="8" rtl="0" algn="ctr">
              <a:spcBef>
                <a:spcPts val="0"/>
              </a:spcBef>
              <a:spcAft>
                <a:spcPts val="0"/>
              </a:spcAft>
              <a:buSzPts val="12000"/>
              <a:buFont typeface="Russo One"/>
              <a:buNone/>
              <a:defRPr sz="12000">
                <a:latin typeface="Russo One"/>
                <a:ea typeface="Russo One"/>
                <a:cs typeface="Russo One"/>
                <a:sym typeface="Russo One"/>
              </a:defRPr>
            </a:lvl9pPr>
          </a:lstStyle>
          <a:p>
            <a:r>
              <a:t>xx%</a:t>
            </a:r>
          </a:p>
        </p:txBody>
      </p:sp>
      <p:sp>
        <p:nvSpPr>
          <p:cNvPr id="151" name="Google Shape;151;p24"/>
          <p:cNvSpPr txBox="1"/>
          <p:nvPr>
            <p:ph idx="5" type="subTitle"/>
          </p:nvPr>
        </p:nvSpPr>
        <p:spPr>
          <a:xfrm>
            <a:off x="3869100" y="4085325"/>
            <a:ext cx="38955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52" name="Shape 152"/>
        <p:cNvGrpSpPr/>
        <p:nvPr/>
      </p:nvGrpSpPr>
      <p:grpSpPr>
        <a:xfrm>
          <a:off x="0" y="0"/>
          <a:ext cx="0" cy="0"/>
          <a:chOff x="0" y="0"/>
          <a:chExt cx="0" cy="0"/>
        </a:xfrm>
      </p:grpSpPr>
      <p:sp>
        <p:nvSpPr>
          <p:cNvPr id="153" name="Google Shape;153;p25"/>
          <p:cNvSpPr txBox="1"/>
          <p:nvPr>
            <p:ph type="title"/>
          </p:nvPr>
        </p:nvSpPr>
        <p:spPr>
          <a:xfrm>
            <a:off x="803750" y="1494075"/>
            <a:ext cx="2973000" cy="1025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25"/>
          <p:cNvSpPr txBox="1"/>
          <p:nvPr>
            <p:ph idx="1" type="subTitle"/>
          </p:nvPr>
        </p:nvSpPr>
        <p:spPr>
          <a:xfrm>
            <a:off x="803750" y="2513625"/>
            <a:ext cx="29730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Josefin Sans"/>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5" name="Google Shape;155;p25"/>
          <p:cNvSpPr/>
          <p:nvPr/>
        </p:nvSpPr>
        <p:spPr>
          <a:xfrm>
            <a:off x="1323825" y="237125"/>
            <a:ext cx="7943000" cy="4943900"/>
          </a:xfrm>
          <a:custGeom>
            <a:rect b="b" l="l" r="r" t="t"/>
            <a:pathLst>
              <a:path extrusionOk="0" h="197756" w="317720">
                <a:moveTo>
                  <a:pt x="317720" y="0"/>
                </a:moveTo>
                <a:cubicBezTo>
                  <a:pt x="304117" y="3028"/>
                  <a:pt x="289971" y="3119"/>
                  <a:pt x="276367" y="6142"/>
                </a:cubicBezTo>
                <a:cubicBezTo>
                  <a:pt x="242477" y="13672"/>
                  <a:pt x="199743" y="31966"/>
                  <a:pt x="190796" y="65509"/>
                </a:cubicBezTo>
                <a:cubicBezTo>
                  <a:pt x="182786" y="95538"/>
                  <a:pt x="232013" y="112086"/>
                  <a:pt x="251187" y="136546"/>
                </a:cubicBezTo>
                <a:cubicBezTo>
                  <a:pt x="257537" y="144647"/>
                  <a:pt x="263597" y="155856"/>
                  <a:pt x="261014" y="165820"/>
                </a:cubicBezTo>
                <a:cubicBezTo>
                  <a:pt x="259214" y="172764"/>
                  <a:pt x="253554" y="178894"/>
                  <a:pt x="247298" y="182403"/>
                </a:cubicBezTo>
                <a:cubicBezTo>
                  <a:pt x="237103" y="188122"/>
                  <a:pt x="224391" y="188135"/>
                  <a:pt x="212701" y="188135"/>
                </a:cubicBezTo>
                <a:cubicBezTo>
                  <a:pt x="192730" y="188135"/>
                  <a:pt x="171889" y="185826"/>
                  <a:pt x="153742" y="177489"/>
                </a:cubicBezTo>
                <a:cubicBezTo>
                  <a:pt x="144300" y="173151"/>
                  <a:pt x="130074" y="162623"/>
                  <a:pt x="134294" y="153128"/>
                </a:cubicBezTo>
                <a:cubicBezTo>
                  <a:pt x="136403" y="148382"/>
                  <a:pt x="146181" y="148637"/>
                  <a:pt x="149853" y="152309"/>
                </a:cubicBezTo>
                <a:cubicBezTo>
                  <a:pt x="155220" y="157676"/>
                  <a:pt x="148553" y="171309"/>
                  <a:pt x="141255" y="173395"/>
                </a:cubicBezTo>
                <a:cubicBezTo>
                  <a:pt x="129829" y="176661"/>
                  <a:pt x="117517" y="174828"/>
                  <a:pt x="105634" y="174828"/>
                </a:cubicBezTo>
                <a:cubicBezTo>
                  <a:pt x="89188" y="174828"/>
                  <a:pt x="72743" y="174828"/>
                  <a:pt x="56297" y="174828"/>
                </a:cubicBezTo>
                <a:cubicBezTo>
                  <a:pt x="43999" y="174828"/>
                  <a:pt x="31006" y="174398"/>
                  <a:pt x="19653" y="179127"/>
                </a:cubicBezTo>
                <a:cubicBezTo>
                  <a:pt x="11321" y="182598"/>
                  <a:pt x="6383" y="191373"/>
                  <a:pt x="0" y="197756"/>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156" name="Shape 156"/>
        <p:cNvGrpSpPr/>
        <p:nvPr/>
      </p:nvGrpSpPr>
      <p:grpSpPr>
        <a:xfrm>
          <a:off x="0" y="0"/>
          <a:ext cx="0" cy="0"/>
          <a:chOff x="0" y="0"/>
          <a:chExt cx="0" cy="0"/>
        </a:xfrm>
      </p:grpSpPr>
      <p:sp>
        <p:nvSpPr>
          <p:cNvPr id="157" name="Google Shape;157;p26"/>
          <p:cNvSpPr txBox="1"/>
          <p:nvPr>
            <p:ph type="title"/>
          </p:nvPr>
        </p:nvSpPr>
        <p:spPr>
          <a:xfrm flipH="1">
            <a:off x="5132125" y="1670000"/>
            <a:ext cx="3159300" cy="67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58" name="Google Shape;158;p26"/>
          <p:cNvSpPr txBox="1"/>
          <p:nvPr>
            <p:ph idx="1" type="subTitle"/>
          </p:nvPr>
        </p:nvSpPr>
        <p:spPr>
          <a:xfrm flipH="1">
            <a:off x="5132125" y="2337700"/>
            <a:ext cx="3159300" cy="113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600"/>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59" name="Google Shape;159;p26"/>
          <p:cNvSpPr/>
          <p:nvPr/>
        </p:nvSpPr>
        <p:spPr>
          <a:xfrm>
            <a:off x="-313900" y="634703"/>
            <a:ext cx="4428850" cy="4571925"/>
          </a:xfrm>
          <a:custGeom>
            <a:rect b="b" l="l" r="r" t="t"/>
            <a:pathLst>
              <a:path extrusionOk="0" h="182877" w="177154">
                <a:moveTo>
                  <a:pt x="56502" y="182877"/>
                </a:moveTo>
                <a:cubicBezTo>
                  <a:pt x="56502" y="177178"/>
                  <a:pt x="57385" y="170530"/>
                  <a:pt x="61415" y="166500"/>
                </a:cubicBezTo>
                <a:cubicBezTo>
                  <a:pt x="66927" y="160988"/>
                  <a:pt x="76364" y="161538"/>
                  <a:pt x="84139" y="160972"/>
                </a:cubicBezTo>
                <a:cubicBezTo>
                  <a:pt x="98095" y="159957"/>
                  <a:pt x="112198" y="161494"/>
                  <a:pt x="126105" y="159949"/>
                </a:cubicBezTo>
                <a:cubicBezTo>
                  <a:pt x="143924" y="157969"/>
                  <a:pt x="163144" y="148800"/>
                  <a:pt x="173190" y="133950"/>
                </a:cubicBezTo>
                <a:cubicBezTo>
                  <a:pt x="179401" y="124769"/>
                  <a:pt x="178008" y="109151"/>
                  <a:pt x="170734" y="100786"/>
                </a:cubicBezTo>
                <a:cubicBezTo>
                  <a:pt x="161764" y="90471"/>
                  <a:pt x="150466" y="82437"/>
                  <a:pt x="140436" y="73149"/>
                </a:cubicBezTo>
                <a:cubicBezTo>
                  <a:pt x="134243" y="67414"/>
                  <a:pt x="126207" y="61756"/>
                  <a:pt x="124468" y="53496"/>
                </a:cubicBezTo>
                <a:cubicBezTo>
                  <a:pt x="121082" y="37414"/>
                  <a:pt x="146531" y="25868"/>
                  <a:pt x="162545" y="22174"/>
                </a:cubicBezTo>
                <a:cubicBezTo>
                  <a:pt x="166875" y="21175"/>
                  <a:pt x="174774" y="20274"/>
                  <a:pt x="175647" y="24631"/>
                </a:cubicBezTo>
                <a:cubicBezTo>
                  <a:pt x="177243" y="32598"/>
                  <a:pt x="158405" y="29365"/>
                  <a:pt x="151285" y="25450"/>
                </a:cubicBezTo>
                <a:cubicBezTo>
                  <a:pt x="146046" y="22569"/>
                  <a:pt x="141910" y="18026"/>
                  <a:pt x="137160" y="14395"/>
                </a:cubicBezTo>
                <a:cubicBezTo>
                  <a:pt x="129277" y="8369"/>
                  <a:pt x="119149" y="5747"/>
                  <a:pt x="109523" y="3341"/>
                </a:cubicBezTo>
                <a:cubicBezTo>
                  <a:pt x="94162" y="-499"/>
                  <a:pt x="77390" y="-1318"/>
                  <a:pt x="62029" y="2522"/>
                </a:cubicBezTo>
                <a:cubicBezTo>
                  <a:pt x="45636" y="6620"/>
                  <a:pt x="29484" y="11784"/>
                  <a:pt x="12897" y="15009"/>
                </a:cubicBezTo>
                <a:cubicBezTo>
                  <a:pt x="8543" y="15856"/>
                  <a:pt x="4436" y="18285"/>
                  <a:pt x="0" y="18285"/>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_1_1">
    <p:spTree>
      <p:nvGrpSpPr>
        <p:cNvPr id="160" name="Shape 160"/>
        <p:cNvGrpSpPr/>
        <p:nvPr/>
      </p:nvGrpSpPr>
      <p:grpSpPr>
        <a:xfrm>
          <a:off x="0" y="0"/>
          <a:ext cx="0" cy="0"/>
          <a:chOff x="0" y="0"/>
          <a:chExt cx="0" cy="0"/>
        </a:xfrm>
      </p:grpSpPr>
      <p:sp>
        <p:nvSpPr>
          <p:cNvPr id="161" name="Google Shape;161;p27"/>
          <p:cNvSpPr txBox="1"/>
          <p:nvPr>
            <p:ph type="title"/>
          </p:nvPr>
        </p:nvSpPr>
        <p:spPr>
          <a:xfrm>
            <a:off x="803750" y="1850388"/>
            <a:ext cx="2973000" cy="52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7"/>
          <p:cNvSpPr txBox="1"/>
          <p:nvPr>
            <p:ph idx="1" type="subTitle"/>
          </p:nvPr>
        </p:nvSpPr>
        <p:spPr>
          <a:xfrm>
            <a:off x="803750" y="2366513"/>
            <a:ext cx="2973000" cy="113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Josefin Sans"/>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3" name="Google Shape;163;p27"/>
          <p:cNvSpPr/>
          <p:nvPr/>
        </p:nvSpPr>
        <p:spPr>
          <a:xfrm>
            <a:off x="-359950" y="441055"/>
            <a:ext cx="9100725" cy="4750225"/>
          </a:xfrm>
          <a:custGeom>
            <a:rect b="b" l="l" r="r" t="t"/>
            <a:pathLst>
              <a:path extrusionOk="0" h="190009" w="364029">
                <a:moveTo>
                  <a:pt x="0" y="5764"/>
                </a:moveTo>
                <a:cubicBezTo>
                  <a:pt x="28038" y="-477"/>
                  <a:pt x="57257" y="32"/>
                  <a:pt x="85981" y="32"/>
                </a:cubicBezTo>
                <a:cubicBezTo>
                  <a:pt x="114593" y="32"/>
                  <a:pt x="146979" y="195"/>
                  <a:pt x="170119" y="17023"/>
                </a:cubicBezTo>
                <a:cubicBezTo>
                  <a:pt x="194538" y="34781"/>
                  <a:pt x="194745" y="78160"/>
                  <a:pt x="221912" y="91335"/>
                </a:cubicBezTo>
                <a:cubicBezTo>
                  <a:pt x="246960" y="103483"/>
                  <a:pt x="276984" y="101366"/>
                  <a:pt x="304822" y="101366"/>
                </a:cubicBezTo>
                <a:cubicBezTo>
                  <a:pt x="316984" y="101366"/>
                  <a:pt x="329538" y="102759"/>
                  <a:pt x="341262" y="99524"/>
                </a:cubicBezTo>
                <a:cubicBezTo>
                  <a:pt x="350848" y="96879"/>
                  <a:pt x="360300" y="88633"/>
                  <a:pt x="362962" y="79052"/>
                </a:cubicBezTo>
                <a:cubicBezTo>
                  <a:pt x="366024" y="68031"/>
                  <a:pt x="362244" y="52642"/>
                  <a:pt x="352726" y="46298"/>
                </a:cubicBezTo>
                <a:cubicBezTo>
                  <a:pt x="344751" y="40982"/>
                  <a:pt x="329990" y="47551"/>
                  <a:pt x="325703" y="56124"/>
                </a:cubicBezTo>
                <a:cubicBezTo>
                  <a:pt x="319888" y="67752"/>
                  <a:pt x="318726" y="82687"/>
                  <a:pt x="322837" y="95020"/>
                </a:cubicBezTo>
                <a:cubicBezTo>
                  <a:pt x="327410" y="108740"/>
                  <a:pt x="339226" y="120491"/>
                  <a:pt x="339829" y="134940"/>
                </a:cubicBezTo>
                <a:cubicBezTo>
                  <a:pt x="340294" y="146089"/>
                  <a:pt x="328929" y="156382"/>
                  <a:pt x="318743" y="160939"/>
                </a:cubicBezTo>
                <a:cubicBezTo>
                  <a:pt x="269034" y="183177"/>
                  <a:pt x="196342" y="140521"/>
                  <a:pt x="156198" y="177316"/>
                </a:cubicBezTo>
                <a:cubicBezTo>
                  <a:pt x="151995" y="181168"/>
                  <a:pt x="146853" y="184716"/>
                  <a:pt x="144734" y="190009"/>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_1">
    <p:spTree>
      <p:nvGrpSpPr>
        <p:cNvPr id="164" name="Shape 164"/>
        <p:cNvGrpSpPr/>
        <p:nvPr/>
      </p:nvGrpSpPr>
      <p:grpSpPr>
        <a:xfrm>
          <a:off x="0" y="0"/>
          <a:ext cx="0" cy="0"/>
          <a:chOff x="0" y="0"/>
          <a:chExt cx="0" cy="0"/>
        </a:xfrm>
      </p:grpSpPr>
      <p:sp>
        <p:nvSpPr>
          <p:cNvPr id="165" name="Google Shape;165;p28"/>
          <p:cNvSpPr txBox="1"/>
          <p:nvPr>
            <p:ph type="title"/>
          </p:nvPr>
        </p:nvSpPr>
        <p:spPr>
          <a:xfrm>
            <a:off x="3756500" y="1666350"/>
            <a:ext cx="4766400" cy="6006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66" name="Google Shape;166;p28"/>
          <p:cNvSpPr txBox="1"/>
          <p:nvPr>
            <p:ph idx="1" type="subTitle"/>
          </p:nvPr>
        </p:nvSpPr>
        <p:spPr>
          <a:xfrm>
            <a:off x="3756500" y="2266950"/>
            <a:ext cx="4766400" cy="121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7" name="Google Shape;167;p28"/>
          <p:cNvSpPr/>
          <p:nvPr/>
        </p:nvSpPr>
        <p:spPr>
          <a:xfrm>
            <a:off x="-585150" y="385550"/>
            <a:ext cx="7627275" cy="4928550"/>
          </a:xfrm>
          <a:custGeom>
            <a:rect b="b" l="l" r="r" t="t"/>
            <a:pathLst>
              <a:path extrusionOk="0" h="197142" w="305091">
                <a:moveTo>
                  <a:pt x="0" y="0"/>
                </a:moveTo>
                <a:cubicBezTo>
                  <a:pt x="36988" y="0"/>
                  <a:pt x="78368" y="6305"/>
                  <a:pt x="106862" y="29889"/>
                </a:cubicBezTo>
                <a:cubicBezTo>
                  <a:pt x="116503" y="37869"/>
                  <a:pt x="122557" y="49421"/>
                  <a:pt x="129585" y="59777"/>
                </a:cubicBezTo>
                <a:cubicBezTo>
                  <a:pt x="134990" y="67741"/>
                  <a:pt x="141237" y="77955"/>
                  <a:pt x="138593" y="87209"/>
                </a:cubicBezTo>
                <a:cubicBezTo>
                  <a:pt x="137079" y="92505"/>
                  <a:pt x="131160" y="95653"/>
                  <a:pt x="126310" y="98264"/>
                </a:cubicBezTo>
                <a:cubicBezTo>
                  <a:pt x="103413" y="110592"/>
                  <a:pt x="73776" y="106029"/>
                  <a:pt x="50974" y="118531"/>
                </a:cubicBezTo>
                <a:cubicBezTo>
                  <a:pt x="42372" y="123247"/>
                  <a:pt x="34984" y="134419"/>
                  <a:pt x="36439" y="144120"/>
                </a:cubicBezTo>
                <a:cubicBezTo>
                  <a:pt x="37502" y="151206"/>
                  <a:pt x="44264" y="156733"/>
                  <a:pt x="50360" y="160498"/>
                </a:cubicBezTo>
                <a:cubicBezTo>
                  <a:pt x="67567" y="171126"/>
                  <a:pt x="89093" y="174828"/>
                  <a:pt x="109318" y="174828"/>
                </a:cubicBezTo>
                <a:cubicBezTo>
                  <a:pt x="119122" y="174828"/>
                  <a:pt x="133034" y="172050"/>
                  <a:pt x="136136" y="162749"/>
                </a:cubicBezTo>
                <a:cubicBezTo>
                  <a:pt x="137239" y="159442"/>
                  <a:pt x="138136" y="154616"/>
                  <a:pt x="135522" y="152309"/>
                </a:cubicBezTo>
                <a:cubicBezTo>
                  <a:pt x="130130" y="147551"/>
                  <a:pt x="118864" y="145145"/>
                  <a:pt x="114027" y="150466"/>
                </a:cubicBezTo>
                <a:cubicBezTo>
                  <a:pt x="109706" y="155220"/>
                  <a:pt x="106566" y="163828"/>
                  <a:pt x="109932" y="169300"/>
                </a:cubicBezTo>
                <a:cubicBezTo>
                  <a:pt x="112521" y="173508"/>
                  <a:pt x="117749" y="175674"/>
                  <a:pt x="122420" y="177284"/>
                </a:cubicBezTo>
                <a:cubicBezTo>
                  <a:pt x="134938" y="181600"/>
                  <a:pt x="149501" y="182067"/>
                  <a:pt x="162135" y="178103"/>
                </a:cubicBezTo>
                <a:cubicBezTo>
                  <a:pt x="182484" y="171718"/>
                  <a:pt x="200135" y="156388"/>
                  <a:pt x="221298" y="153742"/>
                </a:cubicBezTo>
                <a:cubicBezTo>
                  <a:pt x="232066" y="152396"/>
                  <a:pt x="242996" y="153128"/>
                  <a:pt x="253848" y="153128"/>
                </a:cubicBezTo>
                <a:cubicBezTo>
                  <a:pt x="267850" y="153128"/>
                  <a:pt x="283782" y="152395"/>
                  <a:pt x="295201" y="160498"/>
                </a:cubicBezTo>
                <a:cubicBezTo>
                  <a:pt x="300558" y="164299"/>
                  <a:pt x="303612" y="171238"/>
                  <a:pt x="304822" y="177694"/>
                </a:cubicBezTo>
                <a:cubicBezTo>
                  <a:pt x="306024" y="184108"/>
                  <a:pt x="302571" y="190616"/>
                  <a:pt x="302571" y="197142"/>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168" name="Shape 168"/>
        <p:cNvGrpSpPr/>
        <p:nvPr/>
      </p:nvGrpSpPr>
      <p:grpSpPr>
        <a:xfrm>
          <a:off x="0" y="0"/>
          <a:ext cx="0" cy="0"/>
          <a:chOff x="0" y="0"/>
          <a:chExt cx="0" cy="0"/>
        </a:xfrm>
      </p:grpSpPr>
      <p:sp>
        <p:nvSpPr>
          <p:cNvPr id="169" name="Google Shape;169;p29"/>
          <p:cNvSpPr txBox="1"/>
          <p:nvPr>
            <p:ph idx="1" type="subTitle"/>
          </p:nvPr>
        </p:nvSpPr>
        <p:spPr>
          <a:xfrm>
            <a:off x="4757387" y="3633175"/>
            <a:ext cx="26142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9pPr>
          </a:lstStyle>
          <a:p/>
        </p:txBody>
      </p:sp>
      <p:sp>
        <p:nvSpPr>
          <p:cNvPr id="170" name="Google Shape;170;p29"/>
          <p:cNvSpPr txBox="1"/>
          <p:nvPr>
            <p:ph idx="2" type="subTitle"/>
          </p:nvPr>
        </p:nvSpPr>
        <p:spPr>
          <a:xfrm>
            <a:off x="4757363" y="3944300"/>
            <a:ext cx="261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b="0"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1" name="Google Shape;171;p29"/>
          <p:cNvSpPr txBox="1"/>
          <p:nvPr>
            <p:ph idx="3" type="subTitle"/>
          </p:nvPr>
        </p:nvSpPr>
        <p:spPr>
          <a:xfrm>
            <a:off x="1772413" y="3633175"/>
            <a:ext cx="261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2500"/>
              <a:buFont typeface="Fredoka One"/>
              <a:buNone/>
              <a:defRPr sz="2500">
                <a:solidFill>
                  <a:schemeClr val="dk1"/>
                </a:solidFill>
                <a:latin typeface="Fredoka One"/>
                <a:ea typeface="Fredoka One"/>
                <a:cs typeface="Fredoka One"/>
                <a:sym typeface="Fredoka One"/>
              </a:defRPr>
            </a:lvl9pPr>
          </a:lstStyle>
          <a:p/>
        </p:txBody>
      </p:sp>
      <p:sp>
        <p:nvSpPr>
          <p:cNvPr id="172" name="Google Shape;172;p29"/>
          <p:cNvSpPr txBox="1"/>
          <p:nvPr>
            <p:ph idx="4" type="subTitle"/>
          </p:nvPr>
        </p:nvSpPr>
        <p:spPr>
          <a:xfrm>
            <a:off x="1772663" y="3944300"/>
            <a:ext cx="2614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b="0"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3" name="Google Shape;173;p29"/>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4" name="Google Shape;174;p29"/>
          <p:cNvSpPr/>
          <p:nvPr/>
        </p:nvSpPr>
        <p:spPr>
          <a:xfrm>
            <a:off x="-221775" y="-49475"/>
            <a:ext cx="3091225" cy="3814125"/>
          </a:xfrm>
          <a:custGeom>
            <a:rect b="b" l="l" r="r" t="t"/>
            <a:pathLst>
              <a:path extrusionOk="0" h="152565" w="123649">
                <a:moveTo>
                  <a:pt x="123649" y="0"/>
                </a:moveTo>
                <a:cubicBezTo>
                  <a:pt x="101612" y="0"/>
                  <a:pt x="80339" y="9370"/>
                  <a:pt x="59982" y="17810"/>
                </a:cubicBezTo>
                <a:cubicBezTo>
                  <a:pt x="43703" y="24560"/>
                  <a:pt x="20932" y="39139"/>
                  <a:pt x="23952" y="56502"/>
                </a:cubicBezTo>
                <a:cubicBezTo>
                  <a:pt x="25524" y="65542"/>
                  <a:pt x="40161" y="67147"/>
                  <a:pt x="49337" y="67147"/>
                </a:cubicBezTo>
                <a:cubicBezTo>
                  <a:pt x="55577" y="67147"/>
                  <a:pt x="64287" y="68163"/>
                  <a:pt x="67556" y="62848"/>
                </a:cubicBezTo>
                <a:cubicBezTo>
                  <a:pt x="70375" y="58264"/>
                  <a:pt x="68484" y="50171"/>
                  <a:pt x="64076" y="47085"/>
                </a:cubicBezTo>
                <a:cubicBezTo>
                  <a:pt x="57432" y="42434"/>
                  <a:pt x="46995" y="48324"/>
                  <a:pt x="40534" y="53226"/>
                </a:cubicBezTo>
                <a:cubicBezTo>
                  <a:pt x="30697" y="60689"/>
                  <a:pt x="26159" y="78344"/>
                  <a:pt x="31936" y="89256"/>
                </a:cubicBezTo>
                <a:cubicBezTo>
                  <a:pt x="40716" y="105838"/>
                  <a:pt x="59612" y="122804"/>
                  <a:pt x="54455" y="140845"/>
                </a:cubicBezTo>
                <a:cubicBezTo>
                  <a:pt x="49463" y="158310"/>
                  <a:pt x="8115" y="155049"/>
                  <a:pt x="0" y="138798"/>
                </a:cubicBezTo>
              </a:path>
            </a:pathLst>
          </a:custGeom>
          <a:noFill/>
          <a:ln cap="flat" cmpd="sng" w="19050">
            <a:solidFill>
              <a:schemeClr val="lt2"/>
            </a:solidFill>
            <a:prstDash val="dash"/>
            <a:round/>
            <a:headEnd len="med" w="med" type="none"/>
            <a:tailEnd len="med" w="med" type="none"/>
          </a:ln>
        </p:spPr>
      </p:sp>
      <p:sp>
        <p:nvSpPr>
          <p:cNvPr id="175" name="Google Shape;175;p29"/>
          <p:cNvSpPr/>
          <p:nvPr/>
        </p:nvSpPr>
        <p:spPr>
          <a:xfrm>
            <a:off x="7682375" y="365073"/>
            <a:ext cx="1840350" cy="4846498"/>
          </a:xfrm>
          <a:custGeom>
            <a:rect b="b" l="l" r="r" t="t"/>
            <a:pathLst>
              <a:path extrusionOk="0" h="158253" w="73614">
                <a:moveTo>
                  <a:pt x="73614" y="158253"/>
                </a:moveTo>
                <a:cubicBezTo>
                  <a:pt x="73614" y="148179"/>
                  <a:pt x="66190" y="139522"/>
                  <a:pt x="62355" y="130207"/>
                </a:cubicBezTo>
                <a:cubicBezTo>
                  <a:pt x="55546" y="113669"/>
                  <a:pt x="45594" y="92875"/>
                  <a:pt x="28167" y="88855"/>
                </a:cubicBezTo>
                <a:cubicBezTo>
                  <a:pt x="20491" y="87084"/>
                  <a:pt x="10550" y="88769"/>
                  <a:pt x="5239" y="94587"/>
                </a:cubicBezTo>
                <a:cubicBezTo>
                  <a:pt x="-2223" y="102761"/>
                  <a:pt x="-1628" y="120666"/>
                  <a:pt x="6876" y="127751"/>
                </a:cubicBezTo>
                <a:cubicBezTo>
                  <a:pt x="12916" y="132783"/>
                  <a:pt x="25011" y="128454"/>
                  <a:pt x="29805" y="122223"/>
                </a:cubicBezTo>
                <a:cubicBezTo>
                  <a:pt x="40244" y="108654"/>
                  <a:pt x="43119" y="89038"/>
                  <a:pt x="40859" y="72068"/>
                </a:cubicBezTo>
                <a:cubicBezTo>
                  <a:pt x="39149" y="59233"/>
                  <a:pt x="29699" y="47866"/>
                  <a:pt x="19978" y="39313"/>
                </a:cubicBezTo>
                <a:cubicBezTo>
                  <a:pt x="11211" y="31599"/>
                  <a:pt x="-2700" y="21200"/>
                  <a:pt x="735" y="10039"/>
                </a:cubicBezTo>
                <a:cubicBezTo>
                  <a:pt x="2504" y="4292"/>
                  <a:pt x="10780" y="2682"/>
                  <a:pt x="16703" y="1645"/>
                </a:cubicBezTo>
                <a:cubicBezTo>
                  <a:pt x="29340" y="-566"/>
                  <a:pt x="42545" y="-522"/>
                  <a:pt x="55190" y="1645"/>
                </a:cubicBezTo>
                <a:cubicBezTo>
                  <a:pt x="59007" y="2299"/>
                  <a:pt x="62576" y="4511"/>
                  <a:pt x="66449" y="4511"/>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0_2">
    <p:spTree>
      <p:nvGrpSpPr>
        <p:cNvPr id="176" name="Shape 176"/>
        <p:cNvGrpSpPr/>
        <p:nvPr/>
      </p:nvGrpSpPr>
      <p:grpSpPr>
        <a:xfrm>
          <a:off x="0" y="0"/>
          <a:ext cx="0" cy="0"/>
          <a:chOff x="0" y="0"/>
          <a:chExt cx="0" cy="0"/>
        </a:xfrm>
      </p:grpSpPr>
      <p:sp>
        <p:nvSpPr>
          <p:cNvPr id="177" name="Google Shape;177;p30"/>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30"/>
          <p:cNvSpPr txBox="1"/>
          <p:nvPr>
            <p:ph idx="1" type="subTitle"/>
          </p:nvPr>
        </p:nvSpPr>
        <p:spPr>
          <a:xfrm>
            <a:off x="625375" y="1105300"/>
            <a:ext cx="7901700" cy="3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79" name="Google Shape;179;p30"/>
          <p:cNvSpPr/>
          <p:nvPr/>
        </p:nvSpPr>
        <p:spPr>
          <a:xfrm>
            <a:off x="7030300" y="-39225"/>
            <a:ext cx="2659650" cy="1985725"/>
          </a:xfrm>
          <a:custGeom>
            <a:rect b="b" l="l" r="r" t="t"/>
            <a:pathLst>
              <a:path extrusionOk="0" h="79429" w="106386">
                <a:moveTo>
                  <a:pt x="0" y="0"/>
                </a:moveTo>
                <a:cubicBezTo>
                  <a:pt x="0" y="9328"/>
                  <a:pt x="3357" y="19483"/>
                  <a:pt x="9827" y="26203"/>
                </a:cubicBezTo>
                <a:cubicBezTo>
                  <a:pt x="18193" y="34893"/>
                  <a:pt x="37122" y="39851"/>
                  <a:pt x="45652" y="31321"/>
                </a:cubicBezTo>
                <a:cubicBezTo>
                  <a:pt x="48825" y="28148"/>
                  <a:pt x="40514" y="20347"/>
                  <a:pt x="36235" y="21699"/>
                </a:cubicBezTo>
                <a:cubicBezTo>
                  <a:pt x="29195" y="23923"/>
                  <a:pt x="27053" y="39174"/>
                  <a:pt x="32959" y="43604"/>
                </a:cubicBezTo>
                <a:cubicBezTo>
                  <a:pt x="45432" y="52959"/>
                  <a:pt x="63810" y="48583"/>
                  <a:pt x="78816" y="52816"/>
                </a:cubicBezTo>
                <a:cubicBezTo>
                  <a:pt x="88763" y="55622"/>
                  <a:pt x="102365" y="58571"/>
                  <a:pt x="105634" y="68375"/>
                </a:cubicBezTo>
                <a:cubicBezTo>
                  <a:pt x="106801" y="71876"/>
                  <a:pt x="106248" y="75739"/>
                  <a:pt x="106248" y="79429"/>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4" name="Google Shape;24;p4"/>
          <p:cNvSpPr txBox="1"/>
          <p:nvPr>
            <p:ph idx="1" type="body"/>
          </p:nvPr>
        </p:nvSpPr>
        <p:spPr>
          <a:xfrm>
            <a:off x="621100" y="1418650"/>
            <a:ext cx="4283700" cy="28842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
        <p:nvSpPr>
          <p:cNvPr id="25" name="Google Shape;25;p4"/>
          <p:cNvSpPr/>
          <p:nvPr/>
        </p:nvSpPr>
        <p:spPr>
          <a:xfrm>
            <a:off x="5770238" y="-39250"/>
            <a:ext cx="3445400" cy="4882500"/>
          </a:xfrm>
          <a:custGeom>
            <a:rect b="b" l="l" r="r" t="t"/>
            <a:pathLst>
              <a:path extrusionOk="0" h="195300" w="137816">
                <a:moveTo>
                  <a:pt x="137816" y="195300"/>
                </a:moveTo>
                <a:cubicBezTo>
                  <a:pt x="99365" y="193900"/>
                  <a:pt x="60705" y="169920"/>
                  <a:pt x="36481" y="140026"/>
                </a:cubicBezTo>
                <a:cubicBezTo>
                  <a:pt x="24326" y="125025"/>
                  <a:pt x="15631" y="92889"/>
                  <a:pt x="31773" y="82296"/>
                </a:cubicBezTo>
                <a:cubicBezTo>
                  <a:pt x="39158" y="77450"/>
                  <a:pt x="48939" y="77178"/>
                  <a:pt x="57772" y="77178"/>
                </a:cubicBezTo>
                <a:cubicBezTo>
                  <a:pt x="67180" y="77178"/>
                  <a:pt x="77959" y="77165"/>
                  <a:pt x="85408" y="82911"/>
                </a:cubicBezTo>
                <a:cubicBezTo>
                  <a:pt x="101791" y="95548"/>
                  <a:pt x="106333" y="127411"/>
                  <a:pt x="94416" y="144325"/>
                </a:cubicBezTo>
                <a:cubicBezTo>
                  <a:pt x="82170" y="161706"/>
                  <a:pt x="54245" y="167199"/>
                  <a:pt x="33410" y="162955"/>
                </a:cubicBezTo>
                <a:cubicBezTo>
                  <a:pt x="23188" y="160873"/>
                  <a:pt x="13239" y="153854"/>
                  <a:pt x="7821" y="144940"/>
                </a:cubicBezTo>
                <a:cubicBezTo>
                  <a:pt x="2843" y="136751"/>
                  <a:pt x="1844" y="126607"/>
                  <a:pt x="656" y="117098"/>
                </a:cubicBezTo>
                <a:cubicBezTo>
                  <a:pt x="-1881" y="96797"/>
                  <a:pt x="3159" y="69313"/>
                  <a:pt x="20923" y="59163"/>
                </a:cubicBezTo>
                <a:cubicBezTo>
                  <a:pt x="31346" y="53207"/>
                  <a:pt x="42706" y="47137"/>
                  <a:pt x="54701" y="46676"/>
                </a:cubicBezTo>
                <a:cubicBezTo>
                  <a:pt x="74480" y="45916"/>
                  <a:pt x="95981" y="53485"/>
                  <a:pt x="114069" y="45447"/>
                </a:cubicBezTo>
                <a:cubicBezTo>
                  <a:pt x="128182" y="39176"/>
                  <a:pt x="126826" y="14981"/>
                  <a:pt x="123076" y="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spTree>
      <p:nvGrpSpPr>
        <p:cNvPr id="180" name="Shape 180"/>
        <p:cNvGrpSpPr/>
        <p:nvPr/>
      </p:nvGrpSpPr>
      <p:grpSpPr>
        <a:xfrm>
          <a:off x="0" y="0"/>
          <a:ext cx="0" cy="0"/>
          <a:chOff x="0" y="0"/>
          <a:chExt cx="0" cy="0"/>
        </a:xfrm>
      </p:grpSpPr>
      <p:sp>
        <p:nvSpPr>
          <p:cNvPr id="181" name="Google Shape;181;p31"/>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2" name="Google Shape;182;p31"/>
          <p:cNvSpPr txBox="1"/>
          <p:nvPr>
            <p:ph idx="1" type="subTitle"/>
          </p:nvPr>
        </p:nvSpPr>
        <p:spPr>
          <a:xfrm>
            <a:off x="625375" y="1105300"/>
            <a:ext cx="3916500" cy="350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Char char="●"/>
              <a:defRPr/>
            </a:lvl1pPr>
            <a:lvl2pPr lvl="1">
              <a:spcBef>
                <a:spcPts val="0"/>
              </a:spcBef>
              <a:spcAft>
                <a:spcPts val="0"/>
              </a:spcAft>
              <a:buSzPts val="1600"/>
              <a:buChar char="○"/>
              <a:defRPr/>
            </a:lvl2pPr>
            <a:lvl3pPr lvl="2">
              <a:spcBef>
                <a:spcPts val="0"/>
              </a:spcBef>
              <a:spcAft>
                <a:spcPts val="0"/>
              </a:spcAft>
              <a:buSzPts val="1600"/>
              <a:buChar char="■"/>
              <a:defRPr/>
            </a:lvl3pPr>
            <a:lvl4pPr lvl="3">
              <a:spcBef>
                <a:spcPts val="0"/>
              </a:spcBef>
              <a:spcAft>
                <a:spcPts val="0"/>
              </a:spcAft>
              <a:buSzPts val="1600"/>
              <a:buChar char="●"/>
              <a:defRPr/>
            </a:lvl4pPr>
            <a:lvl5pPr lvl="4">
              <a:spcBef>
                <a:spcPts val="0"/>
              </a:spcBef>
              <a:spcAft>
                <a:spcPts val="0"/>
              </a:spcAft>
              <a:buSzPts val="1600"/>
              <a:buChar char="○"/>
              <a:defRPr/>
            </a:lvl5pPr>
            <a:lvl6pPr lvl="5">
              <a:spcBef>
                <a:spcPts val="0"/>
              </a:spcBef>
              <a:spcAft>
                <a:spcPts val="0"/>
              </a:spcAft>
              <a:buSzPts val="1600"/>
              <a:buChar char="■"/>
              <a:defRPr/>
            </a:lvl6pPr>
            <a:lvl7pPr lvl="6">
              <a:spcBef>
                <a:spcPts val="0"/>
              </a:spcBef>
              <a:spcAft>
                <a:spcPts val="0"/>
              </a:spcAft>
              <a:buSzPts val="1600"/>
              <a:buChar char="●"/>
              <a:defRPr/>
            </a:lvl7pPr>
            <a:lvl8pPr lvl="7">
              <a:spcBef>
                <a:spcPts val="0"/>
              </a:spcBef>
              <a:spcAft>
                <a:spcPts val="0"/>
              </a:spcAft>
              <a:buSzPts val="1600"/>
              <a:buChar char="○"/>
              <a:defRPr/>
            </a:lvl8pPr>
            <a:lvl9pPr lvl="8">
              <a:spcBef>
                <a:spcPts val="0"/>
              </a:spcBef>
              <a:spcAft>
                <a:spcPts val="0"/>
              </a:spcAft>
              <a:buSzPts val="1600"/>
              <a:buChar char="■"/>
              <a:defRPr/>
            </a:lvl9pPr>
          </a:lstStyle>
          <a:p/>
        </p:txBody>
      </p:sp>
      <p:sp>
        <p:nvSpPr>
          <p:cNvPr id="183" name="Google Shape;183;p31"/>
          <p:cNvSpPr txBox="1"/>
          <p:nvPr>
            <p:ph idx="2" type="subTitle"/>
          </p:nvPr>
        </p:nvSpPr>
        <p:spPr>
          <a:xfrm>
            <a:off x="4606400" y="1105300"/>
            <a:ext cx="3916500" cy="3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a:solidFill>
                  <a:schemeClr val="hlink"/>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
    <p:spTree>
      <p:nvGrpSpPr>
        <p:cNvPr id="184" name="Shape 184"/>
        <p:cNvGrpSpPr/>
        <p:nvPr/>
      </p:nvGrpSpPr>
      <p:grpSpPr>
        <a:xfrm>
          <a:off x="0" y="0"/>
          <a:ext cx="0" cy="0"/>
          <a:chOff x="0" y="0"/>
          <a:chExt cx="0" cy="0"/>
        </a:xfrm>
      </p:grpSpPr>
      <p:sp>
        <p:nvSpPr>
          <p:cNvPr id="185" name="Google Shape;185;p32"/>
          <p:cNvSpPr txBox="1"/>
          <p:nvPr>
            <p:ph type="title"/>
          </p:nvPr>
        </p:nvSpPr>
        <p:spPr>
          <a:xfrm>
            <a:off x="1560225" y="846500"/>
            <a:ext cx="3212700" cy="675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6" name="Google Shape;186;p32"/>
          <p:cNvSpPr txBox="1"/>
          <p:nvPr>
            <p:ph idx="1" type="subTitle"/>
          </p:nvPr>
        </p:nvSpPr>
        <p:spPr>
          <a:xfrm>
            <a:off x="1560225" y="1593625"/>
            <a:ext cx="3434700" cy="125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7" name="Google Shape;187;p32"/>
          <p:cNvSpPr txBox="1"/>
          <p:nvPr/>
        </p:nvSpPr>
        <p:spPr>
          <a:xfrm>
            <a:off x="1530900" y="3430875"/>
            <a:ext cx="31149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2"/>
                </a:solidFill>
                <a:latin typeface="Cairo"/>
                <a:ea typeface="Cairo"/>
                <a:cs typeface="Cairo"/>
                <a:sym typeface="Cairo"/>
              </a:rPr>
              <a:t>CREDITS: This presentation template was created by </a:t>
            </a:r>
            <a:r>
              <a:rPr b="1" lang="en" sz="1200">
                <a:solidFill>
                  <a:schemeClr val="dk2"/>
                </a:solidFill>
                <a:uFill>
                  <a:noFill/>
                </a:uFill>
                <a:latin typeface="Cairo"/>
                <a:ea typeface="Cairo"/>
                <a:cs typeface="Cairo"/>
                <a:sym typeface="Cairo"/>
                <a:hlinkClick r:id="rId2">
                  <a:extLst>
                    <a:ext uri="{A12FA001-AC4F-418D-AE19-62706E023703}">
                      <ahyp:hlinkClr val="tx"/>
                    </a:ext>
                  </a:extLst>
                </a:hlinkClick>
              </a:rPr>
              <a:t>Slidesgo</a:t>
            </a:r>
            <a:r>
              <a:rPr lang="en" sz="1200">
                <a:solidFill>
                  <a:schemeClr val="dk2"/>
                </a:solidFill>
                <a:latin typeface="Cairo"/>
                <a:ea typeface="Cairo"/>
                <a:cs typeface="Cairo"/>
                <a:sym typeface="Cairo"/>
              </a:rPr>
              <a:t>, including icons by </a:t>
            </a:r>
            <a:r>
              <a:rPr b="1" lang="en" sz="1200">
                <a:solidFill>
                  <a:schemeClr val="dk2"/>
                </a:solidFill>
                <a:uFill>
                  <a:noFill/>
                </a:uFill>
                <a:latin typeface="Cairo"/>
                <a:ea typeface="Cairo"/>
                <a:cs typeface="Cairo"/>
                <a:sym typeface="Cairo"/>
                <a:hlinkClick r:id="rId3">
                  <a:extLst>
                    <a:ext uri="{A12FA001-AC4F-418D-AE19-62706E023703}">
                      <ahyp:hlinkClr val="tx"/>
                    </a:ext>
                  </a:extLst>
                </a:hlinkClick>
              </a:rPr>
              <a:t>Flaticon</a:t>
            </a:r>
            <a:r>
              <a:rPr lang="en" sz="1200">
                <a:solidFill>
                  <a:schemeClr val="dk2"/>
                </a:solidFill>
                <a:latin typeface="Cairo"/>
                <a:ea typeface="Cairo"/>
                <a:cs typeface="Cairo"/>
                <a:sym typeface="Cairo"/>
              </a:rPr>
              <a:t>, infographics &amp; images by </a:t>
            </a:r>
            <a:r>
              <a:rPr b="1" lang="en" sz="1200">
                <a:solidFill>
                  <a:schemeClr val="dk2"/>
                </a:solidFill>
                <a:uFill>
                  <a:noFill/>
                </a:uFill>
                <a:latin typeface="Cairo"/>
                <a:ea typeface="Cairo"/>
                <a:cs typeface="Cairo"/>
                <a:sym typeface="Cairo"/>
                <a:hlinkClick r:id="rId4">
                  <a:extLst>
                    <a:ext uri="{A12FA001-AC4F-418D-AE19-62706E023703}">
                      <ahyp:hlinkClr val="tx"/>
                    </a:ext>
                  </a:extLst>
                </a:hlinkClick>
              </a:rPr>
              <a:t>Freepik</a:t>
            </a:r>
            <a:endParaRPr b="1" sz="1200">
              <a:solidFill>
                <a:schemeClr val="dk2"/>
              </a:solidFill>
              <a:latin typeface="Cairo"/>
              <a:ea typeface="Cairo"/>
              <a:cs typeface="Cairo"/>
              <a:sym typeface="Cairo"/>
            </a:endParaRPr>
          </a:p>
        </p:txBody>
      </p:sp>
      <p:sp>
        <p:nvSpPr>
          <p:cNvPr id="188" name="Google Shape;188;p32"/>
          <p:cNvSpPr/>
          <p:nvPr/>
        </p:nvSpPr>
        <p:spPr>
          <a:xfrm>
            <a:off x="6011050" y="2563179"/>
            <a:ext cx="3299650" cy="2657025"/>
          </a:xfrm>
          <a:custGeom>
            <a:rect b="b" l="l" r="r" t="t"/>
            <a:pathLst>
              <a:path extrusionOk="0" h="106281" w="131986">
                <a:moveTo>
                  <a:pt x="16437" y="106281"/>
                </a:moveTo>
                <a:cubicBezTo>
                  <a:pt x="8005" y="95038"/>
                  <a:pt x="-2000" y="81132"/>
                  <a:pt x="408" y="67286"/>
                </a:cubicBezTo>
                <a:cubicBezTo>
                  <a:pt x="1954" y="58395"/>
                  <a:pt x="11381" y="51219"/>
                  <a:pt x="20025" y="48626"/>
                </a:cubicBezTo>
                <a:cubicBezTo>
                  <a:pt x="43159" y="41686"/>
                  <a:pt x="68121" y="54128"/>
                  <a:pt x="92273" y="54128"/>
                </a:cubicBezTo>
                <a:cubicBezTo>
                  <a:pt x="99258" y="54128"/>
                  <a:pt x="108069" y="53114"/>
                  <a:pt x="112130" y="47430"/>
                </a:cubicBezTo>
                <a:cubicBezTo>
                  <a:pt x="121517" y="34292"/>
                  <a:pt x="112429" y="-6715"/>
                  <a:pt x="98254" y="1019"/>
                </a:cubicBezTo>
                <a:cubicBezTo>
                  <a:pt x="93443" y="3644"/>
                  <a:pt x="90836" y="15100"/>
                  <a:pt x="95862" y="17286"/>
                </a:cubicBezTo>
                <a:cubicBezTo>
                  <a:pt x="101056" y="19545"/>
                  <a:pt x="107183" y="17765"/>
                  <a:pt x="112847" y="17765"/>
                </a:cubicBezTo>
                <a:cubicBezTo>
                  <a:pt x="119229" y="17765"/>
                  <a:pt x="125796" y="18838"/>
                  <a:pt x="131986" y="17286"/>
                </a:cubicBezTo>
              </a:path>
            </a:pathLst>
          </a:custGeom>
          <a:noFill/>
          <a:ln cap="flat" cmpd="sng" w="19050">
            <a:solidFill>
              <a:schemeClr val="lt2"/>
            </a:solidFill>
            <a:prstDash val="dash"/>
            <a:round/>
            <a:headEnd len="med" w="med" type="none"/>
            <a:tailEnd len="med" w="med" type="none"/>
          </a:ln>
        </p:spPr>
      </p:sp>
      <p:sp>
        <p:nvSpPr>
          <p:cNvPr id="189" name="Google Shape;189;p32"/>
          <p:cNvSpPr/>
          <p:nvPr/>
        </p:nvSpPr>
        <p:spPr>
          <a:xfrm>
            <a:off x="4119350" y="-72825"/>
            <a:ext cx="4682975" cy="2031575"/>
          </a:xfrm>
          <a:custGeom>
            <a:rect b="b" l="l" r="r" t="t"/>
            <a:pathLst>
              <a:path extrusionOk="0" h="81263" w="187319">
                <a:moveTo>
                  <a:pt x="187319" y="718"/>
                </a:moveTo>
                <a:cubicBezTo>
                  <a:pt x="187319" y="24948"/>
                  <a:pt x="179159" y="52089"/>
                  <a:pt x="161482" y="68660"/>
                </a:cubicBezTo>
                <a:cubicBezTo>
                  <a:pt x="147718" y="81563"/>
                  <a:pt x="123801" y="83923"/>
                  <a:pt x="105741" y="78468"/>
                </a:cubicBezTo>
                <a:cubicBezTo>
                  <a:pt x="87976" y="73102"/>
                  <a:pt x="69490" y="49423"/>
                  <a:pt x="75358" y="31818"/>
                </a:cubicBezTo>
                <a:cubicBezTo>
                  <a:pt x="78939" y="21075"/>
                  <a:pt x="93240" y="8319"/>
                  <a:pt x="103588" y="12919"/>
                </a:cubicBezTo>
                <a:cubicBezTo>
                  <a:pt x="107590" y="14698"/>
                  <a:pt x="107286" y="21657"/>
                  <a:pt x="105980" y="25837"/>
                </a:cubicBezTo>
                <a:cubicBezTo>
                  <a:pt x="101936" y="38781"/>
                  <a:pt x="79806" y="40258"/>
                  <a:pt x="66746" y="36603"/>
                </a:cubicBezTo>
                <a:cubicBezTo>
                  <a:pt x="54726" y="33239"/>
                  <a:pt x="44478" y="25318"/>
                  <a:pt x="33254" y="19856"/>
                </a:cubicBezTo>
                <a:cubicBezTo>
                  <a:pt x="24133" y="15418"/>
                  <a:pt x="12377" y="17061"/>
                  <a:pt x="4067" y="11244"/>
                </a:cubicBezTo>
                <a:cubicBezTo>
                  <a:pt x="802" y="8958"/>
                  <a:pt x="0" y="3986"/>
                  <a:pt x="0" y="0"/>
                </a:cubicBezTo>
              </a:path>
            </a:pathLst>
          </a:custGeom>
          <a:noFill/>
          <a:ln cap="flat" cmpd="sng" w="19050">
            <a:solidFill>
              <a:schemeClr val="lt2"/>
            </a:solidFill>
            <a:prstDash val="dash"/>
            <a:round/>
            <a:headEnd len="med" w="med" type="none"/>
            <a:tailEnd len="med" w="med" type="none"/>
          </a:ln>
        </p:spPr>
      </p:sp>
      <p:sp>
        <p:nvSpPr>
          <p:cNvPr id="190" name="Google Shape;190;p32"/>
          <p:cNvSpPr/>
          <p:nvPr/>
        </p:nvSpPr>
        <p:spPr>
          <a:xfrm>
            <a:off x="-605475" y="1172725"/>
            <a:ext cx="2165700" cy="4031075"/>
          </a:xfrm>
          <a:custGeom>
            <a:rect b="b" l="l" r="r" t="t"/>
            <a:pathLst>
              <a:path extrusionOk="0" h="161243" w="86628">
                <a:moveTo>
                  <a:pt x="86602" y="161243"/>
                </a:moveTo>
                <a:cubicBezTo>
                  <a:pt x="86602" y="156485"/>
                  <a:pt x="87023" y="150269"/>
                  <a:pt x="83252" y="147367"/>
                </a:cubicBezTo>
                <a:cubicBezTo>
                  <a:pt x="75435" y="141352"/>
                  <a:pt x="64516" y="140827"/>
                  <a:pt x="55980" y="135884"/>
                </a:cubicBezTo>
                <a:cubicBezTo>
                  <a:pt x="45262" y="129677"/>
                  <a:pt x="38864" y="116744"/>
                  <a:pt x="35645" y="104784"/>
                </a:cubicBezTo>
                <a:cubicBezTo>
                  <a:pt x="33157" y="95538"/>
                  <a:pt x="31640" y="84264"/>
                  <a:pt x="36602" y="76076"/>
                </a:cubicBezTo>
                <a:cubicBezTo>
                  <a:pt x="39262" y="71687"/>
                  <a:pt x="46041" y="71474"/>
                  <a:pt x="49521" y="67703"/>
                </a:cubicBezTo>
                <a:cubicBezTo>
                  <a:pt x="52723" y="64234"/>
                  <a:pt x="55301" y="58365"/>
                  <a:pt x="53348" y="54067"/>
                </a:cubicBezTo>
                <a:cubicBezTo>
                  <a:pt x="49830" y="46326"/>
                  <a:pt x="32877" y="37445"/>
                  <a:pt x="29425" y="45215"/>
                </a:cubicBezTo>
                <a:cubicBezTo>
                  <a:pt x="28098" y="48203"/>
                  <a:pt x="28476" y="53751"/>
                  <a:pt x="31578" y="54784"/>
                </a:cubicBezTo>
                <a:cubicBezTo>
                  <a:pt x="36620" y="56463"/>
                  <a:pt x="44643" y="53002"/>
                  <a:pt x="45932" y="47847"/>
                </a:cubicBezTo>
                <a:cubicBezTo>
                  <a:pt x="48026" y="39474"/>
                  <a:pt x="38768" y="31547"/>
                  <a:pt x="32296" y="25837"/>
                </a:cubicBezTo>
                <a:cubicBezTo>
                  <a:pt x="21958" y="16716"/>
                  <a:pt x="10764" y="8613"/>
                  <a:pt x="0" y="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191" name="Shape 191"/>
        <p:cNvGrpSpPr/>
        <p:nvPr/>
      </p:nvGrpSpPr>
      <p:grpSpPr>
        <a:xfrm>
          <a:off x="0" y="0"/>
          <a:ext cx="0" cy="0"/>
          <a:chOff x="0" y="0"/>
          <a:chExt cx="0" cy="0"/>
        </a:xfrm>
      </p:grpSpPr>
      <p:sp>
        <p:nvSpPr>
          <p:cNvPr id="192" name="Google Shape;192;p33"/>
          <p:cNvSpPr/>
          <p:nvPr/>
        </p:nvSpPr>
        <p:spPr>
          <a:xfrm>
            <a:off x="5701300" y="-35100"/>
            <a:ext cx="4035025" cy="5678204"/>
          </a:xfrm>
          <a:custGeom>
            <a:rect b="b" l="l" r="r" t="t"/>
            <a:pathLst>
              <a:path extrusionOk="0" h="210226" w="161401">
                <a:moveTo>
                  <a:pt x="161401" y="0"/>
                </a:moveTo>
                <a:cubicBezTo>
                  <a:pt x="149750" y="0"/>
                  <a:pt x="138250" y="2692"/>
                  <a:pt x="126738" y="4486"/>
                </a:cubicBezTo>
                <a:cubicBezTo>
                  <a:pt x="99527" y="8727"/>
                  <a:pt x="64764" y="16733"/>
                  <a:pt x="52924" y="41597"/>
                </a:cubicBezTo>
                <a:cubicBezTo>
                  <a:pt x="49818" y="48120"/>
                  <a:pt x="52301" y="57694"/>
                  <a:pt x="57410" y="62803"/>
                </a:cubicBezTo>
                <a:cubicBezTo>
                  <a:pt x="63523" y="68916"/>
                  <a:pt x="72807" y="71548"/>
                  <a:pt x="78208" y="78299"/>
                </a:cubicBezTo>
                <a:cubicBezTo>
                  <a:pt x="84764" y="86493"/>
                  <a:pt x="86013" y="100802"/>
                  <a:pt x="80451" y="109701"/>
                </a:cubicBezTo>
                <a:cubicBezTo>
                  <a:pt x="71867" y="123436"/>
                  <a:pt x="51177" y="126829"/>
                  <a:pt x="34980" y="126829"/>
                </a:cubicBezTo>
                <a:cubicBezTo>
                  <a:pt x="24113" y="126829"/>
                  <a:pt x="11263" y="125745"/>
                  <a:pt x="3579" y="118061"/>
                </a:cubicBezTo>
                <a:cubicBezTo>
                  <a:pt x="-909" y="113573"/>
                  <a:pt x="1" y="105641"/>
                  <a:pt x="317" y="99302"/>
                </a:cubicBezTo>
                <a:cubicBezTo>
                  <a:pt x="825" y="89106"/>
                  <a:pt x="26421" y="93906"/>
                  <a:pt x="30698" y="103176"/>
                </a:cubicBezTo>
                <a:cubicBezTo>
                  <a:pt x="35098" y="112714"/>
                  <a:pt x="30555" y="124451"/>
                  <a:pt x="33349" y="134577"/>
                </a:cubicBezTo>
                <a:cubicBezTo>
                  <a:pt x="35346" y="141813"/>
                  <a:pt x="40219" y="148668"/>
                  <a:pt x="46399" y="152929"/>
                </a:cubicBezTo>
                <a:cubicBezTo>
                  <a:pt x="52008" y="156797"/>
                  <a:pt x="57668" y="161351"/>
                  <a:pt x="64343" y="162716"/>
                </a:cubicBezTo>
                <a:cubicBezTo>
                  <a:pt x="80564" y="166034"/>
                  <a:pt x="98497" y="160088"/>
                  <a:pt x="113892" y="166182"/>
                </a:cubicBezTo>
                <a:cubicBezTo>
                  <a:pt x="121524" y="169203"/>
                  <a:pt x="130784" y="171035"/>
                  <a:pt x="135709" y="177601"/>
                </a:cubicBezTo>
                <a:cubicBezTo>
                  <a:pt x="142456" y="186595"/>
                  <a:pt x="144273" y="198983"/>
                  <a:pt x="144273" y="210226"/>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_1">
    <p:spTree>
      <p:nvGrpSpPr>
        <p:cNvPr id="193" name="Shape 193"/>
        <p:cNvGrpSpPr/>
        <p:nvPr/>
      </p:nvGrpSpPr>
      <p:grpSpPr>
        <a:xfrm>
          <a:off x="0" y="0"/>
          <a:ext cx="0" cy="0"/>
          <a:chOff x="0" y="0"/>
          <a:chExt cx="0" cy="0"/>
        </a:xfrm>
      </p:grpSpPr>
      <p:sp>
        <p:nvSpPr>
          <p:cNvPr id="194" name="Google Shape;194;p34"/>
          <p:cNvSpPr/>
          <p:nvPr/>
        </p:nvSpPr>
        <p:spPr>
          <a:xfrm flipH="1" rot="10800000">
            <a:off x="-359950" y="-141645"/>
            <a:ext cx="9100725" cy="4750225"/>
          </a:xfrm>
          <a:custGeom>
            <a:rect b="b" l="l" r="r" t="t"/>
            <a:pathLst>
              <a:path extrusionOk="0" h="190009" w="364029">
                <a:moveTo>
                  <a:pt x="0" y="5764"/>
                </a:moveTo>
                <a:cubicBezTo>
                  <a:pt x="28038" y="-477"/>
                  <a:pt x="57257" y="32"/>
                  <a:pt x="85981" y="32"/>
                </a:cubicBezTo>
                <a:cubicBezTo>
                  <a:pt x="114593" y="32"/>
                  <a:pt x="146979" y="195"/>
                  <a:pt x="170119" y="17023"/>
                </a:cubicBezTo>
                <a:cubicBezTo>
                  <a:pt x="194538" y="34781"/>
                  <a:pt x="194745" y="78160"/>
                  <a:pt x="221912" y="91335"/>
                </a:cubicBezTo>
                <a:cubicBezTo>
                  <a:pt x="246960" y="103483"/>
                  <a:pt x="276984" y="101366"/>
                  <a:pt x="304822" y="101366"/>
                </a:cubicBezTo>
                <a:cubicBezTo>
                  <a:pt x="316984" y="101366"/>
                  <a:pt x="329538" y="102759"/>
                  <a:pt x="341262" y="99524"/>
                </a:cubicBezTo>
                <a:cubicBezTo>
                  <a:pt x="350848" y="96879"/>
                  <a:pt x="360300" y="88633"/>
                  <a:pt x="362962" y="79052"/>
                </a:cubicBezTo>
                <a:cubicBezTo>
                  <a:pt x="366024" y="68031"/>
                  <a:pt x="362244" y="52642"/>
                  <a:pt x="352726" y="46298"/>
                </a:cubicBezTo>
                <a:cubicBezTo>
                  <a:pt x="344751" y="40982"/>
                  <a:pt x="329990" y="47551"/>
                  <a:pt x="325703" y="56124"/>
                </a:cubicBezTo>
                <a:cubicBezTo>
                  <a:pt x="319888" y="67752"/>
                  <a:pt x="318726" y="82687"/>
                  <a:pt x="322837" y="95020"/>
                </a:cubicBezTo>
                <a:cubicBezTo>
                  <a:pt x="327410" y="108740"/>
                  <a:pt x="339226" y="120491"/>
                  <a:pt x="339829" y="134940"/>
                </a:cubicBezTo>
                <a:cubicBezTo>
                  <a:pt x="340294" y="146089"/>
                  <a:pt x="328929" y="156382"/>
                  <a:pt x="318743" y="160939"/>
                </a:cubicBezTo>
                <a:cubicBezTo>
                  <a:pt x="269034" y="183177"/>
                  <a:pt x="196342" y="140521"/>
                  <a:pt x="156198" y="177316"/>
                </a:cubicBezTo>
                <a:cubicBezTo>
                  <a:pt x="151995" y="181168"/>
                  <a:pt x="146853" y="184716"/>
                  <a:pt x="144734" y="190009"/>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2_1_1">
    <p:spTree>
      <p:nvGrpSpPr>
        <p:cNvPr id="195" name="Shape 195"/>
        <p:cNvGrpSpPr/>
        <p:nvPr/>
      </p:nvGrpSpPr>
      <p:grpSpPr>
        <a:xfrm>
          <a:off x="0" y="0"/>
          <a:ext cx="0" cy="0"/>
          <a:chOff x="0" y="0"/>
          <a:chExt cx="0" cy="0"/>
        </a:xfrm>
      </p:grpSpPr>
      <p:sp>
        <p:nvSpPr>
          <p:cNvPr id="196" name="Google Shape;196;p35"/>
          <p:cNvSpPr/>
          <p:nvPr/>
        </p:nvSpPr>
        <p:spPr>
          <a:xfrm flipH="1">
            <a:off x="-362224" y="3479625"/>
            <a:ext cx="4394175" cy="1663924"/>
          </a:xfrm>
          <a:custGeom>
            <a:rect b="b" l="l" r="r" t="t"/>
            <a:pathLst>
              <a:path extrusionOk="0" h="62760" w="175767">
                <a:moveTo>
                  <a:pt x="175767" y="0"/>
                </a:moveTo>
                <a:cubicBezTo>
                  <a:pt x="166618" y="0"/>
                  <a:pt x="158053" y="4587"/>
                  <a:pt x="149248" y="7071"/>
                </a:cubicBezTo>
                <a:cubicBezTo>
                  <a:pt x="134232" y="11307"/>
                  <a:pt x="118560" y="16108"/>
                  <a:pt x="106377" y="25855"/>
                </a:cubicBezTo>
                <a:cubicBezTo>
                  <a:pt x="98729" y="31974"/>
                  <a:pt x="93240" y="40647"/>
                  <a:pt x="85162" y="46186"/>
                </a:cubicBezTo>
                <a:cubicBezTo>
                  <a:pt x="76439" y="52168"/>
                  <a:pt x="65452" y="55186"/>
                  <a:pt x="54887" y="55689"/>
                </a:cubicBezTo>
                <a:cubicBezTo>
                  <a:pt x="35536" y="56611"/>
                  <a:pt x="-5044" y="53693"/>
                  <a:pt x="523" y="35137"/>
                </a:cubicBezTo>
                <a:cubicBezTo>
                  <a:pt x="2619" y="28152"/>
                  <a:pt x="19528" y="28655"/>
                  <a:pt x="22401" y="35358"/>
                </a:cubicBezTo>
                <a:cubicBezTo>
                  <a:pt x="26314" y="44488"/>
                  <a:pt x="15800" y="54242"/>
                  <a:pt x="10689" y="62760"/>
                </a:cubicBezTo>
              </a:path>
            </a:pathLst>
          </a:custGeom>
          <a:noFill/>
          <a:ln cap="flat" cmpd="sng" w="19050">
            <a:solidFill>
              <a:schemeClr val="lt2"/>
            </a:solidFill>
            <a:prstDash val="dash"/>
            <a:round/>
            <a:headEnd len="med" w="med" type="none"/>
            <a:tailEnd len="med" w="med" type="none"/>
          </a:ln>
        </p:spPr>
      </p:sp>
      <p:sp>
        <p:nvSpPr>
          <p:cNvPr id="197" name="Google Shape;197;p35"/>
          <p:cNvSpPr/>
          <p:nvPr/>
        </p:nvSpPr>
        <p:spPr>
          <a:xfrm flipH="1">
            <a:off x="-341524" y="-49275"/>
            <a:ext cx="2574500" cy="2315625"/>
          </a:xfrm>
          <a:custGeom>
            <a:rect b="b" l="l" r="r" t="t"/>
            <a:pathLst>
              <a:path extrusionOk="0" h="92625" w="102980">
                <a:moveTo>
                  <a:pt x="0" y="0"/>
                </a:moveTo>
                <a:cubicBezTo>
                  <a:pt x="7294" y="0"/>
                  <a:pt x="15759" y="2016"/>
                  <a:pt x="20552" y="7514"/>
                </a:cubicBezTo>
                <a:cubicBezTo>
                  <a:pt x="24983" y="12597"/>
                  <a:pt x="27548" y="19574"/>
                  <a:pt x="28065" y="26298"/>
                </a:cubicBezTo>
                <a:cubicBezTo>
                  <a:pt x="28589" y="33112"/>
                  <a:pt x="28878" y="40738"/>
                  <a:pt x="25413" y="46629"/>
                </a:cubicBezTo>
                <a:cubicBezTo>
                  <a:pt x="21438" y="53387"/>
                  <a:pt x="15779" y="59843"/>
                  <a:pt x="14806" y="67623"/>
                </a:cubicBezTo>
                <a:cubicBezTo>
                  <a:pt x="13736" y="76185"/>
                  <a:pt x="20711" y="85590"/>
                  <a:pt x="28286" y="89721"/>
                </a:cubicBezTo>
                <a:cubicBezTo>
                  <a:pt x="40724" y="96505"/>
                  <a:pt x="60198" y="90366"/>
                  <a:pt x="69611" y="79777"/>
                </a:cubicBezTo>
                <a:cubicBezTo>
                  <a:pt x="73908" y="74943"/>
                  <a:pt x="75456" y="67385"/>
                  <a:pt x="74473" y="60993"/>
                </a:cubicBezTo>
                <a:cubicBezTo>
                  <a:pt x="73422" y="54163"/>
                  <a:pt x="64128" y="46358"/>
                  <a:pt x="57678" y="48839"/>
                </a:cubicBezTo>
                <a:cubicBezTo>
                  <a:pt x="54126" y="50205"/>
                  <a:pt x="53103" y="56484"/>
                  <a:pt x="54805" y="59888"/>
                </a:cubicBezTo>
                <a:cubicBezTo>
                  <a:pt x="57192" y="64661"/>
                  <a:pt x="63936" y="65913"/>
                  <a:pt x="69169" y="66960"/>
                </a:cubicBezTo>
                <a:cubicBezTo>
                  <a:pt x="80506" y="69227"/>
                  <a:pt x="92012" y="62881"/>
                  <a:pt x="102980" y="59225"/>
                </a:cubicBezTo>
              </a:path>
            </a:pathLst>
          </a:custGeom>
          <a:noFill/>
          <a:ln cap="flat" cmpd="sng" w="19050">
            <a:solidFill>
              <a:schemeClr val="lt2"/>
            </a:solidFill>
            <a:prstDash val="dash"/>
            <a:round/>
            <a:headEnd len="med" w="med" type="none"/>
            <a:tailEnd len="med" w="med" type="none"/>
          </a:ln>
        </p:spPr>
      </p:sp>
      <p:sp>
        <p:nvSpPr>
          <p:cNvPr id="198" name="Google Shape;198;p35"/>
          <p:cNvSpPr/>
          <p:nvPr/>
        </p:nvSpPr>
        <p:spPr>
          <a:xfrm flipH="1">
            <a:off x="6288126" y="-65825"/>
            <a:ext cx="2778925" cy="4922525"/>
          </a:xfrm>
          <a:custGeom>
            <a:rect b="b" l="l" r="r" t="t"/>
            <a:pathLst>
              <a:path extrusionOk="0" h="196901" w="111157">
                <a:moveTo>
                  <a:pt x="111157" y="0"/>
                </a:moveTo>
                <a:cubicBezTo>
                  <a:pt x="99740" y="0"/>
                  <a:pt x="88837" y="5884"/>
                  <a:pt x="78893" y="11492"/>
                </a:cubicBezTo>
                <a:cubicBezTo>
                  <a:pt x="63991" y="19897"/>
                  <a:pt x="48400" y="34083"/>
                  <a:pt x="46187" y="51048"/>
                </a:cubicBezTo>
                <a:cubicBezTo>
                  <a:pt x="44427" y="64542"/>
                  <a:pt x="61973" y="73230"/>
                  <a:pt x="69391" y="84639"/>
                </a:cubicBezTo>
                <a:cubicBezTo>
                  <a:pt x="75899" y="94649"/>
                  <a:pt x="76685" y="110229"/>
                  <a:pt x="70496" y="120439"/>
                </a:cubicBezTo>
                <a:cubicBezTo>
                  <a:pt x="65279" y="129046"/>
                  <a:pt x="50823" y="135202"/>
                  <a:pt x="41988" y="130383"/>
                </a:cubicBezTo>
                <a:cubicBezTo>
                  <a:pt x="36863" y="127588"/>
                  <a:pt x="30215" y="124193"/>
                  <a:pt x="29171" y="118450"/>
                </a:cubicBezTo>
                <a:cubicBezTo>
                  <a:pt x="28969" y="117341"/>
                  <a:pt x="28750" y="115445"/>
                  <a:pt x="29834" y="115135"/>
                </a:cubicBezTo>
                <a:cubicBezTo>
                  <a:pt x="37338" y="112991"/>
                  <a:pt x="46452" y="120899"/>
                  <a:pt x="49281" y="128173"/>
                </a:cubicBezTo>
                <a:cubicBezTo>
                  <a:pt x="51755" y="134534"/>
                  <a:pt x="50139" y="142524"/>
                  <a:pt x="46850" y="148504"/>
                </a:cubicBezTo>
                <a:cubicBezTo>
                  <a:pt x="36030" y="168178"/>
                  <a:pt x="14026" y="179368"/>
                  <a:pt x="0" y="196901"/>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
    <p:spTree>
      <p:nvGrpSpPr>
        <p:cNvPr id="199" name="Shape 199"/>
        <p:cNvGrpSpPr/>
        <p:nvPr/>
      </p:nvGrpSpPr>
      <p:grpSpPr>
        <a:xfrm>
          <a:off x="0" y="0"/>
          <a:ext cx="0" cy="0"/>
          <a:chOff x="0" y="0"/>
          <a:chExt cx="0" cy="0"/>
        </a:xfrm>
      </p:grpSpPr>
      <p:sp>
        <p:nvSpPr>
          <p:cNvPr id="200" name="Google Shape;200;p36"/>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Font typeface="Arial"/>
              <a:buNone/>
              <a:defRPr>
                <a:latin typeface="Arial"/>
                <a:ea typeface="Arial"/>
                <a:cs typeface="Arial"/>
                <a:sym typeface="Arial"/>
              </a:defRPr>
            </a:lvl1pPr>
            <a:lvl2pPr lvl="1" rtl="0">
              <a:spcBef>
                <a:spcPts val="0"/>
              </a:spcBef>
              <a:spcAft>
                <a:spcPts val="0"/>
              </a:spcAft>
              <a:buSzPts val="3500"/>
              <a:buFont typeface="Arial"/>
              <a:buNone/>
              <a:defRPr>
                <a:latin typeface="Arial"/>
                <a:ea typeface="Arial"/>
                <a:cs typeface="Arial"/>
                <a:sym typeface="Arial"/>
              </a:defRPr>
            </a:lvl2pPr>
            <a:lvl3pPr lvl="2" rtl="0">
              <a:spcBef>
                <a:spcPts val="0"/>
              </a:spcBef>
              <a:spcAft>
                <a:spcPts val="0"/>
              </a:spcAft>
              <a:buSzPts val="3500"/>
              <a:buFont typeface="Arial"/>
              <a:buNone/>
              <a:defRPr>
                <a:latin typeface="Arial"/>
                <a:ea typeface="Arial"/>
                <a:cs typeface="Arial"/>
                <a:sym typeface="Arial"/>
              </a:defRPr>
            </a:lvl3pPr>
            <a:lvl4pPr lvl="3" rtl="0">
              <a:spcBef>
                <a:spcPts val="0"/>
              </a:spcBef>
              <a:spcAft>
                <a:spcPts val="0"/>
              </a:spcAft>
              <a:buSzPts val="3500"/>
              <a:buFont typeface="Arial"/>
              <a:buNone/>
              <a:defRPr>
                <a:latin typeface="Arial"/>
                <a:ea typeface="Arial"/>
                <a:cs typeface="Arial"/>
                <a:sym typeface="Arial"/>
              </a:defRPr>
            </a:lvl4pPr>
            <a:lvl5pPr lvl="4" rtl="0">
              <a:spcBef>
                <a:spcPts val="0"/>
              </a:spcBef>
              <a:spcAft>
                <a:spcPts val="0"/>
              </a:spcAft>
              <a:buSzPts val="3500"/>
              <a:buFont typeface="Arial"/>
              <a:buNone/>
              <a:defRPr>
                <a:latin typeface="Arial"/>
                <a:ea typeface="Arial"/>
                <a:cs typeface="Arial"/>
                <a:sym typeface="Arial"/>
              </a:defRPr>
            </a:lvl5pPr>
            <a:lvl6pPr lvl="5" rtl="0">
              <a:spcBef>
                <a:spcPts val="0"/>
              </a:spcBef>
              <a:spcAft>
                <a:spcPts val="0"/>
              </a:spcAft>
              <a:buSzPts val="3500"/>
              <a:buFont typeface="Arial"/>
              <a:buNone/>
              <a:defRPr>
                <a:latin typeface="Arial"/>
                <a:ea typeface="Arial"/>
                <a:cs typeface="Arial"/>
                <a:sym typeface="Arial"/>
              </a:defRPr>
            </a:lvl6pPr>
            <a:lvl7pPr lvl="6" rtl="0">
              <a:spcBef>
                <a:spcPts val="0"/>
              </a:spcBef>
              <a:spcAft>
                <a:spcPts val="0"/>
              </a:spcAft>
              <a:buSzPts val="3500"/>
              <a:buFont typeface="Arial"/>
              <a:buNone/>
              <a:defRPr>
                <a:latin typeface="Arial"/>
                <a:ea typeface="Arial"/>
                <a:cs typeface="Arial"/>
                <a:sym typeface="Arial"/>
              </a:defRPr>
            </a:lvl7pPr>
            <a:lvl8pPr lvl="7" rtl="0">
              <a:spcBef>
                <a:spcPts val="0"/>
              </a:spcBef>
              <a:spcAft>
                <a:spcPts val="0"/>
              </a:spcAft>
              <a:buSzPts val="3500"/>
              <a:buFont typeface="Arial"/>
              <a:buNone/>
              <a:defRPr>
                <a:latin typeface="Arial"/>
                <a:ea typeface="Arial"/>
                <a:cs typeface="Arial"/>
                <a:sym typeface="Arial"/>
              </a:defRPr>
            </a:lvl8pPr>
            <a:lvl9pPr lvl="8" rtl="0">
              <a:spcBef>
                <a:spcPts val="0"/>
              </a:spcBef>
              <a:spcAft>
                <a:spcPts val="0"/>
              </a:spcAft>
              <a:buSzPts val="35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8" name="Google Shape;28;p5"/>
          <p:cNvSpPr txBox="1"/>
          <p:nvPr>
            <p:ph idx="1" type="subTitle"/>
          </p:nvPr>
        </p:nvSpPr>
        <p:spPr>
          <a:xfrm>
            <a:off x="1517433" y="2574875"/>
            <a:ext cx="2973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29" name="Google Shape;29;p5"/>
          <p:cNvSpPr txBox="1"/>
          <p:nvPr>
            <p:ph idx="2" type="subTitle"/>
          </p:nvPr>
        </p:nvSpPr>
        <p:spPr>
          <a:xfrm>
            <a:off x="1517400" y="2887900"/>
            <a:ext cx="2973600" cy="113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0" name="Google Shape;30;p5"/>
          <p:cNvSpPr txBox="1"/>
          <p:nvPr>
            <p:ph idx="3" type="subTitle"/>
          </p:nvPr>
        </p:nvSpPr>
        <p:spPr>
          <a:xfrm>
            <a:off x="4652958" y="2574875"/>
            <a:ext cx="2973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500">
                <a:solidFill>
                  <a:schemeClr val="dk1"/>
                </a:solidFill>
                <a:latin typeface="Fredoka One"/>
                <a:ea typeface="Fredoka One"/>
                <a:cs typeface="Fredoka One"/>
                <a:sym typeface="Fredoka One"/>
              </a:defRPr>
            </a:lvl1pPr>
            <a:lvl2pPr lvl="1" rtl="0" algn="ctr">
              <a:spcBef>
                <a:spcPts val="0"/>
              </a:spcBef>
              <a:spcAft>
                <a:spcPts val="0"/>
              </a:spcAft>
              <a:buClr>
                <a:schemeClr val="dk1"/>
              </a:buClr>
              <a:buSzPts val="2100"/>
              <a:buNone/>
              <a:defRPr sz="2100">
                <a:solidFill>
                  <a:schemeClr val="dk1"/>
                </a:solidFill>
              </a:defRPr>
            </a:lvl2pPr>
            <a:lvl3pPr lvl="2" rtl="0" algn="ctr">
              <a:spcBef>
                <a:spcPts val="0"/>
              </a:spcBef>
              <a:spcAft>
                <a:spcPts val="0"/>
              </a:spcAft>
              <a:buClr>
                <a:schemeClr val="dk1"/>
              </a:buClr>
              <a:buSzPts val="2100"/>
              <a:buNone/>
              <a:defRPr sz="2100">
                <a:solidFill>
                  <a:schemeClr val="dk1"/>
                </a:solidFill>
              </a:defRPr>
            </a:lvl3pPr>
            <a:lvl4pPr lvl="3" rtl="0" algn="ctr">
              <a:spcBef>
                <a:spcPts val="0"/>
              </a:spcBef>
              <a:spcAft>
                <a:spcPts val="0"/>
              </a:spcAft>
              <a:buClr>
                <a:schemeClr val="dk1"/>
              </a:buClr>
              <a:buSzPts val="2100"/>
              <a:buNone/>
              <a:defRPr sz="2100">
                <a:solidFill>
                  <a:schemeClr val="dk1"/>
                </a:solidFill>
              </a:defRPr>
            </a:lvl4pPr>
            <a:lvl5pPr lvl="4" rtl="0" algn="ctr">
              <a:spcBef>
                <a:spcPts val="0"/>
              </a:spcBef>
              <a:spcAft>
                <a:spcPts val="0"/>
              </a:spcAft>
              <a:buClr>
                <a:schemeClr val="dk1"/>
              </a:buClr>
              <a:buSzPts val="2100"/>
              <a:buNone/>
              <a:defRPr sz="2100">
                <a:solidFill>
                  <a:schemeClr val="dk1"/>
                </a:solidFill>
              </a:defRPr>
            </a:lvl5pPr>
            <a:lvl6pPr lvl="5" rtl="0" algn="ctr">
              <a:spcBef>
                <a:spcPts val="0"/>
              </a:spcBef>
              <a:spcAft>
                <a:spcPts val="0"/>
              </a:spcAft>
              <a:buClr>
                <a:schemeClr val="dk1"/>
              </a:buClr>
              <a:buSzPts val="2100"/>
              <a:buNone/>
              <a:defRPr sz="2100">
                <a:solidFill>
                  <a:schemeClr val="dk1"/>
                </a:solidFill>
              </a:defRPr>
            </a:lvl6pPr>
            <a:lvl7pPr lvl="6" rtl="0" algn="ctr">
              <a:spcBef>
                <a:spcPts val="0"/>
              </a:spcBef>
              <a:spcAft>
                <a:spcPts val="0"/>
              </a:spcAft>
              <a:buClr>
                <a:schemeClr val="dk1"/>
              </a:buClr>
              <a:buSzPts val="2100"/>
              <a:buNone/>
              <a:defRPr sz="2100">
                <a:solidFill>
                  <a:schemeClr val="dk1"/>
                </a:solidFill>
              </a:defRPr>
            </a:lvl7pPr>
            <a:lvl8pPr lvl="7" rtl="0" algn="ctr">
              <a:spcBef>
                <a:spcPts val="0"/>
              </a:spcBef>
              <a:spcAft>
                <a:spcPts val="0"/>
              </a:spcAft>
              <a:buClr>
                <a:schemeClr val="dk1"/>
              </a:buClr>
              <a:buSzPts val="2100"/>
              <a:buNone/>
              <a:defRPr sz="2100">
                <a:solidFill>
                  <a:schemeClr val="dk1"/>
                </a:solidFill>
              </a:defRPr>
            </a:lvl8pPr>
            <a:lvl9pPr lvl="8" rtl="0" algn="ctr">
              <a:spcBef>
                <a:spcPts val="0"/>
              </a:spcBef>
              <a:spcAft>
                <a:spcPts val="0"/>
              </a:spcAft>
              <a:buClr>
                <a:schemeClr val="dk1"/>
              </a:buClr>
              <a:buSzPts val="2100"/>
              <a:buNone/>
              <a:defRPr sz="2100">
                <a:solidFill>
                  <a:schemeClr val="dk1"/>
                </a:solidFill>
              </a:defRPr>
            </a:lvl9pPr>
          </a:lstStyle>
          <a:p/>
        </p:txBody>
      </p:sp>
      <p:sp>
        <p:nvSpPr>
          <p:cNvPr id="31" name="Google Shape;31;p5"/>
          <p:cNvSpPr txBox="1"/>
          <p:nvPr>
            <p:ph idx="4" type="subTitle"/>
          </p:nvPr>
        </p:nvSpPr>
        <p:spPr>
          <a:xfrm>
            <a:off x="4652925" y="2887900"/>
            <a:ext cx="2973600" cy="113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4" name="Google Shape;34;p6"/>
          <p:cNvSpPr/>
          <p:nvPr/>
        </p:nvSpPr>
        <p:spPr>
          <a:xfrm>
            <a:off x="5886050" y="-28875"/>
            <a:ext cx="3609125" cy="1406925"/>
          </a:xfrm>
          <a:custGeom>
            <a:rect b="b" l="l" r="r" t="t"/>
            <a:pathLst>
              <a:path extrusionOk="0" h="56277" w="144365">
                <a:moveTo>
                  <a:pt x="0" y="0"/>
                </a:moveTo>
                <a:cubicBezTo>
                  <a:pt x="26265" y="0"/>
                  <a:pt x="47097" y="26257"/>
                  <a:pt x="73202" y="29158"/>
                </a:cubicBezTo>
                <a:cubicBezTo>
                  <a:pt x="78174" y="29710"/>
                  <a:pt x="84570" y="21519"/>
                  <a:pt x="82174" y="17128"/>
                </a:cubicBezTo>
                <a:cubicBezTo>
                  <a:pt x="81562" y="16007"/>
                  <a:pt x="79439" y="14450"/>
                  <a:pt x="78707" y="15496"/>
                </a:cubicBezTo>
                <a:cubicBezTo>
                  <a:pt x="76899" y="18079"/>
                  <a:pt x="76578" y="21856"/>
                  <a:pt x="77484" y="24876"/>
                </a:cubicBezTo>
                <a:cubicBezTo>
                  <a:pt x="79002" y="29934"/>
                  <a:pt x="85832" y="31902"/>
                  <a:pt x="90942" y="33236"/>
                </a:cubicBezTo>
                <a:cubicBezTo>
                  <a:pt x="94988" y="34292"/>
                  <a:pt x="99852" y="37112"/>
                  <a:pt x="103380" y="34867"/>
                </a:cubicBezTo>
                <a:cubicBezTo>
                  <a:pt x="106787" y="32699"/>
                  <a:pt x="108353" y="27888"/>
                  <a:pt x="112148" y="26507"/>
                </a:cubicBezTo>
                <a:cubicBezTo>
                  <a:pt x="115278" y="25368"/>
                  <a:pt x="118842" y="26036"/>
                  <a:pt x="122139" y="26507"/>
                </a:cubicBezTo>
                <a:cubicBezTo>
                  <a:pt x="127982" y="27342"/>
                  <a:pt x="133632" y="30735"/>
                  <a:pt x="137636" y="35071"/>
                </a:cubicBezTo>
                <a:cubicBezTo>
                  <a:pt x="142667" y="40519"/>
                  <a:pt x="142018" y="49242"/>
                  <a:pt x="144365" y="56277"/>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idx="1" type="body"/>
          </p:nvPr>
        </p:nvSpPr>
        <p:spPr>
          <a:xfrm>
            <a:off x="1084375" y="1897438"/>
            <a:ext cx="4242900" cy="2562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accent5"/>
              </a:buClr>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37" name="Google Shape;37;p7"/>
          <p:cNvSpPr txBox="1"/>
          <p:nvPr>
            <p:ph type="title"/>
          </p:nvPr>
        </p:nvSpPr>
        <p:spPr>
          <a:xfrm>
            <a:off x="1084636" y="684063"/>
            <a:ext cx="4242600" cy="1053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3928125" y="1137475"/>
            <a:ext cx="4594800" cy="2716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p:nvPr/>
        </p:nvSpPr>
        <p:spPr>
          <a:xfrm>
            <a:off x="-603200" y="228019"/>
            <a:ext cx="4151500" cy="4973250"/>
          </a:xfrm>
          <a:custGeom>
            <a:rect b="b" l="l" r="r" t="t"/>
            <a:pathLst>
              <a:path extrusionOk="0" h="198930" w="166060">
                <a:moveTo>
                  <a:pt x="0" y="1958"/>
                </a:moveTo>
                <a:cubicBezTo>
                  <a:pt x="17884" y="1958"/>
                  <a:pt x="35786" y="-916"/>
                  <a:pt x="53627" y="327"/>
                </a:cubicBezTo>
                <a:cubicBezTo>
                  <a:pt x="77769" y="2009"/>
                  <a:pt x="109868" y="14899"/>
                  <a:pt x="115410" y="38457"/>
                </a:cubicBezTo>
                <a:cubicBezTo>
                  <a:pt x="117530" y="47471"/>
                  <a:pt x="117920" y="57906"/>
                  <a:pt x="113779" y="66188"/>
                </a:cubicBezTo>
                <a:cubicBezTo>
                  <a:pt x="109951" y="73843"/>
                  <a:pt x="100916" y="78758"/>
                  <a:pt x="92572" y="80665"/>
                </a:cubicBezTo>
                <a:cubicBezTo>
                  <a:pt x="84614" y="82484"/>
                  <a:pt x="75775" y="84476"/>
                  <a:pt x="68104" y="81685"/>
                </a:cubicBezTo>
                <a:cubicBezTo>
                  <a:pt x="58290" y="78115"/>
                  <a:pt x="37717" y="68300"/>
                  <a:pt x="44859" y="60682"/>
                </a:cubicBezTo>
                <a:cubicBezTo>
                  <a:pt x="48839" y="56437"/>
                  <a:pt x="55212" y="53092"/>
                  <a:pt x="60967" y="53954"/>
                </a:cubicBezTo>
                <a:cubicBezTo>
                  <a:pt x="66523" y="54787"/>
                  <a:pt x="71943" y="58719"/>
                  <a:pt x="74833" y="63537"/>
                </a:cubicBezTo>
                <a:cubicBezTo>
                  <a:pt x="83698" y="78318"/>
                  <a:pt x="73114" y="101477"/>
                  <a:pt x="84620" y="114309"/>
                </a:cubicBezTo>
                <a:cubicBezTo>
                  <a:pt x="93658" y="124388"/>
                  <a:pt x="105859" y="132408"/>
                  <a:pt x="118876" y="136127"/>
                </a:cubicBezTo>
                <a:cubicBezTo>
                  <a:pt x="130358" y="139407"/>
                  <a:pt x="144163" y="138270"/>
                  <a:pt x="153336" y="145915"/>
                </a:cubicBezTo>
                <a:cubicBezTo>
                  <a:pt x="167292" y="157546"/>
                  <a:pt x="165978" y="180763"/>
                  <a:pt x="165978" y="198930"/>
                </a:cubicBezTo>
              </a:path>
            </a:pathLst>
          </a:custGeom>
          <a:noFill/>
          <a:ln cap="flat" cmpd="sng" w="19050">
            <a:solidFill>
              <a:schemeClr val="lt2"/>
            </a:solidFill>
            <a:prstDash val="dash"/>
            <a:round/>
            <a:headEnd len="med" w="med" type="none"/>
            <a:tailEnd len="med" w="med" type="none"/>
          </a:ln>
        </p:spPr>
      </p:sp>
      <p:sp>
        <p:nvSpPr>
          <p:cNvPr id="41" name="Google Shape;41;p8"/>
          <p:cNvSpPr/>
          <p:nvPr/>
        </p:nvSpPr>
        <p:spPr>
          <a:xfrm>
            <a:off x="-261675" y="2983800"/>
            <a:ext cx="1697500" cy="2227675"/>
          </a:xfrm>
          <a:custGeom>
            <a:rect b="b" l="l" r="r" t="t"/>
            <a:pathLst>
              <a:path extrusionOk="0" h="89107" w="67900">
                <a:moveTo>
                  <a:pt x="0" y="0"/>
                </a:moveTo>
                <a:cubicBezTo>
                  <a:pt x="28451" y="8540"/>
                  <a:pt x="51964" y="34841"/>
                  <a:pt x="64026" y="61987"/>
                </a:cubicBezTo>
                <a:cubicBezTo>
                  <a:pt x="67734" y="70332"/>
                  <a:pt x="65685" y="80248"/>
                  <a:pt x="67900" y="89107"/>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2780050" y="1441688"/>
            <a:ext cx="4688700" cy="79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9"/>
          <p:cNvSpPr txBox="1"/>
          <p:nvPr>
            <p:ph idx="1" type="subTitle"/>
          </p:nvPr>
        </p:nvSpPr>
        <p:spPr>
          <a:xfrm>
            <a:off x="2780050" y="2321213"/>
            <a:ext cx="4688700" cy="138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621100" y="1364850"/>
            <a:ext cx="2483400" cy="2413800"/>
          </a:xfrm>
          <a:prstGeom prst="rect">
            <a:avLst/>
          </a:prstGeom>
          <a:solidFill>
            <a:schemeClr val="lt1"/>
          </a:solidFill>
          <a:ln cap="flat" cmpd="sng" w="19050">
            <a:solidFill>
              <a:schemeClr val="lt2"/>
            </a:solidFill>
            <a:prstDash val="dash"/>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500"/>
              <a:buNone/>
              <a:defRPr sz="3500">
                <a:solidFill>
                  <a:schemeClr val="dk1"/>
                </a:solidFill>
                <a:latin typeface="Fredoka One"/>
                <a:ea typeface="Fredoka One"/>
                <a:cs typeface="Fredoka One"/>
                <a:sym typeface="Fredoka One"/>
              </a:defRPr>
            </a:lvl1pPr>
          </a:lstStyle>
          <a:p/>
        </p:txBody>
      </p:sp>
      <p:sp>
        <p:nvSpPr>
          <p:cNvPr id="47" name="Google Shape;47;p10"/>
          <p:cNvSpPr/>
          <p:nvPr/>
        </p:nvSpPr>
        <p:spPr>
          <a:xfrm>
            <a:off x="-259725" y="518383"/>
            <a:ext cx="4101675" cy="4663725"/>
          </a:xfrm>
          <a:custGeom>
            <a:rect b="b" l="l" r="r" t="t"/>
            <a:pathLst>
              <a:path extrusionOk="0" h="186549" w="164067">
                <a:moveTo>
                  <a:pt x="122349" y="186549"/>
                </a:moveTo>
                <a:cubicBezTo>
                  <a:pt x="101178" y="168898"/>
                  <a:pt x="80812" y="133525"/>
                  <a:pt x="93499" y="109055"/>
                </a:cubicBezTo>
                <a:cubicBezTo>
                  <a:pt x="98592" y="99232"/>
                  <a:pt x="109540" y="91501"/>
                  <a:pt x="120454" y="89681"/>
                </a:cubicBezTo>
                <a:cubicBezTo>
                  <a:pt x="133044" y="87582"/>
                  <a:pt x="150393" y="93080"/>
                  <a:pt x="158148" y="82942"/>
                </a:cubicBezTo>
                <a:cubicBezTo>
                  <a:pt x="168269" y="69712"/>
                  <a:pt x="163884" y="47497"/>
                  <a:pt x="155621" y="33034"/>
                </a:cubicBezTo>
                <a:cubicBezTo>
                  <a:pt x="140815" y="7119"/>
                  <a:pt x="93044" y="30769"/>
                  <a:pt x="68019" y="14503"/>
                </a:cubicBezTo>
                <a:cubicBezTo>
                  <a:pt x="65638" y="12955"/>
                  <a:pt x="62976" y="10782"/>
                  <a:pt x="62543" y="7975"/>
                </a:cubicBezTo>
                <a:cubicBezTo>
                  <a:pt x="62110" y="5168"/>
                  <a:pt x="65282" y="2206"/>
                  <a:pt x="68019" y="1446"/>
                </a:cubicBezTo>
                <a:cubicBezTo>
                  <a:pt x="72896" y="91"/>
                  <a:pt x="79602" y="-1290"/>
                  <a:pt x="83181" y="2289"/>
                </a:cubicBezTo>
                <a:cubicBezTo>
                  <a:pt x="85527" y="4635"/>
                  <a:pt x="86148" y="9476"/>
                  <a:pt x="84234" y="12186"/>
                </a:cubicBezTo>
                <a:cubicBezTo>
                  <a:pt x="79253" y="19241"/>
                  <a:pt x="68442" y="20820"/>
                  <a:pt x="59806" y="20820"/>
                </a:cubicBezTo>
                <a:cubicBezTo>
                  <a:pt x="38740" y="20820"/>
                  <a:pt x="16865" y="13018"/>
                  <a:pt x="0" y="394"/>
                </a:cubicBezTo>
              </a:path>
            </a:pathLst>
          </a:custGeom>
          <a:noFill/>
          <a:ln cap="flat" cmpd="sng" w="19050">
            <a:solidFill>
              <a:schemeClr val="lt2"/>
            </a:solidFill>
            <a:prstDash val="dash"/>
            <a:round/>
            <a:headEnd len="med" w="med" type="none"/>
            <a:tailEnd len="med" w="med" type="none"/>
          </a:ln>
        </p:spPr>
      </p:sp>
      <p:sp>
        <p:nvSpPr>
          <p:cNvPr id="48" name="Google Shape;48;p10"/>
          <p:cNvSpPr/>
          <p:nvPr/>
        </p:nvSpPr>
        <p:spPr>
          <a:xfrm>
            <a:off x="6120022" y="-45625"/>
            <a:ext cx="3176325" cy="2806025"/>
          </a:xfrm>
          <a:custGeom>
            <a:rect b="b" l="l" r="r" t="t"/>
            <a:pathLst>
              <a:path extrusionOk="0" h="112241" w="127053">
                <a:moveTo>
                  <a:pt x="126598" y="112241"/>
                </a:moveTo>
                <a:cubicBezTo>
                  <a:pt x="128250" y="106456"/>
                  <a:pt x="124812" y="100294"/>
                  <a:pt x="123018" y="94552"/>
                </a:cubicBezTo>
                <a:cubicBezTo>
                  <a:pt x="114291" y="66626"/>
                  <a:pt x="81694" y="43787"/>
                  <a:pt x="52473" y="42327"/>
                </a:cubicBezTo>
                <a:cubicBezTo>
                  <a:pt x="40483" y="41728"/>
                  <a:pt x="28220" y="45972"/>
                  <a:pt x="17726" y="51803"/>
                </a:cubicBezTo>
                <a:cubicBezTo>
                  <a:pt x="11204" y="55427"/>
                  <a:pt x="3390" y="59517"/>
                  <a:pt x="880" y="66544"/>
                </a:cubicBezTo>
                <a:cubicBezTo>
                  <a:pt x="-755" y="71121"/>
                  <a:pt x="-31" y="77654"/>
                  <a:pt x="3617" y="80864"/>
                </a:cubicBezTo>
                <a:cubicBezTo>
                  <a:pt x="7121" y="83947"/>
                  <a:pt x="12498" y="83850"/>
                  <a:pt x="17095" y="84654"/>
                </a:cubicBezTo>
                <a:cubicBezTo>
                  <a:pt x="26329" y="86270"/>
                  <a:pt x="40003" y="87303"/>
                  <a:pt x="44681" y="79179"/>
                </a:cubicBezTo>
                <a:cubicBezTo>
                  <a:pt x="52316" y="65918"/>
                  <a:pt x="50453" y="47444"/>
                  <a:pt x="44681" y="33272"/>
                </a:cubicBezTo>
                <a:cubicBezTo>
                  <a:pt x="40268" y="22438"/>
                  <a:pt x="33520" y="11698"/>
                  <a:pt x="33520" y="0"/>
                </a:cubicBezTo>
              </a:path>
            </a:pathLst>
          </a:custGeom>
          <a:noFill/>
          <a:ln cap="flat" cmpd="sng" w="19050">
            <a:solidFill>
              <a:schemeClr val="lt2"/>
            </a:solidFill>
            <a:prstDash val="dash"/>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theme" Target="../theme/theme1.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1100" y="445025"/>
            <a:ext cx="79017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621100" y="1152475"/>
            <a:ext cx="79017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1pPr>
            <a:lvl2pPr indent="-330200" lvl="1" marL="9144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2pPr>
            <a:lvl3pPr indent="-330200" lvl="2" marL="13716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3pPr>
            <a:lvl4pPr indent="-330200" lvl="3" marL="18288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4pPr>
            <a:lvl5pPr indent="-330200" lvl="4" marL="22860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5pPr>
            <a:lvl6pPr indent="-330200" lvl="5" marL="27432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6pPr>
            <a:lvl7pPr indent="-330200" lvl="6" marL="32004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7pPr>
            <a:lvl8pPr indent="-330200" lvl="7" marL="36576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8pPr>
            <a:lvl9pPr indent="-330200" lvl="8" marL="4114800">
              <a:lnSpc>
                <a:spcPct val="115000"/>
              </a:lnSpc>
              <a:spcBef>
                <a:spcPts val="0"/>
              </a:spcBef>
              <a:spcAft>
                <a:spcPts val="0"/>
              </a:spcAft>
              <a:buClr>
                <a:schemeClr val="dk2"/>
              </a:buClr>
              <a:buSzPts val="1600"/>
              <a:buFont typeface="Nunito"/>
              <a:buChar char="■"/>
              <a:defRPr sz="1600">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ctrTitle"/>
          </p:nvPr>
        </p:nvSpPr>
        <p:spPr>
          <a:xfrm>
            <a:off x="79300" y="1550200"/>
            <a:ext cx="7007700" cy="17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examination of bird sighting data for the Netherlands</a:t>
            </a:r>
            <a:endParaRPr/>
          </a:p>
        </p:txBody>
      </p:sp>
      <p:grpSp>
        <p:nvGrpSpPr>
          <p:cNvPr id="206" name="Google Shape;206;p37"/>
          <p:cNvGrpSpPr/>
          <p:nvPr/>
        </p:nvGrpSpPr>
        <p:grpSpPr>
          <a:xfrm>
            <a:off x="6777555" y="888991"/>
            <a:ext cx="2734505" cy="3889831"/>
            <a:chOff x="6777555" y="888991"/>
            <a:chExt cx="2734505" cy="3889831"/>
          </a:xfrm>
        </p:grpSpPr>
        <p:sp>
          <p:nvSpPr>
            <p:cNvPr id="207" name="Google Shape;207;p37"/>
            <p:cNvSpPr/>
            <p:nvPr/>
          </p:nvSpPr>
          <p:spPr>
            <a:xfrm>
              <a:off x="6777555" y="888991"/>
              <a:ext cx="2734505" cy="3889831"/>
            </a:xfrm>
            <a:custGeom>
              <a:rect b="b" l="l" r="r" t="t"/>
              <a:pathLst>
                <a:path extrusionOk="0" h="18272" w="12845">
                  <a:moveTo>
                    <a:pt x="5434" y="106"/>
                  </a:moveTo>
                  <a:cubicBezTo>
                    <a:pt x="5452" y="106"/>
                    <a:pt x="5470" y="107"/>
                    <a:pt x="5489" y="109"/>
                  </a:cubicBezTo>
                  <a:lnTo>
                    <a:pt x="5324" y="109"/>
                  </a:lnTo>
                  <a:cubicBezTo>
                    <a:pt x="5362" y="109"/>
                    <a:pt x="5397" y="106"/>
                    <a:pt x="5434" y="106"/>
                  </a:cubicBezTo>
                  <a:close/>
                  <a:moveTo>
                    <a:pt x="8120" y="3407"/>
                  </a:moveTo>
                  <a:cubicBezTo>
                    <a:pt x="8241" y="3547"/>
                    <a:pt x="8368" y="3686"/>
                    <a:pt x="8489" y="3833"/>
                  </a:cubicBezTo>
                  <a:cubicBezTo>
                    <a:pt x="8368" y="3686"/>
                    <a:pt x="8241" y="3553"/>
                    <a:pt x="8120" y="3407"/>
                  </a:cubicBezTo>
                  <a:close/>
                  <a:moveTo>
                    <a:pt x="2496" y="4436"/>
                  </a:moveTo>
                  <a:cubicBezTo>
                    <a:pt x="2464" y="4519"/>
                    <a:pt x="2432" y="4589"/>
                    <a:pt x="2401" y="4665"/>
                  </a:cubicBezTo>
                  <a:cubicBezTo>
                    <a:pt x="2426" y="4589"/>
                    <a:pt x="2458" y="4513"/>
                    <a:pt x="2490" y="4436"/>
                  </a:cubicBezTo>
                  <a:close/>
                  <a:moveTo>
                    <a:pt x="2331" y="4830"/>
                  </a:moveTo>
                  <a:lnTo>
                    <a:pt x="2337" y="4837"/>
                  </a:lnTo>
                  <a:cubicBezTo>
                    <a:pt x="2312" y="4900"/>
                    <a:pt x="2286" y="4964"/>
                    <a:pt x="2267" y="5027"/>
                  </a:cubicBezTo>
                  <a:cubicBezTo>
                    <a:pt x="2286" y="4957"/>
                    <a:pt x="2312" y="4894"/>
                    <a:pt x="2331" y="4830"/>
                  </a:cubicBezTo>
                  <a:close/>
                  <a:moveTo>
                    <a:pt x="8595" y="5382"/>
                  </a:moveTo>
                  <a:cubicBezTo>
                    <a:pt x="8590" y="5387"/>
                    <a:pt x="8590" y="5393"/>
                    <a:pt x="8590" y="5402"/>
                  </a:cubicBezTo>
                  <a:cubicBezTo>
                    <a:pt x="8586" y="5397"/>
                    <a:pt x="8588" y="5389"/>
                    <a:pt x="8595" y="5382"/>
                  </a:cubicBezTo>
                  <a:close/>
                  <a:moveTo>
                    <a:pt x="2108" y="5559"/>
                  </a:moveTo>
                  <a:cubicBezTo>
                    <a:pt x="2095" y="5628"/>
                    <a:pt x="2076" y="5696"/>
                    <a:pt x="2064" y="5771"/>
                  </a:cubicBezTo>
                  <a:lnTo>
                    <a:pt x="2064" y="5764"/>
                  </a:lnTo>
                  <a:cubicBezTo>
                    <a:pt x="2076" y="5696"/>
                    <a:pt x="2095" y="5628"/>
                    <a:pt x="2108" y="5559"/>
                  </a:cubicBezTo>
                  <a:close/>
                  <a:moveTo>
                    <a:pt x="8590" y="5402"/>
                  </a:moveTo>
                  <a:lnTo>
                    <a:pt x="8590" y="5402"/>
                  </a:lnTo>
                  <a:cubicBezTo>
                    <a:pt x="8673" y="5593"/>
                    <a:pt x="8749" y="5784"/>
                    <a:pt x="8832" y="5974"/>
                  </a:cubicBezTo>
                  <a:cubicBezTo>
                    <a:pt x="8749" y="5784"/>
                    <a:pt x="8667" y="5593"/>
                    <a:pt x="8590" y="5402"/>
                  </a:cubicBezTo>
                  <a:close/>
                  <a:moveTo>
                    <a:pt x="2019" y="5968"/>
                  </a:moveTo>
                  <a:cubicBezTo>
                    <a:pt x="2013" y="6025"/>
                    <a:pt x="2000" y="6089"/>
                    <a:pt x="1994" y="6146"/>
                  </a:cubicBezTo>
                  <a:lnTo>
                    <a:pt x="1988" y="6146"/>
                  </a:lnTo>
                  <a:cubicBezTo>
                    <a:pt x="2000" y="6089"/>
                    <a:pt x="2007" y="6025"/>
                    <a:pt x="2019" y="5968"/>
                  </a:cubicBezTo>
                  <a:close/>
                  <a:moveTo>
                    <a:pt x="8254" y="5811"/>
                  </a:moveTo>
                  <a:lnTo>
                    <a:pt x="8254" y="5811"/>
                  </a:lnTo>
                  <a:cubicBezTo>
                    <a:pt x="8309" y="5927"/>
                    <a:pt x="8367" y="6043"/>
                    <a:pt x="8425" y="6158"/>
                  </a:cubicBezTo>
                  <a:lnTo>
                    <a:pt x="8425" y="6165"/>
                  </a:lnTo>
                  <a:cubicBezTo>
                    <a:pt x="8363" y="6049"/>
                    <a:pt x="8307" y="5931"/>
                    <a:pt x="8254" y="5811"/>
                  </a:cubicBezTo>
                  <a:close/>
                  <a:moveTo>
                    <a:pt x="9823" y="6432"/>
                  </a:moveTo>
                  <a:lnTo>
                    <a:pt x="9826" y="6441"/>
                  </a:lnTo>
                  <a:cubicBezTo>
                    <a:pt x="9825" y="6438"/>
                    <a:pt x="9823" y="6435"/>
                    <a:pt x="9823" y="6432"/>
                  </a:cubicBezTo>
                  <a:close/>
                  <a:moveTo>
                    <a:pt x="8940" y="8116"/>
                  </a:moveTo>
                  <a:cubicBezTo>
                    <a:pt x="8959" y="8128"/>
                    <a:pt x="8972" y="8154"/>
                    <a:pt x="8991" y="8167"/>
                  </a:cubicBezTo>
                  <a:cubicBezTo>
                    <a:pt x="8972" y="8154"/>
                    <a:pt x="8959" y="8135"/>
                    <a:pt x="8940" y="8116"/>
                  </a:cubicBezTo>
                  <a:close/>
                  <a:moveTo>
                    <a:pt x="10103" y="8230"/>
                  </a:moveTo>
                  <a:cubicBezTo>
                    <a:pt x="10096" y="8236"/>
                    <a:pt x="10090" y="8236"/>
                    <a:pt x="10090" y="8243"/>
                  </a:cubicBezTo>
                  <a:lnTo>
                    <a:pt x="10090" y="8236"/>
                  </a:lnTo>
                  <a:cubicBezTo>
                    <a:pt x="10090" y="8236"/>
                    <a:pt x="10096" y="8230"/>
                    <a:pt x="10103" y="8230"/>
                  </a:cubicBezTo>
                  <a:close/>
                  <a:moveTo>
                    <a:pt x="10077" y="8262"/>
                  </a:moveTo>
                  <a:cubicBezTo>
                    <a:pt x="10071" y="8287"/>
                    <a:pt x="10071" y="8300"/>
                    <a:pt x="10071" y="8319"/>
                  </a:cubicBezTo>
                  <a:lnTo>
                    <a:pt x="10071" y="8319"/>
                  </a:lnTo>
                  <a:cubicBezTo>
                    <a:pt x="10071" y="8300"/>
                    <a:pt x="10071" y="8281"/>
                    <a:pt x="10077" y="8262"/>
                  </a:cubicBezTo>
                  <a:close/>
                  <a:moveTo>
                    <a:pt x="9327" y="7550"/>
                  </a:moveTo>
                  <a:cubicBezTo>
                    <a:pt x="9556" y="7830"/>
                    <a:pt x="9804" y="8090"/>
                    <a:pt x="10065" y="8338"/>
                  </a:cubicBezTo>
                  <a:cubicBezTo>
                    <a:pt x="9804" y="8097"/>
                    <a:pt x="9556" y="7836"/>
                    <a:pt x="9327" y="7557"/>
                  </a:cubicBezTo>
                  <a:lnTo>
                    <a:pt x="9327" y="7550"/>
                  </a:lnTo>
                  <a:close/>
                  <a:moveTo>
                    <a:pt x="9944" y="8427"/>
                  </a:moveTo>
                  <a:lnTo>
                    <a:pt x="9938" y="8453"/>
                  </a:lnTo>
                  <a:cubicBezTo>
                    <a:pt x="9938" y="8446"/>
                    <a:pt x="9938" y="8440"/>
                    <a:pt x="9944" y="8427"/>
                  </a:cubicBezTo>
                  <a:close/>
                  <a:moveTo>
                    <a:pt x="9829" y="8599"/>
                  </a:moveTo>
                  <a:cubicBezTo>
                    <a:pt x="9823" y="8602"/>
                    <a:pt x="9817" y="8603"/>
                    <a:pt x="9810" y="8603"/>
                  </a:cubicBezTo>
                  <a:cubicBezTo>
                    <a:pt x="9810" y="8603"/>
                    <a:pt x="9809" y="8603"/>
                    <a:pt x="9809" y="8603"/>
                  </a:cubicBezTo>
                  <a:lnTo>
                    <a:pt x="9809" y="8603"/>
                  </a:lnTo>
                  <a:cubicBezTo>
                    <a:pt x="9816" y="8603"/>
                    <a:pt x="9824" y="8602"/>
                    <a:pt x="9829" y="8599"/>
                  </a:cubicBezTo>
                  <a:close/>
                  <a:moveTo>
                    <a:pt x="9861" y="8719"/>
                  </a:moveTo>
                  <a:lnTo>
                    <a:pt x="9838" y="8724"/>
                  </a:lnTo>
                  <a:lnTo>
                    <a:pt x="9838" y="8724"/>
                  </a:lnTo>
                  <a:cubicBezTo>
                    <a:pt x="9844" y="8722"/>
                    <a:pt x="9853" y="8719"/>
                    <a:pt x="9861" y="8719"/>
                  </a:cubicBezTo>
                  <a:close/>
                  <a:moveTo>
                    <a:pt x="9776" y="8731"/>
                  </a:moveTo>
                  <a:lnTo>
                    <a:pt x="9776" y="8731"/>
                  </a:lnTo>
                  <a:cubicBezTo>
                    <a:pt x="9781" y="8731"/>
                    <a:pt x="9786" y="8732"/>
                    <a:pt x="9791" y="8732"/>
                  </a:cubicBezTo>
                  <a:lnTo>
                    <a:pt x="9785" y="8732"/>
                  </a:lnTo>
                  <a:cubicBezTo>
                    <a:pt x="9782" y="8732"/>
                    <a:pt x="9779" y="8731"/>
                    <a:pt x="9776" y="8731"/>
                  </a:cubicBezTo>
                  <a:close/>
                  <a:moveTo>
                    <a:pt x="9366" y="8993"/>
                  </a:moveTo>
                  <a:cubicBezTo>
                    <a:pt x="8991" y="9209"/>
                    <a:pt x="8616" y="9425"/>
                    <a:pt x="8253" y="9654"/>
                  </a:cubicBezTo>
                  <a:cubicBezTo>
                    <a:pt x="8616" y="9425"/>
                    <a:pt x="8984" y="9209"/>
                    <a:pt x="9366" y="8993"/>
                  </a:cubicBezTo>
                  <a:close/>
                  <a:moveTo>
                    <a:pt x="9426" y="10046"/>
                  </a:moveTo>
                  <a:cubicBezTo>
                    <a:pt x="9431" y="10064"/>
                    <a:pt x="9435" y="10084"/>
                    <a:pt x="9435" y="10105"/>
                  </a:cubicBezTo>
                  <a:cubicBezTo>
                    <a:pt x="9431" y="10085"/>
                    <a:pt x="9429" y="10066"/>
                    <a:pt x="9426" y="10046"/>
                  </a:cubicBezTo>
                  <a:close/>
                  <a:moveTo>
                    <a:pt x="9289" y="10079"/>
                  </a:moveTo>
                  <a:cubicBezTo>
                    <a:pt x="9308" y="10111"/>
                    <a:pt x="9321" y="10143"/>
                    <a:pt x="9327" y="10175"/>
                  </a:cubicBezTo>
                  <a:lnTo>
                    <a:pt x="9321" y="10175"/>
                  </a:lnTo>
                  <a:cubicBezTo>
                    <a:pt x="9315" y="10143"/>
                    <a:pt x="9302" y="10111"/>
                    <a:pt x="9289" y="10079"/>
                  </a:cubicBezTo>
                  <a:close/>
                  <a:moveTo>
                    <a:pt x="9512" y="10149"/>
                  </a:moveTo>
                  <a:lnTo>
                    <a:pt x="9512" y="10149"/>
                  </a:lnTo>
                  <a:cubicBezTo>
                    <a:pt x="9524" y="10187"/>
                    <a:pt x="9537" y="10226"/>
                    <a:pt x="9550" y="10264"/>
                  </a:cubicBezTo>
                  <a:cubicBezTo>
                    <a:pt x="9531" y="10219"/>
                    <a:pt x="9518" y="10181"/>
                    <a:pt x="9512" y="10149"/>
                  </a:cubicBezTo>
                  <a:close/>
                  <a:moveTo>
                    <a:pt x="9226" y="10264"/>
                  </a:moveTo>
                  <a:cubicBezTo>
                    <a:pt x="9232" y="10296"/>
                    <a:pt x="9239" y="10327"/>
                    <a:pt x="9251" y="10359"/>
                  </a:cubicBezTo>
                  <a:cubicBezTo>
                    <a:pt x="9239" y="10334"/>
                    <a:pt x="9232" y="10296"/>
                    <a:pt x="9226" y="10264"/>
                  </a:cubicBezTo>
                  <a:close/>
                  <a:moveTo>
                    <a:pt x="9162" y="10295"/>
                  </a:moveTo>
                  <a:cubicBezTo>
                    <a:pt x="9169" y="10321"/>
                    <a:pt x="9175" y="10346"/>
                    <a:pt x="9175" y="10378"/>
                  </a:cubicBezTo>
                  <a:cubicBezTo>
                    <a:pt x="9175" y="10353"/>
                    <a:pt x="9169" y="10327"/>
                    <a:pt x="9162" y="10295"/>
                  </a:cubicBezTo>
                  <a:close/>
                  <a:moveTo>
                    <a:pt x="6709" y="10461"/>
                  </a:moveTo>
                  <a:cubicBezTo>
                    <a:pt x="6707" y="10470"/>
                    <a:pt x="6702" y="10475"/>
                    <a:pt x="6697" y="10480"/>
                  </a:cubicBezTo>
                  <a:cubicBezTo>
                    <a:pt x="6703" y="10474"/>
                    <a:pt x="6703" y="10468"/>
                    <a:pt x="6709" y="10461"/>
                  </a:cubicBezTo>
                  <a:close/>
                  <a:moveTo>
                    <a:pt x="6665" y="10581"/>
                  </a:moveTo>
                  <a:lnTo>
                    <a:pt x="6665" y="10581"/>
                  </a:lnTo>
                  <a:cubicBezTo>
                    <a:pt x="6658" y="10607"/>
                    <a:pt x="6652" y="10626"/>
                    <a:pt x="6652" y="10651"/>
                  </a:cubicBezTo>
                  <a:lnTo>
                    <a:pt x="6652" y="10651"/>
                  </a:lnTo>
                  <a:cubicBezTo>
                    <a:pt x="6652" y="10626"/>
                    <a:pt x="6658" y="10600"/>
                    <a:pt x="6665" y="10581"/>
                  </a:cubicBezTo>
                  <a:close/>
                  <a:moveTo>
                    <a:pt x="9563" y="10607"/>
                  </a:moveTo>
                  <a:lnTo>
                    <a:pt x="9563" y="10607"/>
                  </a:lnTo>
                  <a:cubicBezTo>
                    <a:pt x="9569" y="10632"/>
                    <a:pt x="9575" y="10658"/>
                    <a:pt x="9582" y="10689"/>
                  </a:cubicBezTo>
                  <a:cubicBezTo>
                    <a:pt x="9575" y="10664"/>
                    <a:pt x="9569" y="10639"/>
                    <a:pt x="9563" y="10607"/>
                  </a:cubicBezTo>
                  <a:close/>
                  <a:moveTo>
                    <a:pt x="9423" y="10829"/>
                  </a:moveTo>
                  <a:cubicBezTo>
                    <a:pt x="9423" y="10836"/>
                    <a:pt x="9416" y="10836"/>
                    <a:pt x="9410" y="10836"/>
                  </a:cubicBezTo>
                  <a:cubicBezTo>
                    <a:pt x="9416" y="10836"/>
                    <a:pt x="9416" y="10829"/>
                    <a:pt x="9423" y="10829"/>
                  </a:cubicBezTo>
                  <a:close/>
                  <a:moveTo>
                    <a:pt x="7802" y="10880"/>
                  </a:moveTo>
                  <a:lnTo>
                    <a:pt x="7739" y="10925"/>
                  </a:lnTo>
                  <a:lnTo>
                    <a:pt x="7682" y="10956"/>
                  </a:lnTo>
                  <a:lnTo>
                    <a:pt x="7682" y="10956"/>
                  </a:lnTo>
                  <a:lnTo>
                    <a:pt x="7701" y="10944"/>
                  </a:lnTo>
                  <a:lnTo>
                    <a:pt x="7802" y="10880"/>
                  </a:lnTo>
                  <a:close/>
                  <a:moveTo>
                    <a:pt x="9702" y="10886"/>
                  </a:moveTo>
                  <a:cubicBezTo>
                    <a:pt x="9709" y="10918"/>
                    <a:pt x="9715" y="10956"/>
                    <a:pt x="9721" y="10994"/>
                  </a:cubicBezTo>
                  <a:cubicBezTo>
                    <a:pt x="9715" y="10956"/>
                    <a:pt x="9702" y="10918"/>
                    <a:pt x="9696" y="10886"/>
                  </a:cubicBezTo>
                  <a:close/>
                  <a:moveTo>
                    <a:pt x="4568" y="11035"/>
                  </a:moveTo>
                  <a:cubicBezTo>
                    <a:pt x="4606" y="11051"/>
                    <a:pt x="4644" y="11068"/>
                    <a:pt x="4682" y="11090"/>
                  </a:cubicBezTo>
                  <a:cubicBezTo>
                    <a:pt x="4643" y="11073"/>
                    <a:pt x="4603" y="11056"/>
                    <a:pt x="4568" y="11035"/>
                  </a:cubicBezTo>
                  <a:close/>
                  <a:moveTo>
                    <a:pt x="4148" y="10818"/>
                  </a:moveTo>
                  <a:lnTo>
                    <a:pt x="4148" y="10818"/>
                  </a:lnTo>
                  <a:cubicBezTo>
                    <a:pt x="4148" y="10823"/>
                    <a:pt x="4149" y="10823"/>
                    <a:pt x="4155" y="10823"/>
                  </a:cubicBezTo>
                  <a:cubicBezTo>
                    <a:pt x="4307" y="10956"/>
                    <a:pt x="4472" y="11064"/>
                    <a:pt x="4644" y="11160"/>
                  </a:cubicBezTo>
                  <a:lnTo>
                    <a:pt x="4650" y="11166"/>
                  </a:lnTo>
                  <a:lnTo>
                    <a:pt x="4644" y="11166"/>
                  </a:lnTo>
                  <a:cubicBezTo>
                    <a:pt x="4472" y="11071"/>
                    <a:pt x="4307" y="10956"/>
                    <a:pt x="4155" y="10829"/>
                  </a:cubicBezTo>
                  <a:cubicBezTo>
                    <a:pt x="4149" y="10823"/>
                    <a:pt x="4148" y="10823"/>
                    <a:pt x="4148" y="10818"/>
                  </a:cubicBezTo>
                  <a:close/>
                  <a:moveTo>
                    <a:pt x="5794" y="11134"/>
                  </a:moveTo>
                  <a:cubicBezTo>
                    <a:pt x="5718" y="11172"/>
                    <a:pt x="5654" y="11198"/>
                    <a:pt x="5584" y="11230"/>
                  </a:cubicBezTo>
                  <a:cubicBezTo>
                    <a:pt x="5654" y="11198"/>
                    <a:pt x="5724" y="11166"/>
                    <a:pt x="5794" y="11134"/>
                  </a:cubicBezTo>
                  <a:close/>
                  <a:moveTo>
                    <a:pt x="7249" y="11249"/>
                  </a:moveTo>
                  <a:cubicBezTo>
                    <a:pt x="7186" y="11293"/>
                    <a:pt x="7116" y="11331"/>
                    <a:pt x="7052" y="11369"/>
                  </a:cubicBezTo>
                  <a:cubicBezTo>
                    <a:pt x="7116" y="11331"/>
                    <a:pt x="7186" y="11287"/>
                    <a:pt x="7249" y="11249"/>
                  </a:cubicBezTo>
                  <a:close/>
                  <a:moveTo>
                    <a:pt x="9702" y="9927"/>
                  </a:moveTo>
                  <a:cubicBezTo>
                    <a:pt x="9849" y="10842"/>
                    <a:pt x="9995" y="11757"/>
                    <a:pt x="10147" y="12666"/>
                  </a:cubicBezTo>
                  <a:cubicBezTo>
                    <a:pt x="9995" y="11757"/>
                    <a:pt x="9842" y="10842"/>
                    <a:pt x="9702" y="9927"/>
                  </a:cubicBezTo>
                  <a:close/>
                  <a:moveTo>
                    <a:pt x="8139" y="12761"/>
                  </a:moveTo>
                  <a:cubicBezTo>
                    <a:pt x="8196" y="12824"/>
                    <a:pt x="8240" y="12875"/>
                    <a:pt x="8297" y="12932"/>
                  </a:cubicBezTo>
                  <a:lnTo>
                    <a:pt x="8297" y="12932"/>
                  </a:lnTo>
                  <a:cubicBezTo>
                    <a:pt x="8240" y="12875"/>
                    <a:pt x="8190" y="12818"/>
                    <a:pt x="8139" y="12761"/>
                  </a:cubicBezTo>
                  <a:close/>
                  <a:moveTo>
                    <a:pt x="8419" y="13066"/>
                  </a:moveTo>
                  <a:lnTo>
                    <a:pt x="8444" y="13092"/>
                  </a:lnTo>
                  <a:cubicBezTo>
                    <a:pt x="8447" y="13094"/>
                    <a:pt x="8449" y="13097"/>
                    <a:pt x="8452" y="13100"/>
                  </a:cubicBezTo>
                  <a:lnTo>
                    <a:pt x="8452" y="13100"/>
                  </a:lnTo>
                  <a:cubicBezTo>
                    <a:pt x="8441" y="13089"/>
                    <a:pt x="8430" y="13077"/>
                    <a:pt x="8419" y="13066"/>
                  </a:cubicBezTo>
                  <a:close/>
                  <a:moveTo>
                    <a:pt x="10166" y="12799"/>
                  </a:moveTo>
                  <a:cubicBezTo>
                    <a:pt x="10192" y="12926"/>
                    <a:pt x="10211" y="13053"/>
                    <a:pt x="10230" y="13181"/>
                  </a:cubicBezTo>
                  <a:cubicBezTo>
                    <a:pt x="10211" y="13053"/>
                    <a:pt x="10185" y="12926"/>
                    <a:pt x="10166" y="12799"/>
                  </a:cubicBezTo>
                  <a:close/>
                  <a:moveTo>
                    <a:pt x="8596" y="13258"/>
                  </a:moveTo>
                  <a:cubicBezTo>
                    <a:pt x="8611" y="13275"/>
                    <a:pt x="8626" y="13291"/>
                    <a:pt x="8641" y="13308"/>
                  </a:cubicBezTo>
                  <a:cubicBezTo>
                    <a:pt x="8626" y="13291"/>
                    <a:pt x="8611" y="13275"/>
                    <a:pt x="8596" y="13258"/>
                  </a:cubicBezTo>
                  <a:close/>
                  <a:moveTo>
                    <a:pt x="10100" y="13595"/>
                  </a:moveTo>
                  <a:cubicBezTo>
                    <a:pt x="10103" y="13595"/>
                    <a:pt x="10106" y="13597"/>
                    <a:pt x="10109" y="13600"/>
                  </a:cubicBezTo>
                  <a:cubicBezTo>
                    <a:pt x="10106" y="13597"/>
                    <a:pt x="10103" y="13595"/>
                    <a:pt x="10100" y="13595"/>
                  </a:cubicBezTo>
                  <a:lnTo>
                    <a:pt x="10100" y="13595"/>
                  </a:lnTo>
                  <a:cubicBezTo>
                    <a:pt x="10100" y="13595"/>
                    <a:pt x="10100" y="13595"/>
                    <a:pt x="10100" y="13595"/>
                  </a:cubicBezTo>
                  <a:close/>
                  <a:moveTo>
                    <a:pt x="9798" y="12545"/>
                  </a:moveTo>
                  <a:cubicBezTo>
                    <a:pt x="9899" y="13034"/>
                    <a:pt x="9988" y="13530"/>
                    <a:pt x="10058" y="14032"/>
                  </a:cubicBezTo>
                  <a:cubicBezTo>
                    <a:pt x="10065" y="14032"/>
                    <a:pt x="10065" y="14038"/>
                    <a:pt x="10065" y="14038"/>
                  </a:cubicBezTo>
                  <a:lnTo>
                    <a:pt x="10058" y="14038"/>
                  </a:lnTo>
                  <a:cubicBezTo>
                    <a:pt x="10058" y="14038"/>
                    <a:pt x="10058" y="14032"/>
                    <a:pt x="10058" y="14032"/>
                  </a:cubicBezTo>
                  <a:cubicBezTo>
                    <a:pt x="9988" y="13536"/>
                    <a:pt x="9899" y="13041"/>
                    <a:pt x="9798" y="12545"/>
                  </a:cubicBezTo>
                  <a:close/>
                  <a:moveTo>
                    <a:pt x="10223" y="13886"/>
                  </a:moveTo>
                  <a:cubicBezTo>
                    <a:pt x="10287" y="14032"/>
                    <a:pt x="10351" y="14159"/>
                    <a:pt x="10420" y="14293"/>
                  </a:cubicBezTo>
                  <a:cubicBezTo>
                    <a:pt x="10344" y="14159"/>
                    <a:pt x="10281" y="14026"/>
                    <a:pt x="10223" y="13886"/>
                  </a:cubicBezTo>
                  <a:close/>
                  <a:moveTo>
                    <a:pt x="9868" y="14064"/>
                  </a:moveTo>
                  <a:lnTo>
                    <a:pt x="9868" y="14064"/>
                  </a:lnTo>
                  <a:cubicBezTo>
                    <a:pt x="9893" y="14147"/>
                    <a:pt x="9925" y="14223"/>
                    <a:pt x="9944" y="14305"/>
                  </a:cubicBezTo>
                  <a:cubicBezTo>
                    <a:pt x="9918" y="14223"/>
                    <a:pt x="9893" y="14147"/>
                    <a:pt x="9868" y="14064"/>
                  </a:cubicBezTo>
                  <a:close/>
                  <a:moveTo>
                    <a:pt x="9308" y="14178"/>
                  </a:moveTo>
                  <a:cubicBezTo>
                    <a:pt x="9359" y="14242"/>
                    <a:pt x="9397" y="14299"/>
                    <a:pt x="9442" y="14363"/>
                  </a:cubicBezTo>
                  <a:cubicBezTo>
                    <a:pt x="9397" y="14299"/>
                    <a:pt x="9353" y="14235"/>
                    <a:pt x="9308" y="14178"/>
                  </a:cubicBezTo>
                  <a:close/>
                  <a:moveTo>
                    <a:pt x="10128" y="14503"/>
                  </a:moveTo>
                  <a:cubicBezTo>
                    <a:pt x="10135" y="14541"/>
                    <a:pt x="10141" y="14579"/>
                    <a:pt x="10147" y="14623"/>
                  </a:cubicBezTo>
                  <a:lnTo>
                    <a:pt x="10141" y="14623"/>
                  </a:lnTo>
                  <a:cubicBezTo>
                    <a:pt x="10141" y="14585"/>
                    <a:pt x="10135" y="14541"/>
                    <a:pt x="10128" y="14503"/>
                  </a:cubicBezTo>
                  <a:close/>
                  <a:moveTo>
                    <a:pt x="9200" y="14305"/>
                  </a:moveTo>
                  <a:lnTo>
                    <a:pt x="9200" y="14305"/>
                  </a:lnTo>
                  <a:cubicBezTo>
                    <a:pt x="9296" y="14477"/>
                    <a:pt x="9385" y="14655"/>
                    <a:pt x="9467" y="14833"/>
                  </a:cubicBezTo>
                  <a:cubicBezTo>
                    <a:pt x="9378" y="14655"/>
                    <a:pt x="9289" y="14477"/>
                    <a:pt x="9200" y="14305"/>
                  </a:cubicBezTo>
                  <a:close/>
                  <a:moveTo>
                    <a:pt x="5413" y="1"/>
                  </a:moveTo>
                  <a:cubicBezTo>
                    <a:pt x="5184" y="7"/>
                    <a:pt x="4955" y="45"/>
                    <a:pt x="4739" y="102"/>
                  </a:cubicBezTo>
                  <a:cubicBezTo>
                    <a:pt x="4333" y="217"/>
                    <a:pt x="3964" y="420"/>
                    <a:pt x="3653" y="706"/>
                  </a:cubicBezTo>
                  <a:cubicBezTo>
                    <a:pt x="3500" y="846"/>
                    <a:pt x="3367" y="998"/>
                    <a:pt x="3252" y="1170"/>
                  </a:cubicBezTo>
                  <a:cubicBezTo>
                    <a:pt x="2960" y="1291"/>
                    <a:pt x="2680" y="1450"/>
                    <a:pt x="2426" y="1640"/>
                  </a:cubicBezTo>
                  <a:cubicBezTo>
                    <a:pt x="2379" y="1671"/>
                    <a:pt x="2418" y="1741"/>
                    <a:pt x="2464" y="1741"/>
                  </a:cubicBezTo>
                  <a:cubicBezTo>
                    <a:pt x="2475" y="1741"/>
                    <a:pt x="2486" y="1737"/>
                    <a:pt x="2496" y="1729"/>
                  </a:cubicBezTo>
                  <a:cubicBezTo>
                    <a:pt x="2629" y="1856"/>
                    <a:pt x="2769" y="1977"/>
                    <a:pt x="2915" y="2104"/>
                  </a:cubicBezTo>
                  <a:cubicBezTo>
                    <a:pt x="3036" y="2212"/>
                    <a:pt x="3157" y="2339"/>
                    <a:pt x="3316" y="2396"/>
                  </a:cubicBezTo>
                  <a:lnTo>
                    <a:pt x="3322" y="2396"/>
                  </a:lnTo>
                  <a:cubicBezTo>
                    <a:pt x="3297" y="2435"/>
                    <a:pt x="3271" y="2485"/>
                    <a:pt x="3246" y="2524"/>
                  </a:cubicBezTo>
                  <a:cubicBezTo>
                    <a:pt x="3208" y="2593"/>
                    <a:pt x="3163" y="2657"/>
                    <a:pt x="3132" y="2727"/>
                  </a:cubicBezTo>
                  <a:cubicBezTo>
                    <a:pt x="3055" y="2854"/>
                    <a:pt x="2998" y="2987"/>
                    <a:pt x="2960" y="3127"/>
                  </a:cubicBezTo>
                  <a:cubicBezTo>
                    <a:pt x="2928" y="3178"/>
                    <a:pt x="2896" y="3229"/>
                    <a:pt x="2865" y="3286"/>
                  </a:cubicBezTo>
                  <a:cubicBezTo>
                    <a:pt x="2788" y="3432"/>
                    <a:pt x="2712" y="3578"/>
                    <a:pt x="2642" y="3731"/>
                  </a:cubicBezTo>
                  <a:cubicBezTo>
                    <a:pt x="2572" y="3877"/>
                    <a:pt x="2502" y="4030"/>
                    <a:pt x="2445" y="4182"/>
                  </a:cubicBezTo>
                  <a:cubicBezTo>
                    <a:pt x="2375" y="4335"/>
                    <a:pt x="2324" y="4493"/>
                    <a:pt x="2299" y="4659"/>
                  </a:cubicBezTo>
                  <a:cubicBezTo>
                    <a:pt x="2299" y="4665"/>
                    <a:pt x="2299" y="4671"/>
                    <a:pt x="2305" y="4678"/>
                  </a:cubicBezTo>
                  <a:cubicBezTo>
                    <a:pt x="2019" y="5339"/>
                    <a:pt x="1854" y="6044"/>
                    <a:pt x="1822" y="6762"/>
                  </a:cubicBezTo>
                  <a:cubicBezTo>
                    <a:pt x="1816" y="6889"/>
                    <a:pt x="1816" y="7016"/>
                    <a:pt x="1816" y="7143"/>
                  </a:cubicBezTo>
                  <a:cubicBezTo>
                    <a:pt x="1816" y="7207"/>
                    <a:pt x="1822" y="7271"/>
                    <a:pt x="1829" y="7340"/>
                  </a:cubicBezTo>
                  <a:cubicBezTo>
                    <a:pt x="1829" y="7404"/>
                    <a:pt x="1841" y="7468"/>
                    <a:pt x="1861" y="7537"/>
                  </a:cubicBezTo>
                  <a:cubicBezTo>
                    <a:pt x="1864" y="7545"/>
                    <a:pt x="1872" y="7548"/>
                    <a:pt x="1881" y="7548"/>
                  </a:cubicBezTo>
                  <a:cubicBezTo>
                    <a:pt x="1887" y="7548"/>
                    <a:pt x="1893" y="7546"/>
                    <a:pt x="1899" y="7544"/>
                  </a:cubicBezTo>
                  <a:cubicBezTo>
                    <a:pt x="1924" y="7906"/>
                    <a:pt x="2000" y="8268"/>
                    <a:pt x="2134" y="8611"/>
                  </a:cubicBezTo>
                  <a:cubicBezTo>
                    <a:pt x="2172" y="8707"/>
                    <a:pt x="2210" y="8796"/>
                    <a:pt x="2255" y="8891"/>
                  </a:cubicBezTo>
                  <a:cubicBezTo>
                    <a:pt x="2293" y="8980"/>
                    <a:pt x="2344" y="9056"/>
                    <a:pt x="2407" y="9126"/>
                  </a:cubicBezTo>
                  <a:cubicBezTo>
                    <a:pt x="2411" y="9130"/>
                    <a:pt x="2415" y="9131"/>
                    <a:pt x="2420" y="9131"/>
                  </a:cubicBezTo>
                  <a:cubicBezTo>
                    <a:pt x="2432" y="9131"/>
                    <a:pt x="2445" y="9121"/>
                    <a:pt x="2445" y="9107"/>
                  </a:cubicBezTo>
                  <a:cubicBezTo>
                    <a:pt x="2439" y="9088"/>
                    <a:pt x="2439" y="9082"/>
                    <a:pt x="2433" y="9069"/>
                  </a:cubicBezTo>
                  <a:lnTo>
                    <a:pt x="2433" y="9069"/>
                  </a:lnTo>
                  <a:cubicBezTo>
                    <a:pt x="2521" y="9247"/>
                    <a:pt x="2629" y="9418"/>
                    <a:pt x="2750" y="9577"/>
                  </a:cubicBezTo>
                  <a:cubicBezTo>
                    <a:pt x="2807" y="9647"/>
                    <a:pt x="2865" y="9717"/>
                    <a:pt x="2928" y="9787"/>
                  </a:cubicBezTo>
                  <a:cubicBezTo>
                    <a:pt x="2985" y="9844"/>
                    <a:pt x="3049" y="9901"/>
                    <a:pt x="3119" y="9946"/>
                  </a:cubicBezTo>
                  <a:lnTo>
                    <a:pt x="3182" y="10048"/>
                  </a:lnTo>
                  <a:cubicBezTo>
                    <a:pt x="3341" y="10302"/>
                    <a:pt x="3532" y="10543"/>
                    <a:pt x="3742" y="10753"/>
                  </a:cubicBezTo>
                  <a:cubicBezTo>
                    <a:pt x="3805" y="10817"/>
                    <a:pt x="3862" y="10874"/>
                    <a:pt x="3926" y="10925"/>
                  </a:cubicBezTo>
                  <a:cubicBezTo>
                    <a:pt x="3983" y="10982"/>
                    <a:pt x="4053" y="11033"/>
                    <a:pt x="4129" y="11071"/>
                  </a:cubicBezTo>
                  <a:lnTo>
                    <a:pt x="4148" y="11071"/>
                  </a:lnTo>
                  <a:lnTo>
                    <a:pt x="4180" y="11096"/>
                  </a:lnTo>
                  <a:cubicBezTo>
                    <a:pt x="4269" y="11153"/>
                    <a:pt x="4364" y="11204"/>
                    <a:pt x="4460" y="11249"/>
                  </a:cubicBezTo>
                  <a:lnTo>
                    <a:pt x="4485" y="11255"/>
                  </a:lnTo>
                  <a:lnTo>
                    <a:pt x="4422" y="11280"/>
                  </a:lnTo>
                  <a:cubicBezTo>
                    <a:pt x="4244" y="11338"/>
                    <a:pt x="4085" y="11452"/>
                    <a:pt x="3977" y="11611"/>
                  </a:cubicBezTo>
                  <a:cubicBezTo>
                    <a:pt x="3958" y="11643"/>
                    <a:pt x="3945" y="11674"/>
                    <a:pt x="3939" y="11713"/>
                  </a:cubicBezTo>
                  <a:cubicBezTo>
                    <a:pt x="3932" y="11713"/>
                    <a:pt x="3926" y="11713"/>
                    <a:pt x="3920" y="11719"/>
                  </a:cubicBezTo>
                  <a:cubicBezTo>
                    <a:pt x="3824" y="11821"/>
                    <a:pt x="3767" y="11954"/>
                    <a:pt x="3754" y="12094"/>
                  </a:cubicBezTo>
                  <a:cubicBezTo>
                    <a:pt x="3742" y="12176"/>
                    <a:pt x="3748" y="12253"/>
                    <a:pt x="3761" y="12335"/>
                  </a:cubicBezTo>
                  <a:cubicBezTo>
                    <a:pt x="3583" y="12475"/>
                    <a:pt x="3411" y="12634"/>
                    <a:pt x="3240" y="12780"/>
                  </a:cubicBezTo>
                  <a:cubicBezTo>
                    <a:pt x="3043" y="12945"/>
                    <a:pt x="2839" y="13104"/>
                    <a:pt x="2636" y="13250"/>
                  </a:cubicBezTo>
                  <a:cubicBezTo>
                    <a:pt x="2229" y="13555"/>
                    <a:pt x="1810" y="13835"/>
                    <a:pt x="1365" y="14089"/>
                  </a:cubicBezTo>
                  <a:cubicBezTo>
                    <a:pt x="1130" y="14223"/>
                    <a:pt x="869" y="14343"/>
                    <a:pt x="640" y="14502"/>
                  </a:cubicBezTo>
                  <a:cubicBezTo>
                    <a:pt x="628" y="14509"/>
                    <a:pt x="628" y="14528"/>
                    <a:pt x="640" y="14534"/>
                  </a:cubicBezTo>
                  <a:cubicBezTo>
                    <a:pt x="640" y="14547"/>
                    <a:pt x="653" y="14553"/>
                    <a:pt x="666" y="14553"/>
                  </a:cubicBezTo>
                  <a:cubicBezTo>
                    <a:pt x="761" y="14540"/>
                    <a:pt x="863" y="14528"/>
                    <a:pt x="958" y="14515"/>
                  </a:cubicBezTo>
                  <a:lnTo>
                    <a:pt x="958" y="14515"/>
                  </a:lnTo>
                  <a:cubicBezTo>
                    <a:pt x="596" y="14795"/>
                    <a:pt x="278" y="15125"/>
                    <a:pt x="11" y="15500"/>
                  </a:cubicBezTo>
                  <a:cubicBezTo>
                    <a:pt x="1" y="15516"/>
                    <a:pt x="12" y="15541"/>
                    <a:pt x="32" y="15541"/>
                  </a:cubicBezTo>
                  <a:cubicBezTo>
                    <a:pt x="35" y="15541"/>
                    <a:pt x="39" y="15540"/>
                    <a:pt x="43" y="15538"/>
                  </a:cubicBezTo>
                  <a:cubicBezTo>
                    <a:pt x="482" y="15297"/>
                    <a:pt x="920" y="15055"/>
                    <a:pt x="1352" y="14788"/>
                  </a:cubicBezTo>
                  <a:cubicBezTo>
                    <a:pt x="1784" y="14528"/>
                    <a:pt x="2204" y="14254"/>
                    <a:pt x="2623" y="13981"/>
                  </a:cubicBezTo>
                  <a:cubicBezTo>
                    <a:pt x="3303" y="13536"/>
                    <a:pt x="3977" y="13085"/>
                    <a:pt x="4669" y="12666"/>
                  </a:cubicBezTo>
                  <a:cubicBezTo>
                    <a:pt x="4708" y="12717"/>
                    <a:pt x="4765" y="12755"/>
                    <a:pt x="4828" y="12761"/>
                  </a:cubicBezTo>
                  <a:cubicBezTo>
                    <a:pt x="4847" y="12764"/>
                    <a:pt x="4866" y="12766"/>
                    <a:pt x="4885" y="12766"/>
                  </a:cubicBezTo>
                  <a:cubicBezTo>
                    <a:pt x="4942" y="12766"/>
                    <a:pt x="4998" y="12752"/>
                    <a:pt x="5051" y="12723"/>
                  </a:cubicBezTo>
                  <a:cubicBezTo>
                    <a:pt x="5121" y="12678"/>
                    <a:pt x="5184" y="12621"/>
                    <a:pt x="5229" y="12545"/>
                  </a:cubicBezTo>
                  <a:cubicBezTo>
                    <a:pt x="5279" y="12469"/>
                    <a:pt x="5318" y="12386"/>
                    <a:pt x="5337" y="12291"/>
                  </a:cubicBezTo>
                  <a:cubicBezTo>
                    <a:pt x="5337" y="12291"/>
                    <a:pt x="5337" y="12284"/>
                    <a:pt x="5337" y="12278"/>
                  </a:cubicBezTo>
                  <a:cubicBezTo>
                    <a:pt x="5781" y="12030"/>
                    <a:pt x="6233" y="11795"/>
                    <a:pt x="6690" y="11585"/>
                  </a:cubicBezTo>
                  <a:cubicBezTo>
                    <a:pt x="7129" y="11935"/>
                    <a:pt x="7554" y="12304"/>
                    <a:pt x="7948" y="12704"/>
                  </a:cubicBezTo>
                  <a:cubicBezTo>
                    <a:pt x="8228" y="12984"/>
                    <a:pt x="8495" y="13282"/>
                    <a:pt x="8743" y="13594"/>
                  </a:cubicBezTo>
                  <a:cubicBezTo>
                    <a:pt x="9061" y="14382"/>
                    <a:pt x="9359" y="15182"/>
                    <a:pt x="9607" y="15996"/>
                  </a:cubicBezTo>
                  <a:cubicBezTo>
                    <a:pt x="9734" y="16409"/>
                    <a:pt x="9849" y="16828"/>
                    <a:pt x="9957" y="17241"/>
                  </a:cubicBezTo>
                  <a:cubicBezTo>
                    <a:pt x="10007" y="17457"/>
                    <a:pt x="10065" y="17667"/>
                    <a:pt x="10109" y="17877"/>
                  </a:cubicBezTo>
                  <a:cubicBezTo>
                    <a:pt x="10128" y="17972"/>
                    <a:pt x="10147" y="18061"/>
                    <a:pt x="10173" y="18150"/>
                  </a:cubicBezTo>
                  <a:cubicBezTo>
                    <a:pt x="10191" y="18222"/>
                    <a:pt x="10254" y="18271"/>
                    <a:pt x="10320" y="18271"/>
                  </a:cubicBezTo>
                  <a:cubicBezTo>
                    <a:pt x="10324" y="18271"/>
                    <a:pt x="10328" y="18271"/>
                    <a:pt x="10332" y="18271"/>
                  </a:cubicBezTo>
                  <a:cubicBezTo>
                    <a:pt x="10420" y="18258"/>
                    <a:pt x="10471" y="18169"/>
                    <a:pt x="10503" y="18099"/>
                  </a:cubicBezTo>
                  <a:cubicBezTo>
                    <a:pt x="10548" y="17991"/>
                    <a:pt x="10592" y="17883"/>
                    <a:pt x="10624" y="17775"/>
                  </a:cubicBezTo>
                  <a:cubicBezTo>
                    <a:pt x="10687" y="17572"/>
                    <a:pt x="10726" y="17368"/>
                    <a:pt x="10738" y="17159"/>
                  </a:cubicBezTo>
                  <a:cubicBezTo>
                    <a:pt x="10802" y="17241"/>
                    <a:pt x="10872" y="17324"/>
                    <a:pt x="10942" y="17400"/>
                  </a:cubicBezTo>
                  <a:cubicBezTo>
                    <a:pt x="11078" y="17543"/>
                    <a:pt x="11251" y="17674"/>
                    <a:pt x="11461" y="17674"/>
                  </a:cubicBezTo>
                  <a:cubicBezTo>
                    <a:pt x="11465" y="17674"/>
                    <a:pt x="11470" y="17674"/>
                    <a:pt x="11475" y="17673"/>
                  </a:cubicBezTo>
                  <a:cubicBezTo>
                    <a:pt x="11480" y="17674"/>
                    <a:pt x="11485" y="17674"/>
                    <a:pt x="11490" y="17674"/>
                  </a:cubicBezTo>
                  <a:cubicBezTo>
                    <a:pt x="11668" y="17674"/>
                    <a:pt x="11826" y="17561"/>
                    <a:pt x="11882" y="17394"/>
                  </a:cubicBezTo>
                  <a:cubicBezTo>
                    <a:pt x="11901" y="17273"/>
                    <a:pt x="11888" y="17159"/>
                    <a:pt x="11850" y="17051"/>
                  </a:cubicBezTo>
                  <a:cubicBezTo>
                    <a:pt x="11806" y="16924"/>
                    <a:pt x="11761" y="16796"/>
                    <a:pt x="11717" y="16669"/>
                  </a:cubicBezTo>
                  <a:cubicBezTo>
                    <a:pt x="11628" y="16415"/>
                    <a:pt x="11539" y="16161"/>
                    <a:pt x="11444" y="15907"/>
                  </a:cubicBezTo>
                  <a:cubicBezTo>
                    <a:pt x="11259" y="15398"/>
                    <a:pt x="11075" y="14884"/>
                    <a:pt x="10884" y="14375"/>
                  </a:cubicBezTo>
                  <a:cubicBezTo>
                    <a:pt x="10776" y="14096"/>
                    <a:pt x="10675" y="13810"/>
                    <a:pt x="10567" y="13530"/>
                  </a:cubicBezTo>
                  <a:lnTo>
                    <a:pt x="10401" y="13098"/>
                  </a:lnTo>
                  <a:cubicBezTo>
                    <a:pt x="10357" y="12990"/>
                    <a:pt x="10319" y="12882"/>
                    <a:pt x="10274" y="12780"/>
                  </a:cubicBezTo>
                  <a:cubicBezTo>
                    <a:pt x="10268" y="12742"/>
                    <a:pt x="10262" y="12704"/>
                    <a:pt x="10255" y="12666"/>
                  </a:cubicBezTo>
                  <a:cubicBezTo>
                    <a:pt x="10236" y="12551"/>
                    <a:pt x="10217" y="12431"/>
                    <a:pt x="10198" y="12316"/>
                  </a:cubicBezTo>
                  <a:lnTo>
                    <a:pt x="10198" y="12316"/>
                  </a:lnTo>
                  <a:cubicBezTo>
                    <a:pt x="10281" y="12583"/>
                    <a:pt x="10370" y="12844"/>
                    <a:pt x="10465" y="13111"/>
                  </a:cubicBezTo>
                  <a:cubicBezTo>
                    <a:pt x="10643" y="13625"/>
                    <a:pt x="10853" y="14134"/>
                    <a:pt x="11075" y="14636"/>
                  </a:cubicBezTo>
                  <a:cubicBezTo>
                    <a:pt x="11202" y="14909"/>
                    <a:pt x="11336" y="15189"/>
                    <a:pt x="11475" y="15462"/>
                  </a:cubicBezTo>
                  <a:cubicBezTo>
                    <a:pt x="11483" y="15481"/>
                    <a:pt x="11507" y="15496"/>
                    <a:pt x="11529" y="15496"/>
                  </a:cubicBezTo>
                  <a:cubicBezTo>
                    <a:pt x="11543" y="15496"/>
                    <a:pt x="11557" y="15490"/>
                    <a:pt x="11564" y="15475"/>
                  </a:cubicBezTo>
                  <a:cubicBezTo>
                    <a:pt x="11723" y="15195"/>
                    <a:pt x="11819" y="14890"/>
                    <a:pt x="11838" y="14572"/>
                  </a:cubicBezTo>
                  <a:cubicBezTo>
                    <a:pt x="11838" y="14566"/>
                    <a:pt x="11838" y="14560"/>
                    <a:pt x="11838" y="14560"/>
                  </a:cubicBezTo>
                  <a:cubicBezTo>
                    <a:pt x="11907" y="14254"/>
                    <a:pt x="11907" y="13937"/>
                    <a:pt x="11850" y="13632"/>
                  </a:cubicBezTo>
                  <a:cubicBezTo>
                    <a:pt x="11806" y="13403"/>
                    <a:pt x="11749" y="13168"/>
                    <a:pt x="11685" y="12945"/>
                  </a:cubicBezTo>
                  <a:cubicBezTo>
                    <a:pt x="11691" y="12907"/>
                    <a:pt x="11691" y="12869"/>
                    <a:pt x="11685" y="12831"/>
                  </a:cubicBezTo>
                  <a:cubicBezTo>
                    <a:pt x="11672" y="12767"/>
                    <a:pt x="11660" y="12710"/>
                    <a:pt x="11647" y="12647"/>
                  </a:cubicBezTo>
                  <a:cubicBezTo>
                    <a:pt x="11628" y="12539"/>
                    <a:pt x="11602" y="12424"/>
                    <a:pt x="11564" y="12316"/>
                  </a:cubicBezTo>
                  <a:cubicBezTo>
                    <a:pt x="11558" y="12259"/>
                    <a:pt x="11552" y="12202"/>
                    <a:pt x="11545" y="12145"/>
                  </a:cubicBezTo>
                  <a:cubicBezTo>
                    <a:pt x="11533" y="12037"/>
                    <a:pt x="11520" y="11929"/>
                    <a:pt x="11501" y="11827"/>
                  </a:cubicBezTo>
                  <a:cubicBezTo>
                    <a:pt x="11469" y="11611"/>
                    <a:pt x="11431" y="11401"/>
                    <a:pt x="11386" y="11185"/>
                  </a:cubicBezTo>
                  <a:cubicBezTo>
                    <a:pt x="11291" y="10766"/>
                    <a:pt x="11183" y="10359"/>
                    <a:pt x="11056" y="9952"/>
                  </a:cubicBezTo>
                  <a:cubicBezTo>
                    <a:pt x="10980" y="9724"/>
                    <a:pt x="10903" y="9488"/>
                    <a:pt x="10808" y="9266"/>
                  </a:cubicBezTo>
                  <a:lnTo>
                    <a:pt x="10897" y="9209"/>
                  </a:lnTo>
                  <a:cubicBezTo>
                    <a:pt x="11221" y="9005"/>
                    <a:pt x="11564" y="8815"/>
                    <a:pt x="11907" y="8650"/>
                  </a:cubicBezTo>
                  <a:cubicBezTo>
                    <a:pt x="12111" y="8548"/>
                    <a:pt x="12308" y="8459"/>
                    <a:pt x="12511" y="8376"/>
                  </a:cubicBezTo>
                  <a:cubicBezTo>
                    <a:pt x="12543" y="8364"/>
                    <a:pt x="12543" y="8313"/>
                    <a:pt x="12511" y="8306"/>
                  </a:cubicBezTo>
                  <a:lnTo>
                    <a:pt x="12022" y="8173"/>
                  </a:lnTo>
                  <a:cubicBezTo>
                    <a:pt x="12060" y="8097"/>
                    <a:pt x="12117" y="8033"/>
                    <a:pt x="12181" y="7982"/>
                  </a:cubicBezTo>
                  <a:cubicBezTo>
                    <a:pt x="12206" y="7963"/>
                    <a:pt x="12206" y="7931"/>
                    <a:pt x="12181" y="7919"/>
                  </a:cubicBezTo>
                  <a:cubicBezTo>
                    <a:pt x="12416" y="7766"/>
                    <a:pt x="12632" y="7588"/>
                    <a:pt x="12816" y="7379"/>
                  </a:cubicBezTo>
                  <a:cubicBezTo>
                    <a:pt x="12844" y="7351"/>
                    <a:pt x="12813" y="7313"/>
                    <a:pt x="12779" y="7313"/>
                  </a:cubicBezTo>
                  <a:cubicBezTo>
                    <a:pt x="12775" y="7313"/>
                    <a:pt x="12770" y="7314"/>
                    <a:pt x="12765" y="7315"/>
                  </a:cubicBezTo>
                  <a:cubicBezTo>
                    <a:pt x="12441" y="7448"/>
                    <a:pt x="12117" y="7601"/>
                    <a:pt x="11799" y="7760"/>
                  </a:cubicBezTo>
                  <a:cubicBezTo>
                    <a:pt x="11507" y="7906"/>
                    <a:pt x="11221" y="8071"/>
                    <a:pt x="10942" y="8243"/>
                  </a:cubicBezTo>
                  <a:cubicBezTo>
                    <a:pt x="10840" y="8275"/>
                    <a:pt x="10745" y="8306"/>
                    <a:pt x="10656" y="8345"/>
                  </a:cubicBezTo>
                  <a:lnTo>
                    <a:pt x="10573" y="8383"/>
                  </a:lnTo>
                  <a:cubicBezTo>
                    <a:pt x="10560" y="8192"/>
                    <a:pt x="10529" y="8001"/>
                    <a:pt x="10484" y="7811"/>
                  </a:cubicBezTo>
                  <a:cubicBezTo>
                    <a:pt x="10446" y="7614"/>
                    <a:pt x="10389" y="7417"/>
                    <a:pt x="10325" y="7226"/>
                  </a:cubicBezTo>
                  <a:cubicBezTo>
                    <a:pt x="10262" y="7029"/>
                    <a:pt x="10185" y="6832"/>
                    <a:pt x="10103" y="6648"/>
                  </a:cubicBezTo>
                  <a:cubicBezTo>
                    <a:pt x="10065" y="6546"/>
                    <a:pt x="10020" y="6457"/>
                    <a:pt x="9969" y="6362"/>
                  </a:cubicBezTo>
                  <a:cubicBezTo>
                    <a:pt x="9950" y="6324"/>
                    <a:pt x="9931" y="6279"/>
                    <a:pt x="9912" y="6247"/>
                  </a:cubicBezTo>
                  <a:cubicBezTo>
                    <a:pt x="9906" y="6222"/>
                    <a:pt x="9899" y="6203"/>
                    <a:pt x="9887" y="6184"/>
                  </a:cubicBezTo>
                  <a:cubicBezTo>
                    <a:pt x="9874" y="6158"/>
                    <a:pt x="9868" y="6127"/>
                    <a:pt x="9855" y="6095"/>
                  </a:cubicBezTo>
                  <a:cubicBezTo>
                    <a:pt x="9601" y="5313"/>
                    <a:pt x="9207" y="4589"/>
                    <a:pt x="8698" y="3941"/>
                  </a:cubicBezTo>
                  <a:lnTo>
                    <a:pt x="8628" y="3852"/>
                  </a:lnTo>
                  <a:cubicBezTo>
                    <a:pt x="8628" y="3845"/>
                    <a:pt x="8622" y="3833"/>
                    <a:pt x="8616" y="3826"/>
                  </a:cubicBezTo>
                  <a:cubicBezTo>
                    <a:pt x="8609" y="3820"/>
                    <a:pt x="8603" y="3807"/>
                    <a:pt x="8590" y="3807"/>
                  </a:cubicBezTo>
                  <a:cubicBezTo>
                    <a:pt x="8450" y="3623"/>
                    <a:pt x="8292" y="3458"/>
                    <a:pt x="8120" y="3305"/>
                  </a:cubicBezTo>
                  <a:cubicBezTo>
                    <a:pt x="8120" y="3019"/>
                    <a:pt x="8082" y="2733"/>
                    <a:pt x="7999" y="2460"/>
                  </a:cubicBezTo>
                  <a:cubicBezTo>
                    <a:pt x="7917" y="2149"/>
                    <a:pt x="7790" y="1850"/>
                    <a:pt x="7631" y="1577"/>
                  </a:cubicBezTo>
                  <a:cubicBezTo>
                    <a:pt x="7586" y="1494"/>
                    <a:pt x="7535" y="1424"/>
                    <a:pt x="7485" y="1354"/>
                  </a:cubicBezTo>
                  <a:cubicBezTo>
                    <a:pt x="7440" y="1272"/>
                    <a:pt x="7377" y="1208"/>
                    <a:pt x="7307" y="1151"/>
                  </a:cubicBezTo>
                  <a:cubicBezTo>
                    <a:pt x="7300" y="1145"/>
                    <a:pt x="7294" y="1145"/>
                    <a:pt x="7288" y="1145"/>
                  </a:cubicBezTo>
                  <a:cubicBezTo>
                    <a:pt x="7224" y="1075"/>
                    <a:pt x="7160" y="1005"/>
                    <a:pt x="7097" y="941"/>
                  </a:cubicBezTo>
                  <a:cubicBezTo>
                    <a:pt x="7027" y="871"/>
                    <a:pt x="6957" y="808"/>
                    <a:pt x="6881" y="744"/>
                  </a:cubicBezTo>
                  <a:cubicBezTo>
                    <a:pt x="6849" y="712"/>
                    <a:pt x="6811" y="687"/>
                    <a:pt x="6773" y="655"/>
                  </a:cubicBezTo>
                  <a:cubicBezTo>
                    <a:pt x="6747" y="636"/>
                    <a:pt x="6728" y="617"/>
                    <a:pt x="6703" y="604"/>
                  </a:cubicBezTo>
                  <a:cubicBezTo>
                    <a:pt x="6690" y="573"/>
                    <a:pt x="6665" y="547"/>
                    <a:pt x="6646" y="522"/>
                  </a:cubicBezTo>
                  <a:cubicBezTo>
                    <a:pt x="6608" y="484"/>
                    <a:pt x="6569" y="452"/>
                    <a:pt x="6525" y="420"/>
                  </a:cubicBezTo>
                  <a:cubicBezTo>
                    <a:pt x="6442" y="350"/>
                    <a:pt x="6347" y="287"/>
                    <a:pt x="6252" y="242"/>
                  </a:cubicBezTo>
                  <a:cubicBezTo>
                    <a:pt x="6188" y="204"/>
                    <a:pt x="6125" y="179"/>
                    <a:pt x="6055" y="153"/>
                  </a:cubicBezTo>
                  <a:lnTo>
                    <a:pt x="6067" y="153"/>
                  </a:lnTo>
                  <a:cubicBezTo>
                    <a:pt x="6069" y="153"/>
                    <a:pt x="6071" y="154"/>
                    <a:pt x="6073" y="154"/>
                  </a:cubicBezTo>
                  <a:cubicBezTo>
                    <a:pt x="6107" y="154"/>
                    <a:pt x="6123" y="102"/>
                    <a:pt x="6087" y="90"/>
                  </a:cubicBezTo>
                  <a:cubicBezTo>
                    <a:pt x="5978" y="45"/>
                    <a:pt x="5864" y="20"/>
                    <a:pt x="5750" y="13"/>
                  </a:cubicBezTo>
                  <a:cubicBezTo>
                    <a:pt x="5635" y="7"/>
                    <a:pt x="5527" y="1"/>
                    <a:pt x="5413" y="1"/>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7"/>
            <p:cNvSpPr/>
            <p:nvPr/>
          </p:nvSpPr>
          <p:spPr>
            <a:xfrm>
              <a:off x="8561417" y="1734781"/>
              <a:ext cx="40874" cy="53221"/>
            </a:xfrm>
            <a:custGeom>
              <a:rect b="b" l="l" r="r" t="t"/>
              <a:pathLst>
                <a:path extrusionOk="0" h="250" w="192">
                  <a:moveTo>
                    <a:pt x="30" y="1"/>
                  </a:moveTo>
                  <a:cubicBezTo>
                    <a:pt x="23" y="1"/>
                    <a:pt x="17" y="3"/>
                    <a:pt x="14" y="6"/>
                  </a:cubicBezTo>
                  <a:cubicBezTo>
                    <a:pt x="1" y="18"/>
                    <a:pt x="1" y="31"/>
                    <a:pt x="7" y="44"/>
                  </a:cubicBezTo>
                  <a:cubicBezTo>
                    <a:pt x="39" y="76"/>
                    <a:pt x="58" y="114"/>
                    <a:pt x="84" y="152"/>
                  </a:cubicBezTo>
                  <a:cubicBezTo>
                    <a:pt x="103" y="190"/>
                    <a:pt x="134" y="222"/>
                    <a:pt x="166" y="247"/>
                  </a:cubicBezTo>
                  <a:cubicBezTo>
                    <a:pt x="170" y="249"/>
                    <a:pt x="173" y="250"/>
                    <a:pt x="176" y="250"/>
                  </a:cubicBezTo>
                  <a:cubicBezTo>
                    <a:pt x="185" y="250"/>
                    <a:pt x="192" y="244"/>
                    <a:pt x="192" y="235"/>
                  </a:cubicBezTo>
                  <a:cubicBezTo>
                    <a:pt x="179" y="190"/>
                    <a:pt x="160" y="152"/>
                    <a:pt x="128" y="120"/>
                  </a:cubicBezTo>
                  <a:lnTo>
                    <a:pt x="52" y="6"/>
                  </a:lnTo>
                  <a:cubicBezTo>
                    <a:pt x="45" y="3"/>
                    <a:pt x="37" y="1"/>
                    <a:pt x="30"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7"/>
            <p:cNvSpPr/>
            <p:nvPr/>
          </p:nvSpPr>
          <p:spPr>
            <a:xfrm>
              <a:off x="7561711" y="1163612"/>
              <a:ext cx="31294" cy="16392"/>
            </a:xfrm>
            <a:custGeom>
              <a:rect b="b" l="l" r="r" t="t"/>
              <a:pathLst>
                <a:path extrusionOk="0" h="77" w="147">
                  <a:moveTo>
                    <a:pt x="26" y="1"/>
                  </a:moveTo>
                  <a:cubicBezTo>
                    <a:pt x="13" y="1"/>
                    <a:pt x="1" y="7"/>
                    <a:pt x="1" y="20"/>
                  </a:cubicBezTo>
                  <a:cubicBezTo>
                    <a:pt x="1" y="32"/>
                    <a:pt x="1" y="45"/>
                    <a:pt x="13" y="52"/>
                  </a:cubicBezTo>
                  <a:cubicBezTo>
                    <a:pt x="20" y="58"/>
                    <a:pt x="26" y="64"/>
                    <a:pt x="39" y="64"/>
                  </a:cubicBezTo>
                  <a:cubicBezTo>
                    <a:pt x="45" y="64"/>
                    <a:pt x="52" y="71"/>
                    <a:pt x="58" y="71"/>
                  </a:cubicBezTo>
                  <a:lnTo>
                    <a:pt x="83" y="77"/>
                  </a:lnTo>
                  <a:lnTo>
                    <a:pt x="115" y="77"/>
                  </a:lnTo>
                  <a:cubicBezTo>
                    <a:pt x="122" y="77"/>
                    <a:pt x="128" y="71"/>
                    <a:pt x="134" y="71"/>
                  </a:cubicBezTo>
                  <a:cubicBezTo>
                    <a:pt x="141" y="64"/>
                    <a:pt x="141" y="58"/>
                    <a:pt x="141" y="52"/>
                  </a:cubicBezTo>
                  <a:cubicBezTo>
                    <a:pt x="147" y="39"/>
                    <a:pt x="141" y="26"/>
                    <a:pt x="134" y="20"/>
                  </a:cubicBezTo>
                  <a:lnTo>
                    <a:pt x="122" y="13"/>
                  </a:lnTo>
                  <a:lnTo>
                    <a:pt x="109" y="7"/>
                  </a:lnTo>
                  <a:lnTo>
                    <a:pt x="77" y="7"/>
                  </a:lnTo>
                  <a:cubicBezTo>
                    <a:pt x="71" y="1"/>
                    <a:pt x="64" y="1"/>
                    <a:pt x="52"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7"/>
            <p:cNvSpPr/>
            <p:nvPr/>
          </p:nvSpPr>
          <p:spPr>
            <a:xfrm>
              <a:off x="7445476" y="1627062"/>
              <a:ext cx="53008" cy="40022"/>
            </a:xfrm>
            <a:custGeom>
              <a:rect b="b" l="l" r="r" t="t"/>
              <a:pathLst>
                <a:path extrusionOk="0" h="188" w="249">
                  <a:moveTo>
                    <a:pt x="234" y="1"/>
                  </a:moveTo>
                  <a:cubicBezTo>
                    <a:pt x="232" y="1"/>
                    <a:pt x="231" y="2"/>
                    <a:pt x="229" y="3"/>
                  </a:cubicBezTo>
                  <a:cubicBezTo>
                    <a:pt x="223" y="3"/>
                    <a:pt x="216" y="3"/>
                    <a:pt x="210" y="10"/>
                  </a:cubicBezTo>
                  <a:lnTo>
                    <a:pt x="197" y="16"/>
                  </a:lnTo>
                  <a:cubicBezTo>
                    <a:pt x="185" y="22"/>
                    <a:pt x="178" y="29"/>
                    <a:pt x="172" y="41"/>
                  </a:cubicBezTo>
                  <a:lnTo>
                    <a:pt x="165" y="48"/>
                  </a:lnTo>
                  <a:lnTo>
                    <a:pt x="153" y="54"/>
                  </a:lnTo>
                  <a:lnTo>
                    <a:pt x="127" y="80"/>
                  </a:lnTo>
                  <a:cubicBezTo>
                    <a:pt x="96" y="105"/>
                    <a:pt x="57" y="124"/>
                    <a:pt x="19" y="137"/>
                  </a:cubicBezTo>
                  <a:cubicBezTo>
                    <a:pt x="7" y="143"/>
                    <a:pt x="0" y="156"/>
                    <a:pt x="0" y="169"/>
                  </a:cubicBezTo>
                  <a:cubicBezTo>
                    <a:pt x="7" y="181"/>
                    <a:pt x="19" y="188"/>
                    <a:pt x="32" y="188"/>
                  </a:cubicBezTo>
                  <a:cubicBezTo>
                    <a:pt x="83" y="175"/>
                    <a:pt x="127" y="156"/>
                    <a:pt x="165" y="130"/>
                  </a:cubicBezTo>
                  <a:cubicBezTo>
                    <a:pt x="185" y="118"/>
                    <a:pt x="204" y="99"/>
                    <a:pt x="216" y="80"/>
                  </a:cubicBezTo>
                  <a:cubicBezTo>
                    <a:pt x="229" y="73"/>
                    <a:pt x="235" y="61"/>
                    <a:pt x="242" y="48"/>
                  </a:cubicBezTo>
                  <a:cubicBezTo>
                    <a:pt x="242" y="35"/>
                    <a:pt x="248" y="22"/>
                    <a:pt x="248" y="16"/>
                  </a:cubicBezTo>
                  <a:cubicBezTo>
                    <a:pt x="243" y="7"/>
                    <a:pt x="239" y="1"/>
                    <a:pt x="234"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7"/>
            <p:cNvSpPr/>
            <p:nvPr/>
          </p:nvSpPr>
          <p:spPr>
            <a:xfrm>
              <a:off x="7515728" y="1635364"/>
              <a:ext cx="28314" cy="48538"/>
            </a:xfrm>
            <a:custGeom>
              <a:rect b="b" l="l" r="r" t="t"/>
              <a:pathLst>
                <a:path extrusionOk="0" h="228" w="133">
                  <a:moveTo>
                    <a:pt x="107" y="1"/>
                  </a:moveTo>
                  <a:cubicBezTo>
                    <a:pt x="101" y="1"/>
                    <a:pt x="95" y="3"/>
                    <a:pt x="90" y="9"/>
                  </a:cubicBezTo>
                  <a:cubicBezTo>
                    <a:pt x="83" y="28"/>
                    <a:pt x="71" y="41"/>
                    <a:pt x="64" y="60"/>
                  </a:cubicBezTo>
                  <a:cubicBezTo>
                    <a:pt x="52" y="79"/>
                    <a:pt x="45" y="91"/>
                    <a:pt x="39" y="111"/>
                  </a:cubicBezTo>
                  <a:cubicBezTo>
                    <a:pt x="26" y="123"/>
                    <a:pt x="20" y="142"/>
                    <a:pt x="13" y="155"/>
                  </a:cubicBezTo>
                  <a:cubicBezTo>
                    <a:pt x="13" y="168"/>
                    <a:pt x="7" y="174"/>
                    <a:pt x="7" y="180"/>
                  </a:cubicBezTo>
                  <a:cubicBezTo>
                    <a:pt x="1" y="187"/>
                    <a:pt x="1" y="193"/>
                    <a:pt x="1" y="199"/>
                  </a:cubicBezTo>
                  <a:cubicBezTo>
                    <a:pt x="1" y="206"/>
                    <a:pt x="1" y="206"/>
                    <a:pt x="1" y="212"/>
                  </a:cubicBezTo>
                  <a:cubicBezTo>
                    <a:pt x="1" y="222"/>
                    <a:pt x="8" y="227"/>
                    <a:pt x="16" y="227"/>
                  </a:cubicBezTo>
                  <a:cubicBezTo>
                    <a:pt x="19" y="227"/>
                    <a:pt x="23" y="227"/>
                    <a:pt x="26" y="225"/>
                  </a:cubicBezTo>
                  <a:cubicBezTo>
                    <a:pt x="32" y="225"/>
                    <a:pt x="45" y="219"/>
                    <a:pt x="52" y="206"/>
                  </a:cubicBezTo>
                  <a:lnTo>
                    <a:pt x="64" y="180"/>
                  </a:lnTo>
                  <a:cubicBezTo>
                    <a:pt x="71" y="168"/>
                    <a:pt x="83" y="149"/>
                    <a:pt x="90" y="136"/>
                  </a:cubicBezTo>
                  <a:lnTo>
                    <a:pt x="109" y="85"/>
                  </a:lnTo>
                  <a:lnTo>
                    <a:pt x="128" y="28"/>
                  </a:lnTo>
                  <a:cubicBezTo>
                    <a:pt x="132" y="14"/>
                    <a:pt x="121" y="1"/>
                    <a:pt x="107"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7"/>
            <p:cNvSpPr/>
            <p:nvPr/>
          </p:nvSpPr>
          <p:spPr>
            <a:xfrm>
              <a:off x="7566394" y="1623655"/>
              <a:ext cx="22992" cy="38106"/>
            </a:xfrm>
            <a:custGeom>
              <a:rect b="b" l="l" r="r" t="t"/>
              <a:pathLst>
                <a:path extrusionOk="0" h="179" w="108">
                  <a:moveTo>
                    <a:pt x="78" y="1"/>
                  </a:moveTo>
                  <a:cubicBezTo>
                    <a:pt x="70" y="1"/>
                    <a:pt x="64" y="4"/>
                    <a:pt x="61" y="13"/>
                  </a:cubicBezTo>
                  <a:cubicBezTo>
                    <a:pt x="55" y="38"/>
                    <a:pt x="42" y="57"/>
                    <a:pt x="30" y="83"/>
                  </a:cubicBezTo>
                  <a:cubicBezTo>
                    <a:pt x="17" y="108"/>
                    <a:pt x="11" y="134"/>
                    <a:pt x="4" y="166"/>
                  </a:cubicBezTo>
                  <a:cubicBezTo>
                    <a:pt x="0" y="173"/>
                    <a:pt x="6" y="179"/>
                    <a:pt x="13" y="179"/>
                  </a:cubicBezTo>
                  <a:cubicBezTo>
                    <a:pt x="17" y="179"/>
                    <a:pt x="21" y="177"/>
                    <a:pt x="23" y="172"/>
                  </a:cubicBezTo>
                  <a:cubicBezTo>
                    <a:pt x="42" y="153"/>
                    <a:pt x="55" y="127"/>
                    <a:pt x="68" y="102"/>
                  </a:cubicBezTo>
                  <a:lnTo>
                    <a:pt x="100" y="26"/>
                  </a:lnTo>
                  <a:cubicBezTo>
                    <a:pt x="108" y="13"/>
                    <a:pt x="92" y="1"/>
                    <a:pt x="78"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7"/>
            <p:cNvSpPr/>
            <p:nvPr/>
          </p:nvSpPr>
          <p:spPr>
            <a:xfrm>
              <a:off x="7766718" y="1195758"/>
              <a:ext cx="25333" cy="41513"/>
            </a:xfrm>
            <a:custGeom>
              <a:rect b="b" l="l" r="r" t="t"/>
              <a:pathLst>
                <a:path extrusionOk="0" h="195" w="119">
                  <a:moveTo>
                    <a:pt x="25" y="0"/>
                  </a:moveTo>
                  <a:cubicBezTo>
                    <a:pt x="12" y="0"/>
                    <a:pt x="0" y="10"/>
                    <a:pt x="4" y="28"/>
                  </a:cubicBezTo>
                  <a:cubicBezTo>
                    <a:pt x="10" y="59"/>
                    <a:pt x="23" y="85"/>
                    <a:pt x="35" y="117"/>
                  </a:cubicBezTo>
                  <a:cubicBezTo>
                    <a:pt x="42" y="129"/>
                    <a:pt x="48" y="142"/>
                    <a:pt x="61" y="155"/>
                  </a:cubicBezTo>
                  <a:cubicBezTo>
                    <a:pt x="67" y="167"/>
                    <a:pt x="80" y="180"/>
                    <a:pt x="93" y="193"/>
                  </a:cubicBezTo>
                  <a:cubicBezTo>
                    <a:pt x="95" y="194"/>
                    <a:pt x="97" y="195"/>
                    <a:pt x="100" y="195"/>
                  </a:cubicBezTo>
                  <a:cubicBezTo>
                    <a:pt x="110" y="195"/>
                    <a:pt x="118" y="184"/>
                    <a:pt x="118" y="174"/>
                  </a:cubicBezTo>
                  <a:cubicBezTo>
                    <a:pt x="112" y="161"/>
                    <a:pt x="105" y="148"/>
                    <a:pt x="99" y="136"/>
                  </a:cubicBezTo>
                  <a:cubicBezTo>
                    <a:pt x="93" y="123"/>
                    <a:pt x="80" y="110"/>
                    <a:pt x="74" y="98"/>
                  </a:cubicBezTo>
                  <a:cubicBezTo>
                    <a:pt x="61" y="72"/>
                    <a:pt x="55" y="47"/>
                    <a:pt x="48" y="21"/>
                  </a:cubicBezTo>
                  <a:cubicBezTo>
                    <a:pt x="45" y="7"/>
                    <a:pt x="35" y="0"/>
                    <a:pt x="25"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p:nvPr/>
          </p:nvSpPr>
          <p:spPr>
            <a:xfrm>
              <a:off x="7970236" y="1163612"/>
              <a:ext cx="12560" cy="48325"/>
            </a:xfrm>
            <a:custGeom>
              <a:rect b="b" l="l" r="r" t="t"/>
              <a:pathLst>
                <a:path extrusionOk="0" h="227" w="59">
                  <a:moveTo>
                    <a:pt x="26" y="1"/>
                  </a:moveTo>
                  <a:cubicBezTo>
                    <a:pt x="15" y="1"/>
                    <a:pt x="4" y="7"/>
                    <a:pt x="1" y="20"/>
                  </a:cubicBezTo>
                  <a:cubicBezTo>
                    <a:pt x="1" y="45"/>
                    <a:pt x="1" y="77"/>
                    <a:pt x="1" y="109"/>
                  </a:cubicBezTo>
                  <a:lnTo>
                    <a:pt x="1" y="153"/>
                  </a:lnTo>
                  <a:lnTo>
                    <a:pt x="1" y="179"/>
                  </a:lnTo>
                  <a:cubicBezTo>
                    <a:pt x="1" y="185"/>
                    <a:pt x="1" y="198"/>
                    <a:pt x="1" y="210"/>
                  </a:cubicBezTo>
                  <a:cubicBezTo>
                    <a:pt x="6" y="222"/>
                    <a:pt x="16" y="227"/>
                    <a:pt x="25" y="227"/>
                  </a:cubicBezTo>
                  <a:cubicBezTo>
                    <a:pt x="37" y="227"/>
                    <a:pt x="48" y="218"/>
                    <a:pt x="52" y="204"/>
                  </a:cubicBezTo>
                  <a:cubicBezTo>
                    <a:pt x="58" y="198"/>
                    <a:pt x="58" y="185"/>
                    <a:pt x="52" y="172"/>
                  </a:cubicBezTo>
                  <a:lnTo>
                    <a:pt x="52" y="109"/>
                  </a:lnTo>
                  <a:cubicBezTo>
                    <a:pt x="52" y="77"/>
                    <a:pt x="52" y="45"/>
                    <a:pt x="52" y="20"/>
                  </a:cubicBezTo>
                  <a:cubicBezTo>
                    <a:pt x="49" y="7"/>
                    <a:pt x="37" y="1"/>
                    <a:pt x="26"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7"/>
            <p:cNvSpPr/>
            <p:nvPr/>
          </p:nvSpPr>
          <p:spPr>
            <a:xfrm>
              <a:off x="7994718" y="1155097"/>
              <a:ext cx="11709" cy="39384"/>
            </a:xfrm>
            <a:custGeom>
              <a:rect b="b" l="l" r="r" t="t"/>
              <a:pathLst>
                <a:path extrusionOk="0" h="185" w="55">
                  <a:moveTo>
                    <a:pt x="28" y="1"/>
                  </a:moveTo>
                  <a:cubicBezTo>
                    <a:pt x="17" y="1"/>
                    <a:pt x="7" y="7"/>
                    <a:pt x="7" y="22"/>
                  </a:cubicBezTo>
                  <a:cubicBezTo>
                    <a:pt x="7" y="47"/>
                    <a:pt x="7" y="72"/>
                    <a:pt x="0" y="104"/>
                  </a:cubicBezTo>
                  <a:cubicBezTo>
                    <a:pt x="0" y="117"/>
                    <a:pt x="0" y="130"/>
                    <a:pt x="0" y="142"/>
                  </a:cubicBezTo>
                  <a:cubicBezTo>
                    <a:pt x="0" y="155"/>
                    <a:pt x="0" y="168"/>
                    <a:pt x="7" y="180"/>
                  </a:cubicBezTo>
                  <a:cubicBezTo>
                    <a:pt x="7" y="183"/>
                    <a:pt x="10" y="185"/>
                    <a:pt x="14" y="185"/>
                  </a:cubicBezTo>
                  <a:cubicBezTo>
                    <a:pt x="20" y="185"/>
                    <a:pt x="28" y="182"/>
                    <a:pt x="32" y="174"/>
                  </a:cubicBezTo>
                  <a:cubicBezTo>
                    <a:pt x="32" y="161"/>
                    <a:pt x="38" y="155"/>
                    <a:pt x="38" y="142"/>
                  </a:cubicBezTo>
                  <a:cubicBezTo>
                    <a:pt x="45" y="130"/>
                    <a:pt x="45" y="117"/>
                    <a:pt x="45" y="104"/>
                  </a:cubicBezTo>
                  <a:lnTo>
                    <a:pt x="51" y="28"/>
                  </a:lnTo>
                  <a:cubicBezTo>
                    <a:pt x="55" y="10"/>
                    <a:pt x="41" y="1"/>
                    <a:pt x="28"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
            <p:cNvSpPr/>
            <p:nvPr/>
          </p:nvSpPr>
          <p:spPr>
            <a:xfrm>
              <a:off x="7666876" y="1334345"/>
              <a:ext cx="50667" cy="61949"/>
            </a:xfrm>
            <a:custGeom>
              <a:rect b="b" l="l" r="r" t="t"/>
              <a:pathLst>
                <a:path extrusionOk="0" h="291" w="238">
                  <a:moveTo>
                    <a:pt x="198" y="1"/>
                  </a:moveTo>
                  <a:cubicBezTo>
                    <a:pt x="191" y="1"/>
                    <a:pt x="185" y="2"/>
                    <a:pt x="180" y="6"/>
                  </a:cubicBezTo>
                  <a:cubicBezTo>
                    <a:pt x="168" y="18"/>
                    <a:pt x="161" y="31"/>
                    <a:pt x="155" y="50"/>
                  </a:cubicBezTo>
                  <a:cubicBezTo>
                    <a:pt x="149" y="63"/>
                    <a:pt x="149" y="69"/>
                    <a:pt x="142" y="82"/>
                  </a:cubicBezTo>
                  <a:cubicBezTo>
                    <a:pt x="136" y="95"/>
                    <a:pt x="123" y="126"/>
                    <a:pt x="110" y="146"/>
                  </a:cubicBezTo>
                  <a:cubicBezTo>
                    <a:pt x="85" y="184"/>
                    <a:pt x="60" y="222"/>
                    <a:pt x="22" y="247"/>
                  </a:cubicBezTo>
                  <a:cubicBezTo>
                    <a:pt x="1" y="263"/>
                    <a:pt x="18" y="291"/>
                    <a:pt x="38" y="291"/>
                  </a:cubicBezTo>
                  <a:cubicBezTo>
                    <a:pt x="43" y="291"/>
                    <a:pt x="48" y="289"/>
                    <a:pt x="53" y="285"/>
                  </a:cubicBezTo>
                  <a:cubicBezTo>
                    <a:pt x="91" y="254"/>
                    <a:pt x="130" y="222"/>
                    <a:pt x="168" y="184"/>
                  </a:cubicBezTo>
                  <a:cubicBezTo>
                    <a:pt x="180" y="158"/>
                    <a:pt x="199" y="139"/>
                    <a:pt x="212" y="114"/>
                  </a:cubicBezTo>
                  <a:cubicBezTo>
                    <a:pt x="225" y="95"/>
                    <a:pt x="238" y="63"/>
                    <a:pt x="238" y="31"/>
                  </a:cubicBezTo>
                  <a:cubicBezTo>
                    <a:pt x="233" y="13"/>
                    <a:pt x="215" y="1"/>
                    <a:pt x="198"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p:nvPr/>
          </p:nvSpPr>
          <p:spPr>
            <a:xfrm>
              <a:off x="7722651" y="1347970"/>
              <a:ext cx="16605" cy="22140"/>
            </a:xfrm>
            <a:custGeom>
              <a:rect b="b" l="l" r="r" t="t"/>
              <a:pathLst>
                <a:path extrusionOk="0" h="104" w="78">
                  <a:moveTo>
                    <a:pt x="56" y="1"/>
                  </a:moveTo>
                  <a:cubicBezTo>
                    <a:pt x="52" y="1"/>
                    <a:pt x="49" y="2"/>
                    <a:pt x="45" y="5"/>
                  </a:cubicBezTo>
                  <a:cubicBezTo>
                    <a:pt x="39" y="12"/>
                    <a:pt x="33" y="12"/>
                    <a:pt x="33" y="18"/>
                  </a:cubicBezTo>
                  <a:lnTo>
                    <a:pt x="20" y="31"/>
                  </a:lnTo>
                  <a:lnTo>
                    <a:pt x="7" y="62"/>
                  </a:lnTo>
                  <a:cubicBezTo>
                    <a:pt x="1" y="69"/>
                    <a:pt x="1" y="75"/>
                    <a:pt x="1" y="82"/>
                  </a:cubicBezTo>
                  <a:cubicBezTo>
                    <a:pt x="1" y="88"/>
                    <a:pt x="7" y="94"/>
                    <a:pt x="7" y="94"/>
                  </a:cubicBezTo>
                  <a:cubicBezTo>
                    <a:pt x="12" y="99"/>
                    <a:pt x="20" y="103"/>
                    <a:pt x="26" y="103"/>
                  </a:cubicBezTo>
                  <a:cubicBezTo>
                    <a:pt x="28" y="103"/>
                    <a:pt x="31" y="102"/>
                    <a:pt x="33" y="101"/>
                  </a:cubicBezTo>
                  <a:cubicBezTo>
                    <a:pt x="39" y="101"/>
                    <a:pt x="45" y="101"/>
                    <a:pt x="52" y="94"/>
                  </a:cubicBezTo>
                  <a:lnTo>
                    <a:pt x="71" y="62"/>
                  </a:lnTo>
                  <a:lnTo>
                    <a:pt x="77" y="50"/>
                  </a:lnTo>
                  <a:lnTo>
                    <a:pt x="77" y="43"/>
                  </a:lnTo>
                  <a:lnTo>
                    <a:pt x="77" y="31"/>
                  </a:lnTo>
                  <a:lnTo>
                    <a:pt x="77" y="24"/>
                  </a:lnTo>
                  <a:lnTo>
                    <a:pt x="77" y="18"/>
                  </a:lnTo>
                  <a:cubicBezTo>
                    <a:pt x="77" y="12"/>
                    <a:pt x="71" y="5"/>
                    <a:pt x="71" y="5"/>
                  </a:cubicBezTo>
                  <a:cubicBezTo>
                    <a:pt x="65" y="2"/>
                    <a:pt x="60" y="1"/>
                    <a:pt x="56"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7"/>
            <p:cNvSpPr/>
            <p:nvPr/>
          </p:nvSpPr>
          <p:spPr>
            <a:xfrm>
              <a:off x="8213776" y="1336474"/>
              <a:ext cx="16605" cy="83238"/>
            </a:xfrm>
            <a:custGeom>
              <a:rect b="b" l="l" r="r" t="t"/>
              <a:pathLst>
                <a:path extrusionOk="0" h="391" w="78">
                  <a:moveTo>
                    <a:pt x="31" y="1"/>
                  </a:moveTo>
                  <a:cubicBezTo>
                    <a:pt x="22" y="1"/>
                    <a:pt x="11" y="10"/>
                    <a:pt x="7" y="21"/>
                  </a:cubicBezTo>
                  <a:cubicBezTo>
                    <a:pt x="1" y="47"/>
                    <a:pt x="1" y="78"/>
                    <a:pt x="1" y="104"/>
                  </a:cubicBezTo>
                  <a:lnTo>
                    <a:pt x="1" y="193"/>
                  </a:lnTo>
                  <a:lnTo>
                    <a:pt x="1" y="282"/>
                  </a:lnTo>
                  <a:lnTo>
                    <a:pt x="1" y="320"/>
                  </a:lnTo>
                  <a:cubicBezTo>
                    <a:pt x="1" y="339"/>
                    <a:pt x="1" y="358"/>
                    <a:pt x="7" y="377"/>
                  </a:cubicBezTo>
                  <a:cubicBezTo>
                    <a:pt x="16" y="386"/>
                    <a:pt x="28" y="391"/>
                    <a:pt x="39" y="391"/>
                  </a:cubicBezTo>
                  <a:cubicBezTo>
                    <a:pt x="52" y="391"/>
                    <a:pt x="64" y="384"/>
                    <a:pt x="71" y="371"/>
                  </a:cubicBezTo>
                  <a:cubicBezTo>
                    <a:pt x="77" y="358"/>
                    <a:pt x="77" y="339"/>
                    <a:pt x="77" y="320"/>
                  </a:cubicBezTo>
                  <a:lnTo>
                    <a:pt x="77" y="282"/>
                  </a:lnTo>
                  <a:lnTo>
                    <a:pt x="71" y="186"/>
                  </a:lnTo>
                  <a:cubicBezTo>
                    <a:pt x="71" y="129"/>
                    <a:pt x="58" y="72"/>
                    <a:pt x="45" y="15"/>
                  </a:cubicBezTo>
                  <a:cubicBezTo>
                    <a:pt x="43" y="5"/>
                    <a:pt x="37" y="1"/>
                    <a:pt x="31"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7"/>
            <p:cNvSpPr/>
            <p:nvPr/>
          </p:nvSpPr>
          <p:spPr>
            <a:xfrm>
              <a:off x="8192275" y="1370536"/>
              <a:ext cx="12347" cy="40448"/>
            </a:xfrm>
            <a:custGeom>
              <a:rect b="b" l="l" r="r" t="t"/>
              <a:pathLst>
                <a:path extrusionOk="0" h="190" w="58">
                  <a:moveTo>
                    <a:pt x="32" y="1"/>
                  </a:moveTo>
                  <a:cubicBezTo>
                    <a:pt x="19" y="1"/>
                    <a:pt x="6" y="7"/>
                    <a:pt x="6" y="20"/>
                  </a:cubicBezTo>
                  <a:cubicBezTo>
                    <a:pt x="6" y="45"/>
                    <a:pt x="0" y="71"/>
                    <a:pt x="0" y="96"/>
                  </a:cubicBezTo>
                  <a:lnTo>
                    <a:pt x="0" y="134"/>
                  </a:lnTo>
                  <a:cubicBezTo>
                    <a:pt x="0" y="141"/>
                    <a:pt x="0" y="147"/>
                    <a:pt x="0" y="153"/>
                  </a:cubicBezTo>
                  <a:cubicBezTo>
                    <a:pt x="0" y="166"/>
                    <a:pt x="6" y="173"/>
                    <a:pt x="13" y="179"/>
                  </a:cubicBezTo>
                  <a:cubicBezTo>
                    <a:pt x="17" y="186"/>
                    <a:pt x="22" y="189"/>
                    <a:pt x="28" y="189"/>
                  </a:cubicBezTo>
                  <a:cubicBezTo>
                    <a:pt x="32" y="189"/>
                    <a:pt x="36" y="188"/>
                    <a:pt x="38" y="185"/>
                  </a:cubicBezTo>
                  <a:cubicBezTo>
                    <a:pt x="45" y="179"/>
                    <a:pt x="51" y="173"/>
                    <a:pt x="51" y="166"/>
                  </a:cubicBezTo>
                  <a:cubicBezTo>
                    <a:pt x="51" y="160"/>
                    <a:pt x="51" y="153"/>
                    <a:pt x="51" y="147"/>
                  </a:cubicBezTo>
                  <a:lnTo>
                    <a:pt x="51" y="109"/>
                  </a:lnTo>
                  <a:cubicBezTo>
                    <a:pt x="51" y="96"/>
                    <a:pt x="51" y="58"/>
                    <a:pt x="57" y="26"/>
                  </a:cubicBezTo>
                  <a:cubicBezTo>
                    <a:pt x="57" y="14"/>
                    <a:pt x="45" y="1"/>
                    <a:pt x="32"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7"/>
            <p:cNvSpPr/>
            <p:nvPr/>
          </p:nvSpPr>
          <p:spPr>
            <a:xfrm>
              <a:off x="7785027" y="1180217"/>
              <a:ext cx="38106" cy="70252"/>
            </a:xfrm>
            <a:custGeom>
              <a:rect b="b" l="l" r="r" t="t"/>
              <a:pathLst>
                <a:path extrusionOk="0" h="330" w="179">
                  <a:moveTo>
                    <a:pt x="40" y="1"/>
                  </a:moveTo>
                  <a:cubicBezTo>
                    <a:pt x="32" y="1"/>
                    <a:pt x="24" y="4"/>
                    <a:pt x="19" y="12"/>
                  </a:cubicBezTo>
                  <a:cubicBezTo>
                    <a:pt x="0" y="69"/>
                    <a:pt x="0" y="132"/>
                    <a:pt x="19" y="190"/>
                  </a:cubicBezTo>
                  <a:cubicBezTo>
                    <a:pt x="32" y="221"/>
                    <a:pt x="45" y="247"/>
                    <a:pt x="64" y="272"/>
                  </a:cubicBezTo>
                  <a:cubicBezTo>
                    <a:pt x="83" y="291"/>
                    <a:pt x="115" y="329"/>
                    <a:pt x="146" y="329"/>
                  </a:cubicBezTo>
                  <a:cubicBezTo>
                    <a:pt x="166" y="323"/>
                    <a:pt x="178" y="304"/>
                    <a:pt x="172" y="285"/>
                  </a:cubicBezTo>
                  <a:cubicBezTo>
                    <a:pt x="166" y="272"/>
                    <a:pt x="153" y="259"/>
                    <a:pt x="140" y="253"/>
                  </a:cubicBezTo>
                  <a:cubicBezTo>
                    <a:pt x="127" y="247"/>
                    <a:pt x="121" y="234"/>
                    <a:pt x="115" y="228"/>
                  </a:cubicBezTo>
                  <a:cubicBezTo>
                    <a:pt x="96" y="209"/>
                    <a:pt x="83" y="190"/>
                    <a:pt x="77" y="164"/>
                  </a:cubicBezTo>
                  <a:cubicBezTo>
                    <a:pt x="51" y="120"/>
                    <a:pt x="51" y="69"/>
                    <a:pt x="64" y="24"/>
                  </a:cubicBezTo>
                  <a:cubicBezTo>
                    <a:pt x="64" y="9"/>
                    <a:pt x="52" y="1"/>
                    <a:pt x="40"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7"/>
            <p:cNvSpPr/>
            <p:nvPr/>
          </p:nvSpPr>
          <p:spPr>
            <a:xfrm>
              <a:off x="7812063" y="1113371"/>
              <a:ext cx="173927" cy="145613"/>
            </a:xfrm>
            <a:custGeom>
              <a:rect b="b" l="l" r="r" t="t"/>
              <a:pathLst>
                <a:path extrusionOk="0" h="684" w="817">
                  <a:moveTo>
                    <a:pt x="324" y="135"/>
                  </a:moveTo>
                  <a:cubicBezTo>
                    <a:pt x="388" y="135"/>
                    <a:pt x="446" y="186"/>
                    <a:pt x="452" y="249"/>
                  </a:cubicBezTo>
                  <a:cubicBezTo>
                    <a:pt x="457" y="325"/>
                    <a:pt x="397" y="381"/>
                    <a:pt x="327" y="381"/>
                  </a:cubicBezTo>
                  <a:cubicBezTo>
                    <a:pt x="310" y="381"/>
                    <a:pt x="292" y="378"/>
                    <a:pt x="274" y="370"/>
                  </a:cubicBezTo>
                  <a:cubicBezTo>
                    <a:pt x="236" y="351"/>
                    <a:pt x="210" y="307"/>
                    <a:pt x="204" y="262"/>
                  </a:cubicBezTo>
                  <a:cubicBezTo>
                    <a:pt x="204" y="211"/>
                    <a:pt x="236" y="167"/>
                    <a:pt x="280" y="141"/>
                  </a:cubicBezTo>
                  <a:lnTo>
                    <a:pt x="286" y="141"/>
                  </a:lnTo>
                  <a:cubicBezTo>
                    <a:pt x="299" y="137"/>
                    <a:pt x="312" y="135"/>
                    <a:pt x="324" y="135"/>
                  </a:cubicBezTo>
                  <a:close/>
                  <a:moveTo>
                    <a:pt x="374" y="1"/>
                  </a:moveTo>
                  <a:cubicBezTo>
                    <a:pt x="325" y="1"/>
                    <a:pt x="275" y="11"/>
                    <a:pt x="229" y="33"/>
                  </a:cubicBezTo>
                  <a:cubicBezTo>
                    <a:pt x="172" y="52"/>
                    <a:pt x="127" y="97"/>
                    <a:pt x="102" y="154"/>
                  </a:cubicBezTo>
                  <a:cubicBezTo>
                    <a:pt x="77" y="179"/>
                    <a:pt x="58" y="218"/>
                    <a:pt x="45" y="249"/>
                  </a:cubicBezTo>
                  <a:cubicBezTo>
                    <a:pt x="0" y="408"/>
                    <a:pt x="70" y="567"/>
                    <a:pt x="210" y="643"/>
                  </a:cubicBezTo>
                  <a:cubicBezTo>
                    <a:pt x="264" y="671"/>
                    <a:pt x="318" y="684"/>
                    <a:pt x="370" y="684"/>
                  </a:cubicBezTo>
                  <a:cubicBezTo>
                    <a:pt x="622" y="684"/>
                    <a:pt x="816" y="384"/>
                    <a:pt x="642" y="141"/>
                  </a:cubicBezTo>
                  <a:cubicBezTo>
                    <a:pt x="581" y="50"/>
                    <a:pt x="479" y="1"/>
                    <a:pt x="374"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p:nvPr/>
          </p:nvSpPr>
          <p:spPr>
            <a:xfrm>
              <a:off x="8223995" y="1181494"/>
              <a:ext cx="53647" cy="160728"/>
            </a:xfrm>
            <a:custGeom>
              <a:rect b="b" l="l" r="r" t="t"/>
              <a:pathLst>
                <a:path extrusionOk="0" h="755" w="252">
                  <a:moveTo>
                    <a:pt x="29" y="1"/>
                  </a:moveTo>
                  <a:cubicBezTo>
                    <a:pt x="15" y="1"/>
                    <a:pt x="1" y="12"/>
                    <a:pt x="10" y="31"/>
                  </a:cubicBezTo>
                  <a:cubicBezTo>
                    <a:pt x="42" y="101"/>
                    <a:pt x="74" y="171"/>
                    <a:pt x="99" y="247"/>
                  </a:cubicBezTo>
                  <a:cubicBezTo>
                    <a:pt x="112" y="285"/>
                    <a:pt x="124" y="323"/>
                    <a:pt x="137" y="362"/>
                  </a:cubicBezTo>
                  <a:cubicBezTo>
                    <a:pt x="143" y="393"/>
                    <a:pt x="150" y="425"/>
                    <a:pt x="162" y="457"/>
                  </a:cubicBezTo>
                  <a:lnTo>
                    <a:pt x="156" y="457"/>
                  </a:lnTo>
                  <a:cubicBezTo>
                    <a:pt x="143" y="457"/>
                    <a:pt x="131" y="470"/>
                    <a:pt x="131" y="482"/>
                  </a:cubicBezTo>
                  <a:cubicBezTo>
                    <a:pt x="131" y="527"/>
                    <a:pt x="124" y="565"/>
                    <a:pt x="124" y="609"/>
                  </a:cubicBezTo>
                  <a:lnTo>
                    <a:pt x="124" y="679"/>
                  </a:lnTo>
                  <a:cubicBezTo>
                    <a:pt x="124" y="698"/>
                    <a:pt x="124" y="724"/>
                    <a:pt x="131" y="743"/>
                  </a:cubicBezTo>
                  <a:cubicBezTo>
                    <a:pt x="131" y="750"/>
                    <a:pt x="138" y="755"/>
                    <a:pt x="146" y="755"/>
                  </a:cubicBezTo>
                  <a:cubicBezTo>
                    <a:pt x="153" y="755"/>
                    <a:pt x="160" y="751"/>
                    <a:pt x="162" y="743"/>
                  </a:cubicBezTo>
                  <a:cubicBezTo>
                    <a:pt x="169" y="724"/>
                    <a:pt x="175" y="698"/>
                    <a:pt x="175" y="679"/>
                  </a:cubicBezTo>
                  <a:lnTo>
                    <a:pt x="175" y="616"/>
                  </a:lnTo>
                  <a:lnTo>
                    <a:pt x="175" y="482"/>
                  </a:lnTo>
                  <a:lnTo>
                    <a:pt x="175" y="470"/>
                  </a:lnTo>
                  <a:cubicBezTo>
                    <a:pt x="185" y="477"/>
                    <a:pt x="196" y="481"/>
                    <a:pt x="207" y="481"/>
                  </a:cubicBezTo>
                  <a:cubicBezTo>
                    <a:pt x="223" y="481"/>
                    <a:pt x="237" y="472"/>
                    <a:pt x="245" y="457"/>
                  </a:cubicBezTo>
                  <a:cubicBezTo>
                    <a:pt x="251" y="431"/>
                    <a:pt x="251" y="406"/>
                    <a:pt x="245" y="387"/>
                  </a:cubicBezTo>
                  <a:cubicBezTo>
                    <a:pt x="239" y="368"/>
                    <a:pt x="232" y="342"/>
                    <a:pt x="226" y="323"/>
                  </a:cubicBezTo>
                  <a:cubicBezTo>
                    <a:pt x="213" y="285"/>
                    <a:pt x="194" y="247"/>
                    <a:pt x="182" y="209"/>
                  </a:cubicBezTo>
                  <a:cubicBezTo>
                    <a:pt x="143" y="139"/>
                    <a:pt x="99" y="69"/>
                    <a:pt x="42" y="6"/>
                  </a:cubicBezTo>
                  <a:cubicBezTo>
                    <a:pt x="38" y="2"/>
                    <a:pt x="34" y="1"/>
                    <a:pt x="29"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7"/>
            <p:cNvSpPr/>
            <p:nvPr/>
          </p:nvSpPr>
          <p:spPr>
            <a:xfrm>
              <a:off x="7414607" y="1604709"/>
              <a:ext cx="59395" cy="39597"/>
            </a:xfrm>
            <a:custGeom>
              <a:rect b="b" l="l" r="r" t="t"/>
              <a:pathLst>
                <a:path extrusionOk="0" h="186" w="279">
                  <a:moveTo>
                    <a:pt x="241" y="0"/>
                  </a:moveTo>
                  <a:cubicBezTo>
                    <a:pt x="234" y="7"/>
                    <a:pt x="228" y="7"/>
                    <a:pt x="222" y="13"/>
                  </a:cubicBezTo>
                  <a:cubicBezTo>
                    <a:pt x="215" y="19"/>
                    <a:pt x="209" y="26"/>
                    <a:pt x="196" y="32"/>
                  </a:cubicBezTo>
                  <a:cubicBezTo>
                    <a:pt x="183" y="45"/>
                    <a:pt x="164" y="64"/>
                    <a:pt x="145" y="77"/>
                  </a:cubicBezTo>
                  <a:cubicBezTo>
                    <a:pt x="107" y="96"/>
                    <a:pt x="69" y="115"/>
                    <a:pt x="25" y="127"/>
                  </a:cubicBezTo>
                  <a:cubicBezTo>
                    <a:pt x="1" y="139"/>
                    <a:pt x="10" y="185"/>
                    <a:pt x="38" y="185"/>
                  </a:cubicBezTo>
                  <a:cubicBezTo>
                    <a:pt x="40" y="185"/>
                    <a:pt x="42" y="185"/>
                    <a:pt x="44" y="185"/>
                  </a:cubicBezTo>
                  <a:cubicBezTo>
                    <a:pt x="88" y="172"/>
                    <a:pt x="139" y="159"/>
                    <a:pt x="183" y="134"/>
                  </a:cubicBezTo>
                  <a:cubicBezTo>
                    <a:pt x="202" y="121"/>
                    <a:pt x="222" y="108"/>
                    <a:pt x="241" y="89"/>
                  </a:cubicBezTo>
                  <a:cubicBezTo>
                    <a:pt x="253" y="83"/>
                    <a:pt x="266" y="70"/>
                    <a:pt x="272" y="64"/>
                  </a:cubicBezTo>
                  <a:lnTo>
                    <a:pt x="279" y="51"/>
                  </a:lnTo>
                  <a:lnTo>
                    <a:pt x="279" y="38"/>
                  </a:lnTo>
                  <a:lnTo>
                    <a:pt x="279" y="32"/>
                  </a:lnTo>
                  <a:cubicBezTo>
                    <a:pt x="279" y="26"/>
                    <a:pt x="279" y="26"/>
                    <a:pt x="279" y="19"/>
                  </a:cubicBezTo>
                  <a:cubicBezTo>
                    <a:pt x="279" y="13"/>
                    <a:pt x="272" y="0"/>
                    <a:pt x="260"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p:nvPr/>
          </p:nvSpPr>
          <p:spPr>
            <a:xfrm>
              <a:off x="8503938" y="1810142"/>
              <a:ext cx="43003" cy="109849"/>
            </a:xfrm>
            <a:custGeom>
              <a:rect b="b" l="l" r="r" t="t"/>
              <a:pathLst>
                <a:path extrusionOk="0" h="516" w="202">
                  <a:moveTo>
                    <a:pt x="21" y="0"/>
                  </a:moveTo>
                  <a:cubicBezTo>
                    <a:pt x="11" y="0"/>
                    <a:pt x="0" y="11"/>
                    <a:pt x="4" y="27"/>
                  </a:cubicBezTo>
                  <a:cubicBezTo>
                    <a:pt x="29" y="103"/>
                    <a:pt x="55" y="192"/>
                    <a:pt x="80" y="275"/>
                  </a:cubicBezTo>
                  <a:cubicBezTo>
                    <a:pt x="99" y="357"/>
                    <a:pt x="131" y="440"/>
                    <a:pt x="176" y="510"/>
                  </a:cubicBezTo>
                  <a:cubicBezTo>
                    <a:pt x="178" y="514"/>
                    <a:pt x="181" y="515"/>
                    <a:pt x="184" y="515"/>
                  </a:cubicBezTo>
                  <a:cubicBezTo>
                    <a:pt x="192" y="515"/>
                    <a:pt x="201" y="508"/>
                    <a:pt x="201" y="503"/>
                  </a:cubicBezTo>
                  <a:cubicBezTo>
                    <a:pt x="188" y="414"/>
                    <a:pt x="163" y="332"/>
                    <a:pt x="131" y="255"/>
                  </a:cubicBezTo>
                  <a:cubicBezTo>
                    <a:pt x="99" y="173"/>
                    <a:pt x="68" y="90"/>
                    <a:pt x="36" y="14"/>
                  </a:cubicBezTo>
                  <a:cubicBezTo>
                    <a:pt x="33" y="4"/>
                    <a:pt x="27" y="0"/>
                    <a:pt x="21"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7"/>
            <p:cNvSpPr/>
            <p:nvPr/>
          </p:nvSpPr>
          <p:spPr>
            <a:xfrm>
              <a:off x="8327457" y="1964484"/>
              <a:ext cx="53008" cy="153703"/>
            </a:xfrm>
            <a:custGeom>
              <a:rect b="b" l="l" r="r" t="t"/>
              <a:pathLst>
                <a:path extrusionOk="0" h="722" w="249">
                  <a:moveTo>
                    <a:pt x="29" y="1"/>
                  </a:moveTo>
                  <a:cubicBezTo>
                    <a:pt x="18" y="1"/>
                    <a:pt x="7" y="7"/>
                    <a:pt x="7" y="20"/>
                  </a:cubicBezTo>
                  <a:cubicBezTo>
                    <a:pt x="1" y="147"/>
                    <a:pt x="7" y="274"/>
                    <a:pt x="39" y="401"/>
                  </a:cubicBezTo>
                  <a:cubicBezTo>
                    <a:pt x="58" y="458"/>
                    <a:pt x="77" y="522"/>
                    <a:pt x="102" y="579"/>
                  </a:cubicBezTo>
                  <a:cubicBezTo>
                    <a:pt x="121" y="630"/>
                    <a:pt x="140" y="706"/>
                    <a:pt x="198" y="719"/>
                  </a:cubicBezTo>
                  <a:cubicBezTo>
                    <a:pt x="201" y="721"/>
                    <a:pt x="204" y="721"/>
                    <a:pt x="208" y="721"/>
                  </a:cubicBezTo>
                  <a:cubicBezTo>
                    <a:pt x="217" y="721"/>
                    <a:pt x="225" y="715"/>
                    <a:pt x="229" y="706"/>
                  </a:cubicBezTo>
                  <a:cubicBezTo>
                    <a:pt x="248" y="655"/>
                    <a:pt x="204" y="592"/>
                    <a:pt x="185" y="547"/>
                  </a:cubicBezTo>
                  <a:cubicBezTo>
                    <a:pt x="159" y="490"/>
                    <a:pt x="140" y="433"/>
                    <a:pt x="128" y="376"/>
                  </a:cubicBezTo>
                  <a:cubicBezTo>
                    <a:pt x="90" y="255"/>
                    <a:pt x="64" y="141"/>
                    <a:pt x="51" y="20"/>
                  </a:cubicBezTo>
                  <a:cubicBezTo>
                    <a:pt x="51" y="7"/>
                    <a:pt x="40" y="1"/>
                    <a:pt x="29"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7"/>
            <p:cNvSpPr/>
            <p:nvPr/>
          </p:nvSpPr>
          <p:spPr>
            <a:xfrm>
              <a:off x="8303613" y="2000248"/>
              <a:ext cx="15966" cy="47686"/>
            </a:xfrm>
            <a:custGeom>
              <a:rect b="b" l="l" r="r" t="t"/>
              <a:pathLst>
                <a:path extrusionOk="0" h="224" w="75">
                  <a:moveTo>
                    <a:pt x="26" y="1"/>
                  </a:moveTo>
                  <a:cubicBezTo>
                    <a:pt x="13" y="1"/>
                    <a:pt x="1" y="9"/>
                    <a:pt x="5" y="23"/>
                  </a:cubicBezTo>
                  <a:cubicBezTo>
                    <a:pt x="11" y="49"/>
                    <a:pt x="17" y="87"/>
                    <a:pt x="24" y="119"/>
                  </a:cubicBezTo>
                  <a:cubicBezTo>
                    <a:pt x="24" y="150"/>
                    <a:pt x="36" y="182"/>
                    <a:pt x="43" y="214"/>
                  </a:cubicBezTo>
                  <a:cubicBezTo>
                    <a:pt x="46" y="220"/>
                    <a:pt x="52" y="224"/>
                    <a:pt x="59" y="224"/>
                  </a:cubicBezTo>
                  <a:cubicBezTo>
                    <a:pt x="65" y="224"/>
                    <a:pt x="71" y="220"/>
                    <a:pt x="74" y="214"/>
                  </a:cubicBezTo>
                  <a:lnTo>
                    <a:pt x="74" y="163"/>
                  </a:lnTo>
                  <a:cubicBezTo>
                    <a:pt x="74" y="144"/>
                    <a:pt x="68" y="131"/>
                    <a:pt x="68" y="112"/>
                  </a:cubicBezTo>
                  <a:lnTo>
                    <a:pt x="49" y="17"/>
                  </a:lnTo>
                  <a:cubicBezTo>
                    <a:pt x="46" y="6"/>
                    <a:pt x="36" y="1"/>
                    <a:pt x="26"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7"/>
            <p:cNvSpPr/>
            <p:nvPr/>
          </p:nvSpPr>
          <p:spPr>
            <a:xfrm>
              <a:off x="8344700" y="2147990"/>
              <a:ext cx="35339" cy="54286"/>
            </a:xfrm>
            <a:custGeom>
              <a:rect b="b" l="l" r="r" t="t"/>
              <a:pathLst>
                <a:path extrusionOk="0" h="255" w="166">
                  <a:moveTo>
                    <a:pt x="41" y="1"/>
                  </a:moveTo>
                  <a:cubicBezTo>
                    <a:pt x="23" y="1"/>
                    <a:pt x="0" y="18"/>
                    <a:pt x="9" y="35"/>
                  </a:cubicBezTo>
                  <a:lnTo>
                    <a:pt x="66" y="143"/>
                  </a:lnTo>
                  <a:cubicBezTo>
                    <a:pt x="78" y="162"/>
                    <a:pt x="85" y="181"/>
                    <a:pt x="98" y="194"/>
                  </a:cubicBezTo>
                  <a:lnTo>
                    <a:pt x="110" y="219"/>
                  </a:lnTo>
                  <a:cubicBezTo>
                    <a:pt x="117" y="232"/>
                    <a:pt x="123" y="238"/>
                    <a:pt x="136" y="251"/>
                  </a:cubicBezTo>
                  <a:cubicBezTo>
                    <a:pt x="138" y="253"/>
                    <a:pt x="143" y="255"/>
                    <a:pt x="148" y="255"/>
                  </a:cubicBezTo>
                  <a:cubicBezTo>
                    <a:pt x="156" y="255"/>
                    <a:pt x="165" y="250"/>
                    <a:pt x="161" y="238"/>
                  </a:cubicBezTo>
                  <a:cubicBezTo>
                    <a:pt x="161" y="225"/>
                    <a:pt x="161" y="213"/>
                    <a:pt x="155" y="206"/>
                  </a:cubicBezTo>
                  <a:cubicBezTo>
                    <a:pt x="155" y="194"/>
                    <a:pt x="148" y="187"/>
                    <a:pt x="142" y="175"/>
                  </a:cubicBezTo>
                  <a:lnTo>
                    <a:pt x="117" y="124"/>
                  </a:lnTo>
                  <a:cubicBezTo>
                    <a:pt x="98" y="86"/>
                    <a:pt x="78" y="54"/>
                    <a:pt x="59" y="16"/>
                  </a:cubicBezTo>
                  <a:cubicBezTo>
                    <a:pt x="57" y="5"/>
                    <a:pt x="49" y="1"/>
                    <a:pt x="41"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7"/>
            <p:cNvSpPr/>
            <p:nvPr/>
          </p:nvSpPr>
          <p:spPr>
            <a:xfrm>
              <a:off x="7541487" y="1902108"/>
              <a:ext cx="25333" cy="72807"/>
            </a:xfrm>
            <a:custGeom>
              <a:rect b="b" l="l" r="r" t="t"/>
              <a:pathLst>
                <a:path extrusionOk="0" h="342" w="119">
                  <a:moveTo>
                    <a:pt x="91" y="1"/>
                  </a:moveTo>
                  <a:cubicBezTo>
                    <a:pt x="83" y="1"/>
                    <a:pt x="75" y="5"/>
                    <a:pt x="70" y="14"/>
                  </a:cubicBezTo>
                  <a:cubicBezTo>
                    <a:pt x="45" y="65"/>
                    <a:pt x="32" y="116"/>
                    <a:pt x="20" y="173"/>
                  </a:cubicBezTo>
                  <a:cubicBezTo>
                    <a:pt x="13" y="198"/>
                    <a:pt x="7" y="224"/>
                    <a:pt x="0" y="249"/>
                  </a:cubicBezTo>
                  <a:lnTo>
                    <a:pt x="0" y="287"/>
                  </a:lnTo>
                  <a:cubicBezTo>
                    <a:pt x="0" y="306"/>
                    <a:pt x="7" y="319"/>
                    <a:pt x="7" y="332"/>
                  </a:cubicBezTo>
                  <a:cubicBezTo>
                    <a:pt x="10" y="338"/>
                    <a:pt x="18" y="341"/>
                    <a:pt x="26" y="341"/>
                  </a:cubicBezTo>
                  <a:cubicBezTo>
                    <a:pt x="34" y="341"/>
                    <a:pt x="42" y="338"/>
                    <a:pt x="45" y="332"/>
                  </a:cubicBezTo>
                  <a:cubicBezTo>
                    <a:pt x="51" y="306"/>
                    <a:pt x="58" y="281"/>
                    <a:pt x="58" y="256"/>
                  </a:cubicBezTo>
                  <a:cubicBezTo>
                    <a:pt x="58" y="230"/>
                    <a:pt x="70" y="205"/>
                    <a:pt x="70" y="179"/>
                  </a:cubicBezTo>
                  <a:cubicBezTo>
                    <a:pt x="83" y="128"/>
                    <a:pt x="96" y="78"/>
                    <a:pt x="115" y="33"/>
                  </a:cubicBezTo>
                  <a:cubicBezTo>
                    <a:pt x="119" y="13"/>
                    <a:pt x="105" y="1"/>
                    <a:pt x="91"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p:nvPr/>
          </p:nvSpPr>
          <p:spPr>
            <a:xfrm>
              <a:off x="7502316" y="1735207"/>
              <a:ext cx="59182" cy="331887"/>
            </a:xfrm>
            <a:custGeom>
              <a:rect b="b" l="l" r="r" t="t"/>
              <a:pathLst>
                <a:path extrusionOk="0" h="1559" w="278">
                  <a:moveTo>
                    <a:pt x="249" y="0"/>
                  </a:moveTo>
                  <a:cubicBezTo>
                    <a:pt x="241" y="0"/>
                    <a:pt x="234" y="5"/>
                    <a:pt x="229" y="16"/>
                  </a:cubicBezTo>
                  <a:cubicBezTo>
                    <a:pt x="134" y="258"/>
                    <a:pt x="70" y="512"/>
                    <a:pt x="32" y="773"/>
                  </a:cubicBezTo>
                  <a:cubicBezTo>
                    <a:pt x="19" y="900"/>
                    <a:pt x="7" y="1027"/>
                    <a:pt x="0" y="1160"/>
                  </a:cubicBezTo>
                  <a:lnTo>
                    <a:pt x="0" y="1351"/>
                  </a:lnTo>
                  <a:cubicBezTo>
                    <a:pt x="0" y="1415"/>
                    <a:pt x="13" y="1478"/>
                    <a:pt x="38" y="1542"/>
                  </a:cubicBezTo>
                  <a:cubicBezTo>
                    <a:pt x="42" y="1552"/>
                    <a:pt x="52" y="1558"/>
                    <a:pt x="64" y="1558"/>
                  </a:cubicBezTo>
                  <a:cubicBezTo>
                    <a:pt x="73" y="1558"/>
                    <a:pt x="83" y="1553"/>
                    <a:pt x="89" y="1542"/>
                  </a:cubicBezTo>
                  <a:cubicBezTo>
                    <a:pt x="102" y="1484"/>
                    <a:pt x="102" y="1421"/>
                    <a:pt x="102" y="1364"/>
                  </a:cubicBezTo>
                  <a:lnTo>
                    <a:pt x="102" y="1179"/>
                  </a:lnTo>
                  <a:cubicBezTo>
                    <a:pt x="102" y="1052"/>
                    <a:pt x="108" y="919"/>
                    <a:pt x="121" y="792"/>
                  </a:cubicBezTo>
                  <a:cubicBezTo>
                    <a:pt x="153" y="538"/>
                    <a:pt x="204" y="283"/>
                    <a:pt x="273" y="36"/>
                  </a:cubicBezTo>
                  <a:cubicBezTo>
                    <a:pt x="277" y="15"/>
                    <a:pt x="263" y="0"/>
                    <a:pt x="249"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p:nvPr/>
          </p:nvSpPr>
          <p:spPr>
            <a:xfrm>
              <a:off x="7477834" y="1908069"/>
              <a:ext cx="8303" cy="71529"/>
            </a:xfrm>
            <a:custGeom>
              <a:rect b="b" l="l" r="r" t="t"/>
              <a:pathLst>
                <a:path extrusionOk="0" h="336" w="39">
                  <a:moveTo>
                    <a:pt x="19" y="0"/>
                  </a:moveTo>
                  <a:cubicBezTo>
                    <a:pt x="13" y="0"/>
                    <a:pt x="7" y="4"/>
                    <a:pt x="7" y="12"/>
                  </a:cubicBezTo>
                  <a:lnTo>
                    <a:pt x="7" y="164"/>
                  </a:lnTo>
                  <a:cubicBezTo>
                    <a:pt x="1" y="215"/>
                    <a:pt x="1" y="266"/>
                    <a:pt x="7" y="317"/>
                  </a:cubicBezTo>
                  <a:cubicBezTo>
                    <a:pt x="7" y="329"/>
                    <a:pt x="15" y="336"/>
                    <a:pt x="23" y="336"/>
                  </a:cubicBezTo>
                  <a:cubicBezTo>
                    <a:pt x="31" y="336"/>
                    <a:pt x="39" y="329"/>
                    <a:pt x="39" y="317"/>
                  </a:cubicBezTo>
                  <a:cubicBezTo>
                    <a:pt x="39" y="266"/>
                    <a:pt x="39" y="215"/>
                    <a:pt x="39" y="170"/>
                  </a:cubicBezTo>
                  <a:cubicBezTo>
                    <a:pt x="39" y="120"/>
                    <a:pt x="39" y="69"/>
                    <a:pt x="39" y="18"/>
                  </a:cubicBezTo>
                  <a:cubicBezTo>
                    <a:pt x="39" y="7"/>
                    <a:pt x="28" y="0"/>
                    <a:pt x="19"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7"/>
            <p:cNvSpPr/>
            <p:nvPr/>
          </p:nvSpPr>
          <p:spPr>
            <a:xfrm>
              <a:off x="7690293" y="1709874"/>
              <a:ext cx="29165" cy="66420"/>
            </a:xfrm>
            <a:custGeom>
              <a:rect b="b" l="l" r="r" t="t"/>
              <a:pathLst>
                <a:path extrusionOk="0" h="312" w="137">
                  <a:moveTo>
                    <a:pt x="115" y="0"/>
                  </a:moveTo>
                  <a:cubicBezTo>
                    <a:pt x="111" y="0"/>
                    <a:pt x="106" y="3"/>
                    <a:pt x="102" y="8"/>
                  </a:cubicBezTo>
                  <a:cubicBezTo>
                    <a:pt x="77" y="53"/>
                    <a:pt x="51" y="97"/>
                    <a:pt x="32" y="148"/>
                  </a:cubicBezTo>
                  <a:cubicBezTo>
                    <a:pt x="26" y="174"/>
                    <a:pt x="20" y="205"/>
                    <a:pt x="13" y="231"/>
                  </a:cubicBezTo>
                  <a:cubicBezTo>
                    <a:pt x="0" y="256"/>
                    <a:pt x="0" y="282"/>
                    <a:pt x="13" y="307"/>
                  </a:cubicBezTo>
                  <a:cubicBezTo>
                    <a:pt x="16" y="310"/>
                    <a:pt x="20" y="312"/>
                    <a:pt x="23" y="312"/>
                  </a:cubicBezTo>
                  <a:cubicBezTo>
                    <a:pt x="26" y="312"/>
                    <a:pt x="29" y="310"/>
                    <a:pt x="32" y="307"/>
                  </a:cubicBezTo>
                  <a:cubicBezTo>
                    <a:pt x="51" y="288"/>
                    <a:pt x="58" y="269"/>
                    <a:pt x="58" y="243"/>
                  </a:cubicBezTo>
                  <a:cubicBezTo>
                    <a:pt x="64" y="218"/>
                    <a:pt x="70" y="193"/>
                    <a:pt x="77" y="167"/>
                  </a:cubicBezTo>
                  <a:cubicBezTo>
                    <a:pt x="89" y="116"/>
                    <a:pt x="108" y="72"/>
                    <a:pt x="128" y="27"/>
                  </a:cubicBezTo>
                  <a:cubicBezTo>
                    <a:pt x="137" y="14"/>
                    <a:pt x="126" y="0"/>
                    <a:pt x="115"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7"/>
            <p:cNvSpPr/>
            <p:nvPr/>
          </p:nvSpPr>
          <p:spPr>
            <a:xfrm>
              <a:off x="7725419" y="1709874"/>
              <a:ext cx="16392" cy="36616"/>
            </a:xfrm>
            <a:custGeom>
              <a:rect b="b" l="l" r="r" t="t"/>
              <a:pathLst>
                <a:path extrusionOk="0" h="172" w="77">
                  <a:moveTo>
                    <a:pt x="47" y="0"/>
                  </a:moveTo>
                  <a:cubicBezTo>
                    <a:pt x="41" y="0"/>
                    <a:pt x="32" y="10"/>
                    <a:pt x="32" y="15"/>
                  </a:cubicBezTo>
                  <a:cubicBezTo>
                    <a:pt x="20" y="59"/>
                    <a:pt x="7" y="104"/>
                    <a:pt x="1" y="148"/>
                  </a:cubicBezTo>
                  <a:cubicBezTo>
                    <a:pt x="1" y="164"/>
                    <a:pt x="10" y="172"/>
                    <a:pt x="20" y="172"/>
                  </a:cubicBezTo>
                  <a:cubicBezTo>
                    <a:pt x="27" y="172"/>
                    <a:pt x="34" y="168"/>
                    <a:pt x="39" y="161"/>
                  </a:cubicBezTo>
                  <a:cubicBezTo>
                    <a:pt x="52" y="116"/>
                    <a:pt x="58" y="66"/>
                    <a:pt x="71" y="21"/>
                  </a:cubicBezTo>
                  <a:cubicBezTo>
                    <a:pt x="77" y="8"/>
                    <a:pt x="64" y="8"/>
                    <a:pt x="52" y="2"/>
                  </a:cubicBezTo>
                  <a:cubicBezTo>
                    <a:pt x="50" y="1"/>
                    <a:pt x="49" y="0"/>
                    <a:pt x="47"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7"/>
            <p:cNvSpPr/>
            <p:nvPr/>
          </p:nvSpPr>
          <p:spPr>
            <a:xfrm>
              <a:off x="8196320" y="1473785"/>
              <a:ext cx="39384" cy="38319"/>
            </a:xfrm>
            <a:custGeom>
              <a:rect b="b" l="l" r="r" t="t"/>
              <a:pathLst>
                <a:path extrusionOk="0" h="180" w="185">
                  <a:moveTo>
                    <a:pt x="25" y="1"/>
                  </a:moveTo>
                  <a:cubicBezTo>
                    <a:pt x="19" y="1"/>
                    <a:pt x="13" y="2"/>
                    <a:pt x="7" y="5"/>
                  </a:cubicBezTo>
                  <a:cubicBezTo>
                    <a:pt x="0" y="18"/>
                    <a:pt x="0" y="31"/>
                    <a:pt x="7" y="37"/>
                  </a:cubicBezTo>
                  <a:lnTo>
                    <a:pt x="64" y="101"/>
                  </a:lnTo>
                  <a:cubicBezTo>
                    <a:pt x="83" y="120"/>
                    <a:pt x="102" y="139"/>
                    <a:pt x="121" y="158"/>
                  </a:cubicBezTo>
                  <a:cubicBezTo>
                    <a:pt x="121" y="164"/>
                    <a:pt x="127" y="164"/>
                    <a:pt x="134" y="171"/>
                  </a:cubicBezTo>
                  <a:cubicBezTo>
                    <a:pt x="143" y="175"/>
                    <a:pt x="152" y="179"/>
                    <a:pt x="158" y="179"/>
                  </a:cubicBezTo>
                  <a:cubicBezTo>
                    <a:pt x="161" y="179"/>
                    <a:pt x="164" y="179"/>
                    <a:pt x="165" y="177"/>
                  </a:cubicBezTo>
                  <a:cubicBezTo>
                    <a:pt x="178" y="171"/>
                    <a:pt x="184" y="164"/>
                    <a:pt x="184" y="151"/>
                  </a:cubicBezTo>
                  <a:cubicBezTo>
                    <a:pt x="184" y="139"/>
                    <a:pt x="178" y="132"/>
                    <a:pt x="172" y="126"/>
                  </a:cubicBezTo>
                  <a:cubicBezTo>
                    <a:pt x="146" y="101"/>
                    <a:pt x="127" y="82"/>
                    <a:pt x="108" y="69"/>
                  </a:cubicBezTo>
                  <a:lnTo>
                    <a:pt x="38" y="5"/>
                  </a:lnTo>
                  <a:cubicBezTo>
                    <a:pt x="35" y="2"/>
                    <a:pt x="30" y="1"/>
                    <a:pt x="25"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7"/>
            <p:cNvSpPr/>
            <p:nvPr/>
          </p:nvSpPr>
          <p:spPr>
            <a:xfrm>
              <a:off x="8160981" y="1487409"/>
              <a:ext cx="53221" cy="50241"/>
            </a:xfrm>
            <a:custGeom>
              <a:rect b="b" l="l" r="r" t="t"/>
              <a:pathLst>
                <a:path extrusionOk="0" h="236" w="250">
                  <a:moveTo>
                    <a:pt x="27" y="0"/>
                  </a:moveTo>
                  <a:cubicBezTo>
                    <a:pt x="22" y="0"/>
                    <a:pt x="17" y="2"/>
                    <a:pt x="14" y="5"/>
                  </a:cubicBezTo>
                  <a:cubicBezTo>
                    <a:pt x="1" y="11"/>
                    <a:pt x="1" y="30"/>
                    <a:pt x="14" y="37"/>
                  </a:cubicBezTo>
                  <a:lnTo>
                    <a:pt x="90" y="132"/>
                  </a:lnTo>
                  <a:cubicBezTo>
                    <a:pt x="109" y="151"/>
                    <a:pt x="122" y="164"/>
                    <a:pt x="134" y="176"/>
                  </a:cubicBezTo>
                  <a:lnTo>
                    <a:pt x="153" y="202"/>
                  </a:lnTo>
                  <a:cubicBezTo>
                    <a:pt x="166" y="208"/>
                    <a:pt x="173" y="221"/>
                    <a:pt x="179" y="227"/>
                  </a:cubicBezTo>
                  <a:cubicBezTo>
                    <a:pt x="186" y="233"/>
                    <a:pt x="194" y="236"/>
                    <a:pt x="202" y="236"/>
                  </a:cubicBezTo>
                  <a:cubicBezTo>
                    <a:pt x="227" y="236"/>
                    <a:pt x="249" y="207"/>
                    <a:pt x="230" y="183"/>
                  </a:cubicBezTo>
                  <a:cubicBezTo>
                    <a:pt x="223" y="170"/>
                    <a:pt x="211" y="164"/>
                    <a:pt x="204" y="157"/>
                  </a:cubicBezTo>
                  <a:lnTo>
                    <a:pt x="185" y="132"/>
                  </a:lnTo>
                  <a:cubicBezTo>
                    <a:pt x="166" y="119"/>
                    <a:pt x="153" y="107"/>
                    <a:pt x="134" y="87"/>
                  </a:cubicBezTo>
                  <a:lnTo>
                    <a:pt x="45" y="5"/>
                  </a:lnTo>
                  <a:cubicBezTo>
                    <a:pt x="39" y="2"/>
                    <a:pt x="33" y="0"/>
                    <a:pt x="27"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8914592" y="2838374"/>
              <a:ext cx="44919" cy="34062"/>
            </a:xfrm>
            <a:custGeom>
              <a:rect b="b" l="l" r="r" t="t"/>
              <a:pathLst>
                <a:path extrusionOk="0" h="160" w="211">
                  <a:moveTo>
                    <a:pt x="191" y="1"/>
                  </a:moveTo>
                  <a:cubicBezTo>
                    <a:pt x="178" y="7"/>
                    <a:pt x="172" y="7"/>
                    <a:pt x="159" y="14"/>
                  </a:cubicBezTo>
                  <a:lnTo>
                    <a:pt x="134" y="26"/>
                  </a:lnTo>
                  <a:cubicBezTo>
                    <a:pt x="121" y="39"/>
                    <a:pt x="109" y="52"/>
                    <a:pt x="90" y="58"/>
                  </a:cubicBezTo>
                  <a:cubicBezTo>
                    <a:pt x="77" y="71"/>
                    <a:pt x="64" y="84"/>
                    <a:pt x="45" y="96"/>
                  </a:cubicBezTo>
                  <a:lnTo>
                    <a:pt x="26" y="109"/>
                  </a:lnTo>
                  <a:cubicBezTo>
                    <a:pt x="20" y="115"/>
                    <a:pt x="13" y="128"/>
                    <a:pt x="7" y="134"/>
                  </a:cubicBezTo>
                  <a:cubicBezTo>
                    <a:pt x="1" y="147"/>
                    <a:pt x="13" y="160"/>
                    <a:pt x="26" y="160"/>
                  </a:cubicBezTo>
                  <a:cubicBezTo>
                    <a:pt x="45" y="153"/>
                    <a:pt x="64" y="147"/>
                    <a:pt x="77" y="134"/>
                  </a:cubicBezTo>
                  <a:lnTo>
                    <a:pt x="128" y="103"/>
                  </a:lnTo>
                  <a:cubicBezTo>
                    <a:pt x="140" y="96"/>
                    <a:pt x="153" y="84"/>
                    <a:pt x="166" y="71"/>
                  </a:cubicBezTo>
                  <a:lnTo>
                    <a:pt x="185" y="58"/>
                  </a:lnTo>
                  <a:cubicBezTo>
                    <a:pt x="198" y="45"/>
                    <a:pt x="198" y="39"/>
                    <a:pt x="204" y="33"/>
                  </a:cubicBezTo>
                  <a:cubicBezTo>
                    <a:pt x="210" y="26"/>
                    <a:pt x="210" y="20"/>
                    <a:pt x="204" y="14"/>
                  </a:cubicBezTo>
                  <a:cubicBezTo>
                    <a:pt x="204" y="7"/>
                    <a:pt x="198" y="1"/>
                    <a:pt x="191"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p:nvPr/>
          </p:nvSpPr>
          <p:spPr>
            <a:xfrm>
              <a:off x="8474986" y="2463911"/>
              <a:ext cx="36616" cy="67697"/>
            </a:xfrm>
            <a:custGeom>
              <a:rect b="b" l="l" r="r" t="t"/>
              <a:pathLst>
                <a:path extrusionOk="0" h="318" w="172">
                  <a:moveTo>
                    <a:pt x="13" y="1"/>
                  </a:moveTo>
                  <a:cubicBezTo>
                    <a:pt x="7" y="1"/>
                    <a:pt x="0" y="8"/>
                    <a:pt x="0" y="19"/>
                  </a:cubicBezTo>
                  <a:cubicBezTo>
                    <a:pt x="7" y="108"/>
                    <a:pt x="32" y="197"/>
                    <a:pt x="89" y="267"/>
                  </a:cubicBezTo>
                  <a:cubicBezTo>
                    <a:pt x="102" y="286"/>
                    <a:pt x="121" y="317"/>
                    <a:pt x="146" y="317"/>
                  </a:cubicBezTo>
                  <a:cubicBezTo>
                    <a:pt x="153" y="317"/>
                    <a:pt x="165" y="305"/>
                    <a:pt x="165" y="298"/>
                  </a:cubicBezTo>
                  <a:cubicBezTo>
                    <a:pt x="172" y="279"/>
                    <a:pt x="165" y="267"/>
                    <a:pt x="153" y="260"/>
                  </a:cubicBezTo>
                  <a:cubicBezTo>
                    <a:pt x="146" y="241"/>
                    <a:pt x="127" y="222"/>
                    <a:pt x="121" y="203"/>
                  </a:cubicBezTo>
                  <a:lnTo>
                    <a:pt x="83" y="146"/>
                  </a:lnTo>
                  <a:cubicBezTo>
                    <a:pt x="57" y="101"/>
                    <a:pt x="38" y="57"/>
                    <a:pt x="26" y="12"/>
                  </a:cubicBezTo>
                  <a:cubicBezTo>
                    <a:pt x="23" y="4"/>
                    <a:pt x="18" y="1"/>
                    <a:pt x="13"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8538425" y="2610588"/>
              <a:ext cx="24269" cy="35765"/>
            </a:xfrm>
            <a:custGeom>
              <a:rect b="b" l="l" r="r" t="t"/>
              <a:pathLst>
                <a:path extrusionOk="0" h="168" w="114">
                  <a:moveTo>
                    <a:pt x="17" y="1"/>
                  </a:moveTo>
                  <a:cubicBezTo>
                    <a:pt x="14" y="1"/>
                    <a:pt x="11" y="1"/>
                    <a:pt x="7" y="3"/>
                  </a:cubicBezTo>
                  <a:cubicBezTo>
                    <a:pt x="1" y="3"/>
                    <a:pt x="1" y="16"/>
                    <a:pt x="1" y="22"/>
                  </a:cubicBezTo>
                  <a:lnTo>
                    <a:pt x="39" y="92"/>
                  </a:lnTo>
                  <a:lnTo>
                    <a:pt x="58" y="124"/>
                  </a:lnTo>
                  <a:cubicBezTo>
                    <a:pt x="64" y="137"/>
                    <a:pt x="77" y="149"/>
                    <a:pt x="84" y="162"/>
                  </a:cubicBezTo>
                  <a:cubicBezTo>
                    <a:pt x="87" y="166"/>
                    <a:pt x="92" y="167"/>
                    <a:pt x="96" y="167"/>
                  </a:cubicBezTo>
                  <a:cubicBezTo>
                    <a:pt x="105" y="167"/>
                    <a:pt x="113" y="158"/>
                    <a:pt x="109" y="149"/>
                  </a:cubicBezTo>
                  <a:cubicBezTo>
                    <a:pt x="103" y="137"/>
                    <a:pt x="96" y="124"/>
                    <a:pt x="90" y="111"/>
                  </a:cubicBezTo>
                  <a:lnTo>
                    <a:pt x="71" y="80"/>
                  </a:lnTo>
                  <a:lnTo>
                    <a:pt x="33" y="10"/>
                  </a:lnTo>
                  <a:cubicBezTo>
                    <a:pt x="28" y="5"/>
                    <a:pt x="24" y="1"/>
                    <a:pt x="17"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8483075" y="2390040"/>
              <a:ext cx="146890" cy="269938"/>
            </a:xfrm>
            <a:custGeom>
              <a:rect b="b" l="l" r="r" t="t"/>
              <a:pathLst>
                <a:path extrusionOk="0" h="1268" w="690">
                  <a:moveTo>
                    <a:pt x="25" y="0"/>
                  </a:moveTo>
                  <a:cubicBezTo>
                    <a:pt x="14" y="0"/>
                    <a:pt x="0" y="10"/>
                    <a:pt x="0" y="23"/>
                  </a:cubicBezTo>
                  <a:cubicBezTo>
                    <a:pt x="26" y="258"/>
                    <a:pt x="96" y="486"/>
                    <a:pt x="204" y="696"/>
                  </a:cubicBezTo>
                  <a:cubicBezTo>
                    <a:pt x="255" y="798"/>
                    <a:pt x="312" y="900"/>
                    <a:pt x="382" y="995"/>
                  </a:cubicBezTo>
                  <a:cubicBezTo>
                    <a:pt x="439" y="1097"/>
                    <a:pt x="521" y="1185"/>
                    <a:pt x="610" y="1262"/>
                  </a:cubicBezTo>
                  <a:cubicBezTo>
                    <a:pt x="617" y="1266"/>
                    <a:pt x="624" y="1267"/>
                    <a:pt x="632" y="1267"/>
                  </a:cubicBezTo>
                  <a:cubicBezTo>
                    <a:pt x="660" y="1267"/>
                    <a:pt x="689" y="1241"/>
                    <a:pt x="674" y="1211"/>
                  </a:cubicBezTo>
                  <a:cubicBezTo>
                    <a:pt x="617" y="1116"/>
                    <a:pt x="534" y="1039"/>
                    <a:pt x="471" y="944"/>
                  </a:cubicBezTo>
                  <a:cubicBezTo>
                    <a:pt x="401" y="849"/>
                    <a:pt x="344" y="753"/>
                    <a:pt x="286" y="645"/>
                  </a:cubicBezTo>
                  <a:cubicBezTo>
                    <a:pt x="185" y="442"/>
                    <a:pt x="102" y="232"/>
                    <a:pt x="39" y="10"/>
                  </a:cubicBezTo>
                  <a:cubicBezTo>
                    <a:pt x="36" y="3"/>
                    <a:pt x="31" y="0"/>
                    <a:pt x="25"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p:nvPr/>
          </p:nvSpPr>
          <p:spPr>
            <a:xfrm>
              <a:off x="8915870" y="2431339"/>
              <a:ext cx="101759" cy="293781"/>
            </a:xfrm>
            <a:custGeom>
              <a:rect b="b" l="l" r="r" t="t"/>
              <a:pathLst>
                <a:path extrusionOk="0" h="1380" w="478">
                  <a:moveTo>
                    <a:pt x="172" y="0"/>
                  </a:moveTo>
                  <a:lnTo>
                    <a:pt x="172" y="0"/>
                  </a:lnTo>
                  <a:cubicBezTo>
                    <a:pt x="223" y="280"/>
                    <a:pt x="217" y="572"/>
                    <a:pt x="160" y="858"/>
                  </a:cubicBezTo>
                  <a:cubicBezTo>
                    <a:pt x="160" y="864"/>
                    <a:pt x="160" y="864"/>
                    <a:pt x="153" y="871"/>
                  </a:cubicBezTo>
                  <a:cubicBezTo>
                    <a:pt x="166" y="972"/>
                    <a:pt x="160" y="1068"/>
                    <a:pt x="141" y="1169"/>
                  </a:cubicBezTo>
                  <a:cubicBezTo>
                    <a:pt x="141" y="1169"/>
                    <a:pt x="141" y="1176"/>
                    <a:pt x="141" y="1182"/>
                  </a:cubicBezTo>
                  <a:lnTo>
                    <a:pt x="141" y="1195"/>
                  </a:lnTo>
                  <a:cubicBezTo>
                    <a:pt x="134" y="1214"/>
                    <a:pt x="128" y="1227"/>
                    <a:pt x="128" y="1246"/>
                  </a:cubicBezTo>
                  <a:cubicBezTo>
                    <a:pt x="122" y="1258"/>
                    <a:pt x="115" y="1265"/>
                    <a:pt x="103" y="1271"/>
                  </a:cubicBezTo>
                  <a:cubicBezTo>
                    <a:pt x="90" y="1284"/>
                    <a:pt x="84" y="1297"/>
                    <a:pt x="71" y="1316"/>
                  </a:cubicBezTo>
                  <a:cubicBezTo>
                    <a:pt x="52" y="1341"/>
                    <a:pt x="33" y="1360"/>
                    <a:pt x="7" y="1373"/>
                  </a:cubicBezTo>
                  <a:lnTo>
                    <a:pt x="1" y="1379"/>
                  </a:lnTo>
                  <a:cubicBezTo>
                    <a:pt x="84" y="1335"/>
                    <a:pt x="179" y="1290"/>
                    <a:pt x="249" y="1258"/>
                  </a:cubicBezTo>
                  <a:cubicBezTo>
                    <a:pt x="325" y="1220"/>
                    <a:pt x="401" y="1188"/>
                    <a:pt x="478" y="1157"/>
                  </a:cubicBezTo>
                  <a:cubicBezTo>
                    <a:pt x="433" y="972"/>
                    <a:pt x="395" y="782"/>
                    <a:pt x="350" y="604"/>
                  </a:cubicBezTo>
                  <a:cubicBezTo>
                    <a:pt x="300" y="400"/>
                    <a:pt x="242" y="203"/>
                    <a:pt x="179" y="6"/>
                  </a:cubicBezTo>
                  <a:lnTo>
                    <a:pt x="172" y="0"/>
                  </a:ln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p:nvPr/>
          </p:nvSpPr>
          <p:spPr>
            <a:xfrm>
              <a:off x="7330518" y="1126357"/>
              <a:ext cx="322095" cy="126879"/>
            </a:xfrm>
            <a:custGeom>
              <a:rect b="b" l="l" r="r" t="t"/>
              <a:pathLst>
                <a:path extrusionOk="0" h="596" w="1513">
                  <a:moveTo>
                    <a:pt x="1177" y="0"/>
                  </a:moveTo>
                  <a:cubicBezTo>
                    <a:pt x="1144" y="0"/>
                    <a:pt x="1111" y="8"/>
                    <a:pt x="1080" y="23"/>
                  </a:cubicBezTo>
                  <a:cubicBezTo>
                    <a:pt x="934" y="61"/>
                    <a:pt x="794" y="112"/>
                    <a:pt x="661" y="169"/>
                  </a:cubicBezTo>
                  <a:cubicBezTo>
                    <a:pt x="426" y="265"/>
                    <a:pt x="210" y="385"/>
                    <a:pt x="0" y="532"/>
                  </a:cubicBezTo>
                  <a:lnTo>
                    <a:pt x="38" y="532"/>
                  </a:lnTo>
                  <a:cubicBezTo>
                    <a:pt x="311" y="481"/>
                    <a:pt x="597" y="449"/>
                    <a:pt x="877" y="443"/>
                  </a:cubicBezTo>
                  <a:cubicBezTo>
                    <a:pt x="1017" y="443"/>
                    <a:pt x="1150" y="462"/>
                    <a:pt x="1284" y="500"/>
                  </a:cubicBezTo>
                  <a:cubicBezTo>
                    <a:pt x="1347" y="519"/>
                    <a:pt x="1411" y="538"/>
                    <a:pt x="1474" y="570"/>
                  </a:cubicBezTo>
                  <a:cubicBezTo>
                    <a:pt x="1487" y="576"/>
                    <a:pt x="1500" y="589"/>
                    <a:pt x="1513" y="595"/>
                  </a:cubicBezTo>
                  <a:cubicBezTo>
                    <a:pt x="1481" y="455"/>
                    <a:pt x="1443" y="322"/>
                    <a:pt x="1385" y="195"/>
                  </a:cubicBezTo>
                  <a:cubicBezTo>
                    <a:pt x="1366" y="131"/>
                    <a:pt x="1328" y="74"/>
                    <a:pt x="1277" y="30"/>
                  </a:cubicBezTo>
                  <a:cubicBezTo>
                    <a:pt x="1248" y="10"/>
                    <a:pt x="1212" y="0"/>
                    <a:pt x="11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7"/>
            <p:cNvSpPr/>
            <p:nvPr/>
          </p:nvSpPr>
          <p:spPr>
            <a:xfrm>
              <a:off x="7327750" y="1240676"/>
              <a:ext cx="334442" cy="142633"/>
            </a:xfrm>
            <a:custGeom>
              <a:rect b="b" l="l" r="r" t="t"/>
              <a:pathLst>
                <a:path extrusionOk="0" h="670" w="1571">
                  <a:moveTo>
                    <a:pt x="807" y="0"/>
                  </a:moveTo>
                  <a:cubicBezTo>
                    <a:pt x="537" y="0"/>
                    <a:pt x="271" y="52"/>
                    <a:pt x="0" y="52"/>
                  </a:cubicBezTo>
                  <a:cubicBezTo>
                    <a:pt x="127" y="153"/>
                    <a:pt x="255" y="261"/>
                    <a:pt x="375" y="369"/>
                  </a:cubicBezTo>
                  <a:cubicBezTo>
                    <a:pt x="509" y="478"/>
                    <a:pt x="630" y="611"/>
                    <a:pt x="801" y="649"/>
                  </a:cubicBezTo>
                  <a:cubicBezTo>
                    <a:pt x="873" y="663"/>
                    <a:pt x="946" y="669"/>
                    <a:pt x="1020" y="669"/>
                  </a:cubicBezTo>
                  <a:cubicBezTo>
                    <a:pt x="1084" y="669"/>
                    <a:pt x="1149" y="664"/>
                    <a:pt x="1214" y="655"/>
                  </a:cubicBezTo>
                  <a:cubicBezTo>
                    <a:pt x="1329" y="649"/>
                    <a:pt x="1462" y="624"/>
                    <a:pt x="1526" y="516"/>
                  </a:cubicBezTo>
                  <a:cubicBezTo>
                    <a:pt x="1564" y="420"/>
                    <a:pt x="1570" y="306"/>
                    <a:pt x="1545" y="198"/>
                  </a:cubicBezTo>
                  <a:cubicBezTo>
                    <a:pt x="1526" y="198"/>
                    <a:pt x="1513" y="185"/>
                    <a:pt x="1494" y="172"/>
                  </a:cubicBezTo>
                  <a:cubicBezTo>
                    <a:pt x="1468" y="160"/>
                    <a:pt x="1443" y="141"/>
                    <a:pt x="1418" y="128"/>
                  </a:cubicBezTo>
                  <a:cubicBezTo>
                    <a:pt x="1360" y="96"/>
                    <a:pt x="1297" y="77"/>
                    <a:pt x="1233" y="58"/>
                  </a:cubicBezTo>
                  <a:cubicBezTo>
                    <a:pt x="1112" y="20"/>
                    <a:pt x="979" y="1"/>
                    <a:pt x="852" y="1"/>
                  </a:cubicBezTo>
                  <a:cubicBezTo>
                    <a:pt x="837" y="1"/>
                    <a:pt x="822" y="0"/>
                    <a:pt x="8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7188311" y="910918"/>
              <a:ext cx="1748210" cy="2372601"/>
            </a:xfrm>
            <a:custGeom>
              <a:rect b="b" l="l" r="r" t="t"/>
              <a:pathLst>
                <a:path extrusionOk="0" h="11145" w="8212">
                  <a:moveTo>
                    <a:pt x="2709" y="11067"/>
                  </a:moveTo>
                  <a:cubicBezTo>
                    <a:pt x="2711" y="11067"/>
                    <a:pt x="2713" y="11068"/>
                    <a:pt x="2714" y="11069"/>
                  </a:cubicBezTo>
                  <a:lnTo>
                    <a:pt x="2721" y="11069"/>
                  </a:lnTo>
                  <a:lnTo>
                    <a:pt x="2709" y="11067"/>
                  </a:lnTo>
                  <a:close/>
                  <a:moveTo>
                    <a:pt x="3528" y="1"/>
                  </a:moveTo>
                  <a:cubicBezTo>
                    <a:pt x="3482" y="1"/>
                    <a:pt x="3436" y="2"/>
                    <a:pt x="3388" y="6"/>
                  </a:cubicBezTo>
                  <a:cubicBezTo>
                    <a:pt x="2969" y="31"/>
                    <a:pt x="2555" y="158"/>
                    <a:pt x="2187" y="368"/>
                  </a:cubicBezTo>
                  <a:cubicBezTo>
                    <a:pt x="1901" y="546"/>
                    <a:pt x="1640" y="762"/>
                    <a:pt x="1424" y="1022"/>
                  </a:cubicBezTo>
                  <a:lnTo>
                    <a:pt x="1488" y="1003"/>
                  </a:lnTo>
                  <a:cubicBezTo>
                    <a:pt x="1564" y="978"/>
                    <a:pt x="1640" y="953"/>
                    <a:pt x="1717" y="927"/>
                  </a:cubicBezTo>
                  <a:cubicBezTo>
                    <a:pt x="1759" y="913"/>
                    <a:pt x="1806" y="905"/>
                    <a:pt x="1854" y="905"/>
                  </a:cubicBezTo>
                  <a:cubicBezTo>
                    <a:pt x="1891" y="905"/>
                    <a:pt x="1928" y="910"/>
                    <a:pt x="1964" y="921"/>
                  </a:cubicBezTo>
                  <a:cubicBezTo>
                    <a:pt x="2092" y="978"/>
                    <a:pt x="2155" y="1150"/>
                    <a:pt x="2200" y="1270"/>
                  </a:cubicBezTo>
                  <a:cubicBezTo>
                    <a:pt x="2263" y="1436"/>
                    <a:pt x="2301" y="1607"/>
                    <a:pt x="2320" y="1779"/>
                  </a:cubicBezTo>
                  <a:cubicBezTo>
                    <a:pt x="2333" y="1925"/>
                    <a:pt x="2333" y="2084"/>
                    <a:pt x="2225" y="2192"/>
                  </a:cubicBezTo>
                  <a:cubicBezTo>
                    <a:pt x="2117" y="2281"/>
                    <a:pt x="1990" y="2325"/>
                    <a:pt x="1856" y="2325"/>
                  </a:cubicBezTo>
                  <a:cubicBezTo>
                    <a:pt x="1811" y="2330"/>
                    <a:pt x="1766" y="2332"/>
                    <a:pt x="1721" y="2332"/>
                  </a:cubicBezTo>
                  <a:cubicBezTo>
                    <a:pt x="1639" y="2332"/>
                    <a:pt x="1557" y="2325"/>
                    <a:pt x="1475" y="2312"/>
                  </a:cubicBezTo>
                  <a:cubicBezTo>
                    <a:pt x="1456" y="2370"/>
                    <a:pt x="1418" y="2414"/>
                    <a:pt x="1393" y="2465"/>
                  </a:cubicBezTo>
                  <a:cubicBezTo>
                    <a:pt x="1361" y="2535"/>
                    <a:pt x="1323" y="2598"/>
                    <a:pt x="1285" y="2668"/>
                  </a:cubicBezTo>
                  <a:cubicBezTo>
                    <a:pt x="1272" y="2700"/>
                    <a:pt x="1253" y="2738"/>
                    <a:pt x="1240" y="2770"/>
                  </a:cubicBezTo>
                  <a:cubicBezTo>
                    <a:pt x="1240" y="2776"/>
                    <a:pt x="1240" y="2783"/>
                    <a:pt x="1240" y="2783"/>
                  </a:cubicBezTo>
                  <a:cubicBezTo>
                    <a:pt x="1164" y="2935"/>
                    <a:pt x="1088" y="3094"/>
                    <a:pt x="1018" y="3240"/>
                  </a:cubicBezTo>
                  <a:cubicBezTo>
                    <a:pt x="948" y="3386"/>
                    <a:pt x="871" y="3533"/>
                    <a:pt x="808" y="3679"/>
                  </a:cubicBezTo>
                  <a:cubicBezTo>
                    <a:pt x="763" y="3787"/>
                    <a:pt x="719" y="3888"/>
                    <a:pt x="668" y="3996"/>
                  </a:cubicBezTo>
                  <a:cubicBezTo>
                    <a:pt x="674" y="3990"/>
                    <a:pt x="681" y="3984"/>
                    <a:pt x="681" y="3984"/>
                  </a:cubicBezTo>
                  <a:cubicBezTo>
                    <a:pt x="685" y="3976"/>
                    <a:pt x="690" y="3973"/>
                    <a:pt x="696" y="3973"/>
                  </a:cubicBezTo>
                  <a:cubicBezTo>
                    <a:pt x="709" y="3973"/>
                    <a:pt x="723" y="3990"/>
                    <a:pt x="719" y="4003"/>
                  </a:cubicBezTo>
                  <a:cubicBezTo>
                    <a:pt x="605" y="4238"/>
                    <a:pt x="497" y="4473"/>
                    <a:pt x="408" y="4721"/>
                  </a:cubicBezTo>
                  <a:cubicBezTo>
                    <a:pt x="293" y="5026"/>
                    <a:pt x="198" y="5350"/>
                    <a:pt x="128" y="5674"/>
                  </a:cubicBezTo>
                  <a:cubicBezTo>
                    <a:pt x="103" y="5801"/>
                    <a:pt x="83" y="5928"/>
                    <a:pt x="64" y="6055"/>
                  </a:cubicBezTo>
                  <a:cubicBezTo>
                    <a:pt x="33" y="6246"/>
                    <a:pt x="14" y="6437"/>
                    <a:pt x="1" y="6627"/>
                  </a:cubicBezTo>
                  <a:cubicBezTo>
                    <a:pt x="14" y="6557"/>
                    <a:pt x="26" y="6488"/>
                    <a:pt x="39" y="6418"/>
                  </a:cubicBezTo>
                  <a:cubicBezTo>
                    <a:pt x="42" y="6407"/>
                    <a:pt x="51" y="6402"/>
                    <a:pt x="59" y="6402"/>
                  </a:cubicBezTo>
                  <a:cubicBezTo>
                    <a:pt x="70" y="6402"/>
                    <a:pt x="81" y="6410"/>
                    <a:pt x="77" y="6424"/>
                  </a:cubicBezTo>
                  <a:cubicBezTo>
                    <a:pt x="58" y="6621"/>
                    <a:pt x="45" y="6818"/>
                    <a:pt x="52" y="7015"/>
                  </a:cubicBezTo>
                  <a:cubicBezTo>
                    <a:pt x="52" y="7358"/>
                    <a:pt x="96" y="7701"/>
                    <a:pt x="179" y="8038"/>
                  </a:cubicBezTo>
                  <a:cubicBezTo>
                    <a:pt x="217" y="8210"/>
                    <a:pt x="268" y="8375"/>
                    <a:pt x="331" y="8534"/>
                  </a:cubicBezTo>
                  <a:cubicBezTo>
                    <a:pt x="242" y="8261"/>
                    <a:pt x="198" y="7968"/>
                    <a:pt x="204" y="7676"/>
                  </a:cubicBezTo>
                  <a:cubicBezTo>
                    <a:pt x="204" y="7666"/>
                    <a:pt x="212" y="7662"/>
                    <a:pt x="220" y="7662"/>
                  </a:cubicBezTo>
                  <a:cubicBezTo>
                    <a:pt x="228" y="7662"/>
                    <a:pt x="236" y="7666"/>
                    <a:pt x="236" y="7676"/>
                  </a:cubicBezTo>
                  <a:cubicBezTo>
                    <a:pt x="249" y="7854"/>
                    <a:pt x="280" y="8025"/>
                    <a:pt x="325" y="8197"/>
                  </a:cubicBezTo>
                  <a:cubicBezTo>
                    <a:pt x="395" y="8502"/>
                    <a:pt x="516" y="8794"/>
                    <a:pt x="674" y="9061"/>
                  </a:cubicBezTo>
                  <a:cubicBezTo>
                    <a:pt x="751" y="9201"/>
                    <a:pt x="840" y="9328"/>
                    <a:pt x="941" y="9449"/>
                  </a:cubicBezTo>
                  <a:cubicBezTo>
                    <a:pt x="973" y="9493"/>
                    <a:pt x="1011" y="9538"/>
                    <a:pt x="1056" y="9582"/>
                  </a:cubicBezTo>
                  <a:cubicBezTo>
                    <a:pt x="986" y="9443"/>
                    <a:pt x="922" y="9290"/>
                    <a:pt x="871" y="9144"/>
                  </a:cubicBezTo>
                  <a:cubicBezTo>
                    <a:pt x="867" y="9124"/>
                    <a:pt x="881" y="9111"/>
                    <a:pt x="895" y="9111"/>
                  </a:cubicBezTo>
                  <a:cubicBezTo>
                    <a:pt x="903" y="9111"/>
                    <a:pt x="911" y="9116"/>
                    <a:pt x="916" y="9125"/>
                  </a:cubicBezTo>
                  <a:cubicBezTo>
                    <a:pt x="1068" y="9468"/>
                    <a:pt x="1259" y="9792"/>
                    <a:pt x="1488" y="10091"/>
                  </a:cubicBezTo>
                  <a:cubicBezTo>
                    <a:pt x="1590" y="10237"/>
                    <a:pt x="1704" y="10370"/>
                    <a:pt x="1825" y="10504"/>
                  </a:cubicBezTo>
                  <a:cubicBezTo>
                    <a:pt x="1837" y="10504"/>
                    <a:pt x="1844" y="10504"/>
                    <a:pt x="1850" y="10510"/>
                  </a:cubicBezTo>
                  <a:cubicBezTo>
                    <a:pt x="1984" y="10663"/>
                    <a:pt x="2142" y="10796"/>
                    <a:pt x="2314" y="10911"/>
                  </a:cubicBezTo>
                  <a:cubicBezTo>
                    <a:pt x="2397" y="10961"/>
                    <a:pt x="2492" y="11012"/>
                    <a:pt x="2581" y="11050"/>
                  </a:cubicBezTo>
                  <a:lnTo>
                    <a:pt x="2613" y="11063"/>
                  </a:lnTo>
                  <a:cubicBezTo>
                    <a:pt x="2617" y="11054"/>
                    <a:pt x="2625" y="11048"/>
                    <a:pt x="2634" y="11048"/>
                  </a:cubicBezTo>
                  <a:cubicBezTo>
                    <a:pt x="2638" y="11048"/>
                    <a:pt x="2641" y="11049"/>
                    <a:pt x="2644" y="11050"/>
                  </a:cubicBezTo>
                  <a:lnTo>
                    <a:pt x="2709" y="11067"/>
                  </a:lnTo>
                  <a:lnTo>
                    <a:pt x="2709" y="11067"/>
                  </a:lnTo>
                  <a:cubicBezTo>
                    <a:pt x="2539" y="10972"/>
                    <a:pt x="2376" y="10858"/>
                    <a:pt x="2225" y="10733"/>
                  </a:cubicBezTo>
                  <a:cubicBezTo>
                    <a:pt x="2204" y="10717"/>
                    <a:pt x="2221" y="10689"/>
                    <a:pt x="2239" y="10689"/>
                  </a:cubicBezTo>
                  <a:cubicBezTo>
                    <a:pt x="2243" y="10689"/>
                    <a:pt x="2247" y="10691"/>
                    <a:pt x="2250" y="10694"/>
                  </a:cubicBezTo>
                  <a:cubicBezTo>
                    <a:pt x="2409" y="10815"/>
                    <a:pt x="2575" y="10917"/>
                    <a:pt x="2752" y="10993"/>
                  </a:cubicBezTo>
                  <a:cubicBezTo>
                    <a:pt x="2841" y="11038"/>
                    <a:pt x="2930" y="11069"/>
                    <a:pt x="3026" y="11101"/>
                  </a:cubicBezTo>
                  <a:lnTo>
                    <a:pt x="3153" y="11139"/>
                  </a:lnTo>
                  <a:lnTo>
                    <a:pt x="3178" y="11139"/>
                  </a:lnTo>
                  <a:cubicBezTo>
                    <a:pt x="3226" y="11142"/>
                    <a:pt x="3272" y="11144"/>
                    <a:pt x="3317" y="11144"/>
                  </a:cubicBezTo>
                  <a:cubicBezTo>
                    <a:pt x="3363" y="11144"/>
                    <a:pt x="3407" y="11142"/>
                    <a:pt x="3451" y="11139"/>
                  </a:cubicBezTo>
                  <a:cubicBezTo>
                    <a:pt x="3501" y="11135"/>
                    <a:pt x="3547" y="11130"/>
                    <a:pt x="3595" y="11130"/>
                  </a:cubicBezTo>
                  <a:cubicBezTo>
                    <a:pt x="3614" y="11130"/>
                    <a:pt x="3634" y="11131"/>
                    <a:pt x="3655" y="11133"/>
                  </a:cubicBezTo>
                  <a:cubicBezTo>
                    <a:pt x="3718" y="11101"/>
                    <a:pt x="3788" y="11069"/>
                    <a:pt x="3858" y="11031"/>
                  </a:cubicBezTo>
                  <a:cubicBezTo>
                    <a:pt x="3998" y="10968"/>
                    <a:pt x="4144" y="10898"/>
                    <a:pt x="4284" y="10828"/>
                  </a:cubicBezTo>
                  <a:lnTo>
                    <a:pt x="4506" y="10720"/>
                  </a:lnTo>
                  <a:cubicBezTo>
                    <a:pt x="4570" y="10682"/>
                    <a:pt x="4646" y="10650"/>
                    <a:pt x="4716" y="10631"/>
                  </a:cubicBezTo>
                  <a:cubicBezTo>
                    <a:pt x="4722" y="10580"/>
                    <a:pt x="4729" y="10529"/>
                    <a:pt x="4742" y="10485"/>
                  </a:cubicBezTo>
                  <a:cubicBezTo>
                    <a:pt x="4780" y="10332"/>
                    <a:pt x="4862" y="10192"/>
                    <a:pt x="4977" y="10084"/>
                  </a:cubicBezTo>
                  <a:cubicBezTo>
                    <a:pt x="4980" y="10081"/>
                    <a:pt x="4985" y="10080"/>
                    <a:pt x="4989" y="10080"/>
                  </a:cubicBezTo>
                  <a:cubicBezTo>
                    <a:pt x="4994" y="10080"/>
                    <a:pt x="4999" y="10081"/>
                    <a:pt x="5002" y="10084"/>
                  </a:cubicBezTo>
                  <a:cubicBezTo>
                    <a:pt x="5038" y="10052"/>
                    <a:pt x="5082" y="10035"/>
                    <a:pt x="5127" y="10035"/>
                  </a:cubicBezTo>
                  <a:cubicBezTo>
                    <a:pt x="5153" y="10035"/>
                    <a:pt x="5180" y="10041"/>
                    <a:pt x="5205" y="10053"/>
                  </a:cubicBezTo>
                  <a:cubicBezTo>
                    <a:pt x="5282" y="9976"/>
                    <a:pt x="5377" y="9919"/>
                    <a:pt x="5479" y="9887"/>
                  </a:cubicBezTo>
                  <a:cubicBezTo>
                    <a:pt x="5479" y="9881"/>
                    <a:pt x="5485" y="9868"/>
                    <a:pt x="5491" y="9868"/>
                  </a:cubicBezTo>
                  <a:cubicBezTo>
                    <a:pt x="5507" y="9854"/>
                    <a:pt x="5522" y="9848"/>
                    <a:pt x="5536" y="9848"/>
                  </a:cubicBezTo>
                  <a:cubicBezTo>
                    <a:pt x="5578" y="9848"/>
                    <a:pt x="5607" y="9902"/>
                    <a:pt x="5612" y="9945"/>
                  </a:cubicBezTo>
                  <a:lnTo>
                    <a:pt x="5625" y="10008"/>
                  </a:lnTo>
                  <a:cubicBezTo>
                    <a:pt x="5847" y="9849"/>
                    <a:pt x="6089" y="9697"/>
                    <a:pt x="6324" y="9551"/>
                  </a:cubicBezTo>
                  <a:cubicBezTo>
                    <a:pt x="6775" y="9271"/>
                    <a:pt x="7226" y="9004"/>
                    <a:pt x="7690" y="8750"/>
                  </a:cubicBezTo>
                  <a:cubicBezTo>
                    <a:pt x="7773" y="8705"/>
                    <a:pt x="7855" y="8661"/>
                    <a:pt x="7938" y="8616"/>
                  </a:cubicBezTo>
                  <a:lnTo>
                    <a:pt x="7938" y="8616"/>
                  </a:lnTo>
                  <a:cubicBezTo>
                    <a:pt x="7919" y="8623"/>
                    <a:pt x="7893" y="8629"/>
                    <a:pt x="7868" y="8629"/>
                  </a:cubicBezTo>
                  <a:cubicBezTo>
                    <a:pt x="7709" y="8623"/>
                    <a:pt x="7569" y="8502"/>
                    <a:pt x="7449" y="8413"/>
                  </a:cubicBezTo>
                  <a:cubicBezTo>
                    <a:pt x="7156" y="8178"/>
                    <a:pt x="6896" y="7905"/>
                    <a:pt x="6680" y="7600"/>
                  </a:cubicBezTo>
                  <a:cubicBezTo>
                    <a:pt x="6254" y="6990"/>
                    <a:pt x="5962" y="6310"/>
                    <a:pt x="5803" y="5585"/>
                  </a:cubicBezTo>
                  <a:cubicBezTo>
                    <a:pt x="5803" y="5574"/>
                    <a:pt x="5811" y="5567"/>
                    <a:pt x="5821" y="5567"/>
                  </a:cubicBezTo>
                  <a:cubicBezTo>
                    <a:pt x="5828" y="5567"/>
                    <a:pt x="5836" y="5571"/>
                    <a:pt x="5841" y="5579"/>
                  </a:cubicBezTo>
                  <a:cubicBezTo>
                    <a:pt x="5917" y="5852"/>
                    <a:pt x="6012" y="6125"/>
                    <a:pt x="6127" y="6392"/>
                  </a:cubicBezTo>
                  <a:cubicBezTo>
                    <a:pt x="6318" y="6863"/>
                    <a:pt x="6578" y="7307"/>
                    <a:pt x="6896" y="7701"/>
                  </a:cubicBezTo>
                  <a:cubicBezTo>
                    <a:pt x="7055" y="7898"/>
                    <a:pt x="7233" y="8083"/>
                    <a:pt x="7430" y="8242"/>
                  </a:cubicBezTo>
                  <a:cubicBezTo>
                    <a:pt x="7512" y="8318"/>
                    <a:pt x="7595" y="8381"/>
                    <a:pt x="7690" y="8439"/>
                  </a:cubicBezTo>
                  <a:cubicBezTo>
                    <a:pt x="7746" y="8477"/>
                    <a:pt x="7811" y="8497"/>
                    <a:pt x="7878" y="8497"/>
                  </a:cubicBezTo>
                  <a:cubicBezTo>
                    <a:pt x="7887" y="8497"/>
                    <a:pt x="7897" y="8497"/>
                    <a:pt x="7906" y="8496"/>
                  </a:cubicBezTo>
                  <a:cubicBezTo>
                    <a:pt x="7938" y="8489"/>
                    <a:pt x="7963" y="8470"/>
                    <a:pt x="7982" y="8445"/>
                  </a:cubicBezTo>
                  <a:cubicBezTo>
                    <a:pt x="7982" y="8426"/>
                    <a:pt x="7982" y="8413"/>
                    <a:pt x="7995" y="8394"/>
                  </a:cubicBezTo>
                  <a:cubicBezTo>
                    <a:pt x="7995" y="8381"/>
                    <a:pt x="8002" y="8369"/>
                    <a:pt x="8008" y="8356"/>
                  </a:cubicBezTo>
                  <a:lnTo>
                    <a:pt x="8021" y="8311"/>
                  </a:lnTo>
                  <a:lnTo>
                    <a:pt x="8027" y="8292"/>
                  </a:lnTo>
                  <a:cubicBezTo>
                    <a:pt x="7836" y="8114"/>
                    <a:pt x="7652" y="7924"/>
                    <a:pt x="7480" y="7727"/>
                  </a:cubicBezTo>
                  <a:cubicBezTo>
                    <a:pt x="6731" y="6863"/>
                    <a:pt x="6197" y="5827"/>
                    <a:pt x="5936" y="4708"/>
                  </a:cubicBezTo>
                  <a:cubicBezTo>
                    <a:pt x="5932" y="4700"/>
                    <a:pt x="5943" y="4692"/>
                    <a:pt x="5954" y="4692"/>
                  </a:cubicBezTo>
                  <a:cubicBezTo>
                    <a:pt x="5960" y="4692"/>
                    <a:pt x="5966" y="4695"/>
                    <a:pt x="5968" y="4702"/>
                  </a:cubicBezTo>
                  <a:cubicBezTo>
                    <a:pt x="6051" y="5001"/>
                    <a:pt x="6159" y="5299"/>
                    <a:pt x="6279" y="5592"/>
                  </a:cubicBezTo>
                  <a:cubicBezTo>
                    <a:pt x="6705" y="6596"/>
                    <a:pt x="7334" y="7498"/>
                    <a:pt x="8135" y="8235"/>
                  </a:cubicBezTo>
                  <a:cubicBezTo>
                    <a:pt x="8141" y="8210"/>
                    <a:pt x="8141" y="8184"/>
                    <a:pt x="8148" y="8165"/>
                  </a:cubicBezTo>
                  <a:cubicBezTo>
                    <a:pt x="8148" y="8146"/>
                    <a:pt x="8160" y="8133"/>
                    <a:pt x="8173" y="8127"/>
                  </a:cubicBezTo>
                  <a:cubicBezTo>
                    <a:pt x="8167" y="8089"/>
                    <a:pt x="8167" y="8051"/>
                    <a:pt x="8154" y="8019"/>
                  </a:cubicBezTo>
                  <a:cubicBezTo>
                    <a:pt x="8027" y="7835"/>
                    <a:pt x="7893" y="7644"/>
                    <a:pt x="7773" y="7454"/>
                  </a:cubicBezTo>
                  <a:cubicBezTo>
                    <a:pt x="7334" y="6774"/>
                    <a:pt x="6959" y="6049"/>
                    <a:pt x="6661" y="5299"/>
                  </a:cubicBezTo>
                  <a:cubicBezTo>
                    <a:pt x="6656" y="5281"/>
                    <a:pt x="6668" y="5269"/>
                    <a:pt x="6680" y="5269"/>
                  </a:cubicBezTo>
                  <a:cubicBezTo>
                    <a:pt x="6685" y="5269"/>
                    <a:pt x="6689" y="5270"/>
                    <a:pt x="6692" y="5274"/>
                  </a:cubicBezTo>
                  <a:cubicBezTo>
                    <a:pt x="6794" y="5477"/>
                    <a:pt x="6896" y="5681"/>
                    <a:pt x="6997" y="5878"/>
                  </a:cubicBezTo>
                  <a:cubicBezTo>
                    <a:pt x="7347" y="6557"/>
                    <a:pt x="7741" y="7206"/>
                    <a:pt x="8179" y="7828"/>
                  </a:cubicBezTo>
                  <a:cubicBezTo>
                    <a:pt x="8211" y="7600"/>
                    <a:pt x="8205" y="7371"/>
                    <a:pt x="8167" y="7142"/>
                  </a:cubicBezTo>
                  <a:cubicBezTo>
                    <a:pt x="8141" y="7028"/>
                    <a:pt x="8116" y="6913"/>
                    <a:pt x="8071" y="6799"/>
                  </a:cubicBezTo>
                  <a:cubicBezTo>
                    <a:pt x="8067" y="6803"/>
                    <a:pt x="8062" y="6806"/>
                    <a:pt x="8056" y="6806"/>
                  </a:cubicBezTo>
                  <a:cubicBezTo>
                    <a:pt x="8046" y="6806"/>
                    <a:pt x="8035" y="6799"/>
                    <a:pt x="8027" y="6786"/>
                  </a:cubicBezTo>
                  <a:cubicBezTo>
                    <a:pt x="7982" y="6691"/>
                    <a:pt x="7944" y="6583"/>
                    <a:pt x="7925" y="6475"/>
                  </a:cubicBezTo>
                  <a:cubicBezTo>
                    <a:pt x="7906" y="6443"/>
                    <a:pt x="7893" y="6405"/>
                    <a:pt x="7887" y="6367"/>
                  </a:cubicBezTo>
                  <a:cubicBezTo>
                    <a:pt x="7881" y="6354"/>
                    <a:pt x="7887" y="6348"/>
                    <a:pt x="7893" y="6341"/>
                  </a:cubicBezTo>
                  <a:cubicBezTo>
                    <a:pt x="7855" y="6202"/>
                    <a:pt x="7811" y="6068"/>
                    <a:pt x="7766" y="5928"/>
                  </a:cubicBezTo>
                  <a:cubicBezTo>
                    <a:pt x="7595" y="5420"/>
                    <a:pt x="7366" y="4931"/>
                    <a:pt x="7080" y="4473"/>
                  </a:cubicBezTo>
                  <a:cubicBezTo>
                    <a:pt x="6940" y="4244"/>
                    <a:pt x="6788" y="4022"/>
                    <a:pt x="6623" y="3812"/>
                  </a:cubicBezTo>
                  <a:cubicBezTo>
                    <a:pt x="6483" y="3634"/>
                    <a:pt x="6324" y="3469"/>
                    <a:pt x="6178" y="3297"/>
                  </a:cubicBezTo>
                  <a:cubicBezTo>
                    <a:pt x="6175" y="3310"/>
                    <a:pt x="6163" y="3317"/>
                    <a:pt x="6152" y="3317"/>
                  </a:cubicBezTo>
                  <a:cubicBezTo>
                    <a:pt x="6141" y="3317"/>
                    <a:pt x="6130" y="3310"/>
                    <a:pt x="6127" y="3297"/>
                  </a:cubicBezTo>
                  <a:cubicBezTo>
                    <a:pt x="6121" y="3272"/>
                    <a:pt x="6114" y="3247"/>
                    <a:pt x="6114" y="3228"/>
                  </a:cubicBezTo>
                  <a:lnTo>
                    <a:pt x="6101" y="3202"/>
                  </a:lnTo>
                  <a:cubicBezTo>
                    <a:pt x="6089" y="3189"/>
                    <a:pt x="6095" y="3170"/>
                    <a:pt x="6114" y="3164"/>
                  </a:cubicBezTo>
                  <a:cubicBezTo>
                    <a:pt x="6095" y="3031"/>
                    <a:pt x="6082" y="2903"/>
                    <a:pt x="6057" y="2776"/>
                  </a:cubicBezTo>
                  <a:cubicBezTo>
                    <a:pt x="5974" y="2312"/>
                    <a:pt x="5809" y="1874"/>
                    <a:pt x="5561" y="1474"/>
                  </a:cubicBezTo>
                  <a:cubicBezTo>
                    <a:pt x="5517" y="1410"/>
                    <a:pt x="5472" y="1347"/>
                    <a:pt x="5434" y="1283"/>
                  </a:cubicBezTo>
                  <a:cubicBezTo>
                    <a:pt x="5415" y="1264"/>
                    <a:pt x="5402" y="1239"/>
                    <a:pt x="5390" y="1219"/>
                  </a:cubicBezTo>
                  <a:cubicBezTo>
                    <a:pt x="5383" y="1213"/>
                    <a:pt x="5383" y="1213"/>
                    <a:pt x="5377" y="1207"/>
                  </a:cubicBezTo>
                  <a:lnTo>
                    <a:pt x="5333" y="1162"/>
                  </a:lnTo>
                  <a:lnTo>
                    <a:pt x="5333" y="1162"/>
                  </a:lnTo>
                  <a:cubicBezTo>
                    <a:pt x="5339" y="1175"/>
                    <a:pt x="5352" y="1188"/>
                    <a:pt x="5358" y="1200"/>
                  </a:cubicBezTo>
                  <a:cubicBezTo>
                    <a:pt x="5479" y="1404"/>
                    <a:pt x="5599" y="1658"/>
                    <a:pt x="5612" y="1893"/>
                  </a:cubicBezTo>
                  <a:cubicBezTo>
                    <a:pt x="5616" y="1913"/>
                    <a:pt x="5600" y="1926"/>
                    <a:pt x="5584" y="1926"/>
                  </a:cubicBezTo>
                  <a:cubicBezTo>
                    <a:pt x="5575" y="1926"/>
                    <a:pt x="5566" y="1921"/>
                    <a:pt x="5561" y="1912"/>
                  </a:cubicBezTo>
                  <a:cubicBezTo>
                    <a:pt x="5517" y="1798"/>
                    <a:pt x="5479" y="1677"/>
                    <a:pt x="5434" y="1563"/>
                  </a:cubicBezTo>
                  <a:cubicBezTo>
                    <a:pt x="5390" y="1455"/>
                    <a:pt x="5339" y="1347"/>
                    <a:pt x="5282" y="1245"/>
                  </a:cubicBezTo>
                  <a:cubicBezTo>
                    <a:pt x="5224" y="1137"/>
                    <a:pt x="5155" y="1035"/>
                    <a:pt x="5078" y="940"/>
                  </a:cubicBezTo>
                  <a:cubicBezTo>
                    <a:pt x="5040" y="889"/>
                    <a:pt x="5002" y="845"/>
                    <a:pt x="4958" y="800"/>
                  </a:cubicBezTo>
                  <a:lnTo>
                    <a:pt x="4945" y="787"/>
                  </a:lnTo>
                  <a:lnTo>
                    <a:pt x="4945" y="787"/>
                  </a:lnTo>
                  <a:cubicBezTo>
                    <a:pt x="4977" y="825"/>
                    <a:pt x="5002" y="870"/>
                    <a:pt x="5027" y="902"/>
                  </a:cubicBezTo>
                  <a:cubicBezTo>
                    <a:pt x="5047" y="940"/>
                    <a:pt x="5066" y="972"/>
                    <a:pt x="5085" y="1010"/>
                  </a:cubicBezTo>
                  <a:cubicBezTo>
                    <a:pt x="5104" y="1042"/>
                    <a:pt x="5116" y="1073"/>
                    <a:pt x="5123" y="1118"/>
                  </a:cubicBezTo>
                  <a:cubicBezTo>
                    <a:pt x="5123" y="1118"/>
                    <a:pt x="5123" y="1124"/>
                    <a:pt x="5116" y="1130"/>
                  </a:cubicBezTo>
                  <a:lnTo>
                    <a:pt x="5116" y="1137"/>
                  </a:lnTo>
                  <a:cubicBezTo>
                    <a:pt x="5121" y="1146"/>
                    <a:pt x="5113" y="1155"/>
                    <a:pt x="5105" y="1155"/>
                  </a:cubicBezTo>
                  <a:cubicBezTo>
                    <a:pt x="5102" y="1155"/>
                    <a:pt x="5099" y="1153"/>
                    <a:pt x="5097" y="1150"/>
                  </a:cubicBezTo>
                  <a:cubicBezTo>
                    <a:pt x="5091" y="1143"/>
                    <a:pt x="5091" y="1143"/>
                    <a:pt x="5085" y="1137"/>
                  </a:cubicBezTo>
                  <a:cubicBezTo>
                    <a:pt x="5059" y="1111"/>
                    <a:pt x="5034" y="1080"/>
                    <a:pt x="5015" y="1048"/>
                  </a:cubicBezTo>
                  <a:cubicBezTo>
                    <a:pt x="4989" y="1016"/>
                    <a:pt x="4970" y="978"/>
                    <a:pt x="4945" y="946"/>
                  </a:cubicBezTo>
                  <a:cubicBezTo>
                    <a:pt x="4907" y="883"/>
                    <a:pt x="4862" y="819"/>
                    <a:pt x="4818" y="756"/>
                  </a:cubicBezTo>
                  <a:cubicBezTo>
                    <a:pt x="4748" y="654"/>
                    <a:pt x="4665" y="559"/>
                    <a:pt x="4595" y="457"/>
                  </a:cubicBezTo>
                  <a:cubicBezTo>
                    <a:pt x="4570" y="431"/>
                    <a:pt x="4545" y="412"/>
                    <a:pt x="4513" y="387"/>
                  </a:cubicBezTo>
                  <a:cubicBezTo>
                    <a:pt x="4436" y="323"/>
                    <a:pt x="4354" y="273"/>
                    <a:pt x="4265" y="222"/>
                  </a:cubicBezTo>
                  <a:cubicBezTo>
                    <a:pt x="4176" y="177"/>
                    <a:pt x="4081" y="133"/>
                    <a:pt x="3985" y="107"/>
                  </a:cubicBezTo>
                  <a:cubicBezTo>
                    <a:pt x="3890" y="69"/>
                    <a:pt x="3788" y="44"/>
                    <a:pt x="3687" y="25"/>
                  </a:cubicBezTo>
                  <a:cubicBezTo>
                    <a:pt x="3674" y="25"/>
                    <a:pt x="3668" y="18"/>
                    <a:pt x="3668" y="6"/>
                  </a:cubicBezTo>
                  <a:cubicBezTo>
                    <a:pt x="3620" y="2"/>
                    <a:pt x="3574" y="1"/>
                    <a:pt x="35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p:nvPr/>
          </p:nvSpPr>
          <p:spPr>
            <a:xfrm>
              <a:off x="8343636" y="3034654"/>
              <a:ext cx="43641" cy="153064"/>
            </a:xfrm>
            <a:custGeom>
              <a:rect b="b" l="l" r="r" t="t"/>
              <a:pathLst>
                <a:path extrusionOk="0" h="719" w="205">
                  <a:moveTo>
                    <a:pt x="90" y="0"/>
                  </a:moveTo>
                  <a:cubicBezTo>
                    <a:pt x="64" y="58"/>
                    <a:pt x="39" y="115"/>
                    <a:pt x="20" y="172"/>
                  </a:cubicBezTo>
                  <a:cubicBezTo>
                    <a:pt x="1" y="350"/>
                    <a:pt x="77" y="534"/>
                    <a:pt x="166" y="687"/>
                  </a:cubicBezTo>
                  <a:cubicBezTo>
                    <a:pt x="172" y="687"/>
                    <a:pt x="185" y="718"/>
                    <a:pt x="191" y="718"/>
                  </a:cubicBezTo>
                  <a:cubicBezTo>
                    <a:pt x="204" y="718"/>
                    <a:pt x="198" y="674"/>
                    <a:pt x="191" y="668"/>
                  </a:cubicBezTo>
                  <a:cubicBezTo>
                    <a:pt x="191" y="636"/>
                    <a:pt x="185" y="598"/>
                    <a:pt x="179" y="566"/>
                  </a:cubicBezTo>
                  <a:cubicBezTo>
                    <a:pt x="166" y="496"/>
                    <a:pt x="153" y="426"/>
                    <a:pt x="147" y="356"/>
                  </a:cubicBezTo>
                  <a:cubicBezTo>
                    <a:pt x="134" y="286"/>
                    <a:pt x="122" y="210"/>
                    <a:pt x="115" y="147"/>
                  </a:cubicBezTo>
                  <a:cubicBezTo>
                    <a:pt x="109" y="108"/>
                    <a:pt x="103" y="77"/>
                    <a:pt x="96" y="45"/>
                  </a:cubicBezTo>
                  <a:lnTo>
                    <a:pt x="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8262527" y="3034654"/>
              <a:ext cx="84089" cy="188829"/>
            </a:xfrm>
            <a:custGeom>
              <a:rect b="b" l="l" r="r" t="t"/>
              <a:pathLst>
                <a:path extrusionOk="0" h="887" w="395">
                  <a:moveTo>
                    <a:pt x="395" y="0"/>
                  </a:moveTo>
                  <a:lnTo>
                    <a:pt x="395" y="0"/>
                  </a:lnTo>
                  <a:cubicBezTo>
                    <a:pt x="350" y="19"/>
                    <a:pt x="318" y="45"/>
                    <a:pt x="280" y="70"/>
                  </a:cubicBezTo>
                  <a:cubicBezTo>
                    <a:pt x="255" y="96"/>
                    <a:pt x="229" y="115"/>
                    <a:pt x="210" y="147"/>
                  </a:cubicBezTo>
                  <a:cubicBezTo>
                    <a:pt x="210" y="159"/>
                    <a:pt x="198" y="166"/>
                    <a:pt x="185" y="172"/>
                  </a:cubicBezTo>
                  <a:cubicBezTo>
                    <a:pt x="172" y="197"/>
                    <a:pt x="153" y="223"/>
                    <a:pt x="134" y="248"/>
                  </a:cubicBezTo>
                  <a:cubicBezTo>
                    <a:pt x="128" y="255"/>
                    <a:pt x="118" y="258"/>
                    <a:pt x="109" y="258"/>
                  </a:cubicBezTo>
                  <a:cubicBezTo>
                    <a:pt x="99" y="258"/>
                    <a:pt x="90" y="255"/>
                    <a:pt x="83" y="248"/>
                  </a:cubicBezTo>
                  <a:cubicBezTo>
                    <a:pt x="20" y="356"/>
                    <a:pt x="1" y="477"/>
                    <a:pt x="26" y="598"/>
                  </a:cubicBezTo>
                  <a:cubicBezTo>
                    <a:pt x="32" y="630"/>
                    <a:pt x="39" y="661"/>
                    <a:pt x="45" y="693"/>
                  </a:cubicBezTo>
                  <a:cubicBezTo>
                    <a:pt x="58" y="738"/>
                    <a:pt x="77" y="776"/>
                    <a:pt x="109" y="807"/>
                  </a:cubicBezTo>
                  <a:cubicBezTo>
                    <a:pt x="130" y="837"/>
                    <a:pt x="179" y="886"/>
                    <a:pt x="219" y="886"/>
                  </a:cubicBezTo>
                  <a:cubicBezTo>
                    <a:pt x="239" y="886"/>
                    <a:pt x="257" y="873"/>
                    <a:pt x="267" y="839"/>
                  </a:cubicBezTo>
                  <a:cubicBezTo>
                    <a:pt x="274" y="769"/>
                    <a:pt x="274" y="706"/>
                    <a:pt x="261" y="636"/>
                  </a:cubicBezTo>
                  <a:cubicBezTo>
                    <a:pt x="255" y="420"/>
                    <a:pt x="299" y="204"/>
                    <a:pt x="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8205687" y="3065735"/>
              <a:ext cx="69188" cy="184145"/>
            </a:xfrm>
            <a:custGeom>
              <a:rect b="b" l="l" r="r" t="t"/>
              <a:pathLst>
                <a:path extrusionOk="0" h="865" w="325">
                  <a:moveTo>
                    <a:pt x="325" y="1"/>
                  </a:moveTo>
                  <a:cubicBezTo>
                    <a:pt x="293" y="1"/>
                    <a:pt x="268" y="20"/>
                    <a:pt x="255" y="45"/>
                  </a:cubicBezTo>
                  <a:cubicBezTo>
                    <a:pt x="248" y="58"/>
                    <a:pt x="234" y="64"/>
                    <a:pt x="220" y="64"/>
                  </a:cubicBezTo>
                  <a:cubicBezTo>
                    <a:pt x="206" y="64"/>
                    <a:pt x="191" y="58"/>
                    <a:pt x="185" y="45"/>
                  </a:cubicBezTo>
                  <a:cubicBezTo>
                    <a:pt x="102" y="159"/>
                    <a:pt x="45" y="293"/>
                    <a:pt x="20" y="433"/>
                  </a:cubicBezTo>
                  <a:cubicBezTo>
                    <a:pt x="1" y="566"/>
                    <a:pt x="39" y="712"/>
                    <a:pt x="121" y="820"/>
                  </a:cubicBezTo>
                  <a:cubicBezTo>
                    <a:pt x="136" y="840"/>
                    <a:pt x="163" y="864"/>
                    <a:pt x="189" y="864"/>
                  </a:cubicBezTo>
                  <a:cubicBezTo>
                    <a:pt x="197" y="864"/>
                    <a:pt x="204" y="863"/>
                    <a:pt x="210" y="858"/>
                  </a:cubicBezTo>
                  <a:cubicBezTo>
                    <a:pt x="229" y="846"/>
                    <a:pt x="242" y="827"/>
                    <a:pt x="242" y="808"/>
                  </a:cubicBezTo>
                  <a:cubicBezTo>
                    <a:pt x="248" y="738"/>
                    <a:pt x="242" y="674"/>
                    <a:pt x="223" y="611"/>
                  </a:cubicBezTo>
                  <a:cubicBezTo>
                    <a:pt x="185" y="471"/>
                    <a:pt x="179" y="331"/>
                    <a:pt x="210" y="191"/>
                  </a:cubicBezTo>
                  <a:cubicBezTo>
                    <a:pt x="229" y="115"/>
                    <a:pt x="268" y="51"/>
                    <a:pt x="3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7620041" y="3293096"/>
              <a:ext cx="224593" cy="263551"/>
            </a:xfrm>
            <a:custGeom>
              <a:rect b="b" l="l" r="r" t="t"/>
              <a:pathLst>
                <a:path extrusionOk="0" h="1238" w="1055">
                  <a:moveTo>
                    <a:pt x="826" y="0"/>
                  </a:moveTo>
                  <a:cubicBezTo>
                    <a:pt x="826" y="7"/>
                    <a:pt x="820" y="19"/>
                    <a:pt x="807" y="19"/>
                  </a:cubicBezTo>
                  <a:cubicBezTo>
                    <a:pt x="793" y="21"/>
                    <a:pt x="780" y="22"/>
                    <a:pt x="766" y="22"/>
                  </a:cubicBezTo>
                  <a:cubicBezTo>
                    <a:pt x="729" y="22"/>
                    <a:pt x="692" y="16"/>
                    <a:pt x="655" y="7"/>
                  </a:cubicBezTo>
                  <a:cubicBezTo>
                    <a:pt x="604" y="19"/>
                    <a:pt x="553" y="32"/>
                    <a:pt x="502" y="51"/>
                  </a:cubicBezTo>
                  <a:cubicBezTo>
                    <a:pt x="356" y="95"/>
                    <a:pt x="229" y="184"/>
                    <a:pt x="127" y="299"/>
                  </a:cubicBezTo>
                  <a:cubicBezTo>
                    <a:pt x="0" y="451"/>
                    <a:pt x="45" y="623"/>
                    <a:pt x="108" y="795"/>
                  </a:cubicBezTo>
                  <a:cubicBezTo>
                    <a:pt x="133" y="877"/>
                    <a:pt x="172" y="953"/>
                    <a:pt x="203" y="1036"/>
                  </a:cubicBezTo>
                  <a:cubicBezTo>
                    <a:pt x="229" y="1106"/>
                    <a:pt x="267" y="1169"/>
                    <a:pt x="324" y="1220"/>
                  </a:cubicBezTo>
                  <a:cubicBezTo>
                    <a:pt x="342" y="1232"/>
                    <a:pt x="359" y="1238"/>
                    <a:pt x="375" y="1238"/>
                  </a:cubicBezTo>
                  <a:cubicBezTo>
                    <a:pt x="427" y="1238"/>
                    <a:pt x="465" y="1182"/>
                    <a:pt x="470" y="1119"/>
                  </a:cubicBezTo>
                  <a:cubicBezTo>
                    <a:pt x="470" y="1036"/>
                    <a:pt x="413" y="979"/>
                    <a:pt x="388" y="903"/>
                  </a:cubicBezTo>
                  <a:cubicBezTo>
                    <a:pt x="381" y="890"/>
                    <a:pt x="394" y="871"/>
                    <a:pt x="407" y="864"/>
                  </a:cubicBezTo>
                  <a:cubicBezTo>
                    <a:pt x="299" y="744"/>
                    <a:pt x="222" y="604"/>
                    <a:pt x="267" y="445"/>
                  </a:cubicBezTo>
                  <a:cubicBezTo>
                    <a:pt x="305" y="312"/>
                    <a:pt x="400" y="204"/>
                    <a:pt x="527" y="140"/>
                  </a:cubicBezTo>
                  <a:cubicBezTo>
                    <a:pt x="597" y="108"/>
                    <a:pt x="674" y="83"/>
                    <a:pt x="750" y="76"/>
                  </a:cubicBezTo>
                  <a:cubicBezTo>
                    <a:pt x="812" y="62"/>
                    <a:pt x="877" y="55"/>
                    <a:pt x="941" y="55"/>
                  </a:cubicBezTo>
                  <a:cubicBezTo>
                    <a:pt x="962" y="55"/>
                    <a:pt x="983" y="56"/>
                    <a:pt x="1004" y="57"/>
                  </a:cubicBezTo>
                  <a:cubicBezTo>
                    <a:pt x="1017" y="57"/>
                    <a:pt x="1023" y="57"/>
                    <a:pt x="1029" y="64"/>
                  </a:cubicBezTo>
                  <a:cubicBezTo>
                    <a:pt x="1036" y="57"/>
                    <a:pt x="1049" y="51"/>
                    <a:pt x="1055" y="51"/>
                  </a:cubicBezTo>
                  <a:cubicBezTo>
                    <a:pt x="979" y="38"/>
                    <a:pt x="902" y="19"/>
                    <a:pt x="8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7689016" y="3326944"/>
              <a:ext cx="108358" cy="174566"/>
            </a:xfrm>
            <a:custGeom>
              <a:rect b="b" l="l" r="r" t="t"/>
              <a:pathLst>
                <a:path extrusionOk="0" h="820" w="509">
                  <a:moveTo>
                    <a:pt x="470" y="0"/>
                  </a:moveTo>
                  <a:cubicBezTo>
                    <a:pt x="400" y="13"/>
                    <a:pt x="331" y="32"/>
                    <a:pt x="267" y="57"/>
                  </a:cubicBezTo>
                  <a:cubicBezTo>
                    <a:pt x="153" y="102"/>
                    <a:pt x="64" y="197"/>
                    <a:pt x="26" y="318"/>
                  </a:cubicBezTo>
                  <a:cubicBezTo>
                    <a:pt x="0" y="445"/>
                    <a:pt x="76" y="559"/>
                    <a:pt x="159" y="648"/>
                  </a:cubicBezTo>
                  <a:cubicBezTo>
                    <a:pt x="223" y="712"/>
                    <a:pt x="292" y="769"/>
                    <a:pt x="362" y="820"/>
                  </a:cubicBezTo>
                  <a:cubicBezTo>
                    <a:pt x="286" y="616"/>
                    <a:pt x="229" y="400"/>
                    <a:pt x="331" y="203"/>
                  </a:cubicBezTo>
                  <a:cubicBezTo>
                    <a:pt x="369" y="121"/>
                    <a:pt x="432" y="51"/>
                    <a:pt x="5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7588747" y="3401241"/>
              <a:ext cx="77490" cy="195428"/>
            </a:xfrm>
            <a:custGeom>
              <a:rect b="b" l="l" r="r" t="t"/>
              <a:pathLst>
                <a:path extrusionOk="0" h="918" w="364">
                  <a:moveTo>
                    <a:pt x="115" y="1"/>
                  </a:moveTo>
                  <a:cubicBezTo>
                    <a:pt x="64" y="77"/>
                    <a:pt x="33" y="166"/>
                    <a:pt x="14" y="261"/>
                  </a:cubicBezTo>
                  <a:cubicBezTo>
                    <a:pt x="1" y="337"/>
                    <a:pt x="1" y="414"/>
                    <a:pt x="7" y="496"/>
                  </a:cubicBezTo>
                  <a:cubicBezTo>
                    <a:pt x="20" y="496"/>
                    <a:pt x="26" y="515"/>
                    <a:pt x="20" y="522"/>
                  </a:cubicBezTo>
                  <a:cubicBezTo>
                    <a:pt x="45" y="661"/>
                    <a:pt x="109" y="789"/>
                    <a:pt x="204" y="890"/>
                  </a:cubicBezTo>
                  <a:cubicBezTo>
                    <a:pt x="223" y="906"/>
                    <a:pt x="250" y="917"/>
                    <a:pt x="276" y="917"/>
                  </a:cubicBezTo>
                  <a:cubicBezTo>
                    <a:pt x="303" y="917"/>
                    <a:pt x="328" y="906"/>
                    <a:pt x="344" y="877"/>
                  </a:cubicBezTo>
                  <a:cubicBezTo>
                    <a:pt x="363" y="833"/>
                    <a:pt x="363" y="789"/>
                    <a:pt x="357" y="738"/>
                  </a:cubicBezTo>
                  <a:cubicBezTo>
                    <a:pt x="350" y="731"/>
                    <a:pt x="357" y="719"/>
                    <a:pt x="363" y="712"/>
                  </a:cubicBezTo>
                  <a:cubicBezTo>
                    <a:pt x="300" y="617"/>
                    <a:pt x="255" y="522"/>
                    <a:pt x="223" y="414"/>
                  </a:cubicBezTo>
                  <a:cubicBezTo>
                    <a:pt x="160" y="280"/>
                    <a:pt x="122" y="140"/>
                    <a:pt x="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7783536" y="3516199"/>
              <a:ext cx="107081" cy="73658"/>
            </a:xfrm>
            <a:custGeom>
              <a:rect b="b" l="l" r="r" t="t"/>
              <a:pathLst>
                <a:path extrusionOk="0" h="346" w="503">
                  <a:moveTo>
                    <a:pt x="503" y="1"/>
                  </a:moveTo>
                  <a:lnTo>
                    <a:pt x="458" y="26"/>
                  </a:lnTo>
                  <a:cubicBezTo>
                    <a:pt x="306" y="115"/>
                    <a:pt x="153" y="204"/>
                    <a:pt x="1" y="293"/>
                  </a:cubicBezTo>
                  <a:cubicBezTo>
                    <a:pt x="14" y="306"/>
                    <a:pt x="26" y="312"/>
                    <a:pt x="39" y="325"/>
                  </a:cubicBezTo>
                  <a:cubicBezTo>
                    <a:pt x="71" y="337"/>
                    <a:pt x="96" y="344"/>
                    <a:pt x="128" y="344"/>
                  </a:cubicBezTo>
                  <a:cubicBezTo>
                    <a:pt x="136" y="345"/>
                    <a:pt x="144" y="345"/>
                    <a:pt x="152" y="345"/>
                  </a:cubicBezTo>
                  <a:cubicBezTo>
                    <a:pt x="206" y="345"/>
                    <a:pt x="255" y="326"/>
                    <a:pt x="300" y="293"/>
                  </a:cubicBezTo>
                  <a:cubicBezTo>
                    <a:pt x="357" y="249"/>
                    <a:pt x="401" y="198"/>
                    <a:pt x="439" y="134"/>
                  </a:cubicBezTo>
                  <a:cubicBezTo>
                    <a:pt x="465" y="90"/>
                    <a:pt x="484" y="39"/>
                    <a:pt x="5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8731937" y="3968153"/>
              <a:ext cx="312728" cy="788738"/>
            </a:xfrm>
            <a:custGeom>
              <a:rect b="b" l="l" r="r" t="t"/>
              <a:pathLst>
                <a:path extrusionOk="0" h="3705" w="1469">
                  <a:moveTo>
                    <a:pt x="1" y="0"/>
                  </a:moveTo>
                  <a:lnTo>
                    <a:pt x="1" y="0"/>
                  </a:lnTo>
                  <a:cubicBezTo>
                    <a:pt x="45" y="115"/>
                    <a:pt x="83" y="229"/>
                    <a:pt x="128" y="343"/>
                  </a:cubicBezTo>
                  <a:cubicBezTo>
                    <a:pt x="401" y="1100"/>
                    <a:pt x="642" y="1869"/>
                    <a:pt x="846" y="2650"/>
                  </a:cubicBezTo>
                  <a:cubicBezTo>
                    <a:pt x="897" y="2841"/>
                    <a:pt x="948" y="3038"/>
                    <a:pt x="992" y="3235"/>
                  </a:cubicBezTo>
                  <a:cubicBezTo>
                    <a:pt x="1017" y="3330"/>
                    <a:pt x="1043" y="3432"/>
                    <a:pt x="1062" y="3527"/>
                  </a:cubicBezTo>
                  <a:cubicBezTo>
                    <a:pt x="1068" y="3561"/>
                    <a:pt x="1084" y="3704"/>
                    <a:pt x="1138" y="3704"/>
                  </a:cubicBezTo>
                  <a:cubicBezTo>
                    <a:pt x="1144" y="3704"/>
                    <a:pt x="1150" y="3702"/>
                    <a:pt x="1157" y="3699"/>
                  </a:cubicBezTo>
                  <a:cubicBezTo>
                    <a:pt x="1189" y="3667"/>
                    <a:pt x="1214" y="3635"/>
                    <a:pt x="1221" y="3591"/>
                  </a:cubicBezTo>
                  <a:cubicBezTo>
                    <a:pt x="1240" y="3553"/>
                    <a:pt x="1259" y="3508"/>
                    <a:pt x="1278" y="3464"/>
                  </a:cubicBezTo>
                  <a:cubicBezTo>
                    <a:pt x="1380" y="3190"/>
                    <a:pt x="1443" y="2904"/>
                    <a:pt x="1456" y="2606"/>
                  </a:cubicBezTo>
                  <a:cubicBezTo>
                    <a:pt x="1456" y="2599"/>
                    <a:pt x="1462" y="2587"/>
                    <a:pt x="1469" y="2580"/>
                  </a:cubicBezTo>
                  <a:cubicBezTo>
                    <a:pt x="1418" y="2504"/>
                    <a:pt x="1367" y="2428"/>
                    <a:pt x="1316" y="2345"/>
                  </a:cubicBezTo>
                  <a:cubicBezTo>
                    <a:pt x="1208" y="2174"/>
                    <a:pt x="1113" y="1996"/>
                    <a:pt x="1024" y="1818"/>
                  </a:cubicBezTo>
                  <a:cubicBezTo>
                    <a:pt x="1017" y="1837"/>
                    <a:pt x="998" y="1856"/>
                    <a:pt x="979" y="1875"/>
                  </a:cubicBezTo>
                  <a:cubicBezTo>
                    <a:pt x="956" y="1892"/>
                    <a:pt x="929" y="1900"/>
                    <a:pt x="901" y="1900"/>
                  </a:cubicBezTo>
                  <a:cubicBezTo>
                    <a:pt x="868" y="1900"/>
                    <a:pt x="835" y="1889"/>
                    <a:pt x="808" y="1869"/>
                  </a:cubicBezTo>
                  <a:cubicBezTo>
                    <a:pt x="763" y="1818"/>
                    <a:pt x="725" y="1760"/>
                    <a:pt x="706" y="1691"/>
                  </a:cubicBezTo>
                  <a:cubicBezTo>
                    <a:pt x="681" y="1602"/>
                    <a:pt x="649" y="1519"/>
                    <a:pt x="617" y="1430"/>
                  </a:cubicBezTo>
                  <a:cubicBezTo>
                    <a:pt x="490" y="1081"/>
                    <a:pt x="350" y="731"/>
                    <a:pt x="191" y="394"/>
                  </a:cubicBezTo>
                  <a:cubicBezTo>
                    <a:pt x="134" y="261"/>
                    <a:pt x="64" y="12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8937584" y="3712478"/>
              <a:ext cx="351899" cy="917959"/>
            </a:xfrm>
            <a:custGeom>
              <a:rect b="b" l="l" r="r" t="t"/>
              <a:pathLst>
                <a:path extrusionOk="0" h="4312" w="1653">
                  <a:moveTo>
                    <a:pt x="198" y="0"/>
                  </a:moveTo>
                  <a:cubicBezTo>
                    <a:pt x="255" y="375"/>
                    <a:pt x="312" y="744"/>
                    <a:pt x="363" y="1119"/>
                  </a:cubicBezTo>
                  <a:cubicBezTo>
                    <a:pt x="452" y="1328"/>
                    <a:pt x="515" y="1544"/>
                    <a:pt x="592" y="1754"/>
                  </a:cubicBezTo>
                  <a:lnTo>
                    <a:pt x="731" y="2123"/>
                  </a:lnTo>
                  <a:cubicBezTo>
                    <a:pt x="750" y="2186"/>
                    <a:pt x="776" y="2243"/>
                    <a:pt x="795" y="2307"/>
                  </a:cubicBezTo>
                  <a:cubicBezTo>
                    <a:pt x="814" y="2364"/>
                    <a:pt x="833" y="2421"/>
                    <a:pt x="839" y="2479"/>
                  </a:cubicBezTo>
                  <a:cubicBezTo>
                    <a:pt x="844" y="2492"/>
                    <a:pt x="832" y="2503"/>
                    <a:pt x="820" y="2503"/>
                  </a:cubicBezTo>
                  <a:cubicBezTo>
                    <a:pt x="816" y="2503"/>
                    <a:pt x="811" y="2501"/>
                    <a:pt x="808" y="2498"/>
                  </a:cubicBezTo>
                  <a:cubicBezTo>
                    <a:pt x="750" y="2383"/>
                    <a:pt x="700" y="2262"/>
                    <a:pt x="668" y="2135"/>
                  </a:cubicBezTo>
                  <a:lnTo>
                    <a:pt x="541" y="1767"/>
                  </a:lnTo>
                  <a:cubicBezTo>
                    <a:pt x="484" y="1595"/>
                    <a:pt x="414" y="1430"/>
                    <a:pt x="356" y="1252"/>
                  </a:cubicBezTo>
                  <a:cubicBezTo>
                    <a:pt x="353" y="1254"/>
                    <a:pt x="350" y="1255"/>
                    <a:pt x="346" y="1255"/>
                  </a:cubicBezTo>
                  <a:cubicBezTo>
                    <a:pt x="337" y="1255"/>
                    <a:pt x="329" y="1249"/>
                    <a:pt x="325" y="1239"/>
                  </a:cubicBezTo>
                  <a:cubicBezTo>
                    <a:pt x="261" y="1138"/>
                    <a:pt x="204" y="1036"/>
                    <a:pt x="147" y="928"/>
                  </a:cubicBezTo>
                  <a:lnTo>
                    <a:pt x="147" y="928"/>
                  </a:lnTo>
                  <a:lnTo>
                    <a:pt x="153" y="941"/>
                  </a:lnTo>
                  <a:cubicBezTo>
                    <a:pt x="210" y="1093"/>
                    <a:pt x="261" y="1239"/>
                    <a:pt x="318" y="1392"/>
                  </a:cubicBezTo>
                  <a:cubicBezTo>
                    <a:pt x="376" y="1544"/>
                    <a:pt x="433" y="1697"/>
                    <a:pt x="484" y="1849"/>
                  </a:cubicBezTo>
                  <a:cubicBezTo>
                    <a:pt x="509" y="1926"/>
                    <a:pt x="541" y="1996"/>
                    <a:pt x="566" y="2078"/>
                  </a:cubicBezTo>
                  <a:cubicBezTo>
                    <a:pt x="592" y="2148"/>
                    <a:pt x="617" y="2218"/>
                    <a:pt x="630" y="2294"/>
                  </a:cubicBezTo>
                  <a:cubicBezTo>
                    <a:pt x="630" y="2308"/>
                    <a:pt x="611" y="2324"/>
                    <a:pt x="596" y="2324"/>
                  </a:cubicBezTo>
                  <a:cubicBezTo>
                    <a:pt x="589" y="2324"/>
                    <a:pt x="583" y="2321"/>
                    <a:pt x="579" y="2313"/>
                  </a:cubicBezTo>
                  <a:cubicBezTo>
                    <a:pt x="541" y="2250"/>
                    <a:pt x="509" y="2173"/>
                    <a:pt x="484" y="2097"/>
                  </a:cubicBezTo>
                  <a:cubicBezTo>
                    <a:pt x="458" y="2027"/>
                    <a:pt x="433" y="1951"/>
                    <a:pt x="407" y="1875"/>
                  </a:cubicBezTo>
                  <a:cubicBezTo>
                    <a:pt x="350" y="1722"/>
                    <a:pt x="299" y="1576"/>
                    <a:pt x="248" y="1424"/>
                  </a:cubicBezTo>
                  <a:cubicBezTo>
                    <a:pt x="191" y="1265"/>
                    <a:pt x="140" y="1119"/>
                    <a:pt x="90" y="960"/>
                  </a:cubicBezTo>
                  <a:cubicBezTo>
                    <a:pt x="58" y="883"/>
                    <a:pt x="32" y="814"/>
                    <a:pt x="7" y="731"/>
                  </a:cubicBezTo>
                  <a:lnTo>
                    <a:pt x="1" y="706"/>
                  </a:lnTo>
                  <a:lnTo>
                    <a:pt x="1" y="706"/>
                  </a:lnTo>
                  <a:cubicBezTo>
                    <a:pt x="13" y="820"/>
                    <a:pt x="32" y="934"/>
                    <a:pt x="39" y="1049"/>
                  </a:cubicBezTo>
                  <a:cubicBezTo>
                    <a:pt x="77" y="1157"/>
                    <a:pt x="109" y="1271"/>
                    <a:pt x="147" y="1385"/>
                  </a:cubicBezTo>
                  <a:lnTo>
                    <a:pt x="236" y="1691"/>
                  </a:lnTo>
                  <a:cubicBezTo>
                    <a:pt x="274" y="1786"/>
                    <a:pt x="299" y="1888"/>
                    <a:pt x="312" y="1989"/>
                  </a:cubicBezTo>
                  <a:cubicBezTo>
                    <a:pt x="316" y="2005"/>
                    <a:pt x="303" y="2016"/>
                    <a:pt x="289" y="2016"/>
                  </a:cubicBezTo>
                  <a:cubicBezTo>
                    <a:pt x="281" y="2016"/>
                    <a:pt x="272" y="2012"/>
                    <a:pt x="267" y="2002"/>
                  </a:cubicBezTo>
                  <a:cubicBezTo>
                    <a:pt x="223" y="1907"/>
                    <a:pt x="191" y="1811"/>
                    <a:pt x="172" y="1703"/>
                  </a:cubicBezTo>
                  <a:lnTo>
                    <a:pt x="90" y="1405"/>
                  </a:lnTo>
                  <a:lnTo>
                    <a:pt x="70" y="1335"/>
                  </a:lnTo>
                  <a:lnTo>
                    <a:pt x="70" y="1335"/>
                  </a:lnTo>
                  <a:cubicBezTo>
                    <a:pt x="83" y="1481"/>
                    <a:pt x="96" y="1627"/>
                    <a:pt x="96" y="1779"/>
                  </a:cubicBezTo>
                  <a:cubicBezTo>
                    <a:pt x="172" y="2135"/>
                    <a:pt x="172" y="2510"/>
                    <a:pt x="96" y="2873"/>
                  </a:cubicBezTo>
                  <a:cubicBezTo>
                    <a:pt x="96" y="2892"/>
                    <a:pt x="90" y="2911"/>
                    <a:pt x="83" y="2930"/>
                  </a:cubicBezTo>
                  <a:cubicBezTo>
                    <a:pt x="217" y="3133"/>
                    <a:pt x="325" y="3343"/>
                    <a:pt x="452" y="3540"/>
                  </a:cubicBezTo>
                  <a:cubicBezTo>
                    <a:pt x="585" y="3762"/>
                    <a:pt x="750" y="3966"/>
                    <a:pt x="941" y="4143"/>
                  </a:cubicBezTo>
                  <a:cubicBezTo>
                    <a:pt x="1050" y="4238"/>
                    <a:pt x="1187" y="4311"/>
                    <a:pt x="1328" y="4311"/>
                  </a:cubicBezTo>
                  <a:cubicBezTo>
                    <a:pt x="1377" y="4311"/>
                    <a:pt x="1426" y="4303"/>
                    <a:pt x="1475" y="4283"/>
                  </a:cubicBezTo>
                  <a:cubicBezTo>
                    <a:pt x="1558" y="4245"/>
                    <a:pt x="1621" y="4175"/>
                    <a:pt x="1640" y="4093"/>
                  </a:cubicBezTo>
                  <a:cubicBezTo>
                    <a:pt x="1653" y="3978"/>
                    <a:pt x="1634" y="3858"/>
                    <a:pt x="1583" y="3756"/>
                  </a:cubicBezTo>
                  <a:cubicBezTo>
                    <a:pt x="1411" y="3267"/>
                    <a:pt x="1240" y="2784"/>
                    <a:pt x="1068" y="2301"/>
                  </a:cubicBezTo>
                  <a:cubicBezTo>
                    <a:pt x="890" y="1818"/>
                    <a:pt x="712" y="1341"/>
                    <a:pt x="534" y="864"/>
                  </a:cubicBezTo>
                  <a:cubicBezTo>
                    <a:pt x="439" y="629"/>
                    <a:pt x="350" y="388"/>
                    <a:pt x="255" y="153"/>
                  </a:cubicBezTo>
                  <a:lnTo>
                    <a:pt x="1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8207177" y="3002083"/>
              <a:ext cx="788738" cy="1346496"/>
            </a:xfrm>
            <a:custGeom>
              <a:rect b="b" l="l" r="r" t="t"/>
              <a:pathLst>
                <a:path extrusionOk="0" h="6325" w="3705">
                  <a:moveTo>
                    <a:pt x="2987" y="1"/>
                  </a:moveTo>
                  <a:cubicBezTo>
                    <a:pt x="2942" y="20"/>
                    <a:pt x="2898" y="33"/>
                    <a:pt x="2853" y="52"/>
                  </a:cubicBezTo>
                  <a:cubicBezTo>
                    <a:pt x="2809" y="64"/>
                    <a:pt x="2777" y="77"/>
                    <a:pt x="2739" y="90"/>
                  </a:cubicBezTo>
                  <a:cubicBezTo>
                    <a:pt x="2777" y="179"/>
                    <a:pt x="2809" y="268"/>
                    <a:pt x="2834" y="357"/>
                  </a:cubicBezTo>
                  <a:cubicBezTo>
                    <a:pt x="2860" y="458"/>
                    <a:pt x="2885" y="560"/>
                    <a:pt x="2910" y="662"/>
                  </a:cubicBezTo>
                  <a:cubicBezTo>
                    <a:pt x="2936" y="757"/>
                    <a:pt x="2961" y="859"/>
                    <a:pt x="2980" y="960"/>
                  </a:cubicBezTo>
                  <a:cubicBezTo>
                    <a:pt x="3006" y="1056"/>
                    <a:pt x="3025" y="1157"/>
                    <a:pt x="3019" y="1259"/>
                  </a:cubicBezTo>
                  <a:cubicBezTo>
                    <a:pt x="3019" y="1270"/>
                    <a:pt x="3011" y="1274"/>
                    <a:pt x="3003" y="1274"/>
                  </a:cubicBezTo>
                  <a:cubicBezTo>
                    <a:pt x="2996" y="1274"/>
                    <a:pt x="2990" y="1271"/>
                    <a:pt x="2987" y="1265"/>
                  </a:cubicBezTo>
                  <a:cubicBezTo>
                    <a:pt x="2949" y="1170"/>
                    <a:pt x="2917" y="1075"/>
                    <a:pt x="2910" y="973"/>
                  </a:cubicBezTo>
                  <a:cubicBezTo>
                    <a:pt x="2885" y="871"/>
                    <a:pt x="2866" y="776"/>
                    <a:pt x="2841" y="681"/>
                  </a:cubicBezTo>
                  <a:cubicBezTo>
                    <a:pt x="2822" y="586"/>
                    <a:pt x="2796" y="484"/>
                    <a:pt x="2771" y="389"/>
                  </a:cubicBezTo>
                  <a:cubicBezTo>
                    <a:pt x="2745" y="293"/>
                    <a:pt x="2720" y="198"/>
                    <a:pt x="2707" y="103"/>
                  </a:cubicBezTo>
                  <a:lnTo>
                    <a:pt x="2625" y="141"/>
                  </a:lnTo>
                  <a:lnTo>
                    <a:pt x="2580" y="153"/>
                  </a:lnTo>
                  <a:cubicBezTo>
                    <a:pt x="2593" y="185"/>
                    <a:pt x="2599" y="217"/>
                    <a:pt x="2612" y="249"/>
                  </a:cubicBezTo>
                  <a:lnTo>
                    <a:pt x="2618" y="274"/>
                  </a:lnTo>
                  <a:cubicBezTo>
                    <a:pt x="2625" y="293"/>
                    <a:pt x="2631" y="312"/>
                    <a:pt x="2637" y="331"/>
                  </a:cubicBezTo>
                  <a:cubicBezTo>
                    <a:pt x="2644" y="357"/>
                    <a:pt x="2650" y="376"/>
                    <a:pt x="2650" y="401"/>
                  </a:cubicBezTo>
                  <a:cubicBezTo>
                    <a:pt x="2646" y="409"/>
                    <a:pt x="2637" y="414"/>
                    <a:pt x="2630" y="414"/>
                  </a:cubicBezTo>
                  <a:cubicBezTo>
                    <a:pt x="2625" y="414"/>
                    <a:pt x="2621" y="412"/>
                    <a:pt x="2618" y="408"/>
                  </a:cubicBezTo>
                  <a:cubicBezTo>
                    <a:pt x="2612" y="395"/>
                    <a:pt x="2599" y="376"/>
                    <a:pt x="2599" y="357"/>
                  </a:cubicBezTo>
                  <a:lnTo>
                    <a:pt x="2599" y="344"/>
                  </a:lnTo>
                  <a:cubicBezTo>
                    <a:pt x="2593" y="325"/>
                    <a:pt x="2586" y="306"/>
                    <a:pt x="2586" y="287"/>
                  </a:cubicBezTo>
                  <a:cubicBezTo>
                    <a:pt x="2574" y="242"/>
                    <a:pt x="2567" y="204"/>
                    <a:pt x="2561" y="166"/>
                  </a:cubicBezTo>
                  <a:cubicBezTo>
                    <a:pt x="2529" y="179"/>
                    <a:pt x="2504" y="192"/>
                    <a:pt x="2472" y="204"/>
                  </a:cubicBezTo>
                  <a:cubicBezTo>
                    <a:pt x="2485" y="236"/>
                    <a:pt x="2497" y="274"/>
                    <a:pt x="2510" y="319"/>
                  </a:cubicBezTo>
                  <a:cubicBezTo>
                    <a:pt x="2517" y="350"/>
                    <a:pt x="2529" y="389"/>
                    <a:pt x="2536" y="427"/>
                  </a:cubicBezTo>
                  <a:cubicBezTo>
                    <a:pt x="2542" y="465"/>
                    <a:pt x="2555" y="503"/>
                    <a:pt x="2561" y="541"/>
                  </a:cubicBezTo>
                  <a:cubicBezTo>
                    <a:pt x="2567" y="560"/>
                    <a:pt x="2574" y="579"/>
                    <a:pt x="2574" y="598"/>
                  </a:cubicBezTo>
                  <a:cubicBezTo>
                    <a:pt x="2574" y="605"/>
                    <a:pt x="2574" y="605"/>
                    <a:pt x="2574" y="611"/>
                  </a:cubicBezTo>
                  <a:cubicBezTo>
                    <a:pt x="2580" y="624"/>
                    <a:pt x="2580" y="643"/>
                    <a:pt x="2580" y="655"/>
                  </a:cubicBezTo>
                  <a:cubicBezTo>
                    <a:pt x="2580" y="662"/>
                    <a:pt x="2574" y="668"/>
                    <a:pt x="2567" y="674"/>
                  </a:cubicBezTo>
                  <a:cubicBezTo>
                    <a:pt x="2561" y="681"/>
                    <a:pt x="2553" y="684"/>
                    <a:pt x="2545" y="684"/>
                  </a:cubicBezTo>
                  <a:cubicBezTo>
                    <a:pt x="2537" y="684"/>
                    <a:pt x="2529" y="681"/>
                    <a:pt x="2523" y="674"/>
                  </a:cubicBezTo>
                  <a:cubicBezTo>
                    <a:pt x="2504" y="636"/>
                    <a:pt x="2491" y="598"/>
                    <a:pt x="2485" y="560"/>
                  </a:cubicBezTo>
                  <a:lnTo>
                    <a:pt x="2459" y="446"/>
                  </a:lnTo>
                  <a:lnTo>
                    <a:pt x="2440" y="325"/>
                  </a:lnTo>
                  <a:cubicBezTo>
                    <a:pt x="2428" y="293"/>
                    <a:pt x="2421" y="255"/>
                    <a:pt x="2421" y="223"/>
                  </a:cubicBezTo>
                  <a:cubicBezTo>
                    <a:pt x="2078" y="389"/>
                    <a:pt x="1741" y="573"/>
                    <a:pt x="1423" y="783"/>
                  </a:cubicBezTo>
                  <a:cubicBezTo>
                    <a:pt x="1420" y="779"/>
                    <a:pt x="1417" y="778"/>
                    <a:pt x="1414" y="778"/>
                  </a:cubicBezTo>
                  <a:cubicBezTo>
                    <a:pt x="1411" y="778"/>
                    <a:pt x="1408" y="779"/>
                    <a:pt x="1404" y="783"/>
                  </a:cubicBezTo>
                  <a:cubicBezTo>
                    <a:pt x="1265" y="833"/>
                    <a:pt x="1144" y="910"/>
                    <a:pt x="1023" y="999"/>
                  </a:cubicBezTo>
                  <a:lnTo>
                    <a:pt x="953" y="1037"/>
                  </a:lnTo>
                  <a:cubicBezTo>
                    <a:pt x="832" y="1094"/>
                    <a:pt x="718" y="1164"/>
                    <a:pt x="616" y="1246"/>
                  </a:cubicBezTo>
                  <a:cubicBezTo>
                    <a:pt x="585" y="1253"/>
                    <a:pt x="559" y="1272"/>
                    <a:pt x="559" y="1304"/>
                  </a:cubicBezTo>
                  <a:lnTo>
                    <a:pt x="553" y="1310"/>
                  </a:lnTo>
                  <a:cubicBezTo>
                    <a:pt x="547" y="1316"/>
                    <a:pt x="547" y="1316"/>
                    <a:pt x="540" y="1323"/>
                  </a:cubicBezTo>
                  <a:lnTo>
                    <a:pt x="534" y="1329"/>
                  </a:lnTo>
                  <a:cubicBezTo>
                    <a:pt x="362" y="1437"/>
                    <a:pt x="184" y="1532"/>
                    <a:pt x="0" y="1621"/>
                  </a:cubicBezTo>
                  <a:cubicBezTo>
                    <a:pt x="254" y="1799"/>
                    <a:pt x="496" y="1990"/>
                    <a:pt x="731" y="2200"/>
                  </a:cubicBezTo>
                  <a:cubicBezTo>
                    <a:pt x="1080" y="2498"/>
                    <a:pt x="1417" y="2822"/>
                    <a:pt x="1729" y="3166"/>
                  </a:cubicBezTo>
                  <a:cubicBezTo>
                    <a:pt x="1805" y="3248"/>
                    <a:pt x="1875" y="3331"/>
                    <a:pt x="1951" y="3420"/>
                  </a:cubicBezTo>
                  <a:cubicBezTo>
                    <a:pt x="2135" y="3636"/>
                    <a:pt x="2313" y="3858"/>
                    <a:pt x="2478" y="4087"/>
                  </a:cubicBezTo>
                  <a:cubicBezTo>
                    <a:pt x="2567" y="4201"/>
                    <a:pt x="2644" y="4322"/>
                    <a:pt x="2726" y="4437"/>
                  </a:cubicBezTo>
                  <a:cubicBezTo>
                    <a:pt x="2815" y="4557"/>
                    <a:pt x="2885" y="4684"/>
                    <a:pt x="2942" y="4824"/>
                  </a:cubicBezTo>
                  <a:cubicBezTo>
                    <a:pt x="2947" y="4839"/>
                    <a:pt x="2933" y="4862"/>
                    <a:pt x="2914" y="4862"/>
                  </a:cubicBezTo>
                  <a:cubicBezTo>
                    <a:pt x="2909" y="4862"/>
                    <a:pt x="2903" y="4860"/>
                    <a:pt x="2898" y="4856"/>
                  </a:cubicBezTo>
                  <a:cubicBezTo>
                    <a:pt x="2796" y="4735"/>
                    <a:pt x="2701" y="4608"/>
                    <a:pt x="2618" y="4475"/>
                  </a:cubicBezTo>
                  <a:cubicBezTo>
                    <a:pt x="2529" y="4341"/>
                    <a:pt x="2434" y="4208"/>
                    <a:pt x="2339" y="4081"/>
                  </a:cubicBezTo>
                  <a:cubicBezTo>
                    <a:pt x="2307" y="4030"/>
                    <a:pt x="2269" y="3979"/>
                    <a:pt x="2231" y="3934"/>
                  </a:cubicBezTo>
                  <a:lnTo>
                    <a:pt x="2231" y="3934"/>
                  </a:lnTo>
                  <a:cubicBezTo>
                    <a:pt x="2243" y="3954"/>
                    <a:pt x="2250" y="3973"/>
                    <a:pt x="2256" y="3998"/>
                  </a:cubicBezTo>
                  <a:cubicBezTo>
                    <a:pt x="2440" y="4284"/>
                    <a:pt x="2605" y="4589"/>
                    <a:pt x="2752" y="4907"/>
                  </a:cubicBezTo>
                  <a:cubicBezTo>
                    <a:pt x="2898" y="5218"/>
                    <a:pt x="3031" y="5542"/>
                    <a:pt x="3152" y="5866"/>
                  </a:cubicBezTo>
                  <a:cubicBezTo>
                    <a:pt x="3184" y="5943"/>
                    <a:pt x="3209" y="6025"/>
                    <a:pt x="3241" y="6101"/>
                  </a:cubicBezTo>
                  <a:cubicBezTo>
                    <a:pt x="3254" y="6178"/>
                    <a:pt x="3285" y="6241"/>
                    <a:pt x="3324" y="6305"/>
                  </a:cubicBezTo>
                  <a:cubicBezTo>
                    <a:pt x="3338" y="6319"/>
                    <a:pt x="3350" y="6325"/>
                    <a:pt x="3360" y="6325"/>
                  </a:cubicBezTo>
                  <a:cubicBezTo>
                    <a:pt x="3401" y="6325"/>
                    <a:pt x="3415" y="6232"/>
                    <a:pt x="3425" y="6197"/>
                  </a:cubicBezTo>
                  <a:cubicBezTo>
                    <a:pt x="3444" y="6114"/>
                    <a:pt x="3457" y="6025"/>
                    <a:pt x="3470" y="5936"/>
                  </a:cubicBezTo>
                  <a:cubicBezTo>
                    <a:pt x="3501" y="5587"/>
                    <a:pt x="3470" y="5237"/>
                    <a:pt x="3387" y="4900"/>
                  </a:cubicBezTo>
                  <a:cubicBezTo>
                    <a:pt x="3336" y="4722"/>
                    <a:pt x="3285" y="4545"/>
                    <a:pt x="3235" y="4379"/>
                  </a:cubicBezTo>
                  <a:cubicBezTo>
                    <a:pt x="3177" y="4214"/>
                    <a:pt x="3114" y="4049"/>
                    <a:pt x="3076" y="3884"/>
                  </a:cubicBezTo>
                  <a:cubicBezTo>
                    <a:pt x="3068" y="3861"/>
                    <a:pt x="3083" y="3849"/>
                    <a:pt x="3101" y="3849"/>
                  </a:cubicBezTo>
                  <a:cubicBezTo>
                    <a:pt x="3113" y="3849"/>
                    <a:pt x="3125" y="3854"/>
                    <a:pt x="3133" y="3865"/>
                  </a:cubicBezTo>
                  <a:cubicBezTo>
                    <a:pt x="3222" y="4062"/>
                    <a:pt x="3298" y="4271"/>
                    <a:pt x="3362" y="4481"/>
                  </a:cubicBezTo>
                  <a:cubicBezTo>
                    <a:pt x="3387" y="4551"/>
                    <a:pt x="3406" y="4621"/>
                    <a:pt x="3425" y="4697"/>
                  </a:cubicBezTo>
                  <a:cubicBezTo>
                    <a:pt x="3413" y="4570"/>
                    <a:pt x="3400" y="4437"/>
                    <a:pt x="3381" y="4309"/>
                  </a:cubicBezTo>
                  <a:cubicBezTo>
                    <a:pt x="3381" y="4271"/>
                    <a:pt x="3368" y="4227"/>
                    <a:pt x="3368" y="4182"/>
                  </a:cubicBezTo>
                  <a:cubicBezTo>
                    <a:pt x="3362" y="4163"/>
                    <a:pt x="3355" y="4138"/>
                    <a:pt x="3349" y="4119"/>
                  </a:cubicBezTo>
                  <a:cubicBezTo>
                    <a:pt x="3349" y="4112"/>
                    <a:pt x="3349" y="4106"/>
                    <a:pt x="3355" y="4106"/>
                  </a:cubicBezTo>
                  <a:cubicBezTo>
                    <a:pt x="3285" y="3604"/>
                    <a:pt x="3196" y="3108"/>
                    <a:pt x="3088" y="2619"/>
                  </a:cubicBezTo>
                  <a:cubicBezTo>
                    <a:pt x="3025" y="2339"/>
                    <a:pt x="2961" y="2053"/>
                    <a:pt x="2891" y="1774"/>
                  </a:cubicBezTo>
                  <a:cubicBezTo>
                    <a:pt x="2822" y="1494"/>
                    <a:pt x="2733" y="1215"/>
                    <a:pt x="2682" y="935"/>
                  </a:cubicBezTo>
                  <a:cubicBezTo>
                    <a:pt x="2674" y="912"/>
                    <a:pt x="2690" y="898"/>
                    <a:pt x="2706" y="898"/>
                  </a:cubicBezTo>
                  <a:cubicBezTo>
                    <a:pt x="2717" y="898"/>
                    <a:pt x="2728" y="904"/>
                    <a:pt x="2733" y="916"/>
                  </a:cubicBezTo>
                  <a:cubicBezTo>
                    <a:pt x="2847" y="1221"/>
                    <a:pt x="2942" y="1532"/>
                    <a:pt x="3019" y="1850"/>
                  </a:cubicBezTo>
                  <a:cubicBezTo>
                    <a:pt x="3158" y="2409"/>
                    <a:pt x="3273" y="2981"/>
                    <a:pt x="3355" y="3553"/>
                  </a:cubicBezTo>
                  <a:cubicBezTo>
                    <a:pt x="3362" y="3591"/>
                    <a:pt x="3368" y="3636"/>
                    <a:pt x="3374" y="3674"/>
                  </a:cubicBezTo>
                  <a:cubicBezTo>
                    <a:pt x="3378" y="3672"/>
                    <a:pt x="3381" y="3671"/>
                    <a:pt x="3383" y="3671"/>
                  </a:cubicBezTo>
                  <a:cubicBezTo>
                    <a:pt x="3390" y="3671"/>
                    <a:pt x="3393" y="3677"/>
                    <a:pt x="3393" y="3687"/>
                  </a:cubicBezTo>
                  <a:cubicBezTo>
                    <a:pt x="3482" y="3922"/>
                    <a:pt x="3584" y="4151"/>
                    <a:pt x="3705" y="4367"/>
                  </a:cubicBezTo>
                  <a:cubicBezTo>
                    <a:pt x="3654" y="4100"/>
                    <a:pt x="3610" y="3826"/>
                    <a:pt x="3565" y="3553"/>
                  </a:cubicBezTo>
                  <a:cubicBezTo>
                    <a:pt x="3527" y="3324"/>
                    <a:pt x="3489" y="3102"/>
                    <a:pt x="3451" y="2873"/>
                  </a:cubicBezTo>
                  <a:cubicBezTo>
                    <a:pt x="3438" y="2841"/>
                    <a:pt x="3432" y="2803"/>
                    <a:pt x="3425" y="2772"/>
                  </a:cubicBezTo>
                  <a:cubicBezTo>
                    <a:pt x="3419" y="2759"/>
                    <a:pt x="3419" y="2746"/>
                    <a:pt x="3432" y="2740"/>
                  </a:cubicBezTo>
                  <a:cubicBezTo>
                    <a:pt x="3279" y="1831"/>
                    <a:pt x="3133" y="916"/>
                    <a:pt x="29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8865842" y="2991438"/>
              <a:ext cx="408739" cy="1159583"/>
            </a:xfrm>
            <a:custGeom>
              <a:rect b="b" l="l" r="r" t="t"/>
              <a:pathLst>
                <a:path extrusionOk="0" h="5447" w="1920">
                  <a:moveTo>
                    <a:pt x="64" y="0"/>
                  </a:moveTo>
                  <a:lnTo>
                    <a:pt x="1" y="19"/>
                  </a:lnTo>
                  <a:lnTo>
                    <a:pt x="160" y="1004"/>
                  </a:lnTo>
                  <a:cubicBezTo>
                    <a:pt x="210" y="1315"/>
                    <a:pt x="261" y="1627"/>
                    <a:pt x="312" y="1938"/>
                  </a:cubicBezTo>
                  <a:cubicBezTo>
                    <a:pt x="376" y="2135"/>
                    <a:pt x="439" y="2332"/>
                    <a:pt x="503" y="2529"/>
                  </a:cubicBezTo>
                  <a:cubicBezTo>
                    <a:pt x="827" y="3533"/>
                    <a:pt x="1234" y="4506"/>
                    <a:pt x="1717" y="5446"/>
                  </a:cubicBezTo>
                  <a:cubicBezTo>
                    <a:pt x="1825" y="5224"/>
                    <a:pt x="1895" y="4976"/>
                    <a:pt x="1920" y="4728"/>
                  </a:cubicBezTo>
                  <a:cubicBezTo>
                    <a:pt x="1793" y="4385"/>
                    <a:pt x="1659" y="4035"/>
                    <a:pt x="1532" y="3692"/>
                  </a:cubicBezTo>
                  <a:cubicBezTo>
                    <a:pt x="1297" y="3076"/>
                    <a:pt x="1056" y="2459"/>
                    <a:pt x="814" y="1843"/>
                  </a:cubicBezTo>
                  <a:cubicBezTo>
                    <a:pt x="693" y="1532"/>
                    <a:pt x="573" y="1220"/>
                    <a:pt x="446" y="909"/>
                  </a:cubicBezTo>
                  <a:cubicBezTo>
                    <a:pt x="331" y="616"/>
                    <a:pt x="204" y="318"/>
                    <a:pt x="102" y="19"/>
                  </a:cubicBezTo>
                  <a:cubicBezTo>
                    <a:pt x="90" y="13"/>
                    <a:pt x="77" y="6"/>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8895646" y="2938643"/>
              <a:ext cx="400649" cy="1025679"/>
            </a:xfrm>
            <a:custGeom>
              <a:rect b="b" l="l" r="r" t="t"/>
              <a:pathLst>
                <a:path extrusionOk="0" h="4818" w="1882">
                  <a:moveTo>
                    <a:pt x="337" y="0"/>
                  </a:moveTo>
                  <a:cubicBezTo>
                    <a:pt x="223" y="83"/>
                    <a:pt x="115" y="165"/>
                    <a:pt x="1" y="254"/>
                  </a:cubicBezTo>
                  <a:cubicBezTo>
                    <a:pt x="153" y="572"/>
                    <a:pt x="280" y="909"/>
                    <a:pt x="420" y="1239"/>
                  </a:cubicBezTo>
                  <a:cubicBezTo>
                    <a:pt x="897" y="2428"/>
                    <a:pt x="1367" y="3616"/>
                    <a:pt x="1818" y="4817"/>
                  </a:cubicBezTo>
                  <a:cubicBezTo>
                    <a:pt x="1882" y="4493"/>
                    <a:pt x="1831" y="4156"/>
                    <a:pt x="1767" y="3838"/>
                  </a:cubicBezTo>
                  <a:cubicBezTo>
                    <a:pt x="1621" y="3171"/>
                    <a:pt x="1361" y="2529"/>
                    <a:pt x="1113" y="1894"/>
                  </a:cubicBezTo>
                  <a:cubicBezTo>
                    <a:pt x="986" y="1570"/>
                    <a:pt x="852" y="1239"/>
                    <a:pt x="725" y="928"/>
                  </a:cubicBezTo>
                  <a:cubicBezTo>
                    <a:pt x="598" y="617"/>
                    <a:pt x="458" y="312"/>
                    <a:pt x="3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8985057" y="2873713"/>
              <a:ext cx="240986" cy="654834"/>
            </a:xfrm>
            <a:custGeom>
              <a:rect b="b" l="l" r="r" t="t"/>
              <a:pathLst>
                <a:path extrusionOk="0" h="3076" w="1132">
                  <a:moveTo>
                    <a:pt x="350" y="0"/>
                  </a:moveTo>
                  <a:cubicBezTo>
                    <a:pt x="235" y="70"/>
                    <a:pt x="114" y="153"/>
                    <a:pt x="0" y="235"/>
                  </a:cubicBezTo>
                  <a:cubicBezTo>
                    <a:pt x="172" y="591"/>
                    <a:pt x="324" y="960"/>
                    <a:pt x="470" y="1328"/>
                  </a:cubicBezTo>
                  <a:cubicBezTo>
                    <a:pt x="705" y="1907"/>
                    <a:pt x="928" y="2491"/>
                    <a:pt x="1131" y="3076"/>
                  </a:cubicBezTo>
                  <a:lnTo>
                    <a:pt x="1131" y="3044"/>
                  </a:lnTo>
                  <a:cubicBezTo>
                    <a:pt x="1112" y="2961"/>
                    <a:pt x="1106" y="2866"/>
                    <a:pt x="1087" y="2784"/>
                  </a:cubicBezTo>
                  <a:cubicBezTo>
                    <a:pt x="1068" y="2663"/>
                    <a:pt x="1049" y="2548"/>
                    <a:pt x="1029" y="2434"/>
                  </a:cubicBezTo>
                  <a:cubicBezTo>
                    <a:pt x="953" y="2015"/>
                    <a:pt x="864" y="1602"/>
                    <a:pt x="750" y="1195"/>
                  </a:cubicBezTo>
                  <a:cubicBezTo>
                    <a:pt x="693" y="992"/>
                    <a:pt x="629" y="788"/>
                    <a:pt x="559" y="585"/>
                  </a:cubicBezTo>
                  <a:cubicBezTo>
                    <a:pt x="496" y="388"/>
                    <a:pt x="419" y="191"/>
                    <a:pt x="3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6804267" y="2479877"/>
              <a:ext cx="2658505" cy="1695414"/>
            </a:xfrm>
            <a:custGeom>
              <a:rect b="b" l="l" r="r" t="t"/>
              <a:pathLst>
                <a:path extrusionOk="0" h="7964" w="12488">
                  <a:moveTo>
                    <a:pt x="12487" y="1"/>
                  </a:moveTo>
                  <a:cubicBezTo>
                    <a:pt x="12227" y="109"/>
                    <a:pt x="11973" y="230"/>
                    <a:pt x="11718" y="357"/>
                  </a:cubicBezTo>
                  <a:cubicBezTo>
                    <a:pt x="11445" y="490"/>
                    <a:pt x="11185" y="636"/>
                    <a:pt x="10918" y="776"/>
                  </a:cubicBezTo>
                  <a:cubicBezTo>
                    <a:pt x="10924" y="795"/>
                    <a:pt x="10918" y="808"/>
                    <a:pt x="10905" y="814"/>
                  </a:cubicBezTo>
                  <a:cubicBezTo>
                    <a:pt x="10771" y="884"/>
                    <a:pt x="10625" y="929"/>
                    <a:pt x="10498" y="986"/>
                  </a:cubicBezTo>
                  <a:cubicBezTo>
                    <a:pt x="10371" y="1037"/>
                    <a:pt x="10244" y="1094"/>
                    <a:pt x="10123" y="1157"/>
                  </a:cubicBezTo>
                  <a:cubicBezTo>
                    <a:pt x="9659" y="1380"/>
                    <a:pt x="9215" y="1634"/>
                    <a:pt x="8763" y="1895"/>
                  </a:cubicBezTo>
                  <a:cubicBezTo>
                    <a:pt x="8312" y="2162"/>
                    <a:pt x="7874" y="2441"/>
                    <a:pt x="7429" y="2714"/>
                  </a:cubicBezTo>
                  <a:cubicBezTo>
                    <a:pt x="7435" y="2753"/>
                    <a:pt x="7442" y="2791"/>
                    <a:pt x="7448" y="2835"/>
                  </a:cubicBezTo>
                  <a:lnTo>
                    <a:pt x="7480" y="3070"/>
                  </a:lnTo>
                  <a:cubicBezTo>
                    <a:pt x="7499" y="3147"/>
                    <a:pt x="7505" y="3223"/>
                    <a:pt x="7511" y="3299"/>
                  </a:cubicBezTo>
                  <a:cubicBezTo>
                    <a:pt x="7511" y="3350"/>
                    <a:pt x="7473" y="3413"/>
                    <a:pt x="7410" y="3413"/>
                  </a:cubicBezTo>
                  <a:cubicBezTo>
                    <a:pt x="7346" y="3407"/>
                    <a:pt x="7321" y="3344"/>
                    <a:pt x="7295" y="3293"/>
                  </a:cubicBezTo>
                  <a:cubicBezTo>
                    <a:pt x="7245" y="3210"/>
                    <a:pt x="7213" y="3121"/>
                    <a:pt x="7187" y="3032"/>
                  </a:cubicBezTo>
                  <a:cubicBezTo>
                    <a:pt x="7175" y="3108"/>
                    <a:pt x="7175" y="3185"/>
                    <a:pt x="7175" y="3261"/>
                  </a:cubicBezTo>
                  <a:cubicBezTo>
                    <a:pt x="7187" y="3331"/>
                    <a:pt x="7187" y="3407"/>
                    <a:pt x="7175" y="3477"/>
                  </a:cubicBezTo>
                  <a:cubicBezTo>
                    <a:pt x="7157" y="3530"/>
                    <a:pt x="7112" y="3567"/>
                    <a:pt x="7055" y="3567"/>
                  </a:cubicBezTo>
                  <a:cubicBezTo>
                    <a:pt x="7050" y="3567"/>
                    <a:pt x="7046" y="3566"/>
                    <a:pt x="7041" y="3566"/>
                  </a:cubicBezTo>
                  <a:cubicBezTo>
                    <a:pt x="6990" y="3553"/>
                    <a:pt x="6946" y="3521"/>
                    <a:pt x="6914" y="3477"/>
                  </a:cubicBezTo>
                  <a:lnTo>
                    <a:pt x="6914" y="3477"/>
                  </a:lnTo>
                  <a:cubicBezTo>
                    <a:pt x="6927" y="3541"/>
                    <a:pt x="6914" y="3598"/>
                    <a:pt x="6889" y="3649"/>
                  </a:cubicBezTo>
                  <a:cubicBezTo>
                    <a:pt x="6864" y="3688"/>
                    <a:pt x="6820" y="3712"/>
                    <a:pt x="6772" y="3712"/>
                  </a:cubicBezTo>
                  <a:cubicBezTo>
                    <a:pt x="6758" y="3712"/>
                    <a:pt x="6744" y="3710"/>
                    <a:pt x="6730" y="3706"/>
                  </a:cubicBezTo>
                  <a:cubicBezTo>
                    <a:pt x="6660" y="3680"/>
                    <a:pt x="6609" y="3623"/>
                    <a:pt x="6577" y="3553"/>
                  </a:cubicBezTo>
                  <a:cubicBezTo>
                    <a:pt x="6571" y="3541"/>
                    <a:pt x="6558" y="3521"/>
                    <a:pt x="6552" y="3502"/>
                  </a:cubicBezTo>
                  <a:cubicBezTo>
                    <a:pt x="6094" y="3718"/>
                    <a:pt x="5637" y="3922"/>
                    <a:pt x="5173" y="4125"/>
                  </a:cubicBezTo>
                  <a:cubicBezTo>
                    <a:pt x="5171" y="4126"/>
                    <a:pt x="5170" y="4126"/>
                    <a:pt x="5168" y="4126"/>
                  </a:cubicBezTo>
                  <a:cubicBezTo>
                    <a:pt x="5152" y="4126"/>
                    <a:pt x="5143" y="4099"/>
                    <a:pt x="5160" y="4087"/>
                  </a:cubicBezTo>
                  <a:cubicBezTo>
                    <a:pt x="5611" y="3858"/>
                    <a:pt x="6069" y="3630"/>
                    <a:pt x="6526" y="3413"/>
                  </a:cubicBezTo>
                  <a:cubicBezTo>
                    <a:pt x="6520" y="3388"/>
                    <a:pt x="6514" y="3363"/>
                    <a:pt x="6514" y="3344"/>
                  </a:cubicBezTo>
                  <a:cubicBezTo>
                    <a:pt x="6457" y="3382"/>
                    <a:pt x="6399" y="3413"/>
                    <a:pt x="6329" y="3439"/>
                  </a:cubicBezTo>
                  <a:lnTo>
                    <a:pt x="6126" y="3547"/>
                  </a:lnTo>
                  <a:cubicBezTo>
                    <a:pt x="5980" y="3610"/>
                    <a:pt x="5840" y="3680"/>
                    <a:pt x="5694" y="3750"/>
                  </a:cubicBezTo>
                  <a:lnTo>
                    <a:pt x="5516" y="3827"/>
                  </a:lnTo>
                  <a:cubicBezTo>
                    <a:pt x="5484" y="3852"/>
                    <a:pt x="5440" y="3871"/>
                    <a:pt x="5402" y="3877"/>
                  </a:cubicBezTo>
                  <a:lnTo>
                    <a:pt x="5262" y="3935"/>
                  </a:lnTo>
                  <a:lnTo>
                    <a:pt x="5033" y="4024"/>
                  </a:lnTo>
                  <a:cubicBezTo>
                    <a:pt x="4970" y="4055"/>
                    <a:pt x="4893" y="4081"/>
                    <a:pt x="4823" y="4100"/>
                  </a:cubicBezTo>
                  <a:cubicBezTo>
                    <a:pt x="4804" y="4100"/>
                    <a:pt x="4792" y="4081"/>
                    <a:pt x="4811" y="4068"/>
                  </a:cubicBezTo>
                  <a:cubicBezTo>
                    <a:pt x="4874" y="4024"/>
                    <a:pt x="4944" y="3992"/>
                    <a:pt x="5020" y="3960"/>
                  </a:cubicBezTo>
                  <a:lnTo>
                    <a:pt x="5167" y="3890"/>
                  </a:lnTo>
                  <a:lnTo>
                    <a:pt x="5097" y="3890"/>
                  </a:lnTo>
                  <a:cubicBezTo>
                    <a:pt x="4900" y="3966"/>
                    <a:pt x="4658" y="3998"/>
                    <a:pt x="4556" y="4221"/>
                  </a:cubicBezTo>
                  <a:cubicBezTo>
                    <a:pt x="4448" y="4443"/>
                    <a:pt x="4563" y="4691"/>
                    <a:pt x="4658" y="4894"/>
                  </a:cubicBezTo>
                  <a:cubicBezTo>
                    <a:pt x="4673" y="4928"/>
                    <a:pt x="4647" y="4954"/>
                    <a:pt x="4617" y="4954"/>
                  </a:cubicBezTo>
                  <a:cubicBezTo>
                    <a:pt x="4608" y="4954"/>
                    <a:pt x="4598" y="4951"/>
                    <a:pt x="4588" y="4945"/>
                  </a:cubicBezTo>
                  <a:cubicBezTo>
                    <a:pt x="4499" y="4894"/>
                    <a:pt x="4410" y="4831"/>
                    <a:pt x="4328" y="4761"/>
                  </a:cubicBezTo>
                  <a:lnTo>
                    <a:pt x="4328" y="4761"/>
                  </a:lnTo>
                  <a:cubicBezTo>
                    <a:pt x="4359" y="4818"/>
                    <a:pt x="4379" y="4888"/>
                    <a:pt x="4379" y="4958"/>
                  </a:cubicBezTo>
                  <a:cubicBezTo>
                    <a:pt x="4372" y="5040"/>
                    <a:pt x="4309" y="5117"/>
                    <a:pt x="4226" y="5129"/>
                  </a:cubicBezTo>
                  <a:cubicBezTo>
                    <a:pt x="4216" y="5131"/>
                    <a:pt x="4205" y="5132"/>
                    <a:pt x="4196" y="5132"/>
                  </a:cubicBezTo>
                  <a:cubicBezTo>
                    <a:pt x="4164" y="5132"/>
                    <a:pt x="4136" y="5123"/>
                    <a:pt x="4112" y="5104"/>
                  </a:cubicBezTo>
                  <a:cubicBezTo>
                    <a:pt x="4112" y="5205"/>
                    <a:pt x="4086" y="5320"/>
                    <a:pt x="3965" y="5320"/>
                  </a:cubicBezTo>
                  <a:cubicBezTo>
                    <a:pt x="3819" y="5320"/>
                    <a:pt x="3737" y="5161"/>
                    <a:pt x="3692" y="5053"/>
                  </a:cubicBezTo>
                  <a:cubicBezTo>
                    <a:pt x="3673" y="5008"/>
                    <a:pt x="3654" y="4958"/>
                    <a:pt x="3641" y="4913"/>
                  </a:cubicBezTo>
                  <a:cubicBezTo>
                    <a:pt x="3463" y="5097"/>
                    <a:pt x="3279" y="5269"/>
                    <a:pt x="3082" y="5428"/>
                  </a:cubicBezTo>
                  <a:cubicBezTo>
                    <a:pt x="2695" y="5758"/>
                    <a:pt x="2288" y="6063"/>
                    <a:pt x="1862" y="6343"/>
                  </a:cubicBezTo>
                  <a:cubicBezTo>
                    <a:pt x="1652" y="6476"/>
                    <a:pt x="1443" y="6604"/>
                    <a:pt x="1227" y="6731"/>
                  </a:cubicBezTo>
                  <a:cubicBezTo>
                    <a:pt x="1061" y="6820"/>
                    <a:pt x="902" y="6909"/>
                    <a:pt x="737" y="6991"/>
                  </a:cubicBezTo>
                  <a:cubicBezTo>
                    <a:pt x="801" y="6978"/>
                    <a:pt x="871" y="6972"/>
                    <a:pt x="934" y="6959"/>
                  </a:cubicBezTo>
                  <a:cubicBezTo>
                    <a:pt x="953" y="6959"/>
                    <a:pt x="966" y="6966"/>
                    <a:pt x="972" y="6978"/>
                  </a:cubicBezTo>
                  <a:cubicBezTo>
                    <a:pt x="1074" y="6915"/>
                    <a:pt x="1169" y="6870"/>
                    <a:pt x="1284" y="6807"/>
                  </a:cubicBezTo>
                  <a:cubicBezTo>
                    <a:pt x="1398" y="6743"/>
                    <a:pt x="1513" y="6680"/>
                    <a:pt x="1627" y="6610"/>
                  </a:cubicBezTo>
                  <a:cubicBezTo>
                    <a:pt x="1735" y="6546"/>
                    <a:pt x="1849" y="6476"/>
                    <a:pt x="1957" y="6407"/>
                  </a:cubicBezTo>
                  <a:cubicBezTo>
                    <a:pt x="2053" y="6324"/>
                    <a:pt x="2161" y="6260"/>
                    <a:pt x="2275" y="6210"/>
                  </a:cubicBezTo>
                  <a:cubicBezTo>
                    <a:pt x="2278" y="6209"/>
                    <a:pt x="2280" y="6209"/>
                    <a:pt x="2283" y="6209"/>
                  </a:cubicBezTo>
                  <a:cubicBezTo>
                    <a:pt x="2305" y="6209"/>
                    <a:pt x="2324" y="6231"/>
                    <a:pt x="2307" y="6254"/>
                  </a:cubicBezTo>
                  <a:cubicBezTo>
                    <a:pt x="2224" y="6349"/>
                    <a:pt x="2097" y="6413"/>
                    <a:pt x="1989" y="6476"/>
                  </a:cubicBezTo>
                  <a:cubicBezTo>
                    <a:pt x="1881" y="6540"/>
                    <a:pt x="1779" y="6604"/>
                    <a:pt x="1671" y="6667"/>
                  </a:cubicBezTo>
                  <a:cubicBezTo>
                    <a:pt x="1557" y="6731"/>
                    <a:pt x="1443" y="6794"/>
                    <a:pt x="1328" y="6858"/>
                  </a:cubicBezTo>
                  <a:cubicBezTo>
                    <a:pt x="1214" y="6921"/>
                    <a:pt x="1099" y="6978"/>
                    <a:pt x="979" y="7036"/>
                  </a:cubicBezTo>
                  <a:lnTo>
                    <a:pt x="960" y="7036"/>
                  </a:lnTo>
                  <a:cubicBezTo>
                    <a:pt x="597" y="7296"/>
                    <a:pt x="273" y="7614"/>
                    <a:pt x="0" y="7963"/>
                  </a:cubicBezTo>
                  <a:cubicBezTo>
                    <a:pt x="464" y="7716"/>
                    <a:pt x="915" y="7423"/>
                    <a:pt x="1360" y="7144"/>
                  </a:cubicBezTo>
                  <a:cubicBezTo>
                    <a:pt x="2212" y="6604"/>
                    <a:pt x="3044" y="6032"/>
                    <a:pt x="3896" y="5491"/>
                  </a:cubicBezTo>
                  <a:cubicBezTo>
                    <a:pt x="4734" y="4939"/>
                    <a:pt x="5611" y="4449"/>
                    <a:pt x="6520" y="4017"/>
                  </a:cubicBezTo>
                  <a:cubicBezTo>
                    <a:pt x="6525" y="4015"/>
                    <a:pt x="6532" y="4013"/>
                    <a:pt x="6538" y="4013"/>
                  </a:cubicBezTo>
                  <a:cubicBezTo>
                    <a:pt x="6548" y="4013"/>
                    <a:pt x="6557" y="4016"/>
                    <a:pt x="6565" y="4024"/>
                  </a:cubicBezTo>
                  <a:cubicBezTo>
                    <a:pt x="6762" y="3896"/>
                    <a:pt x="6965" y="3782"/>
                    <a:pt x="7162" y="3655"/>
                  </a:cubicBezTo>
                  <a:cubicBezTo>
                    <a:pt x="7588" y="3388"/>
                    <a:pt x="8007" y="3108"/>
                    <a:pt x="8439" y="2861"/>
                  </a:cubicBezTo>
                  <a:cubicBezTo>
                    <a:pt x="8662" y="2733"/>
                    <a:pt x="8884" y="2619"/>
                    <a:pt x="9119" y="2517"/>
                  </a:cubicBezTo>
                  <a:cubicBezTo>
                    <a:pt x="9234" y="2467"/>
                    <a:pt x="9348" y="2422"/>
                    <a:pt x="9469" y="2384"/>
                  </a:cubicBezTo>
                  <a:cubicBezTo>
                    <a:pt x="9570" y="2346"/>
                    <a:pt x="9672" y="2320"/>
                    <a:pt x="9774" y="2301"/>
                  </a:cubicBezTo>
                  <a:cubicBezTo>
                    <a:pt x="9945" y="2174"/>
                    <a:pt x="10123" y="2054"/>
                    <a:pt x="10301" y="1939"/>
                  </a:cubicBezTo>
                  <a:cubicBezTo>
                    <a:pt x="10625" y="1723"/>
                    <a:pt x="10949" y="1520"/>
                    <a:pt x="11293" y="1335"/>
                  </a:cubicBezTo>
                  <a:cubicBezTo>
                    <a:pt x="11604" y="1170"/>
                    <a:pt x="11922" y="1018"/>
                    <a:pt x="12246" y="878"/>
                  </a:cubicBezTo>
                  <a:lnTo>
                    <a:pt x="11871" y="783"/>
                  </a:lnTo>
                  <a:lnTo>
                    <a:pt x="11871" y="783"/>
                  </a:lnTo>
                  <a:cubicBezTo>
                    <a:pt x="11877" y="795"/>
                    <a:pt x="11877" y="808"/>
                    <a:pt x="11871" y="821"/>
                  </a:cubicBezTo>
                  <a:cubicBezTo>
                    <a:pt x="11845" y="846"/>
                    <a:pt x="11814" y="865"/>
                    <a:pt x="11782" y="878"/>
                  </a:cubicBezTo>
                  <a:lnTo>
                    <a:pt x="11680" y="922"/>
                  </a:lnTo>
                  <a:lnTo>
                    <a:pt x="11477" y="1018"/>
                  </a:lnTo>
                  <a:cubicBezTo>
                    <a:pt x="11337" y="1088"/>
                    <a:pt x="11204" y="1151"/>
                    <a:pt x="11064" y="1221"/>
                  </a:cubicBezTo>
                  <a:cubicBezTo>
                    <a:pt x="10791" y="1361"/>
                    <a:pt x="10524" y="1507"/>
                    <a:pt x="10257" y="1660"/>
                  </a:cubicBezTo>
                  <a:cubicBezTo>
                    <a:pt x="10255" y="1660"/>
                    <a:pt x="10253" y="1661"/>
                    <a:pt x="10251" y="1661"/>
                  </a:cubicBezTo>
                  <a:cubicBezTo>
                    <a:pt x="10235" y="1661"/>
                    <a:pt x="10226" y="1639"/>
                    <a:pt x="10238" y="1628"/>
                  </a:cubicBezTo>
                  <a:cubicBezTo>
                    <a:pt x="10498" y="1463"/>
                    <a:pt x="10759" y="1304"/>
                    <a:pt x="11026" y="1157"/>
                  </a:cubicBezTo>
                  <a:cubicBezTo>
                    <a:pt x="11165" y="1088"/>
                    <a:pt x="11305" y="1018"/>
                    <a:pt x="11439" y="941"/>
                  </a:cubicBezTo>
                  <a:lnTo>
                    <a:pt x="11648" y="846"/>
                  </a:lnTo>
                  <a:cubicBezTo>
                    <a:pt x="11699" y="808"/>
                    <a:pt x="11763" y="783"/>
                    <a:pt x="11820" y="763"/>
                  </a:cubicBezTo>
                  <a:cubicBezTo>
                    <a:pt x="11801" y="757"/>
                    <a:pt x="11795" y="732"/>
                    <a:pt x="11801" y="713"/>
                  </a:cubicBezTo>
                  <a:cubicBezTo>
                    <a:pt x="11820" y="668"/>
                    <a:pt x="11839" y="630"/>
                    <a:pt x="11871" y="592"/>
                  </a:cubicBezTo>
                  <a:lnTo>
                    <a:pt x="11871" y="592"/>
                  </a:lnTo>
                  <a:lnTo>
                    <a:pt x="11801" y="617"/>
                  </a:lnTo>
                  <a:cubicBezTo>
                    <a:pt x="11769" y="636"/>
                    <a:pt x="11737" y="655"/>
                    <a:pt x="11706" y="668"/>
                  </a:cubicBezTo>
                  <a:lnTo>
                    <a:pt x="11585" y="738"/>
                  </a:lnTo>
                  <a:cubicBezTo>
                    <a:pt x="11502" y="789"/>
                    <a:pt x="11413" y="833"/>
                    <a:pt x="11331" y="878"/>
                  </a:cubicBezTo>
                  <a:cubicBezTo>
                    <a:pt x="11327" y="880"/>
                    <a:pt x="11324" y="880"/>
                    <a:pt x="11320" y="880"/>
                  </a:cubicBezTo>
                  <a:cubicBezTo>
                    <a:pt x="11299" y="880"/>
                    <a:pt x="11283" y="851"/>
                    <a:pt x="11305" y="840"/>
                  </a:cubicBezTo>
                  <a:cubicBezTo>
                    <a:pt x="11388" y="776"/>
                    <a:pt x="11464" y="725"/>
                    <a:pt x="11547" y="675"/>
                  </a:cubicBezTo>
                  <a:lnTo>
                    <a:pt x="11667" y="592"/>
                  </a:lnTo>
                  <a:lnTo>
                    <a:pt x="11674" y="586"/>
                  </a:lnTo>
                  <a:cubicBezTo>
                    <a:pt x="11674" y="586"/>
                    <a:pt x="11680" y="579"/>
                    <a:pt x="11687" y="579"/>
                  </a:cubicBezTo>
                  <a:lnTo>
                    <a:pt x="11744" y="541"/>
                  </a:lnTo>
                  <a:lnTo>
                    <a:pt x="11756" y="528"/>
                  </a:lnTo>
                  <a:cubicBezTo>
                    <a:pt x="12023" y="382"/>
                    <a:pt x="12265" y="204"/>
                    <a:pt x="12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p:nvPr/>
          </p:nvSpPr>
          <p:spPr>
            <a:xfrm>
              <a:off x="7319661" y="3764209"/>
              <a:ext cx="34913" cy="31933"/>
            </a:xfrm>
            <a:custGeom>
              <a:rect b="b" l="l" r="r" t="t"/>
              <a:pathLst>
                <a:path extrusionOk="0" h="150" w="164">
                  <a:moveTo>
                    <a:pt x="152" y="1"/>
                  </a:moveTo>
                  <a:cubicBezTo>
                    <a:pt x="150" y="1"/>
                    <a:pt x="148" y="2"/>
                    <a:pt x="146" y="5"/>
                  </a:cubicBezTo>
                  <a:lnTo>
                    <a:pt x="108" y="30"/>
                  </a:lnTo>
                  <a:cubicBezTo>
                    <a:pt x="96" y="43"/>
                    <a:pt x="83" y="49"/>
                    <a:pt x="77" y="62"/>
                  </a:cubicBezTo>
                  <a:lnTo>
                    <a:pt x="7" y="126"/>
                  </a:lnTo>
                  <a:cubicBezTo>
                    <a:pt x="0" y="132"/>
                    <a:pt x="0" y="138"/>
                    <a:pt x="7" y="145"/>
                  </a:cubicBezTo>
                  <a:cubicBezTo>
                    <a:pt x="10" y="148"/>
                    <a:pt x="13" y="150"/>
                    <a:pt x="16" y="150"/>
                  </a:cubicBezTo>
                  <a:cubicBezTo>
                    <a:pt x="19" y="150"/>
                    <a:pt x="22" y="148"/>
                    <a:pt x="26" y="145"/>
                  </a:cubicBezTo>
                  <a:lnTo>
                    <a:pt x="96" y="88"/>
                  </a:lnTo>
                  <a:lnTo>
                    <a:pt x="127" y="56"/>
                  </a:lnTo>
                  <a:lnTo>
                    <a:pt x="159" y="18"/>
                  </a:lnTo>
                  <a:cubicBezTo>
                    <a:pt x="164" y="13"/>
                    <a:pt x="158" y="1"/>
                    <a:pt x="152"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p:nvPr/>
          </p:nvSpPr>
          <p:spPr>
            <a:xfrm>
              <a:off x="7245151" y="2307015"/>
              <a:ext cx="38319" cy="210330"/>
            </a:xfrm>
            <a:custGeom>
              <a:rect b="b" l="l" r="r" t="t"/>
              <a:pathLst>
                <a:path extrusionOk="0" h="988" w="180">
                  <a:moveTo>
                    <a:pt x="150" y="0"/>
                  </a:moveTo>
                  <a:cubicBezTo>
                    <a:pt x="140" y="0"/>
                    <a:pt x="130" y="6"/>
                    <a:pt x="128" y="19"/>
                  </a:cubicBezTo>
                  <a:cubicBezTo>
                    <a:pt x="71" y="171"/>
                    <a:pt x="39" y="336"/>
                    <a:pt x="26" y="495"/>
                  </a:cubicBezTo>
                  <a:cubicBezTo>
                    <a:pt x="13" y="654"/>
                    <a:pt x="1" y="832"/>
                    <a:pt x="64" y="972"/>
                  </a:cubicBezTo>
                  <a:cubicBezTo>
                    <a:pt x="70" y="983"/>
                    <a:pt x="80" y="988"/>
                    <a:pt x="90" y="988"/>
                  </a:cubicBezTo>
                  <a:cubicBezTo>
                    <a:pt x="103" y="988"/>
                    <a:pt x="115" y="980"/>
                    <a:pt x="115" y="965"/>
                  </a:cubicBezTo>
                  <a:cubicBezTo>
                    <a:pt x="141" y="813"/>
                    <a:pt x="115" y="654"/>
                    <a:pt x="121" y="502"/>
                  </a:cubicBezTo>
                  <a:cubicBezTo>
                    <a:pt x="128" y="343"/>
                    <a:pt x="147" y="184"/>
                    <a:pt x="172" y="31"/>
                  </a:cubicBezTo>
                  <a:cubicBezTo>
                    <a:pt x="180" y="12"/>
                    <a:pt x="165" y="0"/>
                    <a:pt x="150"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7326899" y="2613781"/>
              <a:ext cx="22779" cy="67697"/>
            </a:xfrm>
            <a:custGeom>
              <a:rect b="b" l="l" r="r" t="t"/>
              <a:pathLst>
                <a:path extrusionOk="0" h="318" w="107">
                  <a:moveTo>
                    <a:pt x="31" y="1"/>
                  </a:moveTo>
                  <a:cubicBezTo>
                    <a:pt x="16" y="1"/>
                    <a:pt x="1" y="12"/>
                    <a:pt x="4" y="33"/>
                  </a:cubicBezTo>
                  <a:lnTo>
                    <a:pt x="36" y="173"/>
                  </a:lnTo>
                  <a:cubicBezTo>
                    <a:pt x="43" y="217"/>
                    <a:pt x="62" y="268"/>
                    <a:pt x="81" y="312"/>
                  </a:cubicBezTo>
                  <a:cubicBezTo>
                    <a:pt x="84" y="316"/>
                    <a:pt x="90" y="317"/>
                    <a:pt x="96" y="317"/>
                  </a:cubicBezTo>
                  <a:cubicBezTo>
                    <a:pt x="101" y="317"/>
                    <a:pt x="106" y="316"/>
                    <a:pt x="106" y="312"/>
                  </a:cubicBezTo>
                  <a:cubicBezTo>
                    <a:pt x="100" y="217"/>
                    <a:pt x="87" y="122"/>
                    <a:pt x="55" y="26"/>
                  </a:cubicBezTo>
                  <a:cubicBezTo>
                    <a:pt x="55" y="9"/>
                    <a:pt x="43" y="1"/>
                    <a:pt x="31"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7279000" y="2528627"/>
              <a:ext cx="61098" cy="216717"/>
            </a:xfrm>
            <a:custGeom>
              <a:rect b="b" l="l" r="r" t="t"/>
              <a:pathLst>
                <a:path extrusionOk="0" h="1018" w="287">
                  <a:moveTo>
                    <a:pt x="39" y="1"/>
                  </a:moveTo>
                  <a:cubicBezTo>
                    <a:pt x="26" y="1"/>
                    <a:pt x="13" y="7"/>
                    <a:pt x="13" y="20"/>
                  </a:cubicBezTo>
                  <a:cubicBezTo>
                    <a:pt x="1" y="191"/>
                    <a:pt x="13" y="369"/>
                    <a:pt x="51" y="541"/>
                  </a:cubicBezTo>
                  <a:cubicBezTo>
                    <a:pt x="71" y="617"/>
                    <a:pt x="90" y="700"/>
                    <a:pt x="121" y="782"/>
                  </a:cubicBezTo>
                  <a:cubicBezTo>
                    <a:pt x="147" y="865"/>
                    <a:pt x="191" y="941"/>
                    <a:pt x="242" y="1011"/>
                  </a:cubicBezTo>
                  <a:cubicBezTo>
                    <a:pt x="248" y="1015"/>
                    <a:pt x="256" y="1017"/>
                    <a:pt x="262" y="1017"/>
                  </a:cubicBezTo>
                  <a:cubicBezTo>
                    <a:pt x="275" y="1017"/>
                    <a:pt x="287" y="1009"/>
                    <a:pt x="287" y="992"/>
                  </a:cubicBezTo>
                  <a:cubicBezTo>
                    <a:pt x="268" y="909"/>
                    <a:pt x="236" y="833"/>
                    <a:pt x="204" y="757"/>
                  </a:cubicBezTo>
                  <a:cubicBezTo>
                    <a:pt x="172" y="674"/>
                    <a:pt x="147" y="598"/>
                    <a:pt x="128" y="515"/>
                  </a:cubicBezTo>
                  <a:cubicBezTo>
                    <a:pt x="90" y="357"/>
                    <a:pt x="64" y="185"/>
                    <a:pt x="64" y="20"/>
                  </a:cubicBezTo>
                  <a:cubicBezTo>
                    <a:pt x="64" y="7"/>
                    <a:pt x="51" y="1"/>
                    <a:pt x="39"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7264098" y="2228247"/>
              <a:ext cx="21927" cy="35552"/>
            </a:xfrm>
            <a:custGeom>
              <a:rect b="b" l="l" r="r" t="t"/>
              <a:pathLst>
                <a:path extrusionOk="0" h="167" w="103">
                  <a:moveTo>
                    <a:pt x="90" y="1"/>
                  </a:moveTo>
                  <a:cubicBezTo>
                    <a:pt x="83" y="1"/>
                    <a:pt x="77" y="1"/>
                    <a:pt x="71" y="7"/>
                  </a:cubicBezTo>
                  <a:lnTo>
                    <a:pt x="58" y="20"/>
                  </a:lnTo>
                  <a:cubicBezTo>
                    <a:pt x="58" y="26"/>
                    <a:pt x="52" y="33"/>
                    <a:pt x="52" y="39"/>
                  </a:cubicBezTo>
                  <a:cubicBezTo>
                    <a:pt x="45" y="45"/>
                    <a:pt x="39" y="58"/>
                    <a:pt x="32" y="71"/>
                  </a:cubicBezTo>
                  <a:lnTo>
                    <a:pt x="7" y="128"/>
                  </a:lnTo>
                  <a:cubicBezTo>
                    <a:pt x="1" y="141"/>
                    <a:pt x="7" y="160"/>
                    <a:pt x="20" y="166"/>
                  </a:cubicBezTo>
                  <a:cubicBezTo>
                    <a:pt x="32" y="166"/>
                    <a:pt x="52" y="160"/>
                    <a:pt x="58" y="147"/>
                  </a:cubicBezTo>
                  <a:cubicBezTo>
                    <a:pt x="64" y="128"/>
                    <a:pt x="77" y="109"/>
                    <a:pt x="83" y="90"/>
                  </a:cubicBezTo>
                  <a:cubicBezTo>
                    <a:pt x="96" y="64"/>
                    <a:pt x="90" y="64"/>
                    <a:pt x="96" y="58"/>
                  </a:cubicBezTo>
                  <a:cubicBezTo>
                    <a:pt x="96" y="52"/>
                    <a:pt x="102" y="39"/>
                    <a:pt x="102" y="33"/>
                  </a:cubicBezTo>
                  <a:cubicBezTo>
                    <a:pt x="102" y="33"/>
                    <a:pt x="102" y="26"/>
                    <a:pt x="102" y="20"/>
                  </a:cubicBezTo>
                  <a:cubicBezTo>
                    <a:pt x="102" y="14"/>
                    <a:pt x="96" y="7"/>
                    <a:pt x="90"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7227695" y="2064539"/>
              <a:ext cx="43428" cy="158173"/>
            </a:xfrm>
            <a:custGeom>
              <a:rect b="b" l="l" r="r" t="t"/>
              <a:pathLst>
                <a:path extrusionOk="0" h="743" w="204">
                  <a:moveTo>
                    <a:pt x="173" y="1"/>
                  </a:moveTo>
                  <a:cubicBezTo>
                    <a:pt x="166" y="1"/>
                    <a:pt x="159" y="3"/>
                    <a:pt x="153" y="7"/>
                  </a:cubicBezTo>
                  <a:cubicBezTo>
                    <a:pt x="127" y="26"/>
                    <a:pt x="115" y="52"/>
                    <a:pt x="102" y="77"/>
                  </a:cubicBezTo>
                  <a:cubicBezTo>
                    <a:pt x="89" y="109"/>
                    <a:pt x="76" y="141"/>
                    <a:pt x="70" y="173"/>
                  </a:cubicBezTo>
                  <a:cubicBezTo>
                    <a:pt x="51" y="230"/>
                    <a:pt x="32" y="287"/>
                    <a:pt x="26" y="350"/>
                  </a:cubicBezTo>
                  <a:cubicBezTo>
                    <a:pt x="0" y="471"/>
                    <a:pt x="0" y="598"/>
                    <a:pt x="26" y="725"/>
                  </a:cubicBezTo>
                  <a:cubicBezTo>
                    <a:pt x="29" y="736"/>
                    <a:pt x="41" y="742"/>
                    <a:pt x="52" y="742"/>
                  </a:cubicBezTo>
                  <a:cubicBezTo>
                    <a:pt x="62" y="742"/>
                    <a:pt x="70" y="737"/>
                    <a:pt x="70" y="725"/>
                  </a:cubicBezTo>
                  <a:cubicBezTo>
                    <a:pt x="70" y="605"/>
                    <a:pt x="83" y="484"/>
                    <a:pt x="102" y="363"/>
                  </a:cubicBezTo>
                  <a:cubicBezTo>
                    <a:pt x="115" y="306"/>
                    <a:pt x="134" y="249"/>
                    <a:pt x="153" y="192"/>
                  </a:cubicBezTo>
                  <a:cubicBezTo>
                    <a:pt x="159" y="166"/>
                    <a:pt x="165" y="134"/>
                    <a:pt x="178" y="109"/>
                  </a:cubicBezTo>
                  <a:cubicBezTo>
                    <a:pt x="191" y="84"/>
                    <a:pt x="203" y="52"/>
                    <a:pt x="203" y="26"/>
                  </a:cubicBezTo>
                  <a:cubicBezTo>
                    <a:pt x="199" y="9"/>
                    <a:pt x="187" y="1"/>
                    <a:pt x="173"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7273678" y="2010467"/>
              <a:ext cx="16392" cy="25120"/>
            </a:xfrm>
            <a:custGeom>
              <a:rect b="b" l="l" r="r" t="t"/>
              <a:pathLst>
                <a:path extrusionOk="0" h="118" w="77">
                  <a:moveTo>
                    <a:pt x="62" y="0"/>
                  </a:moveTo>
                  <a:cubicBezTo>
                    <a:pt x="58" y="0"/>
                    <a:pt x="53" y="2"/>
                    <a:pt x="51" y="7"/>
                  </a:cubicBezTo>
                  <a:cubicBezTo>
                    <a:pt x="45" y="7"/>
                    <a:pt x="38" y="13"/>
                    <a:pt x="38" y="20"/>
                  </a:cubicBezTo>
                  <a:cubicBezTo>
                    <a:pt x="32" y="26"/>
                    <a:pt x="32" y="39"/>
                    <a:pt x="26" y="45"/>
                  </a:cubicBezTo>
                  <a:lnTo>
                    <a:pt x="7" y="83"/>
                  </a:lnTo>
                  <a:cubicBezTo>
                    <a:pt x="0" y="90"/>
                    <a:pt x="0" y="96"/>
                    <a:pt x="7" y="102"/>
                  </a:cubicBezTo>
                  <a:cubicBezTo>
                    <a:pt x="7" y="109"/>
                    <a:pt x="13" y="115"/>
                    <a:pt x="19" y="115"/>
                  </a:cubicBezTo>
                  <a:cubicBezTo>
                    <a:pt x="23" y="117"/>
                    <a:pt x="27" y="118"/>
                    <a:pt x="30" y="118"/>
                  </a:cubicBezTo>
                  <a:cubicBezTo>
                    <a:pt x="41" y="118"/>
                    <a:pt x="53" y="112"/>
                    <a:pt x="57" y="102"/>
                  </a:cubicBezTo>
                  <a:lnTo>
                    <a:pt x="70" y="58"/>
                  </a:lnTo>
                  <a:cubicBezTo>
                    <a:pt x="70" y="52"/>
                    <a:pt x="76" y="45"/>
                    <a:pt x="76" y="39"/>
                  </a:cubicBezTo>
                  <a:cubicBezTo>
                    <a:pt x="76" y="26"/>
                    <a:pt x="76" y="20"/>
                    <a:pt x="76" y="13"/>
                  </a:cubicBezTo>
                  <a:cubicBezTo>
                    <a:pt x="76" y="6"/>
                    <a:pt x="69" y="0"/>
                    <a:pt x="62"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p:nvPr/>
          </p:nvSpPr>
          <p:spPr>
            <a:xfrm>
              <a:off x="8461574" y="1620675"/>
              <a:ext cx="90689" cy="91966"/>
            </a:xfrm>
            <a:custGeom>
              <a:rect b="b" l="l" r="r" t="t"/>
              <a:pathLst>
                <a:path extrusionOk="0" h="432" w="426">
                  <a:moveTo>
                    <a:pt x="24" y="0"/>
                  </a:moveTo>
                  <a:cubicBezTo>
                    <a:pt x="9" y="0"/>
                    <a:pt x="1" y="16"/>
                    <a:pt x="6" y="27"/>
                  </a:cubicBezTo>
                  <a:cubicBezTo>
                    <a:pt x="12" y="46"/>
                    <a:pt x="19" y="59"/>
                    <a:pt x="31" y="78"/>
                  </a:cubicBezTo>
                  <a:cubicBezTo>
                    <a:pt x="38" y="91"/>
                    <a:pt x="51" y="110"/>
                    <a:pt x="63" y="122"/>
                  </a:cubicBezTo>
                  <a:cubicBezTo>
                    <a:pt x="89" y="154"/>
                    <a:pt x="114" y="180"/>
                    <a:pt x="140" y="205"/>
                  </a:cubicBezTo>
                  <a:cubicBezTo>
                    <a:pt x="184" y="262"/>
                    <a:pt x="235" y="313"/>
                    <a:pt x="286" y="364"/>
                  </a:cubicBezTo>
                  <a:cubicBezTo>
                    <a:pt x="302" y="386"/>
                    <a:pt x="333" y="431"/>
                    <a:pt x="369" y="431"/>
                  </a:cubicBezTo>
                  <a:cubicBezTo>
                    <a:pt x="375" y="431"/>
                    <a:pt x="381" y="430"/>
                    <a:pt x="387" y="427"/>
                  </a:cubicBezTo>
                  <a:cubicBezTo>
                    <a:pt x="425" y="408"/>
                    <a:pt x="394" y="345"/>
                    <a:pt x="368" y="326"/>
                  </a:cubicBezTo>
                  <a:lnTo>
                    <a:pt x="216" y="167"/>
                  </a:lnTo>
                  <a:cubicBezTo>
                    <a:pt x="190" y="135"/>
                    <a:pt x="159" y="103"/>
                    <a:pt x="127" y="78"/>
                  </a:cubicBezTo>
                  <a:cubicBezTo>
                    <a:pt x="114" y="65"/>
                    <a:pt x="95" y="52"/>
                    <a:pt x="82" y="40"/>
                  </a:cubicBezTo>
                  <a:cubicBezTo>
                    <a:pt x="70" y="21"/>
                    <a:pt x="51" y="8"/>
                    <a:pt x="31" y="2"/>
                  </a:cubicBezTo>
                  <a:cubicBezTo>
                    <a:pt x="29" y="1"/>
                    <a:pt x="26" y="0"/>
                    <a:pt x="24"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7541487" y="2912245"/>
              <a:ext cx="37042" cy="79619"/>
            </a:xfrm>
            <a:custGeom>
              <a:rect b="b" l="l" r="r" t="t"/>
              <a:pathLst>
                <a:path extrusionOk="0" h="374" w="174">
                  <a:moveTo>
                    <a:pt x="23" y="0"/>
                  </a:moveTo>
                  <a:cubicBezTo>
                    <a:pt x="18" y="0"/>
                    <a:pt x="13" y="3"/>
                    <a:pt x="13" y="10"/>
                  </a:cubicBezTo>
                  <a:cubicBezTo>
                    <a:pt x="13" y="16"/>
                    <a:pt x="7" y="23"/>
                    <a:pt x="0" y="29"/>
                  </a:cubicBezTo>
                  <a:cubicBezTo>
                    <a:pt x="0" y="35"/>
                    <a:pt x="0" y="42"/>
                    <a:pt x="0" y="54"/>
                  </a:cubicBezTo>
                  <a:cubicBezTo>
                    <a:pt x="0" y="67"/>
                    <a:pt x="0" y="86"/>
                    <a:pt x="7" y="99"/>
                  </a:cubicBezTo>
                  <a:cubicBezTo>
                    <a:pt x="7" y="131"/>
                    <a:pt x="13" y="162"/>
                    <a:pt x="26" y="194"/>
                  </a:cubicBezTo>
                  <a:cubicBezTo>
                    <a:pt x="45" y="258"/>
                    <a:pt x="70" y="315"/>
                    <a:pt x="108" y="366"/>
                  </a:cubicBezTo>
                  <a:cubicBezTo>
                    <a:pt x="115" y="371"/>
                    <a:pt x="124" y="373"/>
                    <a:pt x="132" y="373"/>
                  </a:cubicBezTo>
                  <a:cubicBezTo>
                    <a:pt x="154" y="373"/>
                    <a:pt x="173" y="357"/>
                    <a:pt x="159" y="334"/>
                  </a:cubicBezTo>
                  <a:cubicBezTo>
                    <a:pt x="128" y="283"/>
                    <a:pt x="102" y="226"/>
                    <a:pt x="83" y="175"/>
                  </a:cubicBezTo>
                  <a:cubicBezTo>
                    <a:pt x="70" y="150"/>
                    <a:pt x="64" y="118"/>
                    <a:pt x="58" y="92"/>
                  </a:cubicBezTo>
                  <a:cubicBezTo>
                    <a:pt x="58" y="80"/>
                    <a:pt x="51" y="67"/>
                    <a:pt x="51" y="54"/>
                  </a:cubicBezTo>
                  <a:cubicBezTo>
                    <a:pt x="45" y="35"/>
                    <a:pt x="51" y="35"/>
                    <a:pt x="45" y="29"/>
                  </a:cubicBezTo>
                  <a:cubicBezTo>
                    <a:pt x="39" y="23"/>
                    <a:pt x="32" y="16"/>
                    <a:pt x="32" y="10"/>
                  </a:cubicBezTo>
                  <a:cubicBezTo>
                    <a:pt x="32" y="3"/>
                    <a:pt x="27" y="0"/>
                    <a:pt x="23"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a:off x="7497419" y="2857108"/>
              <a:ext cx="73658" cy="178610"/>
            </a:xfrm>
            <a:custGeom>
              <a:rect b="b" l="l" r="r" t="t"/>
              <a:pathLst>
                <a:path extrusionOk="0" h="839" w="346">
                  <a:moveTo>
                    <a:pt x="25" y="0"/>
                  </a:moveTo>
                  <a:cubicBezTo>
                    <a:pt x="12" y="0"/>
                    <a:pt x="1" y="10"/>
                    <a:pt x="4" y="27"/>
                  </a:cubicBezTo>
                  <a:cubicBezTo>
                    <a:pt x="17" y="167"/>
                    <a:pt x="42" y="307"/>
                    <a:pt x="93" y="447"/>
                  </a:cubicBezTo>
                  <a:cubicBezTo>
                    <a:pt x="112" y="510"/>
                    <a:pt x="138" y="580"/>
                    <a:pt x="169" y="644"/>
                  </a:cubicBezTo>
                  <a:cubicBezTo>
                    <a:pt x="195" y="714"/>
                    <a:pt x="233" y="777"/>
                    <a:pt x="277" y="828"/>
                  </a:cubicBezTo>
                  <a:cubicBezTo>
                    <a:pt x="286" y="835"/>
                    <a:pt x="296" y="838"/>
                    <a:pt x="304" y="838"/>
                  </a:cubicBezTo>
                  <a:cubicBezTo>
                    <a:pt x="327" y="838"/>
                    <a:pt x="345" y="817"/>
                    <a:pt x="341" y="790"/>
                  </a:cubicBezTo>
                  <a:cubicBezTo>
                    <a:pt x="315" y="726"/>
                    <a:pt x="284" y="663"/>
                    <a:pt x="246" y="606"/>
                  </a:cubicBezTo>
                  <a:cubicBezTo>
                    <a:pt x="220" y="548"/>
                    <a:pt x="188" y="485"/>
                    <a:pt x="163" y="421"/>
                  </a:cubicBezTo>
                  <a:cubicBezTo>
                    <a:pt x="112" y="288"/>
                    <a:pt x="74" y="154"/>
                    <a:pt x="49" y="21"/>
                  </a:cubicBezTo>
                  <a:cubicBezTo>
                    <a:pt x="46" y="7"/>
                    <a:pt x="35" y="0"/>
                    <a:pt x="25"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7"/>
            <p:cNvSpPr/>
            <p:nvPr/>
          </p:nvSpPr>
          <p:spPr>
            <a:xfrm>
              <a:off x="7575335" y="2910117"/>
              <a:ext cx="23204" cy="57053"/>
            </a:xfrm>
            <a:custGeom>
              <a:rect b="b" l="l" r="r" t="t"/>
              <a:pathLst>
                <a:path extrusionOk="0" h="268" w="109">
                  <a:moveTo>
                    <a:pt x="32" y="1"/>
                  </a:moveTo>
                  <a:cubicBezTo>
                    <a:pt x="19" y="1"/>
                    <a:pt x="7" y="13"/>
                    <a:pt x="7" y="26"/>
                  </a:cubicBezTo>
                  <a:cubicBezTo>
                    <a:pt x="0" y="71"/>
                    <a:pt x="7" y="115"/>
                    <a:pt x="13" y="153"/>
                  </a:cubicBezTo>
                  <a:cubicBezTo>
                    <a:pt x="19" y="179"/>
                    <a:pt x="26" y="198"/>
                    <a:pt x="38" y="217"/>
                  </a:cubicBezTo>
                  <a:lnTo>
                    <a:pt x="51" y="249"/>
                  </a:lnTo>
                  <a:cubicBezTo>
                    <a:pt x="58" y="255"/>
                    <a:pt x="64" y="261"/>
                    <a:pt x="70" y="261"/>
                  </a:cubicBezTo>
                  <a:cubicBezTo>
                    <a:pt x="70" y="268"/>
                    <a:pt x="77" y="268"/>
                    <a:pt x="83" y="268"/>
                  </a:cubicBezTo>
                  <a:cubicBezTo>
                    <a:pt x="96" y="268"/>
                    <a:pt x="102" y="261"/>
                    <a:pt x="108" y="255"/>
                  </a:cubicBezTo>
                  <a:cubicBezTo>
                    <a:pt x="108" y="249"/>
                    <a:pt x="108" y="242"/>
                    <a:pt x="108" y="236"/>
                  </a:cubicBezTo>
                  <a:cubicBezTo>
                    <a:pt x="102" y="230"/>
                    <a:pt x="102" y="223"/>
                    <a:pt x="102" y="217"/>
                  </a:cubicBezTo>
                  <a:cubicBezTo>
                    <a:pt x="96" y="210"/>
                    <a:pt x="96" y="204"/>
                    <a:pt x="89" y="198"/>
                  </a:cubicBezTo>
                  <a:cubicBezTo>
                    <a:pt x="83" y="179"/>
                    <a:pt x="77" y="160"/>
                    <a:pt x="70" y="141"/>
                  </a:cubicBezTo>
                  <a:cubicBezTo>
                    <a:pt x="58" y="102"/>
                    <a:pt x="58" y="71"/>
                    <a:pt x="58" y="33"/>
                  </a:cubicBezTo>
                  <a:cubicBezTo>
                    <a:pt x="58" y="20"/>
                    <a:pt x="45" y="7"/>
                    <a:pt x="32"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8134583" y="2611014"/>
              <a:ext cx="47048" cy="77490"/>
            </a:xfrm>
            <a:custGeom>
              <a:rect b="b" l="l" r="r" t="t"/>
              <a:pathLst>
                <a:path extrusionOk="0" h="364" w="221">
                  <a:moveTo>
                    <a:pt x="30" y="0"/>
                  </a:moveTo>
                  <a:cubicBezTo>
                    <a:pt x="16" y="0"/>
                    <a:pt x="0" y="11"/>
                    <a:pt x="4" y="27"/>
                  </a:cubicBezTo>
                  <a:cubicBezTo>
                    <a:pt x="23" y="128"/>
                    <a:pt x="61" y="230"/>
                    <a:pt x="125" y="313"/>
                  </a:cubicBezTo>
                  <a:cubicBezTo>
                    <a:pt x="138" y="338"/>
                    <a:pt x="163" y="364"/>
                    <a:pt x="188" y="364"/>
                  </a:cubicBezTo>
                  <a:cubicBezTo>
                    <a:pt x="220" y="364"/>
                    <a:pt x="214" y="325"/>
                    <a:pt x="201" y="306"/>
                  </a:cubicBezTo>
                  <a:cubicBezTo>
                    <a:pt x="188" y="281"/>
                    <a:pt x="176" y="256"/>
                    <a:pt x="157" y="236"/>
                  </a:cubicBezTo>
                  <a:cubicBezTo>
                    <a:pt x="144" y="217"/>
                    <a:pt x="131" y="198"/>
                    <a:pt x="119" y="173"/>
                  </a:cubicBezTo>
                  <a:cubicBezTo>
                    <a:pt x="87" y="122"/>
                    <a:pt x="61" y="71"/>
                    <a:pt x="49" y="14"/>
                  </a:cubicBezTo>
                  <a:cubicBezTo>
                    <a:pt x="46" y="4"/>
                    <a:pt x="38" y="0"/>
                    <a:pt x="30"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7"/>
            <p:cNvSpPr/>
            <p:nvPr/>
          </p:nvSpPr>
          <p:spPr>
            <a:xfrm>
              <a:off x="8097541" y="2573972"/>
              <a:ext cx="73232" cy="146678"/>
            </a:xfrm>
            <a:custGeom>
              <a:rect b="b" l="l" r="r" t="t"/>
              <a:pathLst>
                <a:path extrusionOk="0" h="689" w="344">
                  <a:moveTo>
                    <a:pt x="21" y="0"/>
                  </a:moveTo>
                  <a:cubicBezTo>
                    <a:pt x="10" y="0"/>
                    <a:pt x="0" y="9"/>
                    <a:pt x="0" y="23"/>
                  </a:cubicBezTo>
                  <a:cubicBezTo>
                    <a:pt x="26" y="144"/>
                    <a:pt x="57" y="258"/>
                    <a:pt x="96" y="372"/>
                  </a:cubicBezTo>
                  <a:cubicBezTo>
                    <a:pt x="121" y="423"/>
                    <a:pt x="146" y="480"/>
                    <a:pt x="172" y="531"/>
                  </a:cubicBezTo>
                  <a:lnTo>
                    <a:pt x="216" y="614"/>
                  </a:lnTo>
                  <a:cubicBezTo>
                    <a:pt x="229" y="639"/>
                    <a:pt x="248" y="665"/>
                    <a:pt x="280" y="684"/>
                  </a:cubicBezTo>
                  <a:cubicBezTo>
                    <a:pt x="286" y="687"/>
                    <a:pt x="292" y="689"/>
                    <a:pt x="297" y="689"/>
                  </a:cubicBezTo>
                  <a:cubicBezTo>
                    <a:pt x="322" y="689"/>
                    <a:pt x="343" y="659"/>
                    <a:pt x="343" y="633"/>
                  </a:cubicBezTo>
                  <a:cubicBezTo>
                    <a:pt x="331" y="601"/>
                    <a:pt x="318" y="576"/>
                    <a:pt x="299" y="550"/>
                  </a:cubicBezTo>
                  <a:cubicBezTo>
                    <a:pt x="286" y="531"/>
                    <a:pt x="274" y="512"/>
                    <a:pt x="261" y="487"/>
                  </a:cubicBezTo>
                  <a:cubicBezTo>
                    <a:pt x="235" y="436"/>
                    <a:pt x="204" y="385"/>
                    <a:pt x="178" y="328"/>
                  </a:cubicBezTo>
                  <a:cubicBezTo>
                    <a:pt x="127" y="226"/>
                    <a:pt x="83" y="118"/>
                    <a:pt x="45" y="16"/>
                  </a:cubicBezTo>
                  <a:cubicBezTo>
                    <a:pt x="39" y="5"/>
                    <a:pt x="30" y="0"/>
                    <a:pt x="21"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p:nvPr/>
          </p:nvSpPr>
          <p:spPr>
            <a:xfrm>
              <a:off x="8196320" y="2626980"/>
              <a:ext cx="28527" cy="46409"/>
            </a:xfrm>
            <a:custGeom>
              <a:rect b="b" l="l" r="r" t="t"/>
              <a:pathLst>
                <a:path extrusionOk="0" h="218" w="134">
                  <a:moveTo>
                    <a:pt x="23" y="0"/>
                  </a:moveTo>
                  <a:cubicBezTo>
                    <a:pt x="20" y="0"/>
                    <a:pt x="16" y="1"/>
                    <a:pt x="13" y="3"/>
                  </a:cubicBezTo>
                  <a:cubicBezTo>
                    <a:pt x="7" y="3"/>
                    <a:pt x="0" y="22"/>
                    <a:pt x="7" y="28"/>
                  </a:cubicBezTo>
                  <a:lnTo>
                    <a:pt x="51" y="123"/>
                  </a:lnTo>
                  <a:cubicBezTo>
                    <a:pt x="57" y="136"/>
                    <a:pt x="64" y="155"/>
                    <a:pt x="70" y="168"/>
                  </a:cubicBezTo>
                  <a:lnTo>
                    <a:pt x="83" y="187"/>
                  </a:lnTo>
                  <a:cubicBezTo>
                    <a:pt x="83" y="193"/>
                    <a:pt x="89" y="200"/>
                    <a:pt x="89" y="206"/>
                  </a:cubicBezTo>
                  <a:lnTo>
                    <a:pt x="102" y="212"/>
                  </a:lnTo>
                  <a:cubicBezTo>
                    <a:pt x="105" y="216"/>
                    <a:pt x="109" y="217"/>
                    <a:pt x="113" y="217"/>
                  </a:cubicBezTo>
                  <a:cubicBezTo>
                    <a:pt x="124" y="217"/>
                    <a:pt x="134" y="207"/>
                    <a:pt x="134" y="193"/>
                  </a:cubicBezTo>
                  <a:cubicBezTo>
                    <a:pt x="127" y="181"/>
                    <a:pt x="121" y="161"/>
                    <a:pt x="115" y="142"/>
                  </a:cubicBezTo>
                  <a:cubicBezTo>
                    <a:pt x="108" y="130"/>
                    <a:pt x="102" y="117"/>
                    <a:pt x="95" y="104"/>
                  </a:cubicBezTo>
                  <a:lnTo>
                    <a:pt x="45" y="15"/>
                  </a:lnTo>
                  <a:cubicBezTo>
                    <a:pt x="40" y="6"/>
                    <a:pt x="32" y="0"/>
                    <a:pt x="23"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8061351" y="2599518"/>
              <a:ext cx="34487" cy="79832"/>
            </a:xfrm>
            <a:custGeom>
              <a:rect b="b" l="l" r="r" t="t"/>
              <a:pathLst>
                <a:path extrusionOk="0" h="375" w="162">
                  <a:moveTo>
                    <a:pt x="32" y="1"/>
                  </a:moveTo>
                  <a:cubicBezTo>
                    <a:pt x="18" y="1"/>
                    <a:pt x="1" y="16"/>
                    <a:pt x="5" y="36"/>
                  </a:cubicBezTo>
                  <a:lnTo>
                    <a:pt x="69" y="208"/>
                  </a:lnTo>
                  <a:cubicBezTo>
                    <a:pt x="75" y="233"/>
                    <a:pt x="81" y="265"/>
                    <a:pt x="94" y="284"/>
                  </a:cubicBezTo>
                  <a:cubicBezTo>
                    <a:pt x="100" y="303"/>
                    <a:pt x="107" y="316"/>
                    <a:pt x="113" y="329"/>
                  </a:cubicBezTo>
                  <a:cubicBezTo>
                    <a:pt x="113" y="341"/>
                    <a:pt x="126" y="354"/>
                    <a:pt x="132" y="367"/>
                  </a:cubicBezTo>
                  <a:cubicBezTo>
                    <a:pt x="134" y="373"/>
                    <a:pt x="138" y="375"/>
                    <a:pt x="142" y="375"/>
                  </a:cubicBezTo>
                  <a:cubicBezTo>
                    <a:pt x="151" y="375"/>
                    <a:pt x="162" y="363"/>
                    <a:pt x="158" y="354"/>
                  </a:cubicBezTo>
                  <a:cubicBezTo>
                    <a:pt x="151" y="297"/>
                    <a:pt x="132" y="240"/>
                    <a:pt x="113" y="182"/>
                  </a:cubicBezTo>
                  <a:cubicBezTo>
                    <a:pt x="94" y="132"/>
                    <a:pt x="69" y="74"/>
                    <a:pt x="50" y="17"/>
                  </a:cubicBezTo>
                  <a:cubicBezTo>
                    <a:pt x="47" y="6"/>
                    <a:pt x="40" y="1"/>
                    <a:pt x="32"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7804612" y="2105200"/>
              <a:ext cx="48325" cy="155832"/>
            </a:xfrm>
            <a:custGeom>
              <a:rect b="b" l="l" r="r" t="t"/>
              <a:pathLst>
                <a:path extrusionOk="0" h="732" w="227">
                  <a:moveTo>
                    <a:pt x="31" y="0"/>
                  </a:moveTo>
                  <a:cubicBezTo>
                    <a:pt x="15" y="0"/>
                    <a:pt x="0" y="12"/>
                    <a:pt x="4" y="32"/>
                  </a:cubicBezTo>
                  <a:cubicBezTo>
                    <a:pt x="16" y="159"/>
                    <a:pt x="29" y="287"/>
                    <a:pt x="48" y="414"/>
                  </a:cubicBezTo>
                  <a:cubicBezTo>
                    <a:pt x="54" y="477"/>
                    <a:pt x="67" y="541"/>
                    <a:pt x="74" y="598"/>
                  </a:cubicBezTo>
                  <a:cubicBezTo>
                    <a:pt x="80" y="641"/>
                    <a:pt x="86" y="732"/>
                    <a:pt x="150" y="732"/>
                  </a:cubicBezTo>
                  <a:cubicBezTo>
                    <a:pt x="152" y="732"/>
                    <a:pt x="154" y="732"/>
                    <a:pt x="156" y="731"/>
                  </a:cubicBezTo>
                  <a:cubicBezTo>
                    <a:pt x="226" y="719"/>
                    <a:pt x="194" y="623"/>
                    <a:pt x="182" y="585"/>
                  </a:cubicBezTo>
                  <a:cubicBezTo>
                    <a:pt x="169" y="522"/>
                    <a:pt x="156" y="465"/>
                    <a:pt x="143" y="401"/>
                  </a:cubicBezTo>
                  <a:cubicBezTo>
                    <a:pt x="118" y="274"/>
                    <a:pt x="86" y="147"/>
                    <a:pt x="61" y="26"/>
                  </a:cubicBezTo>
                  <a:cubicBezTo>
                    <a:pt x="58" y="9"/>
                    <a:pt x="44" y="0"/>
                    <a:pt x="31"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p:nvPr/>
          </p:nvSpPr>
          <p:spPr>
            <a:xfrm>
              <a:off x="7774808" y="2144158"/>
              <a:ext cx="25333" cy="84728"/>
            </a:xfrm>
            <a:custGeom>
              <a:rect b="b" l="l" r="r" t="t"/>
              <a:pathLst>
                <a:path extrusionOk="0" h="398" w="119">
                  <a:moveTo>
                    <a:pt x="26" y="0"/>
                  </a:moveTo>
                  <a:cubicBezTo>
                    <a:pt x="12" y="0"/>
                    <a:pt x="0" y="10"/>
                    <a:pt x="4" y="27"/>
                  </a:cubicBezTo>
                  <a:lnTo>
                    <a:pt x="36" y="205"/>
                  </a:lnTo>
                  <a:cubicBezTo>
                    <a:pt x="42" y="269"/>
                    <a:pt x="55" y="326"/>
                    <a:pt x="80" y="383"/>
                  </a:cubicBezTo>
                  <a:cubicBezTo>
                    <a:pt x="83" y="393"/>
                    <a:pt x="93" y="397"/>
                    <a:pt x="102" y="397"/>
                  </a:cubicBezTo>
                  <a:cubicBezTo>
                    <a:pt x="110" y="397"/>
                    <a:pt x="118" y="393"/>
                    <a:pt x="118" y="383"/>
                  </a:cubicBezTo>
                  <a:cubicBezTo>
                    <a:pt x="118" y="320"/>
                    <a:pt x="112" y="256"/>
                    <a:pt x="93" y="199"/>
                  </a:cubicBezTo>
                  <a:lnTo>
                    <a:pt x="55" y="21"/>
                  </a:lnTo>
                  <a:cubicBezTo>
                    <a:pt x="49" y="7"/>
                    <a:pt x="37" y="0"/>
                    <a:pt x="26"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p:nvPr/>
          </p:nvSpPr>
          <p:spPr>
            <a:xfrm>
              <a:off x="7846550" y="2123934"/>
              <a:ext cx="41938" cy="104101"/>
            </a:xfrm>
            <a:custGeom>
              <a:rect b="b" l="l" r="r" t="t"/>
              <a:pathLst>
                <a:path extrusionOk="0" h="489" w="197">
                  <a:moveTo>
                    <a:pt x="28" y="0"/>
                  </a:moveTo>
                  <a:cubicBezTo>
                    <a:pt x="15" y="0"/>
                    <a:pt x="0" y="12"/>
                    <a:pt x="4" y="33"/>
                  </a:cubicBezTo>
                  <a:cubicBezTo>
                    <a:pt x="10" y="110"/>
                    <a:pt x="23" y="186"/>
                    <a:pt x="48" y="262"/>
                  </a:cubicBezTo>
                  <a:cubicBezTo>
                    <a:pt x="54" y="300"/>
                    <a:pt x="74" y="338"/>
                    <a:pt x="86" y="377"/>
                  </a:cubicBezTo>
                  <a:cubicBezTo>
                    <a:pt x="99" y="408"/>
                    <a:pt x="118" y="446"/>
                    <a:pt x="143" y="478"/>
                  </a:cubicBezTo>
                  <a:cubicBezTo>
                    <a:pt x="147" y="486"/>
                    <a:pt x="154" y="489"/>
                    <a:pt x="161" y="489"/>
                  </a:cubicBezTo>
                  <a:cubicBezTo>
                    <a:pt x="177" y="489"/>
                    <a:pt x="197" y="471"/>
                    <a:pt x="188" y="453"/>
                  </a:cubicBezTo>
                  <a:cubicBezTo>
                    <a:pt x="175" y="421"/>
                    <a:pt x="162" y="383"/>
                    <a:pt x="150" y="351"/>
                  </a:cubicBezTo>
                  <a:cubicBezTo>
                    <a:pt x="131" y="313"/>
                    <a:pt x="118" y="281"/>
                    <a:pt x="105" y="243"/>
                  </a:cubicBezTo>
                  <a:cubicBezTo>
                    <a:pt x="80" y="173"/>
                    <a:pt x="67" y="97"/>
                    <a:pt x="48" y="21"/>
                  </a:cubicBezTo>
                  <a:cubicBezTo>
                    <a:pt x="48" y="7"/>
                    <a:pt x="39" y="0"/>
                    <a:pt x="28"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
            <p:cNvSpPr/>
            <p:nvPr/>
          </p:nvSpPr>
          <p:spPr>
            <a:xfrm>
              <a:off x="8399199" y="1614076"/>
              <a:ext cx="538598" cy="1105511"/>
            </a:xfrm>
            <a:custGeom>
              <a:rect b="b" l="l" r="r" t="t"/>
              <a:pathLst>
                <a:path extrusionOk="0" h="5193" w="2530">
                  <a:moveTo>
                    <a:pt x="502" y="1"/>
                  </a:moveTo>
                  <a:cubicBezTo>
                    <a:pt x="140" y="706"/>
                    <a:pt x="0" y="1501"/>
                    <a:pt x="115" y="2282"/>
                  </a:cubicBezTo>
                  <a:cubicBezTo>
                    <a:pt x="223" y="3019"/>
                    <a:pt x="521" y="3712"/>
                    <a:pt x="985" y="4297"/>
                  </a:cubicBezTo>
                  <a:cubicBezTo>
                    <a:pt x="1062" y="4392"/>
                    <a:pt x="1144" y="4487"/>
                    <a:pt x="1227" y="4583"/>
                  </a:cubicBezTo>
                  <a:cubicBezTo>
                    <a:pt x="1443" y="4811"/>
                    <a:pt x="1703" y="5027"/>
                    <a:pt x="2002" y="5136"/>
                  </a:cubicBezTo>
                  <a:cubicBezTo>
                    <a:pt x="2072" y="5161"/>
                    <a:pt x="2142" y="5180"/>
                    <a:pt x="2218" y="5193"/>
                  </a:cubicBezTo>
                  <a:cubicBezTo>
                    <a:pt x="2250" y="5186"/>
                    <a:pt x="2275" y="5167"/>
                    <a:pt x="2294" y="5142"/>
                  </a:cubicBezTo>
                  <a:cubicBezTo>
                    <a:pt x="2294" y="5123"/>
                    <a:pt x="2294" y="5110"/>
                    <a:pt x="2307" y="5091"/>
                  </a:cubicBezTo>
                  <a:cubicBezTo>
                    <a:pt x="2307" y="5078"/>
                    <a:pt x="2314" y="5066"/>
                    <a:pt x="2320" y="5053"/>
                  </a:cubicBezTo>
                  <a:lnTo>
                    <a:pt x="2333" y="5008"/>
                  </a:lnTo>
                  <a:lnTo>
                    <a:pt x="2339" y="4989"/>
                  </a:lnTo>
                  <a:cubicBezTo>
                    <a:pt x="2148" y="4811"/>
                    <a:pt x="1964" y="4621"/>
                    <a:pt x="1792" y="4424"/>
                  </a:cubicBezTo>
                  <a:cubicBezTo>
                    <a:pt x="1043" y="3560"/>
                    <a:pt x="509" y="2524"/>
                    <a:pt x="248" y="1405"/>
                  </a:cubicBezTo>
                  <a:cubicBezTo>
                    <a:pt x="244" y="1397"/>
                    <a:pt x="255" y="1389"/>
                    <a:pt x="266" y="1389"/>
                  </a:cubicBezTo>
                  <a:cubicBezTo>
                    <a:pt x="272" y="1389"/>
                    <a:pt x="278" y="1392"/>
                    <a:pt x="280" y="1399"/>
                  </a:cubicBezTo>
                  <a:cubicBezTo>
                    <a:pt x="363" y="1698"/>
                    <a:pt x="471" y="1996"/>
                    <a:pt x="591" y="2289"/>
                  </a:cubicBezTo>
                  <a:cubicBezTo>
                    <a:pt x="1017" y="3293"/>
                    <a:pt x="1646" y="4195"/>
                    <a:pt x="2447" y="4932"/>
                  </a:cubicBezTo>
                  <a:cubicBezTo>
                    <a:pt x="2453" y="4907"/>
                    <a:pt x="2453" y="4881"/>
                    <a:pt x="2460" y="4862"/>
                  </a:cubicBezTo>
                  <a:cubicBezTo>
                    <a:pt x="2460" y="4843"/>
                    <a:pt x="2472" y="4830"/>
                    <a:pt x="2485" y="4824"/>
                  </a:cubicBezTo>
                  <a:cubicBezTo>
                    <a:pt x="2479" y="4786"/>
                    <a:pt x="2479" y="4748"/>
                    <a:pt x="2466" y="4716"/>
                  </a:cubicBezTo>
                  <a:cubicBezTo>
                    <a:pt x="2339" y="4532"/>
                    <a:pt x="2205" y="4341"/>
                    <a:pt x="2085" y="4151"/>
                  </a:cubicBezTo>
                  <a:cubicBezTo>
                    <a:pt x="1646" y="3471"/>
                    <a:pt x="1271" y="2746"/>
                    <a:pt x="973" y="1996"/>
                  </a:cubicBezTo>
                  <a:cubicBezTo>
                    <a:pt x="969" y="1976"/>
                    <a:pt x="982" y="1964"/>
                    <a:pt x="996" y="1964"/>
                  </a:cubicBezTo>
                  <a:cubicBezTo>
                    <a:pt x="1004" y="1964"/>
                    <a:pt x="1012" y="1968"/>
                    <a:pt x="1017" y="1977"/>
                  </a:cubicBezTo>
                  <a:cubicBezTo>
                    <a:pt x="1112" y="2181"/>
                    <a:pt x="1214" y="2384"/>
                    <a:pt x="1322" y="2587"/>
                  </a:cubicBezTo>
                  <a:cubicBezTo>
                    <a:pt x="1665" y="3261"/>
                    <a:pt x="2059" y="3915"/>
                    <a:pt x="2498" y="4538"/>
                  </a:cubicBezTo>
                  <a:cubicBezTo>
                    <a:pt x="2530" y="4309"/>
                    <a:pt x="2530" y="4074"/>
                    <a:pt x="2485" y="3852"/>
                  </a:cubicBezTo>
                  <a:cubicBezTo>
                    <a:pt x="2466" y="3737"/>
                    <a:pt x="2434" y="3623"/>
                    <a:pt x="2396" y="3509"/>
                  </a:cubicBezTo>
                  <a:cubicBezTo>
                    <a:pt x="2391" y="3510"/>
                    <a:pt x="2386" y="3511"/>
                    <a:pt x="2381" y="3511"/>
                  </a:cubicBezTo>
                  <a:cubicBezTo>
                    <a:pt x="2368" y="3511"/>
                    <a:pt x="2356" y="3505"/>
                    <a:pt x="2352" y="3496"/>
                  </a:cubicBezTo>
                  <a:cubicBezTo>
                    <a:pt x="2301" y="3394"/>
                    <a:pt x="2269" y="3293"/>
                    <a:pt x="2244" y="3185"/>
                  </a:cubicBezTo>
                  <a:cubicBezTo>
                    <a:pt x="2231" y="3146"/>
                    <a:pt x="2212" y="3108"/>
                    <a:pt x="2205" y="3070"/>
                  </a:cubicBezTo>
                  <a:cubicBezTo>
                    <a:pt x="2205" y="3064"/>
                    <a:pt x="2205" y="3051"/>
                    <a:pt x="2212" y="3045"/>
                  </a:cubicBezTo>
                  <a:cubicBezTo>
                    <a:pt x="2174" y="2905"/>
                    <a:pt x="2129" y="2772"/>
                    <a:pt x="2085" y="2638"/>
                  </a:cubicBezTo>
                  <a:cubicBezTo>
                    <a:pt x="1913" y="2123"/>
                    <a:pt x="1684" y="1634"/>
                    <a:pt x="1398" y="1176"/>
                  </a:cubicBezTo>
                  <a:cubicBezTo>
                    <a:pt x="1259" y="948"/>
                    <a:pt x="1106" y="732"/>
                    <a:pt x="941" y="522"/>
                  </a:cubicBezTo>
                  <a:cubicBezTo>
                    <a:pt x="801" y="344"/>
                    <a:pt x="649" y="179"/>
                    <a:pt x="5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p:nvPr/>
          </p:nvSpPr>
          <p:spPr>
            <a:xfrm>
              <a:off x="8575041" y="3003573"/>
              <a:ext cx="422363" cy="1346496"/>
            </a:xfrm>
            <a:custGeom>
              <a:rect b="b" l="l" r="r" t="t"/>
              <a:pathLst>
                <a:path extrusionOk="0" h="6325" w="1984">
                  <a:moveTo>
                    <a:pt x="1265" y="0"/>
                  </a:moveTo>
                  <a:cubicBezTo>
                    <a:pt x="1221" y="19"/>
                    <a:pt x="1170" y="38"/>
                    <a:pt x="1132" y="51"/>
                  </a:cubicBezTo>
                  <a:cubicBezTo>
                    <a:pt x="1094" y="64"/>
                    <a:pt x="1055" y="76"/>
                    <a:pt x="1024" y="89"/>
                  </a:cubicBezTo>
                  <a:cubicBezTo>
                    <a:pt x="1062" y="178"/>
                    <a:pt x="1087" y="267"/>
                    <a:pt x="1113" y="356"/>
                  </a:cubicBezTo>
                  <a:cubicBezTo>
                    <a:pt x="1138" y="458"/>
                    <a:pt x="1163" y="559"/>
                    <a:pt x="1189" y="661"/>
                  </a:cubicBezTo>
                  <a:cubicBezTo>
                    <a:pt x="1214" y="756"/>
                    <a:pt x="1240" y="858"/>
                    <a:pt x="1259" y="960"/>
                  </a:cubicBezTo>
                  <a:cubicBezTo>
                    <a:pt x="1291" y="1055"/>
                    <a:pt x="1303" y="1157"/>
                    <a:pt x="1297" y="1258"/>
                  </a:cubicBezTo>
                  <a:cubicBezTo>
                    <a:pt x="1297" y="1269"/>
                    <a:pt x="1289" y="1274"/>
                    <a:pt x="1281" y="1274"/>
                  </a:cubicBezTo>
                  <a:cubicBezTo>
                    <a:pt x="1275" y="1274"/>
                    <a:pt x="1268" y="1271"/>
                    <a:pt x="1265" y="1265"/>
                  </a:cubicBezTo>
                  <a:cubicBezTo>
                    <a:pt x="1227" y="1170"/>
                    <a:pt x="1202" y="1074"/>
                    <a:pt x="1189" y="973"/>
                  </a:cubicBezTo>
                  <a:cubicBezTo>
                    <a:pt x="1163" y="871"/>
                    <a:pt x="1144" y="776"/>
                    <a:pt x="1119" y="680"/>
                  </a:cubicBezTo>
                  <a:cubicBezTo>
                    <a:pt x="1100" y="585"/>
                    <a:pt x="1074" y="483"/>
                    <a:pt x="1049" y="388"/>
                  </a:cubicBezTo>
                  <a:cubicBezTo>
                    <a:pt x="1024" y="293"/>
                    <a:pt x="1005" y="197"/>
                    <a:pt x="985" y="102"/>
                  </a:cubicBezTo>
                  <a:lnTo>
                    <a:pt x="903" y="140"/>
                  </a:lnTo>
                  <a:cubicBezTo>
                    <a:pt x="897" y="172"/>
                    <a:pt x="890" y="210"/>
                    <a:pt x="890" y="248"/>
                  </a:cubicBezTo>
                  <a:lnTo>
                    <a:pt x="877" y="356"/>
                  </a:lnTo>
                  <a:cubicBezTo>
                    <a:pt x="871" y="445"/>
                    <a:pt x="858" y="528"/>
                    <a:pt x="852" y="610"/>
                  </a:cubicBezTo>
                  <a:cubicBezTo>
                    <a:pt x="852" y="636"/>
                    <a:pt x="846" y="655"/>
                    <a:pt x="846" y="674"/>
                  </a:cubicBezTo>
                  <a:cubicBezTo>
                    <a:pt x="789" y="1341"/>
                    <a:pt x="763" y="2002"/>
                    <a:pt x="769" y="2669"/>
                  </a:cubicBezTo>
                  <a:cubicBezTo>
                    <a:pt x="769" y="2892"/>
                    <a:pt x="750" y="3152"/>
                    <a:pt x="560" y="3260"/>
                  </a:cubicBezTo>
                  <a:cubicBezTo>
                    <a:pt x="507" y="3292"/>
                    <a:pt x="450" y="3305"/>
                    <a:pt x="391" y="3305"/>
                  </a:cubicBezTo>
                  <a:cubicBezTo>
                    <a:pt x="261" y="3305"/>
                    <a:pt x="123" y="3239"/>
                    <a:pt x="1" y="3165"/>
                  </a:cubicBezTo>
                  <a:lnTo>
                    <a:pt x="1" y="3165"/>
                  </a:lnTo>
                  <a:cubicBezTo>
                    <a:pt x="77" y="3248"/>
                    <a:pt x="153" y="3330"/>
                    <a:pt x="223" y="3413"/>
                  </a:cubicBezTo>
                  <a:cubicBezTo>
                    <a:pt x="407" y="3629"/>
                    <a:pt x="585" y="3851"/>
                    <a:pt x="757" y="4086"/>
                  </a:cubicBezTo>
                  <a:cubicBezTo>
                    <a:pt x="839" y="4201"/>
                    <a:pt x="922" y="4315"/>
                    <a:pt x="1005" y="4436"/>
                  </a:cubicBezTo>
                  <a:cubicBezTo>
                    <a:pt x="1094" y="4550"/>
                    <a:pt x="1163" y="4677"/>
                    <a:pt x="1214" y="4817"/>
                  </a:cubicBezTo>
                  <a:cubicBezTo>
                    <a:pt x="1224" y="4836"/>
                    <a:pt x="1208" y="4856"/>
                    <a:pt x="1192" y="4856"/>
                  </a:cubicBezTo>
                  <a:cubicBezTo>
                    <a:pt x="1186" y="4856"/>
                    <a:pt x="1181" y="4854"/>
                    <a:pt x="1176" y="4849"/>
                  </a:cubicBezTo>
                  <a:cubicBezTo>
                    <a:pt x="1068" y="4735"/>
                    <a:pt x="973" y="4607"/>
                    <a:pt x="897" y="4468"/>
                  </a:cubicBezTo>
                  <a:cubicBezTo>
                    <a:pt x="808" y="4334"/>
                    <a:pt x="712" y="4201"/>
                    <a:pt x="617" y="4074"/>
                  </a:cubicBezTo>
                  <a:cubicBezTo>
                    <a:pt x="579" y="4029"/>
                    <a:pt x="541" y="3978"/>
                    <a:pt x="509" y="3927"/>
                  </a:cubicBezTo>
                  <a:lnTo>
                    <a:pt x="509" y="3927"/>
                  </a:lnTo>
                  <a:cubicBezTo>
                    <a:pt x="515" y="3953"/>
                    <a:pt x="522" y="3972"/>
                    <a:pt x="534" y="3991"/>
                  </a:cubicBezTo>
                  <a:cubicBezTo>
                    <a:pt x="719" y="4283"/>
                    <a:pt x="884" y="4588"/>
                    <a:pt x="1024" y="4900"/>
                  </a:cubicBezTo>
                  <a:cubicBezTo>
                    <a:pt x="1176" y="5218"/>
                    <a:pt x="1310" y="5535"/>
                    <a:pt x="1430" y="5859"/>
                  </a:cubicBezTo>
                  <a:cubicBezTo>
                    <a:pt x="1462" y="5942"/>
                    <a:pt x="1488" y="6018"/>
                    <a:pt x="1519" y="6101"/>
                  </a:cubicBezTo>
                  <a:cubicBezTo>
                    <a:pt x="1532" y="6171"/>
                    <a:pt x="1564" y="6241"/>
                    <a:pt x="1602" y="6304"/>
                  </a:cubicBezTo>
                  <a:cubicBezTo>
                    <a:pt x="1616" y="6318"/>
                    <a:pt x="1628" y="6324"/>
                    <a:pt x="1638" y="6324"/>
                  </a:cubicBezTo>
                  <a:cubicBezTo>
                    <a:pt x="1679" y="6324"/>
                    <a:pt x="1693" y="6232"/>
                    <a:pt x="1704" y="6196"/>
                  </a:cubicBezTo>
                  <a:cubicBezTo>
                    <a:pt x="1723" y="6107"/>
                    <a:pt x="1735" y="6018"/>
                    <a:pt x="1748" y="5936"/>
                  </a:cubicBezTo>
                  <a:cubicBezTo>
                    <a:pt x="1773" y="5586"/>
                    <a:pt x="1742" y="5230"/>
                    <a:pt x="1659" y="4893"/>
                  </a:cubicBezTo>
                  <a:cubicBezTo>
                    <a:pt x="1608" y="4715"/>
                    <a:pt x="1564" y="4538"/>
                    <a:pt x="1513" y="4379"/>
                  </a:cubicBezTo>
                  <a:cubicBezTo>
                    <a:pt x="1456" y="4213"/>
                    <a:pt x="1392" y="4048"/>
                    <a:pt x="1354" y="3883"/>
                  </a:cubicBezTo>
                  <a:cubicBezTo>
                    <a:pt x="1346" y="3860"/>
                    <a:pt x="1364" y="3849"/>
                    <a:pt x="1382" y="3849"/>
                  </a:cubicBezTo>
                  <a:cubicBezTo>
                    <a:pt x="1394" y="3849"/>
                    <a:pt x="1406" y="3854"/>
                    <a:pt x="1411" y="3864"/>
                  </a:cubicBezTo>
                  <a:cubicBezTo>
                    <a:pt x="1500" y="4061"/>
                    <a:pt x="1583" y="4271"/>
                    <a:pt x="1640" y="4480"/>
                  </a:cubicBezTo>
                  <a:cubicBezTo>
                    <a:pt x="1665" y="4550"/>
                    <a:pt x="1685" y="4620"/>
                    <a:pt x="1710" y="4696"/>
                  </a:cubicBezTo>
                  <a:cubicBezTo>
                    <a:pt x="1691" y="4569"/>
                    <a:pt x="1678" y="4436"/>
                    <a:pt x="1665" y="4309"/>
                  </a:cubicBezTo>
                  <a:cubicBezTo>
                    <a:pt x="1659" y="4271"/>
                    <a:pt x="1653" y="4226"/>
                    <a:pt x="1646" y="4182"/>
                  </a:cubicBezTo>
                  <a:cubicBezTo>
                    <a:pt x="1640" y="4163"/>
                    <a:pt x="1634" y="4137"/>
                    <a:pt x="1627" y="4118"/>
                  </a:cubicBezTo>
                  <a:cubicBezTo>
                    <a:pt x="1627" y="4112"/>
                    <a:pt x="1627" y="4105"/>
                    <a:pt x="1634" y="4105"/>
                  </a:cubicBezTo>
                  <a:cubicBezTo>
                    <a:pt x="1564" y="3603"/>
                    <a:pt x="1475" y="3108"/>
                    <a:pt x="1367" y="2618"/>
                  </a:cubicBezTo>
                  <a:cubicBezTo>
                    <a:pt x="1310" y="2339"/>
                    <a:pt x="1240" y="2053"/>
                    <a:pt x="1170" y="1773"/>
                  </a:cubicBezTo>
                  <a:cubicBezTo>
                    <a:pt x="1100" y="1494"/>
                    <a:pt x="1017" y="1214"/>
                    <a:pt x="960" y="934"/>
                  </a:cubicBezTo>
                  <a:cubicBezTo>
                    <a:pt x="956" y="911"/>
                    <a:pt x="971" y="897"/>
                    <a:pt x="986" y="897"/>
                  </a:cubicBezTo>
                  <a:cubicBezTo>
                    <a:pt x="996" y="897"/>
                    <a:pt x="1006" y="903"/>
                    <a:pt x="1011" y="915"/>
                  </a:cubicBezTo>
                  <a:cubicBezTo>
                    <a:pt x="1132" y="1220"/>
                    <a:pt x="1227" y="1532"/>
                    <a:pt x="1297" y="1849"/>
                  </a:cubicBezTo>
                  <a:cubicBezTo>
                    <a:pt x="1437" y="2409"/>
                    <a:pt x="1551" y="2981"/>
                    <a:pt x="1640" y="3553"/>
                  </a:cubicBezTo>
                  <a:cubicBezTo>
                    <a:pt x="1646" y="3591"/>
                    <a:pt x="1646" y="3629"/>
                    <a:pt x="1653" y="3673"/>
                  </a:cubicBezTo>
                  <a:cubicBezTo>
                    <a:pt x="1656" y="3672"/>
                    <a:pt x="1659" y="3671"/>
                    <a:pt x="1662" y="3671"/>
                  </a:cubicBezTo>
                  <a:cubicBezTo>
                    <a:pt x="1668" y="3671"/>
                    <a:pt x="1672" y="3677"/>
                    <a:pt x="1672" y="3686"/>
                  </a:cubicBezTo>
                  <a:cubicBezTo>
                    <a:pt x="1761" y="3921"/>
                    <a:pt x="1869" y="4150"/>
                    <a:pt x="1983" y="4366"/>
                  </a:cubicBezTo>
                  <a:cubicBezTo>
                    <a:pt x="1939" y="4099"/>
                    <a:pt x="1894" y="3826"/>
                    <a:pt x="1843" y="3553"/>
                  </a:cubicBezTo>
                  <a:cubicBezTo>
                    <a:pt x="1805" y="3324"/>
                    <a:pt x="1767" y="3101"/>
                    <a:pt x="1729" y="2873"/>
                  </a:cubicBezTo>
                  <a:cubicBezTo>
                    <a:pt x="1723" y="2841"/>
                    <a:pt x="1710" y="2803"/>
                    <a:pt x="1704" y="2771"/>
                  </a:cubicBezTo>
                  <a:cubicBezTo>
                    <a:pt x="1697" y="2758"/>
                    <a:pt x="1704" y="2745"/>
                    <a:pt x="1710" y="2739"/>
                  </a:cubicBezTo>
                  <a:cubicBezTo>
                    <a:pt x="1557" y="1830"/>
                    <a:pt x="1411" y="915"/>
                    <a:pt x="1265"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7"/>
            <p:cNvSpPr/>
            <p:nvPr/>
          </p:nvSpPr>
          <p:spPr>
            <a:xfrm>
              <a:off x="7595559" y="3396558"/>
              <a:ext cx="71955" cy="198834"/>
            </a:xfrm>
            <a:custGeom>
              <a:rect b="b" l="l" r="r" t="t"/>
              <a:pathLst>
                <a:path extrusionOk="0" h="934" w="338">
                  <a:moveTo>
                    <a:pt x="76" y="0"/>
                  </a:moveTo>
                  <a:cubicBezTo>
                    <a:pt x="56" y="0"/>
                    <a:pt x="38" y="11"/>
                    <a:pt x="32" y="35"/>
                  </a:cubicBezTo>
                  <a:cubicBezTo>
                    <a:pt x="26" y="48"/>
                    <a:pt x="26" y="67"/>
                    <a:pt x="20" y="80"/>
                  </a:cubicBezTo>
                  <a:cubicBezTo>
                    <a:pt x="7" y="86"/>
                    <a:pt x="1" y="99"/>
                    <a:pt x="7" y="112"/>
                  </a:cubicBezTo>
                  <a:cubicBezTo>
                    <a:pt x="7" y="137"/>
                    <a:pt x="13" y="162"/>
                    <a:pt x="20" y="181"/>
                  </a:cubicBezTo>
                  <a:cubicBezTo>
                    <a:pt x="20" y="207"/>
                    <a:pt x="20" y="232"/>
                    <a:pt x="26" y="258"/>
                  </a:cubicBezTo>
                  <a:cubicBezTo>
                    <a:pt x="26" y="334"/>
                    <a:pt x="39" y="410"/>
                    <a:pt x="58" y="480"/>
                  </a:cubicBezTo>
                  <a:cubicBezTo>
                    <a:pt x="90" y="626"/>
                    <a:pt x="147" y="766"/>
                    <a:pt x="217" y="899"/>
                  </a:cubicBezTo>
                  <a:cubicBezTo>
                    <a:pt x="224" y="919"/>
                    <a:pt x="246" y="933"/>
                    <a:pt x="268" y="933"/>
                  </a:cubicBezTo>
                  <a:cubicBezTo>
                    <a:pt x="282" y="933"/>
                    <a:pt x="296" y="927"/>
                    <a:pt x="306" y="912"/>
                  </a:cubicBezTo>
                  <a:cubicBezTo>
                    <a:pt x="331" y="861"/>
                    <a:pt x="337" y="798"/>
                    <a:pt x="318" y="741"/>
                  </a:cubicBezTo>
                  <a:cubicBezTo>
                    <a:pt x="293" y="664"/>
                    <a:pt x="261" y="594"/>
                    <a:pt x="236" y="525"/>
                  </a:cubicBezTo>
                  <a:cubicBezTo>
                    <a:pt x="210" y="448"/>
                    <a:pt x="185" y="372"/>
                    <a:pt x="153" y="302"/>
                  </a:cubicBezTo>
                  <a:lnTo>
                    <a:pt x="134" y="251"/>
                  </a:lnTo>
                  <a:lnTo>
                    <a:pt x="134" y="156"/>
                  </a:lnTo>
                  <a:cubicBezTo>
                    <a:pt x="140" y="124"/>
                    <a:pt x="140" y="86"/>
                    <a:pt x="134" y="48"/>
                  </a:cubicBezTo>
                  <a:cubicBezTo>
                    <a:pt x="130" y="19"/>
                    <a:pt x="102" y="0"/>
                    <a:pt x="76"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p:nvPr/>
          </p:nvSpPr>
          <p:spPr>
            <a:xfrm>
              <a:off x="7655167" y="3287987"/>
              <a:ext cx="177333" cy="246095"/>
            </a:xfrm>
            <a:custGeom>
              <a:rect b="b" l="l" r="r" t="t"/>
              <a:pathLst>
                <a:path extrusionOk="0" h="1156" w="833">
                  <a:moveTo>
                    <a:pt x="585" y="0"/>
                  </a:moveTo>
                  <a:cubicBezTo>
                    <a:pt x="553" y="0"/>
                    <a:pt x="521" y="4"/>
                    <a:pt x="490" y="11"/>
                  </a:cubicBezTo>
                  <a:cubicBezTo>
                    <a:pt x="388" y="24"/>
                    <a:pt x="293" y="56"/>
                    <a:pt x="210" y="113"/>
                  </a:cubicBezTo>
                  <a:cubicBezTo>
                    <a:pt x="115" y="177"/>
                    <a:pt x="51" y="272"/>
                    <a:pt x="32" y="386"/>
                  </a:cubicBezTo>
                  <a:cubicBezTo>
                    <a:pt x="32" y="405"/>
                    <a:pt x="32" y="425"/>
                    <a:pt x="32" y="444"/>
                  </a:cubicBezTo>
                  <a:cubicBezTo>
                    <a:pt x="0" y="539"/>
                    <a:pt x="0" y="647"/>
                    <a:pt x="32" y="742"/>
                  </a:cubicBezTo>
                  <a:cubicBezTo>
                    <a:pt x="77" y="876"/>
                    <a:pt x="172" y="990"/>
                    <a:pt x="223" y="1124"/>
                  </a:cubicBezTo>
                  <a:cubicBezTo>
                    <a:pt x="230" y="1146"/>
                    <a:pt x="249" y="1156"/>
                    <a:pt x="268" y="1156"/>
                  </a:cubicBezTo>
                  <a:cubicBezTo>
                    <a:pt x="297" y="1156"/>
                    <a:pt x="328" y="1133"/>
                    <a:pt x="324" y="1098"/>
                  </a:cubicBezTo>
                  <a:cubicBezTo>
                    <a:pt x="299" y="876"/>
                    <a:pt x="146" y="685"/>
                    <a:pt x="146" y="463"/>
                  </a:cubicBezTo>
                  <a:cubicBezTo>
                    <a:pt x="146" y="444"/>
                    <a:pt x="146" y="431"/>
                    <a:pt x="146" y="412"/>
                  </a:cubicBezTo>
                  <a:cubicBezTo>
                    <a:pt x="146" y="412"/>
                    <a:pt x="146" y="405"/>
                    <a:pt x="146" y="405"/>
                  </a:cubicBezTo>
                  <a:cubicBezTo>
                    <a:pt x="197" y="304"/>
                    <a:pt x="273" y="221"/>
                    <a:pt x="375" y="164"/>
                  </a:cubicBezTo>
                  <a:cubicBezTo>
                    <a:pt x="413" y="151"/>
                    <a:pt x="458" y="132"/>
                    <a:pt x="502" y="113"/>
                  </a:cubicBezTo>
                  <a:cubicBezTo>
                    <a:pt x="538" y="105"/>
                    <a:pt x="575" y="100"/>
                    <a:pt x="613" y="100"/>
                  </a:cubicBezTo>
                  <a:cubicBezTo>
                    <a:pt x="636" y="100"/>
                    <a:pt x="658" y="102"/>
                    <a:pt x="680" y="107"/>
                  </a:cubicBezTo>
                  <a:cubicBezTo>
                    <a:pt x="648" y="113"/>
                    <a:pt x="623" y="132"/>
                    <a:pt x="598" y="151"/>
                  </a:cubicBezTo>
                  <a:cubicBezTo>
                    <a:pt x="553" y="170"/>
                    <a:pt x="515" y="196"/>
                    <a:pt x="477" y="228"/>
                  </a:cubicBezTo>
                  <a:cubicBezTo>
                    <a:pt x="407" y="285"/>
                    <a:pt x="356" y="355"/>
                    <a:pt x="331" y="444"/>
                  </a:cubicBezTo>
                  <a:cubicBezTo>
                    <a:pt x="312" y="533"/>
                    <a:pt x="312" y="628"/>
                    <a:pt x="337" y="717"/>
                  </a:cubicBezTo>
                  <a:cubicBezTo>
                    <a:pt x="356" y="761"/>
                    <a:pt x="369" y="799"/>
                    <a:pt x="394" y="844"/>
                  </a:cubicBezTo>
                  <a:cubicBezTo>
                    <a:pt x="413" y="882"/>
                    <a:pt x="439" y="920"/>
                    <a:pt x="477" y="952"/>
                  </a:cubicBezTo>
                  <a:cubicBezTo>
                    <a:pt x="480" y="956"/>
                    <a:pt x="485" y="957"/>
                    <a:pt x="490" y="957"/>
                  </a:cubicBezTo>
                  <a:cubicBezTo>
                    <a:pt x="502" y="957"/>
                    <a:pt x="515" y="947"/>
                    <a:pt x="515" y="933"/>
                  </a:cubicBezTo>
                  <a:cubicBezTo>
                    <a:pt x="509" y="895"/>
                    <a:pt x="496" y="857"/>
                    <a:pt x="477" y="825"/>
                  </a:cubicBezTo>
                  <a:cubicBezTo>
                    <a:pt x="464" y="787"/>
                    <a:pt x="451" y="755"/>
                    <a:pt x="445" y="717"/>
                  </a:cubicBezTo>
                  <a:cubicBezTo>
                    <a:pt x="420" y="641"/>
                    <a:pt x="420" y="558"/>
                    <a:pt x="451" y="482"/>
                  </a:cubicBezTo>
                  <a:cubicBezTo>
                    <a:pt x="477" y="418"/>
                    <a:pt x="521" y="367"/>
                    <a:pt x="579" y="329"/>
                  </a:cubicBezTo>
                  <a:cubicBezTo>
                    <a:pt x="604" y="304"/>
                    <a:pt x="636" y="285"/>
                    <a:pt x="667" y="272"/>
                  </a:cubicBezTo>
                  <a:cubicBezTo>
                    <a:pt x="706" y="253"/>
                    <a:pt x="744" y="228"/>
                    <a:pt x="776" y="202"/>
                  </a:cubicBezTo>
                  <a:cubicBezTo>
                    <a:pt x="801" y="183"/>
                    <a:pt x="807" y="145"/>
                    <a:pt x="788" y="119"/>
                  </a:cubicBezTo>
                  <a:cubicBezTo>
                    <a:pt x="820" y="119"/>
                    <a:pt x="833" y="75"/>
                    <a:pt x="801" y="62"/>
                  </a:cubicBezTo>
                  <a:cubicBezTo>
                    <a:pt x="738" y="22"/>
                    <a:pt x="662" y="0"/>
                    <a:pt x="585"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a:off x="8228678" y="3061477"/>
              <a:ext cx="54286" cy="184145"/>
            </a:xfrm>
            <a:custGeom>
              <a:rect b="b" l="l" r="r" t="t"/>
              <a:pathLst>
                <a:path extrusionOk="0" h="865" w="255">
                  <a:moveTo>
                    <a:pt x="197" y="0"/>
                  </a:moveTo>
                  <a:cubicBezTo>
                    <a:pt x="128" y="0"/>
                    <a:pt x="81" y="94"/>
                    <a:pt x="52" y="148"/>
                  </a:cubicBezTo>
                  <a:cubicBezTo>
                    <a:pt x="20" y="218"/>
                    <a:pt x="1" y="294"/>
                    <a:pt x="1" y="376"/>
                  </a:cubicBezTo>
                  <a:cubicBezTo>
                    <a:pt x="1" y="459"/>
                    <a:pt x="1" y="542"/>
                    <a:pt x="7" y="631"/>
                  </a:cubicBezTo>
                  <a:cubicBezTo>
                    <a:pt x="7" y="675"/>
                    <a:pt x="13" y="720"/>
                    <a:pt x="20" y="758"/>
                  </a:cubicBezTo>
                  <a:cubicBezTo>
                    <a:pt x="26" y="802"/>
                    <a:pt x="26" y="840"/>
                    <a:pt x="64" y="859"/>
                  </a:cubicBezTo>
                  <a:cubicBezTo>
                    <a:pt x="64" y="863"/>
                    <a:pt x="67" y="864"/>
                    <a:pt x="71" y="864"/>
                  </a:cubicBezTo>
                  <a:cubicBezTo>
                    <a:pt x="75" y="864"/>
                    <a:pt x="80" y="863"/>
                    <a:pt x="83" y="859"/>
                  </a:cubicBezTo>
                  <a:cubicBezTo>
                    <a:pt x="102" y="840"/>
                    <a:pt x="115" y="809"/>
                    <a:pt x="115" y="777"/>
                  </a:cubicBezTo>
                  <a:lnTo>
                    <a:pt x="115" y="669"/>
                  </a:lnTo>
                  <a:lnTo>
                    <a:pt x="115" y="427"/>
                  </a:lnTo>
                  <a:cubicBezTo>
                    <a:pt x="115" y="357"/>
                    <a:pt x="128" y="287"/>
                    <a:pt x="153" y="224"/>
                  </a:cubicBezTo>
                  <a:cubicBezTo>
                    <a:pt x="166" y="192"/>
                    <a:pt x="179" y="167"/>
                    <a:pt x="198" y="141"/>
                  </a:cubicBezTo>
                  <a:cubicBezTo>
                    <a:pt x="217" y="116"/>
                    <a:pt x="249" y="97"/>
                    <a:pt x="249" y="59"/>
                  </a:cubicBezTo>
                  <a:cubicBezTo>
                    <a:pt x="255" y="27"/>
                    <a:pt x="236" y="1"/>
                    <a:pt x="210" y="1"/>
                  </a:cubicBezTo>
                  <a:cubicBezTo>
                    <a:pt x="206" y="1"/>
                    <a:pt x="202" y="0"/>
                    <a:pt x="197"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8292331" y="3028480"/>
              <a:ext cx="67059" cy="197770"/>
            </a:xfrm>
            <a:custGeom>
              <a:rect b="b" l="l" r="r" t="t"/>
              <a:pathLst>
                <a:path extrusionOk="0" h="929" w="315">
                  <a:moveTo>
                    <a:pt x="278" y="1"/>
                  </a:moveTo>
                  <a:cubicBezTo>
                    <a:pt x="272" y="1"/>
                    <a:pt x="266" y="4"/>
                    <a:pt x="261" y="10"/>
                  </a:cubicBezTo>
                  <a:cubicBezTo>
                    <a:pt x="147" y="118"/>
                    <a:pt x="77" y="265"/>
                    <a:pt x="45" y="417"/>
                  </a:cubicBezTo>
                  <a:cubicBezTo>
                    <a:pt x="0" y="570"/>
                    <a:pt x="0" y="735"/>
                    <a:pt x="45" y="894"/>
                  </a:cubicBezTo>
                  <a:cubicBezTo>
                    <a:pt x="52" y="918"/>
                    <a:pt x="71" y="928"/>
                    <a:pt x="90" y="928"/>
                  </a:cubicBezTo>
                  <a:cubicBezTo>
                    <a:pt x="122" y="928"/>
                    <a:pt x="157" y="901"/>
                    <a:pt x="153" y="862"/>
                  </a:cubicBezTo>
                  <a:cubicBezTo>
                    <a:pt x="147" y="792"/>
                    <a:pt x="140" y="722"/>
                    <a:pt x="134" y="646"/>
                  </a:cubicBezTo>
                  <a:cubicBezTo>
                    <a:pt x="134" y="576"/>
                    <a:pt x="140" y="506"/>
                    <a:pt x="153" y="442"/>
                  </a:cubicBezTo>
                  <a:cubicBezTo>
                    <a:pt x="185" y="303"/>
                    <a:pt x="235" y="169"/>
                    <a:pt x="305" y="42"/>
                  </a:cubicBezTo>
                  <a:cubicBezTo>
                    <a:pt x="315" y="23"/>
                    <a:pt x="296" y="1"/>
                    <a:pt x="27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7711581" y="1069091"/>
              <a:ext cx="762128" cy="453870"/>
            </a:xfrm>
            <a:custGeom>
              <a:rect b="b" l="l" r="r" t="t"/>
              <a:pathLst>
                <a:path extrusionOk="0" h="2132" w="3580">
                  <a:moveTo>
                    <a:pt x="1895" y="1"/>
                  </a:moveTo>
                  <a:cubicBezTo>
                    <a:pt x="1877" y="1"/>
                    <a:pt x="1861" y="13"/>
                    <a:pt x="1858" y="38"/>
                  </a:cubicBezTo>
                  <a:cubicBezTo>
                    <a:pt x="1851" y="102"/>
                    <a:pt x="1839" y="171"/>
                    <a:pt x="1820" y="241"/>
                  </a:cubicBezTo>
                  <a:cubicBezTo>
                    <a:pt x="1810" y="232"/>
                    <a:pt x="1799" y="228"/>
                    <a:pt x="1788" y="228"/>
                  </a:cubicBezTo>
                  <a:cubicBezTo>
                    <a:pt x="1770" y="228"/>
                    <a:pt x="1751" y="240"/>
                    <a:pt x="1743" y="260"/>
                  </a:cubicBezTo>
                  <a:cubicBezTo>
                    <a:pt x="1714" y="337"/>
                    <a:pt x="1679" y="413"/>
                    <a:pt x="1644" y="490"/>
                  </a:cubicBezTo>
                  <a:lnTo>
                    <a:pt x="1644" y="490"/>
                  </a:lnTo>
                  <a:cubicBezTo>
                    <a:pt x="1646" y="483"/>
                    <a:pt x="1648" y="477"/>
                    <a:pt x="1648" y="470"/>
                  </a:cubicBezTo>
                  <a:cubicBezTo>
                    <a:pt x="1662" y="429"/>
                    <a:pt x="1630" y="392"/>
                    <a:pt x="1597" y="392"/>
                  </a:cubicBezTo>
                  <a:cubicBezTo>
                    <a:pt x="1584" y="392"/>
                    <a:pt x="1570" y="398"/>
                    <a:pt x="1559" y="413"/>
                  </a:cubicBezTo>
                  <a:cubicBezTo>
                    <a:pt x="1546" y="432"/>
                    <a:pt x="1540" y="451"/>
                    <a:pt x="1527" y="470"/>
                  </a:cubicBezTo>
                  <a:cubicBezTo>
                    <a:pt x="1518" y="466"/>
                    <a:pt x="1509" y="463"/>
                    <a:pt x="1501" y="463"/>
                  </a:cubicBezTo>
                  <a:cubicBezTo>
                    <a:pt x="1485" y="463"/>
                    <a:pt x="1470" y="470"/>
                    <a:pt x="1457" y="483"/>
                  </a:cubicBezTo>
                  <a:lnTo>
                    <a:pt x="1438" y="508"/>
                  </a:lnTo>
                  <a:cubicBezTo>
                    <a:pt x="1430" y="484"/>
                    <a:pt x="1411" y="470"/>
                    <a:pt x="1390" y="470"/>
                  </a:cubicBezTo>
                  <a:cubicBezTo>
                    <a:pt x="1379" y="470"/>
                    <a:pt x="1367" y="474"/>
                    <a:pt x="1356" y="483"/>
                  </a:cubicBezTo>
                  <a:lnTo>
                    <a:pt x="1349" y="489"/>
                  </a:lnTo>
                  <a:cubicBezTo>
                    <a:pt x="1342" y="468"/>
                    <a:pt x="1325" y="456"/>
                    <a:pt x="1306" y="456"/>
                  </a:cubicBezTo>
                  <a:cubicBezTo>
                    <a:pt x="1292" y="456"/>
                    <a:pt x="1278" y="463"/>
                    <a:pt x="1267" y="476"/>
                  </a:cubicBezTo>
                  <a:cubicBezTo>
                    <a:pt x="1178" y="565"/>
                    <a:pt x="1089" y="667"/>
                    <a:pt x="1013" y="769"/>
                  </a:cubicBezTo>
                  <a:lnTo>
                    <a:pt x="987" y="801"/>
                  </a:lnTo>
                  <a:cubicBezTo>
                    <a:pt x="982" y="799"/>
                    <a:pt x="976" y="798"/>
                    <a:pt x="971" y="798"/>
                  </a:cubicBezTo>
                  <a:cubicBezTo>
                    <a:pt x="955" y="798"/>
                    <a:pt x="939" y="804"/>
                    <a:pt x="930" y="813"/>
                  </a:cubicBezTo>
                  <a:cubicBezTo>
                    <a:pt x="911" y="839"/>
                    <a:pt x="892" y="858"/>
                    <a:pt x="873" y="883"/>
                  </a:cubicBezTo>
                  <a:cubicBezTo>
                    <a:pt x="873" y="877"/>
                    <a:pt x="873" y="870"/>
                    <a:pt x="873" y="870"/>
                  </a:cubicBezTo>
                  <a:cubicBezTo>
                    <a:pt x="879" y="836"/>
                    <a:pt x="853" y="806"/>
                    <a:pt x="819" y="806"/>
                  </a:cubicBezTo>
                  <a:cubicBezTo>
                    <a:pt x="816" y="806"/>
                    <a:pt x="813" y="806"/>
                    <a:pt x="809" y="807"/>
                  </a:cubicBezTo>
                  <a:lnTo>
                    <a:pt x="917" y="769"/>
                  </a:lnTo>
                  <a:cubicBezTo>
                    <a:pt x="973" y="746"/>
                    <a:pt x="950" y="669"/>
                    <a:pt x="900" y="669"/>
                  </a:cubicBezTo>
                  <a:cubicBezTo>
                    <a:pt x="893" y="669"/>
                    <a:pt x="886" y="670"/>
                    <a:pt x="879" y="673"/>
                  </a:cubicBezTo>
                  <a:cubicBezTo>
                    <a:pt x="873" y="670"/>
                    <a:pt x="868" y="669"/>
                    <a:pt x="863" y="669"/>
                  </a:cubicBezTo>
                  <a:cubicBezTo>
                    <a:pt x="858" y="669"/>
                    <a:pt x="854" y="670"/>
                    <a:pt x="847" y="673"/>
                  </a:cubicBezTo>
                  <a:lnTo>
                    <a:pt x="110" y="953"/>
                  </a:lnTo>
                  <a:cubicBezTo>
                    <a:pt x="97" y="953"/>
                    <a:pt x="85" y="966"/>
                    <a:pt x="78" y="978"/>
                  </a:cubicBezTo>
                  <a:lnTo>
                    <a:pt x="59" y="978"/>
                  </a:lnTo>
                  <a:cubicBezTo>
                    <a:pt x="1" y="996"/>
                    <a:pt x="7" y="1089"/>
                    <a:pt x="63" y="1089"/>
                  </a:cubicBezTo>
                  <a:cubicBezTo>
                    <a:pt x="68" y="1089"/>
                    <a:pt x="73" y="1088"/>
                    <a:pt x="78" y="1087"/>
                  </a:cubicBezTo>
                  <a:lnTo>
                    <a:pt x="186" y="1061"/>
                  </a:lnTo>
                  <a:cubicBezTo>
                    <a:pt x="186" y="1090"/>
                    <a:pt x="213" y="1119"/>
                    <a:pt x="242" y="1119"/>
                  </a:cubicBezTo>
                  <a:cubicBezTo>
                    <a:pt x="244" y="1119"/>
                    <a:pt x="247" y="1119"/>
                    <a:pt x="250" y="1118"/>
                  </a:cubicBezTo>
                  <a:cubicBezTo>
                    <a:pt x="314" y="1106"/>
                    <a:pt x="371" y="1093"/>
                    <a:pt x="434" y="1074"/>
                  </a:cubicBezTo>
                  <a:lnTo>
                    <a:pt x="434" y="1074"/>
                  </a:lnTo>
                  <a:cubicBezTo>
                    <a:pt x="422" y="1087"/>
                    <a:pt x="415" y="1093"/>
                    <a:pt x="409" y="1106"/>
                  </a:cubicBezTo>
                  <a:cubicBezTo>
                    <a:pt x="382" y="1143"/>
                    <a:pt x="409" y="1194"/>
                    <a:pt x="449" y="1194"/>
                  </a:cubicBezTo>
                  <a:cubicBezTo>
                    <a:pt x="456" y="1194"/>
                    <a:pt x="464" y="1192"/>
                    <a:pt x="472" y="1188"/>
                  </a:cubicBezTo>
                  <a:cubicBezTo>
                    <a:pt x="491" y="1175"/>
                    <a:pt x="511" y="1163"/>
                    <a:pt x="536" y="1150"/>
                  </a:cubicBezTo>
                  <a:lnTo>
                    <a:pt x="536" y="1150"/>
                  </a:lnTo>
                  <a:cubicBezTo>
                    <a:pt x="530" y="1163"/>
                    <a:pt x="523" y="1169"/>
                    <a:pt x="523" y="1175"/>
                  </a:cubicBezTo>
                  <a:cubicBezTo>
                    <a:pt x="506" y="1211"/>
                    <a:pt x="532" y="1246"/>
                    <a:pt x="571" y="1246"/>
                  </a:cubicBezTo>
                  <a:cubicBezTo>
                    <a:pt x="574" y="1246"/>
                    <a:pt x="577" y="1246"/>
                    <a:pt x="580" y="1245"/>
                  </a:cubicBezTo>
                  <a:cubicBezTo>
                    <a:pt x="580" y="1279"/>
                    <a:pt x="606" y="1302"/>
                    <a:pt x="634" y="1302"/>
                  </a:cubicBezTo>
                  <a:cubicBezTo>
                    <a:pt x="648" y="1302"/>
                    <a:pt x="663" y="1296"/>
                    <a:pt x="676" y="1284"/>
                  </a:cubicBezTo>
                  <a:lnTo>
                    <a:pt x="860" y="1087"/>
                  </a:lnTo>
                  <a:cubicBezTo>
                    <a:pt x="865" y="1088"/>
                    <a:pt x="870" y="1089"/>
                    <a:pt x="875" y="1089"/>
                  </a:cubicBezTo>
                  <a:cubicBezTo>
                    <a:pt x="891" y="1089"/>
                    <a:pt x="909" y="1082"/>
                    <a:pt x="924" y="1067"/>
                  </a:cubicBezTo>
                  <a:lnTo>
                    <a:pt x="974" y="1004"/>
                  </a:lnTo>
                  <a:lnTo>
                    <a:pt x="1000" y="1004"/>
                  </a:lnTo>
                  <a:cubicBezTo>
                    <a:pt x="1008" y="1027"/>
                    <a:pt x="1030" y="1041"/>
                    <a:pt x="1051" y="1041"/>
                  </a:cubicBezTo>
                  <a:cubicBezTo>
                    <a:pt x="1065" y="1041"/>
                    <a:pt x="1079" y="1035"/>
                    <a:pt x="1089" y="1023"/>
                  </a:cubicBezTo>
                  <a:lnTo>
                    <a:pt x="1267" y="832"/>
                  </a:lnTo>
                  <a:lnTo>
                    <a:pt x="1190" y="972"/>
                  </a:lnTo>
                  <a:cubicBezTo>
                    <a:pt x="1176" y="1006"/>
                    <a:pt x="1209" y="1043"/>
                    <a:pt x="1242" y="1043"/>
                  </a:cubicBezTo>
                  <a:cubicBezTo>
                    <a:pt x="1253" y="1043"/>
                    <a:pt x="1264" y="1039"/>
                    <a:pt x="1273" y="1029"/>
                  </a:cubicBezTo>
                  <a:cubicBezTo>
                    <a:pt x="1318" y="991"/>
                    <a:pt x="1362" y="947"/>
                    <a:pt x="1400" y="896"/>
                  </a:cubicBezTo>
                  <a:lnTo>
                    <a:pt x="1400" y="934"/>
                  </a:lnTo>
                  <a:cubicBezTo>
                    <a:pt x="1400" y="964"/>
                    <a:pt x="1430" y="995"/>
                    <a:pt x="1461" y="995"/>
                  </a:cubicBezTo>
                  <a:cubicBezTo>
                    <a:pt x="1475" y="995"/>
                    <a:pt x="1490" y="988"/>
                    <a:pt x="1502" y="972"/>
                  </a:cubicBezTo>
                  <a:cubicBezTo>
                    <a:pt x="1521" y="934"/>
                    <a:pt x="1546" y="890"/>
                    <a:pt x="1565" y="858"/>
                  </a:cubicBezTo>
                  <a:cubicBezTo>
                    <a:pt x="1572" y="890"/>
                    <a:pt x="1597" y="909"/>
                    <a:pt x="1629" y="909"/>
                  </a:cubicBezTo>
                  <a:cubicBezTo>
                    <a:pt x="1639" y="919"/>
                    <a:pt x="1651" y="924"/>
                    <a:pt x="1663" y="924"/>
                  </a:cubicBezTo>
                  <a:cubicBezTo>
                    <a:pt x="1681" y="924"/>
                    <a:pt x="1698" y="912"/>
                    <a:pt x="1705" y="890"/>
                  </a:cubicBezTo>
                  <a:cubicBezTo>
                    <a:pt x="1712" y="877"/>
                    <a:pt x="1718" y="870"/>
                    <a:pt x="1718" y="858"/>
                  </a:cubicBezTo>
                  <a:cubicBezTo>
                    <a:pt x="1737" y="845"/>
                    <a:pt x="1756" y="832"/>
                    <a:pt x="1769" y="820"/>
                  </a:cubicBezTo>
                  <a:cubicBezTo>
                    <a:pt x="1781" y="832"/>
                    <a:pt x="1801" y="839"/>
                    <a:pt x="1823" y="839"/>
                  </a:cubicBezTo>
                  <a:cubicBezTo>
                    <a:pt x="1834" y="839"/>
                    <a:pt x="1846" y="837"/>
                    <a:pt x="1858" y="832"/>
                  </a:cubicBezTo>
                  <a:cubicBezTo>
                    <a:pt x="1870" y="820"/>
                    <a:pt x="1883" y="813"/>
                    <a:pt x="1896" y="801"/>
                  </a:cubicBezTo>
                  <a:lnTo>
                    <a:pt x="1896" y="801"/>
                  </a:lnTo>
                  <a:lnTo>
                    <a:pt x="1839" y="966"/>
                  </a:lnTo>
                  <a:cubicBezTo>
                    <a:pt x="1821" y="1010"/>
                    <a:pt x="1856" y="1045"/>
                    <a:pt x="1891" y="1045"/>
                  </a:cubicBezTo>
                  <a:cubicBezTo>
                    <a:pt x="1907" y="1045"/>
                    <a:pt x="1922" y="1038"/>
                    <a:pt x="1934" y="1023"/>
                  </a:cubicBezTo>
                  <a:cubicBezTo>
                    <a:pt x="1953" y="1004"/>
                    <a:pt x="1972" y="978"/>
                    <a:pt x="1985" y="959"/>
                  </a:cubicBezTo>
                  <a:cubicBezTo>
                    <a:pt x="2010" y="959"/>
                    <a:pt x="2029" y="940"/>
                    <a:pt x="2036" y="915"/>
                  </a:cubicBezTo>
                  <a:cubicBezTo>
                    <a:pt x="2042" y="896"/>
                    <a:pt x="2042" y="877"/>
                    <a:pt x="2048" y="864"/>
                  </a:cubicBezTo>
                  <a:cubicBezTo>
                    <a:pt x="2055" y="845"/>
                    <a:pt x="2061" y="845"/>
                    <a:pt x="2061" y="832"/>
                  </a:cubicBezTo>
                  <a:lnTo>
                    <a:pt x="2061" y="832"/>
                  </a:lnTo>
                  <a:cubicBezTo>
                    <a:pt x="2061" y="864"/>
                    <a:pt x="2055" y="890"/>
                    <a:pt x="2055" y="921"/>
                  </a:cubicBezTo>
                  <a:cubicBezTo>
                    <a:pt x="2055" y="956"/>
                    <a:pt x="2082" y="976"/>
                    <a:pt x="2110" y="976"/>
                  </a:cubicBezTo>
                  <a:cubicBezTo>
                    <a:pt x="2128" y="976"/>
                    <a:pt x="2146" y="967"/>
                    <a:pt x="2156" y="947"/>
                  </a:cubicBezTo>
                  <a:cubicBezTo>
                    <a:pt x="2175" y="896"/>
                    <a:pt x="2195" y="845"/>
                    <a:pt x="2207" y="788"/>
                  </a:cubicBezTo>
                  <a:lnTo>
                    <a:pt x="2233" y="947"/>
                  </a:lnTo>
                  <a:cubicBezTo>
                    <a:pt x="2236" y="978"/>
                    <a:pt x="2260" y="994"/>
                    <a:pt x="2284" y="994"/>
                  </a:cubicBezTo>
                  <a:cubicBezTo>
                    <a:pt x="2307" y="994"/>
                    <a:pt x="2331" y="978"/>
                    <a:pt x="2334" y="947"/>
                  </a:cubicBezTo>
                  <a:lnTo>
                    <a:pt x="2347" y="820"/>
                  </a:lnTo>
                  <a:cubicBezTo>
                    <a:pt x="2372" y="877"/>
                    <a:pt x="2392" y="940"/>
                    <a:pt x="2411" y="1004"/>
                  </a:cubicBezTo>
                  <a:cubicBezTo>
                    <a:pt x="2418" y="1029"/>
                    <a:pt x="2437" y="1039"/>
                    <a:pt x="2457" y="1039"/>
                  </a:cubicBezTo>
                  <a:cubicBezTo>
                    <a:pt x="2487" y="1039"/>
                    <a:pt x="2520" y="1013"/>
                    <a:pt x="2512" y="978"/>
                  </a:cubicBezTo>
                  <a:lnTo>
                    <a:pt x="2512" y="966"/>
                  </a:lnTo>
                  <a:cubicBezTo>
                    <a:pt x="2512" y="966"/>
                    <a:pt x="2512" y="959"/>
                    <a:pt x="2512" y="953"/>
                  </a:cubicBezTo>
                  <a:cubicBezTo>
                    <a:pt x="2512" y="928"/>
                    <a:pt x="2512" y="902"/>
                    <a:pt x="2506" y="877"/>
                  </a:cubicBezTo>
                  <a:cubicBezTo>
                    <a:pt x="2531" y="877"/>
                    <a:pt x="2550" y="858"/>
                    <a:pt x="2550" y="832"/>
                  </a:cubicBezTo>
                  <a:cubicBezTo>
                    <a:pt x="2544" y="826"/>
                    <a:pt x="2544" y="820"/>
                    <a:pt x="2544" y="813"/>
                  </a:cubicBezTo>
                  <a:lnTo>
                    <a:pt x="2544" y="813"/>
                  </a:lnTo>
                  <a:cubicBezTo>
                    <a:pt x="2563" y="864"/>
                    <a:pt x="2589" y="915"/>
                    <a:pt x="2608" y="966"/>
                  </a:cubicBezTo>
                  <a:cubicBezTo>
                    <a:pt x="2614" y="984"/>
                    <a:pt x="2629" y="992"/>
                    <a:pt x="2644" y="992"/>
                  </a:cubicBezTo>
                  <a:cubicBezTo>
                    <a:pt x="2672" y="992"/>
                    <a:pt x="2700" y="967"/>
                    <a:pt x="2684" y="934"/>
                  </a:cubicBezTo>
                  <a:lnTo>
                    <a:pt x="2550" y="591"/>
                  </a:lnTo>
                  <a:lnTo>
                    <a:pt x="2550" y="591"/>
                  </a:lnTo>
                  <a:cubicBezTo>
                    <a:pt x="2620" y="718"/>
                    <a:pt x="2697" y="839"/>
                    <a:pt x="2773" y="966"/>
                  </a:cubicBezTo>
                  <a:cubicBezTo>
                    <a:pt x="2782" y="975"/>
                    <a:pt x="2791" y="981"/>
                    <a:pt x="2803" y="981"/>
                  </a:cubicBezTo>
                  <a:cubicBezTo>
                    <a:pt x="2808" y="981"/>
                    <a:pt x="2812" y="980"/>
                    <a:pt x="2817" y="978"/>
                  </a:cubicBezTo>
                  <a:lnTo>
                    <a:pt x="2855" y="1055"/>
                  </a:lnTo>
                  <a:cubicBezTo>
                    <a:pt x="2863" y="1070"/>
                    <a:pt x="2876" y="1077"/>
                    <a:pt x="2889" y="1077"/>
                  </a:cubicBezTo>
                  <a:cubicBezTo>
                    <a:pt x="2908" y="1077"/>
                    <a:pt x="2928" y="1062"/>
                    <a:pt x="2932" y="1036"/>
                  </a:cubicBezTo>
                  <a:cubicBezTo>
                    <a:pt x="2939" y="1047"/>
                    <a:pt x="2950" y="1051"/>
                    <a:pt x="2961" y="1051"/>
                  </a:cubicBezTo>
                  <a:cubicBezTo>
                    <a:pt x="2989" y="1051"/>
                    <a:pt x="3020" y="1023"/>
                    <a:pt x="3002" y="991"/>
                  </a:cubicBezTo>
                  <a:cubicBezTo>
                    <a:pt x="2970" y="921"/>
                    <a:pt x="2932" y="845"/>
                    <a:pt x="2894" y="775"/>
                  </a:cubicBezTo>
                  <a:lnTo>
                    <a:pt x="2894" y="775"/>
                  </a:lnTo>
                  <a:cubicBezTo>
                    <a:pt x="2963" y="890"/>
                    <a:pt x="3040" y="1004"/>
                    <a:pt x="3122" y="1112"/>
                  </a:cubicBezTo>
                  <a:cubicBezTo>
                    <a:pt x="3129" y="1122"/>
                    <a:pt x="3142" y="1127"/>
                    <a:pt x="3155" y="1127"/>
                  </a:cubicBezTo>
                  <a:cubicBezTo>
                    <a:pt x="3166" y="1127"/>
                    <a:pt x="3177" y="1124"/>
                    <a:pt x="3186" y="1118"/>
                  </a:cubicBezTo>
                  <a:lnTo>
                    <a:pt x="3269" y="1290"/>
                  </a:lnTo>
                  <a:cubicBezTo>
                    <a:pt x="3275" y="1303"/>
                    <a:pt x="3288" y="1309"/>
                    <a:pt x="3300" y="1315"/>
                  </a:cubicBezTo>
                  <a:cubicBezTo>
                    <a:pt x="3396" y="1563"/>
                    <a:pt x="3459" y="1830"/>
                    <a:pt x="3491" y="2097"/>
                  </a:cubicBezTo>
                  <a:cubicBezTo>
                    <a:pt x="3494" y="2121"/>
                    <a:pt x="3510" y="2131"/>
                    <a:pt x="3527" y="2131"/>
                  </a:cubicBezTo>
                  <a:cubicBezTo>
                    <a:pt x="3552" y="2131"/>
                    <a:pt x="3580" y="2111"/>
                    <a:pt x="3580" y="2078"/>
                  </a:cubicBezTo>
                  <a:cubicBezTo>
                    <a:pt x="3535" y="1608"/>
                    <a:pt x="3377" y="1150"/>
                    <a:pt x="3103" y="756"/>
                  </a:cubicBezTo>
                  <a:cubicBezTo>
                    <a:pt x="3002" y="584"/>
                    <a:pt x="2881" y="432"/>
                    <a:pt x="2747" y="286"/>
                  </a:cubicBezTo>
                  <a:cubicBezTo>
                    <a:pt x="2736" y="278"/>
                    <a:pt x="2721" y="273"/>
                    <a:pt x="2708" y="273"/>
                  </a:cubicBezTo>
                  <a:cubicBezTo>
                    <a:pt x="2699" y="273"/>
                    <a:pt x="2691" y="275"/>
                    <a:pt x="2684" y="279"/>
                  </a:cubicBezTo>
                  <a:cubicBezTo>
                    <a:pt x="2678" y="273"/>
                    <a:pt x="2671" y="260"/>
                    <a:pt x="2665" y="254"/>
                  </a:cubicBezTo>
                  <a:cubicBezTo>
                    <a:pt x="2655" y="242"/>
                    <a:pt x="2642" y="236"/>
                    <a:pt x="2629" y="236"/>
                  </a:cubicBezTo>
                  <a:cubicBezTo>
                    <a:pt x="2608" y="236"/>
                    <a:pt x="2589" y="252"/>
                    <a:pt x="2589" y="279"/>
                  </a:cubicBezTo>
                  <a:cubicBezTo>
                    <a:pt x="2544" y="216"/>
                    <a:pt x="2506" y="159"/>
                    <a:pt x="2468" y="95"/>
                  </a:cubicBezTo>
                  <a:cubicBezTo>
                    <a:pt x="2460" y="87"/>
                    <a:pt x="2447" y="82"/>
                    <a:pt x="2436" y="82"/>
                  </a:cubicBezTo>
                  <a:cubicBezTo>
                    <a:pt x="2429" y="82"/>
                    <a:pt x="2422" y="84"/>
                    <a:pt x="2417" y="89"/>
                  </a:cubicBezTo>
                  <a:lnTo>
                    <a:pt x="2398" y="63"/>
                  </a:lnTo>
                  <a:cubicBezTo>
                    <a:pt x="2388" y="54"/>
                    <a:pt x="2377" y="49"/>
                    <a:pt x="2366" y="49"/>
                  </a:cubicBezTo>
                  <a:cubicBezTo>
                    <a:pt x="2355" y="49"/>
                    <a:pt x="2344" y="54"/>
                    <a:pt x="2334" y="63"/>
                  </a:cubicBezTo>
                  <a:cubicBezTo>
                    <a:pt x="2327" y="52"/>
                    <a:pt x="2317" y="48"/>
                    <a:pt x="2307" y="48"/>
                  </a:cubicBezTo>
                  <a:cubicBezTo>
                    <a:pt x="2282" y="48"/>
                    <a:pt x="2257" y="76"/>
                    <a:pt x="2271" y="108"/>
                  </a:cubicBezTo>
                  <a:cubicBezTo>
                    <a:pt x="2277" y="127"/>
                    <a:pt x="2284" y="152"/>
                    <a:pt x="2296" y="171"/>
                  </a:cubicBezTo>
                  <a:cubicBezTo>
                    <a:pt x="2277" y="146"/>
                    <a:pt x="2258" y="121"/>
                    <a:pt x="2245" y="95"/>
                  </a:cubicBezTo>
                  <a:cubicBezTo>
                    <a:pt x="2239" y="89"/>
                    <a:pt x="2233" y="82"/>
                    <a:pt x="2226" y="76"/>
                  </a:cubicBezTo>
                  <a:lnTo>
                    <a:pt x="2214" y="63"/>
                  </a:lnTo>
                  <a:cubicBezTo>
                    <a:pt x="2207" y="53"/>
                    <a:pt x="2198" y="49"/>
                    <a:pt x="2188" y="49"/>
                  </a:cubicBezTo>
                  <a:cubicBezTo>
                    <a:pt x="2163" y="49"/>
                    <a:pt x="2138" y="80"/>
                    <a:pt x="2156" y="108"/>
                  </a:cubicBezTo>
                  <a:lnTo>
                    <a:pt x="2169" y="127"/>
                  </a:lnTo>
                  <a:cubicBezTo>
                    <a:pt x="2169" y="133"/>
                    <a:pt x="2175" y="140"/>
                    <a:pt x="2175" y="146"/>
                  </a:cubicBezTo>
                  <a:cubicBezTo>
                    <a:pt x="2207" y="197"/>
                    <a:pt x="2239" y="248"/>
                    <a:pt x="2271" y="305"/>
                  </a:cubicBezTo>
                  <a:cubicBezTo>
                    <a:pt x="2277" y="324"/>
                    <a:pt x="2290" y="349"/>
                    <a:pt x="2303" y="375"/>
                  </a:cubicBezTo>
                  <a:cubicBezTo>
                    <a:pt x="2290" y="381"/>
                    <a:pt x="2277" y="394"/>
                    <a:pt x="2277" y="413"/>
                  </a:cubicBezTo>
                  <a:lnTo>
                    <a:pt x="2277" y="432"/>
                  </a:lnTo>
                  <a:cubicBezTo>
                    <a:pt x="2245" y="381"/>
                    <a:pt x="2214" y="324"/>
                    <a:pt x="2175" y="273"/>
                  </a:cubicBezTo>
                  <a:cubicBezTo>
                    <a:pt x="2164" y="268"/>
                    <a:pt x="2152" y="266"/>
                    <a:pt x="2140" y="266"/>
                  </a:cubicBezTo>
                  <a:cubicBezTo>
                    <a:pt x="2107" y="266"/>
                    <a:pt x="2075" y="285"/>
                    <a:pt x="2061" y="318"/>
                  </a:cubicBezTo>
                  <a:lnTo>
                    <a:pt x="2048" y="343"/>
                  </a:lnTo>
                  <a:cubicBezTo>
                    <a:pt x="2048" y="318"/>
                    <a:pt x="2055" y="292"/>
                    <a:pt x="2061" y="260"/>
                  </a:cubicBezTo>
                  <a:cubicBezTo>
                    <a:pt x="2061" y="222"/>
                    <a:pt x="2029" y="201"/>
                    <a:pt x="1998" y="201"/>
                  </a:cubicBezTo>
                  <a:cubicBezTo>
                    <a:pt x="1972" y="201"/>
                    <a:pt x="1946" y="216"/>
                    <a:pt x="1940" y="248"/>
                  </a:cubicBezTo>
                  <a:cubicBezTo>
                    <a:pt x="1934" y="299"/>
                    <a:pt x="1921" y="349"/>
                    <a:pt x="1909" y="394"/>
                  </a:cubicBezTo>
                  <a:lnTo>
                    <a:pt x="1902" y="356"/>
                  </a:lnTo>
                  <a:cubicBezTo>
                    <a:pt x="1928" y="254"/>
                    <a:pt x="1940" y="152"/>
                    <a:pt x="1940" y="51"/>
                  </a:cubicBezTo>
                  <a:cubicBezTo>
                    <a:pt x="1940" y="19"/>
                    <a:pt x="1917" y="1"/>
                    <a:pt x="1895"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a:off x="7188311" y="2118825"/>
              <a:ext cx="1008222" cy="1164693"/>
            </a:xfrm>
            <a:custGeom>
              <a:rect b="b" l="l" r="r" t="t"/>
              <a:pathLst>
                <a:path extrusionOk="0" h="5471" w="4736">
                  <a:moveTo>
                    <a:pt x="2709" y="5393"/>
                  </a:moveTo>
                  <a:cubicBezTo>
                    <a:pt x="2711" y="5393"/>
                    <a:pt x="2713" y="5394"/>
                    <a:pt x="2714" y="5395"/>
                  </a:cubicBezTo>
                  <a:lnTo>
                    <a:pt x="2721" y="5395"/>
                  </a:lnTo>
                  <a:lnTo>
                    <a:pt x="2709" y="5393"/>
                  </a:lnTo>
                  <a:close/>
                  <a:moveTo>
                    <a:pt x="128" y="0"/>
                  </a:moveTo>
                  <a:cubicBezTo>
                    <a:pt x="103" y="127"/>
                    <a:pt x="83" y="254"/>
                    <a:pt x="64" y="381"/>
                  </a:cubicBezTo>
                  <a:cubicBezTo>
                    <a:pt x="33" y="572"/>
                    <a:pt x="14" y="763"/>
                    <a:pt x="1" y="953"/>
                  </a:cubicBezTo>
                  <a:cubicBezTo>
                    <a:pt x="14" y="883"/>
                    <a:pt x="26" y="814"/>
                    <a:pt x="39" y="744"/>
                  </a:cubicBezTo>
                  <a:cubicBezTo>
                    <a:pt x="42" y="733"/>
                    <a:pt x="51" y="728"/>
                    <a:pt x="59" y="728"/>
                  </a:cubicBezTo>
                  <a:cubicBezTo>
                    <a:pt x="70" y="728"/>
                    <a:pt x="81" y="736"/>
                    <a:pt x="77" y="750"/>
                  </a:cubicBezTo>
                  <a:cubicBezTo>
                    <a:pt x="58" y="947"/>
                    <a:pt x="45" y="1144"/>
                    <a:pt x="52" y="1341"/>
                  </a:cubicBezTo>
                  <a:cubicBezTo>
                    <a:pt x="52" y="1684"/>
                    <a:pt x="96" y="2027"/>
                    <a:pt x="179" y="2364"/>
                  </a:cubicBezTo>
                  <a:cubicBezTo>
                    <a:pt x="217" y="2536"/>
                    <a:pt x="268" y="2701"/>
                    <a:pt x="331" y="2860"/>
                  </a:cubicBezTo>
                  <a:cubicBezTo>
                    <a:pt x="242" y="2587"/>
                    <a:pt x="198" y="2294"/>
                    <a:pt x="204" y="2002"/>
                  </a:cubicBezTo>
                  <a:cubicBezTo>
                    <a:pt x="204" y="1992"/>
                    <a:pt x="212" y="1988"/>
                    <a:pt x="220" y="1988"/>
                  </a:cubicBezTo>
                  <a:cubicBezTo>
                    <a:pt x="228" y="1988"/>
                    <a:pt x="236" y="1992"/>
                    <a:pt x="236" y="2002"/>
                  </a:cubicBezTo>
                  <a:cubicBezTo>
                    <a:pt x="249" y="2180"/>
                    <a:pt x="280" y="2351"/>
                    <a:pt x="325" y="2523"/>
                  </a:cubicBezTo>
                  <a:cubicBezTo>
                    <a:pt x="395" y="2828"/>
                    <a:pt x="516" y="3120"/>
                    <a:pt x="674" y="3387"/>
                  </a:cubicBezTo>
                  <a:cubicBezTo>
                    <a:pt x="751" y="3527"/>
                    <a:pt x="840" y="3654"/>
                    <a:pt x="941" y="3775"/>
                  </a:cubicBezTo>
                  <a:cubicBezTo>
                    <a:pt x="973" y="3819"/>
                    <a:pt x="1011" y="3864"/>
                    <a:pt x="1056" y="3908"/>
                  </a:cubicBezTo>
                  <a:cubicBezTo>
                    <a:pt x="986" y="3769"/>
                    <a:pt x="922" y="3616"/>
                    <a:pt x="871" y="3470"/>
                  </a:cubicBezTo>
                  <a:cubicBezTo>
                    <a:pt x="867" y="3450"/>
                    <a:pt x="881" y="3437"/>
                    <a:pt x="895" y="3437"/>
                  </a:cubicBezTo>
                  <a:cubicBezTo>
                    <a:pt x="903" y="3437"/>
                    <a:pt x="911" y="3442"/>
                    <a:pt x="916" y="3451"/>
                  </a:cubicBezTo>
                  <a:cubicBezTo>
                    <a:pt x="1068" y="3794"/>
                    <a:pt x="1259" y="4118"/>
                    <a:pt x="1488" y="4417"/>
                  </a:cubicBezTo>
                  <a:cubicBezTo>
                    <a:pt x="1590" y="4563"/>
                    <a:pt x="1704" y="4696"/>
                    <a:pt x="1825" y="4830"/>
                  </a:cubicBezTo>
                  <a:cubicBezTo>
                    <a:pt x="1837" y="4830"/>
                    <a:pt x="1844" y="4830"/>
                    <a:pt x="1850" y="4836"/>
                  </a:cubicBezTo>
                  <a:cubicBezTo>
                    <a:pt x="1984" y="4989"/>
                    <a:pt x="2142" y="5122"/>
                    <a:pt x="2314" y="5237"/>
                  </a:cubicBezTo>
                  <a:cubicBezTo>
                    <a:pt x="2397" y="5287"/>
                    <a:pt x="2492" y="5338"/>
                    <a:pt x="2581" y="5376"/>
                  </a:cubicBezTo>
                  <a:lnTo>
                    <a:pt x="2613" y="5389"/>
                  </a:lnTo>
                  <a:cubicBezTo>
                    <a:pt x="2617" y="5380"/>
                    <a:pt x="2625" y="5374"/>
                    <a:pt x="2634" y="5374"/>
                  </a:cubicBezTo>
                  <a:cubicBezTo>
                    <a:pt x="2638" y="5374"/>
                    <a:pt x="2641" y="5375"/>
                    <a:pt x="2644" y="5376"/>
                  </a:cubicBezTo>
                  <a:lnTo>
                    <a:pt x="2709" y="5393"/>
                  </a:lnTo>
                  <a:lnTo>
                    <a:pt x="2709" y="5393"/>
                  </a:lnTo>
                  <a:cubicBezTo>
                    <a:pt x="2539" y="5298"/>
                    <a:pt x="2376" y="5184"/>
                    <a:pt x="2225" y="5059"/>
                  </a:cubicBezTo>
                  <a:cubicBezTo>
                    <a:pt x="2204" y="5043"/>
                    <a:pt x="2221" y="5015"/>
                    <a:pt x="2239" y="5015"/>
                  </a:cubicBezTo>
                  <a:cubicBezTo>
                    <a:pt x="2243" y="5015"/>
                    <a:pt x="2247" y="5017"/>
                    <a:pt x="2250" y="5020"/>
                  </a:cubicBezTo>
                  <a:cubicBezTo>
                    <a:pt x="2409" y="5141"/>
                    <a:pt x="2575" y="5243"/>
                    <a:pt x="2752" y="5319"/>
                  </a:cubicBezTo>
                  <a:cubicBezTo>
                    <a:pt x="2841" y="5364"/>
                    <a:pt x="2930" y="5395"/>
                    <a:pt x="3026" y="5427"/>
                  </a:cubicBezTo>
                  <a:lnTo>
                    <a:pt x="3153" y="5465"/>
                  </a:lnTo>
                  <a:lnTo>
                    <a:pt x="3178" y="5465"/>
                  </a:lnTo>
                  <a:cubicBezTo>
                    <a:pt x="3226" y="5468"/>
                    <a:pt x="3272" y="5470"/>
                    <a:pt x="3317" y="5470"/>
                  </a:cubicBezTo>
                  <a:cubicBezTo>
                    <a:pt x="3363" y="5470"/>
                    <a:pt x="3407" y="5468"/>
                    <a:pt x="3451" y="5465"/>
                  </a:cubicBezTo>
                  <a:cubicBezTo>
                    <a:pt x="3501" y="5461"/>
                    <a:pt x="3547" y="5456"/>
                    <a:pt x="3595" y="5456"/>
                  </a:cubicBezTo>
                  <a:cubicBezTo>
                    <a:pt x="3614" y="5456"/>
                    <a:pt x="3634" y="5457"/>
                    <a:pt x="3655" y="5459"/>
                  </a:cubicBezTo>
                  <a:cubicBezTo>
                    <a:pt x="3718" y="5427"/>
                    <a:pt x="3788" y="5395"/>
                    <a:pt x="3858" y="5357"/>
                  </a:cubicBezTo>
                  <a:cubicBezTo>
                    <a:pt x="3998" y="5294"/>
                    <a:pt x="4144" y="5224"/>
                    <a:pt x="4284" y="5154"/>
                  </a:cubicBezTo>
                  <a:lnTo>
                    <a:pt x="4500" y="5046"/>
                  </a:lnTo>
                  <a:cubicBezTo>
                    <a:pt x="4570" y="5001"/>
                    <a:pt x="4640" y="4970"/>
                    <a:pt x="4716" y="4951"/>
                  </a:cubicBezTo>
                  <a:cubicBezTo>
                    <a:pt x="4716" y="4900"/>
                    <a:pt x="4722" y="4855"/>
                    <a:pt x="4735" y="4804"/>
                  </a:cubicBezTo>
                  <a:cubicBezTo>
                    <a:pt x="4309" y="4773"/>
                    <a:pt x="3922" y="4563"/>
                    <a:pt x="3655" y="4232"/>
                  </a:cubicBezTo>
                  <a:cubicBezTo>
                    <a:pt x="3564" y="4349"/>
                    <a:pt x="3436" y="4403"/>
                    <a:pt x="3310" y="4403"/>
                  </a:cubicBezTo>
                  <a:cubicBezTo>
                    <a:pt x="3126" y="4403"/>
                    <a:pt x="2946" y="4289"/>
                    <a:pt x="2886" y="4086"/>
                  </a:cubicBezTo>
                  <a:cubicBezTo>
                    <a:pt x="2867" y="4194"/>
                    <a:pt x="2848" y="4302"/>
                    <a:pt x="2829" y="4404"/>
                  </a:cubicBezTo>
                  <a:cubicBezTo>
                    <a:pt x="1126" y="3616"/>
                    <a:pt x="58" y="1875"/>
                    <a:pt x="12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a:off x="7753945" y="3194743"/>
              <a:ext cx="447484" cy="243753"/>
            </a:xfrm>
            <a:custGeom>
              <a:rect b="b" l="l" r="r" t="t"/>
              <a:pathLst>
                <a:path extrusionOk="0" h="1145" w="2102">
                  <a:moveTo>
                    <a:pt x="2036" y="0"/>
                  </a:moveTo>
                  <a:cubicBezTo>
                    <a:pt x="2029" y="0"/>
                    <a:pt x="2022" y="2"/>
                    <a:pt x="2015" y="5"/>
                  </a:cubicBezTo>
                  <a:cubicBezTo>
                    <a:pt x="1881" y="75"/>
                    <a:pt x="1754" y="138"/>
                    <a:pt x="1621" y="214"/>
                  </a:cubicBezTo>
                  <a:cubicBezTo>
                    <a:pt x="1392" y="310"/>
                    <a:pt x="1163" y="411"/>
                    <a:pt x="934" y="513"/>
                  </a:cubicBezTo>
                  <a:lnTo>
                    <a:pt x="775" y="583"/>
                  </a:lnTo>
                  <a:cubicBezTo>
                    <a:pt x="801" y="538"/>
                    <a:pt x="763" y="494"/>
                    <a:pt x="718" y="494"/>
                  </a:cubicBezTo>
                  <a:cubicBezTo>
                    <a:pt x="648" y="507"/>
                    <a:pt x="591" y="519"/>
                    <a:pt x="528" y="545"/>
                  </a:cubicBezTo>
                  <a:lnTo>
                    <a:pt x="515" y="545"/>
                  </a:lnTo>
                  <a:cubicBezTo>
                    <a:pt x="381" y="577"/>
                    <a:pt x="261" y="653"/>
                    <a:pt x="172" y="761"/>
                  </a:cubicBezTo>
                  <a:lnTo>
                    <a:pt x="153" y="780"/>
                  </a:lnTo>
                  <a:cubicBezTo>
                    <a:pt x="89" y="831"/>
                    <a:pt x="0" y="913"/>
                    <a:pt x="13" y="1009"/>
                  </a:cubicBezTo>
                  <a:cubicBezTo>
                    <a:pt x="19" y="1034"/>
                    <a:pt x="32" y="1060"/>
                    <a:pt x="51" y="1072"/>
                  </a:cubicBezTo>
                  <a:cubicBezTo>
                    <a:pt x="51" y="1091"/>
                    <a:pt x="64" y="1110"/>
                    <a:pt x="83" y="1123"/>
                  </a:cubicBezTo>
                  <a:cubicBezTo>
                    <a:pt x="88" y="1137"/>
                    <a:pt x="103" y="1144"/>
                    <a:pt x="119" y="1144"/>
                  </a:cubicBezTo>
                  <a:cubicBezTo>
                    <a:pt x="124" y="1144"/>
                    <a:pt x="129" y="1144"/>
                    <a:pt x="134" y="1142"/>
                  </a:cubicBezTo>
                  <a:cubicBezTo>
                    <a:pt x="496" y="983"/>
                    <a:pt x="845" y="799"/>
                    <a:pt x="1195" y="621"/>
                  </a:cubicBezTo>
                  <a:lnTo>
                    <a:pt x="1443" y="507"/>
                  </a:lnTo>
                  <a:lnTo>
                    <a:pt x="1551" y="456"/>
                  </a:lnTo>
                  <a:cubicBezTo>
                    <a:pt x="1684" y="405"/>
                    <a:pt x="1818" y="341"/>
                    <a:pt x="1938" y="259"/>
                  </a:cubicBezTo>
                  <a:lnTo>
                    <a:pt x="1964" y="246"/>
                  </a:lnTo>
                  <a:cubicBezTo>
                    <a:pt x="2027" y="214"/>
                    <a:pt x="2072" y="157"/>
                    <a:pt x="2085" y="87"/>
                  </a:cubicBezTo>
                  <a:cubicBezTo>
                    <a:pt x="2091" y="81"/>
                    <a:pt x="2091" y="81"/>
                    <a:pt x="2091" y="81"/>
                  </a:cubicBezTo>
                  <a:cubicBezTo>
                    <a:pt x="2102" y="38"/>
                    <a:pt x="2072" y="0"/>
                    <a:pt x="2036"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8372162" y="2632941"/>
              <a:ext cx="808111" cy="467495"/>
            </a:xfrm>
            <a:custGeom>
              <a:rect b="b" l="l" r="r" t="t"/>
              <a:pathLst>
                <a:path extrusionOk="0" h="2196" w="3796">
                  <a:moveTo>
                    <a:pt x="3406" y="254"/>
                  </a:moveTo>
                  <a:cubicBezTo>
                    <a:pt x="3286" y="330"/>
                    <a:pt x="3152" y="381"/>
                    <a:pt x="3032" y="438"/>
                  </a:cubicBezTo>
                  <a:lnTo>
                    <a:pt x="2835" y="527"/>
                  </a:lnTo>
                  <a:lnTo>
                    <a:pt x="2904" y="496"/>
                  </a:lnTo>
                  <a:cubicBezTo>
                    <a:pt x="3070" y="413"/>
                    <a:pt x="3235" y="337"/>
                    <a:pt x="3406" y="254"/>
                  </a:cubicBezTo>
                  <a:close/>
                  <a:moveTo>
                    <a:pt x="3723" y="1"/>
                  </a:moveTo>
                  <a:cubicBezTo>
                    <a:pt x="3715" y="1"/>
                    <a:pt x="3707" y="3"/>
                    <a:pt x="3699" y="6"/>
                  </a:cubicBezTo>
                  <a:cubicBezTo>
                    <a:pt x="3451" y="121"/>
                    <a:pt x="3197" y="229"/>
                    <a:pt x="2949" y="343"/>
                  </a:cubicBezTo>
                  <a:cubicBezTo>
                    <a:pt x="2701" y="458"/>
                    <a:pt x="2453" y="578"/>
                    <a:pt x="2212" y="712"/>
                  </a:cubicBezTo>
                  <a:cubicBezTo>
                    <a:pt x="1735" y="960"/>
                    <a:pt x="1265" y="1233"/>
                    <a:pt x="807" y="1519"/>
                  </a:cubicBezTo>
                  <a:cubicBezTo>
                    <a:pt x="718" y="1576"/>
                    <a:pt x="636" y="1633"/>
                    <a:pt x="547" y="1690"/>
                  </a:cubicBezTo>
                  <a:cubicBezTo>
                    <a:pt x="540" y="1687"/>
                    <a:pt x="534" y="1686"/>
                    <a:pt x="528" y="1686"/>
                  </a:cubicBezTo>
                  <a:cubicBezTo>
                    <a:pt x="521" y="1686"/>
                    <a:pt x="515" y="1687"/>
                    <a:pt x="509" y="1690"/>
                  </a:cubicBezTo>
                  <a:cubicBezTo>
                    <a:pt x="312" y="1748"/>
                    <a:pt x="140" y="1875"/>
                    <a:pt x="32" y="2046"/>
                  </a:cubicBezTo>
                  <a:cubicBezTo>
                    <a:pt x="0" y="2084"/>
                    <a:pt x="19" y="2135"/>
                    <a:pt x="64" y="2148"/>
                  </a:cubicBezTo>
                  <a:lnTo>
                    <a:pt x="51" y="2161"/>
                  </a:lnTo>
                  <a:cubicBezTo>
                    <a:pt x="36" y="2176"/>
                    <a:pt x="54" y="2196"/>
                    <a:pt x="68" y="2196"/>
                  </a:cubicBezTo>
                  <a:cubicBezTo>
                    <a:pt x="71" y="2196"/>
                    <a:pt x="74" y="2195"/>
                    <a:pt x="77" y="2192"/>
                  </a:cubicBezTo>
                  <a:cubicBezTo>
                    <a:pt x="318" y="2034"/>
                    <a:pt x="540" y="1862"/>
                    <a:pt x="776" y="1716"/>
                  </a:cubicBezTo>
                  <a:cubicBezTo>
                    <a:pt x="1017" y="1563"/>
                    <a:pt x="1265" y="1417"/>
                    <a:pt x="1519" y="1290"/>
                  </a:cubicBezTo>
                  <a:cubicBezTo>
                    <a:pt x="2015" y="1023"/>
                    <a:pt x="2536" y="794"/>
                    <a:pt x="3051" y="566"/>
                  </a:cubicBezTo>
                  <a:cubicBezTo>
                    <a:pt x="3298" y="451"/>
                    <a:pt x="3616" y="343"/>
                    <a:pt x="3769" y="102"/>
                  </a:cubicBezTo>
                  <a:cubicBezTo>
                    <a:pt x="3796" y="58"/>
                    <a:pt x="3767" y="1"/>
                    <a:pt x="372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6976491" y="3525779"/>
              <a:ext cx="622049" cy="438543"/>
            </a:xfrm>
            <a:custGeom>
              <a:rect b="b" l="l" r="r" t="t"/>
              <a:pathLst>
                <a:path extrusionOk="0" h="2060" w="2922">
                  <a:moveTo>
                    <a:pt x="2834" y="1"/>
                  </a:moveTo>
                  <a:cubicBezTo>
                    <a:pt x="2817" y="1"/>
                    <a:pt x="2799" y="9"/>
                    <a:pt x="2788" y="26"/>
                  </a:cubicBezTo>
                  <a:cubicBezTo>
                    <a:pt x="2680" y="146"/>
                    <a:pt x="2572" y="261"/>
                    <a:pt x="2451" y="375"/>
                  </a:cubicBezTo>
                  <a:lnTo>
                    <a:pt x="2407" y="407"/>
                  </a:lnTo>
                  <a:cubicBezTo>
                    <a:pt x="2260" y="515"/>
                    <a:pt x="2108" y="623"/>
                    <a:pt x="1955" y="725"/>
                  </a:cubicBezTo>
                  <a:lnTo>
                    <a:pt x="1517" y="1042"/>
                  </a:lnTo>
                  <a:lnTo>
                    <a:pt x="1288" y="1208"/>
                  </a:lnTo>
                  <a:cubicBezTo>
                    <a:pt x="1212" y="1258"/>
                    <a:pt x="1142" y="1316"/>
                    <a:pt x="1078" y="1386"/>
                  </a:cubicBezTo>
                  <a:cubicBezTo>
                    <a:pt x="1078" y="1386"/>
                    <a:pt x="1072" y="1392"/>
                    <a:pt x="1072" y="1392"/>
                  </a:cubicBezTo>
                  <a:cubicBezTo>
                    <a:pt x="945" y="1468"/>
                    <a:pt x="818" y="1544"/>
                    <a:pt x="691" y="1621"/>
                  </a:cubicBezTo>
                  <a:cubicBezTo>
                    <a:pt x="468" y="1748"/>
                    <a:pt x="233" y="1868"/>
                    <a:pt x="24" y="2015"/>
                  </a:cubicBezTo>
                  <a:cubicBezTo>
                    <a:pt x="0" y="2032"/>
                    <a:pt x="19" y="2060"/>
                    <a:pt x="37" y="2060"/>
                  </a:cubicBezTo>
                  <a:cubicBezTo>
                    <a:pt x="39" y="2060"/>
                    <a:pt x="41" y="2060"/>
                    <a:pt x="43" y="2059"/>
                  </a:cubicBezTo>
                  <a:cubicBezTo>
                    <a:pt x="259" y="1964"/>
                    <a:pt x="475" y="1856"/>
                    <a:pt x="678" y="1741"/>
                  </a:cubicBezTo>
                  <a:cubicBezTo>
                    <a:pt x="881" y="1627"/>
                    <a:pt x="1085" y="1513"/>
                    <a:pt x="1282" y="1392"/>
                  </a:cubicBezTo>
                  <a:cubicBezTo>
                    <a:pt x="1663" y="1163"/>
                    <a:pt x="2025" y="903"/>
                    <a:pt x="2362" y="617"/>
                  </a:cubicBezTo>
                  <a:cubicBezTo>
                    <a:pt x="2407" y="572"/>
                    <a:pt x="2457" y="534"/>
                    <a:pt x="2502" y="489"/>
                  </a:cubicBezTo>
                  <a:lnTo>
                    <a:pt x="2610" y="407"/>
                  </a:lnTo>
                  <a:cubicBezTo>
                    <a:pt x="2693" y="356"/>
                    <a:pt x="2769" y="299"/>
                    <a:pt x="2839" y="235"/>
                  </a:cubicBezTo>
                  <a:cubicBezTo>
                    <a:pt x="2902" y="191"/>
                    <a:pt x="2921" y="108"/>
                    <a:pt x="2890" y="38"/>
                  </a:cubicBezTo>
                  <a:cubicBezTo>
                    <a:pt x="2879" y="14"/>
                    <a:pt x="2856" y="1"/>
                    <a:pt x="2834"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7375011" y="1783319"/>
              <a:ext cx="43854" cy="139227"/>
            </a:xfrm>
            <a:custGeom>
              <a:rect b="b" l="l" r="r" t="t"/>
              <a:pathLst>
                <a:path extrusionOk="0" h="654" w="206">
                  <a:moveTo>
                    <a:pt x="172" y="1"/>
                  </a:moveTo>
                  <a:cubicBezTo>
                    <a:pt x="160" y="1"/>
                    <a:pt x="150" y="6"/>
                    <a:pt x="147" y="19"/>
                  </a:cubicBezTo>
                  <a:cubicBezTo>
                    <a:pt x="115" y="115"/>
                    <a:pt x="90" y="216"/>
                    <a:pt x="64" y="318"/>
                  </a:cubicBezTo>
                  <a:cubicBezTo>
                    <a:pt x="39" y="420"/>
                    <a:pt x="14" y="521"/>
                    <a:pt x="1" y="629"/>
                  </a:cubicBezTo>
                  <a:cubicBezTo>
                    <a:pt x="1" y="645"/>
                    <a:pt x="12" y="653"/>
                    <a:pt x="26" y="653"/>
                  </a:cubicBezTo>
                  <a:cubicBezTo>
                    <a:pt x="35" y="653"/>
                    <a:pt x="44" y="650"/>
                    <a:pt x="52" y="642"/>
                  </a:cubicBezTo>
                  <a:cubicBezTo>
                    <a:pt x="83" y="540"/>
                    <a:pt x="109" y="439"/>
                    <a:pt x="128" y="337"/>
                  </a:cubicBezTo>
                  <a:cubicBezTo>
                    <a:pt x="153" y="235"/>
                    <a:pt x="172" y="134"/>
                    <a:pt x="198" y="32"/>
                  </a:cubicBezTo>
                  <a:cubicBezTo>
                    <a:pt x="205" y="13"/>
                    <a:pt x="188" y="1"/>
                    <a:pt x="17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7297947" y="1709874"/>
              <a:ext cx="93031" cy="290588"/>
            </a:xfrm>
            <a:custGeom>
              <a:rect b="b" l="l" r="r" t="t"/>
              <a:pathLst>
                <a:path extrusionOk="0" h="1365" w="437">
                  <a:moveTo>
                    <a:pt x="414" y="1"/>
                  </a:moveTo>
                  <a:cubicBezTo>
                    <a:pt x="407" y="1"/>
                    <a:pt x="399" y="5"/>
                    <a:pt x="395" y="15"/>
                  </a:cubicBezTo>
                  <a:cubicBezTo>
                    <a:pt x="318" y="104"/>
                    <a:pt x="267" y="205"/>
                    <a:pt x="236" y="313"/>
                  </a:cubicBezTo>
                  <a:cubicBezTo>
                    <a:pt x="191" y="421"/>
                    <a:pt x="153" y="536"/>
                    <a:pt x="121" y="650"/>
                  </a:cubicBezTo>
                  <a:cubicBezTo>
                    <a:pt x="83" y="765"/>
                    <a:pt x="58" y="879"/>
                    <a:pt x="39" y="993"/>
                  </a:cubicBezTo>
                  <a:cubicBezTo>
                    <a:pt x="32" y="1051"/>
                    <a:pt x="20" y="1108"/>
                    <a:pt x="13" y="1159"/>
                  </a:cubicBezTo>
                  <a:cubicBezTo>
                    <a:pt x="1" y="1222"/>
                    <a:pt x="7" y="1279"/>
                    <a:pt x="26" y="1337"/>
                  </a:cubicBezTo>
                  <a:cubicBezTo>
                    <a:pt x="33" y="1355"/>
                    <a:pt x="52" y="1365"/>
                    <a:pt x="71" y="1365"/>
                  </a:cubicBezTo>
                  <a:cubicBezTo>
                    <a:pt x="84" y="1365"/>
                    <a:pt x="98" y="1360"/>
                    <a:pt x="109" y="1349"/>
                  </a:cubicBezTo>
                  <a:cubicBezTo>
                    <a:pt x="134" y="1305"/>
                    <a:pt x="147" y="1254"/>
                    <a:pt x="153" y="1197"/>
                  </a:cubicBezTo>
                  <a:cubicBezTo>
                    <a:pt x="159" y="1140"/>
                    <a:pt x="166" y="1082"/>
                    <a:pt x="172" y="1031"/>
                  </a:cubicBezTo>
                  <a:cubicBezTo>
                    <a:pt x="191" y="911"/>
                    <a:pt x="210" y="796"/>
                    <a:pt x="236" y="682"/>
                  </a:cubicBezTo>
                  <a:cubicBezTo>
                    <a:pt x="267" y="574"/>
                    <a:pt x="299" y="460"/>
                    <a:pt x="337" y="352"/>
                  </a:cubicBezTo>
                  <a:cubicBezTo>
                    <a:pt x="382" y="250"/>
                    <a:pt x="414" y="142"/>
                    <a:pt x="433" y="27"/>
                  </a:cubicBezTo>
                  <a:cubicBezTo>
                    <a:pt x="437" y="12"/>
                    <a:pt x="426" y="1"/>
                    <a:pt x="414"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7338608" y="1760327"/>
              <a:ext cx="66846" cy="183507"/>
            </a:xfrm>
            <a:custGeom>
              <a:rect b="b" l="l" r="r" t="t"/>
              <a:pathLst>
                <a:path extrusionOk="0" h="862" w="314">
                  <a:moveTo>
                    <a:pt x="271" y="0"/>
                  </a:moveTo>
                  <a:cubicBezTo>
                    <a:pt x="260" y="0"/>
                    <a:pt x="248" y="6"/>
                    <a:pt x="242" y="19"/>
                  </a:cubicBezTo>
                  <a:cubicBezTo>
                    <a:pt x="172" y="153"/>
                    <a:pt x="121" y="286"/>
                    <a:pt x="83" y="432"/>
                  </a:cubicBezTo>
                  <a:cubicBezTo>
                    <a:pt x="64" y="502"/>
                    <a:pt x="51" y="572"/>
                    <a:pt x="38" y="648"/>
                  </a:cubicBezTo>
                  <a:cubicBezTo>
                    <a:pt x="26" y="718"/>
                    <a:pt x="0" y="794"/>
                    <a:pt x="45" y="845"/>
                  </a:cubicBezTo>
                  <a:cubicBezTo>
                    <a:pt x="53" y="857"/>
                    <a:pt x="63" y="862"/>
                    <a:pt x="75" y="862"/>
                  </a:cubicBezTo>
                  <a:cubicBezTo>
                    <a:pt x="82" y="862"/>
                    <a:pt x="89" y="860"/>
                    <a:pt x="96" y="858"/>
                  </a:cubicBezTo>
                  <a:cubicBezTo>
                    <a:pt x="146" y="807"/>
                    <a:pt x="146" y="725"/>
                    <a:pt x="153" y="661"/>
                  </a:cubicBezTo>
                  <a:cubicBezTo>
                    <a:pt x="165" y="597"/>
                    <a:pt x="178" y="521"/>
                    <a:pt x="191" y="458"/>
                  </a:cubicBezTo>
                  <a:cubicBezTo>
                    <a:pt x="223" y="318"/>
                    <a:pt x="261" y="184"/>
                    <a:pt x="305" y="45"/>
                  </a:cubicBezTo>
                  <a:cubicBezTo>
                    <a:pt x="314" y="20"/>
                    <a:pt x="292" y="0"/>
                    <a:pt x="27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a:off x="8327457" y="1659420"/>
              <a:ext cx="74510" cy="323585"/>
            </a:xfrm>
            <a:custGeom>
              <a:rect b="b" l="l" r="r" t="t"/>
              <a:pathLst>
                <a:path extrusionOk="0" h="1520" w="350">
                  <a:moveTo>
                    <a:pt x="301" y="0"/>
                  </a:moveTo>
                  <a:cubicBezTo>
                    <a:pt x="288" y="0"/>
                    <a:pt x="274" y="7"/>
                    <a:pt x="267" y="23"/>
                  </a:cubicBezTo>
                  <a:cubicBezTo>
                    <a:pt x="159" y="258"/>
                    <a:pt x="83" y="506"/>
                    <a:pt x="51" y="760"/>
                  </a:cubicBezTo>
                  <a:cubicBezTo>
                    <a:pt x="32" y="887"/>
                    <a:pt x="20" y="1014"/>
                    <a:pt x="20" y="1141"/>
                  </a:cubicBezTo>
                  <a:cubicBezTo>
                    <a:pt x="20" y="1256"/>
                    <a:pt x="1" y="1402"/>
                    <a:pt x="70" y="1504"/>
                  </a:cubicBezTo>
                  <a:cubicBezTo>
                    <a:pt x="79" y="1515"/>
                    <a:pt x="92" y="1520"/>
                    <a:pt x="105" y="1520"/>
                  </a:cubicBezTo>
                  <a:cubicBezTo>
                    <a:pt x="122" y="1520"/>
                    <a:pt x="140" y="1512"/>
                    <a:pt x="147" y="1497"/>
                  </a:cubicBezTo>
                  <a:cubicBezTo>
                    <a:pt x="166" y="1440"/>
                    <a:pt x="172" y="1383"/>
                    <a:pt x="166" y="1326"/>
                  </a:cubicBezTo>
                  <a:cubicBezTo>
                    <a:pt x="166" y="1268"/>
                    <a:pt x="159" y="1205"/>
                    <a:pt x="166" y="1148"/>
                  </a:cubicBezTo>
                  <a:cubicBezTo>
                    <a:pt x="166" y="1021"/>
                    <a:pt x="172" y="900"/>
                    <a:pt x="191" y="773"/>
                  </a:cubicBezTo>
                  <a:cubicBezTo>
                    <a:pt x="217" y="531"/>
                    <a:pt x="267" y="290"/>
                    <a:pt x="337" y="55"/>
                  </a:cubicBezTo>
                  <a:cubicBezTo>
                    <a:pt x="350" y="22"/>
                    <a:pt x="325" y="0"/>
                    <a:pt x="30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8301698" y="1774591"/>
              <a:ext cx="26823" cy="130498"/>
            </a:xfrm>
            <a:custGeom>
              <a:rect b="b" l="l" r="r" t="t"/>
              <a:pathLst>
                <a:path extrusionOk="0" h="613" w="126">
                  <a:moveTo>
                    <a:pt x="87" y="1"/>
                  </a:moveTo>
                  <a:cubicBezTo>
                    <a:pt x="75" y="1"/>
                    <a:pt x="63" y="7"/>
                    <a:pt x="58" y="22"/>
                  </a:cubicBezTo>
                  <a:cubicBezTo>
                    <a:pt x="33" y="111"/>
                    <a:pt x="14" y="213"/>
                    <a:pt x="7" y="308"/>
                  </a:cubicBezTo>
                  <a:cubicBezTo>
                    <a:pt x="1" y="359"/>
                    <a:pt x="1" y="410"/>
                    <a:pt x="1" y="461"/>
                  </a:cubicBezTo>
                  <a:cubicBezTo>
                    <a:pt x="1" y="505"/>
                    <a:pt x="7" y="556"/>
                    <a:pt x="26" y="600"/>
                  </a:cubicBezTo>
                  <a:cubicBezTo>
                    <a:pt x="30" y="607"/>
                    <a:pt x="41" y="612"/>
                    <a:pt x="51" y="612"/>
                  </a:cubicBezTo>
                  <a:cubicBezTo>
                    <a:pt x="60" y="612"/>
                    <a:pt x="68" y="609"/>
                    <a:pt x="71" y="600"/>
                  </a:cubicBezTo>
                  <a:cubicBezTo>
                    <a:pt x="77" y="550"/>
                    <a:pt x="83" y="505"/>
                    <a:pt x="77" y="454"/>
                  </a:cubicBezTo>
                  <a:cubicBezTo>
                    <a:pt x="77" y="410"/>
                    <a:pt x="77" y="365"/>
                    <a:pt x="83" y="321"/>
                  </a:cubicBezTo>
                  <a:cubicBezTo>
                    <a:pt x="90" y="225"/>
                    <a:pt x="103" y="130"/>
                    <a:pt x="122" y="35"/>
                  </a:cubicBezTo>
                  <a:cubicBezTo>
                    <a:pt x="125" y="16"/>
                    <a:pt x="106" y="1"/>
                    <a:pt x="8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8270616" y="1796731"/>
              <a:ext cx="17244" cy="76000"/>
            </a:xfrm>
            <a:custGeom>
              <a:rect b="b" l="l" r="r" t="t"/>
              <a:pathLst>
                <a:path extrusionOk="0" h="357" w="81">
                  <a:moveTo>
                    <a:pt x="47" y="1"/>
                  </a:moveTo>
                  <a:cubicBezTo>
                    <a:pt x="33" y="1"/>
                    <a:pt x="20" y="9"/>
                    <a:pt x="20" y="26"/>
                  </a:cubicBezTo>
                  <a:cubicBezTo>
                    <a:pt x="7" y="128"/>
                    <a:pt x="1" y="229"/>
                    <a:pt x="1" y="338"/>
                  </a:cubicBezTo>
                  <a:cubicBezTo>
                    <a:pt x="1" y="350"/>
                    <a:pt x="13" y="357"/>
                    <a:pt x="26" y="357"/>
                  </a:cubicBezTo>
                  <a:cubicBezTo>
                    <a:pt x="39" y="357"/>
                    <a:pt x="52" y="350"/>
                    <a:pt x="52" y="338"/>
                  </a:cubicBezTo>
                  <a:cubicBezTo>
                    <a:pt x="71" y="236"/>
                    <a:pt x="77" y="134"/>
                    <a:pt x="77" y="32"/>
                  </a:cubicBezTo>
                  <a:cubicBezTo>
                    <a:pt x="80" y="12"/>
                    <a:pt x="63" y="1"/>
                    <a:pt x="4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7"/>
            <p:cNvSpPr/>
            <p:nvPr/>
          </p:nvSpPr>
          <p:spPr>
            <a:xfrm>
              <a:off x="7734999" y="1975341"/>
              <a:ext cx="34062" cy="133266"/>
            </a:xfrm>
            <a:custGeom>
              <a:rect b="b" l="l" r="r" t="t"/>
              <a:pathLst>
                <a:path extrusionOk="0" h="626" w="160">
                  <a:moveTo>
                    <a:pt x="53" y="0"/>
                  </a:moveTo>
                  <a:cubicBezTo>
                    <a:pt x="39" y="0"/>
                    <a:pt x="26" y="8"/>
                    <a:pt x="26" y="26"/>
                  </a:cubicBezTo>
                  <a:cubicBezTo>
                    <a:pt x="0" y="128"/>
                    <a:pt x="0" y="236"/>
                    <a:pt x="7" y="344"/>
                  </a:cubicBezTo>
                  <a:cubicBezTo>
                    <a:pt x="13" y="395"/>
                    <a:pt x="26" y="452"/>
                    <a:pt x="38" y="503"/>
                  </a:cubicBezTo>
                  <a:cubicBezTo>
                    <a:pt x="51" y="547"/>
                    <a:pt x="64" y="604"/>
                    <a:pt x="108" y="623"/>
                  </a:cubicBezTo>
                  <a:cubicBezTo>
                    <a:pt x="112" y="625"/>
                    <a:pt x="115" y="626"/>
                    <a:pt x="118" y="626"/>
                  </a:cubicBezTo>
                  <a:cubicBezTo>
                    <a:pt x="127" y="626"/>
                    <a:pt x="135" y="620"/>
                    <a:pt x="140" y="611"/>
                  </a:cubicBezTo>
                  <a:cubicBezTo>
                    <a:pt x="159" y="566"/>
                    <a:pt x="134" y="515"/>
                    <a:pt x="127" y="471"/>
                  </a:cubicBezTo>
                  <a:cubicBezTo>
                    <a:pt x="115" y="420"/>
                    <a:pt x="102" y="375"/>
                    <a:pt x="95" y="325"/>
                  </a:cubicBezTo>
                  <a:cubicBezTo>
                    <a:pt x="83" y="229"/>
                    <a:pt x="76" y="128"/>
                    <a:pt x="83" y="32"/>
                  </a:cubicBezTo>
                  <a:cubicBezTo>
                    <a:pt x="86" y="12"/>
                    <a:pt x="69" y="0"/>
                    <a:pt x="5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7697105" y="1923610"/>
              <a:ext cx="54924" cy="265254"/>
            </a:xfrm>
            <a:custGeom>
              <a:rect b="b" l="l" r="r" t="t"/>
              <a:pathLst>
                <a:path extrusionOk="0" h="1246" w="258">
                  <a:moveTo>
                    <a:pt x="159" y="0"/>
                  </a:moveTo>
                  <a:cubicBezTo>
                    <a:pt x="145" y="0"/>
                    <a:pt x="132" y="7"/>
                    <a:pt x="127" y="21"/>
                  </a:cubicBezTo>
                  <a:cubicBezTo>
                    <a:pt x="64" y="180"/>
                    <a:pt x="26" y="345"/>
                    <a:pt x="13" y="510"/>
                  </a:cubicBezTo>
                  <a:cubicBezTo>
                    <a:pt x="0" y="682"/>
                    <a:pt x="19" y="854"/>
                    <a:pt x="64" y="1025"/>
                  </a:cubicBezTo>
                  <a:cubicBezTo>
                    <a:pt x="83" y="1089"/>
                    <a:pt x="96" y="1203"/>
                    <a:pt x="159" y="1235"/>
                  </a:cubicBezTo>
                  <a:cubicBezTo>
                    <a:pt x="173" y="1243"/>
                    <a:pt x="186" y="1246"/>
                    <a:pt x="196" y="1246"/>
                  </a:cubicBezTo>
                  <a:cubicBezTo>
                    <a:pt x="247" y="1246"/>
                    <a:pt x="258" y="1168"/>
                    <a:pt x="242" y="1121"/>
                  </a:cubicBezTo>
                  <a:cubicBezTo>
                    <a:pt x="185" y="962"/>
                    <a:pt x="153" y="790"/>
                    <a:pt x="146" y="625"/>
                  </a:cubicBezTo>
                  <a:cubicBezTo>
                    <a:pt x="134" y="428"/>
                    <a:pt x="153" y="231"/>
                    <a:pt x="197" y="40"/>
                  </a:cubicBezTo>
                  <a:cubicBezTo>
                    <a:pt x="205" y="17"/>
                    <a:pt x="181" y="0"/>
                    <a:pt x="159"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7"/>
            <p:cNvSpPr/>
            <p:nvPr/>
          </p:nvSpPr>
          <p:spPr>
            <a:xfrm>
              <a:off x="7772892" y="1976618"/>
              <a:ext cx="16392" cy="113680"/>
            </a:xfrm>
            <a:custGeom>
              <a:rect b="b" l="l" r="r" t="t"/>
              <a:pathLst>
                <a:path extrusionOk="0" h="534" w="77">
                  <a:moveTo>
                    <a:pt x="45" y="1"/>
                  </a:moveTo>
                  <a:cubicBezTo>
                    <a:pt x="26" y="1"/>
                    <a:pt x="6" y="14"/>
                    <a:pt x="6" y="33"/>
                  </a:cubicBezTo>
                  <a:cubicBezTo>
                    <a:pt x="6" y="109"/>
                    <a:pt x="0" y="192"/>
                    <a:pt x="0" y="274"/>
                  </a:cubicBezTo>
                  <a:lnTo>
                    <a:pt x="0" y="395"/>
                  </a:lnTo>
                  <a:cubicBezTo>
                    <a:pt x="0" y="439"/>
                    <a:pt x="0" y="478"/>
                    <a:pt x="13" y="516"/>
                  </a:cubicBezTo>
                  <a:cubicBezTo>
                    <a:pt x="13" y="527"/>
                    <a:pt x="24" y="534"/>
                    <a:pt x="34" y="534"/>
                  </a:cubicBezTo>
                  <a:cubicBezTo>
                    <a:pt x="41" y="534"/>
                    <a:pt x="48" y="530"/>
                    <a:pt x="51" y="522"/>
                  </a:cubicBezTo>
                  <a:cubicBezTo>
                    <a:pt x="70" y="446"/>
                    <a:pt x="76" y="363"/>
                    <a:pt x="70" y="281"/>
                  </a:cubicBezTo>
                  <a:lnTo>
                    <a:pt x="70" y="39"/>
                  </a:lnTo>
                  <a:cubicBezTo>
                    <a:pt x="70" y="20"/>
                    <a:pt x="64" y="7"/>
                    <a:pt x="45"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7554898" y="1827812"/>
              <a:ext cx="34274" cy="177759"/>
            </a:xfrm>
            <a:custGeom>
              <a:rect b="b" l="l" r="r" t="t"/>
              <a:pathLst>
                <a:path extrusionOk="0" h="835" w="161">
                  <a:moveTo>
                    <a:pt x="128" y="1"/>
                  </a:moveTo>
                  <a:cubicBezTo>
                    <a:pt x="114" y="1"/>
                    <a:pt x="99" y="9"/>
                    <a:pt x="96" y="26"/>
                  </a:cubicBezTo>
                  <a:cubicBezTo>
                    <a:pt x="65" y="160"/>
                    <a:pt x="39" y="293"/>
                    <a:pt x="26" y="427"/>
                  </a:cubicBezTo>
                  <a:cubicBezTo>
                    <a:pt x="20" y="497"/>
                    <a:pt x="14" y="560"/>
                    <a:pt x="7" y="624"/>
                  </a:cubicBezTo>
                  <a:cubicBezTo>
                    <a:pt x="1" y="687"/>
                    <a:pt x="1" y="757"/>
                    <a:pt x="26" y="821"/>
                  </a:cubicBezTo>
                  <a:cubicBezTo>
                    <a:pt x="30" y="830"/>
                    <a:pt x="39" y="835"/>
                    <a:pt x="49" y="835"/>
                  </a:cubicBezTo>
                  <a:cubicBezTo>
                    <a:pt x="58" y="835"/>
                    <a:pt x="68" y="830"/>
                    <a:pt x="71" y="821"/>
                  </a:cubicBezTo>
                  <a:cubicBezTo>
                    <a:pt x="90" y="789"/>
                    <a:pt x="96" y="757"/>
                    <a:pt x="96" y="725"/>
                  </a:cubicBezTo>
                  <a:lnTo>
                    <a:pt x="96" y="630"/>
                  </a:lnTo>
                  <a:cubicBezTo>
                    <a:pt x="96" y="566"/>
                    <a:pt x="103" y="497"/>
                    <a:pt x="103" y="427"/>
                  </a:cubicBezTo>
                  <a:cubicBezTo>
                    <a:pt x="115" y="293"/>
                    <a:pt x="134" y="160"/>
                    <a:pt x="154" y="33"/>
                  </a:cubicBezTo>
                  <a:cubicBezTo>
                    <a:pt x="160" y="12"/>
                    <a:pt x="145" y="1"/>
                    <a:pt x="12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7523817" y="1736058"/>
              <a:ext cx="68762" cy="352963"/>
            </a:xfrm>
            <a:custGeom>
              <a:rect b="b" l="l" r="r" t="t"/>
              <a:pathLst>
                <a:path extrusionOk="0" h="1658" w="323">
                  <a:moveTo>
                    <a:pt x="290" y="1"/>
                  </a:moveTo>
                  <a:cubicBezTo>
                    <a:pt x="282" y="1"/>
                    <a:pt x="274" y="4"/>
                    <a:pt x="268" y="12"/>
                  </a:cubicBezTo>
                  <a:cubicBezTo>
                    <a:pt x="198" y="140"/>
                    <a:pt x="141" y="267"/>
                    <a:pt x="103" y="406"/>
                  </a:cubicBezTo>
                  <a:cubicBezTo>
                    <a:pt x="58" y="540"/>
                    <a:pt x="33" y="673"/>
                    <a:pt x="20" y="813"/>
                  </a:cubicBezTo>
                  <a:cubicBezTo>
                    <a:pt x="1" y="953"/>
                    <a:pt x="1" y="1099"/>
                    <a:pt x="7" y="1239"/>
                  </a:cubicBezTo>
                  <a:cubicBezTo>
                    <a:pt x="7" y="1309"/>
                    <a:pt x="20" y="1372"/>
                    <a:pt x="26" y="1442"/>
                  </a:cubicBezTo>
                  <a:cubicBezTo>
                    <a:pt x="33" y="1512"/>
                    <a:pt x="52" y="1582"/>
                    <a:pt x="90" y="1639"/>
                  </a:cubicBezTo>
                  <a:cubicBezTo>
                    <a:pt x="98" y="1651"/>
                    <a:pt x="115" y="1657"/>
                    <a:pt x="131" y="1657"/>
                  </a:cubicBezTo>
                  <a:cubicBezTo>
                    <a:pt x="150" y="1657"/>
                    <a:pt x="169" y="1648"/>
                    <a:pt x="172" y="1627"/>
                  </a:cubicBezTo>
                  <a:cubicBezTo>
                    <a:pt x="179" y="1563"/>
                    <a:pt x="179" y="1499"/>
                    <a:pt x="160" y="1436"/>
                  </a:cubicBezTo>
                  <a:cubicBezTo>
                    <a:pt x="153" y="1372"/>
                    <a:pt x="147" y="1302"/>
                    <a:pt x="141" y="1239"/>
                  </a:cubicBezTo>
                  <a:cubicBezTo>
                    <a:pt x="128" y="1099"/>
                    <a:pt x="128" y="966"/>
                    <a:pt x="141" y="832"/>
                  </a:cubicBezTo>
                  <a:cubicBezTo>
                    <a:pt x="160" y="559"/>
                    <a:pt x="223" y="292"/>
                    <a:pt x="319" y="38"/>
                  </a:cubicBezTo>
                  <a:cubicBezTo>
                    <a:pt x="323" y="16"/>
                    <a:pt x="307" y="1"/>
                    <a:pt x="290"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7392680" y="1756282"/>
              <a:ext cx="149019" cy="237367"/>
            </a:xfrm>
            <a:custGeom>
              <a:rect b="b" l="l" r="r" t="t"/>
              <a:pathLst>
                <a:path extrusionOk="0" h="1115" w="700">
                  <a:moveTo>
                    <a:pt x="581" y="1"/>
                  </a:moveTo>
                  <a:cubicBezTo>
                    <a:pt x="570" y="1"/>
                    <a:pt x="558" y="6"/>
                    <a:pt x="553" y="19"/>
                  </a:cubicBezTo>
                  <a:cubicBezTo>
                    <a:pt x="534" y="76"/>
                    <a:pt x="515" y="140"/>
                    <a:pt x="502" y="203"/>
                  </a:cubicBezTo>
                  <a:cubicBezTo>
                    <a:pt x="490" y="210"/>
                    <a:pt x="483" y="216"/>
                    <a:pt x="477" y="229"/>
                  </a:cubicBezTo>
                  <a:cubicBezTo>
                    <a:pt x="471" y="242"/>
                    <a:pt x="464" y="261"/>
                    <a:pt x="458" y="273"/>
                  </a:cubicBezTo>
                  <a:lnTo>
                    <a:pt x="458" y="235"/>
                  </a:lnTo>
                  <a:cubicBezTo>
                    <a:pt x="450" y="204"/>
                    <a:pt x="426" y="188"/>
                    <a:pt x="401" y="188"/>
                  </a:cubicBezTo>
                  <a:cubicBezTo>
                    <a:pt x="385" y="188"/>
                    <a:pt x="369" y="195"/>
                    <a:pt x="356" y="210"/>
                  </a:cubicBezTo>
                  <a:cubicBezTo>
                    <a:pt x="337" y="248"/>
                    <a:pt x="318" y="280"/>
                    <a:pt x="305" y="318"/>
                  </a:cubicBezTo>
                  <a:cubicBezTo>
                    <a:pt x="293" y="301"/>
                    <a:pt x="272" y="290"/>
                    <a:pt x="251" y="290"/>
                  </a:cubicBezTo>
                  <a:cubicBezTo>
                    <a:pt x="241" y="290"/>
                    <a:pt x="231" y="292"/>
                    <a:pt x="223" y="299"/>
                  </a:cubicBezTo>
                  <a:lnTo>
                    <a:pt x="223" y="280"/>
                  </a:lnTo>
                  <a:cubicBezTo>
                    <a:pt x="216" y="249"/>
                    <a:pt x="190" y="233"/>
                    <a:pt x="165" y="233"/>
                  </a:cubicBezTo>
                  <a:cubicBezTo>
                    <a:pt x="144" y="233"/>
                    <a:pt x="123" y="244"/>
                    <a:pt x="115" y="267"/>
                  </a:cubicBezTo>
                  <a:cubicBezTo>
                    <a:pt x="26" y="470"/>
                    <a:pt x="0" y="693"/>
                    <a:pt x="51" y="909"/>
                  </a:cubicBezTo>
                  <a:cubicBezTo>
                    <a:pt x="58" y="929"/>
                    <a:pt x="78" y="940"/>
                    <a:pt x="97" y="940"/>
                  </a:cubicBezTo>
                  <a:cubicBezTo>
                    <a:pt x="115" y="940"/>
                    <a:pt x="131" y="930"/>
                    <a:pt x="134" y="909"/>
                  </a:cubicBezTo>
                  <a:cubicBezTo>
                    <a:pt x="134" y="858"/>
                    <a:pt x="134" y="807"/>
                    <a:pt x="134" y="756"/>
                  </a:cubicBezTo>
                  <a:cubicBezTo>
                    <a:pt x="147" y="756"/>
                    <a:pt x="159" y="756"/>
                    <a:pt x="172" y="744"/>
                  </a:cubicBezTo>
                  <a:lnTo>
                    <a:pt x="172" y="763"/>
                  </a:lnTo>
                  <a:cubicBezTo>
                    <a:pt x="165" y="800"/>
                    <a:pt x="193" y="819"/>
                    <a:pt x="222" y="819"/>
                  </a:cubicBezTo>
                  <a:cubicBezTo>
                    <a:pt x="248" y="819"/>
                    <a:pt x="274" y="805"/>
                    <a:pt x="280" y="775"/>
                  </a:cubicBezTo>
                  <a:cubicBezTo>
                    <a:pt x="293" y="737"/>
                    <a:pt x="299" y="705"/>
                    <a:pt x="305" y="667"/>
                  </a:cubicBezTo>
                  <a:cubicBezTo>
                    <a:pt x="318" y="610"/>
                    <a:pt x="331" y="553"/>
                    <a:pt x="350" y="502"/>
                  </a:cubicBezTo>
                  <a:lnTo>
                    <a:pt x="350" y="502"/>
                  </a:lnTo>
                  <a:cubicBezTo>
                    <a:pt x="344" y="553"/>
                    <a:pt x="344" y="604"/>
                    <a:pt x="331" y="655"/>
                  </a:cubicBezTo>
                  <a:cubicBezTo>
                    <a:pt x="325" y="705"/>
                    <a:pt x="312" y="750"/>
                    <a:pt x="305" y="801"/>
                  </a:cubicBezTo>
                  <a:cubicBezTo>
                    <a:pt x="302" y="835"/>
                    <a:pt x="328" y="856"/>
                    <a:pt x="354" y="856"/>
                  </a:cubicBezTo>
                  <a:cubicBezTo>
                    <a:pt x="372" y="856"/>
                    <a:pt x="391" y="847"/>
                    <a:pt x="401" y="826"/>
                  </a:cubicBezTo>
                  <a:lnTo>
                    <a:pt x="401" y="826"/>
                  </a:lnTo>
                  <a:cubicBezTo>
                    <a:pt x="388" y="909"/>
                    <a:pt x="375" y="985"/>
                    <a:pt x="369" y="1068"/>
                  </a:cubicBezTo>
                  <a:cubicBezTo>
                    <a:pt x="365" y="1095"/>
                    <a:pt x="392" y="1115"/>
                    <a:pt x="416" y="1115"/>
                  </a:cubicBezTo>
                  <a:cubicBezTo>
                    <a:pt x="432" y="1115"/>
                    <a:pt x="447" y="1107"/>
                    <a:pt x="452" y="1087"/>
                  </a:cubicBezTo>
                  <a:lnTo>
                    <a:pt x="452" y="1074"/>
                  </a:lnTo>
                  <a:lnTo>
                    <a:pt x="471" y="991"/>
                  </a:lnTo>
                  <a:cubicBezTo>
                    <a:pt x="476" y="995"/>
                    <a:pt x="482" y="997"/>
                    <a:pt x="488" y="997"/>
                  </a:cubicBezTo>
                  <a:cubicBezTo>
                    <a:pt x="502" y="997"/>
                    <a:pt x="517" y="986"/>
                    <a:pt x="522" y="972"/>
                  </a:cubicBezTo>
                  <a:cubicBezTo>
                    <a:pt x="598" y="744"/>
                    <a:pt x="642" y="502"/>
                    <a:pt x="661" y="267"/>
                  </a:cubicBezTo>
                  <a:cubicBezTo>
                    <a:pt x="668" y="242"/>
                    <a:pt x="680" y="216"/>
                    <a:pt x="687" y="197"/>
                  </a:cubicBezTo>
                  <a:cubicBezTo>
                    <a:pt x="699" y="178"/>
                    <a:pt x="687" y="159"/>
                    <a:pt x="668" y="159"/>
                  </a:cubicBezTo>
                  <a:lnTo>
                    <a:pt x="668" y="134"/>
                  </a:lnTo>
                  <a:cubicBezTo>
                    <a:pt x="672" y="110"/>
                    <a:pt x="649" y="94"/>
                    <a:pt x="628" y="94"/>
                  </a:cubicBezTo>
                  <a:cubicBezTo>
                    <a:pt x="615" y="94"/>
                    <a:pt x="603" y="100"/>
                    <a:pt x="598" y="114"/>
                  </a:cubicBezTo>
                  <a:cubicBezTo>
                    <a:pt x="591" y="134"/>
                    <a:pt x="585" y="146"/>
                    <a:pt x="579" y="165"/>
                  </a:cubicBezTo>
                  <a:cubicBezTo>
                    <a:pt x="591" y="121"/>
                    <a:pt x="598" y="76"/>
                    <a:pt x="610" y="32"/>
                  </a:cubicBezTo>
                  <a:cubicBezTo>
                    <a:pt x="614" y="13"/>
                    <a:pt x="598" y="1"/>
                    <a:pt x="58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7356703" y="1374581"/>
              <a:ext cx="319327" cy="333378"/>
            </a:xfrm>
            <a:custGeom>
              <a:rect b="b" l="l" r="r" t="t"/>
              <a:pathLst>
                <a:path extrusionOk="0" h="1566" w="1500">
                  <a:moveTo>
                    <a:pt x="1422" y="1"/>
                  </a:moveTo>
                  <a:cubicBezTo>
                    <a:pt x="1409" y="1"/>
                    <a:pt x="1395" y="5"/>
                    <a:pt x="1383" y="14"/>
                  </a:cubicBezTo>
                  <a:cubicBezTo>
                    <a:pt x="1307" y="58"/>
                    <a:pt x="1224" y="103"/>
                    <a:pt x="1142" y="128"/>
                  </a:cubicBezTo>
                  <a:cubicBezTo>
                    <a:pt x="1129" y="122"/>
                    <a:pt x="1116" y="122"/>
                    <a:pt x="1104" y="122"/>
                  </a:cubicBezTo>
                  <a:cubicBezTo>
                    <a:pt x="1072" y="118"/>
                    <a:pt x="1042" y="117"/>
                    <a:pt x="1011" y="117"/>
                  </a:cubicBezTo>
                  <a:cubicBezTo>
                    <a:pt x="924" y="117"/>
                    <a:pt x="839" y="130"/>
                    <a:pt x="754" y="154"/>
                  </a:cubicBezTo>
                  <a:cubicBezTo>
                    <a:pt x="735" y="154"/>
                    <a:pt x="716" y="147"/>
                    <a:pt x="697" y="147"/>
                  </a:cubicBezTo>
                  <a:cubicBezTo>
                    <a:pt x="693" y="147"/>
                    <a:pt x="689" y="146"/>
                    <a:pt x="685" y="146"/>
                  </a:cubicBezTo>
                  <a:cubicBezTo>
                    <a:pt x="652" y="146"/>
                    <a:pt x="626" y="170"/>
                    <a:pt x="621" y="198"/>
                  </a:cubicBezTo>
                  <a:lnTo>
                    <a:pt x="589" y="211"/>
                  </a:lnTo>
                  <a:cubicBezTo>
                    <a:pt x="538" y="236"/>
                    <a:pt x="525" y="300"/>
                    <a:pt x="570" y="338"/>
                  </a:cubicBezTo>
                  <a:cubicBezTo>
                    <a:pt x="525" y="427"/>
                    <a:pt x="494" y="516"/>
                    <a:pt x="443" y="598"/>
                  </a:cubicBezTo>
                  <a:cubicBezTo>
                    <a:pt x="417" y="656"/>
                    <a:pt x="392" y="713"/>
                    <a:pt x="366" y="770"/>
                  </a:cubicBezTo>
                  <a:cubicBezTo>
                    <a:pt x="227" y="992"/>
                    <a:pt x="112" y="1234"/>
                    <a:pt x="17" y="1482"/>
                  </a:cubicBezTo>
                  <a:cubicBezTo>
                    <a:pt x="1" y="1530"/>
                    <a:pt x="38" y="1566"/>
                    <a:pt x="76" y="1566"/>
                  </a:cubicBezTo>
                  <a:cubicBezTo>
                    <a:pt x="98" y="1566"/>
                    <a:pt x="120" y="1554"/>
                    <a:pt x="131" y="1526"/>
                  </a:cubicBezTo>
                  <a:cubicBezTo>
                    <a:pt x="208" y="1367"/>
                    <a:pt x="297" y="1215"/>
                    <a:pt x="398" y="1069"/>
                  </a:cubicBezTo>
                  <a:cubicBezTo>
                    <a:pt x="411" y="1062"/>
                    <a:pt x="417" y="1056"/>
                    <a:pt x="424" y="1043"/>
                  </a:cubicBezTo>
                  <a:lnTo>
                    <a:pt x="430" y="1031"/>
                  </a:lnTo>
                  <a:cubicBezTo>
                    <a:pt x="449" y="999"/>
                    <a:pt x="474" y="973"/>
                    <a:pt x="494" y="942"/>
                  </a:cubicBezTo>
                  <a:cubicBezTo>
                    <a:pt x="494" y="981"/>
                    <a:pt x="527" y="1017"/>
                    <a:pt x="558" y="1017"/>
                  </a:cubicBezTo>
                  <a:cubicBezTo>
                    <a:pt x="572" y="1017"/>
                    <a:pt x="585" y="1010"/>
                    <a:pt x="595" y="992"/>
                  </a:cubicBezTo>
                  <a:lnTo>
                    <a:pt x="710" y="795"/>
                  </a:lnTo>
                  <a:cubicBezTo>
                    <a:pt x="721" y="811"/>
                    <a:pt x="740" y="819"/>
                    <a:pt x="758" y="819"/>
                  </a:cubicBezTo>
                  <a:cubicBezTo>
                    <a:pt x="770" y="819"/>
                    <a:pt x="782" y="816"/>
                    <a:pt x="792" y="808"/>
                  </a:cubicBezTo>
                  <a:cubicBezTo>
                    <a:pt x="849" y="751"/>
                    <a:pt x="900" y="687"/>
                    <a:pt x="945" y="617"/>
                  </a:cubicBezTo>
                  <a:cubicBezTo>
                    <a:pt x="954" y="630"/>
                    <a:pt x="970" y="637"/>
                    <a:pt x="987" y="637"/>
                  </a:cubicBezTo>
                  <a:cubicBezTo>
                    <a:pt x="1003" y="637"/>
                    <a:pt x="1021" y="630"/>
                    <a:pt x="1034" y="617"/>
                  </a:cubicBezTo>
                  <a:cubicBezTo>
                    <a:pt x="1042" y="622"/>
                    <a:pt x="1051" y="624"/>
                    <a:pt x="1060" y="624"/>
                  </a:cubicBezTo>
                  <a:cubicBezTo>
                    <a:pt x="1079" y="624"/>
                    <a:pt x="1097" y="615"/>
                    <a:pt x="1110" y="598"/>
                  </a:cubicBezTo>
                  <a:lnTo>
                    <a:pt x="1123" y="579"/>
                  </a:lnTo>
                  <a:cubicBezTo>
                    <a:pt x="1142" y="579"/>
                    <a:pt x="1161" y="573"/>
                    <a:pt x="1173" y="560"/>
                  </a:cubicBezTo>
                  <a:lnTo>
                    <a:pt x="1472" y="141"/>
                  </a:lnTo>
                  <a:cubicBezTo>
                    <a:pt x="1491" y="122"/>
                    <a:pt x="1491" y="103"/>
                    <a:pt x="1485" y="84"/>
                  </a:cubicBezTo>
                  <a:cubicBezTo>
                    <a:pt x="1499" y="40"/>
                    <a:pt x="1463" y="1"/>
                    <a:pt x="142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nvSpPr>
          <p:spPr>
            <a:xfrm>
              <a:off x="9017841" y="3084682"/>
              <a:ext cx="228851" cy="797466"/>
            </a:xfrm>
            <a:custGeom>
              <a:rect b="b" l="l" r="r" t="t"/>
              <a:pathLst>
                <a:path extrusionOk="0" h="3746" w="1075">
                  <a:moveTo>
                    <a:pt x="659" y="1380"/>
                  </a:moveTo>
                  <a:cubicBezTo>
                    <a:pt x="678" y="1443"/>
                    <a:pt x="698" y="1507"/>
                    <a:pt x="717" y="1570"/>
                  </a:cubicBezTo>
                  <a:cubicBezTo>
                    <a:pt x="691" y="1519"/>
                    <a:pt x="672" y="1468"/>
                    <a:pt x="647" y="1424"/>
                  </a:cubicBezTo>
                  <a:lnTo>
                    <a:pt x="647" y="1380"/>
                  </a:lnTo>
                  <a:close/>
                  <a:moveTo>
                    <a:pt x="502" y="0"/>
                  </a:moveTo>
                  <a:cubicBezTo>
                    <a:pt x="477" y="0"/>
                    <a:pt x="451" y="19"/>
                    <a:pt x="443" y="51"/>
                  </a:cubicBezTo>
                  <a:cubicBezTo>
                    <a:pt x="437" y="147"/>
                    <a:pt x="437" y="248"/>
                    <a:pt x="437" y="344"/>
                  </a:cubicBezTo>
                  <a:cubicBezTo>
                    <a:pt x="433" y="343"/>
                    <a:pt x="429" y="342"/>
                    <a:pt x="425" y="342"/>
                  </a:cubicBezTo>
                  <a:cubicBezTo>
                    <a:pt x="398" y="342"/>
                    <a:pt x="373" y="361"/>
                    <a:pt x="373" y="395"/>
                  </a:cubicBezTo>
                  <a:lnTo>
                    <a:pt x="373" y="458"/>
                  </a:lnTo>
                  <a:cubicBezTo>
                    <a:pt x="342" y="471"/>
                    <a:pt x="329" y="509"/>
                    <a:pt x="335" y="541"/>
                  </a:cubicBezTo>
                  <a:cubicBezTo>
                    <a:pt x="354" y="598"/>
                    <a:pt x="373" y="655"/>
                    <a:pt x="399" y="719"/>
                  </a:cubicBezTo>
                  <a:cubicBezTo>
                    <a:pt x="412" y="789"/>
                    <a:pt x="431" y="865"/>
                    <a:pt x="456" y="935"/>
                  </a:cubicBezTo>
                  <a:cubicBezTo>
                    <a:pt x="431" y="947"/>
                    <a:pt x="424" y="973"/>
                    <a:pt x="431" y="998"/>
                  </a:cubicBezTo>
                  <a:cubicBezTo>
                    <a:pt x="577" y="1297"/>
                    <a:pt x="526" y="1621"/>
                    <a:pt x="526" y="1945"/>
                  </a:cubicBezTo>
                  <a:lnTo>
                    <a:pt x="526" y="2021"/>
                  </a:lnTo>
                  <a:cubicBezTo>
                    <a:pt x="507" y="2028"/>
                    <a:pt x="494" y="2040"/>
                    <a:pt x="488" y="2059"/>
                  </a:cubicBezTo>
                  <a:cubicBezTo>
                    <a:pt x="481" y="2040"/>
                    <a:pt x="475" y="2028"/>
                    <a:pt x="469" y="2015"/>
                  </a:cubicBezTo>
                  <a:cubicBezTo>
                    <a:pt x="460" y="1990"/>
                    <a:pt x="441" y="1980"/>
                    <a:pt x="422" y="1980"/>
                  </a:cubicBezTo>
                  <a:cubicBezTo>
                    <a:pt x="387" y="1980"/>
                    <a:pt x="351" y="2014"/>
                    <a:pt x="367" y="2059"/>
                  </a:cubicBezTo>
                  <a:cubicBezTo>
                    <a:pt x="399" y="2148"/>
                    <a:pt x="431" y="2237"/>
                    <a:pt x="462" y="2326"/>
                  </a:cubicBezTo>
                  <a:cubicBezTo>
                    <a:pt x="437" y="2326"/>
                    <a:pt x="418" y="2339"/>
                    <a:pt x="405" y="2364"/>
                  </a:cubicBezTo>
                  <a:cubicBezTo>
                    <a:pt x="402" y="2364"/>
                    <a:pt x="400" y="2364"/>
                    <a:pt x="397" y="2364"/>
                  </a:cubicBezTo>
                  <a:cubicBezTo>
                    <a:pt x="369" y="2364"/>
                    <a:pt x="348" y="2393"/>
                    <a:pt x="348" y="2428"/>
                  </a:cubicBezTo>
                  <a:cubicBezTo>
                    <a:pt x="367" y="2542"/>
                    <a:pt x="380" y="2657"/>
                    <a:pt x="393" y="2771"/>
                  </a:cubicBezTo>
                  <a:cubicBezTo>
                    <a:pt x="381" y="2763"/>
                    <a:pt x="368" y="2760"/>
                    <a:pt x="356" y="2760"/>
                  </a:cubicBezTo>
                  <a:cubicBezTo>
                    <a:pt x="327" y="2760"/>
                    <a:pt x="302" y="2778"/>
                    <a:pt x="297" y="2809"/>
                  </a:cubicBezTo>
                  <a:lnTo>
                    <a:pt x="284" y="2873"/>
                  </a:lnTo>
                  <a:lnTo>
                    <a:pt x="246" y="2847"/>
                  </a:lnTo>
                  <a:cubicBezTo>
                    <a:pt x="235" y="2839"/>
                    <a:pt x="222" y="2834"/>
                    <a:pt x="208" y="2834"/>
                  </a:cubicBezTo>
                  <a:cubicBezTo>
                    <a:pt x="190" y="2834"/>
                    <a:pt x="172" y="2842"/>
                    <a:pt x="157" y="2860"/>
                  </a:cubicBezTo>
                  <a:lnTo>
                    <a:pt x="126" y="2917"/>
                  </a:lnTo>
                  <a:lnTo>
                    <a:pt x="87" y="2905"/>
                  </a:lnTo>
                  <a:cubicBezTo>
                    <a:pt x="81" y="2902"/>
                    <a:pt x="74" y="2901"/>
                    <a:pt x="68" y="2901"/>
                  </a:cubicBezTo>
                  <a:cubicBezTo>
                    <a:pt x="31" y="2901"/>
                    <a:pt x="0" y="2943"/>
                    <a:pt x="11" y="2981"/>
                  </a:cubicBezTo>
                  <a:cubicBezTo>
                    <a:pt x="100" y="3241"/>
                    <a:pt x="221" y="3483"/>
                    <a:pt x="361" y="3718"/>
                  </a:cubicBezTo>
                  <a:cubicBezTo>
                    <a:pt x="373" y="3738"/>
                    <a:pt x="390" y="3746"/>
                    <a:pt x="406" y="3746"/>
                  </a:cubicBezTo>
                  <a:cubicBezTo>
                    <a:pt x="448" y="3746"/>
                    <a:pt x="488" y="3694"/>
                    <a:pt x="456" y="3648"/>
                  </a:cubicBezTo>
                  <a:cubicBezTo>
                    <a:pt x="469" y="3629"/>
                    <a:pt x="475" y="3610"/>
                    <a:pt x="469" y="3591"/>
                  </a:cubicBezTo>
                  <a:lnTo>
                    <a:pt x="456" y="3540"/>
                  </a:lnTo>
                  <a:lnTo>
                    <a:pt x="456" y="3540"/>
                  </a:lnTo>
                  <a:cubicBezTo>
                    <a:pt x="469" y="3559"/>
                    <a:pt x="488" y="3572"/>
                    <a:pt x="501" y="3585"/>
                  </a:cubicBezTo>
                  <a:cubicBezTo>
                    <a:pt x="508" y="3592"/>
                    <a:pt x="518" y="3595"/>
                    <a:pt x="528" y="3595"/>
                  </a:cubicBezTo>
                  <a:cubicBezTo>
                    <a:pt x="536" y="3595"/>
                    <a:pt x="543" y="3594"/>
                    <a:pt x="551" y="3591"/>
                  </a:cubicBezTo>
                  <a:cubicBezTo>
                    <a:pt x="560" y="3598"/>
                    <a:pt x="569" y="3601"/>
                    <a:pt x="578" y="3601"/>
                  </a:cubicBezTo>
                  <a:cubicBezTo>
                    <a:pt x="612" y="3601"/>
                    <a:pt x="646" y="3561"/>
                    <a:pt x="621" y="3521"/>
                  </a:cubicBezTo>
                  <a:cubicBezTo>
                    <a:pt x="602" y="3496"/>
                    <a:pt x="590" y="3477"/>
                    <a:pt x="577" y="3451"/>
                  </a:cubicBezTo>
                  <a:cubicBezTo>
                    <a:pt x="564" y="3432"/>
                    <a:pt x="577" y="3432"/>
                    <a:pt x="577" y="3426"/>
                  </a:cubicBezTo>
                  <a:lnTo>
                    <a:pt x="590" y="3451"/>
                  </a:lnTo>
                  <a:cubicBezTo>
                    <a:pt x="599" y="3471"/>
                    <a:pt x="618" y="3481"/>
                    <a:pt x="637" y="3481"/>
                  </a:cubicBezTo>
                  <a:cubicBezTo>
                    <a:pt x="655" y="3481"/>
                    <a:pt x="673" y="3473"/>
                    <a:pt x="685" y="3458"/>
                  </a:cubicBezTo>
                  <a:lnTo>
                    <a:pt x="685" y="3464"/>
                  </a:lnTo>
                  <a:cubicBezTo>
                    <a:pt x="695" y="3477"/>
                    <a:pt x="710" y="3482"/>
                    <a:pt x="725" y="3482"/>
                  </a:cubicBezTo>
                  <a:cubicBezTo>
                    <a:pt x="754" y="3482"/>
                    <a:pt x="782" y="3460"/>
                    <a:pt x="774" y="3426"/>
                  </a:cubicBezTo>
                  <a:cubicBezTo>
                    <a:pt x="774" y="3419"/>
                    <a:pt x="774" y="3419"/>
                    <a:pt x="774" y="3419"/>
                  </a:cubicBezTo>
                  <a:cubicBezTo>
                    <a:pt x="780" y="3432"/>
                    <a:pt x="787" y="3445"/>
                    <a:pt x="793" y="3458"/>
                  </a:cubicBezTo>
                  <a:cubicBezTo>
                    <a:pt x="802" y="3479"/>
                    <a:pt x="820" y="3488"/>
                    <a:pt x="839" y="3488"/>
                  </a:cubicBezTo>
                  <a:cubicBezTo>
                    <a:pt x="876" y="3488"/>
                    <a:pt x="915" y="3455"/>
                    <a:pt x="895" y="3413"/>
                  </a:cubicBezTo>
                  <a:cubicBezTo>
                    <a:pt x="850" y="3286"/>
                    <a:pt x="806" y="3159"/>
                    <a:pt x="755" y="3032"/>
                  </a:cubicBezTo>
                  <a:cubicBezTo>
                    <a:pt x="780" y="3032"/>
                    <a:pt x="799" y="3019"/>
                    <a:pt x="793" y="2994"/>
                  </a:cubicBezTo>
                  <a:cubicBezTo>
                    <a:pt x="793" y="2987"/>
                    <a:pt x="793" y="2981"/>
                    <a:pt x="787" y="2968"/>
                  </a:cubicBezTo>
                  <a:cubicBezTo>
                    <a:pt x="806" y="2962"/>
                    <a:pt x="818" y="2943"/>
                    <a:pt x="818" y="2924"/>
                  </a:cubicBezTo>
                  <a:cubicBezTo>
                    <a:pt x="825" y="2892"/>
                    <a:pt x="825" y="2860"/>
                    <a:pt x="825" y="2828"/>
                  </a:cubicBezTo>
                  <a:cubicBezTo>
                    <a:pt x="834" y="2833"/>
                    <a:pt x="845" y="2836"/>
                    <a:pt x="855" y="2836"/>
                  </a:cubicBezTo>
                  <a:cubicBezTo>
                    <a:pt x="887" y="2836"/>
                    <a:pt x="915" y="2814"/>
                    <a:pt x="901" y="2771"/>
                  </a:cubicBezTo>
                  <a:cubicBezTo>
                    <a:pt x="882" y="2689"/>
                    <a:pt x="863" y="2600"/>
                    <a:pt x="856" y="2511"/>
                  </a:cubicBezTo>
                  <a:lnTo>
                    <a:pt x="856" y="2511"/>
                  </a:lnTo>
                  <a:lnTo>
                    <a:pt x="964" y="2689"/>
                  </a:lnTo>
                  <a:cubicBezTo>
                    <a:pt x="974" y="2702"/>
                    <a:pt x="989" y="2708"/>
                    <a:pt x="1004" y="2708"/>
                  </a:cubicBezTo>
                  <a:cubicBezTo>
                    <a:pt x="1038" y="2708"/>
                    <a:pt x="1075" y="2679"/>
                    <a:pt x="1066" y="2644"/>
                  </a:cubicBezTo>
                  <a:cubicBezTo>
                    <a:pt x="984" y="2282"/>
                    <a:pt x="869" y="1926"/>
                    <a:pt x="723" y="1589"/>
                  </a:cubicBezTo>
                  <a:lnTo>
                    <a:pt x="723" y="1589"/>
                  </a:lnTo>
                  <a:cubicBezTo>
                    <a:pt x="728" y="1593"/>
                    <a:pt x="734" y="1594"/>
                    <a:pt x="739" y="1594"/>
                  </a:cubicBezTo>
                  <a:cubicBezTo>
                    <a:pt x="754" y="1594"/>
                    <a:pt x="767" y="1582"/>
                    <a:pt x="767" y="1564"/>
                  </a:cubicBezTo>
                  <a:cubicBezTo>
                    <a:pt x="748" y="1437"/>
                    <a:pt x="723" y="1310"/>
                    <a:pt x="685" y="1183"/>
                  </a:cubicBezTo>
                  <a:lnTo>
                    <a:pt x="672" y="1125"/>
                  </a:lnTo>
                  <a:cubicBezTo>
                    <a:pt x="698" y="1113"/>
                    <a:pt x="710" y="1094"/>
                    <a:pt x="704" y="1068"/>
                  </a:cubicBezTo>
                  <a:cubicBezTo>
                    <a:pt x="698" y="1036"/>
                    <a:pt x="691" y="998"/>
                    <a:pt x="685" y="966"/>
                  </a:cubicBezTo>
                  <a:cubicBezTo>
                    <a:pt x="704" y="960"/>
                    <a:pt x="717" y="941"/>
                    <a:pt x="717" y="922"/>
                  </a:cubicBezTo>
                  <a:cubicBezTo>
                    <a:pt x="717" y="890"/>
                    <a:pt x="717" y="858"/>
                    <a:pt x="710" y="827"/>
                  </a:cubicBezTo>
                  <a:cubicBezTo>
                    <a:pt x="748" y="827"/>
                    <a:pt x="774" y="795"/>
                    <a:pt x="767" y="763"/>
                  </a:cubicBezTo>
                  <a:cubicBezTo>
                    <a:pt x="710" y="515"/>
                    <a:pt x="640" y="274"/>
                    <a:pt x="551" y="32"/>
                  </a:cubicBezTo>
                  <a:cubicBezTo>
                    <a:pt x="541" y="11"/>
                    <a:pt x="522" y="0"/>
                    <a:pt x="50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
            <p:cNvSpPr/>
            <p:nvPr/>
          </p:nvSpPr>
          <p:spPr>
            <a:xfrm>
              <a:off x="8614851" y="2136494"/>
              <a:ext cx="276963" cy="460044"/>
            </a:xfrm>
            <a:custGeom>
              <a:rect b="b" l="l" r="r" t="t"/>
              <a:pathLst>
                <a:path extrusionOk="0" h="2161" w="1301">
                  <a:moveTo>
                    <a:pt x="1028" y="0"/>
                  </a:moveTo>
                  <a:cubicBezTo>
                    <a:pt x="1010" y="0"/>
                    <a:pt x="990" y="8"/>
                    <a:pt x="976" y="25"/>
                  </a:cubicBezTo>
                  <a:cubicBezTo>
                    <a:pt x="968" y="21"/>
                    <a:pt x="959" y="19"/>
                    <a:pt x="951" y="19"/>
                  </a:cubicBezTo>
                  <a:cubicBezTo>
                    <a:pt x="935" y="19"/>
                    <a:pt x="919" y="27"/>
                    <a:pt x="907" y="44"/>
                  </a:cubicBezTo>
                  <a:cubicBezTo>
                    <a:pt x="898" y="40"/>
                    <a:pt x="889" y="39"/>
                    <a:pt x="880" y="39"/>
                  </a:cubicBezTo>
                  <a:cubicBezTo>
                    <a:pt x="848" y="39"/>
                    <a:pt x="823" y="66"/>
                    <a:pt x="818" y="101"/>
                  </a:cubicBezTo>
                  <a:cubicBezTo>
                    <a:pt x="812" y="100"/>
                    <a:pt x="807" y="99"/>
                    <a:pt x="802" y="99"/>
                  </a:cubicBezTo>
                  <a:cubicBezTo>
                    <a:pt x="765" y="99"/>
                    <a:pt x="736" y="139"/>
                    <a:pt x="748" y="184"/>
                  </a:cubicBezTo>
                  <a:lnTo>
                    <a:pt x="767" y="222"/>
                  </a:lnTo>
                  <a:cubicBezTo>
                    <a:pt x="729" y="235"/>
                    <a:pt x="710" y="273"/>
                    <a:pt x="722" y="305"/>
                  </a:cubicBezTo>
                  <a:lnTo>
                    <a:pt x="798" y="515"/>
                  </a:lnTo>
                  <a:lnTo>
                    <a:pt x="684" y="362"/>
                  </a:lnTo>
                  <a:cubicBezTo>
                    <a:pt x="673" y="348"/>
                    <a:pt x="657" y="342"/>
                    <a:pt x="642" y="342"/>
                  </a:cubicBezTo>
                  <a:cubicBezTo>
                    <a:pt x="615" y="342"/>
                    <a:pt x="589" y="361"/>
                    <a:pt x="589" y="394"/>
                  </a:cubicBezTo>
                  <a:cubicBezTo>
                    <a:pt x="557" y="400"/>
                    <a:pt x="538" y="432"/>
                    <a:pt x="544" y="464"/>
                  </a:cubicBezTo>
                  <a:cubicBezTo>
                    <a:pt x="557" y="489"/>
                    <a:pt x="570" y="521"/>
                    <a:pt x="582" y="540"/>
                  </a:cubicBezTo>
                  <a:cubicBezTo>
                    <a:pt x="570" y="546"/>
                    <a:pt x="570" y="559"/>
                    <a:pt x="576" y="572"/>
                  </a:cubicBezTo>
                  <a:lnTo>
                    <a:pt x="671" y="737"/>
                  </a:lnTo>
                  <a:cubicBezTo>
                    <a:pt x="684" y="769"/>
                    <a:pt x="703" y="800"/>
                    <a:pt x="716" y="832"/>
                  </a:cubicBezTo>
                  <a:cubicBezTo>
                    <a:pt x="710" y="832"/>
                    <a:pt x="703" y="839"/>
                    <a:pt x="697" y="839"/>
                  </a:cubicBezTo>
                  <a:lnTo>
                    <a:pt x="576" y="654"/>
                  </a:lnTo>
                  <a:cubicBezTo>
                    <a:pt x="565" y="640"/>
                    <a:pt x="551" y="633"/>
                    <a:pt x="537" y="633"/>
                  </a:cubicBezTo>
                  <a:cubicBezTo>
                    <a:pt x="502" y="633"/>
                    <a:pt x="467" y="671"/>
                    <a:pt x="481" y="712"/>
                  </a:cubicBezTo>
                  <a:cubicBezTo>
                    <a:pt x="449" y="718"/>
                    <a:pt x="430" y="750"/>
                    <a:pt x="436" y="781"/>
                  </a:cubicBezTo>
                  <a:cubicBezTo>
                    <a:pt x="455" y="839"/>
                    <a:pt x="474" y="896"/>
                    <a:pt x="500" y="940"/>
                  </a:cubicBezTo>
                  <a:cubicBezTo>
                    <a:pt x="487" y="959"/>
                    <a:pt x="487" y="978"/>
                    <a:pt x="493" y="991"/>
                  </a:cubicBezTo>
                  <a:cubicBezTo>
                    <a:pt x="506" y="1017"/>
                    <a:pt x="513" y="1042"/>
                    <a:pt x="525" y="1074"/>
                  </a:cubicBezTo>
                  <a:cubicBezTo>
                    <a:pt x="522" y="1073"/>
                    <a:pt x="519" y="1073"/>
                    <a:pt x="516" y="1073"/>
                  </a:cubicBezTo>
                  <a:cubicBezTo>
                    <a:pt x="476" y="1073"/>
                    <a:pt x="450" y="1109"/>
                    <a:pt x="468" y="1150"/>
                  </a:cubicBezTo>
                  <a:lnTo>
                    <a:pt x="493" y="1214"/>
                  </a:lnTo>
                  <a:cubicBezTo>
                    <a:pt x="489" y="1212"/>
                    <a:pt x="484" y="1212"/>
                    <a:pt x="480" y="1212"/>
                  </a:cubicBezTo>
                  <a:cubicBezTo>
                    <a:pt x="459" y="1212"/>
                    <a:pt x="440" y="1223"/>
                    <a:pt x="430" y="1239"/>
                  </a:cubicBezTo>
                  <a:cubicBezTo>
                    <a:pt x="421" y="1228"/>
                    <a:pt x="408" y="1223"/>
                    <a:pt x="396" y="1223"/>
                  </a:cubicBezTo>
                  <a:cubicBezTo>
                    <a:pt x="364" y="1223"/>
                    <a:pt x="331" y="1253"/>
                    <a:pt x="354" y="1290"/>
                  </a:cubicBezTo>
                  <a:lnTo>
                    <a:pt x="411" y="1391"/>
                  </a:lnTo>
                  <a:cubicBezTo>
                    <a:pt x="411" y="1398"/>
                    <a:pt x="411" y="1398"/>
                    <a:pt x="411" y="1404"/>
                  </a:cubicBezTo>
                  <a:cubicBezTo>
                    <a:pt x="417" y="1417"/>
                    <a:pt x="417" y="1436"/>
                    <a:pt x="424" y="1449"/>
                  </a:cubicBezTo>
                  <a:lnTo>
                    <a:pt x="417" y="1449"/>
                  </a:lnTo>
                  <a:cubicBezTo>
                    <a:pt x="341" y="1334"/>
                    <a:pt x="258" y="1214"/>
                    <a:pt x="188" y="1093"/>
                  </a:cubicBezTo>
                  <a:cubicBezTo>
                    <a:pt x="178" y="1078"/>
                    <a:pt x="165" y="1072"/>
                    <a:pt x="152" y="1072"/>
                  </a:cubicBezTo>
                  <a:cubicBezTo>
                    <a:pt x="115" y="1072"/>
                    <a:pt x="78" y="1121"/>
                    <a:pt x="106" y="1163"/>
                  </a:cubicBezTo>
                  <a:cubicBezTo>
                    <a:pt x="169" y="1264"/>
                    <a:pt x="239" y="1372"/>
                    <a:pt x="309" y="1468"/>
                  </a:cubicBezTo>
                  <a:cubicBezTo>
                    <a:pt x="284" y="1480"/>
                    <a:pt x="271" y="1506"/>
                    <a:pt x="277" y="1538"/>
                  </a:cubicBezTo>
                  <a:cubicBezTo>
                    <a:pt x="265" y="1519"/>
                    <a:pt x="252" y="1506"/>
                    <a:pt x="239" y="1493"/>
                  </a:cubicBezTo>
                  <a:cubicBezTo>
                    <a:pt x="228" y="1480"/>
                    <a:pt x="215" y="1475"/>
                    <a:pt x="201" y="1475"/>
                  </a:cubicBezTo>
                  <a:cubicBezTo>
                    <a:pt x="175" y="1475"/>
                    <a:pt x="150" y="1496"/>
                    <a:pt x="150" y="1525"/>
                  </a:cubicBezTo>
                  <a:cubicBezTo>
                    <a:pt x="145" y="1523"/>
                    <a:pt x="139" y="1522"/>
                    <a:pt x="133" y="1522"/>
                  </a:cubicBezTo>
                  <a:cubicBezTo>
                    <a:pt x="100" y="1522"/>
                    <a:pt x="70" y="1551"/>
                    <a:pt x="80" y="1588"/>
                  </a:cubicBezTo>
                  <a:cubicBezTo>
                    <a:pt x="68" y="1588"/>
                    <a:pt x="61" y="1595"/>
                    <a:pt x="49" y="1601"/>
                  </a:cubicBezTo>
                  <a:cubicBezTo>
                    <a:pt x="44" y="1597"/>
                    <a:pt x="39" y="1595"/>
                    <a:pt x="34" y="1595"/>
                  </a:cubicBezTo>
                  <a:cubicBezTo>
                    <a:pt x="17" y="1595"/>
                    <a:pt x="1" y="1615"/>
                    <a:pt x="11" y="1639"/>
                  </a:cubicBezTo>
                  <a:cubicBezTo>
                    <a:pt x="87" y="1836"/>
                    <a:pt x="220" y="2014"/>
                    <a:pt x="392" y="2148"/>
                  </a:cubicBezTo>
                  <a:cubicBezTo>
                    <a:pt x="402" y="2156"/>
                    <a:pt x="412" y="2160"/>
                    <a:pt x="422" y="2160"/>
                  </a:cubicBezTo>
                  <a:cubicBezTo>
                    <a:pt x="453" y="2160"/>
                    <a:pt x="475" y="2118"/>
                    <a:pt x="455" y="2084"/>
                  </a:cubicBezTo>
                  <a:cubicBezTo>
                    <a:pt x="449" y="2071"/>
                    <a:pt x="443" y="2065"/>
                    <a:pt x="430" y="2052"/>
                  </a:cubicBezTo>
                  <a:cubicBezTo>
                    <a:pt x="443" y="2040"/>
                    <a:pt x="449" y="2027"/>
                    <a:pt x="449" y="2014"/>
                  </a:cubicBezTo>
                  <a:cubicBezTo>
                    <a:pt x="474" y="2008"/>
                    <a:pt x="493" y="1970"/>
                    <a:pt x="481" y="1944"/>
                  </a:cubicBezTo>
                  <a:cubicBezTo>
                    <a:pt x="468" y="1919"/>
                    <a:pt x="455" y="1887"/>
                    <a:pt x="443" y="1862"/>
                  </a:cubicBezTo>
                  <a:lnTo>
                    <a:pt x="443" y="1862"/>
                  </a:lnTo>
                  <a:lnTo>
                    <a:pt x="538" y="1963"/>
                  </a:lnTo>
                  <a:cubicBezTo>
                    <a:pt x="602" y="1963"/>
                    <a:pt x="665" y="1938"/>
                    <a:pt x="703" y="1887"/>
                  </a:cubicBezTo>
                  <a:lnTo>
                    <a:pt x="697" y="1874"/>
                  </a:lnTo>
                  <a:cubicBezTo>
                    <a:pt x="697" y="1862"/>
                    <a:pt x="697" y="1843"/>
                    <a:pt x="684" y="1830"/>
                  </a:cubicBezTo>
                  <a:lnTo>
                    <a:pt x="678" y="1817"/>
                  </a:lnTo>
                  <a:cubicBezTo>
                    <a:pt x="703" y="1811"/>
                    <a:pt x="716" y="1779"/>
                    <a:pt x="703" y="1754"/>
                  </a:cubicBezTo>
                  <a:lnTo>
                    <a:pt x="678" y="1697"/>
                  </a:lnTo>
                  <a:lnTo>
                    <a:pt x="678" y="1697"/>
                  </a:lnTo>
                  <a:cubicBezTo>
                    <a:pt x="684" y="1699"/>
                    <a:pt x="691" y="1701"/>
                    <a:pt x="697" y="1701"/>
                  </a:cubicBezTo>
                  <a:cubicBezTo>
                    <a:pt x="734" y="1701"/>
                    <a:pt x="763" y="1658"/>
                    <a:pt x="741" y="1620"/>
                  </a:cubicBezTo>
                  <a:cubicBezTo>
                    <a:pt x="760" y="1614"/>
                    <a:pt x="773" y="1595"/>
                    <a:pt x="773" y="1576"/>
                  </a:cubicBezTo>
                  <a:cubicBezTo>
                    <a:pt x="780" y="1579"/>
                    <a:pt x="788" y="1581"/>
                    <a:pt x="795" y="1581"/>
                  </a:cubicBezTo>
                  <a:cubicBezTo>
                    <a:pt x="831" y="1581"/>
                    <a:pt x="871" y="1548"/>
                    <a:pt x="856" y="1506"/>
                  </a:cubicBezTo>
                  <a:cubicBezTo>
                    <a:pt x="830" y="1455"/>
                    <a:pt x="811" y="1423"/>
                    <a:pt x="786" y="1379"/>
                  </a:cubicBezTo>
                  <a:cubicBezTo>
                    <a:pt x="824" y="1372"/>
                    <a:pt x="843" y="1334"/>
                    <a:pt x="830" y="1303"/>
                  </a:cubicBezTo>
                  <a:cubicBezTo>
                    <a:pt x="868" y="1303"/>
                    <a:pt x="894" y="1264"/>
                    <a:pt x="881" y="1226"/>
                  </a:cubicBezTo>
                  <a:cubicBezTo>
                    <a:pt x="907" y="1214"/>
                    <a:pt x="913" y="1188"/>
                    <a:pt x="907" y="1156"/>
                  </a:cubicBezTo>
                  <a:cubicBezTo>
                    <a:pt x="894" y="1131"/>
                    <a:pt x="881" y="1099"/>
                    <a:pt x="868" y="1074"/>
                  </a:cubicBezTo>
                  <a:lnTo>
                    <a:pt x="868" y="1074"/>
                  </a:lnTo>
                  <a:cubicBezTo>
                    <a:pt x="878" y="1085"/>
                    <a:pt x="889" y="1089"/>
                    <a:pt x="900" y="1089"/>
                  </a:cubicBezTo>
                  <a:cubicBezTo>
                    <a:pt x="927" y="1089"/>
                    <a:pt x="952" y="1061"/>
                    <a:pt x="938" y="1029"/>
                  </a:cubicBezTo>
                  <a:cubicBezTo>
                    <a:pt x="926" y="1004"/>
                    <a:pt x="913" y="978"/>
                    <a:pt x="900" y="959"/>
                  </a:cubicBezTo>
                  <a:cubicBezTo>
                    <a:pt x="919" y="947"/>
                    <a:pt x="932" y="928"/>
                    <a:pt x="926" y="909"/>
                  </a:cubicBezTo>
                  <a:lnTo>
                    <a:pt x="926" y="909"/>
                  </a:lnTo>
                  <a:cubicBezTo>
                    <a:pt x="938" y="925"/>
                    <a:pt x="954" y="932"/>
                    <a:pt x="969" y="932"/>
                  </a:cubicBezTo>
                  <a:cubicBezTo>
                    <a:pt x="1006" y="932"/>
                    <a:pt x="1041" y="890"/>
                    <a:pt x="1027" y="845"/>
                  </a:cubicBezTo>
                  <a:cubicBezTo>
                    <a:pt x="1021" y="820"/>
                    <a:pt x="1015" y="794"/>
                    <a:pt x="1002" y="775"/>
                  </a:cubicBezTo>
                  <a:cubicBezTo>
                    <a:pt x="1059" y="743"/>
                    <a:pt x="1104" y="692"/>
                    <a:pt x="1135" y="642"/>
                  </a:cubicBezTo>
                  <a:lnTo>
                    <a:pt x="1135" y="635"/>
                  </a:lnTo>
                  <a:cubicBezTo>
                    <a:pt x="1167" y="635"/>
                    <a:pt x="1192" y="610"/>
                    <a:pt x="1192" y="578"/>
                  </a:cubicBezTo>
                  <a:cubicBezTo>
                    <a:pt x="1218" y="565"/>
                    <a:pt x="1237" y="527"/>
                    <a:pt x="1224" y="495"/>
                  </a:cubicBezTo>
                  <a:cubicBezTo>
                    <a:pt x="1301" y="457"/>
                    <a:pt x="1301" y="356"/>
                    <a:pt x="1231" y="311"/>
                  </a:cubicBezTo>
                  <a:cubicBezTo>
                    <a:pt x="1212" y="298"/>
                    <a:pt x="1186" y="292"/>
                    <a:pt x="1167" y="292"/>
                  </a:cubicBezTo>
                  <a:lnTo>
                    <a:pt x="1148" y="248"/>
                  </a:lnTo>
                  <a:lnTo>
                    <a:pt x="1084" y="38"/>
                  </a:lnTo>
                  <a:cubicBezTo>
                    <a:pt x="1074" y="13"/>
                    <a:pt x="1051" y="0"/>
                    <a:pt x="102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8640610" y="1851229"/>
              <a:ext cx="124112" cy="309960"/>
            </a:xfrm>
            <a:custGeom>
              <a:rect b="b" l="l" r="r" t="t"/>
              <a:pathLst>
                <a:path extrusionOk="0" h="1456" w="583">
                  <a:moveTo>
                    <a:pt x="255" y="0"/>
                  </a:moveTo>
                  <a:cubicBezTo>
                    <a:pt x="216" y="0"/>
                    <a:pt x="178" y="31"/>
                    <a:pt x="182" y="82"/>
                  </a:cubicBezTo>
                  <a:cubicBezTo>
                    <a:pt x="188" y="139"/>
                    <a:pt x="201" y="202"/>
                    <a:pt x="214" y="259"/>
                  </a:cubicBezTo>
                  <a:cubicBezTo>
                    <a:pt x="182" y="272"/>
                    <a:pt x="163" y="317"/>
                    <a:pt x="175" y="348"/>
                  </a:cubicBezTo>
                  <a:lnTo>
                    <a:pt x="201" y="399"/>
                  </a:lnTo>
                  <a:cubicBezTo>
                    <a:pt x="150" y="399"/>
                    <a:pt x="118" y="450"/>
                    <a:pt x="131" y="495"/>
                  </a:cubicBezTo>
                  <a:cubicBezTo>
                    <a:pt x="144" y="514"/>
                    <a:pt x="150" y="539"/>
                    <a:pt x="156" y="558"/>
                  </a:cubicBezTo>
                  <a:cubicBezTo>
                    <a:pt x="151" y="557"/>
                    <a:pt x="146" y="556"/>
                    <a:pt x="141" y="556"/>
                  </a:cubicBezTo>
                  <a:cubicBezTo>
                    <a:pt x="97" y="556"/>
                    <a:pt x="62" y="602"/>
                    <a:pt x="74" y="647"/>
                  </a:cubicBezTo>
                  <a:cubicBezTo>
                    <a:pt x="99" y="704"/>
                    <a:pt x="125" y="761"/>
                    <a:pt x="144" y="819"/>
                  </a:cubicBezTo>
                  <a:lnTo>
                    <a:pt x="125" y="787"/>
                  </a:lnTo>
                  <a:cubicBezTo>
                    <a:pt x="114" y="770"/>
                    <a:pt x="98" y="763"/>
                    <a:pt x="82" y="763"/>
                  </a:cubicBezTo>
                  <a:cubicBezTo>
                    <a:pt x="42" y="763"/>
                    <a:pt x="0" y="805"/>
                    <a:pt x="23" y="850"/>
                  </a:cubicBezTo>
                  <a:cubicBezTo>
                    <a:pt x="55" y="914"/>
                    <a:pt x="80" y="971"/>
                    <a:pt x="106" y="1028"/>
                  </a:cubicBezTo>
                  <a:cubicBezTo>
                    <a:pt x="87" y="1181"/>
                    <a:pt x="144" y="1340"/>
                    <a:pt x="258" y="1441"/>
                  </a:cubicBezTo>
                  <a:cubicBezTo>
                    <a:pt x="268" y="1452"/>
                    <a:pt x="280" y="1456"/>
                    <a:pt x="292" y="1456"/>
                  </a:cubicBezTo>
                  <a:cubicBezTo>
                    <a:pt x="325" y="1456"/>
                    <a:pt x="356" y="1423"/>
                    <a:pt x="347" y="1391"/>
                  </a:cubicBezTo>
                  <a:cubicBezTo>
                    <a:pt x="341" y="1365"/>
                    <a:pt x="334" y="1333"/>
                    <a:pt x="328" y="1308"/>
                  </a:cubicBezTo>
                  <a:lnTo>
                    <a:pt x="328" y="1308"/>
                  </a:lnTo>
                  <a:cubicBezTo>
                    <a:pt x="333" y="1310"/>
                    <a:pt x="338" y="1310"/>
                    <a:pt x="344" y="1310"/>
                  </a:cubicBezTo>
                  <a:cubicBezTo>
                    <a:pt x="380" y="1310"/>
                    <a:pt x="422" y="1277"/>
                    <a:pt x="411" y="1238"/>
                  </a:cubicBezTo>
                  <a:cubicBezTo>
                    <a:pt x="392" y="1181"/>
                    <a:pt x="379" y="1117"/>
                    <a:pt x="360" y="1054"/>
                  </a:cubicBezTo>
                  <a:lnTo>
                    <a:pt x="360" y="1054"/>
                  </a:lnTo>
                  <a:cubicBezTo>
                    <a:pt x="363" y="1054"/>
                    <a:pt x="366" y="1054"/>
                    <a:pt x="368" y="1054"/>
                  </a:cubicBezTo>
                  <a:cubicBezTo>
                    <a:pt x="415" y="1054"/>
                    <a:pt x="448" y="1007"/>
                    <a:pt x="436" y="965"/>
                  </a:cubicBezTo>
                  <a:lnTo>
                    <a:pt x="423" y="927"/>
                  </a:lnTo>
                  <a:lnTo>
                    <a:pt x="423" y="927"/>
                  </a:lnTo>
                  <a:cubicBezTo>
                    <a:pt x="435" y="933"/>
                    <a:pt x="448" y="936"/>
                    <a:pt x="459" y="936"/>
                  </a:cubicBezTo>
                  <a:cubicBezTo>
                    <a:pt x="503" y="936"/>
                    <a:pt x="539" y="894"/>
                    <a:pt x="519" y="844"/>
                  </a:cubicBezTo>
                  <a:lnTo>
                    <a:pt x="512" y="819"/>
                  </a:lnTo>
                  <a:cubicBezTo>
                    <a:pt x="538" y="806"/>
                    <a:pt x="557" y="774"/>
                    <a:pt x="550" y="742"/>
                  </a:cubicBezTo>
                  <a:cubicBezTo>
                    <a:pt x="557" y="730"/>
                    <a:pt x="550" y="723"/>
                    <a:pt x="544" y="711"/>
                  </a:cubicBezTo>
                  <a:cubicBezTo>
                    <a:pt x="569" y="685"/>
                    <a:pt x="582" y="653"/>
                    <a:pt x="569" y="622"/>
                  </a:cubicBezTo>
                  <a:cubicBezTo>
                    <a:pt x="538" y="514"/>
                    <a:pt x="500" y="412"/>
                    <a:pt x="455" y="304"/>
                  </a:cubicBezTo>
                  <a:cubicBezTo>
                    <a:pt x="436" y="234"/>
                    <a:pt x="417" y="164"/>
                    <a:pt x="385" y="101"/>
                  </a:cubicBezTo>
                  <a:cubicBezTo>
                    <a:pt x="372" y="75"/>
                    <a:pt x="353" y="62"/>
                    <a:pt x="328" y="56"/>
                  </a:cubicBezTo>
                  <a:cubicBezTo>
                    <a:pt x="328" y="50"/>
                    <a:pt x="322" y="43"/>
                    <a:pt x="322" y="43"/>
                  </a:cubicBezTo>
                  <a:cubicBezTo>
                    <a:pt x="307" y="13"/>
                    <a:pt x="281" y="0"/>
                    <a:pt x="255"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
            <p:cNvSpPr/>
            <p:nvPr/>
          </p:nvSpPr>
          <p:spPr>
            <a:xfrm>
              <a:off x="8437092" y="2011105"/>
              <a:ext cx="81322" cy="170521"/>
            </a:xfrm>
            <a:custGeom>
              <a:rect b="b" l="l" r="r" t="t"/>
              <a:pathLst>
                <a:path extrusionOk="0" h="801" w="382">
                  <a:moveTo>
                    <a:pt x="185" y="0"/>
                  </a:moveTo>
                  <a:cubicBezTo>
                    <a:pt x="141" y="0"/>
                    <a:pt x="96" y="42"/>
                    <a:pt x="121" y="99"/>
                  </a:cubicBezTo>
                  <a:cubicBezTo>
                    <a:pt x="127" y="112"/>
                    <a:pt x="127" y="125"/>
                    <a:pt x="134" y="138"/>
                  </a:cubicBezTo>
                  <a:cubicBezTo>
                    <a:pt x="128" y="136"/>
                    <a:pt x="123" y="136"/>
                    <a:pt x="118" y="136"/>
                  </a:cubicBezTo>
                  <a:cubicBezTo>
                    <a:pt x="74" y="136"/>
                    <a:pt x="40" y="181"/>
                    <a:pt x="58" y="227"/>
                  </a:cubicBezTo>
                  <a:cubicBezTo>
                    <a:pt x="64" y="233"/>
                    <a:pt x="64" y="246"/>
                    <a:pt x="70" y="258"/>
                  </a:cubicBezTo>
                  <a:cubicBezTo>
                    <a:pt x="45" y="271"/>
                    <a:pt x="32" y="303"/>
                    <a:pt x="38" y="328"/>
                  </a:cubicBezTo>
                  <a:cubicBezTo>
                    <a:pt x="45" y="347"/>
                    <a:pt x="51" y="360"/>
                    <a:pt x="58" y="379"/>
                  </a:cubicBezTo>
                  <a:cubicBezTo>
                    <a:pt x="52" y="376"/>
                    <a:pt x="46" y="375"/>
                    <a:pt x="40" y="375"/>
                  </a:cubicBezTo>
                  <a:cubicBezTo>
                    <a:pt x="20" y="375"/>
                    <a:pt x="0" y="391"/>
                    <a:pt x="0" y="411"/>
                  </a:cubicBezTo>
                  <a:cubicBezTo>
                    <a:pt x="7" y="544"/>
                    <a:pt x="51" y="671"/>
                    <a:pt x="121" y="779"/>
                  </a:cubicBezTo>
                  <a:cubicBezTo>
                    <a:pt x="131" y="794"/>
                    <a:pt x="145" y="800"/>
                    <a:pt x="159" y="800"/>
                  </a:cubicBezTo>
                  <a:cubicBezTo>
                    <a:pt x="183" y="800"/>
                    <a:pt x="206" y="784"/>
                    <a:pt x="210" y="760"/>
                  </a:cubicBezTo>
                  <a:cubicBezTo>
                    <a:pt x="210" y="729"/>
                    <a:pt x="210" y="697"/>
                    <a:pt x="210" y="671"/>
                  </a:cubicBezTo>
                  <a:cubicBezTo>
                    <a:pt x="217" y="674"/>
                    <a:pt x="223" y="675"/>
                    <a:pt x="230" y="675"/>
                  </a:cubicBezTo>
                  <a:cubicBezTo>
                    <a:pt x="260" y="675"/>
                    <a:pt x="286" y="651"/>
                    <a:pt x="286" y="614"/>
                  </a:cubicBezTo>
                  <a:cubicBezTo>
                    <a:pt x="294" y="618"/>
                    <a:pt x="302" y="619"/>
                    <a:pt x="310" y="619"/>
                  </a:cubicBezTo>
                  <a:cubicBezTo>
                    <a:pt x="347" y="619"/>
                    <a:pt x="380" y="586"/>
                    <a:pt x="375" y="544"/>
                  </a:cubicBezTo>
                  <a:cubicBezTo>
                    <a:pt x="375" y="474"/>
                    <a:pt x="363" y="404"/>
                    <a:pt x="350" y="341"/>
                  </a:cubicBezTo>
                  <a:cubicBezTo>
                    <a:pt x="375" y="328"/>
                    <a:pt x="382" y="296"/>
                    <a:pt x="369" y="271"/>
                  </a:cubicBezTo>
                  <a:cubicBezTo>
                    <a:pt x="356" y="258"/>
                    <a:pt x="350" y="233"/>
                    <a:pt x="337" y="214"/>
                  </a:cubicBezTo>
                  <a:lnTo>
                    <a:pt x="299" y="157"/>
                  </a:lnTo>
                  <a:cubicBezTo>
                    <a:pt x="293" y="157"/>
                    <a:pt x="293" y="150"/>
                    <a:pt x="286" y="144"/>
                  </a:cubicBezTo>
                  <a:cubicBezTo>
                    <a:pt x="274" y="112"/>
                    <a:pt x="261" y="74"/>
                    <a:pt x="248" y="42"/>
                  </a:cubicBezTo>
                  <a:cubicBezTo>
                    <a:pt x="235" y="13"/>
                    <a:pt x="210" y="0"/>
                    <a:pt x="185"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8490313" y="2080293"/>
              <a:ext cx="197983" cy="309534"/>
            </a:xfrm>
            <a:custGeom>
              <a:rect b="b" l="l" r="r" t="t"/>
              <a:pathLst>
                <a:path extrusionOk="0" h="1454" w="930">
                  <a:moveTo>
                    <a:pt x="562" y="0"/>
                  </a:moveTo>
                  <a:cubicBezTo>
                    <a:pt x="529" y="0"/>
                    <a:pt x="496" y="28"/>
                    <a:pt x="500" y="73"/>
                  </a:cubicBezTo>
                  <a:cubicBezTo>
                    <a:pt x="481" y="73"/>
                    <a:pt x="462" y="86"/>
                    <a:pt x="456" y="105"/>
                  </a:cubicBezTo>
                  <a:cubicBezTo>
                    <a:pt x="449" y="102"/>
                    <a:pt x="441" y="100"/>
                    <a:pt x="433" y="100"/>
                  </a:cubicBezTo>
                  <a:cubicBezTo>
                    <a:pt x="424" y="100"/>
                    <a:pt x="414" y="102"/>
                    <a:pt x="405" y="105"/>
                  </a:cubicBezTo>
                  <a:cubicBezTo>
                    <a:pt x="379" y="118"/>
                    <a:pt x="367" y="149"/>
                    <a:pt x="379" y="181"/>
                  </a:cubicBezTo>
                  <a:cubicBezTo>
                    <a:pt x="386" y="200"/>
                    <a:pt x="386" y="219"/>
                    <a:pt x="392" y="238"/>
                  </a:cubicBezTo>
                  <a:cubicBezTo>
                    <a:pt x="389" y="238"/>
                    <a:pt x="387" y="238"/>
                    <a:pt x="384" y="238"/>
                  </a:cubicBezTo>
                  <a:cubicBezTo>
                    <a:pt x="356" y="238"/>
                    <a:pt x="335" y="267"/>
                    <a:pt x="335" y="296"/>
                  </a:cubicBezTo>
                  <a:cubicBezTo>
                    <a:pt x="335" y="308"/>
                    <a:pt x="341" y="315"/>
                    <a:pt x="341" y="327"/>
                  </a:cubicBezTo>
                  <a:cubicBezTo>
                    <a:pt x="348" y="435"/>
                    <a:pt x="367" y="543"/>
                    <a:pt x="405" y="645"/>
                  </a:cubicBezTo>
                  <a:cubicBezTo>
                    <a:pt x="379" y="588"/>
                    <a:pt x="348" y="531"/>
                    <a:pt x="316" y="473"/>
                  </a:cubicBezTo>
                  <a:cubicBezTo>
                    <a:pt x="305" y="454"/>
                    <a:pt x="287" y="446"/>
                    <a:pt x="269" y="446"/>
                  </a:cubicBezTo>
                  <a:cubicBezTo>
                    <a:pt x="233" y="446"/>
                    <a:pt x="195" y="478"/>
                    <a:pt x="208" y="524"/>
                  </a:cubicBezTo>
                  <a:cubicBezTo>
                    <a:pt x="214" y="537"/>
                    <a:pt x="221" y="556"/>
                    <a:pt x="227" y="569"/>
                  </a:cubicBezTo>
                  <a:cubicBezTo>
                    <a:pt x="219" y="566"/>
                    <a:pt x="211" y="565"/>
                    <a:pt x="203" y="565"/>
                  </a:cubicBezTo>
                  <a:cubicBezTo>
                    <a:pt x="174" y="565"/>
                    <a:pt x="149" y="583"/>
                    <a:pt x="144" y="613"/>
                  </a:cubicBezTo>
                  <a:cubicBezTo>
                    <a:pt x="134" y="604"/>
                    <a:pt x="121" y="600"/>
                    <a:pt x="109" y="600"/>
                  </a:cubicBezTo>
                  <a:cubicBezTo>
                    <a:pt x="72" y="600"/>
                    <a:pt x="36" y="640"/>
                    <a:pt x="55" y="683"/>
                  </a:cubicBezTo>
                  <a:cubicBezTo>
                    <a:pt x="74" y="728"/>
                    <a:pt x="93" y="779"/>
                    <a:pt x="106" y="829"/>
                  </a:cubicBezTo>
                  <a:cubicBezTo>
                    <a:pt x="97" y="806"/>
                    <a:pt x="80" y="797"/>
                    <a:pt x="62" y="797"/>
                  </a:cubicBezTo>
                  <a:cubicBezTo>
                    <a:pt x="31" y="797"/>
                    <a:pt x="1" y="827"/>
                    <a:pt x="17" y="867"/>
                  </a:cubicBezTo>
                  <a:cubicBezTo>
                    <a:pt x="17" y="880"/>
                    <a:pt x="24" y="893"/>
                    <a:pt x="30" y="899"/>
                  </a:cubicBezTo>
                  <a:cubicBezTo>
                    <a:pt x="24" y="906"/>
                    <a:pt x="17" y="912"/>
                    <a:pt x="17" y="925"/>
                  </a:cubicBezTo>
                  <a:cubicBezTo>
                    <a:pt x="49" y="1103"/>
                    <a:pt x="113" y="1268"/>
                    <a:pt x="202" y="1427"/>
                  </a:cubicBezTo>
                  <a:cubicBezTo>
                    <a:pt x="212" y="1445"/>
                    <a:pt x="230" y="1453"/>
                    <a:pt x="247" y="1453"/>
                  </a:cubicBezTo>
                  <a:cubicBezTo>
                    <a:pt x="271" y="1453"/>
                    <a:pt x="294" y="1435"/>
                    <a:pt x="290" y="1401"/>
                  </a:cubicBezTo>
                  <a:lnTo>
                    <a:pt x="284" y="1376"/>
                  </a:lnTo>
                  <a:lnTo>
                    <a:pt x="284" y="1376"/>
                  </a:lnTo>
                  <a:cubicBezTo>
                    <a:pt x="295" y="1382"/>
                    <a:pt x="306" y="1385"/>
                    <a:pt x="317" y="1385"/>
                  </a:cubicBezTo>
                  <a:cubicBezTo>
                    <a:pt x="350" y="1385"/>
                    <a:pt x="378" y="1359"/>
                    <a:pt x="373" y="1325"/>
                  </a:cubicBezTo>
                  <a:cubicBezTo>
                    <a:pt x="360" y="1281"/>
                    <a:pt x="348" y="1236"/>
                    <a:pt x="341" y="1198"/>
                  </a:cubicBezTo>
                  <a:lnTo>
                    <a:pt x="341" y="1198"/>
                  </a:lnTo>
                  <a:lnTo>
                    <a:pt x="348" y="1217"/>
                  </a:lnTo>
                  <a:cubicBezTo>
                    <a:pt x="358" y="1238"/>
                    <a:pt x="378" y="1248"/>
                    <a:pt x="398" y="1248"/>
                  </a:cubicBezTo>
                  <a:cubicBezTo>
                    <a:pt x="436" y="1248"/>
                    <a:pt x="477" y="1212"/>
                    <a:pt x="456" y="1166"/>
                  </a:cubicBezTo>
                  <a:cubicBezTo>
                    <a:pt x="449" y="1153"/>
                    <a:pt x="449" y="1134"/>
                    <a:pt x="443" y="1122"/>
                  </a:cubicBezTo>
                  <a:cubicBezTo>
                    <a:pt x="475" y="1122"/>
                    <a:pt x="513" y="1090"/>
                    <a:pt x="507" y="1052"/>
                  </a:cubicBezTo>
                  <a:cubicBezTo>
                    <a:pt x="494" y="1014"/>
                    <a:pt x="487" y="988"/>
                    <a:pt x="481" y="956"/>
                  </a:cubicBezTo>
                  <a:cubicBezTo>
                    <a:pt x="519" y="956"/>
                    <a:pt x="545" y="912"/>
                    <a:pt x="526" y="880"/>
                  </a:cubicBezTo>
                  <a:lnTo>
                    <a:pt x="449" y="728"/>
                  </a:lnTo>
                  <a:lnTo>
                    <a:pt x="449" y="728"/>
                  </a:lnTo>
                  <a:cubicBezTo>
                    <a:pt x="457" y="735"/>
                    <a:pt x="464" y="738"/>
                    <a:pt x="472" y="738"/>
                  </a:cubicBezTo>
                  <a:cubicBezTo>
                    <a:pt x="477" y="738"/>
                    <a:pt x="482" y="737"/>
                    <a:pt x="487" y="734"/>
                  </a:cubicBezTo>
                  <a:cubicBezTo>
                    <a:pt x="494" y="747"/>
                    <a:pt x="500" y="759"/>
                    <a:pt x="507" y="772"/>
                  </a:cubicBezTo>
                  <a:cubicBezTo>
                    <a:pt x="517" y="795"/>
                    <a:pt x="535" y="804"/>
                    <a:pt x="554" y="804"/>
                  </a:cubicBezTo>
                  <a:cubicBezTo>
                    <a:pt x="583" y="804"/>
                    <a:pt x="612" y="781"/>
                    <a:pt x="608" y="747"/>
                  </a:cubicBezTo>
                  <a:cubicBezTo>
                    <a:pt x="608" y="715"/>
                    <a:pt x="602" y="683"/>
                    <a:pt x="596" y="651"/>
                  </a:cubicBezTo>
                  <a:lnTo>
                    <a:pt x="596" y="651"/>
                  </a:lnTo>
                  <a:cubicBezTo>
                    <a:pt x="608" y="664"/>
                    <a:pt x="615" y="683"/>
                    <a:pt x="627" y="696"/>
                  </a:cubicBezTo>
                  <a:cubicBezTo>
                    <a:pt x="640" y="711"/>
                    <a:pt x="658" y="718"/>
                    <a:pt x="675" y="718"/>
                  </a:cubicBezTo>
                  <a:cubicBezTo>
                    <a:pt x="708" y="718"/>
                    <a:pt x="739" y="693"/>
                    <a:pt x="735" y="651"/>
                  </a:cubicBezTo>
                  <a:lnTo>
                    <a:pt x="723" y="626"/>
                  </a:lnTo>
                  <a:lnTo>
                    <a:pt x="723" y="626"/>
                  </a:lnTo>
                  <a:cubicBezTo>
                    <a:pt x="732" y="631"/>
                    <a:pt x="741" y="633"/>
                    <a:pt x="751" y="633"/>
                  </a:cubicBezTo>
                  <a:cubicBezTo>
                    <a:pt x="769" y="633"/>
                    <a:pt x="787" y="626"/>
                    <a:pt x="799" y="613"/>
                  </a:cubicBezTo>
                  <a:cubicBezTo>
                    <a:pt x="812" y="632"/>
                    <a:pt x="829" y="640"/>
                    <a:pt x="847" y="640"/>
                  </a:cubicBezTo>
                  <a:cubicBezTo>
                    <a:pt x="888" y="640"/>
                    <a:pt x="929" y="595"/>
                    <a:pt x="907" y="550"/>
                  </a:cubicBezTo>
                  <a:cubicBezTo>
                    <a:pt x="894" y="518"/>
                    <a:pt x="881" y="499"/>
                    <a:pt x="869" y="473"/>
                  </a:cubicBezTo>
                  <a:cubicBezTo>
                    <a:pt x="862" y="461"/>
                    <a:pt x="850" y="454"/>
                    <a:pt x="837" y="448"/>
                  </a:cubicBezTo>
                  <a:cubicBezTo>
                    <a:pt x="805" y="397"/>
                    <a:pt x="773" y="346"/>
                    <a:pt x="748" y="296"/>
                  </a:cubicBezTo>
                  <a:cubicBezTo>
                    <a:pt x="697" y="213"/>
                    <a:pt x="659" y="130"/>
                    <a:pt x="621" y="41"/>
                  </a:cubicBezTo>
                  <a:cubicBezTo>
                    <a:pt x="608" y="13"/>
                    <a:pt x="585" y="0"/>
                    <a:pt x="5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8516924" y="1696675"/>
              <a:ext cx="123260" cy="341254"/>
            </a:xfrm>
            <a:custGeom>
              <a:rect b="b" l="l" r="r" t="t"/>
              <a:pathLst>
                <a:path extrusionOk="0" h="1603" w="579">
                  <a:moveTo>
                    <a:pt x="382" y="1"/>
                  </a:moveTo>
                  <a:cubicBezTo>
                    <a:pt x="345" y="1"/>
                    <a:pt x="309" y="27"/>
                    <a:pt x="305" y="70"/>
                  </a:cubicBezTo>
                  <a:cubicBezTo>
                    <a:pt x="248" y="70"/>
                    <a:pt x="210" y="128"/>
                    <a:pt x="235" y="178"/>
                  </a:cubicBezTo>
                  <a:lnTo>
                    <a:pt x="235" y="191"/>
                  </a:lnTo>
                  <a:cubicBezTo>
                    <a:pt x="216" y="210"/>
                    <a:pt x="210" y="248"/>
                    <a:pt x="229" y="274"/>
                  </a:cubicBezTo>
                  <a:lnTo>
                    <a:pt x="235" y="286"/>
                  </a:lnTo>
                  <a:cubicBezTo>
                    <a:pt x="254" y="312"/>
                    <a:pt x="267" y="337"/>
                    <a:pt x="280" y="363"/>
                  </a:cubicBezTo>
                  <a:cubicBezTo>
                    <a:pt x="235" y="369"/>
                    <a:pt x="216" y="414"/>
                    <a:pt x="235" y="458"/>
                  </a:cubicBezTo>
                  <a:cubicBezTo>
                    <a:pt x="248" y="483"/>
                    <a:pt x="261" y="515"/>
                    <a:pt x="274" y="547"/>
                  </a:cubicBezTo>
                  <a:cubicBezTo>
                    <a:pt x="216" y="547"/>
                    <a:pt x="178" y="598"/>
                    <a:pt x="191" y="649"/>
                  </a:cubicBezTo>
                  <a:cubicBezTo>
                    <a:pt x="210" y="687"/>
                    <a:pt x="223" y="731"/>
                    <a:pt x="235" y="769"/>
                  </a:cubicBezTo>
                  <a:cubicBezTo>
                    <a:pt x="227" y="766"/>
                    <a:pt x="219" y="765"/>
                    <a:pt x="211" y="765"/>
                  </a:cubicBezTo>
                  <a:cubicBezTo>
                    <a:pt x="167" y="765"/>
                    <a:pt x="126" y="805"/>
                    <a:pt x="153" y="858"/>
                  </a:cubicBezTo>
                  <a:cubicBezTo>
                    <a:pt x="172" y="903"/>
                    <a:pt x="191" y="954"/>
                    <a:pt x="210" y="1011"/>
                  </a:cubicBezTo>
                  <a:lnTo>
                    <a:pt x="197" y="992"/>
                  </a:lnTo>
                  <a:cubicBezTo>
                    <a:pt x="183" y="975"/>
                    <a:pt x="164" y="968"/>
                    <a:pt x="145" y="968"/>
                  </a:cubicBezTo>
                  <a:cubicBezTo>
                    <a:pt x="99" y="968"/>
                    <a:pt x="54" y="1012"/>
                    <a:pt x="77" y="1062"/>
                  </a:cubicBezTo>
                  <a:cubicBezTo>
                    <a:pt x="83" y="1068"/>
                    <a:pt x="89" y="1074"/>
                    <a:pt x="89" y="1081"/>
                  </a:cubicBezTo>
                  <a:cubicBezTo>
                    <a:pt x="86" y="1080"/>
                    <a:pt x="83" y="1080"/>
                    <a:pt x="79" y="1080"/>
                  </a:cubicBezTo>
                  <a:cubicBezTo>
                    <a:pt x="45" y="1080"/>
                    <a:pt x="14" y="1110"/>
                    <a:pt x="19" y="1151"/>
                  </a:cubicBezTo>
                  <a:lnTo>
                    <a:pt x="32" y="1214"/>
                  </a:lnTo>
                  <a:cubicBezTo>
                    <a:pt x="13" y="1221"/>
                    <a:pt x="0" y="1246"/>
                    <a:pt x="7" y="1265"/>
                  </a:cubicBezTo>
                  <a:cubicBezTo>
                    <a:pt x="32" y="1373"/>
                    <a:pt x="70" y="1475"/>
                    <a:pt x="127" y="1570"/>
                  </a:cubicBezTo>
                  <a:lnTo>
                    <a:pt x="134" y="1583"/>
                  </a:lnTo>
                  <a:cubicBezTo>
                    <a:pt x="144" y="1597"/>
                    <a:pt x="158" y="1602"/>
                    <a:pt x="174" y="1602"/>
                  </a:cubicBezTo>
                  <a:cubicBezTo>
                    <a:pt x="208" y="1602"/>
                    <a:pt x="244" y="1573"/>
                    <a:pt x="235" y="1538"/>
                  </a:cubicBezTo>
                  <a:cubicBezTo>
                    <a:pt x="235" y="1526"/>
                    <a:pt x="229" y="1519"/>
                    <a:pt x="229" y="1507"/>
                  </a:cubicBezTo>
                  <a:lnTo>
                    <a:pt x="229" y="1507"/>
                  </a:lnTo>
                  <a:cubicBezTo>
                    <a:pt x="243" y="1520"/>
                    <a:pt x="259" y="1526"/>
                    <a:pt x="275" y="1526"/>
                  </a:cubicBezTo>
                  <a:cubicBezTo>
                    <a:pt x="312" y="1526"/>
                    <a:pt x="346" y="1495"/>
                    <a:pt x="337" y="1456"/>
                  </a:cubicBezTo>
                  <a:cubicBezTo>
                    <a:pt x="331" y="1418"/>
                    <a:pt x="324" y="1379"/>
                    <a:pt x="318" y="1341"/>
                  </a:cubicBezTo>
                  <a:lnTo>
                    <a:pt x="318" y="1341"/>
                  </a:lnTo>
                  <a:cubicBezTo>
                    <a:pt x="325" y="1343"/>
                    <a:pt x="331" y="1344"/>
                    <a:pt x="337" y="1344"/>
                  </a:cubicBezTo>
                  <a:cubicBezTo>
                    <a:pt x="378" y="1344"/>
                    <a:pt x="407" y="1309"/>
                    <a:pt x="407" y="1265"/>
                  </a:cubicBezTo>
                  <a:cubicBezTo>
                    <a:pt x="407" y="1265"/>
                    <a:pt x="407" y="1265"/>
                    <a:pt x="407" y="1259"/>
                  </a:cubicBezTo>
                  <a:cubicBezTo>
                    <a:pt x="417" y="1263"/>
                    <a:pt x="427" y="1265"/>
                    <a:pt x="438" y="1265"/>
                  </a:cubicBezTo>
                  <a:cubicBezTo>
                    <a:pt x="475" y="1265"/>
                    <a:pt x="512" y="1239"/>
                    <a:pt x="502" y="1189"/>
                  </a:cubicBezTo>
                  <a:cubicBezTo>
                    <a:pt x="490" y="1125"/>
                    <a:pt x="471" y="1049"/>
                    <a:pt x="451" y="979"/>
                  </a:cubicBezTo>
                  <a:cubicBezTo>
                    <a:pt x="490" y="973"/>
                    <a:pt x="515" y="935"/>
                    <a:pt x="515" y="896"/>
                  </a:cubicBezTo>
                  <a:cubicBezTo>
                    <a:pt x="509" y="827"/>
                    <a:pt x="490" y="763"/>
                    <a:pt x="471" y="693"/>
                  </a:cubicBezTo>
                  <a:cubicBezTo>
                    <a:pt x="521" y="687"/>
                    <a:pt x="553" y="636"/>
                    <a:pt x="534" y="591"/>
                  </a:cubicBezTo>
                  <a:cubicBezTo>
                    <a:pt x="534" y="579"/>
                    <a:pt x="528" y="566"/>
                    <a:pt x="528" y="560"/>
                  </a:cubicBezTo>
                  <a:cubicBezTo>
                    <a:pt x="559" y="541"/>
                    <a:pt x="579" y="496"/>
                    <a:pt x="553" y="464"/>
                  </a:cubicBezTo>
                  <a:lnTo>
                    <a:pt x="483" y="331"/>
                  </a:lnTo>
                  <a:cubicBezTo>
                    <a:pt x="521" y="325"/>
                    <a:pt x="547" y="286"/>
                    <a:pt x="528" y="255"/>
                  </a:cubicBezTo>
                  <a:cubicBezTo>
                    <a:pt x="515" y="217"/>
                    <a:pt x="496" y="172"/>
                    <a:pt x="483" y="140"/>
                  </a:cubicBezTo>
                  <a:cubicBezTo>
                    <a:pt x="483" y="96"/>
                    <a:pt x="471" y="64"/>
                    <a:pt x="445" y="32"/>
                  </a:cubicBezTo>
                  <a:cubicBezTo>
                    <a:pt x="428" y="11"/>
                    <a:pt x="405" y="1"/>
                    <a:pt x="38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8937371" y="3274575"/>
              <a:ext cx="113893" cy="288246"/>
            </a:xfrm>
            <a:custGeom>
              <a:rect b="b" l="l" r="r" t="t"/>
              <a:pathLst>
                <a:path extrusionOk="0" h="1354" w="535">
                  <a:moveTo>
                    <a:pt x="288" y="1"/>
                  </a:moveTo>
                  <a:cubicBezTo>
                    <a:pt x="244" y="1"/>
                    <a:pt x="199" y="42"/>
                    <a:pt x="224" y="100"/>
                  </a:cubicBezTo>
                  <a:cubicBezTo>
                    <a:pt x="230" y="119"/>
                    <a:pt x="243" y="144"/>
                    <a:pt x="256" y="170"/>
                  </a:cubicBezTo>
                  <a:cubicBezTo>
                    <a:pt x="211" y="170"/>
                    <a:pt x="186" y="208"/>
                    <a:pt x="192" y="246"/>
                  </a:cubicBezTo>
                  <a:lnTo>
                    <a:pt x="218" y="341"/>
                  </a:lnTo>
                  <a:cubicBezTo>
                    <a:pt x="173" y="341"/>
                    <a:pt x="135" y="392"/>
                    <a:pt x="148" y="437"/>
                  </a:cubicBezTo>
                  <a:lnTo>
                    <a:pt x="154" y="456"/>
                  </a:lnTo>
                  <a:cubicBezTo>
                    <a:pt x="151" y="455"/>
                    <a:pt x="148" y="455"/>
                    <a:pt x="144" y="455"/>
                  </a:cubicBezTo>
                  <a:cubicBezTo>
                    <a:pt x="109" y="455"/>
                    <a:pt x="73" y="485"/>
                    <a:pt x="84" y="526"/>
                  </a:cubicBezTo>
                  <a:cubicBezTo>
                    <a:pt x="97" y="583"/>
                    <a:pt x="116" y="640"/>
                    <a:pt x="129" y="697"/>
                  </a:cubicBezTo>
                  <a:lnTo>
                    <a:pt x="116" y="672"/>
                  </a:lnTo>
                  <a:cubicBezTo>
                    <a:pt x="103" y="657"/>
                    <a:pt x="88" y="651"/>
                    <a:pt x="72" y="651"/>
                  </a:cubicBezTo>
                  <a:cubicBezTo>
                    <a:pt x="35" y="651"/>
                    <a:pt x="1" y="688"/>
                    <a:pt x="14" y="729"/>
                  </a:cubicBezTo>
                  <a:cubicBezTo>
                    <a:pt x="46" y="805"/>
                    <a:pt x="71" y="882"/>
                    <a:pt x="97" y="958"/>
                  </a:cubicBezTo>
                  <a:cubicBezTo>
                    <a:pt x="91" y="955"/>
                    <a:pt x="86" y="954"/>
                    <a:pt x="80" y="954"/>
                  </a:cubicBezTo>
                  <a:cubicBezTo>
                    <a:pt x="60" y="954"/>
                    <a:pt x="42" y="971"/>
                    <a:pt x="52" y="996"/>
                  </a:cubicBezTo>
                  <a:cubicBezTo>
                    <a:pt x="84" y="1117"/>
                    <a:pt x="141" y="1231"/>
                    <a:pt x="211" y="1333"/>
                  </a:cubicBezTo>
                  <a:cubicBezTo>
                    <a:pt x="222" y="1348"/>
                    <a:pt x="236" y="1354"/>
                    <a:pt x="250" y="1354"/>
                  </a:cubicBezTo>
                  <a:cubicBezTo>
                    <a:pt x="278" y="1354"/>
                    <a:pt x="305" y="1328"/>
                    <a:pt x="300" y="1295"/>
                  </a:cubicBezTo>
                  <a:cubicBezTo>
                    <a:pt x="288" y="1206"/>
                    <a:pt x="262" y="1117"/>
                    <a:pt x="237" y="1028"/>
                  </a:cubicBezTo>
                  <a:lnTo>
                    <a:pt x="237" y="1028"/>
                  </a:lnTo>
                  <a:lnTo>
                    <a:pt x="281" y="1091"/>
                  </a:lnTo>
                  <a:cubicBezTo>
                    <a:pt x="294" y="1104"/>
                    <a:pt x="309" y="1109"/>
                    <a:pt x="324" y="1109"/>
                  </a:cubicBezTo>
                  <a:cubicBezTo>
                    <a:pt x="364" y="1109"/>
                    <a:pt x="401" y="1073"/>
                    <a:pt x="383" y="1028"/>
                  </a:cubicBezTo>
                  <a:cubicBezTo>
                    <a:pt x="370" y="996"/>
                    <a:pt x="357" y="964"/>
                    <a:pt x="345" y="932"/>
                  </a:cubicBezTo>
                  <a:lnTo>
                    <a:pt x="345" y="932"/>
                  </a:lnTo>
                  <a:cubicBezTo>
                    <a:pt x="350" y="934"/>
                    <a:pt x="355" y="934"/>
                    <a:pt x="361" y="934"/>
                  </a:cubicBezTo>
                  <a:cubicBezTo>
                    <a:pt x="404" y="934"/>
                    <a:pt x="439" y="889"/>
                    <a:pt x="427" y="843"/>
                  </a:cubicBezTo>
                  <a:lnTo>
                    <a:pt x="389" y="742"/>
                  </a:lnTo>
                  <a:cubicBezTo>
                    <a:pt x="427" y="742"/>
                    <a:pt x="459" y="704"/>
                    <a:pt x="446" y="672"/>
                  </a:cubicBezTo>
                  <a:cubicBezTo>
                    <a:pt x="446" y="659"/>
                    <a:pt x="440" y="646"/>
                    <a:pt x="440" y="634"/>
                  </a:cubicBezTo>
                  <a:lnTo>
                    <a:pt x="440" y="634"/>
                  </a:lnTo>
                  <a:cubicBezTo>
                    <a:pt x="444" y="634"/>
                    <a:pt x="447" y="634"/>
                    <a:pt x="451" y="634"/>
                  </a:cubicBezTo>
                  <a:cubicBezTo>
                    <a:pt x="497" y="634"/>
                    <a:pt x="535" y="598"/>
                    <a:pt x="529" y="551"/>
                  </a:cubicBezTo>
                  <a:cubicBezTo>
                    <a:pt x="510" y="494"/>
                    <a:pt x="497" y="430"/>
                    <a:pt x="478" y="373"/>
                  </a:cubicBezTo>
                  <a:cubicBezTo>
                    <a:pt x="510" y="354"/>
                    <a:pt x="510" y="310"/>
                    <a:pt x="485" y="284"/>
                  </a:cubicBezTo>
                  <a:cubicBezTo>
                    <a:pt x="434" y="208"/>
                    <a:pt x="389" y="125"/>
                    <a:pt x="351" y="43"/>
                  </a:cubicBezTo>
                  <a:cubicBezTo>
                    <a:pt x="338" y="13"/>
                    <a:pt x="313" y="1"/>
                    <a:pt x="28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8951208" y="2898195"/>
              <a:ext cx="158386" cy="346364"/>
            </a:xfrm>
            <a:custGeom>
              <a:rect b="b" l="l" r="r" t="t"/>
              <a:pathLst>
                <a:path extrusionOk="0" h="1627" w="744">
                  <a:moveTo>
                    <a:pt x="604" y="0"/>
                  </a:moveTo>
                  <a:cubicBezTo>
                    <a:pt x="565" y="0"/>
                    <a:pt x="524" y="30"/>
                    <a:pt x="528" y="82"/>
                  </a:cubicBezTo>
                  <a:cubicBezTo>
                    <a:pt x="511" y="69"/>
                    <a:pt x="492" y="63"/>
                    <a:pt x="474" y="63"/>
                  </a:cubicBezTo>
                  <a:cubicBezTo>
                    <a:pt x="424" y="63"/>
                    <a:pt x="380" y="107"/>
                    <a:pt x="394" y="158"/>
                  </a:cubicBezTo>
                  <a:cubicBezTo>
                    <a:pt x="407" y="190"/>
                    <a:pt x="413" y="216"/>
                    <a:pt x="420" y="247"/>
                  </a:cubicBezTo>
                  <a:cubicBezTo>
                    <a:pt x="404" y="232"/>
                    <a:pt x="386" y="225"/>
                    <a:pt x="369" y="225"/>
                  </a:cubicBezTo>
                  <a:cubicBezTo>
                    <a:pt x="322" y="225"/>
                    <a:pt x="280" y="273"/>
                    <a:pt x="299" y="324"/>
                  </a:cubicBezTo>
                  <a:cubicBezTo>
                    <a:pt x="324" y="387"/>
                    <a:pt x="337" y="451"/>
                    <a:pt x="350" y="514"/>
                  </a:cubicBezTo>
                  <a:lnTo>
                    <a:pt x="292" y="476"/>
                  </a:lnTo>
                  <a:cubicBezTo>
                    <a:pt x="278" y="465"/>
                    <a:pt x="263" y="460"/>
                    <a:pt x="248" y="460"/>
                  </a:cubicBezTo>
                  <a:cubicBezTo>
                    <a:pt x="201" y="460"/>
                    <a:pt x="159" y="506"/>
                    <a:pt x="178" y="559"/>
                  </a:cubicBezTo>
                  <a:cubicBezTo>
                    <a:pt x="203" y="610"/>
                    <a:pt x="223" y="660"/>
                    <a:pt x="242" y="718"/>
                  </a:cubicBezTo>
                  <a:lnTo>
                    <a:pt x="216" y="686"/>
                  </a:lnTo>
                  <a:cubicBezTo>
                    <a:pt x="203" y="665"/>
                    <a:pt x="184" y="657"/>
                    <a:pt x="165" y="657"/>
                  </a:cubicBezTo>
                  <a:cubicBezTo>
                    <a:pt x="118" y="657"/>
                    <a:pt x="69" y="706"/>
                    <a:pt x="95" y="756"/>
                  </a:cubicBezTo>
                  <a:lnTo>
                    <a:pt x="115" y="807"/>
                  </a:lnTo>
                  <a:cubicBezTo>
                    <a:pt x="70" y="807"/>
                    <a:pt x="38" y="857"/>
                    <a:pt x="51" y="902"/>
                  </a:cubicBezTo>
                  <a:cubicBezTo>
                    <a:pt x="57" y="921"/>
                    <a:pt x="64" y="940"/>
                    <a:pt x="70" y="953"/>
                  </a:cubicBezTo>
                  <a:cubicBezTo>
                    <a:pt x="32" y="953"/>
                    <a:pt x="0" y="997"/>
                    <a:pt x="19" y="1035"/>
                  </a:cubicBezTo>
                  <a:cubicBezTo>
                    <a:pt x="38" y="1086"/>
                    <a:pt x="64" y="1131"/>
                    <a:pt x="89" y="1182"/>
                  </a:cubicBezTo>
                  <a:cubicBezTo>
                    <a:pt x="95" y="1194"/>
                    <a:pt x="102" y="1213"/>
                    <a:pt x="108" y="1226"/>
                  </a:cubicBezTo>
                  <a:cubicBezTo>
                    <a:pt x="83" y="1232"/>
                    <a:pt x="70" y="1251"/>
                    <a:pt x="70" y="1271"/>
                  </a:cubicBezTo>
                  <a:cubicBezTo>
                    <a:pt x="76" y="1391"/>
                    <a:pt x="121" y="1506"/>
                    <a:pt x="184" y="1601"/>
                  </a:cubicBezTo>
                  <a:cubicBezTo>
                    <a:pt x="196" y="1619"/>
                    <a:pt x="211" y="1626"/>
                    <a:pt x="225" y="1626"/>
                  </a:cubicBezTo>
                  <a:cubicBezTo>
                    <a:pt x="256" y="1626"/>
                    <a:pt x="286" y="1591"/>
                    <a:pt x="286" y="1556"/>
                  </a:cubicBezTo>
                  <a:cubicBezTo>
                    <a:pt x="286" y="1512"/>
                    <a:pt x="280" y="1468"/>
                    <a:pt x="273" y="1417"/>
                  </a:cubicBezTo>
                  <a:lnTo>
                    <a:pt x="273" y="1417"/>
                  </a:lnTo>
                  <a:cubicBezTo>
                    <a:pt x="283" y="1421"/>
                    <a:pt x="292" y="1423"/>
                    <a:pt x="301" y="1423"/>
                  </a:cubicBezTo>
                  <a:cubicBezTo>
                    <a:pt x="341" y="1423"/>
                    <a:pt x="372" y="1382"/>
                    <a:pt x="356" y="1340"/>
                  </a:cubicBezTo>
                  <a:cubicBezTo>
                    <a:pt x="350" y="1321"/>
                    <a:pt x="343" y="1296"/>
                    <a:pt x="337" y="1277"/>
                  </a:cubicBezTo>
                  <a:lnTo>
                    <a:pt x="337" y="1277"/>
                  </a:lnTo>
                  <a:cubicBezTo>
                    <a:pt x="350" y="1285"/>
                    <a:pt x="363" y="1289"/>
                    <a:pt x="376" y="1289"/>
                  </a:cubicBezTo>
                  <a:cubicBezTo>
                    <a:pt x="421" y="1289"/>
                    <a:pt x="458" y="1244"/>
                    <a:pt x="439" y="1194"/>
                  </a:cubicBezTo>
                  <a:cubicBezTo>
                    <a:pt x="420" y="1137"/>
                    <a:pt x="394" y="1086"/>
                    <a:pt x="375" y="1035"/>
                  </a:cubicBezTo>
                  <a:lnTo>
                    <a:pt x="375" y="1035"/>
                  </a:lnTo>
                  <a:cubicBezTo>
                    <a:pt x="380" y="1037"/>
                    <a:pt x="386" y="1038"/>
                    <a:pt x="391" y="1038"/>
                  </a:cubicBezTo>
                  <a:cubicBezTo>
                    <a:pt x="431" y="1038"/>
                    <a:pt x="470" y="998"/>
                    <a:pt x="464" y="953"/>
                  </a:cubicBezTo>
                  <a:cubicBezTo>
                    <a:pt x="445" y="883"/>
                    <a:pt x="432" y="813"/>
                    <a:pt x="407" y="749"/>
                  </a:cubicBezTo>
                  <a:lnTo>
                    <a:pt x="407" y="749"/>
                  </a:lnTo>
                  <a:cubicBezTo>
                    <a:pt x="420" y="757"/>
                    <a:pt x="433" y="760"/>
                    <a:pt x="446" y="760"/>
                  </a:cubicBezTo>
                  <a:cubicBezTo>
                    <a:pt x="489" y="760"/>
                    <a:pt x="526" y="722"/>
                    <a:pt x="521" y="673"/>
                  </a:cubicBezTo>
                  <a:cubicBezTo>
                    <a:pt x="521" y="635"/>
                    <a:pt x="515" y="591"/>
                    <a:pt x="509" y="546"/>
                  </a:cubicBezTo>
                  <a:lnTo>
                    <a:pt x="509" y="546"/>
                  </a:lnTo>
                  <a:cubicBezTo>
                    <a:pt x="519" y="551"/>
                    <a:pt x="529" y="553"/>
                    <a:pt x="539" y="553"/>
                  </a:cubicBezTo>
                  <a:cubicBezTo>
                    <a:pt x="580" y="553"/>
                    <a:pt x="615" y="516"/>
                    <a:pt x="610" y="470"/>
                  </a:cubicBezTo>
                  <a:cubicBezTo>
                    <a:pt x="610" y="444"/>
                    <a:pt x="604" y="419"/>
                    <a:pt x="604" y="387"/>
                  </a:cubicBezTo>
                  <a:lnTo>
                    <a:pt x="604" y="387"/>
                  </a:lnTo>
                  <a:cubicBezTo>
                    <a:pt x="615" y="393"/>
                    <a:pt x="626" y="395"/>
                    <a:pt x="637" y="395"/>
                  </a:cubicBezTo>
                  <a:cubicBezTo>
                    <a:pt x="677" y="395"/>
                    <a:pt x="712" y="362"/>
                    <a:pt x="712" y="317"/>
                  </a:cubicBezTo>
                  <a:cubicBezTo>
                    <a:pt x="737" y="298"/>
                    <a:pt x="744" y="260"/>
                    <a:pt x="725" y="235"/>
                  </a:cubicBezTo>
                  <a:cubicBezTo>
                    <a:pt x="706" y="209"/>
                    <a:pt x="693" y="184"/>
                    <a:pt x="686" y="158"/>
                  </a:cubicBezTo>
                  <a:lnTo>
                    <a:pt x="674" y="63"/>
                  </a:lnTo>
                  <a:cubicBezTo>
                    <a:pt x="668" y="20"/>
                    <a:pt x="637" y="0"/>
                    <a:pt x="604"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7851234" y="1135298"/>
              <a:ext cx="69188" cy="67697"/>
            </a:xfrm>
            <a:custGeom>
              <a:rect b="b" l="l" r="r" t="t"/>
              <a:pathLst>
                <a:path extrusionOk="0" h="318" w="325">
                  <a:moveTo>
                    <a:pt x="134" y="0"/>
                  </a:moveTo>
                  <a:cubicBezTo>
                    <a:pt x="115" y="0"/>
                    <a:pt x="102" y="7"/>
                    <a:pt x="90" y="7"/>
                  </a:cubicBezTo>
                  <a:cubicBezTo>
                    <a:pt x="64" y="19"/>
                    <a:pt x="45" y="38"/>
                    <a:pt x="26" y="64"/>
                  </a:cubicBezTo>
                  <a:cubicBezTo>
                    <a:pt x="7" y="102"/>
                    <a:pt x="1" y="146"/>
                    <a:pt x="7" y="191"/>
                  </a:cubicBezTo>
                  <a:cubicBezTo>
                    <a:pt x="13" y="223"/>
                    <a:pt x="32" y="261"/>
                    <a:pt x="64" y="280"/>
                  </a:cubicBezTo>
                  <a:cubicBezTo>
                    <a:pt x="90" y="299"/>
                    <a:pt x="115" y="312"/>
                    <a:pt x="147" y="318"/>
                  </a:cubicBezTo>
                  <a:cubicBezTo>
                    <a:pt x="217" y="318"/>
                    <a:pt x="280" y="280"/>
                    <a:pt x="306" y="223"/>
                  </a:cubicBezTo>
                  <a:cubicBezTo>
                    <a:pt x="318" y="191"/>
                    <a:pt x="325" y="159"/>
                    <a:pt x="318" y="127"/>
                  </a:cubicBezTo>
                  <a:cubicBezTo>
                    <a:pt x="312" y="115"/>
                    <a:pt x="312" y="102"/>
                    <a:pt x="299" y="83"/>
                  </a:cubicBezTo>
                  <a:cubicBezTo>
                    <a:pt x="293" y="70"/>
                    <a:pt x="280" y="51"/>
                    <a:pt x="268" y="38"/>
                  </a:cubicBezTo>
                  <a:cubicBezTo>
                    <a:pt x="255" y="26"/>
                    <a:pt x="242" y="19"/>
                    <a:pt x="223" y="13"/>
                  </a:cubicBezTo>
                  <a:cubicBezTo>
                    <a:pt x="217" y="7"/>
                    <a:pt x="204" y="7"/>
                    <a:pt x="198" y="7"/>
                  </a:cubicBezTo>
                  <a:lnTo>
                    <a:pt x="1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8561417" y="1734781"/>
              <a:ext cx="40874" cy="53221"/>
            </a:xfrm>
            <a:custGeom>
              <a:rect b="b" l="l" r="r" t="t"/>
              <a:pathLst>
                <a:path extrusionOk="0" h="250" w="192">
                  <a:moveTo>
                    <a:pt x="30" y="1"/>
                  </a:moveTo>
                  <a:cubicBezTo>
                    <a:pt x="23" y="1"/>
                    <a:pt x="17" y="3"/>
                    <a:pt x="14" y="6"/>
                  </a:cubicBezTo>
                  <a:cubicBezTo>
                    <a:pt x="1" y="18"/>
                    <a:pt x="1" y="31"/>
                    <a:pt x="7" y="44"/>
                  </a:cubicBezTo>
                  <a:cubicBezTo>
                    <a:pt x="39" y="76"/>
                    <a:pt x="58" y="114"/>
                    <a:pt x="84" y="152"/>
                  </a:cubicBezTo>
                  <a:cubicBezTo>
                    <a:pt x="103" y="190"/>
                    <a:pt x="134" y="222"/>
                    <a:pt x="166" y="247"/>
                  </a:cubicBezTo>
                  <a:cubicBezTo>
                    <a:pt x="170" y="249"/>
                    <a:pt x="173" y="250"/>
                    <a:pt x="176" y="250"/>
                  </a:cubicBezTo>
                  <a:cubicBezTo>
                    <a:pt x="185" y="250"/>
                    <a:pt x="192" y="244"/>
                    <a:pt x="192" y="235"/>
                  </a:cubicBezTo>
                  <a:cubicBezTo>
                    <a:pt x="179" y="190"/>
                    <a:pt x="160" y="152"/>
                    <a:pt x="128" y="120"/>
                  </a:cubicBezTo>
                  <a:lnTo>
                    <a:pt x="52" y="6"/>
                  </a:lnTo>
                  <a:cubicBezTo>
                    <a:pt x="45" y="3"/>
                    <a:pt x="37" y="1"/>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7561711" y="1163612"/>
              <a:ext cx="31294" cy="16392"/>
            </a:xfrm>
            <a:custGeom>
              <a:rect b="b" l="l" r="r" t="t"/>
              <a:pathLst>
                <a:path extrusionOk="0" h="77" w="147">
                  <a:moveTo>
                    <a:pt x="26" y="1"/>
                  </a:moveTo>
                  <a:cubicBezTo>
                    <a:pt x="13" y="1"/>
                    <a:pt x="1" y="7"/>
                    <a:pt x="1" y="20"/>
                  </a:cubicBezTo>
                  <a:cubicBezTo>
                    <a:pt x="1" y="32"/>
                    <a:pt x="1" y="45"/>
                    <a:pt x="13" y="52"/>
                  </a:cubicBezTo>
                  <a:cubicBezTo>
                    <a:pt x="20" y="58"/>
                    <a:pt x="26" y="64"/>
                    <a:pt x="39" y="64"/>
                  </a:cubicBezTo>
                  <a:cubicBezTo>
                    <a:pt x="45" y="64"/>
                    <a:pt x="52" y="71"/>
                    <a:pt x="58" y="71"/>
                  </a:cubicBezTo>
                  <a:lnTo>
                    <a:pt x="83" y="77"/>
                  </a:lnTo>
                  <a:lnTo>
                    <a:pt x="115" y="77"/>
                  </a:lnTo>
                  <a:cubicBezTo>
                    <a:pt x="122" y="77"/>
                    <a:pt x="128" y="71"/>
                    <a:pt x="134" y="71"/>
                  </a:cubicBezTo>
                  <a:cubicBezTo>
                    <a:pt x="141" y="64"/>
                    <a:pt x="141" y="58"/>
                    <a:pt x="141" y="52"/>
                  </a:cubicBezTo>
                  <a:cubicBezTo>
                    <a:pt x="147" y="39"/>
                    <a:pt x="141" y="26"/>
                    <a:pt x="134" y="20"/>
                  </a:cubicBezTo>
                  <a:lnTo>
                    <a:pt x="122" y="13"/>
                  </a:lnTo>
                  <a:lnTo>
                    <a:pt x="109" y="7"/>
                  </a:lnTo>
                  <a:lnTo>
                    <a:pt x="77" y="7"/>
                  </a:lnTo>
                  <a:cubicBezTo>
                    <a:pt x="71" y="1"/>
                    <a:pt x="64" y="1"/>
                    <a:pt x="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7445476" y="1627062"/>
              <a:ext cx="53008" cy="40022"/>
            </a:xfrm>
            <a:custGeom>
              <a:rect b="b" l="l" r="r" t="t"/>
              <a:pathLst>
                <a:path extrusionOk="0" h="188" w="249">
                  <a:moveTo>
                    <a:pt x="234" y="1"/>
                  </a:moveTo>
                  <a:cubicBezTo>
                    <a:pt x="232" y="1"/>
                    <a:pt x="231" y="2"/>
                    <a:pt x="229" y="3"/>
                  </a:cubicBezTo>
                  <a:cubicBezTo>
                    <a:pt x="223" y="3"/>
                    <a:pt x="216" y="3"/>
                    <a:pt x="210" y="10"/>
                  </a:cubicBezTo>
                  <a:lnTo>
                    <a:pt x="197" y="16"/>
                  </a:lnTo>
                  <a:cubicBezTo>
                    <a:pt x="185" y="22"/>
                    <a:pt x="178" y="29"/>
                    <a:pt x="172" y="41"/>
                  </a:cubicBezTo>
                  <a:lnTo>
                    <a:pt x="165" y="48"/>
                  </a:lnTo>
                  <a:lnTo>
                    <a:pt x="153" y="54"/>
                  </a:lnTo>
                  <a:lnTo>
                    <a:pt x="127" y="80"/>
                  </a:lnTo>
                  <a:cubicBezTo>
                    <a:pt x="96" y="105"/>
                    <a:pt x="57" y="124"/>
                    <a:pt x="19" y="137"/>
                  </a:cubicBezTo>
                  <a:cubicBezTo>
                    <a:pt x="7" y="143"/>
                    <a:pt x="0" y="156"/>
                    <a:pt x="0" y="169"/>
                  </a:cubicBezTo>
                  <a:cubicBezTo>
                    <a:pt x="7" y="181"/>
                    <a:pt x="19" y="188"/>
                    <a:pt x="32" y="188"/>
                  </a:cubicBezTo>
                  <a:cubicBezTo>
                    <a:pt x="83" y="175"/>
                    <a:pt x="127" y="156"/>
                    <a:pt x="165" y="130"/>
                  </a:cubicBezTo>
                  <a:cubicBezTo>
                    <a:pt x="185" y="118"/>
                    <a:pt x="204" y="99"/>
                    <a:pt x="216" y="80"/>
                  </a:cubicBezTo>
                  <a:cubicBezTo>
                    <a:pt x="229" y="73"/>
                    <a:pt x="235" y="61"/>
                    <a:pt x="242" y="48"/>
                  </a:cubicBezTo>
                  <a:cubicBezTo>
                    <a:pt x="242" y="35"/>
                    <a:pt x="248" y="22"/>
                    <a:pt x="248" y="16"/>
                  </a:cubicBezTo>
                  <a:cubicBezTo>
                    <a:pt x="243" y="7"/>
                    <a:pt x="239" y="1"/>
                    <a:pt x="2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7515728" y="1635364"/>
              <a:ext cx="28314" cy="48538"/>
            </a:xfrm>
            <a:custGeom>
              <a:rect b="b" l="l" r="r" t="t"/>
              <a:pathLst>
                <a:path extrusionOk="0" h="228" w="133">
                  <a:moveTo>
                    <a:pt x="107" y="1"/>
                  </a:moveTo>
                  <a:cubicBezTo>
                    <a:pt x="101" y="1"/>
                    <a:pt x="95" y="3"/>
                    <a:pt x="90" y="9"/>
                  </a:cubicBezTo>
                  <a:cubicBezTo>
                    <a:pt x="83" y="28"/>
                    <a:pt x="71" y="41"/>
                    <a:pt x="64" y="60"/>
                  </a:cubicBezTo>
                  <a:cubicBezTo>
                    <a:pt x="52" y="79"/>
                    <a:pt x="45" y="91"/>
                    <a:pt x="39" y="111"/>
                  </a:cubicBezTo>
                  <a:cubicBezTo>
                    <a:pt x="26" y="123"/>
                    <a:pt x="20" y="142"/>
                    <a:pt x="13" y="155"/>
                  </a:cubicBezTo>
                  <a:cubicBezTo>
                    <a:pt x="13" y="168"/>
                    <a:pt x="7" y="174"/>
                    <a:pt x="7" y="180"/>
                  </a:cubicBezTo>
                  <a:cubicBezTo>
                    <a:pt x="1" y="187"/>
                    <a:pt x="1" y="193"/>
                    <a:pt x="1" y="199"/>
                  </a:cubicBezTo>
                  <a:cubicBezTo>
                    <a:pt x="1" y="206"/>
                    <a:pt x="1" y="206"/>
                    <a:pt x="1" y="212"/>
                  </a:cubicBezTo>
                  <a:cubicBezTo>
                    <a:pt x="1" y="222"/>
                    <a:pt x="8" y="227"/>
                    <a:pt x="16" y="227"/>
                  </a:cubicBezTo>
                  <a:cubicBezTo>
                    <a:pt x="19" y="227"/>
                    <a:pt x="23" y="227"/>
                    <a:pt x="26" y="225"/>
                  </a:cubicBezTo>
                  <a:cubicBezTo>
                    <a:pt x="32" y="225"/>
                    <a:pt x="45" y="219"/>
                    <a:pt x="52" y="206"/>
                  </a:cubicBezTo>
                  <a:lnTo>
                    <a:pt x="64" y="180"/>
                  </a:lnTo>
                  <a:cubicBezTo>
                    <a:pt x="71" y="168"/>
                    <a:pt x="83" y="149"/>
                    <a:pt x="90" y="136"/>
                  </a:cubicBezTo>
                  <a:lnTo>
                    <a:pt x="109" y="85"/>
                  </a:lnTo>
                  <a:lnTo>
                    <a:pt x="128" y="28"/>
                  </a:lnTo>
                  <a:cubicBezTo>
                    <a:pt x="132" y="14"/>
                    <a:pt x="121" y="1"/>
                    <a:pt x="1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7566394" y="1623655"/>
              <a:ext cx="22992" cy="38106"/>
            </a:xfrm>
            <a:custGeom>
              <a:rect b="b" l="l" r="r" t="t"/>
              <a:pathLst>
                <a:path extrusionOk="0" h="179" w="108">
                  <a:moveTo>
                    <a:pt x="78" y="1"/>
                  </a:moveTo>
                  <a:cubicBezTo>
                    <a:pt x="70" y="1"/>
                    <a:pt x="64" y="4"/>
                    <a:pt x="61" y="13"/>
                  </a:cubicBezTo>
                  <a:cubicBezTo>
                    <a:pt x="55" y="38"/>
                    <a:pt x="42" y="57"/>
                    <a:pt x="30" y="83"/>
                  </a:cubicBezTo>
                  <a:cubicBezTo>
                    <a:pt x="17" y="108"/>
                    <a:pt x="11" y="134"/>
                    <a:pt x="4" y="166"/>
                  </a:cubicBezTo>
                  <a:cubicBezTo>
                    <a:pt x="0" y="173"/>
                    <a:pt x="6" y="179"/>
                    <a:pt x="13" y="179"/>
                  </a:cubicBezTo>
                  <a:cubicBezTo>
                    <a:pt x="17" y="179"/>
                    <a:pt x="21" y="177"/>
                    <a:pt x="23" y="172"/>
                  </a:cubicBezTo>
                  <a:cubicBezTo>
                    <a:pt x="42" y="153"/>
                    <a:pt x="55" y="127"/>
                    <a:pt x="68" y="102"/>
                  </a:cubicBezTo>
                  <a:lnTo>
                    <a:pt x="100" y="26"/>
                  </a:lnTo>
                  <a:cubicBezTo>
                    <a:pt x="108" y="13"/>
                    <a:pt x="92" y="1"/>
                    <a:pt x="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p:nvPr/>
          </p:nvSpPr>
          <p:spPr>
            <a:xfrm>
              <a:off x="7766718" y="1195758"/>
              <a:ext cx="25333" cy="41513"/>
            </a:xfrm>
            <a:custGeom>
              <a:rect b="b" l="l" r="r" t="t"/>
              <a:pathLst>
                <a:path extrusionOk="0" h="195" w="119">
                  <a:moveTo>
                    <a:pt x="25" y="0"/>
                  </a:moveTo>
                  <a:cubicBezTo>
                    <a:pt x="12" y="0"/>
                    <a:pt x="0" y="10"/>
                    <a:pt x="4" y="28"/>
                  </a:cubicBezTo>
                  <a:cubicBezTo>
                    <a:pt x="10" y="59"/>
                    <a:pt x="23" y="85"/>
                    <a:pt x="35" y="117"/>
                  </a:cubicBezTo>
                  <a:cubicBezTo>
                    <a:pt x="42" y="129"/>
                    <a:pt x="48" y="142"/>
                    <a:pt x="61" y="155"/>
                  </a:cubicBezTo>
                  <a:cubicBezTo>
                    <a:pt x="67" y="167"/>
                    <a:pt x="80" y="180"/>
                    <a:pt x="93" y="193"/>
                  </a:cubicBezTo>
                  <a:cubicBezTo>
                    <a:pt x="95" y="194"/>
                    <a:pt x="97" y="195"/>
                    <a:pt x="100" y="195"/>
                  </a:cubicBezTo>
                  <a:cubicBezTo>
                    <a:pt x="110" y="195"/>
                    <a:pt x="118" y="184"/>
                    <a:pt x="118" y="174"/>
                  </a:cubicBezTo>
                  <a:cubicBezTo>
                    <a:pt x="112" y="161"/>
                    <a:pt x="105" y="148"/>
                    <a:pt x="99" y="136"/>
                  </a:cubicBezTo>
                  <a:cubicBezTo>
                    <a:pt x="93" y="123"/>
                    <a:pt x="80" y="110"/>
                    <a:pt x="74" y="98"/>
                  </a:cubicBezTo>
                  <a:cubicBezTo>
                    <a:pt x="61" y="72"/>
                    <a:pt x="55" y="47"/>
                    <a:pt x="48" y="21"/>
                  </a:cubicBezTo>
                  <a:cubicBezTo>
                    <a:pt x="45" y="7"/>
                    <a:pt x="35" y="0"/>
                    <a:pt x="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7"/>
            <p:cNvSpPr/>
            <p:nvPr/>
          </p:nvSpPr>
          <p:spPr>
            <a:xfrm>
              <a:off x="7970236" y="1163612"/>
              <a:ext cx="12560" cy="48325"/>
            </a:xfrm>
            <a:custGeom>
              <a:rect b="b" l="l" r="r" t="t"/>
              <a:pathLst>
                <a:path extrusionOk="0" h="227" w="59">
                  <a:moveTo>
                    <a:pt x="26" y="1"/>
                  </a:moveTo>
                  <a:cubicBezTo>
                    <a:pt x="15" y="1"/>
                    <a:pt x="4" y="7"/>
                    <a:pt x="1" y="20"/>
                  </a:cubicBezTo>
                  <a:cubicBezTo>
                    <a:pt x="1" y="45"/>
                    <a:pt x="1" y="77"/>
                    <a:pt x="1" y="109"/>
                  </a:cubicBezTo>
                  <a:lnTo>
                    <a:pt x="1" y="153"/>
                  </a:lnTo>
                  <a:lnTo>
                    <a:pt x="1" y="179"/>
                  </a:lnTo>
                  <a:cubicBezTo>
                    <a:pt x="1" y="185"/>
                    <a:pt x="1" y="198"/>
                    <a:pt x="1" y="210"/>
                  </a:cubicBezTo>
                  <a:cubicBezTo>
                    <a:pt x="6" y="222"/>
                    <a:pt x="16" y="227"/>
                    <a:pt x="25" y="227"/>
                  </a:cubicBezTo>
                  <a:cubicBezTo>
                    <a:pt x="37" y="227"/>
                    <a:pt x="48" y="218"/>
                    <a:pt x="52" y="204"/>
                  </a:cubicBezTo>
                  <a:cubicBezTo>
                    <a:pt x="58" y="198"/>
                    <a:pt x="58" y="185"/>
                    <a:pt x="52" y="172"/>
                  </a:cubicBezTo>
                  <a:lnTo>
                    <a:pt x="52" y="109"/>
                  </a:lnTo>
                  <a:cubicBezTo>
                    <a:pt x="52" y="77"/>
                    <a:pt x="52" y="45"/>
                    <a:pt x="52" y="20"/>
                  </a:cubicBezTo>
                  <a:cubicBezTo>
                    <a:pt x="49" y="7"/>
                    <a:pt x="37" y="1"/>
                    <a:pt x="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p:nvPr/>
          </p:nvSpPr>
          <p:spPr>
            <a:xfrm>
              <a:off x="7994718" y="1155097"/>
              <a:ext cx="11709" cy="39384"/>
            </a:xfrm>
            <a:custGeom>
              <a:rect b="b" l="l" r="r" t="t"/>
              <a:pathLst>
                <a:path extrusionOk="0" h="185" w="55">
                  <a:moveTo>
                    <a:pt x="28" y="1"/>
                  </a:moveTo>
                  <a:cubicBezTo>
                    <a:pt x="17" y="1"/>
                    <a:pt x="7" y="7"/>
                    <a:pt x="7" y="22"/>
                  </a:cubicBezTo>
                  <a:cubicBezTo>
                    <a:pt x="7" y="47"/>
                    <a:pt x="7" y="72"/>
                    <a:pt x="0" y="104"/>
                  </a:cubicBezTo>
                  <a:cubicBezTo>
                    <a:pt x="0" y="117"/>
                    <a:pt x="0" y="130"/>
                    <a:pt x="0" y="142"/>
                  </a:cubicBezTo>
                  <a:cubicBezTo>
                    <a:pt x="0" y="155"/>
                    <a:pt x="0" y="168"/>
                    <a:pt x="7" y="180"/>
                  </a:cubicBezTo>
                  <a:cubicBezTo>
                    <a:pt x="7" y="183"/>
                    <a:pt x="10" y="185"/>
                    <a:pt x="14" y="185"/>
                  </a:cubicBezTo>
                  <a:cubicBezTo>
                    <a:pt x="20" y="185"/>
                    <a:pt x="28" y="182"/>
                    <a:pt x="32" y="174"/>
                  </a:cubicBezTo>
                  <a:cubicBezTo>
                    <a:pt x="32" y="161"/>
                    <a:pt x="38" y="155"/>
                    <a:pt x="38" y="142"/>
                  </a:cubicBezTo>
                  <a:cubicBezTo>
                    <a:pt x="45" y="130"/>
                    <a:pt x="45" y="117"/>
                    <a:pt x="45" y="104"/>
                  </a:cubicBezTo>
                  <a:lnTo>
                    <a:pt x="51" y="28"/>
                  </a:lnTo>
                  <a:cubicBezTo>
                    <a:pt x="55" y="10"/>
                    <a:pt x="41" y="1"/>
                    <a:pt x="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p:nvPr/>
          </p:nvSpPr>
          <p:spPr>
            <a:xfrm>
              <a:off x="7666876" y="1334345"/>
              <a:ext cx="50667" cy="61949"/>
            </a:xfrm>
            <a:custGeom>
              <a:rect b="b" l="l" r="r" t="t"/>
              <a:pathLst>
                <a:path extrusionOk="0" h="291" w="238">
                  <a:moveTo>
                    <a:pt x="198" y="1"/>
                  </a:moveTo>
                  <a:cubicBezTo>
                    <a:pt x="191" y="1"/>
                    <a:pt x="185" y="2"/>
                    <a:pt x="180" y="6"/>
                  </a:cubicBezTo>
                  <a:cubicBezTo>
                    <a:pt x="168" y="18"/>
                    <a:pt x="161" y="31"/>
                    <a:pt x="155" y="50"/>
                  </a:cubicBezTo>
                  <a:cubicBezTo>
                    <a:pt x="149" y="63"/>
                    <a:pt x="149" y="69"/>
                    <a:pt x="142" y="82"/>
                  </a:cubicBezTo>
                  <a:cubicBezTo>
                    <a:pt x="136" y="95"/>
                    <a:pt x="123" y="126"/>
                    <a:pt x="110" y="146"/>
                  </a:cubicBezTo>
                  <a:cubicBezTo>
                    <a:pt x="85" y="184"/>
                    <a:pt x="60" y="222"/>
                    <a:pt x="22" y="247"/>
                  </a:cubicBezTo>
                  <a:cubicBezTo>
                    <a:pt x="1" y="263"/>
                    <a:pt x="18" y="291"/>
                    <a:pt x="38" y="291"/>
                  </a:cubicBezTo>
                  <a:cubicBezTo>
                    <a:pt x="43" y="291"/>
                    <a:pt x="48" y="289"/>
                    <a:pt x="53" y="285"/>
                  </a:cubicBezTo>
                  <a:cubicBezTo>
                    <a:pt x="91" y="254"/>
                    <a:pt x="130" y="222"/>
                    <a:pt x="168" y="184"/>
                  </a:cubicBezTo>
                  <a:cubicBezTo>
                    <a:pt x="180" y="158"/>
                    <a:pt x="199" y="139"/>
                    <a:pt x="212" y="114"/>
                  </a:cubicBezTo>
                  <a:cubicBezTo>
                    <a:pt x="225" y="95"/>
                    <a:pt x="238" y="63"/>
                    <a:pt x="238" y="31"/>
                  </a:cubicBezTo>
                  <a:cubicBezTo>
                    <a:pt x="233" y="13"/>
                    <a:pt x="215" y="1"/>
                    <a:pt x="1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7722651" y="1347970"/>
              <a:ext cx="16605" cy="22140"/>
            </a:xfrm>
            <a:custGeom>
              <a:rect b="b" l="l" r="r" t="t"/>
              <a:pathLst>
                <a:path extrusionOk="0" h="104" w="78">
                  <a:moveTo>
                    <a:pt x="56" y="1"/>
                  </a:moveTo>
                  <a:cubicBezTo>
                    <a:pt x="52" y="1"/>
                    <a:pt x="49" y="2"/>
                    <a:pt x="45" y="5"/>
                  </a:cubicBezTo>
                  <a:cubicBezTo>
                    <a:pt x="39" y="12"/>
                    <a:pt x="33" y="12"/>
                    <a:pt x="33" y="18"/>
                  </a:cubicBezTo>
                  <a:lnTo>
                    <a:pt x="20" y="31"/>
                  </a:lnTo>
                  <a:lnTo>
                    <a:pt x="7" y="62"/>
                  </a:lnTo>
                  <a:cubicBezTo>
                    <a:pt x="1" y="69"/>
                    <a:pt x="1" y="75"/>
                    <a:pt x="1" y="82"/>
                  </a:cubicBezTo>
                  <a:cubicBezTo>
                    <a:pt x="1" y="88"/>
                    <a:pt x="7" y="94"/>
                    <a:pt x="7" y="94"/>
                  </a:cubicBezTo>
                  <a:cubicBezTo>
                    <a:pt x="12" y="99"/>
                    <a:pt x="20" y="103"/>
                    <a:pt x="26" y="103"/>
                  </a:cubicBezTo>
                  <a:cubicBezTo>
                    <a:pt x="28" y="103"/>
                    <a:pt x="31" y="102"/>
                    <a:pt x="33" y="101"/>
                  </a:cubicBezTo>
                  <a:cubicBezTo>
                    <a:pt x="39" y="101"/>
                    <a:pt x="45" y="101"/>
                    <a:pt x="52" y="94"/>
                  </a:cubicBezTo>
                  <a:lnTo>
                    <a:pt x="71" y="62"/>
                  </a:lnTo>
                  <a:lnTo>
                    <a:pt x="77" y="50"/>
                  </a:lnTo>
                  <a:lnTo>
                    <a:pt x="77" y="43"/>
                  </a:lnTo>
                  <a:lnTo>
                    <a:pt x="77" y="31"/>
                  </a:lnTo>
                  <a:lnTo>
                    <a:pt x="77" y="24"/>
                  </a:lnTo>
                  <a:lnTo>
                    <a:pt x="77" y="18"/>
                  </a:lnTo>
                  <a:cubicBezTo>
                    <a:pt x="77" y="12"/>
                    <a:pt x="71" y="5"/>
                    <a:pt x="71" y="5"/>
                  </a:cubicBezTo>
                  <a:cubicBezTo>
                    <a:pt x="65" y="2"/>
                    <a:pt x="60" y="1"/>
                    <a:pt x="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8213776" y="1336474"/>
              <a:ext cx="16605" cy="83238"/>
            </a:xfrm>
            <a:custGeom>
              <a:rect b="b" l="l" r="r" t="t"/>
              <a:pathLst>
                <a:path extrusionOk="0" h="391" w="78">
                  <a:moveTo>
                    <a:pt x="31" y="1"/>
                  </a:moveTo>
                  <a:cubicBezTo>
                    <a:pt x="22" y="1"/>
                    <a:pt x="11" y="10"/>
                    <a:pt x="7" y="21"/>
                  </a:cubicBezTo>
                  <a:cubicBezTo>
                    <a:pt x="1" y="47"/>
                    <a:pt x="1" y="78"/>
                    <a:pt x="1" y="104"/>
                  </a:cubicBezTo>
                  <a:lnTo>
                    <a:pt x="1" y="193"/>
                  </a:lnTo>
                  <a:lnTo>
                    <a:pt x="1" y="282"/>
                  </a:lnTo>
                  <a:lnTo>
                    <a:pt x="1" y="320"/>
                  </a:lnTo>
                  <a:cubicBezTo>
                    <a:pt x="1" y="339"/>
                    <a:pt x="1" y="358"/>
                    <a:pt x="7" y="377"/>
                  </a:cubicBezTo>
                  <a:cubicBezTo>
                    <a:pt x="16" y="386"/>
                    <a:pt x="28" y="391"/>
                    <a:pt x="39" y="391"/>
                  </a:cubicBezTo>
                  <a:cubicBezTo>
                    <a:pt x="52" y="391"/>
                    <a:pt x="64" y="384"/>
                    <a:pt x="71" y="371"/>
                  </a:cubicBezTo>
                  <a:cubicBezTo>
                    <a:pt x="77" y="358"/>
                    <a:pt x="77" y="339"/>
                    <a:pt x="77" y="320"/>
                  </a:cubicBezTo>
                  <a:lnTo>
                    <a:pt x="77" y="282"/>
                  </a:lnTo>
                  <a:lnTo>
                    <a:pt x="71" y="186"/>
                  </a:lnTo>
                  <a:cubicBezTo>
                    <a:pt x="71" y="129"/>
                    <a:pt x="58" y="72"/>
                    <a:pt x="45" y="15"/>
                  </a:cubicBezTo>
                  <a:cubicBezTo>
                    <a:pt x="43" y="5"/>
                    <a:pt x="37"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p:nvPr/>
          </p:nvSpPr>
          <p:spPr>
            <a:xfrm>
              <a:off x="8192275" y="1370536"/>
              <a:ext cx="12347" cy="40448"/>
            </a:xfrm>
            <a:custGeom>
              <a:rect b="b" l="l" r="r" t="t"/>
              <a:pathLst>
                <a:path extrusionOk="0" h="190" w="58">
                  <a:moveTo>
                    <a:pt x="32" y="1"/>
                  </a:moveTo>
                  <a:cubicBezTo>
                    <a:pt x="19" y="1"/>
                    <a:pt x="6" y="7"/>
                    <a:pt x="6" y="20"/>
                  </a:cubicBezTo>
                  <a:cubicBezTo>
                    <a:pt x="6" y="45"/>
                    <a:pt x="0" y="71"/>
                    <a:pt x="0" y="96"/>
                  </a:cubicBezTo>
                  <a:lnTo>
                    <a:pt x="0" y="134"/>
                  </a:lnTo>
                  <a:cubicBezTo>
                    <a:pt x="0" y="141"/>
                    <a:pt x="0" y="147"/>
                    <a:pt x="0" y="153"/>
                  </a:cubicBezTo>
                  <a:cubicBezTo>
                    <a:pt x="0" y="166"/>
                    <a:pt x="6" y="173"/>
                    <a:pt x="13" y="179"/>
                  </a:cubicBezTo>
                  <a:cubicBezTo>
                    <a:pt x="17" y="186"/>
                    <a:pt x="22" y="189"/>
                    <a:pt x="28" y="189"/>
                  </a:cubicBezTo>
                  <a:cubicBezTo>
                    <a:pt x="32" y="189"/>
                    <a:pt x="36" y="188"/>
                    <a:pt x="38" y="185"/>
                  </a:cubicBezTo>
                  <a:cubicBezTo>
                    <a:pt x="45" y="179"/>
                    <a:pt x="51" y="173"/>
                    <a:pt x="51" y="166"/>
                  </a:cubicBezTo>
                  <a:cubicBezTo>
                    <a:pt x="51" y="160"/>
                    <a:pt x="51" y="153"/>
                    <a:pt x="51" y="147"/>
                  </a:cubicBezTo>
                  <a:lnTo>
                    <a:pt x="51" y="109"/>
                  </a:lnTo>
                  <a:cubicBezTo>
                    <a:pt x="51" y="96"/>
                    <a:pt x="51" y="58"/>
                    <a:pt x="57" y="26"/>
                  </a:cubicBezTo>
                  <a:cubicBezTo>
                    <a:pt x="57" y="14"/>
                    <a:pt x="45" y="1"/>
                    <a:pt x="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7785027" y="1180217"/>
              <a:ext cx="38106" cy="70252"/>
            </a:xfrm>
            <a:custGeom>
              <a:rect b="b" l="l" r="r" t="t"/>
              <a:pathLst>
                <a:path extrusionOk="0" h="330" w="179">
                  <a:moveTo>
                    <a:pt x="40" y="1"/>
                  </a:moveTo>
                  <a:cubicBezTo>
                    <a:pt x="32" y="1"/>
                    <a:pt x="24" y="4"/>
                    <a:pt x="19" y="12"/>
                  </a:cubicBezTo>
                  <a:cubicBezTo>
                    <a:pt x="0" y="69"/>
                    <a:pt x="0" y="132"/>
                    <a:pt x="19" y="190"/>
                  </a:cubicBezTo>
                  <a:cubicBezTo>
                    <a:pt x="32" y="221"/>
                    <a:pt x="45" y="247"/>
                    <a:pt x="64" y="272"/>
                  </a:cubicBezTo>
                  <a:cubicBezTo>
                    <a:pt x="83" y="291"/>
                    <a:pt x="115" y="329"/>
                    <a:pt x="146" y="329"/>
                  </a:cubicBezTo>
                  <a:cubicBezTo>
                    <a:pt x="166" y="323"/>
                    <a:pt x="178" y="304"/>
                    <a:pt x="172" y="285"/>
                  </a:cubicBezTo>
                  <a:cubicBezTo>
                    <a:pt x="166" y="272"/>
                    <a:pt x="153" y="259"/>
                    <a:pt x="140" y="253"/>
                  </a:cubicBezTo>
                  <a:cubicBezTo>
                    <a:pt x="127" y="247"/>
                    <a:pt x="121" y="234"/>
                    <a:pt x="115" y="228"/>
                  </a:cubicBezTo>
                  <a:cubicBezTo>
                    <a:pt x="96" y="209"/>
                    <a:pt x="83" y="190"/>
                    <a:pt x="77" y="164"/>
                  </a:cubicBezTo>
                  <a:cubicBezTo>
                    <a:pt x="51" y="120"/>
                    <a:pt x="51" y="69"/>
                    <a:pt x="64" y="24"/>
                  </a:cubicBezTo>
                  <a:cubicBezTo>
                    <a:pt x="64" y="9"/>
                    <a:pt x="52" y="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7812063" y="1113371"/>
              <a:ext cx="173927" cy="145613"/>
            </a:xfrm>
            <a:custGeom>
              <a:rect b="b" l="l" r="r" t="t"/>
              <a:pathLst>
                <a:path extrusionOk="0" h="684" w="817">
                  <a:moveTo>
                    <a:pt x="324" y="135"/>
                  </a:moveTo>
                  <a:cubicBezTo>
                    <a:pt x="388" y="135"/>
                    <a:pt x="446" y="186"/>
                    <a:pt x="452" y="249"/>
                  </a:cubicBezTo>
                  <a:cubicBezTo>
                    <a:pt x="457" y="325"/>
                    <a:pt x="397" y="381"/>
                    <a:pt x="327" y="381"/>
                  </a:cubicBezTo>
                  <a:cubicBezTo>
                    <a:pt x="310" y="381"/>
                    <a:pt x="292" y="378"/>
                    <a:pt x="274" y="370"/>
                  </a:cubicBezTo>
                  <a:cubicBezTo>
                    <a:pt x="236" y="351"/>
                    <a:pt x="210" y="307"/>
                    <a:pt x="204" y="262"/>
                  </a:cubicBezTo>
                  <a:cubicBezTo>
                    <a:pt x="204" y="211"/>
                    <a:pt x="236" y="167"/>
                    <a:pt x="280" y="141"/>
                  </a:cubicBezTo>
                  <a:lnTo>
                    <a:pt x="286" y="141"/>
                  </a:lnTo>
                  <a:cubicBezTo>
                    <a:pt x="299" y="137"/>
                    <a:pt x="312" y="135"/>
                    <a:pt x="324" y="135"/>
                  </a:cubicBezTo>
                  <a:close/>
                  <a:moveTo>
                    <a:pt x="374" y="1"/>
                  </a:moveTo>
                  <a:cubicBezTo>
                    <a:pt x="325" y="1"/>
                    <a:pt x="275" y="11"/>
                    <a:pt x="229" y="33"/>
                  </a:cubicBezTo>
                  <a:cubicBezTo>
                    <a:pt x="172" y="52"/>
                    <a:pt x="127" y="97"/>
                    <a:pt x="102" y="154"/>
                  </a:cubicBezTo>
                  <a:cubicBezTo>
                    <a:pt x="77" y="179"/>
                    <a:pt x="58" y="218"/>
                    <a:pt x="45" y="249"/>
                  </a:cubicBezTo>
                  <a:cubicBezTo>
                    <a:pt x="0" y="408"/>
                    <a:pt x="70" y="567"/>
                    <a:pt x="210" y="643"/>
                  </a:cubicBezTo>
                  <a:cubicBezTo>
                    <a:pt x="264" y="671"/>
                    <a:pt x="318" y="684"/>
                    <a:pt x="370" y="684"/>
                  </a:cubicBezTo>
                  <a:cubicBezTo>
                    <a:pt x="622" y="684"/>
                    <a:pt x="816" y="384"/>
                    <a:pt x="642" y="141"/>
                  </a:cubicBezTo>
                  <a:cubicBezTo>
                    <a:pt x="581" y="50"/>
                    <a:pt x="479" y="1"/>
                    <a:pt x="3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8223995" y="1181494"/>
              <a:ext cx="53647" cy="160728"/>
            </a:xfrm>
            <a:custGeom>
              <a:rect b="b" l="l" r="r" t="t"/>
              <a:pathLst>
                <a:path extrusionOk="0" h="755" w="252">
                  <a:moveTo>
                    <a:pt x="29" y="1"/>
                  </a:moveTo>
                  <a:cubicBezTo>
                    <a:pt x="15" y="1"/>
                    <a:pt x="1" y="12"/>
                    <a:pt x="10" y="31"/>
                  </a:cubicBezTo>
                  <a:cubicBezTo>
                    <a:pt x="42" y="101"/>
                    <a:pt x="74" y="171"/>
                    <a:pt x="99" y="247"/>
                  </a:cubicBezTo>
                  <a:cubicBezTo>
                    <a:pt x="112" y="285"/>
                    <a:pt x="124" y="323"/>
                    <a:pt x="137" y="362"/>
                  </a:cubicBezTo>
                  <a:cubicBezTo>
                    <a:pt x="143" y="393"/>
                    <a:pt x="150" y="425"/>
                    <a:pt x="162" y="457"/>
                  </a:cubicBezTo>
                  <a:lnTo>
                    <a:pt x="156" y="457"/>
                  </a:lnTo>
                  <a:cubicBezTo>
                    <a:pt x="143" y="457"/>
                    <a:pt x="131" y="470"/>
                    <a:pt x="131" y="482"/>
                  </a:cubicBezTo>
                  <a:cubicBezTo>
                    <a:pt x="131" y="527"/>
                    <a:pt x="124" y="565"/>
                    <a:pt x="124" y="609"/>
                  </a:cubicBezTo>
                  <a:lnTo>
                    <a:pt x="124" y="679"/>
                  </a:lnTo>
                  <a:cubicBezTo>
                    <a:pt x="124" y="698"/>
                    <a:pt x="124" y="724"/>
                    <a:pt x="131" y="743"/>
                  </a:cubicBezTo>
                  <a:cubicBezTo>
                    <a:pt x="131" y="750"/>
                    <a:pt x="138" y="755"/>
                    <a:pt x="146" y="755"/>
                  </a:cubicBezTo>
                  <a:cubicBezTo>
                    <a:pt x="153" y="755"/>
                    <a:pt x="160" y="751"/>
                    <a:pt x="162" y="743"/>
                  </a:cubicBezTo>
                  <a:cubicBezTo>
                    <a:pt x="169" y="724"/>
                    <a:pt x="175" y="698"/>
                    <a:pt x="175" y="679"/>
                  </a:cubicBezTo>
                  <a:lnTo>
                    <a:pt x="175" y="616"/>
                  </a:lnTo>
                  <a:lnTo>
                    <a:pt x="175" y="482"/>
                  </a:lnTo>
                  <a:lnTo>
                    <a:pt x="175" y="470"/>
                  </a:lnTo>
                  <a:cubicBezTo>
                    <a:pt x="185" y="477"/>
                    <a:pt x="196" y="481"/>
                    <a:pt x="207" y="481"/>
                  </a:cubicBezTo>
                  <a:cubicBezTo>
                    <a:pt x="223" y="481"/>
                    <a:pt x="237" y="472"/>
                    <a:pt x="245" y="457"/>
                  </a:cubicBezTo>
                  <a:cubicBezTo>
                    <a:pt x="251" y="431"/>
                    <a:pt x="251" y="406"/>
                    <a:pt x="245" y="387"/>
                  </a:cubicBezTo>
                  <a:cubicBezTo>
                    <a:pt x="239" y="368"/>
                    <a:pt x="232" y="342"/>
                    <a:pt x="226" y="323"/>
                  </a:cubicBezTo>
                  <a:cubicBezTo>
                    <a:pt x="213" y="285"/>
                    <a:pt x="194" y="247"/>
                    <a:pt x="182" y="209"/>
                  </a:cubicBezTo>
                  <a:cubicBezTo>
                    <a:pt x="143" y="139"/>
                    <a:pt x="99" y="69"/>
                    <a:pt x="42" y="6"/>
                  </a:cubicBezTo>
                  <a:cubicBezTo>
                    <a:pt x="38" y="2"/>
                    <a:pt x="34"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7414607" y="1604709"/>
              <a:ext cx="59395" cy="39597"/>
            </a:xfrm>
            <a:custGeom>
              <a:rect b="b" l="l" r="r" t="t"/>
              <a:pathLst>
                <a:path extrusionOk="0" h="186" w="279">
                  <a:moveTo>
                    <a:pt x="241" y="0"/>
                  </a:moveTo>
                  <a:cubicBezTo>
                    <a:pt x="234" y="7"/>
                    <a:pt x="228" y="7"/>
                    <a:pt x="222" y="13"/>
                  </a:cubicBezTo>
                  <a:cubicBezTo>
                    <a:pt x="215" y="19"/>
                    <a:pt x="209" y="26"/>
                    <a:pt x="196" y="32"/>
                  </a:cubicBezTo>
                  <a:cubicBezTo>
                    <a:pt x="183" y="45"/>
                    <a:pt x="164" y="64"/>
                    <a:pt x="145" y="77"/>
                  </a:cubicBezTo>
                  <a:cubicBezTo>
                    <a:pt x="107" y="96"/>
                    <a:pt x="69" y="115"/>
                    <a:pt x="25" y="127"/>
                  </a:cubicBezTo>
                  <a:cubicBezTo>
                    <a:pt x="1" y="139"/>
                    <a:pt x="10" y="185"/>
                    <a:pt x="38" y="185"/>
                  </a:cubicBezTo>
                  <a:cubicBezTo>
                    <a:pt x="40" y="185"/>
                    <a:pt x="42" y="185"/>
                    <a:pt x="44" y="185"/>
                  </a:cubicBezTo>
                  <a:cubicBezTo>
                    <a:pt x="88" y="172"/>
                    <a:pt x="139" y="159"/>
                    <a:pt x="183" y="134"/>
                  </a:cubicBezTo>
                  <a:cubicBezTo>
                    <a:pt x="202" y="121"/>
                    <a:pt x="222" y="108"/>
                    <a:pt x="241" y="89"/>
                  </a:cubicBezTo>
                  <a:cubicBezTo>
                    <a:pt x="253" y="83"/>
                    <a:pt x="266" y="70"/>
                    <a:pt x="272" y="64"/>
                  </a:cubicBezTo>
                  <a:lnTo>
                    <a:pt x="279" y="51"/>
                  </a:lnTo>
                  <a:lnTo>
                    <a:pt x="279" y="38"/>
                  </a:lnTo>
                  <a:lnTo>
                    <a:pt x="279" y="32"/>
                  </a:lnTo>
                  <a:cubicBezTo>
                    <a:pt x="279" y="26"/>
                    <a:pt x="279" y="26"/>
                    <a:pt x="279" y="19"/>
                  </a:cubicBezTo>
                  <a:cubicBezTo>
                    <a:pt x="279" y="13"/>
                    <a:pt x="272" y="0"/>
                    <a:pt x="2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7"/>
            <p:cNvSpPr/>
            <p:nvPr/>
          </p:nvSpPr>
          <p:spPr>
            <a:xfrm>
              <a:off x="8503938" y="1810142"/>
              <a:ext cx="43003" cy="109849"/>
            </a:xfrm>
            <a:custGeom>
              <a:rect b="b" l="l" r="r" t="t"/>
              <a:pathLst>
                <a:path extrusionOk="0" h="516" w="202">
                  <a:moveTo>
                    <a:pt x="21" y="0"/>
                  </a:moveTo>
                  <a:cubicBezTo>
                    <a:pt x="11" y="0"/>
                    <a:pt x="0" y="11"/>
                    <a:pt x="4" y="27"/>
                  </a:cubicBezTo>
                  <a:cubicBezTo>
                    <a:pt x="29" y="103"/>
                    <a:pt x="55" y="192"/>
                    <a:pt x="80" y="275"/>
                  </a:cubicBezTo>
                  <a:cubicBezTo>
                    <a:pt x="99" y="357"/>
                    <a:pt x="131" y="440"/>
                    <a:pt x="176" y="510"/>
                  </a:cubicBezTo>
                  <a:cubicBezTo>
                    <a:pt x="178" y="514"/>
                    <a:pt x="181" y="515"/>
                    <a:pt x="184" y="515"/>
                  </a:cubicBezTo>
                  <a:cubicBezTo>
                    <a:pt x="192" y="515"/>
                    <a:pt x="201" y="508"/>
                    <a:pt x="201" y="503"/>
                  </a:cubicBezTo>
                  <a:cubicBezTo>
                    <a:pt x="188" y="414"/>
                    <a:pt x="163" y="332"/>
                    <a:pt x="131" y="255"/>
                  </a:cubicBezTo>
                  <a:cubicBezTo>
                    <a:pt x="99" y="173"/>
                    <a:pt x="68" y="90"/>
                    <a:pt x="36" y="14"/>
                  </a:cubicBezTo>
                  <a:cubicBezTo>
                    <a:pt x="33" y="4"/>
                    <a:pt x="27"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p:nvPr/>
          </p:nvSpPr>
          <p:spPr>
            <a:xfrm>
              <a:off x="8327457" y="1964484"/>
              <a:ext cx="53008" cy="153703"/>
            </a:xfrm>
            <a:custGeom>
              <a:rect b="b" l="l" r="r" t="t"/>
              <a:pathLst>
                <a:path extrusionOk="0" h="722" w="249">
                  <a:moveTo>
                    <a:pt x="29" y="1"/>
                  </a:moveTo>
                  <a:cubicBezTo>
                    <a:pt x="18" y="1"/>
                    <a:pt x="7" y="7"/>
                    <a:pt x="7" y="20"/>
                  </a:cubicBezTo>
                  <a:cubicBezTo>
                    <a:pt x="1" y="147"/>
                    <a:pt x="7" y="274"/>
                    <a:pt x="39" y="401"/>
                  </a:cubicBezTo>
                  <a:cubicBezTo>
                    <a:pt x="58" y="458"/>
                    <a:pt x="77" y="522"/>
                    <a:pt x="102" y="579"/>
                  </a:cubicBezTo>
                  <a:cubicBezTo>
                    <a:pt x="121" y="630"/>
                    <a:pt x="140" y="706"/>
                    <a:pt x="198" y="719"/>
                  </a:cubicBezTo>
                  <a:cubicBezTo>
                    <a:pt x="201" y="721"/>
                    <a:pt x="204" y="721"/>
                    <a:pt x="208" y="721"/>
                  </a:cubicBezTo>
                  <a:cubicBezTo>
                    <a:pt x="217" y="721"/>
                    <a:pt x="225" y="715"/>
                    <a:pt x="229" y="706"/>
                  </a:cubicBezTo>
                  <a:cubicBezTo>
                    <a:pt x="248" y="655"/>
                    <a:pt x="204" y="592"/>
                    <a:pt x="185" y="547"/>
                  </a:cubicBezTo>
                  <a:cubicBezTo>
                    <a:pt x="159" y="490"/>
                    <a:pt x="140" y="433"/>
                    <a:pt x="128" y="376"/>
                  </a:cubicBezTo>
                  <a:cubicBezTo>
                    <a:pt x="90" y="255"/>
                    <a:pt x="64" y="141"/>
                    <a:pt x="51" y="20"/>
                  </a:cubicBezTo>
                  <a:cubicBezTo>
                    <a:pt x="51" y="7"/>
                    <a:pt x="40"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8303613" y="2000248"/>
              <a:ext cx="15966" cy="47686"/>
            </a:xfrm>
            <a:custGeom>
              <a:rect b="b" l="l" r="r" t="t"/>
              <a:pathLst>
                <a:path extrusionOk="0" h="224" w="75">
                  <a:moveTo>
                    <a:pt x="26" y="1"/>
                  </a:moveTo>
                  <a:cubicBezTo>
                    <a:pt x="13" y="1"/>
                    <a:pt x="1" y="9"/>
                    <a:pt x="5" y="23"/>
                  </a:cubicBezTo>
                  <a:cubicBezTo>
                    <a:pt x="11" y="49"/>
                    <a:pt x="17" y="87"/>
                    <a:pt x="24" y="119"/>
                  </a:cubicBezTo>
                  <a:cubicBezTo>
                    <a:pt x="24" y="150"/>
                    <a:pt x="36" y="182"/>
                    <a:pt x="43" y="214"/>
                  </a:cubicBezTo>
                  <a:cubicBezTo>
                    <a:pt x="46" y="220"/>
                    <a:pt x="52" y="224"/>
                    <a:pt x="59" y="224"/>
                  </a:cubicBezTo>
                  <a:cubicBezTo>
                    <a:pt x="65" y="224"/>
                    <a:pt x="71" y="220"/>
                    <a:pt x="74" y="214"/>
                  </a:cubicBezTo>
                  <a:lnTo>
                    <a:pt x="74" y="163"/>
                  </a:lnTo>
                  <a:cubicBezTo>
                    <a:pt x="74" y="144"/>
                    <a:pt x="68" y="131"/>
                    <a:pt x="68" y="112"/>
                  </a:cubicBezTo>
                  <a:lnTo>
                    <a:pt x="49" y="17"/>
                  </a:lnTo>
                  <a:cubicBezTo>
                    <a:pt x="46" y="6"/>
                    <a:pt x="36" y="1"/>
                    <a:pt x="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p:nvPr/>
          </p:nvSpPr>
          <p:spPr>
            <a:xfrm>
              <a:off x="8344700" y="2147990"/>
              <a:ext cx="35339" cy="54286"/>
            </a:xfrm>
            <a:custGeom>
              <a:rect b="b" l="l" r="r" t="t"/>
              <a:pathLst>
                <a:path extrusionOk="0" h="255" w="166">
                  <a:moveTo>
                    <a:pt x="41" y="1"/>
                  </a:moveTo>
                  <a:cubicBezTo>
                    <a:pt x="23" y="1"/>
                    <a:pt x="0" y="18"/>
                    <a:pt x="9" y="35"/>
                  </a:cubicBezTo>
                  <a:lnTo>
                    <a:pt x="66" y="143"/>
                  </a:lnTo>
                  <a:cubicBezTo>
                    <a:pt x="78" y="162"/>
                    <a:pt x="85" y="181"/>
                    <a:pt x="98" y="194"/>
                  </a:cubicBezTo>
                  <a:lnTo>
                    <a:pt x="110" y="219"/>
                  </a:lnTo>
                  <a:cubicBezTo>
                    <a:pt x="117" y="232"/>
                    <a:pt x="123" y="238"/>
                    <a:pt x="136" y="251"/>
                  </a:cubicBezTo>
                  <a:cubicBezTo>
                    <a:pt x="138" y="253"/>
                    <a:pt x="143" y="255"/>
                    <a:pt x="148" y="255"/>
                  </a:cubicBezTo>
                  <a:cubicBezTo>
                    <a:pt x="156" y="255"/>
                    <a:pt x="165" y="250"/>
                    <a:pt x="161" y="238"/>
                  </a:cubicBezTo>
                  <a:cubicBezTo>
                    <a:pt x="161" y="225"/>
                    <a:pt x="161" y="213"/>
                    <a:pt x="155" y="206"/>
                  </a:cubicBezTo>
                  <a:cubicBezTo>
                    <a:pt x="155" y="194"/>
                    <a:pt x="148" y="187"/>
                    <a:pt x="142" y="175"/>
                  </a:cubicBezTo>
                  <a:lnTo>
                    <a:pt x="117" y="124"/>
                  </a:lnTo>
                  <a:cubicBezTo>
                    <a:pt x="98" y="86"/>
                    <a:pt x="78" y="54"/>
                    <a:pt x="59" y="16"/>
                  </a:cubicBezTo>
                  <a:cubicBezTo>
                    <a:pt x="57" y="5"/>
                    <a:pt x="49"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7541487" y="1902108"/>
              <a:ext cx="25333" cy="72807"/>
            </a:xfrm>
            <a:custGeom>
              <a:rect b="b" l="l" r="r" t="t"/>
              <a:pathLst>
                <a:path extrusionOk="0" h="342" w="119">
                  <a:moveTo>
                    <a:pt x="91" y="1"/>
                  </a:moveTo>
                  <a:cubicBezTo>
                    <a:pt x="83" y="1"/>
                    <a:pt x="75" y="5"/>
                    <a:pt x="70" y="14"/>
                  </a:cubicBezTo>
                  <a:cubicBezTo>
                    <a:pt x="45" y="65"/>
                    <a:pt x="32" y="116"/>
                    <a:pt x="20" y="173"/>
                  </a:cubicBezTo>
                  <a:cubicBezTo>
                    <a:pt x="13" y="198"/>
                    <a:pt x="7" y="224"/>
                    <a:pt x="0" y="249"/>
                  </a:cubicBezTo>
                  <a:lnTo>
                    <a:pt x="0" y="287"/>
                  </a:lnTo>
                  <a:cubicBezTo>
                    <a:pt x="0" y="306"/>
                    <a:pt x="7" y="319"/>
                    <a:pt x="7" y="332"/>
                  </a:cubicBezTo>
                  <a:cubicBezTo>
                    <a:pt x="10" y="338"/>
                    <a:pt x="18" y="341"/>
                    <a:pt x="26" y="341"/>
                  </a:cubicBezTo>
                  <a:cubicBezTo>
                    <a:pt x="34" y="341"/>
                    <a:pt x="42" y="338"/>
                    <a:pt x="45" y="332"/>
                  </a:cubicBezTo>
                  <a:cubicBezTo>
                    <a:pt x="51" y="306"/>
                    <a:pt x="58" y="281"/>
                    <a:pt x="58" y="256"/>
                  </a:cubicBezTo>
                  <a:cubicBezTo>
                    <a:pt x="58" y="230"/>
                    <a:pt x="70" y="205"/>
                    <a:pt x="70" y="179"/>
                  </a:cubicBezTo>
                  <a:cubicBezTo>
                    <a:pt x="83" y="128"/>
                    <a:pt x="96" y="78"/>
                    <a:pt x="115" y="33"/>
                  </a:cubicBezTo>
                  <a:cubicBezTo>
                    <a:pt x="119" y="13"/>
                    <a:pt x="105"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7502316" y="1735207"/>
              <a:ext cx="59182" cy="331887"/>
            </a:xfrm>
            <a:custGeom>
              <a:rect b="b" l="l" r="r" t="t"/>
              <a:pathLst>
                <a:path extrusionOk="0" h="1559" w="278">
                  <a:moveTo>
                    <a:pt x="249" y="0"/>
                  </a:moveTo>
                  <a:cubicBezTo>
                    <a:pt x="241" y="0"/>
                    <a:pt x="234" y="5"/>
                    <a:pt x="229" y="16"/>
                  </a:cubicBezTo>
                  <a:cubicBezTo>
                    <a:pt x="134" y="258"/>
                    <a:pt x="70" y="512"/>
                    <a:pt x="32" y="773"/>
                  </a:cubicBezTo>
                  <a:cubicBezTo>
                    <a:pt x="19" y="900"/>
                    <a:pt x="7" y="1027"/>
                    <a:pt x="0" y="1160"/>
                  </a:cubicBezTo>
                  <a:lnTo>
                    <a:pt x="0" y="1351"/>
                  </a:lnTo>
                  <a:cubicBezTo>
                    <a:pt x="0" y="1415"/>
                    <a:pt x="13" y="1478"/>
                    <a:pt x="38" y="1542"/>
                  </a:cubicBezTo>
                  <a:cubicBezTo>
                    <a:pt x="42" y="1552"/>
                    <a:pt x="52" y="1558"/>
                    <a:pt x="64" y="1558"/>
                  </a:cubicBezTo>
                  <a:cubicBezTo>
                    <a:pt x="73" y="1558"/>
                    <a:pt x="83" y="1553"/>
                    <a:pt x="89" y="1542"/>
                  </a:cubicBezTo>
                  <a:cubicBezTo>
                    <a:pt x="102" y="1484"/>
                    <a:pt x="102" y="1421"/>
                    <a:pt x="102" y="1364"/>
                  </a:cubicBezTo>
                  <a:lnTo>
                    <a:pt x="102" y="1179"/>
                  </a:lnTo>
                  <a:cubicBezTo>
                    <a:pt x="102" y="1052"/>
                    <a:pt x="108" y="919"/>
                    <a:pt x="121" y="792"/>
                  </a:cubicBezTo>
                  <a:cubicBezTo>
                    <a:pt x="153" y="538"/>
                    <a:pt x="204" y="283"/>
                    <a:pt x="273" y="36"/>
                  </a:cubicBezTo>
                  <a:cubicBezTo>
                    <a:pt x="277" y="15"/>
                    <a:pt x="263" y="0"/>
                    <a:pt x="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7477834" y="1908069"/>
              <a:ext cx="8303" cy="71529"/>
            </a:xfrm>
            <a:custGeom>
              <a:rect b="b" l="l" r="r" t="t"/>
              <a:pathLst>
                <a:path extrusionOk="0" h="336" w="39">
                  <a:moveTo>
                    <a:pt x="19" y="0"/>
                  </a:moveTo>
                  <a:cubicBezTo>
                    <a:pt x="13" y="0"/>
                    <a:pt x="7" y="4"/>
                    <a:pt x="7" y="12"/>
                  </a:cubicBezTo>
                  <a:lnTo>
                    <a:pt x="7" y="164"/>
                  </a:lnTo>
                  <a:cubicBezTo>
                    <a:pt x="1" y="215"/>
                    <a:pt x="1" y="266"/>
                    <a:pt x="7" y="317"/>
                  </a:cubicBezTo>
                  <a:cubicBezTo>
                    <a:pt x="7" y="329"/>
                    <a:pt x="15" y="336"/>
                    <a:pt x="23" y="336"/>
                  </a:cubicBezTo>
                  <a:cubicBezTo>
                    <a:pt x="31" y="336"/>
                    <a:pt x="39" y="329"/>
                    <a:pt x="39" y="317"/>
                  </a:cubicBezTo>
                  <a:cubicBezTo>
                    <a:pt x="39" y="266"/>
                    <a:pt x="39" y="215"/>
                    <a:pt x="39" y="170"/>
                  </a:cubicBezTo>
                  <a:cubicBezTo>
                    <a:pt x="39" y="120"/>
                    <a:pt x="39" y="69"/>
                    <a:pt x="39" y="18"/>
                  </a:cubicBezTo>
                  <a:cubicBezTo>
                    <a:pt x="39" y="7"/>
                    <a:pt x="28"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7690293" y="1709874"/>
              <a:ext cx="29165" cy="66420"/>
            </a:xfrm>
            <a:custGeom>
              <a:rect b="b" l="l" r="r" t="t"/>
              <a:pathLst>
                <a:path extrusionOk="0" h="312" w="137">
                  <a:moveTo>
                    <a:pt x="115" y="0"/>
                  </a:moveTo>
                  <a:cubicBezTo>
                    <a:pt x="111" y="0"/>
                    <a:pt x="106" y="3"/>
                    <a:pt x="102" y="8"/>
                  </a:cubicBezTo>
                  <a:cubicBezTo>
                    <a:pt x="77" y="53"/>
                    <a:pt x="51" y="97"/>
                    <a:pt x="32" y="148"/>
                  </a:cubicBezTo>
                  <a:cubicBezTo>
                    <a:pt x="26" y="174"/>
                    <a:pt x="20" y="205"/>
                    <a:pt x="13" y="231"/>
                  </a:cubicBezTo>
                  <a:cubicBezTo>
                    <a:pt x="0" y="256"/>
                    <a:pt x="0" y="282"/>
                    <a:pt x="13" y="307"/>
                  </a:cubicBezTo>
                  <a:cubicBezTo>
                    <a:pt x="16" y="310"/>
                    <a:pt x="20" y="312"/>
                    <a:pt x="23" y="312"/>
                  </a:cubicBezTo>
                  <a:cubicBezTo>
                    <a:pt x="26" y="312"/>
                    <a:pt x="29" y="310"/>
                    <a:pt x="32" y="307"/>
                  </a:cubicBezTo>
                  <a:cubicBezTo>
                    <a:pt x="51" y="288"/>
                    <a:pt x="58" y="269"/>
                    <a:pt x="58" y="243"/>
                  </a:cubicBezTo>
                  <a:cubicBezTo>
                    <a:pt x="64" y="218"/>
                    <a:pt x="70" y="193"/>
                    <a:pt x="77" y="167"/>
                  </a:cubicBezTo>
                  <a:cubicBezTo>
                    <a:pt x="89" y="116"/>
                    <a:pt x="108" y="72"/>
                    <a:pt x="128" y="27"/>
                  </a:cubicBezTo>
                  <a:cubicBezTo>
                    <a:pt x="137" y="14"/>
                    <a:pt x="126" y="0"/>
                    <a:pt x="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7725419" y="1709874"/>
              <a:ext cx="16392" cy="36616"/>
            </a:xfrm>
            <a:custGeom>
              <a:rect b="b" l="l" r="r" t="t"/>
              <a:pathLst>
                <a:path extrusionOk="0" h="172" w="77">
                  <a:moveTo>
                    <a:pt x="47" y="0"/>
                  </a:moveTo>
                  <a:cubicBezTo>
                    <a:pt x="41" y="0"/>
                    <a:pt x="32" y="10"/>
                    <a:pt x="32" y="15"/>
                  </a:cubicBezTo>
                  <a:cubicBezTo>
                    <a:pt x="20" y="59"/>
                    <a:pt x="7" y="104"/>
                    <a:pt x="1" y="148"/>
                  </a:cubicBezTo>
                  <a:cubicBezTo>
                    <a:pt x="1" y="164"/>
                    <a:pt x="10" y="172"/>
                    <a:pt x="20" y="172"/>
                  </a:cubicBezTo>
                  <a:cubicBezTo>
                    <a:pt x="27" y="172"/>
                    <a:pt x="34" y="168"/>
                    <a:pt x="39" y="161"/>
                  </a:cubicBezTo>
                  <a:cubicBezTo>
                    <a:pt x="52" y="116"/>
                    <a:pt x="58" y="66"/>
                    <a:pt x="71" y="21"/>
                  </a:cubicBezTo>
                  <a:cubicBezTo>
                    <a:pt x="77" y="8"/>
                    <a:pt x="64" y="8"/>
                    <a:pt x="52" y="2"/>
                  </a:cubicBezTo>
                  <a:cubicBezTo>
                    <a:pt x="50" y="1"/>
                    <a:pt x="49" y="0"/>
                    <a:pt x="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
            <p:cNvSpPr/>
            <p:nvPr/>
          </p:nvSpPr>
          <p:spPr>
            <a:xfrm>
              <a:off x="8196320" y="1473785"/>
              <a:ext cx="39384" cy="38319"/>
            </a:xfrm>
            <a:custGeom>
              <a:rect b="b" l="l" r="r" t="t"/>
              <a:pathLst>
                <a:path extrusionOk="0" h="180" w="185">
                  <a:moveTo>
                    <a:pt x="25" y="1"/>
                  </a:moveTo>
                  <a:cubicBezTo>
                    <a:pt x="19" y="1"/>
                    <a:pt x="13" y="2"/>
                    <a:pt x="7" y="5"/>
                  </a:cubicBezTo>
                  <a:cubicBezTo>
                    <a:pt x="0" y="18"/>
                    <a:pt x="0" y="31"/>
                    <a:pt x="7" y="37"/>
                  </a:cubicBezTo>
                  <a:lnTo>
                    <a:pt x="64" y="101"/>
                  </a:lnTo>
                  <a:cubicBezTo>
                    <a:pt x="83" y="120"/>
                    <a:pt x="102" y="139"/>
                    <a:pt x="121" y="158"/>
                  </a:cubicBezTo>
                  <a:cubicBezTo>
                    <a:pt x="121" y="164"/>
                    <a:pt x="127" y="164"/>
                    <a:pt x="134" y="171"/>
                  </a:cubicBezTo>
                  <a:cubicBezTo>
                    <a:pt x="143" y="175"/>
                    <a:pt x="152" y="179"/>
                    <a:pt x="158" y="179"/>
                  </a:cubicBezTo>
                  <a:cubicBezTo>
                    <a:pt x="161" y="179"/>
                    <a:pt x="164" y="179"/>
                    <a:pt x="165" y="177"/>
                  </a:cubicBezTo>
                  <a:cubicBezTo>
                    <a:pt x="178" y="171"/>
                    <a:pt x="184" y="164"/>
                    <a:pt x="184" y="151"/>
                  </a:cubicBezTo>
                  <a:cubicBezTo>
                    <a:pt x="184" y="139"/>
                    <a:pt x="178" y="132"/>
                    <a:pt x="172" y="126"/>
                  </a:cubicBezTo>
                  <a:cubicBezTo>
                    <a:pt x="146" y="101"/>
                    <a:pt x="127" y="82"/>
                    <a:pt x="108" y="69"/>
                  </a:cubicBezTo>
                  <a:lnTo>
                    <a:pt x="38" y="5"/>
                  </a:lnTo>
                  <a:cubicBezTo>
                    <a:pt x="35" y="2"/>
                    <a:pt x="30"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8160981" y="1487409"/>
              <a:ext cx="53221" cy="50241"/>
            </a:xfrm>
            <a:custGeom>
              <a:rect b="b" l="l" r="r" t="t"/>
              <a:pathLst>
                <a:path extrusionOk="0" h="236" w="250">
                  <a:moveTo>
                    <a:pt x="27" y="0"/>
                  </a:moveTo>
                  <a:cubicBezTo>
                    <a:pt x="22" y="0"/>
                    <a:pt x="17" y="2"/>
                    <a:pt x="14" y="5"/>
                  </a:cubicBezTo>
                  <a:cubicBezTo>
                    <a:pt x="1" y="11"/>
                    <a:pt x="1" y="30"/>
                    <a:pt x="14" y="37"/>
                  </a:cubicBezTo>
                  <a:lnTo>
                    <a:pt x="90" y="132"/>
                  </a:lnTo>
                  <a:cubicBezTo>
                    <a:pt x="109" y="151"/>
                    <a:pt x="122" y="164"/>
                    <a:pt x="134" y="176"/>
                  </a:cubicBezTo>
                  <a:lnTo>
                    <a:pt x="153" y="202"/>
                  </a:lnTo>
                  <a:cubicBezTo>
                    <a:pt x="166" y="208"/>
                    <a:pt x="173" y="221"/>
                    <a:pt x="179" y="227"/>
                  </a:cubicBezTo>
                  <a:cubicBezTo>
                    <a:pt x="186" y="233"/>
                    <a:pt x="194" y="236"/>
                    <a:pt x="202" y="236"/>
                  </a:cubicBezTo>
                  <a:cubicBezTo>
                    <a:pt x="227" y="236"/>
                    <a:pt x="249" y="207"/>
                    <a:pt x="230" y="183"/>
                  </a:cubicBezTo>
                  <a:cubicBezTo>
                    <a:pt x="223" y="170"/>
                    <a:pt x="211" y="164"/>
                    <a:pt x="204" y="157"/>
                  </a:cubicBezTo>
                  <a:lnTo>
                    <a:pt x="185" y="132"/>
                  </a:lnTo>
                  <a:cubicBezTo>
                    <a:pt x="166" y="119"/>
                    <a:pt x="153" y="107"/>
                    <a:pt x="134" y="87"/>
                  </a:cubicBezTo>
                  <a:lnTo>
                    <a:pt x="45" y="5"/>
                  </a:lnTo>
                  <a:cubicBezTo>
                    <a:pt x="39" y="2"/>
                    <a:pt x="33"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8914592" y="2838374"/>
              <a:ext cx="44919" cy="34062"/>
            </a:xfrm>
            <a:custGeom>
              <a:rect b="b" l="l" r="r" t="t"/>
              <a:pathLst>
                <a:path extrusionOk="0" h="160" w="211">
                  <a:moveTo>
                    <a:pt x="191" y="1"/>
                  </a:moveTo>
                  <a:cubicBezTo>
                    <a:pt x="178" y="7"/>
                    <a:pt x="172" y="7"/>
                    <a:pt x="159" y="14"/>
                  </a:cubicBezTo>
                  <a:lnTo>
                    <a:pt x="134" y="26"/>
                  </a:lnTo>
                  <a:cubicBezTo>
                    <a:pt x="121" y="39"/>
                    <a:pt x="109" y="52"/>
                    <a:pt x="90" y="58"/>
                  </a:cubicBezTo>
                  <a:cubicBezTo>
                    <a:pt x="77" y="71"/>
                    <a:pt x="64" y="84"/>
                    <a:pt x="45" y="96"/>
                  </a:cubicBezTo>
                  <a:lnTo>
                    <a:pt x="26" y="109"/>
                  </a:lnTo>
                  <a:cubicBezTo>
                    <a:pt x="20" y="115"/>
                    <a:pt x="13" y="128"/>
                    <a:pt x="7" y="134"/>
                  </a:cubicBezTo>
                  <a:cubicBezTo>
                    <a:pt x="1" y="147"/>
                    <a:pt x="13" y="160"/>
                    <a:pt x="26" y="160"/>
                  </a:cubicBezTo>
                  <a:cubicBezTo>
                    <a:pt x="45" y="153"/>
                    <a:pt x="64" y="147"/>
                    <a:pt x="77" y="134"/>
                  </a:cubicBezTo>
                  <a:lnTo>
                    <a:pt x="128" y="103"/>
                  </a:lnTo>
                  <a:cubicBezTo>
                    <a:pt x="140" y="96"/>
                    <a:pt x="153" y="84"/>
                    <a:pt x="166" y="71"/>
                  </a:cubicBezTo>
                  <a:lnTo>
                    <a:pt x="185" y="58"/>
                  </a:lnTo>
                  <a:cubicBezTo>
                    <a:pt x="198" y="45"/>
                    <a:pt x="198" y="39"/>
                    <a:pt x="204" y="33"/>
                  </a:cubicBezTo>
                  <a:cubicBezTo>
                    <a:pt x="210" y="26"/>
                    <a:pt x="210" y="20"/>
                    <a:pt x="204" y="14"/>
                  </a:cubicBezTo>
                  <a:cubicBezTo>
                    <a:pt x="204" y="7"/>
                    <a:pt x="198"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p:nvPr/>
          </p:nvSpPr>
          <p:spPr>
            <a:xfrm>
              <a:off x="8474986" y="2463911"/>
              <a:ext cx="36616" cy="67697"/>
            </a:xfrm>
            <a:custGeom>
              <a:rect b="b" l="l" r="r" t="t"/>
              <a:pathLst>
                <a:path extrusionOk="0" h="318" w="172">
                  <a:moveTo>
                    <a:pt x="13" y="1"/>
                  </a:moveTo>
                  <a:cubicBezTo>
                    <a:pt x="7" y="1"/>
                    <a:pt x="0" y="8"/>
                    <a:pt x="0" y="19"/>
                  </a:cubicBezTo>
                  <a:cubicBezTo>
                    <a:pt x="7" y="108"/>
                    <a:pt x="32" y="197"/>
                    <a:pt x="89" y="267"/>
                  </a:cubicBezTo>
                  <a:cubicBezTo>
                    <a:pt x="102" y="286"/>
                    <a:pt x="121" y="317"/>
                    <a:pt x="146" y="317"/>
                  </a:cubicBezTo>
                  <a:cubicBezTo>
                    <a:pt x="153" y="317"/>
                    <a:pt x="165" y="305"/>
                    <a:pt x="165" y="298"/>
                  </a:cubicBezTo>
                  <a:cubicBezTo>
                    <a:pt x="172" y="279"/>
                    <a:pt x="165" y="267"/>
                    <a:pt x="153" y="260"/>
                  </a:cubicBezTo>
                  <a:cubicBezTo>
                    <a:pt x="146" y="241"/>
                    <a:pt x="127" y="222"/>
                    <a:pt x="121" y="203"/>
                  </a:cubicBezTo>
                  <a:lnTo>
                    <a:pt x="83" y="146"/>
                  </a:lnTo>
                  <a:cubicBezTo>
                    <a:pt x="57" y="101"/>
                    <a:pt x="38" y="57"/>
                    <a:pt x="26" y="12"/>
                  </a:cubicBezTo>
                  <a:cubicBezTo>
                    <a:pt x="23" y="4"/>
                    <a:pt x="18" y="1"/>
                    <a:pt x="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a:off x="8538425" y="2610588"/>
              <a:ext cx="24269" cy="35765"/>
            </a:xfrm>
            <a:custGeom>
              <a:rect b="b" l="l" r="r" t="t"/>
              <a:pathLst>
                <a:path extrusionOk="0" h="168" w="114">
                  <a:moveTo>
                    <a:pt x="17" y="1"/>
                  </a:moveTo>
                  <a:cubicBezTo>
                    <a:pt x="14" y="1"/>
                    <a:pt x="11" y="1"/>
                    <a:pt x="7" y="3"/>
                  </a:cubicBezTo>
                  <a:cubicBezTo>
                    <a:pt x="1" y="3"/>
                    <a:pt x="1" y="16"/>
                    <a:pt x="1" y="22"/>
                  </a:cubicBezTo>
                  <a:lnTo>
                    <a:pt x="39" y="92"/>
                  </a:lnTo>
                  <a:lnTo>
                    <a:pt x="58" y="124"/>
                  </a:lnTo>
                  <a:cubicBezTo>
                    <a:pt x="64" y="137"/>
                    <a:pt x="77" y="149"/>
                    <a:pt x="84" y="162"/>
                  </a:cubicBezTo>
                  <a:cubicBezTo>
                    <a:pt x="87" y="166"/>
                    <a:pt x="92" y="167"/>
                    <a:pt x="96" y="167"/>
                  </a:cubicBezTo>
                  <a:cubicBezTo>
                    <a:pt x="105" y="167"/>
                    <a:pt x="113" y="158"/>
                    <a:pt x="109" y="149"/>
                  </a:cubicBezTo>
                  <a:cubicBezTo>
                    <a:pt x="103" y="137"/>
                    <a:pt x="96" y="124"/>
                    <a:pt x="90" y="111"/>
                  </a:cubicBezTo>
                  <a:lnTo>
                    <a:pt x="71" y="80"/>
                  </a:lnTo>
                  <a:lnTo>
                    <a:pt x="33" y="10"/>
                  </a:lnTo>
                  <a:cubicBezTo>
                    <a:pt x="28" y="5"/>
                    <a:pt x="24" y="1"/>
                    <a:pt x="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8483075" y="2390040"/>
              <a:ext cx="146890" cy="269938"/>
            </a:xfrm>
            <a:custGeom>
              <a:rect b="b" l="l" r="r" t="t"/>
              <a:pathLst>
                <a:path extrusionOk="0" h="1268" w="690">
                  <a:moveTo>
                    <a:pt x="25" y="0"/>
                  </a:moveTo>
                  <a:cubicBezTo>
                    <a:pt x="14" y="0"/>
                    <a:pt x="0" y="10"/>
                    <a:pt x="0" y="23"/>
                  </a:cubicBezTo>
                  <a:cubicBezTo>
                    <a:pt x="26" y="258"/>
                    <a:pt x="96" y="486"/>
                    <a:pt x="204" y="696"/>
                  </a:cubicBezTo>
                  <a:cubicBezTo>
                    <a:pt x="255" y="798"/>
                    <a:pt x="312" y="900"/>
                    <a:pt x="382" y="995"/>
                  </a:cubicBezTo>
                  <a:cubicBezTo>
                    <a:pt x="439" y="1097"/>
                    <a:pt x="521" y="1185"/>
                    <a:pt x="610" y="1262"/>
                  </a:cubicBezTo>
                  <a:cubicBezTo>
                    <a:pt x="617" y="1266"/>
                    <a:pt x="624" y="1267"/>
                    <a:pt x="632" y="1267"/>
                  </a:cubicBezTo>
                  <a:cubicBezTo>
                    <a:pt x="660" y="1267"/>
                    <a:pt x="689" y="1241"/>
                    <a:pt x="674" y="1211"/>
                  </a:cubicBezTo>
                  <a:cubicBezTo>
                    <a:pt x="617" y="1116"/>
                    <a:pt x="534" y="1039"/>
                    <a:pt x="471" y="944"/>
                  </a:cubicBezTo>
                  <a:cubicBezTo>
                    <a:pt x="401" y="849"/>
                    <a:pt x="344" y="753"/>
                    <a:pt x="286" y="645"/>
                  </a:cubicBezTo>
                  <a:cubicBezTo>
                    <a:pt x="185" y="442"/>
                    <a:pt x="102" y="232"/>
                    <a:pt x="39" y="10"/>
                  </a:cubicBezTo>
                  <a:cubicBezTo>
                    <a:pt x="36" y="3"/>
                    <a:pt x="31" y="0"/>
                    <a:pt x="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6777657" y="889843"/>
              <a:ext cx="2734295" cy="3888770"/>
            </a:xfrm>
            <a:custGeom>
              <a:rect b="b" l="l" r="r" t="t"/>
              <a:pathLst>
                <a:path extrusionOk="0" h="18267" w="12844">
                  <a:moveTo>
                    <a:pt x="3774" y="1111"/>
                  </a:moveTo>
                  <a:cubicBezTo>
                    <a:pt x="3811" y="1111"/>
                    <a:pt x="3848" y="1121"/>
                    <a:pt x="3881" y="1141"/>
                  </a:cubicBezTo>
                  <a:cubicBezTo>
                    <a:pt x="3925" y="1185"/>
                    <a:pt x="3963" y="1242"/>
                    <a:pt x="3982" y="1306"/>
                  </a:cubicBezTo>
                  <a:cubicBezTo>
                    <a:pt x="4040" y="1433"/>
                    <a:pt x="4084" y="1566"/>
                    <a:pt x="4110" y="1706"/>
                  </a:cubicBezTo>
                  <a:cubicBezTo>
                    <a:pt x="4097" y="1700"/>
                    <a:pt x="4084" y="1687"/>
                    <a:pt x="4071" y="1681"/>
                  </a:cubicBezTo>
                  <a:cubicBezTo>
                    <a:pt x="4014" y="1649"/>
                    <a:pt x="3951" y="1630"/>
                    <a:pt x="3887" y="1611"/>
                  </a:cubicBezTo>
                  <a:cubicBezTo>
                    <a:pt x="3754" y="1573"/>
                    <a:pt x="3614" y="1554"/>
                    <a:pt x="3480" y="1554"/>
                  </a:cubicBezTo>
                  <a:cubicBezTo>
                    <a:pt x="3194" y="1560"/>
                    <a:pt x="2915" y="1592"/>
                    <a:pt x="2635" y="1643"/>
                  </a:cubicBezTo>
                  <a:lnTo>
                    <a:pt x="2597" y="1643"/>
                  </a:lnTo>
                  <a:cubicBezTo>
                    <a:pt x="2807" y="1496"/>
                    <a:pt x="3023" y="1376"/>
                    <a:pt x="3258" y="1280"/>
                  </a:cubicBezTo>
                  <a:cubicBezTo>
                    <a:pt x="3398" y="1223"/>
                    <a:pt x="3538" y="1172"/>
                    <a:pt x="3677" y="1134"/>
                  </a:cubicBezTo>
                  <a:cubicBezTo>
                    <a:pt x="3708" y="1119"/>
                    <a:pt x="3741" y="1111"/>
                    <a:pt x="3774" y="1111"/>
                  </a:cubicBezTo>
                  <a:close/>
                  <a:moveTo>
                    <a:pt x="3391" y="1648"/>
                  </a:moveTo>
                  <a:cubicBezTo>
                    <a:pt x="3406" y="1648"/>
                    <a:pt x="3421" y="1649"/>
                    <a:pt x="3436" y="1649"/>
                  </a:cubicBezTo>
                  <a:cubicBezTo>
                    <a:pt x="3569" y="1649"/>
                    <a:pt x="3696" y="1668"/>
                    <a:pt x="3824" y="1706"/>
                  </a:cubicBezTo>
                  <a:cubicBezTo>
                    <a:pt x="3887" y="1725"/>
                    <a:pt x="3944" y="1744"/>
                    <a:pt x="4002" y="1776"/>
                  </a:cubicBezTo>
                  <a:cubicBezTo>
                    <a:pt x="4033" y="1789"/>
                    <a:pt x="4059" y="1808"/>
                    <a:pt x="4084" y="1820"/>
                  </a:cubicBezTo>
                  <a:cubicBezTo>
                    <a:pt x="4097" y="1833"/>
                    <a:pt x="4116" y="1846"/>
                    <a:pt x="4135" y="1846"/>
                  </a:cubicBezTo>
                  <a:cubicBezTo>
                    <a:pt x="4160" y="1954"/>
                    <a:pt x="4154" y="2068"/>
                    <a:pt x="4110" y="2164"/>
                  </a:cubicBezTo>
                  <a:cubicBezTo>
                    <a:pt x="4052" y="2272"/>
                    <a:pt x="3913" y="2297"/>
                    <a:pt x="3805" y="2303"/>
                  </a:cubicBezTo>
                  <a:cubicBezTo>
                    <a:pt x="3740" y="2312"/>
                    <a:pt x="3675" y="2317"/>
                    <a:pt x="3610" y="2317"/>
                  </a:cubicBezTo>
                  <a:cubicBezTo>
                    <a:pt x="3535" y="2317"/>
                    <a:pt x="3460" y="2311"/>
                    <a:pt x="3385" y="2297"/>
                  </a:cubicBezTo>
                  <a:cubicBezTo>
                    <a:pt x="3214" y="2259"/>
                    <a:pt x="3093" y="2126"/>
                    <a:pt x="2959" y="2017"/>
                  </a:cubicBezTo>
                  <a:lnTo>
                    <a:pt x="2966" y="2017"/>
                  </a:lnTo>
                  <a:cubicBezTo>
                    <a:pt x="2839" y="1909"/>
                    <a:pt x="2711" y="1801"/>
                    <a:pt x="2584" y="1700"/>
                  </a:cubicBezTo>
                  <a:cubicBezTo>
                    <a:pt x="2855" y="1700"/>
                    <a:pt x="3121" y="1648"/>
                    <a:pt x="3391" y="1648"/>
                  </a:cubicBezTo>
                  <a:close/>
                  <a:moveTo>
                    <a:pt x="10216" y="7241"/>
                  </a:moveTo>
                  <a:lnTo>
                    <a:pt x="10223" y="7247"/>
                  </a:lnTo>
                  <a:cubicBezTo>
                    <a:pt x="10286" y="7444"/>
                    <a:pt x="10344" y="7641"/>
                    <a:pt x="10394" y="7845"/>
                  </a:cubicBezTo>
                  <a:cubicBezTo>
                    <a:pt x="10439" y="8023"/>
                    <a:pt x="10477" y="8213"/>
                    <a:pt x="10522" y="8398"/>
                  </a:cubicBezTo>
                  <a:cubicBezTo>
                    <a:pt x="10445" y="8429"/>
                    <a:pt x="10369" y="8461"/>
                    <a:pt x="10293" y="8499"/>
                  </a:cubicBezTo>
                  <a:cubicBezTo>
                    <a:pt x="10223" y="8531"/>
                    <a:pt x="10128" y="8576"/>
                    <a:pt x="10045" y="8620"/>
                  </a:cubicBezTo>
                  <a:lnTo>
                    <a:pt x="10051" y="8614"/>
                  </a:lnTo>
                  <a:cubicBezTo>
                    <a:pt x="10077" y="8601"/>
                    <a:pt x="10096" y="8582"/>
                    <a:pt x="10115" y="8557"/>
                  </a:cubicBezTo>
                  <a:cubicBezTo>
                    <a:pt x="10128" y="8538"/>
                    <a:pt x="10134" y="8525"/>
                    <a:pt x="10147" y="8512"/>
                  </a:cubicBezTo>
                  <a:cubicBezTo>
                    <a:pt x="10159" y="8506"/>
                    <a:pt x="10166" y="8499"/>
                    <a:pt x="10172" y="8487"/>
                  </a:cubicBezTo>
                  <a:cubicBezTo>
                    <a:pt x="10172" y="8468"/>
                    <a:pt x="10178" y="8455"/>
                    <a:pt x="10185" y="8436"/>
                  </a:cubicBezTo>
                  <a:lnTo>
                    <a:pt x="10185" y="8423"/>
                  </a:lnTo>
                  <a:cubicBezTo>
                    <a:pt x="10185" y="8417"/>
                    <a:pt x="10185" y="8410"/>
                    <a:pt x="10185" y="8410"/>
                  </a:cubicBezTo>
                  <a:cubicBezTo>
                    <a:pt x="10204" y="8309"/>
                    <a:pt x="10210" y="8213"/>
                    <a:pt x="10197" y="8112"/>
                  </a:cubicBezTo>
                  <a:cubicBezTo>
                    <a:pt x="10204" y="8105"/>
                    <a:pt x="10204" y="8105"/>
                    <a:pt x="10204" y="8099"/>
                  </a:cubicBezTo>
                  <a:cubicBezTo>
                    <a:pt x="10261" y="7813"/>
                    <a:pt x="10267" y="7521"/>
                    <a:pt x="10216" y="7241"/>
                  </a:cubicBezTo>
                  <a:close/>
                  <a:moveTo>
                    <a:pt x="7452" y="10075"/>
                  </a:moveTo>
                  <a:lnTo>
                    <a:pt x="7459" y="10120"/>
                  </a:lnTo>
                  <a:cubicBezTo>
                    <a:pt x="7465" y="10152"/>
                    <a:pt x="7465" y="10183"/>
                    <a:pt x="7471" y="10222"/>
                  </a:cubicBezTo>
                  <a:cubicBezTo>
                    <a:pt x="7484" y="10285"/>
                    <a:pt x="7497" y="10361"/>
                    <a:pt x="7503" y="10431"/>
                  </a:cubicBezTo>
                  <a:cubicBezTo>
                    <a:pt x="7516" y="10501"/>
                    <a:pt x="7522" y="10571"/>
                    <a:pt x="7535" y="10641"/>
                  </a:cubicBezTo>
                  <a:cubicBezTo>
                    <a:pt x="7541" y="10673"/>
                    <a:pt x="7547" y="10711"/>
                    <a:pt x="7554" y="10743"/>
                  </a:cubicBezTo>
                  <a:cubicBezTo>
                    <a:pt x="7554" y="10749"/>
                    <a:pt x="7560" y="10793"/>
                    <a:pt x="7547" y="10793"/>
                  </a:cubicBezTo>
                  <a:cubicBezTo>
                    <a:pt x="7541" y="10793"/>
                    <a:pt x="7528" y="10762"/>
                    <a:pt x="7528" y="10762"/>
                  </a:cubicBezTo>
                  <a:cubicBezTo>
                    <a:pt x="7433" y="10609"/>
                    <a:pt x="7357" y="10425"/>
                    <a:pt x="7382" y="10247"/>
                  </a:cubicBezTo>
                  <a:cubicBezTo>
                    <a:pt x="7401" y="10190"/>
                    <a:pt x="7427" y="10133"/>
                    <a:pt x="7452" y="10075"/>
                  </a:cubicBezTo>
                  <a:close/>
                  <a:moveTo>
                    <a:pt x="7370" y="10075"/>
                  </a:moveTo>
                  <a:cubicBezTo>
                    <a:pt x="7274" y="10279"/>
                    <a:pt x="7230" y="10495"/>
                    <a:pt x="7236" y="10711"/>
                  </a:cubicBezTo>
                  <a:cubicBezTo>
                    <a:pt x="7249" y="10781"/>
                    <a:pt x="7249" y="10844"/>
                    <a:pt x="7242" y="10914"/>
                  </a:cubicBezTo>
                  <a:cubicBezTo>
                    <a:pt x="7232" y="10948"/>
                    <a:pt x="7214" y="10961"/>
                    <a:pt x="7194" y="10961"/>
                  </a:cubicBezTo>
                  <a:cubicBezTo>
                    <a:pt x="7154" y="10961"/>
                    <a:pt x="7105" y="10912"/>
                    <a:pt x="7084" y="10882"/>
                  </a:cubicBezTo>
                  <a:cubicBezTo>
                    <a:pt x="7052" y="10851"/>
                    <a:pt x="7033" y="10813"/>
                    <a:pt x="7020" y="10768"/>
                  </a:cubicBezTo>
                  <a:cubicBezTo>
                    <a:pt x="7014" y="10736"/>
                    <a:pt x="7007" y="10705"/>
                    <a:pt x="7001" y="10673"/>
                  </a:cubicBezTo>
                  <a:cubicBezTo>
                    <a:pt x="6976" y="10552"/>
                    <a:pt x="6995" y="10431"/>
                    <a:pt x="7058" y="10323"/>
                  </a:cubicBezTo>
                  <a:cubicBezTo>
                    <a:pt x="7065" y="10330"/>
                    <a:pt x="7074" y="10333"/>
                    <a:pt x="7084" y="10333"/>
                  </a:cubicBezTo>
                  <a:cubicBezTo>
                    <a:pt x="7093" y="10333"/>
                    <a:pt x="7103" y="10330"/>
                    <a:pt x="7109" y="10323"/>
                  </a:cubicBezTo>
                  <a:cubicBezTo>
                    <a:pt x="7128" y="10298"/>
                    <a:pt x="7147" y="10272"/>
                    <a:pt x="7160" y="10247"/>
                  </a:cubicBezTo>
                  <a:cubicBezTo>
                    <a:pt x="7173" y="10241"/>
                    <a:pt x="7185" y="10234"/>
                    <a:pt x="7185" y="10222"/>
                  </a:cubicBezTo>
                  <a:cubicBezTo>
                    <a:pt x="7204" y="10190"/>
                    <a:pt x="7230" y="10171"/>
                    <a:pt x="7255" y="10145"/>
                  </a:cubicBezTo>
                  <a:cubicBezTo>
                    <a:pt x="7293" y="10120"/>
                    <a:pt x="7325" y="10094"/>
                    <a:pt x="7370" y="10075"/>
                  </a:cubicBezTo>
                  <a:close/>
                  <a:moveTo>
                    <a:pt x="7033" y="10222"/>
                  </a:moveTo>
                  <a:cubicBezTo>
                    <a:pt x="6976" y="10272"/>
                    <a:pt x="6937" y="10336"/>
                    <a:pt x="6918" y="10412"/>
                  </a:cubicBezTo>
                  <a:cubicBezTo>
                    <a:pt x="6887" y="10552"/>
                    <a:pt x="6893" y="10692"/>
                    <a:pt x="6931" y="10832"/>
                  </a:cubicBezTo>
                  <a:cubicBezTo>
                    <a:pt x="6950" y="10895"/>
                    <a:pt x="6956" y="10959"/>
                    <a:pt x="6950" y="11029"/>
                  </a:cubicBezTo>
                  <a:cubicBezTo>
                    <a:pt x="6950" y="11048"/>
                    <a:pt x="6937" y="11067"/>
                    <a:pt x="6918" y="11079"/>
                  </a:cubicBezTo>
                  <a:cubicBezTo>
                    <a:pt x="6912" y="11084"/>
                    <a:pt x="6905" y="11085"/>
                    <a:pt x="6897" y="11085"/>
                  </a:cubicBezTo>
                  <a:cubicBezTo>
                    <a:pt x="6871" y="11085"/>
                    <a:pt x="6844" y="11061"/>
                    <a:pt x="6829" y="11041"/>
                  </a:cubicBezTo>
                  <a:cubicBezTo>
                    <a:pt x="6747" y="10933"/>
                    <a:pt x="6709" y="10787"/>
                    <a:pt x="6728" y="10654"/>
                  </a:cubicBezTo>
                  <a:cubicBezTo>
                    <a:pt x="6753" y="10514"/>
                    <a:pt x="6804" y="10380"/>
                    <a:pt x="6893" y="10266"/>
                  </a:cubicBezTo>
                  <a:cubicBezTo>
                    <a:pt x="6899" y="10279"/>
                    <a:pt x="6912" y="10285"/>
                    <a:pt x="6926" y="10285"/>
                  </a:cubicBezTo>
                  <a:cubicBezTo>
                    <a:pt x="6939" y="10285"/>
                    <a:pt x="6953" y="10279"/>
                    <a:pt x="6963" y="10266"/>
                  </a:cubicBezTo>
                  <a:cubicBezTo>
                    <a:pt x="6976" y="10241"/>
                    <a:pt x="7001" y="10222"/>
                    <a:pt x="7033" y="10222"/>
                  </a:cubicBezTo>
                  <a:close/>
                  <a:moveTo>
                    <a:pt x="5457" y="94"/>
                  </a:moveTo>
                  <a:cubicBezTo>
                    <a:pt x="5503" y="94"/>
                    <a:pt x="5549" y="95"/>
                    <a:pt x="5597" y="98"/>
                  </a:cubicBezTo>
                  <a:cubicBezTo>
                    <a:pt x="5597" y="105"/>
                    <a:pt x="5603" y="117"/>
                    <a:pt x="5616" y="117"/>
                  </a:cubicBezTo>
                  <a:cubicBezTo>
                    <a:pt x="5717" y="136"/>
                    <a:pt x="5819" y="162"/>
                    <a:pt x="5914" y="194"/>
                  </a:cubicBezTo>
                  <a:cubicBezTo>
                    <a:pt x="6010" y="225"/>
                    <a:pt x="6105" y="270"/>
                    <a:pt x="6194" y="314"/>
                  </a:cubicBezTo>
                  <a:cubicBezTo>
                    <a:pt x="6283" y="359"/>
                    <a:pt x="6365" y="416"/>
                    <a:pt x="6442" y="480"/>
                  </a:cubicBezTo>
                  <a:cubicBezTo>
                    <a:pt x="6474" y="499"/>
                    <a:pt x="6499" y="524"/>
                    <a:pt x="6524" y="550"/>
                  </a:cubicBezTo>
                  <a:cubicBezTo>
                    <a:pt x="6594" y="651"/>
                    <a:pt x="6677" y="747"/>
                    <a:pt x="6747" y="842"/>
                  </a:cubicBezTo>
                  <a:cubicBezTo>
                    <a:pt x="6791" y="905"/>
                    <a:pt x="6836" y="975"/>
                    <a:pt x="6874" y="1039"/>
                  </a:cubicBezTo>
                  <a:cubicBezTo>
                    <a:pt x="6899" y="1071"/>
                    <a:pt x="6918" y="1109"/>
                    <a:pt x="6944" y="1141"/>
                  </a:cubicBezTo>
                  <a:cubicBezTo>
                    <a:pt x="6963" y="1172"/>
                    <a:pt x="6988" y="1204"/>
                    <a:pt x="7014" y="1229"/>
                  </a:cubicBezTo>
                  <a:lnTo>
                    <a:pt x="7026" y="1242"/>
                  </a:lnTo>
                  <a:cubicBezTo>
                    <a:pt x="7030" y="1246"/>
                    <a:pt x="7034" y="1247"/>
                    <a:pt x="7037" y="1247"/>
                  </a:cubicBezTo>
                  <a:cubicBezTo>
                    <a:pt x="7045" y="1247"/>
                    <a:pt x="7050" y="1238"/>
                    <a:pt x="7045" y="1229"/>
                  </a:cubicBezTo>
                  <a:lnTo>
                    <a:pt x="7045" y="1223"/>
                  </a:lnTo>
                  <a:cubicBezTo>
                    <a:pt x="7052" y="1217"/>
                    <a:pt x="7052" y="1210"/>
                    <a:pt x="7052" y="1204"/>
                  </a:cubicBezTo>
                  <a:cubicBezTo>
                    <a:pt x="7045" y="1166"/>
                    <a:pt x="7033" y="1134"/>
                    <a:pt x="7014" y="1096"/>
                  </a:cubicBezTo>
                  <a:cubicBezTo>
                    <a:pt x="6995" y="1064"/>
                    <a:pt x="6976" y="1026"/>
                    <a:pt x="6956" y="994"/>
                  </a:cubicBezTo>
                  <a:cubicBezTo>
                    <a:pt x="6931" y="963"/>
                    <a:pt x="6906" y="912"/>
                    <a:pt x="6874" y="880"/>
                  </a:cubicBezTo>
                  <a:lnTo>
                    <a:pt x="6874" y="880"/>
                  </a:lnTo>
                  <a:lnTo>
                    <a:pt x="6887" y="893"/>
                  </a:lnTo>
                  <a:cubicBezTo>
                    <a:pt x="6931" y="937"/>
                    <a:pt x="6969" y="982"/>
                    <a:pt x="7007" y="1032"/>
                  </a:cubicBezTo>
                  <a:cubicBezTo>
                    <a:pt x="7084" y="1128"/>
                    <a:pt x="7153" y="1229"/>
                    <a:pt x="7211" y="1338"/>
                  </a:cubicBezTo>
                  <a:cubicBezTo>
                    <a:pt x="7268" y="1439"/>
                    <a:pt x="7319" y="1547"/>
                    <a:pt x="7363" y="1655"/>
                  </a:cubicBezTo>
                  <a:cubicBezTo>
                    <a:pt x="7408" y="1770"/>
                    <a:pt x="7446" y="1890"/>
                    <a:pt x="7490" y="1998"/>
                  </a:cubicBezTo>
                  <a:cubicBezTo>
                    <a:pt x="7496" y="2009"/>
                    <a:pt x="7505" y="2014"/>
                    <a:pt x="7515" y="2014"/>
                  </a:cubicBezTo>
                  <a:cubicBezTo>
                    <a:pt x="7528" y="2014"/>
                    <a:pt x="7541" y="2004"/>
                    <a:pt x="7541" y="1986"/>
                  </a:cubicBezTo>
                  <a:cubicBezTo>
                    <a:pt x="7528" y="1751"/>
                    <a:pt x="7408" y="1496"/>
                    <a:pt x="7287" y="1293"/>
                  </a:cubicBezTo>
                  <a:cubicBezTo>
                    <a:pt x="7281" y="1280"/>
                    <a:pt x="7274" y="1268"/>
                    <a:pt x="7262" y="1255"/>
                  </a:cubicBezTo>
                  <a:lnTo>
                    <a:pt x="7262" y="1255"/>
                  </a:lnTo>
                  <a:lnTo>
                    <a:pt x="7306" y="1299"/>
                  </a:lnTo>
                  <a:cubicBezTo>
                    <a:pt x="7312" y="1306"/>
                    <a:pt x="7312" y="1306"/>
                    <a:pt x="7319" y="1312"/>
                  </a:cubicBezTo>
                  <a:cubicBezTo>
                    <a:pt x="7331" y="1331"/>
                    <a:pt x="7350" y="1350"/>
                    <a:pt x="7363" y="1376"/>
                  </a:cubicBezTo>
                  <a:cubicBezTo>
                    <a:pt x="7408" y="1439"/>
                    <a:pt x="7446" y="1503"/>
                    <a:pt x="7490" y="1566"/>
                  </a:cubicBezTo>
                  <a:cubicBezTo>
                    <a:pt x="7573" y="1700"/>
                    <a:pt x="7643" y="1833"/>
                    <a:pt x="7706" y="1973"/>
                  </a:cubicBezTo>
                  <a:cubicBezTo>
                    <a:pt x="7840" y="2259"/>
                    <a:pt x="7935" y="2558"/>
                    <a:pt x="7986" y="2869"/>
                  </a:cubicBezTo>
                  <a:cubicBezTo>
                    <a:pt x="8011" y="2996"/>
                    <a:pt x="8024" y="3123"/>
                    <a:pt x="8043" y="3250"/>
                  </a:cubicBezTo>
                  <a:cubicBezTo>
                    <a:pt x="8024" y="3263"/>
                    <a:pt x="8018" y="3282"/>
                    <a:pt x="8030" y="3295"/>
                  </a:cubicBezTo>
                  <a:lnTo>
                    <a:pt x="8050" y="3314"/>
                  </a:lnTo>
                  <a:lnTo>
                    <a:pt x="8056" y="3390"/>
                  </a:lnTo>
                  <a:cubicBezTo>
                    <a:pt x="8059" y="3403"/>
                    <a:pt x="8070" y="3409"/>
                    <a:pt x="8081" y="3409"/>
                  </a:cubicBezTo>
                  <a:cubicBezTo>
                    <a:pt x="8092" y="3409"/>
                    <a:pt x="8104" y="3403"/>
                    <a:pt x="8107" y="3390"/>
                  </a:cubicBezTo>
                  <a:cubicBezTo>
                    <a:pt x="8259" y="3562"/>
                    <a:pt x="8412" y="3727"/>
                    <a:pt x="8558" y="3911"/>
                  </a:cubicBezTo>
                  <a:cubicBezTo>
                    <a:pt x="9054" y="4547"/>
                    <a:pt x="9441" y="5258"/>
                    <a:pt x="9702" y="6027"/>
                  </a:cubicBezTo>
                  <a:cubicBezTo>
                    <a:pt x="9746" y="6161"/>
                    <a:pt x="9791" y="6294"/>
                    <a:pt x="9822" y="6434"/>
                  </a:cubicBezTo>
                  <a:cubicBezTo>
                    <a:pt x="9816" y="6440"/>
                    <a:pt x="9816" y="6453"/>
                    <a:pt x="9816" y="6459"/>
                  </a:cubicBezTo>
                  <a:cubicBezTo>
                    <a:pt x="9829" y="6498"/>
                    <a:pt x="9842" y="6536"/>
                    <a:pt x="9861" y="6574"/>
                  </a:cubicBezTo>
                  <a:cubicBezTo>
                    <a:pt x="9880" y="6682"/>
                    <a:pt x="9911" y="6784"/>
                    <a:pt x="9962" y="6885"/>
                  </a:cubicBezTo>
                  <a:cubicBezTo>
                    <a:pt x="9967" y="6895"/>
                    <a:pt x="9978" y="6900"/>
                    <a:pt x="9992" y="6900"/>
                  </a:cubicBezTo>
                  <a:cubicBezTo>
                    <a:pt x="9997" y="6900"/>
                    <a:pt x="10002" y="6900"/>
                    <a:pt x="10007" y="6898"/>
                  </a:cubicBezTo>
                  <a:cubicBezTo>
                    <a:pt x="10045" y="7012"/>
                    <a:pt x="10077" y="7127"/>
                    <a:pt x="10096" y="7241"/>
                  </a:cubicBezTo>
                  <a:cubicBezTo>
                    <a:pt x="10140" y="7464"/>
                    <a:pt x="10140" y="7699"/>
                    <a:pt x="10108" y="7927"/>
                  </a:cubicBezTo>
                  <a:cubicBezTo>
                    <a:pt x="9670" y="7305"/>
                    <a:pt x="9276" y="6650"/>
                    <a:pt x="8933" y="5977"/>
                  </a:cubicBezTo>
                  <a:cubicBezTo>
                    <a:pt x="8831" y="5773"/>
                    <a:pt x="8723" y="5570"/>
                    <a:pt x="8628" y="5366"/>
                  </a:cubicBezTo>
                  <a:cubicBezTo>
                    <a:pt x="8624" y="5358"/>
                    <a:pt x="8616" y="5354"/>
                    <a:pt x="8609" y="5354"/>
                  </a:cubicBezTo>
                  <a:cubicBezTo>
                    <a:pt x="8595" y="5354"/>
                    <a:pt x="8581" y="5369"/>
                    <a:pt x="8590" y="5386"/>
                  </a:cubicBezTo>
                  <a:cubicBezTo>
                    <a:pt x="8888" y="6142"/>
                    <a:pt x="9257" y="6860"/>
                    <a:pt x="9702" y="7540"/>
                  </a:cubicBezTo>
                  <a:cubicBezTo>
                    <a:pt x="9822" y="7730"/>
                    <a:pt x="9950" y="7921"/>
                    <a:pt x="10083" y="8105"/>
                  </a:cubicBezTo>
                  <a:cubicBezTo>
                    <a:pt x="10089" y="8144"/>
                    <a:pt x="10096" y="8188"/>
                    <a:pt x="10102" y="8226"/>
                  </a:cubicBezTo>
                  <a:cubicBezTo>
                    <a:pt x="10089" y="8232"/>
                    <a:pt x="10077" y="8245"/>
                    <a:pt x="10077" y="8264"/>
                  </a:cubicBezTo>
                  <a:cubicBezTo>
                    <a:pt x="10070" y="8283"/>
                    <a:pt x="10070" y="8309"/>
                    <a:pt x="10064" y="8334"/>
                  </a:cubicBezTo>
                  <a:cubicBezTo>
                    <a:pt x="9035" y="7381"/>
                    <a:pt x="8278" y="6154"/>
                    <a:pt x="7897" y="4801"/>
                  </a:cubicBezTo>
                  <a:cubicBezTo>
                    <a:pt x="7895" y="4794"/>
                    <a:pt x="7889" y="4791"/>
                    <a:pt x="7883" y="4791"/>
                  </a:cubicBezTo>
                  <a:cubicBezTo>
                    <a:pt x="7872" y="4791"/>
                    <a:pt x="7861" y="4799"/>
                    <a:pt x="7865" y="4807"/>
                  </a:cubicBezTo>
                  <a:cubicBezTo>
                    <a:pt x="8126" y="5926"/>
                    <a:pt x="8660" y="6962"/>
                    <a:pt x="9409" y="7826"/>
                  </a:cubicBezTo>
                  <a:cubicBezTo>
                    <a:pt x="9581" y="8023"/>
                    <a:pt x="9765" y="8213"/>
                    <a:pt x="9956" y="8391"/>
                  </a:cubicBezTo>
                  <a:cubicBezTo>
                    <a:pt x="9956" y="8398"/>
                    <a:pt x="9950" y="8404"/>
                    <a:pt x="9950" y="8410"/>
                  </a:cubicBezTo>
                  <a:lnTo>
                    <a:pt x="9937" y="8455"/>
                  </a:lnTo>
                  <a:cubicBezTo>
                    <a:pt x="9931" y="8468"/>
                    <a:pt x="9924" y="8480"/>
                    <a:pt x="9924" y="8493"/>
                  </a:cubicBezTo>
                  <a:cubicBezTo>
                    <a:pt x="9911" y="8512"/>
                    <a:pt x="9911" y="8525"/>
                    <a:pt x="9911" y="8544"/>
                  </a:cubicBezTo>
                  <a:cubicBezTo>
                    <a:pt x="9881" y="8581"/>
                    <a:pt x="9842" y="8597"/>
                    <a:pt x="9799" y="8597"/>
                  </a:cubicBezTo>
                  <a:cubicBezTo>
                    <a:pt x="9651" y="8597"/>
                    <a:pt x="9452" y="8421"/>
                    <a:pt x="9359" y="8347"/>
                  </a:cubicBezTo>
                  <a:cubicBezTo>
                    <a:pt x="9162" y="8182"/>
                    <a:pt x="8984" y="7997"/>
                    <a:pt x="8825" y="7800"/>
                  </a:cubicBezTo>
                  <a:cubicBezTo>
                    <a:pt x="8501" y="7406"/>
                    <a:pt x="8247" y="6962"/>
                    <a:pt x="8056" y="6491"/>
                  </a:cubicBezTo>
                  <a:cubicBezTo>
                    <a:pt x="7941" y="6224"/>
                    <a:pt x="7846" y="5951"/>
                    <a:pt x="7770" y="5678"/>
                  </a:cubicBezTo>
                  <a:cubicBezTo>
                    <a:pt x="7767" y="5670"/>
                    <a:pt x="7759" y="5666"/>
                    <a:pt x="7751" y="5666"/>
                  </a:cubicBezTo>
                  <a:cubicBezTo>
                    <a:pt x="7739" y="5666"/>
                    <a:pt x="7728" y="5673"/>
                    <a:pt x="7732" y="5684"/>
                  </a:cubicBezTo>
                  <a:cubicBezTo>
                    <a:pt x="7973" y="6758"/>
                    <a:pt x="8494" y="7819"/>
                    <a:pt x="9371" y="8512"/>
                  </a:cubicBezTo>
                  <a:cubicBezTo>
                    <a:pt x="9492" y="8601"/>
                    <a:pt x="9632" y="8722"/>
                    <a:pt x="9791" y="8728"/>
                  </a:cubicBezTo>
                  <a:cubicBezTo>
                    <a:pt x="9816" y="8728"/>
                    <a:pt x="9842" y="8722"/>
                    <a:pt x="9867" y="8715"/>
                  </a:cubicBezTo>
                  <a:lnTo>
                    <a:pt x="9867" y="8715"/>
                  </a:lnTo>
                  <a:cubicBezTo>
                    <a:pt x="9784" y="8760"/>
                    <a:pt x="9695" y="8804"/>
                    <a:pt x="9613" y="8849"/>
                  </a:cubicBezTo>
                  <a:cubicBezTo>
                    <a:pt x="9155" y="9103"/>
                    <a:pt x="8698" y="9370"/>
                    <a:pt x="8253" y="9650"/>
                  </a:cubicBezTo>
                  <a:cubicBezTo>
                    <a:pt x="8011" y="9796"/>
                    <a:pt x="7776" y="9948"/>
                    <a:pt x="7547" y="10107"/>
                  </a:cubicBezTo>
                  <a:lnTo>
                    <a:pt x="7541" y="10044"/>
                  </a:lnTo>
                  <a:cubicBezTo>
                    <a:pt x="7532" y="10001"/>
                    <a:pt x="7501" y="9947"/>
                    <a:pt x="7462" y="9947"/>
                  </a:cubicBezTo>
                  <a:cubicBezTo>
                    <a:pt x="7449" y="9947"/>
                    <a:pt x="7435" y="9953"/>
                    <a:pt x="7420" y="9967"/>
                  </a:cubicBezTo>
                  <a:cubicBezTo>
                    <a:pt x="7408" y="9967"/>
                    <a:pt x="7408" y="9980"/>
                    <a:pt x="7401" y="9986"/>
                  </a:cubicBezTo>
                  <a:cubicBezTo>
                    <a:pt x="7300" y="10018"/>
                    <a:pt x="7204" y="10075"/>
                    <a:pt x="7134" y="10152"/>
                  </a:cubicBezTo>
                  <a:cubicBezTo>
                    <a:pt x="7109" y="10140"/>
                    <a:pt x="7081" y="10134"/>
                    <a:pt x="7054" y="10134"/>
                  </a:cubicBezTo>
                  <a:cubicBezTo>
                    <a:pt x="7007" y="10134"/>
                    <a:pt x="6961" y="10151"/>
                    <a:pt x="6925" y="10183"/>
                  </a:cubicBezTo>
                  <a:cubicBezTo>
                    <a:pt x="6922" y="10180"/>
                    <a:pt x="6918" y="10179"/>
                    <a:pt x="6915" y="10179"/>
                  </a:cubicBezTo>
                  <a:cubicBezTo>
                    <a:pt x="6912" y="10179"/>
                    <a:pt x="6909" y="10180"/>
                    <a:pt x="6906" y="10183"/>
                  </a:cubicBezTo>
                  <a:cubicBezTo>
                    <a:pt x="6747" y="10323"/>
                    <a:pt x="6658" y="10520"/>
                    <a:pt x="6645" y="10724"/>
                  </a:cubicBezTo>
                  <a:cubicBezTo>
                    <a:pt x="6569" y="10743"/>
                    <a:pt x="6499" y="10774"/>
                    <a:pt x="6435" y="10819"/>
                  </a:cubicBezTo>
                  <a:lnTo>
                    <a:pt x="6213" y="10927"/>
                  </a:lnTo>
                  <a:cubicBezTo>
                    <a:pt x="6073" y="10997"/>
                    <a:pt x="5927" y="11067"/>
                    <a:pt x="5787" y="11130"/>
                  </a:cubicBezTo>
                  <a:cubicBezTo>
                    <a:pt x="5717" y="11168"/>
                    <a:pt x="5647" y="11200"/>
                    <a:pt x="5584" y="11232"/>
                  </a:cubicBezTo>
                  <a:cubicBezTo>
                    <a:pt x="5563" y="11230"/>
                    <a:pt x="5543" y="11229"/>
                    <a:pt x="5524" y="11229"/>
                  </a:cubicBezTo>
                  <a:cubicBezTo>
                    <a:pt x="5476" y="11229"/>
                    <a:pt x="5430" y="11234"/>
                    <a:pt x="5380" y="11238"/>
                  </a:cubicBezTo>
                  <a:cubicBezTo>
                    <a:pt x="5336" y="11241"/>
                    <a:pt x="5292" y="11243"/>
                    <a:pt x="5246" y="11243"/>
                  </a:cubicBezTo>
                  <a:cubicBezTo>
                    <a:pt x="5201" y="11243"/>
                    <a:pt x="5155" y="11241"/>
                    <a:pt x="5107" y="11238"/>
                  </a:cubicBezTo>
                  <a:lnTo>
                    <a:pt x="5082" y="11238"/>
                  </a:lnTo>
                  <a:lnTo>
                    <a:pt x="4955" y="11200"/>
                  </a:lnTo>
                  <a:cubicBezTo>
                    <a:pt x="4859" y="11168"/>
                    <a:pt x="4770" y="11137"/>
                    <a:pt x="4681" y="11099"/>
                  </a:cubicBezTo>
                  <a:cubicBezTo>
                    <a:pt x="4504" y="11016"/>
                    <a:pt x="4338" y="10914"/>
                    <a:pt x="4179" y="10793"/>
                  </a:cubicBezTo>
                  <a:cubicBezTo>
                    <a:pt x="4176" y="10790"/>
                    <a:pt x="4172" y="10788"/>
                    <a:pt x="4168" y="10788"/>
                  </a:cubicBezTo>
                  <a:cubicBezTo>
                    <a:pt x="4150" y="10788"/>
                    <a:pt x="4133" y="10816"/>
                    <a:pt x="4154" y="10832"/>
                  </a:cubicBezTo>
                  <a:cubicBezTo>
                    <a:pt x="4305" y="10957"/>
                    <a:pt x="4468" y="11071"/>
                    <a:pt x="4638" y="11166"/>
                  </a:cubicBezTo>
                  <a:lnTo>
                    <a:pt x="4638" y="11166"/>
                  </a:lnTo>
                  <a:cubicBezTo>
                    <a:pt x="4617" y="11160"/>
                    <a:pt x="4595" y="11155"/>
                    <a:pt x="4573" y="11149"/>
                  </a:cubicBezTo>
                  <a:cubicBezTo>
                    <a:pt x="4570" y="11148"/>
                    <a:pt x="4567" y="11147"/>
                    <a:pt x="4563" y="11147"/>
                  </a:cubicBezTo>
                  <a:cubicBezTo>
                    <a:pt x="4554" y="11147"/>
                    <a:pt x="4546" y="11153"/>
                    <a:pt x="4542" y="11162"/>
                  </a:cubicBezTo>
                  <a:lnTo>
                    <a:pt x="4510" y="11149"/>
                  </a:lnTo>
                  <a:cubicBezTo>
                    <a:pt x="4415" y="11105"/>
                    <a:pt x="4326" y="11060"/>
                    <a:pt x="4243" y="11003"/>
                  </a:cubicBezTo>
                  <a:cubicBezTo>
                    <a:pt x="4071" y="10889"/>
                    <a:pt x="3913" y="10762"/>
                    <a:pt x="3779" y="10609"/>
                  </a:cubicBezTo>
                  <a:cubicBezTo>
                    <a:pt x="3773" y="10603"/>
                    <a:pt x="3766" y="10603"/>
                    <a:pt x="3754" y="10603"/>
                  </a:cubicBezTo>
                  <a:cubicBezTo>
                    <a:pt x="3633" y="10469"/>
                    <a:pt x="3519" y="10336"/>
                    <a:pt x="3417" y="10190"/>
                  </a:cubicBezTo>
                  <a:cubicBezTo>
                    <a:pt x="3188" y="9891"/>
                    <a:pt x="2997" y="9567"/>
                    <a:pt x="2845" y="9224"/>
                  </a:cubicBezTo>
                  <a:cubicBezTo>
                    <a:pt x="2841" y="9215"/>
                    <a:pt x="2834" y="9212"/>
                    <a:pt x="2826" y="9212"/>
                  </a:cubicBezTo>
                  <a:cubicBezTo>
                    <a:pt x="2812" y="9212"/>
                    <a:pt x="2796" y="9226"/>
                    <a:pt x="2800" y="9243"/>
                  </a:cubicBezTo>
                  <a:cubicBezTo>
                    <a:pt x="2851" y="9389"/>
                    <a:pt x="2915" y="9542"/>
                    <a:pt x="2985" y="9681"/>
                  </a:cubicBezTo>
                  <a:cubicBezTo>
                    <a:pt x="2940" y="9637"/>
                    <a:pt x="2902" y="9592"/>
                    <a:pt x="2870" y="9548"/>
                  </a:cubicBezTo>
                  <a:cubicBezTo>
                    <a:pt x="2769" y="9427"/>
                    <a:pt x="2680" y="9300"/>
                    <a:pt x="2603" y="9160"/>
                  </a:cubicBezTo>
                  <a:cubicBezTo>
                    <a:pt x="2445" y="8893"/>
                    <a:pt x="2330" y="8601"/>
                    <a:pt x="2254" y="8296"/>
                  </a:cubicBezTo>
                  <a:cubicBezTo>
                    <a:pt x="2209" y="8124"/>
                    <a:pt x="2178" y="7953"/>
                    <a:pt x="2165" y="7775"/>
                  </a:cubicBezTo>
                  <a:cubicBezTo>
                    <a:pt x="2165" y="7765"/>
                    <a:pt x="2157" y="7761"/>
                    <a:pt x="2149" y="7761"/>
                  </a:cubicBezTo>
                  <a:cubicBezTo>
                    <a:pt x="2141" y="7761"/>
                    <a:pt x="2133" y="7765"/>
                    <a:pt x="2133" y="7775"/>
                  </a:cubicBezTo>
                  <a:cubicBezTo>
                    <a:pt x="2127" y="8067"/>
                    <a:pt x="2171" y="8360"/>
                    <a:pt x="2260" y="8633"/>
                  </a:cubicBezTo>
                  <a:cubicBezTo>
                    <a:pt x="2197" y="8474"/>
                    <a:pt x="2146" y="8309"/>
                    <a:pt x="2101" y="8137"/>
                  </a:cubicBezTo>
                  <a:cubicBezTo>
                    <a:pt x="2019" y="7800"/>
                    <a:pt x="1981" y="7457"/>
                    <a:pt x="1981" y="7114"/>
                  </a:cubicBezTo>
                  <a:cubicBezTo>
                    <a:pt x="1974" y="6917"/>
                    <a:pt x="1987" y="6720"/>
                    <a:pt x="2012" y="6523"/>
                  </a:cubicBezTo>
                  <a:cubicBezTo>
                    <a:pt x="2009" y="6509"/>
                    <a:pt x="1998" y="6503"/>
                    <a:pt x="1988" y="6503"/>
                  </a:cubicBezTo>
                  <a:cubicBezTo>
                    <a:pt x="1979" y="6503"/>
                    <a:pt x="1971" y="6508"/>
                    <a:pt x="1968" y="6517"/>
                  </a:cubicBezTo>
                  <a:cubicBezTo>
                    <a:pt x="1955" y="6587"/>
                    <a:pt x="1943" y="6656"/>
                    <a:pt x="1930" y="6726"/>
                  </a:cubicBezTo>
                  <a:cubicBezTo>
                    <a:pt x="1943" y="6536"/>
                    <a:pt x="1962" y="6345"/>
                    <a:pt x="1993" y="6154"/>
                  </a:cubicBezTo>
                  <a:cubicBezTo>
                    <a:pt x="2057" y="5697"/>
                    <a:pt x="2171" y="5246"/>
                    <a:pt x="2337" y="4814"/>
                  </a:cubicBezTo>
                  <a:cubicBezTo>
                    <a:pt x="2432" y="4572"/>
                    <a:pt x="2534" y="4331"/>
                    <a:pt x="2648" y="4095"/>
                  </a:cubicBezTo>
                  <a:cubicBezTo>
                    <a:pt x="2652" y="4082"/>
                    <a:pt x="2638" y="4066"/>
                    <a:pt x="2625" y="4066"/>
                  </a:cubicBezTo>
                  <a:cubicBezTo>
                    <a:pt x="2619" y="4066"/>
                    <a:pt x="2614" y="4069"/>
                    <a:pt x="2610" y="4076"/>
                  </a:cubicBezTo>
                  <a:lnTo>
                    <a:pt x="2597" y="4089"/>
                  </a:lnTo>
                  <a:cubicBezTo>
                    <a:pt x="2642" y="3981"/>
                    <a:pt x="2692" y="3879"/>
                    <a:pt x="2737" y="3771"/>
                  </a:cubicBezTo>
                  <a:cubicBezTo>
                    <a:pt x="2800" y="3619"/>
                    <a:pt x="2877" y="3473"/>
                    <a:pt x="2947" y="3333"/>
                  </a:cubicBezTo>
                  <a:cubicBezTo>
                    <a:pt x="3017" y="3187"/>
                    <a:pt x="3093" y="3028"/>
                    <a:pt x="3169" y="2875"/>
                  </a:cubicBezTo>
                  <a:cubicBezTo>
                    <a:pt x="3169" y="2869"/>
                    <a:pt x="3169" y="2869"/>
                    <a:pt x="3169" y="2863"/>
                  </a:cubicBezTo>
                  <a:cubicBezTo>
                    <a:pt x="3182" y="2825"/>
                    <a:pt x="3201" y="2793"/>
                    <a:pt x="3214" y="2761"/>
                  </a:cubicBezTo>
                  <a:cubicBezTo>
                    <a:pt x="3252" y="2691"/>
                    <a:pt x="3290" y="2621"/>
                    <a:pt x="3322" y="2558"/>
                  </a:cubicBezTo>
                  <a:cubicBezTo>
                    <a:pt x="3347" y="2507"/>
                    <a:pt x="3385" y="2456"/>
                    <a:pt x="3404" y="2405"/>
                  </a:cubicBezTo>
                  <a:cubicBezTo>
                    <a:pt x="3482" y="2417"/>
                    <a:pt x="3565" y="2424"/>
                    <a:pt x="3649" y="2424"/>
                  </a:cubicBezTo>
                  <a:cubicBezTo>
                    <a:pt x="3695" y="2424"/>
                    <a:pt x="3740" y="2422"/>
                    <a:pt x="3785" y="2418"/>
                  </a:cubicBezTo>
                  <a:cubicBezTo>
                    <a:pt x="3919" y="2418"/>
                    <a:pt x="4046" y="2373"/>
                    <a:pt x="4154" y="2284"/>
                  </a:cubicBezTo>
                  <a:cubicBezTo>
                    <a:pt x="4262" y="2176"/>
                    <a:pt x="4262" y="2017"/>
                    <a:pt x="4249" y="1871"/>
                  </a:cubicBezTo>
                  <a:cubicBezTo>
                    <a:pt x="4230" y="1700"/>
                    <a:pt x="4192" y="1528"/>
                    <a:pt x="4129" y="1363"/>
                  </a:cubicBezTo>
                  <a:cubicBezTo>
                    <a:pt x="4084" y="1242"/>
                    <a:pt x="4021" y="1071"/>
                    <a:pt x="3887" y="1013"/>
                  </a:cubicBezTo>
                  <a:cubicBezTo>
                    <a:pt x="3851" y="1001"/>
                    <a:pt x="3812" y="995"/>
                    <a:pt x="3773" y="995"/>
                  </a:cubicBezTo>
                  <a:cubicBezTo>
                    <a:pt x="3730" y="995"/>
                    <a:pt x="3686" y="1003"/>
                    <a:pt x="3646" y="1020"/>
                  </a:cubicBezTo>
                  <a:cubicBezTo>
                    <a:pt x="3569" y="1045"/>
                    <a:pt x="3493" y="1071"/>
                    <a:pt x="3417" y="1096"/>
                  </a:cubicBezTo>
                  <a:lnTo>
                    <a:pt x="3353" y="1115"/>
                  </a:lnTo>
                  <a:cubicBezTo>
                    <a:pt x="3569" y="855"/>
                    <a:pt x="3830" y="632"/>
                    <a:pt x="4116" y="461"/>
                  </a:cubicBezTo>
                  <a:cubicBezTo>
                    <a:pt x="4484" y="251"/>
                    <a:pt x="4891" y="124"/>
                    <a:pt x="5317" y="98"/>
                  </a:cubicBezTo>
                  <a:cubicBezTo>
                    <a:pt x="5365" y="95"/>
                    <a:pt x="5411" y="94"/>
                    <a:pt x="5457" y="94"/>
                  </a:cubicBezTo>
                  <a:close/>
                  <a:moveTo>
                    <a:pt x="4789" y="11448"/>
                  </a:moveTo>
                  <a:cubicBezTo>
                    <a:pt x="4713" y="11499"/>
                    <a:pt x="4650" y="11569"/>
                    <a:pt x="4605" y="11651"/>
                  </a:cubicBezTo>
                  <a:cubicBezTo>
                    <a:pt x="4510" y="11848"/>
                    <a:pt x="4567" y="12064"/>
                    <a:pt x="4643" y="12268"/>
                  </a:cubicBezTo>
                  <a:cubicBezTo>
                    <a:pt x="4573" y="12217"/>
                    <a:pt x="4504" y="12160"/>
                    <a:pt x="4440" y="12096"/>
                  </a:cubicBezTo>
                  <a:cubicBezTo>
                    <a:pt x="4357" y="12007"/>
                    <a:pt x="4281" y="11893"/>
                    <a:pt x="4307" y="11766"/>
                  </a:cubicBezTo>
                  <a:cubicBezTo>
                    <a:pt x="4345" y="11645"/>
                    <a:pt x="4434" y="11550"/>
                    <a:pt x="4548" y="11505"/>
                  </a:cubicBezTo>
                  <a:cubicBezTo>
                    <a:pt x="4612" y="11480"/>
                    <a:pt x="4681" y="11461"/>
                    <a:pt x="4751" y="11448"/>
                  </a:cubicBezTo>
                  <a:close/>
                  <a:moveTo>
                    <a:pt x="10719" y="9319"/>
                  </a:moveTo>
                  <a:cubicBezTo>
                    <a:pt x="10788" y="9510"/>
                    <a:pt x="10865" y="9707"/>
                    <a:pt x="10928" y="9904"/>
                  </a:cubicBezTo>
                  <a:cubicBezTo>
                    <a:pt x="10998" y="10107"/>
                    <a:pt x="11062" y="10311"/>
                    <a:pt x="11119" y="10514"/>
                  </a:cubicBezTo>
                  <a:cubicBezTo>
                    <a:pt x="11233" y="10921"/>
                    <a:pt x="11322" y="11334"/>
                    <a:pt x="11398" y="11753"/>
                  </a:cubicBezTo>
                  <a:cubicBezTo>
                    <a:pt x="11418" y="11867"/>
                    <a:pt x="11437" y="11982"/>
                    <a:pt x="11456" y="12103"/>
                  </a:cubicBezTo>
                  <a:cubicBezTo>
                    <a:pt x="11475" y="12185"/>
                    <a:pt x="11481" y="12280"/>
                    <a:pt x="11500" y="12363"/>
                  </a:cubicBezTo>
                  <a:lnTo>
                    <a:pt x="11500" y="12395"/>
                  </a:lnTo>
                  <a:cubicBezTo>
                    <a:pt x="11297" y="11810"/>
                    <a:pt x="11074" y="11226"/>
                    <a:pt x="10839" y="10647"/>
                  </a:cubicBezTo>
                  <a:cubicBezTo>
                    <a:pt x="10693" y="10279"/>
                    <a:pt x="10541" y="9910"/>
                    <a:pt x="10369" y="9554"/>
                  </a:cubicBezTo>
                  <a:cubicBezTo>
                    <a:pt x="10483" y="9472"/>
                    <a:pt x="10604" y="9389"/>
                    <a:pt x="10719" y="9319"/>
                  </a:cubicBezTo>
                  <a:close/>
                  <a:moveTo>
                    <a:pt x="4783" y="11289"/>
                  </a:moveTo>
                  <a:cubicBezTo>
                    <a:pt x="4859" y="11308"/>
                    <a:pt x="4936" y="11327"/>
                    <a:pt x="5012" y="11340"/>
                  </a:cubicBezTo>
                  <a:cubicBezTo>
                    <a:pt x="5006" y="11340"/>
                    <a:pt x="4993" y="11346"/>
                    <a:pt x="4980" y="11353"/>
                  </a:cubicBezTo>
                  <a:cubicBezTo>
                    <a:pt x="4974" y="11346"/>
                    <a:pt x="4967" y="11346"/>
                    <a:pt x="4961" y="11346"/>
                  </a:cubicBezTo>
                  <a:cubicBezTo>
                    <a:pt x="4940" y="11345"/>
                    <a:pt x="4919" y="11344"/>
                    <a:pt x="4898" y="11344"/>
                  </a:cubicBezTo>
                  <a:cubicBezTo>
                    <a:pt x="4834" y="11344"/>
                    <a:pt x="4769" y="11351"/>
                    <a:pt x="4707" y="11365"/>
                  </a:cubicBezTo>
                  <a:cubicBezTo>
                    <a:pt x="4631" y="11372"/>
                    <a:pt x="4554" y="11397"/>
                    <a:pt x="4484" y="11429"/>
                  </a:cubicBezTo>
                  <a:cubicBezTo>
                    <a:pt x="4357" y="11493"/>
                    <a:pt x="4262" y="11601"/>
                    <a:pt x="4218" y="11734"/>
                  </a:cubicBezTo>
                  <a:cubicBezTo>
                    <a:pt x="4179" y="11893"/>
                    <a:pt x="4249" y="12033"/>
                    <a:pt x="4364" y="12153"/>
                  </a:cubicBezTo>
                  <a:cubicBezTo>
                    <a:pt x="4351" y="12160"/>
                    <a:pt x="4338" y="12179"/>
                    <a:pt x="4345" y="12198"/>
                  </a:cubicBezTo>
                  <a:cubicBezTo>
                    <a:pt x="4370" y="12268"/>
                    <a:pt x="4427" y="12325"/>
                    <a:pt x="4427" y="12408"/>
                  </a:cubicBezTo>
                  <a:cubicBezTo>
                    <a:pt x="4422" y="12471"/>
                    <a:pt x="4384" y="12527"/>
                    <a:pt x="4332" y="12527"/>
                  </a:cubicBezTo>
                  <a:cubicBezTo>
                    <a:pt x="4316" y="12527"/>
                    <a:pt x="4299" y="12521"/>
                    <a:pt x="4281" y="12509"/>
                  </a:cubicBezTo>
                  <a:cubicBezTo>
                    <a:pt x="4224" y="12458"/>
                    <a:pt x="4186" y="12395"/>
                    <a:pt x="4160" y="12325"/>
                  </a:cubicBezTo>
                  <a:cubicBezTo>
                    <a:pt x="4129" y="12242"/>
                    <a:pt x="4090" y="12166"/>
                    <a:pt x="4065" y="12084"/>
                  </a:cubicBezTo>
                  <a:cubicBezTo>
                    <a:pt x="4002" y="11912"/>
                    <a:pt x="3957" y="11740"/>
                    <a:pt x="4084" y="11588"/>
                  </a:cubicBezTo>
                  <a:lnTo>
                    <a:pt x="4078" y="11588"/>
                  </a:lnTo>
                  <a:cubicBezTo>
                    <a:pt x="4179" y="11473"/>
                    <a:pt x="4313" y="11384"/>
                    <a:pt x="4459" y="11340"/>
                  </a:cubicBezTo>
                  <a:cubicBezTo>
                    <a:pt x="4510" y="11321"/>
                    <a:pt x="4561" y="11308"/>
                    <a:pt x="4612" y="11296"/>
                  </a:cubicBezTo>
                  <a:cubicBezTo>
                    <a:pt x="4649" y="11305"/>
                    <a:pt x="4686" y="11311"/>
                    <a:pt x="4723" y="11311"/>
                  </a:cubicBezTo>
                  <a:cubicBezTo>
                    <a:pt x="4737" y="11311"/>
                    <a:pt x="4750" y="11310"/>
                    <a:pt x="4764" y="11308"/>
                  </a:cubicBezTo>
                  <a:cubicBezTo>
                    <a:pt x="4777" y="11308"/>
                    <a:pt x="4783" y="11296"/>
                    <a:pt x="4783" y="11289"/>
                  </a:cubicBezTo>
                  <a:close/>
                  <a:moveTo>
                    <a:pt x="5228" y="12338"/>
                  </a:moveTo>
                  <a:lnTo>
                    <a:pt x="5228" y="12338"/>
                  </a:lnTo>
                  <a:cubicBezTo>
                    <a:pt x="5209" y="12376"/>
                    <a:pt x="5190" y="12427"/>
                    <a:pt x="5164" y="12471"/>
                  </a:cubicBezTo>
                  <a:cubicBezTo>
                    <a:pt x="5126" y="12535"/>
                    <a:pt x="5082" y="12586"/>
                    <a:pt x="5025" y="12630"/>
                  </a:cubicBezTo>
                  <a:cubicBezTo>
                    <a:pt x="4980" y="12663"/>
                    <a:pt x="4931" y="12682"/>
                    <a:pt x="4877" y="12682"/>
                  </a:cubicBezTo>
                  <a:cubicBezTo>
                    <a:pt x="4869" y="12682"/>
                    <a:pt x="4861" y="12682"/>
                    <a:pt x="4853" y="12681"/>
                  </a:cubicBezTo>
                  <a:cubicBezTo>
                    <a:pt x="4821" y="12681"/>
                    <a:pt x="4796" y="12674"/>
                    <a:pt x="4764" y="12662"/>
                  </a:cubicBezTo>
                  <a:cubicBezTo>
                    <a:pt x="4751" y="12649"/>
                    <a:pt x="4739" y="12643"/>
                    <a:pt x="4726" y="12630"/>
                  </a:cubicBezTo>
                  <a:cubicBezTo>
                    <a:pt x="4878" y="12541"/>
                    <a:pt x="5031" y="12452"/>
                    <a:pt x="5183" y="12363"/>
                  </a:cubicBezTo>
                  <a:lnTo>
                    <a:pt x="5228" y="12338"/>
                  </a:lnTo>
                  <a:close/>
                  <a:moveTo>
                    <a:pt x="3925" y="11798"/>
                  </a:moveTo>
                  <a:cubicBezTo>
                    <a:pt x="3932" y="11937"/>
                    <a:pt x="3970" y="12077"/>
                    <a:pt x="4033" y="12211"/>
                  </a:cubicBezTo>
                  <a:cubicBezTo>
                    <a:pt x="4065" y="12319"/>
                    <a:pt x="4110" y="12414"/>
                    <a:pt x="4173" y="12509"/>
                  </a:cubicBezTo>
                  <a:cubicBezTo>
                    <a:pt x="4167" y="12516"/>
                    <a:pt x="4160" y="12528"/>
                    <a:pt x="4167" y="12535"/>
                  </a:cubicBezTo>
                  <a:cubicBezTo>
                    <a:pt x="4173" y="12586"/>
                    <a:pt x="4173" y="12630"/>
                    <a:pt x="4154" y="12674"/>
                  </a:cubicBezTo>
                  <a:cubicBezTo>
                    <a:pt x="4138" y="12703"/>
                    <a:pt x="4113" y="12714"/>
                    <a:pt x="4086" y="12714"/>
                  </a:cubicBezTo>
                  <a:cubicBezTo>
                    <a:pt x="4060" y="12714"/>
                    <a:pt x="4033" y="12703"/>
                    <a:pt x="4014" y="12687"/>
                  </a:cubicBezTo>
                  <a:cubicBezTo>
                    <a:pt x="3919" y="12586"/>
                    <a:pt x="3855" y="12458"/>
                    <a:pt x="3830" y="12319"/>
                  </a:cubicBezTo>
                  <a:cubicBezTo>
                    <a:pt x="3836" y="12312"/>
                    <a:pt x="3830" y="12293"/>
                    <a:pt x="3817" y="12293"/>
                  </a:cubicBezTo>
                  <a:cubicBezTo>
                    <a:pt x="3811" y="12211"/>
                    <a:pt x="3811" y="12134"/>
                    <a:pt x="3824" y="12058"/>
                  </a:cubicBezTo>
                  <a:cubicBezTo>
                    <a:pt x="3843" y="11963"/>
                    <a:pt x="3874" y="11874"/>
                    <a:pt x="3925" y="11798"/>
                  </a:cubicBezTo>
                  <a:close/>
                  <a:moveTo>
                    <a:pt x="10286" y="9624"/>
                  </a:moveTo>
                  <a:cubicBezTo>
                    <a:pt x="10407" y="9936"/>
                    <a:pt x="10547" y="10241"/>
                    <a:pt x="10674" y="10552"/>
                  </a:cubicBezTo>
                  <a:cubicBezTo>
                    <a:pt x="10801" y="10863"/>
                    <a:pt x="10935" y="11194"/>
                    <a:pt x="11062" y="11518"/>
                  </a:cubicBezTo>
                  <a:cubicBezTo>
                    <a:pt x="11310" y="12153"/>
                    <a:pt x="11570" y="12795"/>
                    <a:pt x="11716" y="13462"/>
                  </a:cubicBezTo>
                  <a:cubicBezTo>
                    <a:pt x="11780" y="13780"/>
                    <a:pt x="11831" y="14117"/>
                    <a:pt x="11767" y="14441"/>
                  </a:cubicBezTo>
                  <a:cubicBezTo>
                    <a:pt x="11316" y="13240"/>
                    <a:pt x="10846" y="12052"/>
                    <a:pt x="10369" y="10863"/>
                  </a:cubicBezTo>
                  <a:cubicBezTo>
                    <a:pt x="10236" y="10533"/>
                    <a:pt x="10102" y="10196"/>
                    <a:pt x="9956" y="9878"/>
                  </a:cubicBezTo>
                  <a:cubicBezTo>
                    <a:pt x="10064" y="9789"/>
                    <a:pt x="10172" y="9707"/>
                    <a:pt x="10286" y="9624"/>
                  </a:cubicBezTo>
                  <a:close/>
                  <a:moveTo>
                    <a:pt x="9873" y="9872"/>
                  </a:moveTo>
                  <a:cubicBezTo>
                    <a:pt x="9886" y="9878"/>
                    <a:pt x="9899" y="9885"/>
                    <a:pt x="9911" y="9891"/>
                  </a:cubicBezTo>
                  <a:cubicBezTo>
                    <a:pt x="10013" y="10190"/>
                    <a:pt x="10140" y="10488"/>
                    <a:pt x="10255" y="10781"/>
                  </a:cubicBezTo>
                  <a:cubicBezTo>
                    <a:pt x="10382" y="11092"/>
                    <a:pt x="10502" y="11404"/>
                    <a:pt x="10623" y="11715"/>
                  </a:cubicBezTo>
                  <a:cubicBezTo>
                    <a:pt x="10865" y="12331"/>
                    <a:pt x="11106" y="12948"/>
                    <a:pt x="11341" y="13564"/>
                  </a:cubicBezTo>
                  <a:cubicBezTo>
                    <a:pt x="11468" y="13907"/>
                    <a:pt x="11602" y="14257"/>
                    <a:pt x="11729" y="14600"/>
                  </a:cubicBezTo>
                  <a:cubicBezTo>
                    <a:pt x="11704" y="14848"/>
                    <a:pt x="11634" y="15096"/>
                    <a:pt x="11526" y="15318"/>
                  </a:cubicBezTo>
                  <a:cubicBezTo>
                    <a:pt x="11043" y="14378"/>
                    <a:pt x="10636" y="13405"/>
                    <a:pt x="10312" y="12408"/>
                  </a:cubicBezTo>
                  <a:cubicBezTo>
                    <a:pt x="10248" y="12211"/>
                    <a:pt x="10185" y="12007"/>
                    <a:pt x="10121" y="11810"/>
                  </a:cubicBezTo>
                  <a:cubicBezTo>
                    <a:pt x="10070" y="11499"/>
                    <a:pt x="10019" y="11187"/>
                    <a:pt x="9969" y="10876"/>
                  </a:cubicBezTo>
                  <a:lnTo>
                    <a:pt x="9810" y="9891"/>
                  </a:lnTo>
                  <a:lnTo>
                    <a:pt x="9873" y="9872"/>
                  </a:lnTo>
                  <a:close/>
                  <a:moveTo>
                    <a:pt x="12612" y="7470"/>
                  </a:moveTo>
                  <a:lnTo>
                    <a:pt x="12612" y="7470"/>
                  </a:lnTo>
                  <a:cubicBezTo>
                    <a:pt x="12390" y="7673"/>
                    <a:pt x="12148" y="7851"/>
                    <a:pt x="11881" y="7997"/>
                  </a:cubicBezTo>
                  <a:lnTo>
                    <a:pt x="11869" y="8004"/>
                  </a:lnTo>
                  <a:lnTo>
                    <a:pt x="11812" y="8042"/>
                  </a:lnTo>
                  <a:cubicBezTo>
                    <a:pt x="11805" y="8042"/>
                    <a:pt x="11799" y="8048"/>
                    <a:pt x="11799" y="8055"/>
                  </a:cubicBezTo>
                  <a:lnTo>
                    <a:pt x="11786" y="8061"/>
                  </a:lnTo>
                  <a:lnTo>
                    <a:pt x="11665" y="8137"/>
                  </a:lnTo>
                  <a:cubicBezTo>
                    <a:pt x="11589" y="8188"/>
                    <a:pt x="11507" y="8245"/>
                    <a:pt x="11430" y="8302"/>
                  </a:cubicBezTo>
                  <a:cubicBezTo>
                    <a:pt x="11408" y="8313"/>
                    <a:pt x="11424" y="8343"/>
                    <a:pt x="11445" y="8343"/>
                  </a:cubicBezTo>
                  <a:cubicBezTo>
                    <a:pt x="11449" y="8343"/>
                    <a:pt x="11452" y="8342"/>
                    <a:pt x="11456" y="8341"/>
                  </a:cubicBezTo>
                  <a:cubicBezTo>
                    <a:pt x="11538" y="8296"/>
                    <a:pt x="11621" y="8252"/>
                    <a:pt x="11710" y="8207"/>
                  </a:cubicBezTo>
                  <a:lnTo>
                    <a:pt x="11831" y="8131"/>
                  </a:lnTo>
                  <a:cubicBezTo>
                    <a:pt x="11862" y="8118"/>
                    <a:pt x="11894" y="8099"/>
                    <a:pt x="11920" y="8086"/>
                  </a:cubicBezTo>
                  <a:lnTo>
                    <a:pt x="11996" y="8055"/>
                  </a:lnTo>
                  <a:lnTo>
                    <a:pt x="11996" y="8055"/>
                  </a:lnTo>
                  <a:cubicBezTo>
                    <a:pt x="11964" y="8093"/>
                    <a:pt x="11945" y="8131"/>
                    <a:pt x="11926" y="8175"/>
                  </a:cubicBezTo>
                  <a:cubicBezTo>
                    <a:pt x="11913" y="8194"/>
                    <a:pt x="11926" y="8220"/>
                    <a:pt x="11945" y="8232"/>
                  </a:cubicBezTo>
                  <a:cubicBezTo>
                    <a:pt x="11881" y="8245"/>
                    <a:pt x="11824" y="8271"/>
                    <a:pt x="11773" y="8309"/>
                  </a:cubicBezTo>
                  <a:lnTo>
                    <a:pt x="11564" y="8410"/>
                  </a:lnTo>
                  <a:cubicBezTo>
                    <a:pt x="11424" y="8480"/>
                    <a:pt x="11290" y="8550"/>
                    <a:pt x="11151" y="8626"/>
                  </a:cubicBezTo>
                  <a:cubicBezTo>
                    <a:pt x="10884" y="8773"/>
                    <a:pt x="10617" y="8932"/>
                    <a:pt x="10363" y="9097"/>
                  </a:cubicBezTo>
                  <a:cubicBezTo>
                    <a:pt x="10347" y="9102"/>
                    <a:pt x="10357" y="9125"/>
                    <a:pt x="10373" y="9125"/>
                  </a:cubicBezTo>
                  <a:cubicBezTo>
                    <a:pt x="10375" y="9125"/>
                    <a:pt x="10379" y="9124"/>
                    <a:pt x="10382" y="9122"/>
                  </a:cubicBezTo>
                  <a:cubicBezTo>
                    <a:pt x="10649" y="8970"/>
                    <a:pt x="10916" y="8830"/>
                    <a:pt x="11189" y="8690"/>
                  </a:cubicBezTo>
                  <a:cubicBezTo>
                    <a:pt x="11322" y="8620"/>
                    <a:pt x="11462" y="8550"/>
                    <a:pt x="11595" y="8487"/>
                  </a:cubicBezTo>
                  <a:lnTo>
                    <a:pt x="11805" y="8391"/>
                  </a:lnTo>
                  <a:lnTo>
                    <a:pt x="11907" y="8341"/>
                  </a:lnTo>
                  <a:cubicBezTo>
                    <a:pt x="11939" y="8334"/>
                    <a:pt x="11970" y="8315"/>
                    <a:pt x="11989" y="8290"/>
                  </a:cubicBezTo>
                  <a:cubicBezTo>
                    <a:pt x="12002" y="8277"/>
                    <a:pt x="12002" y="8258"/>
                    <a:pt x="11989" y="8245"/>
                  </a:cubicBezTo>
                  <a:lnTo>
                    <a:pt x="11989" y="8245"/>
                  </a:lnTo>
                  <a:lnTo>
                    <a:pt x="12371" y="8347"/>
                  </a:lnTo>
                  <a:cubicBezTo>
                    <a:pt x="12047" y="8480"/>
                    <a:pt x="11729" y="8633"/>
                    <a:pt x="11418" y="8798"/>
                  </a:cubicBezTo>
                  <a:cubicBezTo>
                    <a:pt x="11074" y="8982"/>
                    <a:pt x="10750" y="9192"/>
                    <a:pt x="10426" y="9402"/>
                  </a:cubicBezTo>
                  <a:cubicBezTo>
                    <a:pt x="10248" y="9516"/>
                    <a:pt x="10070" y="9637"/>
                    <a:pt x="9899" y="9770"/>
                  </a:cubicBezTo>
                  <a:cubicBezTo>
                    <a:pt x="9797" y="9783"/>
                    <a:pt x="9695" y="9808"/>
                    <a:pt x="9594" y="9847"/>
                  </a:cubicBezTo>
                  <a:cubicBezTo>
                    <a:pt x="9473" y="9885"/>
                    <a:pt x="9352" y="9936"/>
                    <a:pt x="9244" y="9980"/>
                  </a:cubicBezTo>
                  <a:cubicBezTo>
                    <a:pt x="9009" y="10082"/>
                    <a:pt x="8787" y="10196"/>
                    <a:pt x="8564" y="10323"/>
                  </a:cubicBezTo>
                  <a:cubicBezTo>
                    <a:pt x="8126" y="10571"/>
                    <a:pt x="7713" y="10857"/>
                    <a:pt x="7287" y="11124"/>
                  </a:cubicBezTo>
                  <a:cubicBezTo>
                    <a:pt x="7090" y="11245"/>
                    <a:pt x="6887" y="11359"/>
                    <a:pt x="6690" y="11486"/>
                  </a:cubicBezTo>
                  <a:cubicBezTo>
                    <a:pt x="6682" y="11482"/>
                    <a:pt x="6673" y="11479"/>
                    <a:pt x="6664" y="11479"/>
                  </a:cubicBezTo>
                  <a:cubicBezTo>
                    <a:pt x="6657" y="11479"/>
                    <a:pt x="6650" y="11481"/>
                    <a:pt x="6645" y="11486"/>
                  </a:cubicBezTo>
                  <a:cubicBezTo>
                    <a:pt x="5736" y="11912"/>
                    <a:pt x="4859" y="12401"/>
                    <a:pt x="4021" y="12954"/>
                  </a:cubicBezTo>
                  <a:cubicBezTo>
                    <a:pt x="3169" y="13494"/>
                    <a:pt x="2337" y="14066"/>
                    <a:pt x="1485" y="14606"/>
                  </a:cubicBezTo>
                  <a:cubicBezTo>
                    <a:pt x="1040" y="14892"/>
                    <a:pt x="589" y="15178"/>
                    <a:pt x="125" y="15432"/>
                  </a:cubicBezTo>
                  <a:cubicBezTo>
                    <a:pt x="398" y="15077"/>
                    <a:pt x="722" y="14765"/>
                    <a:pt x="1085" y="14505"/>
                  </a:cubicBezTo>
                  <a:lnTo>
                    <a:pt x="1104" y="14505"/>
                  </a:lnTo>
                  <a:cubicBezTo>
                    <a:pt x="1224" y="14447"/>
                    <a:pt x="1339" y="14390"/>
                    <a:pt x="1453" y="14327"/>
                  </a:cubicBezTo>
                  <a:cubicBezTo>
                    <a:pt x="1568" y="14263"/>
                    <a:pt x="1682" y="14200"/>
                    <a:pt x="1796" y="14136"/>
                  </a:cubicBezTo>
                  <a:cubicBezTo>
                    <a:pt x="1904" y="14073"/>
                    <a:pt x="2006" y="14009"/>
                    <a:pt x="2114" y="13945"/>
                  </a:cubicBezTo>
                  <a:cubicBezTo>
                    <a:pt x="2222" y="13882"/>
                    <a:pt x="2349" y="13818"/>
                    <a:pt x="2432" y="13723"/>
                  </a:cubicBezTo>
                  <a:cubicBezTo>
                    <a:pt x="2449" y="13700"/>
                    <a:pt x="2430" y="13678"/>
                    <a:pt x="2408" y="13678"/>
                  </a:cubicBezTo>
                  <a:cubicBezTo>
                    <a:pt x="2405" y="13678"/>
                    <a:pt x="2403" y="13678"/>
                    <a:pt x="2400" y="13679"/>
                  </a:cubicBezTo>
                  <a:cubicBezTo>
                    <a:pt x="2286" y="13729"/>
                    <a:pt x="2178" y="13793"/>
                    <a:pt x="2082" y="13876"/>
                  </a:cubicBezTo>
                  <a:cubicBezTo>
                    <a:pt x="1974" y="13945"/>
                    <a:pt x="1860" y="14015"/>
                    <a:pt x="1752" y="14079"/>
                  </a:cubicBezTo>
                  <a:cubicBezTo>
                    <a:pt x="1638" y="14149"/>
                    <a:pt x="1523" y="14212"/>
                    <a:pt x="1409" y="14276"/>
                  </a:cubicBezTo>
                  <a:cubicBezTo>
                    <a:pt x="1294" y="14339"/>
                    <a:pt x="1199" y="14384"/>
                    <a:pt x="1097" y="14447"/>
                  </a:cubicBezTo>
                  <a:cubicBezTo>
                    <a:pt x="1091" y="14435"/>
                    <a:pt x="1078" y="14428"/>
                    <a:pt x="1059" y="14428"/>
                  </a:cubicBezTo>
                  <a:cubicBezTo>
                    <a:pt x="996" y="14441"/>
                    <a:pt x="926" y="14447"/>
                    <a:pt x="862" y="14460"/>
                  </a:cubicBezTo>
                  <a:cubicBezTo>
                    <a:pt x="1027" y="14378"/>
                    <a:pt x="1186" y="14289"/>
                    <a:pt x="1352" y="14200"/>
                  </a:cubicBezTo>
                  <a:cubicBezTo>
                    <a:pt x="1568" y="14073"/>
                    <a:pt x="1777" y="13945"/>
                    <a:pt x="1987" y="13812"/>
                  </a:cubicBezTo>
                  <a:cubicBezTo>
                    <a:pt x="2413" y="13532"/>
                    <a:pt x="2820" y="13227"/>
                    <a:pt x="3207" y="12897"/>
                  </a:cubicBezTo>
                  <a:cubicBezTo>
                    <a:pt x="3404" y="12738"/>
                    <a:pt x="3588" y="12566"/>
                    <a:pt x="3766" y="12382"/>
                  </a:cubicBezTo>
                  <a:cubicBezTo>
                    <a:pt x="3779" y="12427"/>
                    <a:pt x="3798" y="12477"/>
                    <a:pt x="3817" y="12522"/>
                  </a:cubicBezTo>
                  <a:cubicBezTo>
                    <a:pt x="3862" y="12630"/>
                    <a:pt x="3944" y="12789"/>
                    <a:pt x="4090" y="12789"/>
                  </a:cubicBezTo>
                  <a:cubicBezTo>
                    <a:pt x="4211" y="12789"/>
                    <a:pt x="4237" y="12674"/>
                    <a:pt x="4237" y="12573"/>
                  </a:cubicBezTo>
                  <a:cubicBezTo>
                    <a:pt x="4261" y="12592"/>
                    <a:pt x="4289" y="12601"/>
                    <a:pt x="4321" y="12601"/>
                  </a:cubicBezTo>
                  <a:cubicBezTo>
                    <a:pt x="4330" y="12601"/>
                    <a:pt x="4341" y="12600"/>
                    <a:pt x="4351" y="12598"/>
                  </a:cubicBezTo>
                  <a:cubicBezTo>
                    <a:pt x="4434" y="12586"/>
                    <a:pt x="4497" y="12509"/>
                    <a:pt x="4504" y="12427"/>
                  </a:cubicBezTo>
                  <a:cubicBezTo>
                    <a:pt x="4504" y="12357"/>
                    <a:pt x="4484" y="12287"/>
                    <a:pt x="4453" y="12230"/>
                  </a:cubicBezTo>
                  <a:lnTo>
                    <a:pt x="4453" y="12230"/>
                  </a:lnTo>
                  <a:cubicBezTo>
                    <a:pt x="4535" y="12300"/>
                    <a:pt x="4624" y="12363"/>
                    <a:pt x="4713" y="12414"/>
                  </a:cubicBezTo>
                  <a:cubicBezTo>
                    <a:pt x="4723" y="12420"/>
                    <a:pt x="4733" y="12423"/>
                    <a:pt x="4742" y="12423"/>
                  </a:cubicBezTo>
                  <a:cubicBezTo>
                    <a:pt x="4772" y="12423"/>
                    <a:pt x="4798" y="12397"/>
                    <a:pt x="4783" y="12363"/>
                  </a:cubicBezTo>
                  <a:cubicBezTo>
                    <a:pt x="4688" y="12160"/>
                    <a:pt x="4573" y="11912"/>
                    <a:pt x="4681" y="11690"/>
                  </a:cubicBezTo>
                  <a:cubicBezTo>
                    <a:pt x="4783" y="11467"/>
                    <a:pt x="5025" y="11435"/>
                    <a:pt x="5222" y="11359"/>
                  </a:cubicBezTo>
                  <a:lnTo>
                    <a:pt x="5292" y="11359"/>
                  </a:lnTo>
                  <a:lnTo>
                    <a:pt x="5145" y="11429"/>
                  </a:lnTo>
                  <a:cubicBezTo>
                    <a:pt x="5069" y="11461"/>
                    <a:pt x="4999" y="11493"/>
                    <a:pt x="4936" y="11537"/>
                  </a:cubicBezTo>
                  <a:cubicBezTo>
                    <a:pt x="4917" y="11550"/>
                    <a:pt x="4929" y="11569"/>
                    <a:pt x="4948" y="11569"/>
                  </a:cubicBezTo>
                  <a:cubicBezTo>
                    <a:pt x="5018" y="11550"/>
                    <a:pt x="5095" y="11524"/>
                    <a:pt x="5158" y="11493"/>
                  </a:cubicBezTo>
                  <a:lnTo>
                    <a:pt x="5387" y="11404"/>
                  </a:lnTo>
                  <a:lnTo>
                    <a:pt x="5527" y="11346"/>
                  </a:lnTo>
                  <a:cubicBezTo>
                    <a:pt x="5565" y="11340"/>
                    <a:pt x="5609" y="11321"/>
                    <a:pt x="5641" y="11296"/>
                  </a:cubicBezTo>
                  <a:lnTo>
                    <a:pt x="5819" y="11219"/>
                  </a:lnTo>
                  <a:cubicBezTo>
                    <a:pt x="5965" y="11149"/>
                    <a:pt x="6105" y="11079"/>
                    <a:pt x="6251" y="11016"/>
                  </a:cubicBezTo>
                  <a:lnTo>
                    <a:pt x="6454" y="10908"/>
                  </a:lnTo>
                  <a:cubicBezTo>
                    <a:pt x="6524" y="10882"/>
                    <a:pt x="6582" y="10851"/>
                    <a:pt x="6639" y="10813"/>
                  </a:cubicBezTo>
                  <a:cubicBezTo>
                    <a:pt x="6639" y="10832"/>
                    <a:pt x="6645" y="10857"/>
                    <a:pt x="6651" y="10882"/>
                  </a:cubicBezTo>
                  <a:cubicBezTo>
                    <a:pt x="6194" y="11099"/>
                    <a:pt x="5736" y="11327"/>
                    <a:pt x="5285" y="11556"/>
                  </a:cubicBezTo>
                  <a:cubicBezTo>
                    <a:pt x="5268" y="11568"/>
                    <a:pt x="5277" y="11595"/>
                    <a:pt x="5293" y="11595"/>
                  </a:cubicBezTo>
                  <a:cubicBezTo>
                    <a:pt x="5295" y="11595"/>
                    <a:pt x="5296" y="11595"/>
                    <a:pt x="5298" y="11594"/>
                  </a:cubicBezTo>
                  <a:cubicBezTo>
                    <a:pt x="5762" y="11391"/>
                    <a:pt x="6219" y="11187"/>
                    <a:pt x="6677" y="10971"/>
                  </a:cubicBezTo>
                  <a:cubicBezTo>
                    <a:pt x="6683" y="10990"/>
                    <a:pt x="6696" y="11010"/>
                    <a:pt x="6702" y="11022"/>
                  </a:cubicBezTo>
                  <a:cubicBezTo>
                    <a:pt x="6734" y="11092"/>
                    <a:pt x="6785" y="11149"/>
                    <a:pt x="6855" y="11175"/>
                  </a:cubicBezTo>
                  <a:cubicBezTo>
                    <a:pt x="6869" y="11179"/>
                    <a:pt x="6883" y="11181"/>
                    <a:pt x="6897" y="11181"/>
                  </a:cubicBezTo>
                  <a:cubicBezTo>
                    <a:pt x="6945" y="11181"/>
                    <a:pt x="6989" y="11157"/>
                    <a:pt x="7014" y="11118"/>
                  </a:cubicBezTo>
                  <a:cubicBezTo>
                    <a:pt x="7039" y="11067"/>
                    <a:pt x="7052" y="11010"/>
                    <a:pt x="7039" y="10946"/>
                  </a:cubicBezTo>
                  <a:lnTo>
                    <a:pt x="7039" y="10946"/>
                  </a:lnTo>
                  <a:cubicBezTo>
                    <a:pt x="7071" y="10990"/>
                    <a:pt x="7115" y="11022"/>
                    <a:pt x="7166" y="11035"/>
                  </a:cubicBezTo>
                  <a:cubicBezTo>
                    <a:pt x="7171" y="11035"/>
                    <a:pt x="7175" y="11036"/>
                    <a:pt x="7180" y="11036"/>
                  </a:cubicBezTo>
                  <a:cubicBezTo>
                    <a:pt x="7237" y="11036"/>
                    <a:pt x="7282" y="10999"/>
                    <a:pt x="7300" y="10946"/>
                  </a:cubicBezTo>
                  <a:cubicBezTo>
                    <a:pt x="7312" y="10876"/>
                    <a:pt x="7312" y="10800"/>
                    <a:pt x="7300" y="10730"/>
                  </a:cubicBezTo>
                  <a:cubicBezTo>
                    <a:pt x="7300" y="10654"/>
                    <a:pt x="7300" y="10577"/>
                    <a:pt x="7312" y="10501"/>
                  </a:cubicBezTo>
                  <a:cubicBezTo>
                    <a:pt x="7338" y="10590"/>
                    <a:pt x="7370" y="10679"/>
                    <a:pt x="7420" y="10762"/>
                  </a:cubicBezTo>
                  <a:cubicBezTo>
                    <a:pt x="7446" y="10813"/>
                    <a:pt x="7471" y="10876"/>
                    <a:pt x="7535" y="10882"/>
                  </a:cubicBezTo>
                  <a:cubicBezTo>
                    <a:pt x="7598" y="10882"/>
                    <a:pt x="7636" y="10819"/>
                    <a:pt x="7636" y="10768"/>
                  </a:cubicBezTo>
                  <a:cubicBezTo>
                    <a:pt x="7630" y="10692"/>
                    <a:pt x="7624" y="10616"/>
                    <a:pt x="7605" y="10539"/>
                  </a:cubicBezTo>
                  <a:lnTo>
                    <a:pt x="7573" y="10304"/>
                  </a:lnTo>
                  <a:cubicBezTo>
                    <a:pt x="7567" y="10260"/>
                    <a:pt x="7560" y="10222"/>
                    <a:pt x="7554" y="10183"/>
                  </a:cubicBezTo>
                  <a:cubicBezTo>
                    <a:pt x="7999" y="9910"/>
                    <a:pt x="8437" y="9631"/>
                    <a:pt x="8888" y="9364"/>
                  </a:cubicBezTo>
                  <a:cubicBezTo>
                    <a:pt x="9340" y="9103"/>
                    <a:pt x="9784" y="8849"/>
                    <a:pt x="10248" y="8626"/>
                  </a:cubicBezTo>
                  <a:cubicBezTo>
                    <a:pt x="10369" y="8563"/>
                    <a:pt x="10496" y="8506"/>
                    <a:pt x="10623" y="8455"/>
                  </a:cubicBezTo>
                  <a:cubicBezTo>
                    <a:pt x="10750" y="8398"/>
                    <a:pt x="10896" y="8353"/>
                    <a:pt x="11030" y="8283"/>
                  </a:cubicBezTo>
                  <a:cubicBezTo>
                    <a:pt x="11043" y="8277"/>
                    <a:pt x="11049" y="8264"/>
                    <a:pt x="11043" y="8245"/>
                  </a:cubicBezTo>
                  <a:cubicBezTo>
                    <a:pt x="11310" y="8105"/>
                    <a:pt x="11570" y="7959"/>
                    <a:pt x="11843" y="7826"/>
                  </a:cubicBezTo>
                  <a:cubicBezTo>
                    <a:pt x="12098" y="7699"/>
                    <a:pt x="12352" y="7578"/>
                    <a:pt x="12612" y="7470"/>
                  </a:cubicBezTo>
                  <a:close/>
                  <a:moveTo>
                    <a:pt x="9708" y="9929"/>
                  </a:moveTo>
                  <a:cubicBezTo>
                    <a:pt x="9848" y="10844"/>
                    <a:pt x="9994" y="11753"/>
                    <a:pt x="10147" y="12668"/>
                  </a:cubicBezTo>
                  <a:cubicBezTo>
                    <a:pt x="10140" y="12674"/>
                    <a:pt x="10140" y="12687"/>
                    <a:pt x="10140" y="12694"/>
                  </a:cubicBezTo>
                  <a:cubicBezTo>
                    <a:pt x="10147" y="12732"/>
                    <a:pt x="10159" y="12770"/>
                    <a:pt x="10172" y="12802"/>
                  </a:cubicBezTo>
                  <a:cubicBezTo>
                    <a:pt x="10204" y="13024"/>
                    <a:pt x="10242" y="13246"/>
                    <a:pt x="10280" y="13475"/>
                  </a:cubicBezTo>
                  <a:cubicBezTo>
                    <a:pt x="10331" y="13748"/>
                    <a:pt x="10375" y="14022"/>
                    <a:pt x="10420" y="14289"/>
                  </a:cubicBezTo>
                  <a:cubicBezTo>
                    <a:pt x="10305" y="14073"/>
                    <a:pt x="10197" y="13844"/>
                    <a:pt x="10115" y="13609"/>
                  </a:cubicBezTo>
                  <a:cubicBezTo>
                    <a:pt x="10110" y="13599"/>
                    <a:pt x="10106" y="13593"/>
                    <a:pt x="10098" y="13593"/>
                  </a:cubicBezTo>
                  <a:cubicBezTo>
                    <a:pt x="10096" y="13593"/>
                    <a:pt x="10093" y="13594"/>
                    <a:pt x="10089" y="13596"/>
                  </a:cubicBezTo>
                  <a:cubicBezTo>
                    <a:pt x="10089" y="13551"/>
                    <a:pt x="10083" y="13513"/>
                    <a:pt x="10077" y="13475"/>
                  </a:cubicBezTo>
                  <a:cubicBezTo>
                    <a:pt x="9988" y="12903"/>
                    <a:pt x="9873" y="12331"/>
                    <a:pt x="9734" y="11772"/>
                  </a:cubicBezTo>
                  <a:cubicBezTo>
                    <a:pt x="9664" y="11454"/>
                    <a:pt x="9568" y="11143"/>
                    <a:pt x="9448" y="10838"/>
                  </a:cubicBezTo>
                  <a:cubicBezTo>
                    <a:pt x="9443" y="10829"/>
                    <a:pt x="9435" y="10824"/>
                    <a:pt x="9426" y="10824"/>
                  </a:cubicBezTo>
                  <a:cubicBezTo>
                    <a:pt x="9412" y="10824"/>
                    <a:pt x="9397" y="10837"/>
                    <a:pt x="9397" y="10857"/>
                  </a:cubicBezTo>
                  <a:cubicBezTo>
                    <a:pt x="9454" y="11137"/>
                    <a:pt x="9537" y="11416"/>
                    <a:pt x="9606" y="11696"/>
                  </a:cubicBezTo>
                  <a:cubicBezTo>
                    <a:pt x="9676" y="11975"/>
                    <a:pt x="9746" y="12261"/>
                    <a:pt x="9803" y="12541"/>
                  </a:cubicBezTo>
                  <a:cubicBezTo>
                    <a:pt x="9911" y="13030"/>
                    <a:pt x="10000" y="13526"/>
                    <a:pt x="10070" y="14028"/>
                  </a:cubicBezTo>
                  <a:cubicBezTo>
                    <a:pt x="10064" y="14028"/>
                    <a:pt x="10064" y="14034"/>
                    <a:pt x="10064" y="14041"/>
                  </a:cubicBezTo>
                  <a:cubicBezTo>
                    <a:pt x="10070" y="14060"/>
                    <a:pt x="10077" y="14079"/>
                    <a:pt x="10083" y="14104"/>
                  </a:cubicBezTo>
                  <a:cubicBezTo>
                    <a:pt x="10089" y="14149"/>
                    <a:pt x="10096" y="14193"/>
                    <a:pt x="10102" y="14231"/>
                  </a:cubicBezTo>
                  <a:cubicBezTo>
                    <a:pt x="10115" y="14359"/>
                    <a:pt x="10128" y="14492"/>
                    <a:pt x="10147" y="14619"/>
                  </a:cubicBezTo>
                  <a:cubicBezTo>
                    <a:pt x="10121" y="14543"/>
                    <a:pt x="10102" y="14473"/>
                    <a:pt x="10077" y="14397"/>
                  </a:cubicBezTo>
                  <a:cubicBezTo>
                    <a:pt x="10019" y="14193"/>
                    <a:pt x="9937" y="13984"/>
                    <a:pt x="9848" y="13787"/>
                  </a:cubicBezTo>
                  <a:cubicBezTo>
                    <a:pt x="9843" y="13776"/>
                    <a:pt x="9831" y="13771"/>
                    <a:pt x="9819" y="13771"/>
                  </a:cubicBezTo>
                  <a:cubicBezTo>
                    <a:pt x="9801" y="13771"/>
                    <a:pt x="9783" y="13783"/>
                    <a:pt x="9791" y="13806"/>
                  </a:cubicBezTo>
                  <a:cubicBezTo>
                    <a:pt x="9829" y="13971"/>
                    <a:pt x="9892" y="14136"/>
                    <a:pt x="9950" y="14301"/>
                  </a:cubicBezTo>
                  <a:cubicBezTo>
                    <a:pt x="10000" y="14460"/>
                    <a:pt x="10051" y="14638"/>
                    <a:pt x="10096" y="14816"/>
                  </a:cubicBezTo>
                  <a:cubicBezTo>
                    <a:pt x="10185" y="15153"/>
                    <a:pt x="10216" y="15509"/>
                    <a:pt x="10185" y="15858"/>
                  </a:cubicBezTo>
                  <a:cubicBezTo>
                    <a:pt x="10178" y="15947"/>
                    <a:pt x="10166" y="16036"/>
                    <a:pt x="10147" y="16119"/>
                  </a:cubicBezTo>
                  <a:cubicBezTo>
                    <a:pt x="10136" y="16154"/>
                    <a:pt x="10118" y="16247"/>
                    <a:pt x="10079" y="16247"/>
                  </a:cubicBezTo>
                  <a:cubicBezTo>
                    <a:pt x="10069" y="16247"/>
                    <a:pt x="10058" y="16241"/>
                    <a:pt x="10045" y="16227"/>
                  </a:cubicBezTo>
                  <a:cubicBezTo>
                    <a:pt x="10000" y="16170"/>
                    <a:pt x="9975" y="16100"/>
                    <a:pt x="9956" y="16023"/>
                  </a:cubicBezTo>
                  <a:cubicBezTo>
                    <a:pt x="9931" y="15947"/>
                    <a:pt x="9905" y="15865"/>
                    <a:pt x="9873" y="15788"/>
                  </a:cubicBezTo>
                  <a:cubicBezTo>
                    <a:pt x="9753" y="15458"/>
                    <a:pt x="9613" y="15140"/>
                    <a:pt x="9467" y="14829"/>
                  </a:cubicBezTo>
                  <a:cubicBezTo>
                    <a:pt x="9320" y="14511"/>
                    <a:pt x="9155" y="14206"/>
                    <a:pt x="8971" y="13914"/>
                  </a:cubicBezTo>
                  <a:lnTo>
                    <a:pt x="8946" y="13856"/>
                  </a:lnTo>
                  <a:lnTo>
                    <a:pt x="9054" y="13996"/>
                  </a:lnTo>
                  <a:cubicBezTo>
                    <a:pt x="9149" y="14130"/>
                    <a:pt x="9244" y="14263"/>
                    <a:pt x="9333" y="14397"/>
                  </a:cubicBezTo>
                  <a:cubicBezTo>
                    <a:pt x="9409" y="14530"/>
                    <a:pt x="9505" y="14657"/>
                    <a:pt x="9613" y="14778"/>
                  </a:cubicBezTo>
                  <a:cubicBezTo>
                    <a:pt x="9617" y="14782"/>
                    <a:pt x="9621" y="14784"/>
                    <a:pt x="9626" y="14784"/>
                  </a:cubicBezTo>
                  <a:cubicBezTo>
                    <a:pt x="9643" y="14784"/>
                    <a:pt x="9661" y="14760"/>
                    <a:pt x="9651" y="14740"/>
                  </a:cubicBezTo>
                  <a:cubicBezTo>
                    <a:pt x="9600" y="14606"/>
                    <a:pt x="9530" y="14479"/>
                    <a:pt x="9441" y="14359"/>
                  </a:cubicBezTo>
                  <a:cubicBezTo>
                    <a:pt x="9359" y="14244"/>
                    <a:pt x="9276" y="14123"/>
                    <a:pt x="9193" y="14009"/>
                  </a:cubicBezTo>
                  <a:cubicBezTo>
                    <a:pt x="9022" y="13780"/>
                    <a:pt x="8844" y="13551"/>
                    <a:pt x="8660" y="13335"/>
                  </a:cubicBezTo>
                  <a:cubicBezTo>
                    <a:pt x="8285" y="12903"/>
                    <a:pt x="7878" y="12497"/>
                    <a:pt x="7446" y="12122"/>
                  </a:cubicBezTo>
                  <a:cubicBezTo>
                    <a:pt x="7211" y="11918"/>
                    <a:pt x="6969" y="11728"/>
                    <a:pt x="6715" y="11550"/>
                  </a:cubicBezTo>
                  <a:cubicBezTo>
                    <a:pt x="6899" y="11461"/>
                    <a:pt x="7077" y="11365"/>
                    <a:pt x="7249" y="11257"/>
                  </a:cubicBezTo>
                  <a:lnTo>
                    <a:pt x="7281" y="11238"/>
                  </a:lnTo>
                  <a:cubicBezTo>
                    <a:pt x="7287" y="11232"/>
                    <a:pt x="7287" y="11226"/>
                    <a:pt x="7293" y="11226"/>
                  </a:cubicBezTo>
                  <a:cubicBezTo>
                    <a:pt x="7427" y="11130"/>
                    <a:pt x="7560" y="11029"/>
                    <a:pt x="7700" y="10946"/>
                  </a:cubicBezTo>
                  <a:cubicBezTo>
                    <a:pt x="7783" y="10895"/>
                    <a:pt x="7859" y="10851"/>
                    <a:pt x="7941" y="10806"/>
                  </a:cubicBezTo>
                  <a:cubicBezTo>
                    <a:pt x="7980" y="10787"/>
                    <a:pt x="8018" y="10762"/>
                    <a:pt x="8056" y="10743"/>
                  </a:cubicBezTo>
                  <a:cubicBezTo>
                    <a:pt x="8081" y="10730"/>
                    <a:pt x="8100" y="10724"/>
                    <a:pt x="8126" y="10711"/>
                  </a:cubicBezTo>
                  <a:cubicBezTo>
                    <a:pt x="8450" y="10508"/>
                    <a:pt x="8793" y="10317"/>
                    <a:pt x="9143" y="10152"/>
                  </a:cubicBezTo>
                  <a:cubicBezTo>
                    <a:pt x="9143" y="10183"/>
                    <a:pt x="9149" y="10222"/>
                    <a:pt x="9155" y="10253"/>
                  </a:cubicBezTo>
                  <a:lnTo>
                    <a:pt x="9181" y="10374"/>
                  </a:lnTo>
                  <a:lnTo>
                    <a:pt x="9206" y="10488"/>
                  </a:lnTo>
                  <a:cubicBezTo>
                    <a:pt x="9212" y="10527"/>
                    <a:pt x="9219" y="10565"/>
                    <a:pt x="9238" y="10603"/>
                  </a:cubicBezTo>
                  <a:cubicBezTo>
                    <a:pt x="9245" y="10610"/>
                    <a:pt x="9255" y="10614"/>
                    <a:pt x="9264" y="10614"/>
                  </a:cubicBezTo>
                  <a:cubicBezTo>
                    <a:pt x="9280" y="10614"/>
                    <a:pt x="9295" y="10604"/>
                    <a:pt x="9295" y="10584"/>
                  </a:cubicBezTo>
                  <a:cubicBezTo>
                    <a:pt x="9301" y="10565"/>
                    <a:pt x="9295" y="10546"/>
                    <a:pt x="9289" y="10527"/>
                  </a:cubicBezTo>
                  <a:lnTo>
                    <a:pt x="9276" y="10469"/>
                  </a:lnTo>
                  <a:cubicBezTo>
                    <a:pt x="9270" y="10431"/>
                    <a:pt x="9263" y="10393"/>
                    <a:pt x="9251" y="10355"/>
                  </a:cubicBezTo>
                  <a:cubicBezTo>
                    <a:pt x="9244" y="10317"/>
                    <a:pt x="9232" y="10279"/>
                    <a:pt x="9225" y="10247"/>
                  </a:cubicBezTo>
                  <a:cubicBezTo>
                    <a:pt x="9212" y="10202"/>
                    <a:pt x="9206" y="10164"/>
                    <a:pt x="9187" y="10133"/>
                  </a:cubicBezTo>
                  <a:lnTo>
                    <a:pt x="9276" y="10094"/>
                  </a:lnTo>
                  <a:cubicBezTo>
                    <a:pt x="9282" y="10133"/>
                    <a:pt x="9289" y="10177"/>
                    <a:pt x="9301" y="10209"/>
                  </a:cubicBezTo>
                  <a:lnTo>
                    <a:pt x="9314" y="10272"/>
                  </a:lnTo>
                  <a:cubicBezTo>
                    <a:pt x="9320" y="10298"/>
                    <a:pt x="9327" y="10317"/>
                    <a:pt x="9340" y="10336"/>
                  </a:cubicBezTo>
                  <a:cubicBezTo>
                    <a:pt x="9342" y="10341"/>
                    <a:pt x="9346" y="10343"/>
                    <a:pt x="9351" y="10343"/>
                  </a:cubicBezTo>
                  <a:cubicBezTo>
                    <a:pt x="9358" y="10343"/>
                    <a:pt x="9365" y="10337"/>
                    <a:pt x="9365" y="10330"/>
                  </a:cubicBezTo>
                  <a:cubicBezTo>
                    <a:pt x="9365" y="10304"/>
                    <a:pt x="9359" y="10285"/>
                    <a:pt x="9352" y="10260"/>
                  </a:cubicBezTo>
                  <a:cubicBezTo>
                    <a:pt x="9346" y="10241"/>
                    <a:pt x="9340" y="10222"/>
                    <a:pt x="9333" y="10202"/>
                  </a:cubicBezTo>
                  <a:cubicBezTo>
                    <a:pt x="9327" y="10158"/>
                    <a:pt x="9314" y="10120"/>
                    <a:pt x="9295" y="10082"/>
                  </a:cubicBezTo>
                  <a:lnTo>
                    <a:pt x="9428" y="10031"/>
                  </a:lnTo>
                  <a:cubicBezTo>
                    <a:pt x="9441" y="10126"/>
                    <a:pt x="9460" y="10222"/>
                    <a:pt x="9492" y="10317"/>
                  </a:cubicBezTo>
                  <a:cubicBezTo>
                    <a:pt x="9517" y="10412"/>
                    <a:pt x="9537" y="10508"/>
                    <a:pt x="9562" y="10609"/>
                  </a:cubicBezTo>
                  <a:cubicBezTo>
                    <a:pt x="9581" y="10705"/>
                    <a:pt x="9606" y="10800"/>
                    <a:pt x="9625" y="10895"/>
                  </a:cubicBezTo>
                  <a:cubicBezTo>
                    <a:pt x="9638" y="10997"/>
                    <a:pt x="9664" y="11099"/>
                    <a:pt x="9702" y="11194"/>
                  </a:cubicBezTo>
                  <a:cubicBezTo>
                    <a:pt x="9707" y="11200"/>
                    <a:pt x="9714" y="11203"/>
                    <a:pt x="9721" y="11203"/>
                  </a:cubicBezTo>
                  <a:cubicBezTo>
                    <a:pt x="9729" y="11203"/>
                    <a:pt x="9736" y="11198"/>
                    <a:pt x="9740" y="11187"/>
                  </a:cubicBezTo>
                  <a:cubicBezTo>
                    <a:pt x="9740" y="11086"/>
                    <a:pt x="9727" y="10984"/>
                    <a:pt x="9695" y="10889"/>
                  </a:cubicBezTo>
                  <a:cubicBezTo>
                    <a:pt x="9676" y="10787"/>
                    <a:pt x="9651" y="10685"/>
                    <a:pt x="9632" y="10584"/>
                  </a:cubicBezTo>
                  <a:cubicBezTo>
                    <a:pt x="9606" y="10488"/>
                    <a:pt x="9581" y="10387"/>
                    <a:pt x="9549" y="10285"/>
                  </a:cubicBezTo>
                  <a:cubicBezTo>
                    <a:pt x="9530" y="10196"/>
                    <a:pt x="9498" y="10107"/>
                    <a:pt x="9460" y="10018"/>
                  </a:cubicBezTo>
                  <a:cubicBezTo>
                    <a:pt x="9498" y="10005"/>
                    <a:pt x="9537" y="9986"/>
                    <a:pt x="9568" y="9974"/>
                  </a:cubicBezTo>
                  <a:cubicBezTo>
                    <a:pt x="9606" y="9961"/>
                    <a:pt x="9664" y="9948"/>
                    <a:pt x="9708" y="9929"/>
                  </a:cubicBezTo>
                  <a:close/>
                  <a:moveTo>
                    <a:pt x="10344" y="13259"/>
                  </a:moveTo>
                  <a:lnTo>
                    <a:pt x="10401" y="13412"/>
                  </a:lnTo>
                  <a:cubicBezTo>
                    <a:pt x="10496" y="13647"/>
                    <a:pt x="10585" y="13888"/>
                    <a:pt x="10680" y="14123"/>
                  </a:cubicBezTo>
                  <a:cubicBezTo>
                    <a:pt x="10858" y="14600"/>
                    <a:pt x="11036" y="15077"/>
                    <a:pt x="11214" y="15560"/>
                  </a:cubicBezTo>
                  <a:cubicBezTo>
                    <a:pt x="11386" y="16043"/>
                    <a:pt x="11557" y="16526"/>
                    <a:pt x="11729" y="17015"/>
                  </a:cubicBezTo>
                  <a:cubicBezTo>
                    <a:pt x="11780" y="17117"/>
                    <a:pt x="11799" y="17237"/>
                    <a:pt x="11786" y="17352"/>
                  </a:cubicBezTo>
                  <a:cubicBezTo>
                    <a:pt x="11767" y="17434"/>
                    <a:pt x="11704" y="17504"/>
                    <a:pt x="11621" y="17542"/>
                  </a:cubicBezTo>
                  <a:cubicBezTo>
                    <a:pt x="11572" y="17562"/>
                    <a:pt x="11523" y="17570"/>
                    <a:pt x="11474" y="17570"/>
                  </a:cubicBezTo>
                  <a:cubicBezTo>
                    <a:pt x="11333" y="17570"/>
                    <a:pt x="11196" y="17497"/>
                    <a:pt x="11087" y="17402"/>
                  </a:cubicBezTo>
                  <a:cubicBezTo>
                    <a:pt x="10896" y="17225"/>
                    <a:pt x="10731" y="17021"/>
                    <a:pt x="10598" y="16799"/>
                  </a:cubicBezTo>
                  <a:cubicBezTo>
                    <a:pt x="10471" y="16602"/>
                    <a:pt x="10363" y="16392"/>
                    <a:pt x="10229" y="16189"/>
                  </a:cubicBezTo>
                  <a:cubicBezTo>
                    <a:pt x="10236" y="16170"/>
                    <a:pt x="10242" y="16151"/>
                    <a:pt x="10242" y="16132"/>
                  </a:cubicBezTo>
                  <a:cubicBezTo>
                    <a:pt x="10318" y="15769"/>
                    <a:pt x="10318" y="15394"/>
                    <a:pt x="10242" y="15038"/>
                  </a:cubicBezTo>
                  <a:cubicBezTo>
                    <a:pt x="10242" y="14886"/>
                    <a:pt x="10229" y="14740"/>
                    <a:pt x="10216" y="14594"/>
                  </a:cubicBezTo>
                  <a:lnTo>
                    <a:pt x="10216" y="14594"/>
                  </a:lnTo>
                  <a:lnTo>
                    <a:pt x="10236" y="14664"/>
                  </a:lnTo>
                  <a:lnTo>
                    <a:pt x="10318" y="14962"/>
                  </a:lnTo>
                  <a:cubicBezTo>
                    <a:pt x="10337" y="15070"/>
                    <a:pt x="10369" y="15166"/>
                    <a:pt x="10413" y="15261"/>
                  </a:cubicBezTo>
                  <a:cubicBezTo>
                    <a:pt x="10418" y="15271"/>
                    <a:pt x="10427" y="15275"/>
                    <a:pt x="10435" y="15275"/>
                  </a:cubicBezTo>
                  <a:cubicBezTo>
                    <a:pt x="10449" y="15275"/>
                    <a:pt x="10462" y="15264"/>
                    <a:pt x="10458" y="15248"/>
                  </a:cubicBezTo>
                  <a:cubicBezTo>
                    <a:pt x="10445" y="15147"/>
                    <a:pt x="10420" y="15045"/>
                    <a:pt x="10382" y="14950"/>
                  </a:cubicBezTo>
                  <a:lnTo>
                    <a:pt x="10293" y="14644"/>
                  </a:lnTo>
                  <a:cubicBezTo>
                    <a:pt x="10255" y="14530"/>
                    <a:pt x="10223" y="14416"/>
                    <a:pt x="10185" y="14308"/>
                  </a:cubicBezTo>
                  <a:cubicBezTo>
                    <a:pt x="10178" y="14193"/>
                    <a:pt x="10159" y="14079"/>
                    <a:pt x="10147" y="13965"/>
                  </a:cubicBezTo>
                  <a:lnTo>
                    <a:pt x="10147" y="13965"/>
                  </a:lnTo>
                  <a:lnTo>
                    <a:pt x="10153" y="13990"/>
                  </a:lnTo>
                  <a:cubicBezTo>
                    <a:pt x="10178" y="14073"/>
                    <a:pt x="10204" y="14142"/>
                    <a:pt x="10236" y="14219"/>
                  </a:cubicBezTo>
                  <a:cubicBezTo>
                    <a:pt x="10286" y="14378"/>
                    <a:pt x="10337" y="14524"/>
                    <a:pt x="10394" y="14683"/>
                  </a:cubicBezTo>
                  <a:cubicBezTo>
                    <a:pt x="10445" y="14835"/>
                    <a:pt x="10496" y="14981"/>
                    <a:pt x="10553" y="15134"/>
                  </a:cubicBezTo>
                  <a:cubicBezTo>
                    <a:pt x="10579" y="15210"/>
                    <a:pt x="10604" y="15286"/>
                    <a:pt x="10630" y="15356"/>
                  </a:cubicBezTo>
                  <a:cubicBezTo>
                    <a:pt x="10655" y="15432"/>
                    <a:pt x="10687" y="15509"/>
                    <a:pt x="10725" y="15572"/>
                  </a:cubicBezTo>
                  <a:cubicBezTo>
                    <a:pt x="10729" y="15580"/>
                    <a:pt x="10735" y="15583"/>
                    <a:pt x="10742" y="15583"/>
                  </a:cubicBezTo>
                  <a:cubicBezTo>
                    <a:pt x="10757" y="15583"/>
                    <a:pt x="10776" y="15567"/>
                    <a:pt x="10776" y="15553"/>
                  </a:cubicBezTo>
                  <a:cubicBezTo>
                    <a:pt x="10763" y="15477"/>
                    <a:pt x="10738" y="15407"/>
                    <a:pt x="10712" y="15337"/>
                  </a:cubicBezTo>
                  <a:cubicBezTo>
                    <a:pt x="10687" y="15255"/>
                    <a:pt x="10655" y="15185"/>
                    <a:pt x="10630" y="15108"/>
                  </a:cubicBezTo>
                  <a:cubicBezTo>
                    <a:pt x="10579" y="14956"/>
                    <a:pt x="10522" y="14803"/>
                    <a:pt x="10464" y="14651"/>
                  </a:cubicBezTo>
                  <a:cubicBezTo>
                    <a:pt x="10407" y="14498"/>
                    <a:pt x="10356" y="14352"/>
                    <a:pt x="10299" y="14200"/>
                  </a:cubicBezTo>
                  <a:lnTo>
                    <a:pt x="10293" y="14187"/>
                  </a:lnTo>
                  <a:lnTo>
                    <a:pt x="10293" y="14187"/>
                  </a:lnTo>
                  <a:cubicBezTo>
                    <a:pt x="10350" y="14295"/>
                    <a:pt x="10407" y="14397"/>
                    <a:pt x="10471" y="14498"/>
                  </a:cubicBezTo>
                  <a:cubicBezTo>
                    <a:pt x="10475" y="14508"/>
                    <a:pt x="10483" y="14514"/>
                    <a:pt x="10492" y="14514"/>
                  </a:cubicBezTo>
                  <a:cubicBezTo>
                    <a:pt x="10496" y="14514"/>
                    <a:pt x="10499" y="14513"/>
                    <a:pt x="10502" y="14511"/>
                  </a:cubicBezTo>
                  <a:cubicBezTo>
                    <a:pt x="10560" y="14689"/>
                    <a:pt x="10630" y="14854"/>
                    <a:pt x="10687" y="15026"/>
                  </a:cubicBezTo>
                  <a:lnTo>
                    <a:pt x="10814" y="15394"/>
                  </a:lnTo>
                  <a:cubicBezTo>
                    <a:pt x="10846" y="15521"/>
                    <a:pt x="10896" y="15642"/>
                    <a:pt x="10954" y="15757"/>
                  </a:cubicBezTo>
                  <a:cubicBezTo>
                    <a:pt x="10957" y="15760"/>
                    <a:pt x="10962" y="15762"/>
                    <a:pt x="10966" y="15762"/>
                  </a:cubicBezTo>
                  <a:cubicBezTo>
                    <a:pt x="10978" y="15762"/>
                    <a:pt x="10990" y="15751"/>
                    <a:pt x="10985" y="15738"/>
                  </a:cubicBezTo>
                  <a:cubicBezTo>
                    <a:pt x="10979" y="15680"/>
                    <a:pt x="10960" y="15623"/>
                    <a:pt x="10941" y="15566"/>
                  </a:cubicBezTo>
                  <a:cubicBezTo>
                    <a:pt x="10922" y="15502"/>
                    <a:pt x="10896" y="15445"/>
                    <a:pt x="10877" y="15382"/>
                  </a:cubicBezTo>
                  <a:lnTo>
                    <a:pt x="10738" y="15013"/>
                  </a:lnTo>
                  <a:cubicBezTo>
                    <a:pt x="10661" y="14803"/>
                    <a:pt x="10598" y="14587"/>
                    <a:pt x="10509" y="14378"/>
                  </a:cubicBezTo>
                  <a:cubicBezTo>
                    <a:pt x="10458" y="14003"/>
                    <a:pt x="10401" y="13634"/>
                    <a:pt x="10344" y="13259"/>
                  </a:cubicBezTo>
                  <a:close/>
                  <a:moveTo>
                    <a:pt x="9181" y="14460"/>
                  </a:moveTo>
                  <a:lnTo>
                    <a:pt x="9181" y="14460"/>
                  </a:lnTo>
                  <a:cubicBezTo>
                    <a:pt x="9244" y="14587"/>
                    <a:pt x="9314" y="14721"/>
                    <a:pt x="9371" y="14854"/>
                  </a:cubicBezTo>
                  <a:cubicBezTo>
                    <a:pt x="9530" y="15191"/>
                    <a:pt x="9670" y="15541"/>
                    <a:pt x="9797" y="15890"/>
                  </a:cubicBezTo>
                  <a:cubicBezTo>
                    <a:pt x="9829" y="15979"/>
                    <a:pt x="9861" y="16062"/>
                    <a:pt x="9886" y="16151"/>
                  </a:cubicBezTo>
                  <a:cubicBezTo>
                    <a:pt x="9905" y="16220"/>
                    <a:pt x="9943" y="16278"/>
                    <a:pt x="9988" y="16329"/>
                  </a:cubicBezTo>
                  <a:cubicBezTo>
                    <a:pt x="10015" y="16349"/>
                    <a:pt x="10048" y="16360"/>
                    <a:pt x="10081" y="16360"/>
                  </a:cubicBezTo>
                  <a:cubicBezTo>
                    <a:pt x="10109" y="16360"/>
                    <a:pt x="10136" y="16352"/>
                    <a:pt x="10159" y="16335"/>
                  </a:cubicBezTo>
                  <a:cubicBezTo>
                    <a:pt x="10178" y="16316"/>
                    <a:pt x="10197" y="16297"/>
                    <a:pt x="10204" y="16278"/>
                  </a:cubicBezTo>
                  <a:cubicBezTo>
                    <a:pt x="10293" y="16456"/>
                    <a:pt x="10388" y="16634"/>
                    <a:pt x="10496" y="16805"/>
                  </a:cubicBezTo>
                  <a:cubicBezTo>
                    <a:pt x="10547" y="16888"/>
                    <a:pt x="10598" y="16964"/>
                    <a:pt x="10649" y="17040"/>
                  </a:cubicBezTo>
                  <a:cubicBezTo>
                    <a:pt x="10642" y="17047"/>
                    <a:pt x="10636" y="17059"/>
                    <a:pt x="10636" y="17066"/>
                  </a:cubicBezTo>
                  <a:cubicBezTo>
                    <a:pt x="10623" y="17364"/>
                    <a:pt x="10560" y="17650"/>
                    <a:pt x="10458" y="17924"/>
                  </a:cubicBezTo>
                  <a:cubicBezTo>
                    <a:pt x="10439" y="17968"/>
                    <a:pt x="10420" y="18013"/>
                    <a:pt x="10401" y="18051"/>
                  </a:cubicBezTo>
                  <a:cubicBezTo>
                    <a:pt x="10394" y="18095"/>
                    <a:pt x="10369" y="18127"/>
                    <a:pt x="10337" y="18159"/>
                  </a:cubicBezTo>
                  <a:cubicBezTo>
                    <a:pt x="10330" y="18162"/>
                    <a:pt x="10324" y="18164"/>
                    <a:pt x="10318" y="18164"/>
                  </a:cubicBezTo>
                  <a:cubicBezTo>
                    <a:pt x="10264" y="18164"/>
                    <a:pt x="10248" y="18021"/>
                    <a:pt x="10242" y="17987"/>
                  </a:cubicBezTo>
                  <a:cubicBezTo>
                    <a:pt x="10223" y="17892"/>
                    <a:pt x="10197" y="17790"/>
                    <a:pt x="10172" y="17695"/>
                  </a:cubicBezTo>
                  <a:cubicBezTo>
                    <a:pt x="10128" y="17498"/>
                    <a:pt x="10077" y="17301"/>
                    <a:pt x="10026" y="17110"/>
                  </a:cubicBezTo>
                  <a:cubicBezTo>
                    <a:pt x="9822" y="16329"/>
                    <a:pt x="9581" y="15560"/>
                    <a:pt x="9308" y="14803"/>
                  </a:cubicBezTo>
                  <a:cubicBezTo>
                    <a:pt x="9263" y="14689"/>
                    <a:pt x="9225" y="14575"/>
                    <a:pt x="9181" y="14460"/>
                  </a:cubicBezTo>
                  <a:close/>
                  <a:moveTo>
                    <a:pt x="5511" y="0"/>
                  </a:moveTo>
                  <a:cubicBezTo>
                    <a:pt x="5479" y="0"/>
                    <a:pt x="5446" y="1"/>
                    <a:pt x="5412" y="3"/>
                  </a:cubicBezTo>
                  <a:cubicBezTo>
                    <a:pt x="5183" y="3"/>
                    <a:pt x="4955" y="41"/>
                    <a:pt x="4739" y="98"/>
                  </a:cubicBezTo>
                  <a:cubicBezTo>
                    <a:pt x="4332" y="213"/>
                    <a:pt x="3963" y="416"/>
                    <a:pt x="3652" y="702"/>
                  </a:cubicBezTo>
                  <a:cubicBezTo>
                    <a:pt x="3499" y="842"/>
                    <a:pt x="3366" y="994"/>
                    <a:pt x="3252" y="1166"/>
                  </a:cubicBezTo>
                  <a:cubicBezTo>
                    <a:pt x="2959" y="1287"/>
                    <a:pt x="2680" y="1446"/>
                    <a:pt x="2426" y="1636"/>
                  </a:cubicBezTo>
                  <a:cubicBezTo>
                    <a:pt x="2379" y="1667"/>
                    <a:pt x="2417" y="1737"/>
                    <a:pt x="2464" y="1737"/>
                  </a:cubicBezTo>
                  <a:cubicBezTo>
                    <a:pt x="2474" y="1737"/>
                    <a:pt x="2485" y="1733"/>
                    <a:pt x="2495" y="1725"/>
                  </a:cubicBezTo>
                  <a:cubicBezTo>
                    <a:pt x="2629" y="1852"/>
                    <a:pt x="2769" y="1973"/>
                    <a:pt x="2915" y="2100"/>
                  </a:cubicBezTo>
                  <a:cubicBezTo>
                    <a:pt x="3036" y="2208"/>
                    <a:pt x="3156" y="2335"/>
                    <a:pt x="3315" y="2392"/>
                  </a:cubicBezTo>
                  <a:lnTo>
                    <a:pt x="3328" y="2392"/>
                  </a:lnTo>
                  <a:cubicBezTo>
                    <a:pt x="3296" y="2431"/>
                    <a:pt x="3271" y="2481"/>
                    <a:pt x="3245" y="2520"/>
                  </a:cubicBezTo>
                  <a:cubicBezTo>
                    <a:pt x="3207" y="2589"/>
                    <a:pt x="3169" y="2653"/>
                    <a:pt x="3131" y="2723"/>
                  </a:cubicBezTo>
                  <a:cubicBezTo>
                    <a:pt x="3055" y="2850"/>
                    <a:pt x="2997" y="2983"/>
                    <a:pt x="2959" y="3123"/>
                  </a:cubicBezTo>
                  <a:cubicBezTo>
                    <a:pt x="2928" y="3174"/>
                    <a:pt x="2896" y="3225"/>
                    <a:pt x="2864" y="3282"/>
                  </a:cubicBezTo>
                  <a:cubicBezTo>
                    <a:pt x="2788" y="3428"/>
                    <a:pt x="2711" y="3574"/>
                    <a:pt x="2642" y="3727"/>
                  </a:cubicBezTo>
                  <a:cubicBezTo>
                    <a:pt x="2572" y="3873"/>
                    <a:pt x="2502" y="4026"/>
                    <a:pt x="2445" y="4178"/>
                  </a:cubicBezTo>
                  <a:cubicBezTo>
                    <a:pt x="2375" y="4331"/>
                    <a:pt x="2324" y="4489"/>
                    <a:pt x="2298" y="4655"/>
                  </a:cubicBezTo>
                  <a:cubicBezTo>
                    <a:pt x="2298" y="4661"/>
                    <a:pt x="2298" y="4667"/>
                    <a:pt x="2305" y="4674"/>
                  </a:cubicBezTo>
                  <a:cubicBezTo>
                    <a:pt x="2019" y="5335"/>
                    <a:pt x="1854" y="6040"/>
                    <a:pt x="1822" y="6758"/>
                  </a:cubicBezTo>
                  <a:cubicBezTo>
                    <a:pt x="1815" y="6885"/>
                    <a:pt x="1815" y="7012"/>
                    <a:pt x="1815" y="7139"/>
                  </a:cubicBezTo>
                  <a:cubicBezTo>
                    <a:pt x="1815" y="7203"/>
                    <a:pt x="1815" y="7267"/>
                    <a:pt x="1828" y="7336"/>
                  </a:cubicBezTo>
                  <a:cubicBezTo>
                    <a:pt x="1828" y="7400"/>
                    <a:pt x="1841" y="7464"/>
                    <a:pt x="1860" y="7533"/>
                  </a:cubicBezTo>
                  <a:cubicBezTo>
                    <a:pt x="1864" y="7541"/>
                    <a:pt x="1872" y="7544"/>
                    <a:pt x="1879" y="7544"/>
                  </a:cubicBezTo>
                  <a:cubicBezTo>
                    <a:pt x="1884" y="7544"/>
                    <a:pt x="1889" y="7542"/>
                    <a:pt x="1892" y="7540"/>
                  </a:cubicBezTo>
                  <a:cubicBezTo>
                    <a:pt x="1923" y="7902"/>
                    <a:pt x="2000" y="8264"/>
                    <a:pt x="2133" y="8607"/>
                  </a:cubicBezTo>
                  <a:cubicBezTo>
                    <a:pt x="2171" y="8703"/>
                    <a:pt x="2209" y="8792"/>
                    <a:pt x="2254" y="8887"/>
                  </a:cubicBezTo>
                  <a:cubicBezTo>
                    <a:pt x="2292" y="8976"/>
                    <a:pt x="2343" y="9052"/>
                    <a:pt x="2406" y="9122"/>
                  </a:cubicBezTo>
                  <a:cubicBezTo>
                    <a:pt x="2410" y="9126"/>
                    <a:pt x="2415" y="9127"/>
                    <a:pt x="2419" y="9127"/>
                  </a:cubicBezTo>
                  <a:cubicBezTo>
                    <a:pt x="2431" y="9127"/>
                    <a:pt x="2443" y="9117"/>
                    <a:pt x="2438" y="9103"/>
                  </a:cubicBezTo>
                  <a:cubicBezTo>
                    <a:pt x="2438" y="9084"/>
                    <a:pt x="2438" y="9078"/>
                    <a:pt x="2432" y="9065"/>
                  </a:cubicBezTo>
                  <a:lnTo>
                    <a:pt x="2432" y="9065"/>
                  </a:lnTo>
                  <a:cubicBezTo>
                    <a:pt x="2521" y="9243"/>
                    <a:pt x="2629" y="9414"/>
                    <a:pt x="2750" y="9573"/>
                  </a:cubicBezTo>
                  <a:cubicBezTo>
                    <a:pt x="2807" y="9643"/>
                    <a:pt x="2864" y="9713"/>
                    <a:pt x="2928" y="9783"/>
                  </a:cubicBezTo>
                  <a:cubicBezTo>
                    <a:pt x="2985" y="9840"/>
                    <a:pt x="3048" y="9897"/>
                    <a:pt x="3118" y="9942"/>
                  </a:cubicBezTo>
                  <a:lnTo>
                    <a:pt x="3182" y="10044"/>
                  </a:lnTo>
                  <a:cubicBezTo>
                    <a:pt x="3341" y="10298"/>
                    <a:pt x="3531" y="10539"/>
                    <a:pt x="3741" y="10749"/>
                  </a:cubicBezTo>
                  <a:cubicBezTo>
                    <a:pt x="3798" y="10813"/>
                    <a:pt x="3862" y="10870"/>
                    <a:pt x="3925" y="10921"/>
                  </a:cubicBezTo>
                  <a:cubicBezTo>
                    <a:pt x="3982" y="10978"/>
                    <a:pt x="4052" y="11029"/>
                    <a:pt x="4129" y="11067"/>
                  </a:cubicBezTo>
                  <a:lnTo>
                    <a:pt x="4148" y="11067"/>
                  </a:lnTo>
                  <a:lnTo>
                    <a:pt x="4179" y="11092"/>
                  </a:lnTo>
                  <a:cubicBezTo>
                    <a:pt x="4268" y="11149"/>
                    <a:pt x="4364" y="11200"/>
                    <a:pt x="4459" y="11245"/>
                  </a:cubicBezTo>
                  <a:lnTo>
                    <a:pt x="4484" y="11251"/>
                  </a:lnTo>
                  <a:lnTo>
                    <a:pt x="4421" y="11276"/>
                  </a:lnTo>
                  <a:cubicBezTo>
                    <a:pt x="4243" y="11334"/>
                    <a:pt x="4084" y="11448"/>
                    <a:pt x="3976" y="11607"/>
                  </a:cubicBezTo>
                  <a:cubicBezTo>
                    <a:pt x="3957" y="11639"/>
                    <a:pt x="3944" y="11670"/>
                    <a:pt x="3938" y="11709"/>
                  </a:cubicBezTo>
                  <a:cubicBezTo>
                    <a:pt x="3932" y="11709"/>
                    <a:pt x="3925" y="11709"/>
                    <a:pt x="3919" y="11715"/>
                  </a:cubicBezTo>
                  <a:cubicBezTo>
                    <a:pt x="3824" y="11817"/>
                    <a:pt x="3766" y="11950"/>
                    <a:pt x="3754" y="12090"/>
                  </a:cubicBezTo>
                  <a:cubicBezTo>
                    <a:pt x="3741" y="12172"/>
                    <a:pt x="3747" y="12249"/>
                    <a:pt x="3760" y="12331"/>
                  </a:cubicBezTo>
                  <a:cubicBezTo>
                    <a:pt x="3582" y="12471"/>
                    <a:pt x="3411" y="12630"/>
                    <a:pt x="3239" y="12776"/>
                  </a:cubicBezTo>
                  <a:cubicBezTo>
                    <a:pt x="3042" y="12941"/>
                    <a:pt x="2839" y="13100"/>
                    <a:pt x="2635" y="13246"/>
                  </a:cubicBezTo>
                  <a:cubicBezTo>
                    <a:pt x="2229" y="13551"/>
                    <a:pt x="1809" y="13831"/>
                    <a:pt x="1364" y="14085"/>
                  </a:cubicBezTo>
                  <a:cubicBezTo>
                    <a:pt x="1129" y="14219"/>
                    <a:pt x="869" y="14339"/>
                    <a:pt x="640" y="14498"/>
                  </a:cubicBezTo>
                  <a:cubicBezTo>
                    <a:pt x="627" y="14505"/>
                    <a:pt x="627" y="14524"/>
                    <a:pt x="640" y="14530"/>
                  </a:cubicBezTo>
                  <a:cubicBezTo>
                    <a:pt x="640" y="14543"/>
                    <a:pt x="653" y="14549"/>
                    <a:pt x="665" y="14549"/>
                  </a:cubicBezTo>
                  <a:cubicBezTo>
                    <a:pt x="761" y="14536"/>
                    <a:pt x="862" y="14524"/>
                    <a:pt x="958" y="14511"/>
                  </a:cubicBezTo>
                  <a:lnTo>
                    <a:pt x="958" y="14511"/>
                  </a:lnTo>
                  <a:cubicBezTo>
                    <a:pt x="595" y="14791"/>
                    <a:pt x="278" y="15121"/>
                    <a:pt x="11" y="15496"/>
                  </a:cubicBezTo>
                  <a:cubicBezTo>
                    <a:pt x="0" y="15512"/>
                    <a:pt x="12" y="15537"/>
                    <a:pt x="31" y="15537"/>
                  </a:cubicBezTo>
                  <a:cubicBezTo>
                    <a:pt x="35" y="15537"/>
                    <a:pt x="38" y="15536"/>
                    <a:pt x="42" y="15534"/>
                  </a:cubicBezTo>
                  <a:cubicBezTo>
                    <a:pt x="481" y="15293"/>
                    <a:pt x="919" y="15051"/>
                    <a:pt x="1352" y="14784"/>
                  </a:cubicBezTo>
                  <a:cubicBezTo>
                    <a:pt x="1784" y="14524"/>
                    <a:pt x="2203" y="14250"/>
                    <a:pt x="2623" y="13977"/>
                  </a:cubicBezTo>
                  <a:cubicBezTo>
                    <a:pt x="3302" y="13532"/>
                    <a:pt x="3976" y="13081"/>
                    <a:pt x="4669" y="12662"/>
                  </a:cubicBezTo>
                  <a:cubicBezTo>
                    <a:pt x="4707" y="12713"/>
                    <a:pt x="4764" y="12751"/>
                    <a:pt x="4828" y="12757"/>
                  </a:cubicBezTo>
                  <a:cubicBezTo>
                    <a:pt x="4847" y="12760"/>
                    <a:pt x="4866" y="12762"/>
                    <a:pt x="4885" y="12762"/>
                  </a:cubicBezTo>
                  <a:cubicBezTo>
                    <a:pt x="4942" y="12762"/>
                    <a:pt x="4998" y="12748"/>
                    <a:pt x="5050" y="12719"/>
                  </a:cubicBezTo>
                  <a:cubicBezTo>
                    <a:pt x="5120" y="12674"/>
                    <a:pt x="5183" y="12617"/>
                    <a:pt x="5228" y="12541"/>
                  </a:cubicBezTo>
                  <a:cubicBezTo>
                    <a:pt x="5279" y="12465"/>
                    <a:pt x="5317" y="12382"/>
                    <a:pt x="5336" y="12287"/>
                  </a:cubicBezTo>
                  <a:cubicBezTo>
                    <a:pt x="5336" y="12287"/>
                    <a:pt x="5336" y="12280"/>
                    <a:pt x="5336" y="12274"/>
                  </a:cubicBezTo>
                  <a:cubicBezTo>
                    <a:pt x="5781" y="12026"/>
                    <a:pt x="6232" y="11791"/>
                    <a:pt x="6690" y="11581"/>
                  </a:cubicBezTo>
                  <a:cubicBezTo>
                    <a:pt x="7128" y="11931"/>
                    <a:pt x="7554" y="12300"/>
                    <a:pt x="7948" y="12700"/>
                  </a:cubicBezTo>
                  <a:cubicBezTo>
                    <a:pt x="8227" y="12980"/>
                    <a:pt x="8494" y="13278"/>
                    <a:pt x="8742" y="13590"/>
                  </a:cubicBezTo>
                  <a:cubicBezTo>
                    <a:pt x="9060" y="14378"/>
                    <a:pt x="9359" y="15178"/>
                    <a:pt x="9606" y="15992"/>
                  </a:cubicBezTo>
                  <a:cubicBezTo>
                    <a:pt x="9734" y="16405"/>
                    <a:pt x="9848" y="16824"/>
                    <a:pt x="9956" y="17237"/>
                  </a:cubicBezTo>
                  <a:cubicBezTo>
                    <a:pt x="10007" y="17453"/>
                    <a:pt x="10064" y="17663"/>
                    <a:pt x="10108" y="17873"/>
                  </a:cubicBezTo>
                  <a:cubicBezTo>
                    <a:pt x="10128" y="17968"/>
                    <a:pt x="10147" y="18057"/>
                    <a:pt x="10178" y="18146"/>
                  </a:cubicBezTo>
                  <a:cubicBezTo>
                    <a:pt x="10197" y="18216"/>
                    <a:pt x="10261" y="18267"/>
                    <a:pt x="10337" y="18267"/>
                  </a:cubicBezTo>
                  <a:cubicBezTo>
                    <a:pt x="10420" y="18254"/>
                    <a:pt x="10471" y="18165"/>
                    <a:pt x="10502" y="18095"/>
                  </a:cubicBezTo>
                  <a:cubicBezTo>
                    <a:pt x="10547" y="17987"/>
                    <a:pt x="10591" y="17879"/>
                    <a:pt x="10623" y="17765"/>
                  </a:cubicBezTo>
                  <a:cubicBezTo>
                    <a:pt x="10687" y="17568"/>
                    <a:pt x="10725" y="17364"/>
                    <a:pt x="10738" y="17155"/>
                  </a:cubicBezTo>
                  <a:cubicBezTo>
                    <a:pt x="10801" y="17237"/>
                    <a:pt x="10871" y="17314"/>
                    <a:pt x="10941" y="17390"/>
                  </a:cubicBezTo>
                  <a:cubicBezTo>
                    <a:pt x="11081" y="17536"/>
                    <a:pt x="11259" y="17669"/>
                    <a:pt x="11475" y="17669"/>
                  </a:cubicBezTo>
                  <a:cubicBezTo>
                    <a:pt x="11480" y="17670"/>
                    <a:pt x="11484" y="17670"/>
                    <a:pt x="11489" y="17670"/>
                  </a:cubicBezTo>
                  <a:cubicBezTo>
                    <a:pt x="11668" y="17670"/>
                    <a:pt x="11826" y="17557"/>
                    <a:pt x="11881" y="17383"/>
                  </a:cubicBezTo>
                  <a:cubicBezTo>
                    <a:pt x="11901" y="17269"/>
                    <a:pt x="11888" y="17155"/>
                    <a:pt x="11850" y="17047"/>
                  </a:cubicBezTo>
                  <a:cubicBezTo>
                    <a:pt x="11805" y="16920"/>
                    <a:pt x="11761" y="16792"/>
                    <a:pt x="11716" y="16665"/>
                  </a:cubicBezTo>
                  <a:cubicBezTo>
                    <a:pt x="11627" y="16411"/>
                    <a:pt x="11538" y="16157"/>
                    <a:pt x="11443" y="15903"/>
                  </a:cubicBezTo>
                  <a:cubicBezTo>
                    <a:pt x="11259" y="15394"/>
                    <a:pt x="11074" y="14880"/>
                    <a:pt x="10884" y="14371"/>
                  </a:cubicBezTo>
                  <a:cubicBezTo>
                    <a:pt x="10776" y="14092"/>
                    <a:pt x="10674" y="13806"/>
                    <a:pt x="10566" y="13526"/>
                  </a:cubicBezTo>
                  <a:lnTo>
                    <a:pt x="10401" y="13094"/>
                  </a:lnTo>
                  <a:cubicBezTo>
                    <a:pt x="10356" y="12986"/>
                    <a:pt x="10318" y="12878"/>
                    <a:pt x="10274" y="12776"/>
                  </a:cubicBezTo>
                  <a:cubicBezTo>
                    <a:pt x="10267" y="12738"/>
                    <a:pt x="10261" y="12700"/>
                    <a:pt x="10255" y="12662"/>
                  </a:cubicBezTo>
                  <a:cubicBezTo>
                    <a:pt x="10236" y="12547"/>
                    <a:pt x="10216" y="12427"/>
                    <a:pt x="10197" y="12312"/>
                  </a:cubicBezTo>
                  <a:lnTo>
                    <a:pt x="10197" y="12312"/>
                  </a:lnTo>
                  <a:cubicBezTo>
                    <a:pt x="10280" y="12579"/>
                    <a:pt x="10369" y="12840"/>
                    <a:pt x="10464" y="13107"/>
                  </a:cubicBezTo>
                  <a:cubicBezTo>
                    <a:pt x="10642" y="13621"/>
                    <a:pt x="10852" y="14130"/>
                    <a:pt x="11074" y="14632"/>
                  </a:cubicBezTo>
                  <a:cubicBezTo>
                    <a:pt x="11201" y="14905"/>
                    <a:pt x="11335" y="15185"/>
                    <a:pt x="11468" y="15458"/>
                  </a:cubicBezTo>
                  <a:cubicBezTo>
                    <a:pt x="11480" y="15477"/>
                    <a:pt x="11503" y="15492"/>
                    <a:pt x="11525" y="15492"/>
                  </a:cubicBezTo>
                  <a:cubicBezTo>
                    <a:pt x="11540" y="15492"/>
                    <a:pt x="11554" y="15486"/>
                    <a:pt x="11564" y="15471"/>
                  </a:cubicBezTo>
                  <a:cubicBezTo>
                    <a:pt x="11723" y="15191"/>
                    <a:pt x="11818" y="14886"/>
                    <a:pt x="11837" y="14568"/>
                  </a:cubicBezTo>
                  <a:cubicBezTo>
                    <a:pt x="11837" y="14562"/>
                    <a:pt x="11837" y="14556"/>
                    <a:pt x="11837" y="14556"/>
                  </a:cubicBezTo>
                  <a:cubicBezTo>
                    <a:pt x="11907" y="14250"/>
                    <a:pt x="11907" y="13933"/>
                    <a:pt x="11850" y="13628"/>
                  </a:cubicBezTo>
                  <a:cubicBezTo>
                    <a:pt x="11805" y="13399"/>
                    <a:pt x="11748" y="13164"/>
                    <a:pt x="11684" y="12941"/>
                  </a:cubicBezTo>
                  <a:cubicBezTo>
                    <a:pt x="11691" y="12903"/>
                    <a:pt x="11691" y="12865"/>
                    <a:pt x="11684" y="12827"/>
                  </a:cubicBezTo>
                  <a:cubicBezTo>
                    <a:pt x="11672" y="12763"/>
                    <a:pt x="11659" y="12706"/>
                    <a:pt x="11646" y="12643"/>
                  </a:cubicBezTo>
                  <a:cubicBezTo>
                    <a:pt x="11627" y="12535"/>
                    <a:pt x="11602" y="12420"/>
                    <a:pt x="11564" y="12312"/>
                  </a:cubicBezTo>
                  <a:cubicBezTo>
                    <a:pt x="11557" y="12255"/>
                    <a:pt x="11551" y="12198"/>
                    <a:pt x="11545" y="12141"/>
                  </a:cubicBezTo>
                  <a:cubicBezTo>
                    <a:pt x="11532" y="12033"/>
                    <a:pt x="11519" y="11925"/>
                    <a:pt x="11500" y="11823"/>
                  </a:cubicBezTo>
                  <a:cubicBezTo>
                    <a:pt x="11468" y="11607"/>
                    <a:pt x="11430" y="11397"/>
                    <a:pt x="11379" y="11181"/>
                  </a:cubicBezTo>
                  <a:cubicBezTo>
                    <a:pt x="11290" y="10762"/>
                    <a:pt x="11182" y="10355"/>
                    <a:pt x="11055" y="9948"/>
                  </a:cubicBezTo>
                  <a:cubicBezTo>
                    <a:pt x="10979" y="9720"/>
                    <a:pt x="10903" y="9484"/>
                    <a:pt x="10807" y="9262"/>
                  </a:cubicBezTo>
                  <a:lnTo>
                    <a:pt x="10896" y="9205"/>
                  </a:lnTo>
                  <a:cubicBezTo>
                    <a:pt x="11221" y="9001"/>
                    <a:pt x="11564" y="8811"/>
                    <a:pt x="11907" y="8646"/>
                  </a:cubicBezTo>
                  <a:cubicBezTo>
                    <a:pt x="12104" y="8544"/>
                    <a:pt x="12307" y="8455"/>
                    <a:pt x="12511" y="8372"/>
                  </a:cubicBezTo>
                  <a:cubicBezTo>
                    <a:pt x="12542" y="8360"/>
                    <a:pt x="12542" y="8309"/>
                    <a:pt x="12511" y="8302"/>
                  </a:cubicBezTo>
                  <a:lnTo>
                    <a:pt x="12021" y="8169"/>
                  </a:lnTo>
                  <a:cubicBezTo>
                    <a:pt x="12059" y="8093"/>
                    <a:pt x="12117" y="8029"/>
                    <a:pt x="12180" y="7978"/>
                  </a:cubicBezTo>
                  <a:cubicBezTo>
                    <a:pt x="12206" y="7959"/>
                    <a:pt x="12206" y="7927"/>
                    <a:pt x="12174" y="7915"/>
                  </a:cubicBezTo>
                  <a:cubicBezTo>
                    <a:pt x="12415" y="7762"/>
                    <a:pt x="12631" y="7584"/>
                    <a:pt x="12816" y="7375"/>
                  </a:cubicBezTo>
                  <a:cubicBezTo>
                    <a:pt x="12844" y="7347"/>
                    <a:pt x="12812" y="7309"/>
                    <a:pt x="12779" y="7309"/>
                  </a:cubicBezTo>
                  <a:cubicBezTo>
                    <a:pt x="12774" y="7309"/>
                    <a:pt x="12769" y="7310"/>
                    <a:pt x="12765" y="7311"/>
                  </a:cubicBezTo>
                  <a:cubicBezTo>
                    <a:pt x="12441" y="7444"/>
                    <a:pt x="12117" y="7597"/>
                    <a:pt x="11799" y="7756"/>
                  </a:cubicBezTo>
                  <a:cubicBezTo>
                    <a:pt x="11507" y="7902"/>
                    <a:pt x="11221" y="8067"/>
                    <a:pt x="10941" y="8239"/>
                  </a:cubicBezTo>
                  <a:cubicBezTo>
                    <a:pt x="10839" y="8271"/>
                    <a:pt x="10744" y="8302"/>
                    <a:pt x="10655" y="8341"/>
                  </a:cubicBezTo>
                  <a:lnTo>
                    <a:pt x="10572" y="8379"/>
                  </a:lnTo>
                  <a:cubicBezTo>
                    <a:pt x="10560" y="8188"/>
                    <a:pt x="10528" y="7997"/>
                    <a:pt x="10483" y="7813"/>
                  </a:cubicBezTo>
                  <a:cubicBezTo>
                    <a:pt x="10445" y="7610"/>
                    <a:pt x="10388" y="7413"/>
                    <a:pt x="10325" y="7222"/>
                  </a:cubicBezTo>
                  <a:cubicBezTo>
                    <a:pt x="10261" y="7025"/>
                    <a:pt x="10191" y="6828"/>
                    <a:pt x="10102" y="6644"/>
                  </a:cubicBezTo>
                  <a:cubicBezTo>
                    <a:pt x="10064" y="6548"/>
                    <a:pt x="10019" y="6453"/>
                    <a:pt x="9969" y="6358"/>
                  </a:cubicBezTo>
                  <a:cubicBezTo>
                    <a:pt x="9943" y="6307"/>
                    <a:pt x="9918" y="6256"/>
                    <a:pt x="9892" y="6205"/>
                  </a:cubicBezTo>
                  <a:cubicBezTo>
                    <a:pt x="9880" y="6167"/>
                    <a:pt x="9867" y="6129"/>
                    <a:pt x="9854" y="6091"/>
                  </a:cubicBezTo>
                  <a:cubicBezTo>
                    <a:pt x="9600" y="5309"/>
                    <a:pt x="9206" y="4585"/>
                    <a:pt x="8698" y="3937"/>
                  </a:cubicBezTo>
                  <a:cubicBezTo>
                    <a:pt x="8526" y="3708"/>
                    <a:pt x="8335" y="3492"/>
                    <a:pt x="8119" y="3301"/>
                  </a:cubicBezTo>
                  <a:cubicBezTo>
                    <a:pt x="8119" y="3015"/>
                    <a:pt x="8081" y="2729"/>
                    <a:pt x="7999" y="2456"/>
                  </a:cubicBezTo>
                  <a:cubicBezTo>
                    <a:pt x="7916" y="2145"/>
                    <a:pt x="7789" y="1846"/>
                    <a:pt x="7630" y="1573"/>
                  </a:cubicBezTo>
                  <a:cubicBezTo>
                    <a:pt x="7586" y="1490"/>
                    <a:pt x="7535" y="1420"/>
                    <a:pt x="7484" y="1350"/>
                  </a:cubicBezTo>
                  <a:cubicBezTo>
                    <a:pt x="7439" y="1274"/>
                    <a:pt x="7376" y="1204"/>
                    <a:pt x="7306" y="1147"/>
                  </a:cubicBezTo>
                  <a:cubicBezTo>
                    <a:pt x="7300" y="1141"/>
                    <a:pt x="7293" y="1141"/>
                    <a:pt x="7287" y="1141"/>
                  </a:cubicBezTo>
                  <a:cubicBezTo>
                    <a:pt x="7223" y="1071"/>
                    <a:pt x="7160" y="1001"/>
                    <a:pt x="7096" y="937"/>
                  </a:cubicBezTo>
                  <a:cubicBezTo>
                    <a:pt x="7026" y="874"/>
                    <a:pt x="6956" y="804"/>
                    <a:pt x="6880" y="740"/>
                  </a:cubicBezTo>
                  <a:cubicBezTo>
                    <a:pt x="6848" y="715"/>
                    <a:pt x="6810" y="683"/>
                    <a:pt x="6772" y="651"/>
                  </a:cubicBezTo>
                  <a:cubicBezTo>
                    <a:pt x="6747" y="632"/>
                    <a:pt x="6728" y="613"/>
                    <a:pt x="6702" y="600"/>
                  </a:cubicBezTo>
                  <a:cubicBezTo>
                    <a:pt x="6690" y="569"/>
                    <a:pt x="6664" y="543"/>
                    <a:pt x="6639" y="518"/>
                  </a:cubicBezTo>
                  <a:cubicBezTo>
                    <a:pt x="6607" y="480"/>
                    <a:pt x="6569" y="448"/>
                    <a:pt x="6524" y="416"/>
                  </a:cubicBezTo>
                  <a:cubicBezTo>
                    <a:pt x="6442" y="346"/>
                    <a:pt x="6346" y="283"/>
                    <a:pt x="6251" y="238"/>
                  </a:cubicBezTo>
                  <a:cubicBezTo>
                    <a:pt x="6188" y="200"/>
                    <a:pt x="6124" y="175"/>
                    <a:pt x="6054" y="149"/>
                  </a:cubicBezTo>
                  <a:lnTo>
                    <a:pt x="6067" y="149"/>
                  </a:lnTo>
                  <a:cubicBezTo>
                    <a:pt x="6069" y="149"/>
                    <a:pt x="6071" y="150"/>
                    <a:pt x="6073" y="150"/>
                  </a:cubicBezTo>
                  <a:cubicBezTo>
                    <a:pt x="6107" y="150"/>
                    <a:pt x="6122" y="98"/>
                    <a:pt x="6086" y="86"/>
                  </a:cubicBezTo>
                  <a:cubicBezTo>
                    <a:pt x="5978" y="41"/>
                    <a:pt x="5863" y="16"/>
                    <a:pt x="5749" y="9"/>
                  </a:cubicBezTo>
                  <a:cubicBezTo>
                    <a:pt x="5668" y="5"/>
                    <a:pt x="5590" y="0"/>
                    <a:pt x="55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7319661" y="3764209"/>
              <a:ext cx="34913" cy="31933"/>
            </a:xfrm>
            <a:custGeom>
              <a:rect b="b" l="l" r="r" t="t"/>
              <a:pathLst>
                <a:path extrusionOk="0" h="150" w="164">
                  <a:moveTo>
                    <a:pt x="152" y="1"/>
                  </a:moveTo>
                  <a:cubicBezTo>
                    <a:pt x="150" y="1"/>
                    <a:pt x="148" y="2"/>
                    <a:pt x="146" y="5"/>
                  </a:cubicBezTo>
                  <a:lnTo>
                    <a:pt x="108" y="30"/>
                  </a:lnTo>
                  <a:cubicBezTo>
                    <a:pt x="96" y="43"/>
                    <a:pt x="83" y="49"/>
                    <a:pt x="77" y="62"/>
                  </a:cubicBezTo>
                  <a:lnTo>
                    <a:pt x="7" y="126"/>
                  </a:lnTo>
                  <a:cubicBezTo>
                    <a:pt x="0" y="132"/>
                    <a:pt x="0" y="138"/>
                    <a:pt x="7" y="145"/>
                  </a:cubicBezTo>
                  <a:cubicBezTo>
                    <a:pt x="10" y="148"/>
                    <a:pt x="13" y="150"/>
                    <a:pt x="16" y="150"/>
                  </a:cubicBezTo>
                  <a:cubicBezTo>
                    <a:pt x="19" y="150"/>
                    <a:pt x="22" y="148"/>
                    <a:pt x="26" y="145"/>
                  </a:cubicBezTo>
                  <a:lnTo>
                    <a:pt x="96" y="88"/>
                  </a:lnTo>
                  <a:lnTo>
                    <a:pt x="127" y="56"/>
                  </a:lnTo>
                  <a:lnTo>
                    <a:pt x="159" y="18"/>
                  </a:lnTo>
                  <a:cubicBezTo>
                    <a:pt x="164" y="13"/>
                    <a:pt x="158" y="1"/>
                    <a:pt x="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7245151" y="2307015"/>
              <a:ext cx="38319" cy="210330"/>
            </a:xfrm>
            <a:custGeom>
              <a:rect b="b" l="l" r="r" t="t"/>
              <a:pathLst>
                <a:path extrusionOk="0" h="988" w="180">
                  <a:moveTo>
                    <a:pt x="150" y="0"/>
                  </a:moveTo>
                  <a:cubicBezTo>
                    <a:pt x="140" y="0"/>
                    <a:pt x="130" y="6"/>
                    <a:pt x="128" y="19"/>
                  </a:cubicBezTo>
                  <a:cubicBezTo>
                    <a:pt x="71" y="171"/>
                    <a:pt x="39" y="336"/>
                    <a:pt x="26" y="495"/>
                  </a:cubicBezTo>
                  <a:cubicBezTo>
                    <a:pt x="13" y="654"/>
                    <a:pt x="1" y="832"/>
                    <a:pt x="64" y="972"/>
                  </a:cubicBezTo>
                  <a:cubicBezTo>
                    <a:pt x="70" y="983"/>
                    <a:pt x="80" y="988"/>
                    <a:pt x="90" y="988"/>
                  </a:cubicBezTo>
                  <a:cubicBezTo>
                    <a:pt x="103" y="988"/>
                    <a:pt x="115" y="980"/>
                    <a:pt x="115" y="965"/>
                  </a:cubicBezTo>
                  <a:cubicBezTo>
                    <a:pt x="141" y="813"/>
                    <a:pt x="115" y="654"/>
                    <a:pt x="121" y="502"/>
                  </a:cubicBezTo>
                  <a:cubicBezTo>
                    <a:pt x="128" y="343"/>
                    <a:pt x="147" y="184"/>
                    <a:pt x="172" y="31"/>
                  </a:cubicBezTo>
                  <a:cubicBezTo>
                    <a:pt x="180" y="12"/>
                    <a:pt x="165" y="0"/>
                    <a:pt x="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7326899" y="2613781"/>
              <a:ext cx="22779" cy="67697"/>
            </a:xfrm>
            <a:custGeom>
              <a:rect b="b" l="l" r="r" t="t"/>
              <a:pathLst>
                <a:path extrusionOk="0" h="318" w="107">
                  <a:moveTo>
                    <a:pt x="31" y="1"/>
                  </a:moveTo>
                  <a:cubicBezTo>
                    <a:pt x="16" y="1"/>
                    <a:pt x="1" y="12"/>
                    <a:pt x="4" y="33"/>
                  </a:cubicBezTo>
                  <a:lnTo>
                    <a:pt x="36" y="173"/>
                  </a:lnTo>
                  <a:cubicBezTo>
                    <a:pt x="43" y="217"/>
                    <a:pt x="62" y="268"/>
                    <a:pt x="81" y="312"/>
                  </a:cubicBezTo>
                  <a:cubicBezTo>
                    <a:pt x="84" y="316"/>
                    <a:pt x="90" y="317"/>
                    <a:pt x="96" y="317"/>
                  </a:cubicBezTo>
                  <a:cubicBezTo>
                    <a:pt x="101" y="317"/>
                    <a:pt x="106" y="316"/>
                    <a:pt x="106" y="312"/>
                  </a:cubicBezTo>
                  <a:cubicBezTo>
                    <a:pt x="100" y="217"/>
                    <a:pt x="87" y="122"/>
                    <a:pt x="55" y="26"/>
                  </a:cubicBezTo>
                  <a:cubicBezTo>
                    <a:pt x="55" y="9"/>
                    <a:pt x="43"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7279000" y="2528627"/>
              <a:ext cx="61098" cy="216717"/>
            </a:xfrm>
            <a:custGeom>
              <a:rect b="b" l="l" r="r" t="t"/>
              <a:pathLst>
                <a:path extrusionOk="0" h="1018" w="287">
                  <a:moveTo>
                    <a:pt x="39" y="1"/>
                  </a:moveTo>
                  <a:cubicBezTo>
                    <a:pt x="26" y="1"/>
                    <a:pt x="13" y="7"/>
                    <a:pt x="13" y="20"/>
                  </a:cubicBezTo>
                  <a:cubicBezTo>
                    <a:pt x="1" y="191"/>
                    <a:pt x="13" y="369"/>
                    <a:pt x="51" y="541"/>
                  </a:cubicBezTo>
                  <a:cubicBezTo>
                    <a:pt x="71" y="617"/>
                    <a:pt x="90" y="700"/>
                    <a:pt x="121" y="782"/>
                  </a:cubicBezTo>
                  <a:cubicBezTo>
                    <a:pt x="147" y="865"/>
                    <a:pt x="191" y="941"/>
                    <a:pt x="242" y="1011"/>
                  </a:cubicBezTo>
                  <a:cubicBezTo>
                    <a:pt x="248" y="1015"/>
                    <a:pt x="256" y="1017"/>
                    <a:pt x="262" y="1017"/>
                  </a:cubicBezTo>
                  <a:cubicBezTo>
                    <a:pt x="275" y="1017"/>
                    <a:pt x="287" y="1009"/>
                    <a:pt x="287" y="992"/>
                  </a:cubicBezTo>
                  <a:cubicBezTo>
                    <a:pt x="268" y="909"/>
                    <a:pt x="236" y="833"/>
                    <a:pt x="204" y="757"/>
                  </a:cubicBezTo>
                  <a:cubicBezTo>
                    <a:pt x="172" y="674"/>
                    <a:pt x="147" y="598"/>
                    <a:pt x="128" y="515"/>
                  </a:cubicBezTo>
                  <a:cubicBezTo>
                    <a:pt x="90" y="357"/>
                    <a:pt x="64" y="185"/>
                    <a:pt x="64" y="20"/>
                  </a:cubicBezTo>
                  <a:cubicBezTo>
                    <a:pt x="64" y="7"/>
                    <a:pt x="51" y="1"/>
                    <a:pt x="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7264098" y="2228247"/>
              <a:ext cx="21927" cy="35552"/>
            </a:xfrm>
            <a:custGeom>
              <a:rect b="b" l="l" r="r" t="t"/>
              <a:pathLst>
                <a:path extrusionOk="0" h="167" w="103">
                  <a:moveTo>
                    <a:pt x="90" y="1"/>
                  </a:moveTo>
                  <a:cubicBezTo>
                    <a:pt x="83" y="1"/>
                    <a:pt x="77" y="1"/>
                    <a:pt x="71" y="7"/>
                  </a:cubicBezTo>
                  <a:lnTo>
                    <a:pt x="58" y="20"/>
                  </a:lnTo>
                  <a:cubicBezTo>
                    <a:pt x="58" y="26"/>
                    <a:pt x="52" y="33"/>
                    <a:pt x="52" y="39"/>
                  </a:cubicBezTo>
                  <a:cubicBezTo>
                    <a:pt x="45" y="45"/>
                    <a:pt x="39" y="58"/>
                    <a:pt x="32" y="71"/>
                  </a:cubicBezTo>
                  <a:lnTo>
                    <a:pt x="7" y="128"/>
                  </a:lnTo>
                  <a:cubicBezTo>
                    <a:pt x="1" y="141"/>
                    <a:pt x="7" y="160"/>
                    <a:pt x="20" y="166"/>
                  </a:cubicBezTo>
                  <a:cubicBezTo>
                    <a:pt x="32" y="166"/>
                    <a:pt x="52" y="160"/>
                    <a:pt x="58" y="147"/>
                  </a:cubicBezTo>
                  <a:cubicBezTo>
                    <a:pt x="64" y="128"/>
                    <a:pt x="77" y="109"/>
                    <a:pt x="83" y="90"/>
                  </a:cubicBezTo>
                  <a:cubicBezTo>
                    <a:pt x="96" y="64"/>
                    <a:pt x="90" y="64"/>
                    <a:pt x="96" y="58"/>
                  </a:cubicBezTo>
                  <a:cubicBezTo>
                    <a:pt x="96" y="52"/>
                    <a:pt x="102" y="39"/>
                    <a:pt x="102" y="33"/>
                  </a:cubicBezTo>
                  <a:cubicBezTo>
                    <a:pt x="102" y="33"/>
                    <a:pt x="102" y="26"/>
                    <a:pt x="102" y="20"/>
                  </a:cubicBezTo>
                  <a:cubicBezTo>
                    <a:pt x="102" y="14"/>
                    <a:pt x="96" y="7"/>
                    <a:pt x="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7227695" y="2064539"/>
              <a:ext cx="43428" cy="158173"/>
            </a:xfrm>
            <a:custGeom>
              <a:rect b="b" l="l" r="r" t="t"/>
              <a:pathLst>
                <a:path extrusionOk="0" h="743" w="204">
                  <a:moveTo>
                    <a:pt x="173" y="1"/>
                  </a:moveTo>
                  <a:cubicBezTo>
                    <a:pt x="166" y="1"/>
                    <a:pt x="159" y="3"/>
                    <a:pt x="153" y="7"/>
                  </a:cubicBezTo>
                  <a:cubicBezTo>
                    <a:pt x="127" y="26"/>
                    <a:pt x="115" y="52"/>
                    <a:pt x="102" y="77"/>
                  </a:cubicBezTo>
                  <a:cubicBezTo>
                    <a:pt x="89" y="109"/>
                    <a:pt x="76" y="141"/>
                    <a:pt x="70" y="173"/>
                  </a:cubicBezTo>
                  <a:cubicBezTo>
                    <a:pt x="51" y="230"/>
                    <a:pt x="32" y="287"/>
                    <a:pt x="26" y="350"/>
                  </a:cubicBezTo>
                  <a:cubicBezTo>
                    <a:pt x="0" y="471"/>
                    <a:pt x="0" y="598"/>
                    <a:pt x="26" y="725"/>
                  </a:cubicBezTo>
                  <a:cubicBezTo>
                    <a:pt x="29" y="736"/>
                    <a:pt x="41" y="742"/>
                    <a:pt x="52" y="742"/>
                  </a:cubicBezTo>
                  <a:cubicBezTo>
                    <a:pt x="62" y="742"/>
                    <a:pt x="70" y="737"/>
                    <a:pt x="70" y="725"/>
                  </a:cubicBezTo>
                  <a:cubicBezTo>
                    <a:pt x="70" y="605"/>
                    <a:pt x="83" y="484"/>
                    <a:pt x="102" y="363"/>
                  </a:cubicBezTo>
                  <a:cubicBezTo>
                    <a:pt x="115" y="306"/>
                    <a:pt x="134" y="249"/>
                    <a:pt x="153" y="192"/>
                  </a:cubicBezTo>
                  <a:cubicBezTo>
                    <a:pt x="159" y="166"/>
                    <a:pt x="165" y="134"/>
                    <a:pt x="178" y="109"/>
                  </a:cubicBezTo>
                  <a:cubicBezTo>
                    <a:pt x="191" y="84"/>
                    <a:pt x="203" y="52"/>
                    <a:pt x="203" y="26"/>
                  </a:cubicBezTo>
                  <a:cubicBezTo>
                    <a:pt x="199" y="9"/>
                    <a:pt x="187" y="1"/>
                    <a:pt x="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7273678" y="2010467"/>
              <a:ext cx="16392" cy="25120"/>
            </a:xfrm>
            <a:custGeom>
              <a:rect b="b" l="l" r="r" t="t"/>
              <a:pathLst>
                <a:path extrusionOk="0" h="118" w="77">
                  <a:moveTo>
                    <a:pt x="62" y="0"/>
                  </a:moveTo>
                  <a:cubicBezTo>
                    <a:pt x="58" y="0"/>
                    <a:pt x="53" y="2"/>
                    <a:pt x="51" y="7"/>
                  </a:cubicBezTo>
                  <a:cubicBezTo>
                    <a:pt x="45" y="7"/>
                    <a:pt x="38" y="13"/>
                    <a:pt x="38" y="20"/>
                  </a:cubicBezTo>
                  <a:cubicBezTo>
                    <a:pt x="32" y="26"/>
                    <a:pt x="32" y="39"/>
                    <a:pt x="26" y="45"/>
                  </a:cubicBezTo>
                  <a:lnTo>
                    <a:pt x="7" y="83"/>
                  </a:lnTo>
                  <a:cubicBezTo>
                    <a:pt x="0" y="90"/>
                    <a:pt x="0" y="96"/>
                    <a:pt x="7" y="102"/>
                  </a:cubicBezTo>
                  <a:cubicBezTo>
                    <a:pt x="7" y="109"/>
                    <a:pt x="13" y="115"/>
                    <a:pt x="19" y="115"/>
                  </a:cubicBezTo>
                  <a:cubicBezTo>
                    <a:pt x="23" y="117"/>
                    <a:pt x="27" y="118"/>
                    <a:pt x="30" y="118"/>
                  </a:cubicBezTo>
                  <a:cubicBezTo>
                    <a:pt x="41" y="118"/>
                    <a:pt x="53" y="112"/>
                    <a:pt x="57" y="102"/>
                  </a:cubicBezTo>
                  <a:lnTo>
                    <a:pt x="70" y="58"/>
                  </a:lnTo>
                  <a:cubicBezTo>
                    <a:pt x="70" y="52"/>
                    <a:pt x="76" y="45"/>
                    <a:pt x="76" y="39"/>
                  </a:cubicBezTo>
                  <a:cubicBezTo>
                    <a:pt x="76" y="26"/>
                    <a:pt x="76" y="20"/>
                    <a:pt x="76" y="13"/>
                  </a:cubicBezTo>
                  <a:cubicBezTo>
                    <a:pt x="76" y="6"/>
                    <a:pt x="69"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8461574" y="1620675"/>
              <a:ext cx="90689" cy="91966"/>
            </a:xfrm>
            <a:custGeom>
              <a:rect b="b" l="l" r="r" t="t"/>
              <a:pathLst>
                <a:path extrusionOk="0" h="432" w="426">
                  <a:moveTo>
                    <a:pt x="24" y="0"/>
                  </a:moveTo>
                  <a:cubicBezTo>
                    <a:pt x="9" y="0"/>
                    <a:pt x="1" y="16"/>
                    <a:pt x="6" y="27"/>
                  </a:cubicBezTo>
                  <a:cubicBezTo>
                    <a:pt x="12" y="46"/>
                    <a:pt x="19" y="59"/>
                    <a:pt x="31" y="78"/>
                  </a:cubicBezTo>
                  <a:cubicBezTo>
                    <a:pt x="38" y="91"/>
                    <a:pt x="51" y="110"/>
                    <a:pt x="63" y="122"/>
                  </a:cubicBezTo>
                  <a:cubicBezTo>
                    <a:pt x="89" y="154"/>
                    <a:pt x="114" y="180"/>
                    <a:pt x="140" y="205"/>
                  </a:cubicBezTo>
                  <a:cubicBezTo>
                    <a:pt x="184" y="262"/>
                    <a:pt x="235" y="313"/>
                    <a:pt x="286" y="364"/>
                  </a:cubicBezTo>
                  <a:cubicBezTo>
                    <a:pt x="302" y="386"/>
                    <a:pt x="333" y="431"/>
                    <a:pt x="369" y="431"/>
                  </a:cubicBezTo>
                  <a:cubicBezTo>
                    <a:pt x="375" y="431"/>
                    <a:pt x="381" y="430"/>
                    <a:pt x="387" y="427"/>
                  </a:cubicBezTo>
                  <a:cubicBezTo>
                    <a:pt x="425" y="408"/>
                    <a:pt x="394" y="345"/>
                    <a:pt x="368" y="326"/>
                  </a:cubicBezTo>
                  <a:lnTo>
                    <a:pt x="216" y="167"/>
                  </a:lnTo>
                  <a:cubicBezTo>
                    <a:pt x="190" y="135"/>
                    <a:pt x="159" y="103"/>
                    <a:pt x="127" y="78"/>
                  </a:cubicBezTo>
                  <a:cubicBezTo>
                    <a:pt x="114" y="65"/>
                    <a:pt x="95" y="52"/>
                    <a:pt x="82" y="40"/>
                  </a:cubicBezTo>
                  <a:cubicBezTo>
                    <a:pt x="70" y="21"/>
                    <a:pt x="51" y="8"/>
                    <a:pt x="31" y="2"/>
                  </a:cubicBezTo>
                  <a:cubicBezTo>
                    <a:pt x="29" y="1"/>
                    <a:pt x="26"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7541487" y="2912245"/>
              <a:ext cx="37042" cy="79619"/>
            </a:xfrm>
            <a:custGeom>
              <a:rect b="b" l="l" r="r" t="t"/>
              <a:pathLst>
                <a:path extrusionOk="0" h="374" w="174">
                  <a:moveTo>
                    <a:pt x="23" y="0"/>
                  </a:moveTo>
                  <a:cubicBezTo>
                    <a:pt x="18" y="0"/>
                    <a:pt x="13" y="3"/>
                    <a:pt x="13" y="10"/>
                  </a:cubicBezTo>
                  <a:cubicBezTo>
                    <a:pt x="13" y="16"/>
                    <a:pt x="7" y="23"/>
                    <a:pt x="0" y="29"/>
                  </a:cubicBezTo>
                  <a:cubicBezTo>
                    <a:pt x="0" y="35"/>
                    <a:pt x="0" y="42"/>
                    <a:pt x="0" y="54"/>
                  </a:cubicBezTo>
                  <a:cubicBezTo>
                    <a:pt x="0" y="67"/>
                    <a:pt x="0" y="86"/>
                    <a:pt x="7" y="99"/>
                  </a:cubicBezTo>
                  <a:cubicBezTo>
                    <a:pt x="7" y="131"/>
                    <a:pt x="13" y="162"/>
                    <a:pt x="26" y="194"/>
                  </a:cubicBezTo>
                  <a:cubicBezTo>
                    <a:pt x="45" y="258"/>
                    <a:pt x="70" y="315"/>
                    <a:pt x="108" y="366"/>
                  </a:cubicBezTo>
                  <a:cubicBezTo>
                    <a:pt x="115" y="371"/>
                    <a:pt x="124" y="373"/>
                    <a:pt x="132" y="373"/>
                  </a:cubicBezTo>
                  <a:cubicBezTo>
                    <a:pt x="154" y="373"/>
                    <a:pt x="173" y="357"/>
                    <a:pt x="159" y="334"/>
                  </a:cubicBezTo>
                  <a:cubicBezTo>
                    <a:pt x="128" y="283"/>
                    <a:pt x="102" y="226"/>
                    <a:pt x="83" y="175"/>
                  </a:cubicBezTo>
                  <a:cubicBezTo>
                    <a:pt x="70" y="150"/>
                    <a:pt x="64" y="118"/>
                    <a:pt x="58" y="92"/>
                  </a:cubicBezTo>
                  <a:cubicBezTo>
                    <a:pt x="58" y="80"/>
                    <a:pt x="51" y="67"/>
                    <a:pt x="51" y="54"/>
                  </a:cubicBezTo>
                  <a:cubicBezTo>
                    <a:pt x="45" y="35"/>
                    <a:pt x="51" y="35"/>
                    <a:pt x="45" y="29"/>
                  </a:cubicBezTo>
                  <a:cubicBezTo>
                    <a:pt x="39" y="23"/>
                    <a:pt x="32" y="16"/>
                    <a:pt x="32" y="10"/>
                  </a:cubicBezTo>
                  <a:cubicBezTo>
                    <a:pt x="32" y="3"/>
                    <a:pt x="27"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7497419" y="2857108"/>
              <a:ext cx="73658" cy="178610"/>
            </a:xfrm>
            <a:custGeom>
              <a:rect b="b" l="l" r="r" t="t"/>
              <a:pathLst>
                <a:path extrusionOk="0" h="839" w="346">
                  <a:moveTo>
                    <a:pt x="25" y="0"/>
                  </a:moveTo>
                  <a:cubicBezTo>
                    <a:pt x="12" y="0"/>
                    <a:pt x="1" y="10"/>
                    <a:pt x="4" y="27"/>
                  </a:cubicBezTo>
                  <a:cubicBezTo>
                    <a:pt x="17" y="167"/>
                    <a:pt x="42" y="307"/>
                    <a:pt x="93" y="447"/>
                  </a:cubicBezTo>
                  <a:cubicBezTo>
                    <a:pt x="112" y="510"/>
                    <a:pt x="138" y="580"/>
                    <a:pt x="169" y="644"/>
                  </a:cubicBezTo>
                  <a:cubicBezTo>
                    <a:pt x="195" y="714"/>
                    <a:pt x="233" y="777"/>
                    <a:pt x="277" y="828"/>
                  </a:cubicBezTo>
                  <a:cubicBezTo>
                    <a:pt x="286" y="835"/>
                    <a:pt x="296" y="838"/>
                    <a:pt x="304" y="838"/>
                  </a:cubicBezTo>
                  <a:cubicBezTo>
                    <a:pt x="327" y="838"/>
                    <a:pt x="345" y="817"/>
                    <a:pt x="341" y="790"/>
                  </a:cubicBezTo>
                  <a:cubicBezTo>
                    <a:pt x="315" y="726"/>
                    <a:pt x="284" y="663"/>
                    <a:pt x="246" y="606"/>
                  </a:cubicBezTo>
                  <a:cubicBezTo>
                    <a:pt x="220" y="548"/>
                    <a:pt x="188" y="485"/>
                    <a:pt x="163" y="421"/>
                  </a:cubicBezTo>
                  <a:cubicBezTo>
                    <a:pt x="112" y="288"/>
                    <a:pt x="74" y="154"/>
                    <a:pt x="49" y="21"/>
                  </a:cubicBezTo>
                  <a:cubicBezTo>
                    <a:pt x="46" y="7"/>
                    <a:pt x="35" y="0"/>
                    <a:pt x="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7575335" y="2910117"/>
              <a:ext cx="23204" cy="57053"/>
            </a:xfrm>
            <a:custGeom>
              <a:rect b="b" l="l" r="r" t="t"/>
              <a:pathLst>
                <a:path extrusionOk="0" h="268" w="109">
                  <a:moveTo>
                    <a:pt x="32" y="1"/>
                  </a:moveTo>
                  <a:cubicBezTo>
                    <a:pt x="19" y="1"/>
                    <a:pt x="7" y="13"/>
                    <a:pt x="7" y="26"/>
                  </a:cubicBezTo>
                  <a:cubicBezTo>
                    <a:pt x="0" y="71"/>
                    <a:pt x="7" y="115"/>
                    <a:pt x="13" y="153"/>
                  </a:cubicBezTo>
                  <a:cubicBezTo>
                    <a:pt x="19" y="179"/>
                    <a:pt x="26" y="198"/>
                    <a:pt x="38" y="217"/>
                  </a:cubicBezTo>
                  <a:lnTo>
                    <a:pt x="51" y="249"/>
                  </a:lnTo>
                  <a:cubicBezTo>
                    <a:pt x="58" y="255"/>
                    <a:pt x="64" y="261"/>
                    <a:pt x="70" y="261"/>
                  </a:cubicBezTo>
                  <a:cubicBezTo>
                    <a:pt x="70" y="268"/>
                    <a:pt x="77" y="268"/>
                    <a:pt x="83" y="268"/>
                  </a:cubicBezTo>
                  <a:cubicBezTo>
                    <a:pt x="96" y="268"/>
                    <a:pt x="102" y="261"/>
                    <a:pt x="108" y="255"/>
                  </a:cubicBezTo>
                  <a:cubicBezTo>
                    <a:pt x="108" y="249"/>
                    <a:pt x="108" y="242"/>
                    <a:pt x="108" y="236"/>
                  </a:cubicBezTo>
                  <a:cubicBezTo>
                    <a:pt x="102" y="230"/>
                    <a:pt x="102" y="223"/>
                    <a:pt x="102" y="217"/>
                  </a:cubicBezTo>
                  <a:cubicBezTo>
                    <a:pt x="96" y="210"/>
                    <a:pt x="96" y="204"/>
                    <a:pt x="89" y="198"/>
                  </a:cubicBezTo>
                  <a:cubicBezTo>
                    <a:pt x="83" y="179"/>
                    <a:pt x="77" y="160"/>
                    <a:pt x="70" y="141"/>
                  </a:cubicBezTo>
                  <a:cubicBezTo>
                    <a:pt x="58" y="102"/>
                    <a:pt x="58" y="71"/>
                    <a:pt x="58" y="33"/>
                  </a:cubicBezTo>
                  <a:cubicBezTo>
                    <a:pt x="58" y="20"/>
                    <a:pt x="45" y="7"/>
                    <a:pt x="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a:off x="8134583" y="2611014"/>
              <a:ext cx="47048" cy="77490"/>
            </a:xfrm>
            <a:custGeom>
              <a:rect b="b" l="l" r="r" t="t"/>
              <a:pathLst>
                <a:path extrusionOk="0" h="364" w="221">
                  <a:moveTo>
                    <a:pt x="30" y="0"/>
                  </a:moveTo>
                  <a:cubicBezTo>
                    <a:pt x="16" y="0"/>
                    <a:pt x="0" y="11"/>
                    <a:pt x="4" y="27"/>
                  </a:cubicBezTo>
                  <a:cubicBezTo>
                    <a:pt x="23" y="128"/>
                    <a:pt x="61" y="230"/>
                    <a:pt x="125" y="313"/>
                  </a:cubicBezTo>
                  <a:cubicBezTo>
                    <a:pt x="138" y="338"/>
                    <a:pt x="163" y="364"/>
                    <a:pt x="188" y="364"/>
                  </a:cubicBezTo>
                  <a:cubicBezTo>
                    <a:pt x="220" y="364"/>
                    <a:pt x="214" y="325"/>
                    <a:pt x="201" y="306"/>
                  </a:cubicBezTo>
                  <a:cubicBezTo>
                    <a:pt x="188" y="281"/>
                    <a:pt x="176" y="256"/>
                    <a:pt x="157" y="236"/>
                  </a:cubicBezTo>
                  <a:cubicBezTo>
                    <a:pt x="144" y="217"/>
                    <a:pt x="131" y="198"/>
                    <a:pt x="119" y="173"/>
                  </a:cubicBezTo>
                  <a:cubicBezTo>
                    <a:pt x="87" y="122"/>
                    <a:pt x="61" y="71"/>
                    <a:pt x="49" y="14"/>
                  </a:cubicBezTo>
                  <a:cubicBezTo>
                    <a:pt x="46" y="4"/>
                    <a:pt x="38" y="0"/>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8097541" y="2573972"/>
              <a:ext cx="73232" cy="146678"/>
            </a:xfrm>
            <a:custGeom>
              <a:rect b="b" l="l" r="r" t="t"/>
              <a:pathLst>
                <a:path extrusionOk="0" h="689" w="344">
                  <a:moveTo>
                    <a:pt x="21" y="0"/>
                  </a:moveTo>
                  <a:cubicBezTo>
                    <a:pt x="10" y="0"/>
                    <a:pt x="0" y="9"/>
                    <a:pt x="0" y="23"/>
                  </a:cubicBezTo>
                  <a:cubicBezTo>
                    <a:pt x="26" y="144"/>
                    <a:pt x="57" y="258"/>
                    <a:pt x="96" y="372"/>
                  </a:cubicBezTo>
                  <a:cubicBezTo>
                    <a:pt x="121" y="423"/>
                    <a:pt x="146" y="480"/>
                    <a:pt x="172" y="531"/>
                  </a:cubicBezTo>
                  <a:lnTo>
                    <a:pt x="216" y="614"/>
                  </a:lnTo>
                  <a:cubicBezTo>
                    <a:pt x="229" y="639"/>
                    <a:pt x="248" y="665"/>
                    <a:pt x="280" y="684"/>
                  </a:cubicBezTo>
                  <a:cubicBezTo>
                    <a:pt x="286" y="687"/>
                    <a:pt x="292" y="689"/>
                    <a:pt x="297" y="689"/>
                  </a:cubicBezTo>
                  <a:cubicBezTo>
                    <a:pt x="322" y="689"/>
                    <a:pt x="343" y="659"/>
                    <a:pt x="343" y="633"/>
                  </a:cubicBezTo>
                  <a:cubicBezTo>
                    <a:pt x="331" y="601"/>
                    <a:pt x="318" y="576"/>
                    <a:pt x="299" y="550"/>
                  </a:cubicBezTo>
                  <a:cubicBezTo>
                    <a:pt x="286" y="531"/>
                    <a:pt x="274" y="512"/>
                    <a:pt x="261" y="487"/>
                  </a:cubicBezTo>
                  <a:cubicBezTo>
                    <a:pt x="235" y="436"/>
                    <a:pt x="204" y="385"/>
                    <a:pt x="178" y="328"/>
                  </a:cubicBezTo>
                  <a:cubicBezTo>
                    <a:pt x="127" y="226"/>
                    <a:pt x="83" y="118"/>
                    <a:pt x="45" y="16"/>
                  </a:cubicBezTo>
                  <a:cubicBezTo>
                    <a:pt x="39" y="5"/>
                    <a:pt x="30"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8196320" y="2626980"/>
              <a:ext cx="28527" cy="46409"/>
            </a:xfrm>
            <a:custGeom>
              <a:rect b="b" l="l" r="r" t="t"/>
              <a:pathLst>
                <a:path extrusionOk="0" h="218" w="134">
                  <a:moveTo>
                    <a:pt x="23" y="0"/>
                  </a:moveTo>
                  <a:cubicBezTo>
                    <a:pt x="20" y="0"/>
                    <a:pt x="16" y="1"/>
                    <a:pt x="13" y="3"/>
                  </a:cubicBezTo>
                  <a:cubicBezTo>
                    <a:pt x="7" y="3"/>
                    <a:pt x="0" y="22"/>
                    <a:pt x="7" y="28"/>
                  </a:cubicBezTo>
                  <a:lnTo>
                    <a:pt x="51" y="123"/>
                  </a:lnTo>
                  <a:cubicBezTo>
                    <a:pt x="57" y="136"/>
                    <a:pt x="64" y="155"/>
                    <a:pt x="70" y="168"/>
                  </a:cubicBezTo>
                  <a:lnTo>
                    <a:pt x="83" y="187"/>
                  </a:lnTo>
                  <a:cubicBezTo>
                    <a:pt x="83" y="193"/>
                    <a:pt x="89" y="200"/>
                    <a:pt x="89" y="206"/>
                  </a:cubicBezTo>
                  <a:lnTo>
                    <a:pt x="102" y="212"/>
                  </a:lnTo>
                  <a:cubicBezTo>
                    <a:pt x="105" y="216"/>
                    <a:pt x="109" y="217"/>
                    <a:pt x="113" y="217"/>
                  </a:cubicBezTo>
                  <a:cubicBezTo>
                    <a:pt x="124" y="217"/>
                    <a:pt x="134" y="207"/>
                    <a:pt x="134" y="193"/>
                  </a:cubicBezTo>
                  <a:cubicBezTo>
                    <a:pt x="127" y="181"/>
                    <a:pt x="121" y="161"/>
                    <a:pt x="115" y="142"/>
                  </a:cubicBezTo>
                  <a:cubicBezTo>
                    <a:pt x="108" y="130"/>
                    <a:pt x="102" y="117"/>
                    <a:pt x="95" y="104"/>
                  </a:cubicBezTo>
                  <a:lnTo>
                    <a:pt x="45" y="15"/>
                  </a:lnTo>
                  <a:cubicBezTo>
                    <a:pt x="40" y="6"/>
                    <a:pt x="32"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8061351" y="2599518"/>
              <a:ext cx="34487" cy="79832"/>
            </a:xfrm>
            <a:custGeom>
              <a:rect b="b" l="l" r="r" t="t"/>
              <a:pathLst>
                <a:path extrusionOk="0" h="375" w="162">
                  <a:moveTo>
                    <a:pt x="32" y="1"/>
                  </a:moveTo>
                  <a:cubicBezTo>
                    <a:pt x="18" y="1"/>
                    <a:pt x="1" y="16"/>
                    <a:pt x="5" y="36"/>
                  </a:cubicBezTo>
                  <a:lnTo>
                    <a:pt x="69" y="208"/>
                  </a:lnTo>
                  <a:cubicBezTo>
                    <a:pt x="75" y="233"/>
                    <a:pt x="81" y="265"/>
                    <a:pt x="94" y="284"/>
                  </a:cubicBezTo>
                  <a:cubicBezTo>
                    <a:pt x="100" y="303"/>
                    <a:pt x="107" y="316"/>
                    <a:pt x="113" y="329"/>
                  </a:cubicBezTo>
                  <a:cubicBezTo>
                    <a:pt x="113" y="341"/>
                    <a:pt x="126" y="354"/>
                    <a:pt x="132" y="367"/>
                  </a:cubicBezTo>
                  <a:cubicBezTo>
                    <a:pt x="134" y="373"/>
                    <a:pt x="138" y="375"/>
                    <a:pt x="142" y="375"/>
                  </a:cubicBezTo>
                  <a:cubicBezTo>
                    <a:pt x="151" y="375"/>
                    <a:pt x="162" y="363"/>
                    <a:pt x="158" y="354"/>
                  </a:cubicBezTo>
                  <a:cubicBezTo>
                    <a:pt x="151" y="297"/>
                    <a:pt x="132" y="240"/>
                    <a:pt x="113" y="182"/>
                  </a:cubicBezTo>
                  <a:cubicBezTo>
                    <a:pt x="94" y="132"/>
                    <a:pt x="69" y="74"/>
                    <a:pt x="50" y="17"/>
                  </a:cubicBezTo>
                  <a:cubicBezTo>
                    <a:pt x="47" y="6"/>
                    <a:pt x="40" y="1"/>
                    <a:pt x="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804612" y="2105200"/>
              <a:ext cx="48325" cy="155832"/>
            </a:xfrm>
            <a:custGeom>
              <a:rect b="b" l="l" r="r" t="t"/>
              <a:pathLst>
                <a:path extrusionOk="0" h="732" w="227">
                  <a:moveTo>
                    <a:pt x="31" y="0"/>
                  </a:moveTo>
                  <a:cubicBezTo>
                    <a:pt x="15" y="0"/>
                    <a:pt x="0" y="12"/>
                    <a:pt x="4" y="32"/>
                  </a:cubicBezTo>
                  <a:cubicBezTo>
                    <a:pt x="16" y="159"/>
                    <a:pt x="29" y="287"/>
                    <a:pt x="48" y="414"/>
                  </a:cubicBezTo>
                  <a:cubicBezTo>
                    <a:pt x="54" y="477"/>
                    <a:pt x="67" y="541"/>
                    <a:pt x="74" y="598"/>
                  </a:cubicBezTo>
                  <a:cubicBezTo>
                    <a:pt x="80" y="641"/>
                    <a:pt x="86" y="732"/>
                    <a:pt x="150" y="732"/>
                  </a:cubicBezTo>
                  <a:cubicBezTo>
                    <a:pt x="152" y="732"/>
                    <a:pt x="154" y="732"/>
                    <a:pt x="156" y="731"/>
                  </a:cubicBezTo>
                  <a:cubicBezTo>
                    <a:pt x="226" y="719"/>
                    <a:pt x="194" y="623"/>
                    <a:pt x="182" y="585"/>
                  </a:cubicBezTo>
                  <a:cubicBezTo>
                    <a:pt x="169" y="522"/>
                    <a:pt x="156" y="465"/>
                    <a:pt x="143" y="401"/>
                  </a:cubicBezTo>
                  <a:cubicBezTo>
                    <a:pt x="118" y="274"/>
                    <a:pt x="86" y="147"/>
                    <a:pt x="61" y="26"/>
                  </a:cubicBezTo>
                  <a:cubicBezTo>
                    <a:pt x="58" y="9"/>
                    <a:pt x="44"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7774808" y="2144158"/>
              <a:ext cx="25333" cy="84728"/>
            </a:xfrm>
            <a:custGeom>
              <a:rect b="b" l="l" r="r" t="t"/>
              <a:pathLst>
                <a:path extrusionOk="0" h="398" w="119">
                  <a:moveTo>
                    <a:pt x="26" y="0"/>
                  </a:moveTo>
                  <a:cubicBezTo>
                    <a:pt x="12" y="0"/>
                    <a:pt x="0" y="10"/>
                    <a:pt x="4" y="27"/>
                  </a:cubicBezTo>
                  <a:lnTo>
                    <a:pt x="36" y="205"/>
                  </a:lnTo>
                  <a:cubicBezTo>
                    <a:pt x="42" y="269"/>
                    <a:pt x="55" y="326"/>
                    <a:pt x="80" y="383"/>
                  </a:cubicBezTo>
                  <a:cubicBezTo>
                    <a:pt x="83" y="393"/>
                    <a:pt x="93" y="397"/>
                    <a:pt x="102" y="397"/>
                  </a:cubicBezTo>
                  <a:cubicBezTo>
                    <a:pt x="110" y="397"/>
                    <a:pt x="118" y="393"/>
                    <a:pt x="118" y="383"/>
                  </a:cubicBezTo>
                  <a:cubicBezTo>
                    <a:pt x="118" y="320"/>
                    <a:pt x="112" y="256"/>
                    <a:pt x="93" y="199"/>
                  </a:cubicBezTo>
                  <a:lnTo>
                    <a:pt x="55" y="21"/>
                  </a:lnTo>
                  <a:cubicBezTo>
                    <a:pt x="49" y="7"/>
                    <a:pt x="37"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7846550" y="2123934"/>
              <a:ext cx="41938" cy="104101"/>
            </a:xfrm>
            <a:custGeom>
              <a:rect b="b" l="l" r="r" t="t"/>
              <a:pathLst>
                <a:path extrusionOk="0" h="489" w="197">
                  <a:moveTo>
                    <a:pt x="28" y="0"/>
                  </a:moveTo>
                  <a:cubicBezTo>
                    <a:pt x="15" y="0"/>
                    <a:pt x="0" y="12"/>
                    <a:pt x="4" y="33"/>
                  </a:cubicBezTo>
                  <a:cubicBezTo>
                    <a:pt x="10" y="110"/>
                    <a:pt x="23" y="186"/>
                    <a:pt x="48" y="262"/>
                  </a:cubicBezTo>
                  <a:cubicBezTo>
                    <a:pt x="54" y="300"/>
                    <a:pt x="74" y="338"/>
                    <a:pt x="86" y="377"/>
                  </a:cubicBezTo>
                  <a:cubicBezTo>
                    <a:pt x="99" y="408"/>
                    <a:pt x="118" y="446"/>
                    <a:pt x="143" y="478"/>
                  </a:cubicBezTo>
                  <a:cubicBezTo>
                    <a:pt x="147" y="486"/>
                    <a:pt x="154" y="489"/>
                    <a:pt x="161" y="489"/>
                  </a:cubicBezTo>
                  <a:cubicBezTo>
                    <a:pt x="177" y="489"/>
                    <a:pt x="197" y="471"/>
                    <a:pt x="188" y="453"/>
                  </a:cubicBezTo>
                  <a:cubicBezTo>
                    <a:pt x="175" y="421"/>
                    <a:pt x="162" y="383"/>
                    <a:pt x="150" y="351"/>
                  </a:cubicBezTo>
                  <a:cubicBezTo>
                    <a:pt x="131" y="313"/>
                    <a:pt x="118" y="281"/>
                    <a:pt x="105" y="243"/>
                  </a:cubicBezTo>
                  <a:cubicBezTo>
                    <a:pt x="80" y="173"/>
                    <a:pt x="67" y="97"/>
                    <a:pt x="48" y="21"/>
                  </a:cubicBezTo>
                  <a:cubicBezTo>
                    <a:pt x="48" y="7"/>
                    <a:pt x="39"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6"/>
          <p:cNvSpPr txBox="1"/>
          <p:nvPr>
            <p:ph type="title"/>
          </p:nvPr>
        </p:nvSpPr>
        <p:spPr>
          <a:xfrm>
            <a:off x="946425" y="1301850"/>
            <a:ext cx="7210800" cy="23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Question 3 : </a:t>
            </a:r>
            <a:r>
              <a:rPr lang="en" sz="2700"/>
              <a:t>Investigate the number of observations for the following types of the observation protocols (what the observer was doing): Stationary, Travelling, Historical and Incidental. What do we learn?</a:t>
            </a:r>
            <a:endParaRPr sz="2700"/>
          </a:p>
          <a:p>
            <a:pPr indent="0" lvl="0" marL="0" rtl="0" algn="l">
              <a:spcBef>
                <a:spcPts val="0"/>
              </a:spcBef>
              <a:spcAft>
                <a:spcPts val="0"/>
              </a:spcAft>
              <a:buNone/>
            </a:pPr>
            <a:r>
              <a:t/>
            </a:r>
            <a:endParaRPr sz="2700"/>
          </a:p>
        </p:txBody>
      </p:sp>
      <p:grpSp>
        <p:nvGrpSpPr>
          <p:cNvPr id="683" name="Google Shape;683;p46"/>
          <p:cNvGrpSpPr/>
          <p:nvPr/>
        </p:nvGrpSpPr>
        <p:grpSpPr>
          <a:xfrm>
            <a:off x="7560711" y="219799"/>
            <a:ext cx="1791472" cy="2556380"/>
            <a:chOff x="7560711" y="219799"/>
            <a:chExt cx="1791472" cy="2556380"/>
          </a:xfrm>
        </p:grpSpPr>
        <p:sp>
          <p:nvSpPr>
            <p:cNvPr id="684" name="Google Shape;684;p46"/>
            <p:cNvSpPr/>
            <p:nvPr/>
          </p:nvSpPr>
          <p:spPr>
            <a:xfrm flipH="1">
              <a:off x="7560711" y="231199"/>
              <a:ext cx="1788204" cy="2544980"/>
            </a:xfrm>
            <a:custGeom>
              <a:rect b="b" l="l" r="r" t="t"/>
              <a:pathLst>
                <a:path extrusionOk="0" h="17087" w="12006">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6"/>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6"/>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6"/>
            <p:cNvSpPr/>
            <p:nvPr/>
          </p:nvSpPr>
          <p:spPr>
            <a:xfrm flipH="1">
              <a:off x="8079917" y="382146"/>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6"/>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6"/>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6"/>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6"/>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6"/>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6"/>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6"/>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6"/>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6"/>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6"/>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6"/>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6"/>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6"/>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6"/>
            <p:cNvSpPr/>
            <p:nvPr/>
          </p:nvSpPr>
          <p:spPr>
            <a:xfrm flipH="1">
              <a:off x="7826268" y="563409"/>
              <a:ext cx="93834" cy="85344"/>
            </a:xfrm>
            <a:custGeom>
              <a:rect b="b" l="l" r="r" t="t"/>
              <a:pathLst>
                <a:path extrusionOk="0" h="573" w="63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6"/>
            <p:cNvSpPr/>
            <p:nvPr/>
          </p:nvSpPr>
          <p:spPr>
            <a:xfrm flipH="1">
              <a:off x="7735413" y="387359"/>
              <a:ext cx="186476" cy="348377"/>
            </a:xfrm>
            <a:custGeom>
              <a:rect b="b" l="l" r="r" t="t"/>
              <a:pathLst>
                <a:path extrusionOk="0" h="2339" w="1252">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6"/>
            <p:cNvSpPr/>
            <p:nvPr/>
          </p:nvSpPr>
          <p:spPr>
            <a:xfrm flipH="1">
              <a:off x="8833268" y="2228288"/>
              <a:ext cx="499851" cy="520852"/>
            </a:xfrm>
            <a:custGeom>
              <a:rect b="b" l="l" r="r" t="t"/>
              <a:pathLst>
                <a:path extrusionOk="0" h="3497" w="3356">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flipH="1">
              <a:off x="7794990" y="233055"/>
              <a:ext cx="1395740" cy="2507745"/>
            </a:xfrm>
            <a:custGeom>
              <a:rect b="b" l="l" r="r" t="t"/>
              <a:pathLst>
                <a:path extrusionOk="0" h="16837" w="9371">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flipH="1">
              <a:off x="8509616" y="2376933"/>
              <a:ext cx="53172" cy="56896"/>
            </a:xfrm>
            <a:custGeom>
              <a:rect b="b" l="l" r="r" t="t"/>
              <a:pathLst>
                <a:path extrusionOk="0" h="382" w="357">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flipH="1">
              <a:off x="8103598" y="1993555"/>
              <a:ext cx="520703" cy="530235"/>
            </a:xfrm>
            <a:custGeom>
              <a:rect b="b" l="l" r="r" t="t"/>
              <a:pathLst>
                <a:path extrusionOk="0" h="3560" w="3496">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flipH="1">
              <a:off x="8016467" y="2027663"/>
              <a:ext cx="302055" cy="269884"/>
            </a:xfrm>
            <a:custGeom>
              <a:rect b="b" l="l" r="r" t="t"/>
              <a:pathLst>
                <a:path extrusionOk="0" h="1812" w="2028">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flipH="1">
              <a:off x="7971040" y="2010534"/>
              <a:ext cx="35150" cy="65833"/>
            </a:xfrm>
            <a:custGeom>
              <a:rect b="b" l="l" r="r" t="t"/>
              <a:pathLst>
                <a:path extrusionOk="0" h="442" w="236">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flipH="1">
              <a:off x="7915186" y="1928169"/>
              <a:ext cx="147751" cy="175305"/>
            </a:xfrm>
            <a:custGeom>
              <a:rect b="b" l="l" r="r" t="t"/>
              <a:pathLst>
                <a:path extrusionOk="0" h="1177" w="992">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flipH="1">
              <a:off x="7880185" y="1963320"/>
              <a:ext cx="109920" cy="85195"/>
            </a:xfrm>
            <a:custGeom>
              <a:rect b="b" l="l" r="r" t="t"/>
              <a:pathLst>
                <a:path extrusionOk="0" h="572" w="738">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flipH="1">
              <a:off x="7829097" y="1900764"/>
              <a:ext cx="82514" cy="69258"/>
            </a:xfrm>
            <a:custGeom>
              <a:rect b="b" l="l" r="r" t="t"/>
              <a:pathLst>
                <a:path extrusionOk="0" h="465" w="554">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flipH="1">
              <a:off x="7778904" y="1870528"/>
              <a:ext cx="72982" cy="67620"/>
            </a:xfrm>
            <a:custGeom>
              <a:rect b="b" l="l" r="r" t="t"/>
              <a:pathLst>
                <a:path extrusionOk="0" h="454" w="49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flipH="1">
              <a:off x="7738243" y="1837314"/>
              <a:ext cx="274650" cy="94876"/>
            </a:xfrm>
            <a:custGeom>
              <a:rect b="b" l="l" r="r" t="t"/>
              <a:pathLst>
                <a:path extrusionOk="0" h="637" w="1844">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flipH="1">
              <a:off x="7723944" y="1831654"/>
              <a:ext cx="60769" cy="59875"/>
            </a:xfrm>
            <a:custGeom>
              <a:rect b="b" l="l" r="r" t="t"/>
              <a:pathLst>
                <a:path extrusionOk="0" h="402" w="408">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flipH="1">
              <a:off x="7593321" y="1694478"/>
              <a:ext cx="162943" cy="141197"/>
            </a:xfrm>
            <a:custGeom>
              <a:rect b="b" l="l" r="r" t="t"/>
              <a:pathLst>
                <a:path extrusionOk="0" h="948" w="1094">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6"/>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6"/>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6"/>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6"/>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6"/>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6"/>
            <p:cNvSpPr/>
            <p:nvPr/>
          </p:nvSpPr>
          <p:spPr>
            <a:xfrm flipH="1">
              <a:off x="7794990" y="232161"/>
              <a:ext cx="586982" cy="921060"/>
            </a:xfrm>
            <a:custGeom>
              <a:rect b="b" l="l" r="r" t="t"/>
              <a:pathLst>
                <a:path extrusionOk="0" h="6184" w="3941">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6"/>
            <p:cNvSpPr/>
            <p:nvPr/>
          </p:nvSpPr>
          <p:spPr>
            <a:xfrm flipH="1">
              <a:off x="8048639" y="336719"/>
              <a:ext cx="329461" cy="170241"/>
            </a:xfrm>
            <a:custGeom>
              <a:rect b="b" l="l" r="r" t="t"/>
              <a:pathLst>
                <a:path extrusionOk="0" h="1143" w="2212">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6"/>
            <p:cNvSpPr/>
            <p:nvPr/>
          </p:nvSpPr>
          <p:spPr>
            <a:xfrm flipH="1">
              <a:off x="8573065" y="797100"/>
              <a:ext cx="309651" cy="1558087"/>
            </a:xfrm>
            <a:custGeom>
              <a:rect b="b" l="l" r="r" t="t"/>
              <a:pathLst>
                <a:path extrusionOk="0" h="10461" w="2079">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6"/>
            <p:cNvSpPr/>
            <p:nvPr/>
          </p:nvSpPr>
          <p:spPr>
            <a:xfrm flipH="1">
              <a:off x="8648728" y="2502789"/>
              <a:ext cx="143134" cy="103217"/>
            </a:xfrm>
            <a:custGeom>
              <a:rect b="b" l="l" r="r" t="t"/>
              <a:pathLst>
                <a:path extrusionOk="0" h="693" w="961">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6"/>
            <p:cNvSpPr/>
            <p:nvPr/>
          </p:nvSpPr>
          <p:spPr>
            <a:xfrm flipH="1">
              <a:off x="7836694" y="1367252"/>
              <a:ext cx="135389" cy="404230"/>
            </a:xfrm>
            <a:custGeom>
              <a:rect b="b" l="l" r="r" t="t"/>
              <a:pathLst>
                <a:path extrusionOk="0" h="2714" w="909">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6"/>
            <p:cNvSpPr/>
            <p:nvPr/>
          </p:nvSpPr>
          <p:spPr>
            <a:xfrm flipH="1">
              <a:off x="7965976" y="1710713"/>
              <a:ext cx="480786" cy="534406"/>
            </a:xfrm>
            <a:custGeom>
              <a:rect b="b" l="l" r="r" t="t"/>
              <a:pathLst>
                <a:path extrusionOk="0" h="3588" w="3228">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flipH="1">
              <a:off x="8152452" y="2055515"/>
              <a:ext cx="885463" cy="564641"/>
            </a:xfrm>
            <a:custGeom>
              <a:rect b="b" l="l" r="r" t="t"/>
              <a:pathLst>
                <a:path extrusionOk="0" h="3791" w="5945">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p:nvPr/>
          </p:nvSpPr>
          <p:spPr>
            <a:xfrm flipH="1">
              <a:off x="8604194" y="1358613"/>
              <a:ext cx="101430" cy="556300"/>
            </a:xfrm>
            <a:custGeom>
              <a:rect b="b" l="l" r="r" t="t"/>
              <a:pathLst>
                <a:path extrusionOk="0" h="3735" w="681">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6"/>
            <p:cNvSpPr/>
            <p:nvPr/>
          </p:nvSpPr>
          <p:spPr>
            <a:xfrm flipH="1">
              <a:off x="8664814" y="1666775"/>
              <a:ext cx="158177" cy="727286"/>
            </a:xfrm>
            <a:custGeom>
              <a:rect b="b" l="l" r="r" t="t"/>
              <a:pathLst>
                <a:path extrusionOk="0" h="4883" w="1062">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flipH="1">
              <a:off x="8882717" y="2329867"/>
              <a:ext cx="469467" cy="424784"/>
            </a:xfrm>
            <a:custGeom>
              <a:rect b="b" l="l" r="r" t="t"/>
              <a:pathLst>
                <a:path extrusionOk="0" h="2852" w="3152">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flipH="1">
              <a:off x="7743902" y="386316"/>
              <a:ext cx="116026" cy="286119"/>
            </a:xfrm>
            <a:custGeom>
              <a:rect b="b" l="l" r="r" t="t"/>
              <a:pathLst>
                <a:path extrusionOk="0" h="1921" w="779">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flipH="1">
              <a:off x="8579619" y="960937"/>
              <a:ext cx="68365" cy="633899"/>
            </a:xfrm>
            <a:custGeom>
              <a:rect b="b" l="l" r="r" t="t"/>
              <a:pathLst>
                <a:path extrusionOk="0" h="4256" w="459">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
            <p:cNvSpPr/>
            <p:nvPr/>
          </p:nvSpPr>
          <p:spPr>
            <a:xfrm flipH="1">
              <a:off x="8761329" y="1651434"/>
              <a:ext cx="109920" cy="489127"/>
            </a:xfrm>
            <a:custGeom>
              <a:rect b="b" l="l" r="r" t="t"/>
              <a:pathLst>
                <a:path extrusionOk="0" h="3284" w="738">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flipH="1">
              <a:off x="8718731" y="1437999"/>
              <a:ext cx="65535" cy="131367"/>
            </a:xfrm>
            <a:custGeom>
              <a:rect b="b" l="l" r="r" t="t"/>
              <a:pathLst>
                <a:path extrusionOk="0" h="882" w="44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flipH="1">
              <a:off x="8715007" y="1154711"/>
              <a:ext cx="116473" cy="333929"/>
            </a:xfrm>
            <a:custGeom>
              <a:rect b="b" l="l" r="r" t="t"/>
              <a:pathLst>
                <a:path extrusionOk="0" h="2242" w="782">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flipH="1">
              <a:off x="7961507" y="1130135"/>
              <a:ext cx="22937" cy="78940"/>
            </a:xfrm>
            <a:custGeom>
              <a:rect b="b" l="l" r="r" t="t"/>
              <a:pathLst>
                <a:path extrusionOk="0" h="530" w="154">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flipH="1">
              <a:off x="7991892" y="1163201"/>
              <a:ext cx="8639" cy="36491"/>
            </a:xfrm>
            <a:custGeom>
              <a:rect b="b" l="l" r="r" t="t"/>
              <a:pathLst>
                <a:path extrusionOk="0" h="245" w="58">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p:nvPr/>
          </p:nvSpPr>
          <p:spPr>
            <a:xfrm flipH="1">
              <a:off x="7952124" y="1227842"/>
              <a:ext cx="11469" cy="46768"/>
            </a:xfrm>
            <a:custGeom>
              <a:rect b="b" l="l" r="r" t="t"/>
              <a:pathLst>
                <a:path extrusionOk="0" h="314" w="77">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6"/>
            <p:cNvSpPr/>
            <p:nvPr/>
          </p:nvSpPr>
          <p:spPr>
            <a:xfrm flipH="1">
              <a:off x="7920846" y="1210415"/>
              <a:ext cx="8639" cy="40959"/>
            </a:xfrm>
            <a:custGeom>
              <a:rect b="b" l="l" r="r" t="t"/>
              <a:pathLst>
                <a:path extrusionOk="0" h="275" w="58">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6"/>
            <p:cNvSpPr/>
            <p:nvPr/>
          </p:nvSpPr>
          <p:spPr>
            <a:xfrm flipH="1">
              <a:off x="7931272" y="1084857"/>
              <a:ext cx="12511" cy="37385"/>
            </a:xfrm>
            <a:custGeom>
              <a:rect b="b" l="l" r="r" t="t"/>
              <a:pathLst>
                <a:path extrusionOk="0" h="251" w="84">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6"/>
            <p:cNvSpPr/>
            <p:nvPr/>
          </p:nvSpPr>
          <p:spPr>
            <a:xfrm flipH="1">
              <a:off x="7994722" y="1253311"/>
              <a:ext cx="8639" cy="35150"/>
            </a:xfrm>
            <a:custGeom>
              <a:rect b="b" l="l" r="r" t="t"/>
              <a:pathLst>
                <a:path extrusionOk="0" h="236" w="58">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6"/>
            <p:cNvSpPr/>
            <p:nvPr/>
          </p:nvSpPr>
          <p:spPr>
            <a:xfrm flipH="1">
              <a:off x="7964337" y="1350570"/>
              <a:ext cx="17277" cy="24427"/>
            </a:xfrm>
            <a:custGeom>
              <a:rect b="b" l="l" r="r" t="t"/>
              <a:pathLst>
                <a:path extrusionOk="0" h="164" w="116">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6"/>
            <p:cNvSpPr/>
            <p:nvPr/>
          </p:nvSpPr>
          <p:spPr>
            <a:xfrm flipH="1">
              <a:off x="8017361" y="1439340"/>
              <a:ext cx="14447" cy="49300"/>
            </a:xfrm>
            <a:custGeom>
              <a:rect b="b" l="l" r="r" t="t"/>
              <a:pathLst>
                <a:path extrusionOk="0" h="331" w="97">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6"/>
            <p:cNvSpPr/>
            <p:nvPr/>
          </p:nvSpPr>
          <p:spPr>
            <a:xfrm flipH="1">
              <a:off x="8034936" y="1366656"/>
              <a:ext cx="10128" cy="45725"/>
            </a:xfrm>
            <a:custGeom>
              <a:rect b="b" l="l" r="r" t="t"/>
              <a:pathLst>
                <a:path extrusionOk="0" h="307" w="68">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6"/>
            <p:cNvSpPr/>
            <p:nvPr/>
          </p:nvSpPr>
          <p:spPr>
            <a:xfrm flipH="1">
              <a:off x="8009765" y="1094985"/>
              <a:ext cx="17277" cy="44385"/>
            </a:xfrm>
            <a:custGeom>
              <a:rect b="b" l="l" r="r" t="t"/>
              <a:pathLst>
                <a:path extrusionOk="0" h="298" w="116">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6"/>
            <p:cNvSpPr/>
            <p:nvPr/>
          </p:nvSpPr>
          <p:spPr>
            <a:xfrm flipH="1">
              <a:off x="8031659" y="961830"/>
              <a:ext cx="10575" cy="22937"/>
            </a:xfrm>
            <a:custGeom>
              <a:rect b="b" l="l" r="r" t="t"/>
              <a:pathLst>
                <a:path extrusionOk="0" h="154" w="71">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6"/>
            <p:cNvSpPr/>
            <p:nvPr/>
          </p:nvSpPr>
          <p:spPr>
            <a:xfrm flipH="1">
              <a:off x="7916080" y="1333442"/>
              <a:ext cx="13107" cy="44981"/>
            </a:xfrm>
            <a:custGeom>
              <a:rect b="b" l="l" r="r" t="t"/>
              <a:pathLst>
                <a:path extrusionOk="0" h="302" w="88">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6"/>
            <p:cNvSpPr/>
            <p:nvPr/>
          </p:nvSpPr>
          <p:spPr>
            <a:xfrm flipH="1">
              <a:off x="7940804" y="1417148"/>
              <a:ext cx="7596" cy="40363"/>
            </a:xfrm>
            <a:custGeom>
              <a:rect b="b" l="l" r="r" t="t"/>
              <a:pathLst>
                <a:path extrusionOk="0" h="271" w="51">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p:nvPr/>
          </p:nvSpPr>
          <p:spPr>
            <a:xfrm flipH="1">
              <a:off x="8027787" y="1662754"/>
              <a:ext cx="42598" cy="80131"/>
            </a:xfrm>
            <a:custGeom>
              <a:rect b="b" l="l" r="r" t="t"/>
              <a:pathLst>
                <a:path extrusionOk="0" h="538" w="286">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6"/>
            <p:cNvSpPr/>
            <p:nvPr/>
          </p:nvSpPr>
          <p:spPr>
            <a:xfrm flipH="1">
              <a:off x="8040149" y="1622688"/>
              <a:ext cx="21895" cy="33959"/>
            </a:xfrm>
            <a:custGeom>
              <a:rect b="b" l="l" r="r" t="t"/>
              <a:pathLst>
                <a:path extrusionOk="0" h="228" w="147">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6"/>
            <p:cNvSpPr/>
            <p:nvPr/>
          </p:nvSpPr>
          <p:spPr>
            <a:xfrm flipH="1">
              <a:off x="8008871" y="1557749"/>
              <a:ext cx="13405" cy="42002"/>
            </a:xfrm>
            <a:custGeom>
              <a:rect b="b" l="l" r="r" t="t"/>
              <a:pathLst>
                <a:path extrusionOk="0" h="282" w="9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6"/>
            <p:cNvSpPr/>
            <p:nvPr/>
          </p:nvSpPr>
          <p:spPr>
            <a:xfrm flipH="1">
              <a:off x="7983402" y="860847"/>
              <a:ext cx="24724" cy="62109"/>
            </a:xfrm>
            <a:custGeom>
              <a:rect b="b" l="l" r="r" t="t"/>
              <a:pathLst>
                <a:path extrusionOk="0" h="417" w="166">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6"/>
            <p:cNvSpPr/>
            <p:nvPr/>
          </p:nvSpPr>
          <p:spPr>
            <a:xfrm flipH="1">
              <a:off x="8039106" y="825548"/>
              <a:ext cx="16384" cy="23533"/>
            </a:xfrm>
            <a:custGeom>
              <a:rect b="b" l="l" r="r" t="t"/>
              <a:pathLst>
                <a:path extrusionOk="0" h="158" w="11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6"/>
            <p:cNvSpPr/>
            <p:nvPr/>
          </p:nvSpPr>
          <p:spPr>
            <a:xfrm flipH="1">
              <a:off x="8126238" y="409998"/>
              <a:ext cx="45576" cy="44683"/>
            </a:xfrm>
            <a:custGeom>
              <a:rect b="b" l="l" r="r" t="t"/>
              <a:pathLst>
                <a:path extrusionOk="0" h="300" w="306">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6"/>
            <p:cNvSpPr/>
            <p:nvPr/>
          </p:nvSpPr>
          <p:spPr>
            <a:xfrm flipH="1">
              <a:off x="7832821" y="1897040"/>
              <a:ext cx="78344" cy="64045"/>
            </a:xfrm>
            <a:custGeom>
              <a:rect b="b" l="l" r="r" t="t"/>
              <a:pathLst>
                <a:path extrusionOk="0" h="430" w="526">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6"/>
            <p:cNvSpPr/>
            <p:nvPr/>
          </p:nvSpPr>
          <p:spPr>
            <a:xfrm flipH="1">
              <a:off x="7582002" y="1689563"/>
              <a:ext cx="172773" cy="138219"/>
            </a:xfrm>
            <a:custGeom>
              <a:rect b="b" l="l" r="r" t="t"/>
              <a:pathLst>
                <a:path extrusionOk="0" h="928" w="116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6"/>
            <p:cNvSpPr/>
            <p:nvPr/>
          </p:nvSpPr>
          <p:spPr>
            <a:xfrm flipH="1">
              <a:off x="8004701" y="2025280"/>
              <a:ext cx="241585" cy="190944"/>
            </a:xfrm>
            <a:custGeom>
              <a:rect b="b" l="l" r="r" t="t"/>
              <a:pathLst>
                <a:path extrusionOk="0" h="1282" w="1622">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6"/>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6"/>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6"/>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6"/>
            <p:cNvSpPr/>
            <p:nvPr/>
          </p:nvSpPr>
          <p:spPr>
            <a:xfrm flipH="1">
              <a:off x="8077004" y="384821"/>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6"/>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6"/>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6"/>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6"/>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6"/>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6"/>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6"/>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6"/>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6"/>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6"/>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6"/>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6"/>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6"/>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6"/>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6"/>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6"/>
            <p:cNvSpPr/>
            <p:nvPr/>
          </p:nvSpPr>
          <p:spPr>
            <a:xfrm flipH="1">
              <a:off x="7562192" y="219799"/>
              <a:ext cx="1785225" cy="2544980"/>
            </a:xfrm>
            <a:custGeom>
              <a:rect b="b" l="l" r="r" t="t"/>
              <a:pathLst>
                <a:path extrusionOk="0" h="17087" w="11986">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6"/>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6"/>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6"/>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6"/>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6"/>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6"/>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6"/>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6"/>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6"/>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6"/>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6"/>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6"/>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6"/>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6"/>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6"/>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6"/>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6"/>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6"/>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6"/>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6"/>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7"/>
          <p:cNvSpPr txBox="1"/>
          <p:nvPr>
            <p:ph type="title"/>
          </p:nvPr>
        </p:nvSpPr>
        <p:spPr>
          <a:xfrm>
            <a:off x="2714775" y="3030519"/>
            <a:ext cx="56211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—Someone Famous</a:t>
            </a:r>
            <a:endParaRPr/>
          </a:p>
        </p:txBody>
      </p:sp>
      <p:sp>
        <p:nvSpPr>
          <p:cNvPr id="823" name="Google Shape;823;p47"/>
          <p:cNvSpPr txBox="1"/>
          <p:nvPr>
            <p:ph idx="1" type="subTitle"/>
          </p:nvPr>
        </p:nvSpPr>
        <p:spPr>
          <a:xfrm>
            <a:off x="2714700" y="1669631"/>
            <a:ext cx="5621100" cy="123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is a quote, words full of wisdom that someone important said and can make the reader get inspired.”</a:t>
            </a:r>
            <a:endParaRPr/>
          </a:p>
        </p:txBody>
      </p:sp>
      <p:sp>
        <p:nvSpPr>
          <p:cNvPr id="824" name="Google Shape;824;p47"/>
          <p:cNvSpPr/>
          <p:nvPr/>
        </p:nvSpPr>
        <p:spPr>
          <a:xfrm flipH="1" rot="-9950028">
            <a:off x="553867" y="-646045"/>
            <a:ext cx="4088023" cy="6071764"/>
          </a:xfrm>
          <a:custGeom>
            <a:rect b="b" l="l" r="r" t="t"/>
            <a:pathLst>
              <a:path extrusionOk="0" h="207372" w="160979">
                <a:moveTo>
                  <a:pt x="57515" y="0"/>
                </a:moveTo>
                <a:cubicBezTo>
                  <a:pt x="47219" y="9157"/>
                  <a:pt x="38746" y="20238"/>
                  <a:pt x="30395" y="31198"/>
                </a:cubicBezTo>
                <a:cubicBezTo>
                  <a:pt x="17972" y="47504"/>
                  <a:pt x="5366" y="65197"/>
                  <a:pt x="1033" y="85233"/>
                </a:cubicBezTo>
                <a:cubicBezTo>
                  <a:pt x="-2598" y="102025"/>
                  <a:pt x="4041" y="122164"/>
                  <a:pt x="15918" y="134578"/>
                </a:cubicBezTo>
                <a:cubicBezTo>
                  <a:pt x="23794" y="142811"/>
                  <a:pt x="36811" y="147255"/>
                  <a:pt x="48135" y="145996"/>
                </a:cubicBezTo>
                <a:cubicBezTo>
                  <a:pt x="54454" y="145294"/>
                  <a:pt x="58854" y="135444"/>
                  <a:pt x="57311" y="129276"/>
                </a:cubicBezTo>
                <a:cubicBezTo>
                  <a:pt x="56124" y="124528"/>
                  <a:pt x="46452" y="126015"/>
                  <a:pt x="42630" y="129072"/>
                </a:cubicBezTo>
                <a:cubicBezTo>
                  <a:pt x="37712" y="133006"/>
                  <a:pt x="37649" y="142160"/>
                  <a:pt x="40387" y="147831"/>
                </a:cubicBezTo>
                <a:cubicBezTo>
                  <a:pt x="43625" y="154537"/>
                  <a:pt x="52028" y="157504"/>
                  <a:pt x="58942" y="160270"/>
                </a:cubicBezTo>
                <a:cubicBezTo>
                  <a:pt x="80914" y="169060"/>
                  <a:pt x="106160" y="164843"/>
                  <a:pt x="129289" y="169853"/>
                </a:cubicBezTo>
                <a:cubicBezTo>
                  <a:pt x="136790" y="171478"/>
                  <a:pt x="143976" y="174773"/>
                  <a:pt x="150495" y="178825"/>
                </a:cubicBezTo>
                <a:cubicBezTo>
                  <a:pt x="153903" y="180943"/>
                  <a:pt x="158384" y="182644"/>
                  <a:pt x="159875" y="186369"/>
                </a:cubicBezTo>
                <a:cubicBezTo>
                  <a:pt x="162479" y="192876"/>
                  <a:pt x="159195" y="200572"/>
                  <a:pt x="160895" y="207372"/>
                </a:cubicBezTo>
              </a:path>
            </a:pathLst>
          </a:custGeom>
          <a:noFill/>
          <a:ln cap="flat" cmpd="sng" w="19050">
            <a:solidFill>
              <a:schemeClr val="lt2"/>
            </a:solidFill>
            <a:prstDash val="dash"/>
            <a:round/>
            <a:headEnd len="med" w="med" type="none"/>
            <a:tailEnd len="med" w="med" type="none"/>
          </a:ln>
        </p:spPr>
      </p:sp>
      <p:grpSp>
        <p:nvGrpSpPr>
          <p:cNvPr id="825" name="Google Shape;825;p47"/>
          <p:cNvGrpSpPr/>
          <p:nvPr/>
        </p:nvGrpSpPr>
        <p:grpSpPr>
          <a:xfrm>
            <a:off x="272044" y="907048"/>
            <a:ext cx="1987868" cy="3586949"/>
            <a:chOff x="1847731" y="1289554"/>
            <a:chExt cx="1813913" cy="3273062"/>
          </a:xfrm>
        </p:grpSpPr>
        <p:sp>
          <p:nvSpPr>
            <p:cNvPr id="826" name="Google Shape;826;p47"/>
            <p:cNvSpPr/>
            <p:nvPr/>
          </p:nvSpPr>
          <p:spPr>
            <a:xfrm>
              <a:off x="1848360" y="1289554"/>
              <a:ext cx="1812672" cy="3273062"/>
            </a:xfrm>
            <a:custGeom>
              <a:rect b="b" l="l" r="r" t="t"/>
              <a:pathLst>
                <a:path extrusionOk="0" h="18452" w="10219">
                  <a:moveTo>
                    <a:pt x="6330" y="975"/>
                  </a:moveTo>
                  <a:cubicBezTo>
                    <a:pt x="6330" y="982"/>
                    <a:pt x="6336" y="988"/>
                    <a:pt x="6336" y="1001"/>
                  </a:cubicBezTo>
                  <a:cubicBezTo>
                    <a:pt x="6336" y="994"/>
                    <a:pt x="6330" y="988"/>
                    <a:pt x="6330" y="975"/>
                  </a:cubicBezTo>
                  <a:close/>
                  <a:moveTo>
                    <a:pt x="3051" y="1585"/>
                  </a:moveTo>
                  <a:cubicBezTo>
                    <a:pt x="3006" y="1725"/>
                    <a:pt x="2974" y="1878"/>
                    <a:pt x="2955" y="2024"/>
                  </a:cubicBezTo>
                  <a:cubicBezTo>
                    <a:pt x="2974" y="1878"/>
                    <a:pt x="3000" y="1732"/>
                    <a:pt x="3044" y="1585"/>
                  </a:cubicBezTo>
                  <a:close/>
                  <a:moveTo>
                    <a:pt x="2955" y="2024"/>
                  </a:moveTo>
                  <a:cubicBezTo>
                    <a:pt x="2955" y="2056"/>
                    <a:pt x="2955" y="2081"/>
                    <a:pt x="2949" y="2113"/>
                  </a:cubicBezTo>
                  <a:cubicBezTo>
                    <a:pt x="2949" y="2081"/>
                    <a:pt x="2955" y="2056"/>
                    <a:pt x="2955" y="2024"/>
                  </a:cubicBezTo>
                  <a:close/>
                  <a:moveTo>
                    <a:pt x="3133" y="1929"/>
                  </a:moveTo>
                  <a:cubicBezTo>
                    <a:pt x="3102" y="1998"/>
                    <a:pt x="3070" y="2068"/>
                    <a:pt x="3038" y="2138"/>
                  </a:cubicBezTo>
                  <a:lnTo>
                    <a:pt x="3032" y="2138"/>
                  </a:lnTo>
                  <a:cubicBezTo>
                    <a:pt x="3063" y="2068"/>
                    <a:pt x="3095" y="1998"/>
                    <a:pt x="3133" y="1929"/>
                  </a:cubicBezTo>
                  <a:close/>
                  <a:moveTo>
                    <a:pt x="3025" y="2177"/>
                  </a:moveTo>
                  <a:cubicBezTo>
                    <a:pt x="3013" y="2208"/>
                    <a:pt x="3000" y="2240"/>
                    <a:pt x="2987" y="2278"/>
                  </a:cubicBezTo>
                  <a:cubicBezTo>
                    <a:pt x="2994" y="2253"/>
                    <a:pt x="3013" y="2208"/>
                    <a:pt x="3025" y="2177"/>
                  </a:cubicBezTo>
                  <a:close/>
                  <a:moveTo>
                    <a:pt x="3082" y="2462"/>
                  </a:moveTo>
                  <a:cubicBezTo>
                    <a:pt x="3089" y="2462"/>
                    <a:pt x="3095" y="2462"/>
                    <a:pt x="3102" y="2469"/>
                  </a:cubicBezTo>
                  <a:lnTo>
                    <a:pt x="3089" y="2469"/>
                  </a:lnTo>
                  <a:cubicBezTo>
                    <a:pt x="3089" y="2469"/>
                    <a:pt x="3082" y="2469"/>
                    <a:pt x="3082" y="2462"/>
                  </a:cubicBezTo>
                  <a:close/>
                  <a:moveTo>
                    <a:pt x="2930" y="2500"/>
                  </a:moveTo>
                  <a:cubicBezTo>
                    <a:pt x="2911" y="2577"/>
                    <a:pt x="2892" y="2653"/>
                    <a:pt x="2879" y="2729"/>
                  </a:cubicBezTo>
                  <a:cubicBezTo>
                    <a:pt x="2892" y="2653"/>
                    <a:pt x="2905" y="2577"/>
                    <a:pt x="2924" y="2500"/>
                  </a:cubicBezTo>
                  <a:close/>
                  <a:moveTo>
                    <a:pt x="3019" y="2634"/>
                  </a:moveTo>
                  <a:cubicBezTo>
                    <a:pt x="2974" y="2736"/>
                    <a:pt x="2936" y="2844"/>
                    <a:pt x="2911" y="2952"/>
                  </a:cubicBezTo>
                  <a:lnTo>
                    <a:pt x="2905" y="2945"/>
                  </a:lnTo>
                  <a:cubicBezTo>
                    <a:pt x="2936" y="2837"/>
                    <a:pt x="2968" y="2736"/>
                    <a:pt x="3019" y="2634"/>
                  </a:cubicBezTo>
                  <a:close/>
                  <a:moveTo>
                    <a:pt x="2905" y="2945"/>
                  </a:moveTo>
                  <a:lnTo>
                    <a:pt x="2905" y="2945"/>
                  </a:lnTo>
                  <a:cubicBezTo>
                    <a:pt x="2898" y="2971"/>
                    <a:pt x="2898" y="3003"/>
                    <a:pt x="2892" y="3028"/>
                  </a:cubicBezTo>
                  <a:cubicBezTo>
                    <a:pt x="2898" y="2996"/>
                    <a:pt x="2898" y="2971"/>
                    <a:pt x="2905" y="2945"/>
                  </a:cubicBezTo>
                  <a:close/>
                  <a:moveTo>
                    <a:pt x="7067" y="3034"/>
                  </a:moveTo>
                  <a:lnTo>
                    <a:pt x="7067" y="3072"/>
                  </a:lnTo>
                  <a:cubicBezTo>
                    <a:pt x="7061" y="3060"/>
                    <a:pt x="7061" y="3047"/>
                    <a:pt x="7054" y="3041"/>
                  </a:cubicBezTo>
                  <a:lnTo>
                    <a:pt x="7067" y="3034"/>
                  </a:lnTo>
                  <a:close/>
                  <a:moveTo>
                    <a:pt x="7067" y="3123"/>
                  </a:moveTo>
                  <a:cubicBezTo>
                    <a:pt x="7067" y="3142"/>
                    <a:pt x="7073" y="3155"/>
                    <a:pt x="7073" y="3161"/>
                  </a:cubicBezTo>
                  <a:lnTo>
                    <a:pt x="7067" y="3161"/>
                  </a:lnTo>
                  <a:lnTo>
                    <a:pt x="7067" y="3123"/>
                  </a:lnTo>
                  <a:close/>
                  <a:moveTo>
                    <a:pt x="7073" y="3225"/>
                  </a:moveTo>
                  <a:lnTo>
                    <a:pt x="7073" y="3250"/>
                  </a:lnTo>
                  <a:cubicBezTo>
                    <a:pt x="7067" y="3244"/>
                    <a:pt x="7067" y="3231"/>
                    <a:pt x="7067" y="3225"/>
                  </a:cubicBezTo>
                  <a:close/>
                  <a:moveTo>
                    <a:pt x="7061" y="3333"/>
                  </a:moveTo>
                  <a:lnTo>
                    <a:pt x="7061" y="3352"/>
                  </a:lnTo>
                  <a:cubicBezTo>
                    <a:pt x="7054" y="3346"/>
                    <a:pt x="7054" y="3346"/>
                    <a:pt x="7054" y="3339"/>
                  </a:cubicBezTo>
                  <a:lnTo>
                    <a:pt x="7061" y="3333"/>
                  </a:lnTo>
                  <a:close/>
                  <a:moveTo>
                    <a:pt x="6934" y="3435"/>
                  </a:moveTo>
                  <a:cubicBezTo>
                    <a:pt x="6934" y="3435"/>
                    <a:pt x="6927" y="3441"/>
                    <a:pt x="6927" y="3441"/>
                  </a:cubicBezTo>
                  <a:cubicBezTo>
                    <a:pt x="6927" y="3441"/>
                    <a:pt x="6927" y="3435"/>
                    <a:pt x="6934" y="3435"/>
                  </a:cubicBezTo>
                  <a:close/>
                  <a:moveTo>
                    <a:pt x="7016" y="3511"/>
                  </a:moveTo>
                  <a:cubicBezTo>
                    <a:pt x="7016" y="3524"/>
                    <a:pt x="7010" y="3530"/>
                    <a:pt x="7010" y="3536"/>
                  </a:cubicBezTo>
                  <a:cubicBezTo>
                    <a:pt x="7003" y="3530"/>
                    <a:pt x="7003" y="3524"/>
                    <a:pt x="7010" y="3511"/>
                  </a:cubicBezTo>
                  <a:close/>
                  <a:moveTo>
                    <a:pt x="6908" y="3651"/>
                  </a:moveTo>
                  <a:cubicBezTo>
                    <a:pt x="6908" y="3676"/>
                    <a:pt x="6895" y="3702"/>
                    <a:pt x="6895" y="3721"/>
                  </a:cubicBezTo>
                  <a:cubicBezTo>
                    <a:pt x="6895" y="3702"/>
                    <a:pt x="6902" y="3676"/>
                    <a:pt x="6902" y="3657"/>
                  </a:cubicBezTo>
                  <a:lnTo>
                    <a:pt x="6908" y="3651"/>
                  </a:lnTo>
                  <a:close/>
                  <a:moveTo>
                    <a:pt x="6756" y="3784"/>
                  </a:moveTo>
                  <a:cubicBezTo>
                    <a:pt x="6762" y="3790"/>
                    <a:pt x="6775" y="3797"/>
                    <a:pt x="6781" y="3810"/>
                  </a:cubicBezTo>
                  <a:cubicBezTo>
                    <a:pt x="6768" y="3797"/>
                    <a:pt x="6756" y="3790"/>
                    <a:pt x="6743" y="3790"/>
                  </a:cubicBezTo>
                  <a:lnTo>
                    <a:pt x="6756" y="3784"/>
                  </a:lnTo>
                  <a:close/>
                  <a:moveTo>
                    <a:pt x="6819" y="3937"/>
                  </a:moveTo>
                  <a:lnTo>
                    <a:pt x="6819" y="3975"/>
                  </a:lnTo>
                  <a:cubicBezTo>
                    <a:pt x="6819" y="3962"/>
                    <a:pt x="6813" y="3949"/>
                    <a:pt x="6813" y="3937"/>
                  </a:cubicBezTo>
                  <a:close/>
                  <a:moveTo>
                    <a:pt x="6692" y="4165"/>
                  </a:moveTo>
                  <a:cubicBezTo>
                    <a:pt x="6698" y="4165"/>
                    <a:pt x="6692" y="4178"/>
                    <a:pt x="6686" y="4178"/>
                  </a:cubicBezTo>
                  <a:cubicBezTo>
                    <a:pt x="6686" y="4178"/>
                    <a:pt x="6686" y="4172"/>
                    <a:pt x="6692" y="4165"/>
                  </a:cubicBezTo>
                  <a:close/>
                  <a:moveTo>
                    <a:pt x="6419" y="4229"/>
                  </a:moveTo>
                  <a:cubicBezTo>
                    <a:pt x="6419" y="4235"/>
                    <a:pt x="6425" y="4235"/>
                    <a:pt x="6431" y="4242"/>
                  </a:cubicBezTo>
                  <a:cubicBezTo>
                    <a:pt x="6440" y="4247"/>
                    <a:pt x="6449" y="4252"/>
                    <a:pt x="6458" y="4257"/>
                  </a:cubicBezTo>
                  <a:lnTo>
                    <a:pt x="6458" y="4257"/>
                  </a:lnTo>
                  <a:cubicBezTo>
                    <a:pt x="6447" y="4252"/>
                    <a:pt x="6436" y="4247"/>
                    <a:pt x="6425" y="4242"/>
                  </a:cubicBezTo>
                  <a:lnTo>
                    <a:pt x="6419" y="4235"/>
                  </a:lnTo>
                  <a:cubicBezTo>
                    <a:pt x="6419" y="4235"/>
                    <a:pt x="6419" y="4235"/>
                    <a:pt x="6419" y="4229"/>
                  </a:cubicBezTo>
                  <a:close/>
                  <a:moveTo>
                    <a:pt x="3667" y="4610"/>
                  </a:moveTo>
                  <a:lnTo>
                    <a:pt x="3667" y="4610"/>
                  </a:lnTo>
                  <a:cubicBezTo>
                    <a:pt x="3680" y="4617"/>
                    <a:pt x="3686" y="4623"/>
                    <a:pt x="3686" y="4636"/>
                  </a:cubicBezTo>
                  <a:lnTo>
                    <a:pt x="3680" y="4642"/>
                  </a:lnTo>
                  <a:cubicBezTo>
                    <a:pt x="3680" y="4629"/>
                    <a:pt x="3680" y="4617"/>
                    <a:pt x="3667" y="4610"/>
                  </a:cubicBezTo>
                  <a:close/>
                  <a:moveTo>
                    <a:pt x="6902" y="4578"/>
                  </a:moveTo>
                  <a:cubicBezTo>
                    <a:pt x="6965" y="4629"/>
                    <a:pt x="7022" y="4680"/>
                    <a:pt x="7080" y="4737"/>
                  </a:cubicBezTo>
                  <a:cubicBezTo>
                    <a:pt x="7022" y="4680"/>
                    <a:pt x="6959" y="4629"/>
                    <a:pt x="6902" y="4585"/>
                  </a:cubicBezTo>
                  <a:lnTo>
                    <a:pt x="6902" y="4578"/>
                  </a:lnTo>
                  <a:close/>
                  <a:moveTo>
                    <a:pt x="7194" y="5074"/>
                  </a:moveTo>
                  <a:lnTo>
                    <a:pt x="7194" y="5074"/>
                  </a:lnTo>
                  <a:cubicBezTo>
                    <a:pt x="7226" y="5112"/>
                    <a:pt x="7258" y="5151"/>
                    <a:pt x="7283" y="5189"/>
                  </a:cubicBezTo>
                  <a:cubicBezTo>
                    <a:pt x="7251" y="5144"/>
                    <a:pt x="7226" y="5112"/>
                    <a:pt x="7194" y="5074"/>
                  </a:cubicBezTo>
                  <a:close/>
                  <a:moveTo>
                    <a:pt x="3051" y="5286"/>
                  </a:moveTo>
                  <a:cubicBezTo>
                    <a:pt x="3052" y="5290"/>
                    <a:pt x="3054" y="5293"/>
                    <a:pt x="3057" y="5297"/>
                  </a:cubicBezTo>
                  <a:lnTo>
                    <a:pt x="3051" y="5290"/>
                  </a:lnTo>
                  <a:cubicBezTo>
                    <a:pt x="3051" y="5289"/>
                    <a:pt x="3051" y="5287"/>
                    <a:pt x="3051" y="5286"/>
                  </a:cubicBezTo>
                  <a:close/>
                  <a:moveTo>
                    <a:pt x="3159" y="5278"/>
                  </a:moveTo>
                  <a:lnTo>
                    <a:pt x="3159" y="5278"/>
                  </a:lnTo>
                  <a:cubicBezTo>
                    <a:pt x="3165" y="5284"/>
                    <a:pt x="3171" y="5290"/>
                    <a:pt x="3171" y="5297"/>
                  </a:cubicBezTo>
                  <a:lnTo>
                    <a:pt x="3165" y="5303"/>
                  </a:lnTo>
                  <a:cubicBezTo>
                    <a:pt x="3165" y="5297"/>
                    <a:pt x="3165" y="5284"/>
                    <a:pt x="3159" y="5278"/>
                  </a:cubicBezTo>
                  <a:close/>
                  <a:moveTo>
                    <a:pt x="7283" y="5189"/>
                  </a:moveTo>
                  <a:cubicBezTo>
                    <a:pt x="7315" y="5220"/>
                    <a:pt x="7353" y="5265"/>
                    <a:pt x="7391" y="5303"/>
                  </a:cubicBezTo>
                  <a:lnTo>
                    <a:pt x="7385" y="5309"/>
                  </a:lnTo>
                  <a:cubicBezTo>
                    <a:pt x="7353" y="5265"/>
                    <a:pt x="7315" y="5227"/>
                    <a:pt x="7283" y="5189"/>
                  </a:cubicBezTo>
                  <a:close/>
                  <a:moveTo>
                    <a:pt x="2841" y="5602"/>
                  </a:moveTo>
                  <a:cubicBezTo>
                    <a:pt x="2835" y="5614"/>
                    <a:pt x="2828" y="5633"/>
                    <a:pt x="2816" y="5646"/>
                  </a:cubicBezTo>
                  <a:cubicBezTo>
                    <a:pt x="2822" y="5633"/>
                    <a:pt x="2828" y="5621"/>
                    <a:pt x="2828" y="5608"/>
                  </a:cubicBezTo>
                  <a:lnTo>
                    <a:pt x="2841" y="5602"/>
                  </a:lnTo>
                  <a:close/>
                  <a:moveTo>
                    <a:pt x="7480" y="6796"/>
                  </a:moveTo>
                  <a:cubicBezTo>
                    <a:pt x="7486" y="6803"/>
                    <a:pt x="7493" y="6815"/>
                    <a:pt x="7499" y="6822"/>
                  </a:cubicBezTo>
                  <a:cubicBezTo>
                    <a:pt x="7486" y="6815"/>
                    <a:pt x="7480" y="6809"/>
                    <a:pt x="7474" y="6796"/>
                  </a:cubicBezTo>
                  <a:close/>
                  <a:moveTo>
                    <a:pt x="7200" y="6892"/>
                  </a:moveTo>
                  <a:cubicBezTo>
                    <a:pt x="7175" y="6892"/>
                    <a:pt x="7156" y="6904"/>
                    <a:pt x="7150" y="6923"/>
                  </a:cubicBezTo>
                  <a:cubicBezTo>
                    <a:pt x="7156" y="6904"/>
                    <a:pt x="7175" y="6892"/>
                    <a:pt x="7194" y="6892"/>
                  </a:cubicBezTo>
                  <a:close/>
                  <a:moveTo>
                    <a:pt x="7652" y="7286"/>
                  </a:moveTo>
                  <a:cubicBezTo>
                    <a:pt x="7658" y="7349"/>
                    <a:pt x="7664" y="7419"/>
                    <a:pt x="7671" y="7483"/>
                  </a:cubicBezTo>
                  <a:cubicBezTo>
                    <a:pt x="7664" y="7419"/>
                    <a:pt x="7658" y="7356"/>
                    <a:pt x="7645" y="7286"/>
                  </a:cubicBezTo>
                  <a:close/>
                  <a:moveTo>
                    <a:pt x="2485" y="7394"/>
                  </a:moveTo>
                  <a:lnTo>
                    <a:pt x="2485" y="7394"/>
                  </a:lnTo>
                  <a:cubicBezTo>
                    <a:pt x="2504" y="7476"/>
                    <a:pt x="2523" y="7553"/>
                    <a:pt x="2542" y="7629"/>
                  </a:cubicBezTo>
                  <a:cubicBezTo>
                    <a:pt x="2517" y="7553"/>
                    <a:pt x="2504" y="7476"/>
                    <a:pt x="2485" y="7394"/>
                  </a:cubicBezTo>
                  <a:close/>
                  <a:moveTo>
                    <a:pt x="7996" y="7767"/>
                  </a:moveTo>
                  <a:lnTo>
                    <a:pt x="7996" y="7767"/>
                  </a:lnTo>
                  <a:cubicBezTo>
                    <a:pt x="7992" y="7779"/>
                    <a:pt x="7988" y="7792"/>
                    <a:pt x="7982" y="7807"/>
                  </a:cubicBezTo>
                  <a:cubicBezTo>
                    <a:pt x="7986" y="7796"/>
                    <a:pt x="7991" y="7782"/>
                    <a:pt x="7996" y="7767"/>
                  </a:cubicBezTo>
                  <a:close/>
                  <a:moveTo>
                    <a:pt x="7982" y="7807"/>
                  </a:moveTo>
                  <a:cubicBezTo>
                    <a:pt x="7982" y="7809"/>
                    <a:pt x="7981" y="7811"/>
                    <a:pt x="7981" y="7813"/>
                  </a:cubicBezTo>
                  <a:lnTo>
                    <a:pt x="7981" y="7813"/>
                  </a:lnTo>
                  <a:cubicBezTo>
                    <a:pt x="7981" y="7811"/>
                    <a:pt x="7981" y="7809"/>
                    <a:pt x="7982" y="7807"/>
                  </a:cubicBezTo>
                  <a:close/>
                  <a:moveTo>
                    <a:pt x="7963" y="7826"/>
                  </a:moveTo>
                  <a:cubicBezTo>
                    <a:pt x="7963" y="7851"/>
                    <a:pt x="7963" y="7877"/>
                    <a:pt x="7957" y="7902"/>
                  </a:cubicBezTo>
                  <a:lnTo>
                    <a:pt x="7950" y="7902"/>
                  </a:lnTo>
                  <a:cubicBezTo>
                    <a:pt x="7957" y="7877"/>
                    <a:pt x="7963" y="7851"/>
                    <a:pt x="7963" y="7826"/>
                  </a:cubicBezTo>
                  <a:close/>
                  <a:moveTo>
                    <a:pt x="7874" y="8169"/>
                  </a:moveTo>
                  <a:lnTo>
                    <a:pt x="7874" y="8169"/>
                  </a:lnTo>
                  <a:cubicBezTo>
                    <a:pt x="7849" y="8213"/>
                    <a:pt x="7798" y="8239"/>
                    <a:pt x="7741" y="8239"/>
                  </a:cubicBezTo>
                  <a:cubicBezTo>
                    <a:pt x="7798" y="8239"/>
                    <a:pt x="7842" y="8213"/>
                    <a:pt x="7874" y="8169"/>
                  </a:cubicBezTo>
                  <a:close/>
                  <a:moveTo>
                    <a:pt x="2600" y="7426"/>
                  </a:moveTo>
                  <a:cubicBezTo>
                    <a:pt x="2682" y="7744"/>
                    <a:pt x="2828" y="8042"/>
                    <a:pt x="3025" y="8309"/>
                  </a:cubicBezTo>
                  <a:lnTo>
                    <a:pt x="3019" y="8309"/>
                  </a:lnTo>
                  <a:cubicBezTo>
                    <a:pt x="2822" y="8042"/>
                    <a:pt x="2682" y="7744"/>
                    <a:pt x="2600" y="7426"/>
                  </a:cubicBezTo>
                  <a:close/>
                  <a:moveTo>
                    <a:pt x="8077" y="8214"/>
                  </a:moveTo>
                  <a:cubicBezTo>
                    <a:pt x="8077" y="8277"/>
                    <a:pt x="8077" y="8334"/>
                    <a:pt x="8071" y="8398"/>
                  </a:cubicBezTo>
                  <a:lnTo>
                    <a:pt x="8071" y="8391"/>
                  </a:lnTo>
                  <a:cubicBezTo>
                    <a:pt x="8071" y="8334"/>
                    <a:pt x="8077" y="8277"/>
                    <a:pt x="8077" y="8214"/>
                  </a:cubicBezTo>
                  <a:close/>
                  <a:moveTo>
                    <a:pt x="7582" y="8353"/>
                  </a:moveTo>
                  <a:lnTo>
                    <a:pt x="7582" y="8353"/>
                  </a:lnTo>
                  <a:cubicBezTo>
                    <a:pt x="7569" y="8398"/>
                    <a:pt x="7556" y="8442"/>
                    <a:pt x="7537" y="8480"/>
                  </a:cubicBezTo>
                  <a:cubicBezTo>
                    <a:pt x="7556" y="8436"/>
                    <a:pt x="7569" y="8398"/>
                    <a:pt x="7582" y="8353"/>
                  </a:cubicBezTo>
                  <a:close/>
                  <a:moveTo>
                    <a:pt x="7696" y="8223"/>
                  </a:moveTo>
                  <a:cubicBezTo>
                    <a:pt x="7703" y="8318"/>
                    <a:pt x="7709" y="8412"/>
                    <a:pt x="7709" y="8506"/>
                  </a:cubicBezTo>
                  <a:lnTo>
                    <a:pt x="7702" y="8506"/>
                  </a:lnTo>
                  <a:cubicBezTo>
                    <a:pt x="7709" y="8412"/>
                    <a:pt x="7703" y="8318"/>
                    <a:pt x="7696" y="8223"/>
                  </a:cubicBezTo>
                  <a:close/>
                  <a:moveTo>
                    <a:pt x="2536" y="7934"/>
                  </a:moveTo>
                  <a:cubicBezTo>
                    <a:pt x="2561" y="8169"/>
                    <a:pt x="2600" y="8404"/>
                    <a:pt x="2650" y="8633"/>
                  </a:cubicBezTo>
                  <a:cubicBezTo>
                    <a:pt x="2593" y="8404"/>
                    <a:pt x="2555" y="8169"/>
                    <a:pt x="2523" y="7940"/>
                  </a:cubicBezTo>
                  <a:lnTo>
                    <a:pt x="2536" y="7934"/>
                  </a:lnTo>
                  <a:close/>
                  <a:moveTo>
                    <a:pt x="5868" y="8605"/>
                  </a:moveTo>
                  <a:cubicBezTo>
                    <a:pt x="5848" y="8669"/>
                    <a:pt x="5821" y="8733"/>
                    <a:pt x="5786" y="8791"/>
                  </a:cubicBezTo>
                  <a:lnTo>
                    <a:pt x="5786" y="8791"/>
                  </a:lnTo>
                  <a:cubicBezTo>
                    <a:pt x="5819" y="8732"/>
                    <a:pt x="5847" y="8670"/>
                    <a:pt x="5868" y="8605"/>
                  </a:cubicBezTo>
                  <a:close/>
                  <a:moveTo>
                    <a:pt x="7302" y="8843"/>
                  </a:moveTo>
                  <a:cubicBezTo>
                    <a:pt x="7310" y="8855"/>
                    <a:pt x="7324" y="8862"/>
                    <a:pt x="7337" y="8862"/>
                  </a:cubicBezTo>
                  <a:cubicBezTo>
                    <a:pt x="7345" y="8862"/>
                    <a:pt x="7352" y="8860"/>
                    <a:pt x="7359" y="8855"/>
                  </a:cubicBezTo>
                  <a:lnTo>
                    <a:pt x="7359" y="8855"/>
                  </a:lnTo>
                  <a:cubicBezTo>
                    <a:pt x="7351" y="8861"/>
                    <a:pt x="7341" y="8864"/>
                    <a:pt x="7331" y="8864"/>
                  </a:cubicBezTo>
                  <a:cubicBezTo>
                    <a:pt x="7317" y="8864"/>
                    <a:pt x="7303" y="8857"/>
                    <a:pt x="7296" y="8843"/>
                  </a:cubicBezTo>
                  <a:close/>
                  <a:moveTo>
                    <a:pt x="3413" y="8760"/>
                  </a:moveTo>
                  <a:lnTo>
                    <a:pt x="3413" y="8760"/>
                  </a:lnTo>
                  <a:cubicBezTo>
                    <a:pt x="3432" y="8792"/>
                    <a:pt x="3451" y="8830"/>
                    <a:pt x="3470" y="8862"/>
                  </a:cubicBezTo>
                  <a:lnTo>
                    <a:pt x="3464" y="8868"/>
                  </a:lnTo>
                  <a:cubicBezTo>
                    <a:pt x="3445" y="8830"/>
                    <a:pt x="3426" y="8798"/>
                    <a:pt x="3413" y="8760"/>
                  </a:cubicBezTo>
                  <a:close/>
                  <a:moveTo>
                    <a:pt x="3254" y="8817"/>
                  </a:moveTo>
                  <a:lnTo>
                    <a:pt x="3254" y="8817"/>
                  </a:lnTo>
                  <a:cubicBezTo>
                    <a:pt x="3292" y="8849"/>
                    <a:pt x="3318" y="8887"/>
                    <a:pt x="3349" y="8919"/>
                  </a:cubicBezTo>
                  <a:lnTo>
                    <a:pt x="3343" y="8919"/>
                  </a:lnTo>
                  <a:cubicBezTo>
                    <a:pt x="3305" y="8881"/>
                    <a:pt x="3286" y="8855"/>
                    <a:pt x="3254" y="8817"/>
                  </a:cubicBezTo>
                  <a:close/>
                  <a:moveTo>
                    <a:pt x="6355" y="8544"/>
                  </a:moveTo>
                  <a:cubicBezTo>
                    <a:pt x="6333" y="8675"/>
                    <a:pt x="6303" y="8804"/>
                    <a:pt x="6265" y="8932"/>
                  </a:cubicBezTo>
                  <a:lnTo>
                    <a:pt x="6260" y="8932"/>
                  </a:lnTo>
                  <a:cubicBezTo>
                    <a:pt x="6298" y="8804"/>
                    <a:pt x="6330" y="8671"/>
                    <a:pt x="6355" y="8544"/>
                  </a:cubicBezTo>
                  <a:close/>
                  <a:moveTo>
                    <a:pt x="2720" y="8957"/>
                  </a:moveTo>
                  <a:lnTo>
                    <a:pt x="2720" y="8957"/>
                  </a:lnTo>
                  <a:cubicBezTo>
                    <a:pt x="2727" y="8970"/>
                    <a:pt x="2727" y="8982"/>
                    <a:pt x="2733" y="9001"/>
                  </a:cubicBezTo>
                  <a:cubicBezTo>
                    <a:pt x="2727" y="8989"/>
                    <a:pt x="2727" y="8970"/>
                    <a:pt x="2720" y="8957"/>
                  </a:cubicBezTo>
                  <a:close/>
                  <a:moveTo>
                    <a:pt x="2930" y="9021"/>
                  </a:moveTo>
                  <a:cubicBezTo>
                    <a:pt x="2943" y="9046"/>
                    <a:pt x="2955" y="9073"/>
                    <a:pt x="2968" y="9100"/>
                  </a:cubicBezTo>
                  <a:lnTo>
                    <a:pt x="2968" y="9100"/>
                  </a:lnTo>
                  <a:lnTo>
                    <a:pt x="2930" y="9021"/>
                  </a:lnTo>
                  <a:close/>
                  <a:moveTo>
                    <a:pt x="5049" y="8109"/>
                  </a:moveTo>
                  <a:cubicBezTo>
                    <a:pt x="4983" y="8355"/>
                    <a:pt x="4941" y="8607"/>
                    <a:pt x="4925" y="8862"/>
                  </a:cubicBezTo>
                  <a:cubicBezTo>
                    <a:pt x="4913" y="8988"/>
                    <a:pt x="4913" y="9109"/>
                    <a:pt x="4913" y="9235"/>
                  </a:cubicBezTo>
                  <a:lnTo>
                    <a:pt x="4913" y="9235"/>
                  </a:lnTo>
                  <a:cubicBezTo>
                    <a:pt x="4913" y="9109"/>
                    <a:pt x="4913" y="8988"/>
                    <a:pt x="4919" y="8862"/>
                  </a:cubicBezTo>
                  <a:cubicBezTo>
                    <a:pt x="4938" y="8607"/>
                    <a:pt x="4981" y="8355"/>
                    <a:pt x="5049" y="8109"/>
                  </a:cubicBezTo>
                  <a:close/>
                  <a:moveTo>
                    <a:pt x="6292" y="9275"/>
                  </a:moveTo>
                  <a:cubicBezTo>
                    <a:pt x="6292" y="9275"/>
                    <a:pt x="6298" y="9281"/>
                    <a:pt x="6298" y="9287"/>
                  </a:cubicBezTo>
                  <a:lnTo>
                    <a:pt x="6298" y="9294"/>
                  </a:lnTo>
                  <a:lnTo>
                    <a:pt x="6292" y="9275"/>
                  </a:lnTo>
                  <a:close/>
                  <a:moveTo>
                    <a:pt x="3731" y="9287"/>
                  </a:moveTo>
                  <a:lnTo>
                    <a:pt x="3731" y="9287"/>
                  </a:lnTo>
                  <a:cubicBezTo>
                    <a:pt x="3743" y="9294"/>
                    <a:pt x="3743" y="9306"/>
                    <a:pt x="3756" y="9313"/>
                  </a:cubicBezTo>
                  <a:lnTo>
                    <a:pt x="3750" y="9319"/>
                  </a:lnTo>
                  <a:cubicBezTo>
                    <a:pt x="3743" y="9306"/>
                    <a:pt x="3737" y="9300"/>
                    <a:pt x="3731" y="9287"/>
                  </a:cubicBezTo>
                  <a:close/>
                  <a:moveTo>
                    <a:pt x="4737" y="9306"/>
                  </a:moveTo>
                  <a:cubicBezTo>
                    <a:pt x="4751" y="9306"/>
                    <a:pt x="4765" y="9313"/>
                    <a:pt x="4773" y="9326"/>
                  </a:cubicBezTo>
                  <a:lnTo>
                    <a:pt x="4767" y="9332"/>
                  </a:lnTo>
                  <a:cubicBezTo>
                    <a:pt x="4757" y="9318"/>
                    <a:pt x="4744" y="9310"/>
                    <a:pt x="4730" y="9310"/>
                  </a:cubicBezTo>
                  <a:cubicBezTo>
                    <a:pt x="4725" y="9310"/>
                    <a:pt x="4720" y="9311"/>
                    <a:pt x="4716" y="9313"/>
                  </a:cubicBezTo>
                  <a:cubicBezTo>
                    <a:pt x="4722" y="9308"/>
                    <a:pt x="4730" y="9306"/>
                    <a:pt x="4737" y="9306"/>
                  </a:cubicBezTo>
                  <a:close/>
                  <a:moveTo>
                    <a:pt x="3966" y="9599"/>
                  </a:moveTo>
                  <a:lnTo>
                    <a:pt x="3966" y="9599"/>
                  </a:lnTo>
                  <a:cubicBezTo>
                    <a:pt x="4042" y="9675"/>
                    <a:pt x="4112" y="9751"/>
                    <a:pt x="4182" y="9828"/>
                  </a:cubicBezTo>
                  <a:lnTo>
                    <a:pt x="4176" y="9834"/>
                  </a:lnTo>
                  <a:cubicBezTo>
                    <a:pt x="4106" y="9758"/>
                    <a:pt x="4036" y="9681"/>
                    <a:pt x="3966" y="9599"/>
                  </a:cubicBezTo>
                  <a:close/>
                  <a:moveTo>
                    <a:pt x="6151" y="9562"/>
                  </a:moveTo>
                  <a:lnTo>
                    <a:pt x="6151" y="9562"/>
                  </a:lnTo>
                  <a:cubicBezTo>
                    <a:pt x="5948" y="9962"/>
                    <a:pt x="5669" y="10317"/>
                    <a:pt x="5326" y="10603"/>
                  </a:cubicBezTo>
                  <a:cubicBezTo>
                    <a:pt x="5262" y="10654"/>
                    <a:pt x="5199" y="10698"/>
                    <a:pt x="5129" y="10730"/>
                  </a:cubicBezTo>
                  <a:lnTo>
                    <a:pt x="5122" y="10730"/>
                  </a:lnTo>
                  <a:cubicBezTo>
                    <a:pt x="5192" y="10692"/>
                    <a:pt x="5256" y="10647"/>
                    <a:pt x="5313" y="10597"/>
                  </a:cubicBezTo>
                  <a:cubicBezTo>
                    <a:pt x="5662" y="10317"/>
                    <a:pt x="5948" y="9962"/>
                    <a:pt x="6151" y="9562"/>
                  </a:cubicBezTo>
                  <a:close/>
                  <a:moveTo>
                    <a:pt x="5538" y="10950"/>
                  </a:moveTo>
                  <a:cubicBezTo>
                    <a:pt x="5537" y="10950"/>
                    <a:pt x="5536" y="10951"/>
                    <a:pt x="5535" y="10952"/>
                  </a:cubicBezTo>
                  <a:cubicBezTo>
                    <a:pt x="5536" y="10951"/>
                    <a:pt x="5537" y="10950"/>
                    <a:pt x="5538" y="10950"/>
                  </a:cubicBezTo>
                  <a:close/>
                  <a:moveTo>
                    <a:pt x="4055" y="10933"/>
                  </a:moveTo>
                  <a:cubicBezTo>
                    <a:pt x="4118" y="10978"/>
                    <a:pt x="4176" y="11022"/>
                    <a:pt x="4239" y="11067"/>
                  </a:cubicBezTo>
                  <a:lnTo>
                    <a:pt x="4239" y="11073"/>
                  </a:lnTo>
                  <a:cubicBezTo>
                    <a:pt x="4176" y="11029"/>
                    <a:pt x="4112" y="10978"/>
                    <a:pt x="4055" y="10933"/>
                  </a:cubicBezTo>
                  <a:close/>
                  <a:moveTo>
                    <a:pt x="4239" y="11073"/>
                  </a:moveTo>
                  <a:cubicBezTo>
                    <a:pt x="4354" y="11155"/>
                    <a:pt x="4516" y="11246"/>
                    <a:pt x="4667" y="11246"/>
                  </a:cubicBezTo>
                  <a:cubicBezTo>
                    <a:pt x="4717" y="11246"/>
                    <a:pt x="4765" y="11237"/>
                    <a:pt x="4811" y="11213"/>
                  </a:cubicBezTo>
                  <a:lnTo>
                    <a:pt x="4811" y="11213"/>
                  </a:lnTo>
                  <a:cubicBezTo>
                    <a:pt x="4765" y="11238"/>
                    <a:pt x="4715" y="11249"/>
                    <a:pt x="4665" y="11249"/>
                  </a:cubicBezTo>
                  <a:cubicBezTo>
                    <a:pt x="4514" y="11249"/>
                    <a:pt x="4354" y="11154"/>
                    <a:pt x="4239" y="11073"/>
                  </a:cubicBezTo>
                  <a:close/>
                  <a:moveTo>
                    <a:pt x="4334" y="11645"/>
                  </a:moveTo>
                  <a:cubicBezTo>
                    <a:pt x="4341" y="11645"/>
                    <a:pt x="4353" y="11651"/>
                    <a:pt x="4353" y="11651"/>
                  </a:cubicBezTo>
                  <a:lnTo>
                    <a:pt x="4334" y="11645"/>
                  </a:lnTo>
                  <a:close/>
                  <a:moveTo>
                    <a:pt x="4811" y="11664"/>
                  </a:moveTo>
                  <a:cubicBezTo>
                    <a:pt x="4811" y="11677"/>
                    <a:pt x="4811" y="11690"/>
                    <a:pt x="4817" y="11702"/>
                  </a:cubicBezTo>
                  <a:lnTo>
                    <a:pt x="4811" y="11702"/>
                  </a:lnTo>
                  <a:cubicBezTo>
                    <a:pt x="4805" y="11690"/>
                    <a:pt x="4805" y="11677"/>
                    <a:pt x="4811" y="11664"/>
                  </a:cubicBezTo>
                  <a:close/>
                  <a:moveTo>
                    <a:pt x="4698" y="11779"/>
                  </a:moveTo>
                  <a:lnTo>
                    <a:pt x="4698" y="11779"/>
                  </a:lnTo>
                  <a:cubicBezTo>
                    <a:pt x="4710" y="11782"/>
                    <a:pt x="4722" y="11783"/>
                    <a:pt x="4734" y="11783"/>
                  </a:cubicBezTo>
                  <a:lnTo>
                    <a:pt x="4734" y="11783"/>
                  </a:lnTo>
                  <a:cubicBezTo>
                    <a:pt x="4734" y="11783"/>
                    <a:pt x="4734" y="11783"/>
                    <a:pt x="4734" y="11783"/>
                  </a:cubicBezTo>
                  <a:cubicBezTo>
                    <a:pt x="4722" y="11783"/>
                    <a:pt x="4710" y="11782"/>
                    <a:pt x="4698" y="11779"/>
                  </a:cubicBezTo>
                  <a:close/>
                  <a:moveTo>
                    <a:pt x="6381" y="11759"/>
                  </a:moveTo>
                  <a:cubicBezTo>
                    <a:pt x="6374" y="11791"/>
                    <a:pt x="6368" y="11823"/>
                    <a:pt x="6368" y="11861"/>
                  </a:cubicBezTo>
                  <a:cubicBezTo>
                    <a:pt x="6368" y="11823"/>
                    <a:pt x="6368" y="11791"/>
                    <a:pt x="6374" y="11759"/>
                  </a:cubicBezTo>
                  <a:close/>
                  <a:moveTo>
                    <a:pt x="5440" y="11842"/>
                  </a:moveTo>
                  <a:cubicBezTo>
                    <a:pt x="5406" y="11859"/>
                    <a:pt x="5367" y="11867"/>
                    <a:pt x="5327" y="11867"/>
                  </a:cubicBezTo>
                  <a:cubicBezTo>
                    <a:pt x="5327" y="11867"/>
                    <a:pt x="5327" y="11867"/>
                    <a:pt x="5326" y="11867"/>
                  </a:cubicBezTo>
                  <a:lnTo>
                    <a:pt x="5326" y="11867"/>
                  </a:lnTo>
                  <a:cubicBezTo>
                    <a:pt x="5364" y="11867"/>
                    <a:pt x="5402" y="11859"/>
                    <a:pt x="5440" y="11842"/>
                  </a:cubicBezTo>
                  <a:close/>
                  <a:moveTo>
                    <a:pt x="6368" y="11918"/>
                  </a:moveTo>
                  <a:lnTo>
                    <a:pt x="6368" y="11995"/>
                  </a:lnTo>
                  <a:cubicBezTo>
                    <a:pt x="6362" y="11969"/>
                    <a:pt x="6362" y="11944"/>
                    <a:pt x="6362" y="11918"/>
                  </a:cubicBezTo>
                  <a:close/>
                  <a:moveTo>
                    <a:pt x="7061" y="11810"/>
                  </a:moveTo>
                  <a:cubicBezTo>
                    <a:pt x="7061" y="11829"/>
                    <a:pt x="7073" y="11855"/>
                    <a:pt x="7073" y="11874"/>
                  </a:cubicBezTo>
                  <a:cubicBezTo>
                    <a:pt x="7080" y="11918"/>
                    <a:pt x="7086" y="11963"/>
                    <a:pt x="7099" y="12007"/>
                  </a:cubicBezTo>
                  <a:lnTo>
                    <a:pt x="7111" y="12090"/>
                  </a:lnTo>
                  <a:cubicBezTo>
                    <a:pt x="7086" y="12096"/>
                    <a:pt x="7061" y="12109"/>
                    <a:pt x="7029" y="12115"/>
                  </a:cubicBezTo>
                  <a:cubicBezTo>
                    <a:pt x="6978" y="12134"/>
                    <a:pt x="6927" y="12147"/>
                    <a:pt x="6870" y="12160"/>
                  </a:cubicBezTo>
                  <a:cubicBezTo>
                    <a:pt x="6819" y="12179"/>
                    <a:pt x="6768" y="12192"/>
                    <a:pt x="6711" y="12204"/>
                  </a:cubicBezTo>
                  <a:lnTo>
                    <a:pt x="6635" y="12230"/>
                  </a:lnTo>
                  <a:cubicBezTo>
                    <a:pt x="6794" y="12103"/>
                    <a:pt x="6934" y="11963"/>
                    <a:pt x="7061" y="11810"/>
                  </a:cubicBezTo>
                  <a:close/>
                  <a:moveTo>
                    <a:pt x="6381" y="12192"/>
                  </a:moveTo>
                  <a:cubicBezTo>
                    <a:pt x="6381" y="12205"/>
                    <a:pt x="6382" y="12219"/>
                    <a:pt x="6384" y="12233"/>
                  </a:cubicBezTo>
                  <a:lnTo>
                    <a:pt x="6384" y="12233"/>
                  </a:lnTo>
                  <a:cubicBezTo>
                    <a:pt x="6383" y="12230"/>
                    <a:pt x="6382" y="12226"/>
                    <a:pt x="6381" y="12223"/>
                  </a:cubicBezTo>
                  <a:cubicBezTo>
                    <a:pt x="6381" y="12198"/>
                    <a:pt x="6381" y="12204"/>
                    <a:pt x="6381" y="12192"/>
                  </a:cubicBezTo>
                  <a:close/>
                  <a:moveTo>
                    <a:pt x="5446" y="12210"/>
                  </a:moveTo>
                  <a:lnTo>
                    <a:pt x="5446" y="12210"/>
                  </a:lnTo>
                  <a:cubicBezTo>
                    <a:pt x="5445" y="12225"/>
                    <a:pt x="5444" y="12241"/>
                    <a:pt x="5444" y="12256"/>
                  </a:cubicBezTo>
                  <a:lnTo>
                    <a:pt x="5444" y="12256"/>
                  </a:lnTo>
                  <a:cubicBezTo>
                    <a:pt x="5444" y="12241"/>
                    <a:pt x="5445" y="12225"/>
                    <a:pt x="5446" y="12210"/>
                  </a:cubicBezTo>
                  <a:close/>
                  <a:moveTo>
                    <a:pt x="4926" y="12377"/>
                  </a:moveTo>
                  <a:lnTo>
                    <a:pt x="4926" y="12377"/>
                  </a:lnTo>
                  <a:cubicBezTo>
                    <a:pt x="4945" y="12389"/>
                    <a:pt x="4964" y="12400"/>
                    <a:pt x="4983" y="12414"/>
                  </a:cubicBezTo>
                  <a:lnTo>
                    <a:pt x="4976" y="12414"/>
                  </a:lnTo>
                  <a:cubicBezTo>
                    <a:pt x="4959" y="12401"/>
                    <a:pt x="4942" y="12388"/>
                    <a:pt x="4926" y="12377"/>
                  </a:cubicBezTo>
                  <a:close/>
                  <a:moveTo>
                    <a:pt x="4544" y="12268"/>
                  </a:moveTo>
                  <a:lnTo>
                    <a:pt x="4544" y="12268"/>
                  </a:lnTo>
                  <a:cubicBezTo>
                    <a:pt x="4563" y="12306"/>
                    <a:pt x="4582" y="12344"/>
                    <a:pt x="4601" y="12382"/>
                  </a:cubicBezTo>
                  <a:cubicBezTo>
                    <a:pt x="4610" y="12396"/>
                    <a:pt x="4616" y="12413"/>
                    <a:pt x="4624" y="12429"/>
                  </a:cubicBezTo>
                  <a:lnTo>
                    <a:pt x="4624" y="12429"/>
                  </a:lnTo>
                  <a:cubicBezTo>
                    <a:pt x="4595" y="12376"/>
                    <a:pt x="4567" y="12319"/>
                    <a:pt x="4544" y="12268"/>
                  </a:cubicBezTo>
                  <a:close/>
                  <a:moveTo>
                    <a:pt x="4671" y="12528"/>
                  </a:moveTo>
                  <a:cubicBezTo>
                    <a:pt x="4690" y="12579"/>
                    <a:pt x="4709" y="12630"/>
                    <a:pt x="4735" y="12675"/>
                  </a:cubicBezTo>
                  <a:cubicBezTo>
                    <a:pt x="4709" y="12630"/>
                    <a:pt x="4690" y="12579"/>
                    <a:pt x="4665" y="12528"/>
                  </a:cubicBezTo>
                  <a:close/>
                  <a:moveTo>
                    <a:pt x="6762" y="12643"/>
                  </a:moveTo>
                  <a:cubicBezTo>
                    <a:pt x="6800" y="12706"/>
                    <a:pt x="6838" y="12776"/>
                    <a:pt x="6870" y="12852"/>
                  </a:cubicBezTo>
                  <a:cubicBezTo>
                    <a:pt x="6825" y="12783"/>
                    <a:pt x="6794" y="12713"/>
                    <a:pt x="6756" y="12643"/>
                  </a:cubicBezTo>
                  <a:close/>
                  <a:moveTo>
                    <a:pt x="4767" y="12751"/>
                  </a:moveTo>
                  <a:cubicBezTo>
                    <a:pt x="4792" y="12802"/>
                    <a:pt x="4811" y="12859"/>
                    <a:pt x="4830" y="12910"/>
                  </a:cubicBezTo>
                  <a:cubicBezTo>
                    <a:pt x="4805" y="12859"/>
                    <a:pt x="4786" y="12808"/>
                    <a:pt x="4760" y="12751"/>
                  </a:cubicBezTo>
                  <a:close/>
                  <a:moveTo>
                    <a:pt x="5865" y="12749"/>
                  </a:moveTo>
                  <a:lnTo>
                    <a:pt x="5865" y="12749"/>
                  </a:lnTo>
                  <a:cubicBezTo>
                    <a:pt x="5860" y="12805"/>
                    <a:pt x="5860" y="12860"/>
                    <a:pt x="5860" y="12916"/>
                  </a:cubicBezTo>
                  <a:lnTo>
                    <a:pt x="5860" y="12910"/>
                  </a:lnTo>
                  <a:cubicBezTo>
                    <a:pt x="5860" y="12860"/>
                    <a:pt x="5860" y="12805"/>
                    <a:pt x="5865" y="12749"/>
                  </a:cubicBezTo>
                  <a:close/>
                  <a:moveTo>
                    <a:pt x="4474" y="12293"/>
                  </a:moveTo>
                  <a:cubicBezTo>
                    <a:pt x="4531" y="12439"/>
                    <a:pt x="4589" y="12579"/>
                    <a:pt x="4639" y="12725"/>
                  </a:cubicBezTo>
                  <a:lnTo>
                    <a:pt x="4207" y="12865"/>
                  </a:lnTo>
                  <a:cubicBezTo>
                    <a:pt x="4061" y="12910"/>
                    <a:pt x="3915" y="12960"/>
                    <a:pt x="3775" y="13018"/>
                  </a:cubicBezTo>
                  <a:cubicBezTo>
                    <a:pt x="3769" y="13018"/>
                    <a:pt x="3769" y="13024"/>
                    <a:pt x="3762" y="13024"/>
                  </a:cubicBezTo>
                  <a:lnTo>
                    <a:pt x="3756" y="13018"/>
                  </a:lnTo>
                  <a:lnTo>
                    <a:pt x="3750" y="13011"/>
                  </a:lnTo>
                  <a:cubicBezTo>
                    <a:pt x="3794" y="12973"/>
                    <a:pt x="3826" y="12929"/>
                    <a:pt x="3864" y="12897"/>
                  </a:cubicBezTo>
                  <a:cubicBezTo>
                    <a:pt x="3928" y="12840"/>
                    <a:pt x="3985" y="12776"/>
                    <a:pt x="4048" y="12713"/>
                  </a:cubicBezTo>
                  <a:cubicBezTo>
                    <a:pt x="4163" y="12592"/>
                    <a:pt x="4284" y="12471"/>
                    <a:pt x="4398" y="12344"/>
                  </a:cubicBezTo>
                  <a:cubicBezTo>
                    <a:pt x="4404" y="12331"/>
                    <a:pt x="4411" y="12312"/>
                    <a:pt x="4404" y="12300"/>
                  </a:cubicBezTo>
                  <a:lnTo>
                    <a:pt x="4404" y="12300"/>
                  </a:lnTo>
                  <a:cubicBezTo>
                    <a:pt x="4412" y="12301"/>
                    <a:pt x="4419" y="12302"/>
                    <a:pt x="4426" y="12302"/>
                  </a:cubicBezTo>
                  <a:cubicBezTo>
                    <a:pt x="4444" y="12302"/>
                    <a:pt x="4461" y="12298"/>
                    <a:pt x="4474" y="12293"/>
                  </a:cubicBezTo>
                  <a:close/>
                  <a:moveTo>
                    <a:pt x="6622" y="12923"/>
                  </a:moveTo>
                  <a:cubicBezTo>
                    <a:pt x="6635" y="12961"/>
                    <a:pt x="6641" y="12999"/>
                    <a:pt x="6654" y="13043"/>
                  </a:cubicBezTo>
                  <a:cubicBezTo>
                    <a:pt x="6641" y="13005"/>
                    <a:pt x="6635" y="12961"/>
                    <a:pt x="6622" y="12923"/>
                  </a:cubicBezTo>
                  <a:close/>
                  <a:moveTo>
                    <a:pt x="7022" y="13240"/>
                  </a:moveTo>
                  <a:cubicBezTo>
                    <a:pt x="7029" y="13259"/>
                    <a:pt x="7035" y="13278"/>
                    <a:pt x="7042" y="13297"/>
                  </a:cubicBezTo>
                  <a:cubicBezTo>
                    <a:pt x="7022" y="13278"/>
                    <a:pt x="7022" y="13259"/>
                    <a:pt x="7016" y="13240"/>
                  </a:cubicBezTo>
                  <a:close/>
                  <a:moveTo>
                    <a:pt x="6713" y="13254"/>
                  </a:moveTo>
                  <a:cubicBezTo>
                    <a:pt x="6718" y="13273"/>
                    <a:pt x="6723" y="13290"/>
                    <a:pt x="6724" y="13309"/>
                  </a:cubicBezTo>
                  <a:lnTo>
                    <a:pt x="6724" y="13309"/>
                  </a:lnTo>
                  <a:cubicBezTo>
                    <a:pt x="6720" y="13290"/>
                    <a:pt x="6717" y="13272"/>
                    <a:pt x="6713" y="13254"/>
                  </a:cubicBezTo>
                  <a:close/>
                  <a:moveTo>
                    <a:pt x="5129" y="13278"/>
                  </a:moveTo>
                  <a:cubicBezTo>
                    <a:pt x="5122" y="13348"/>
                    <a:pt x="5122" y="13412"/>
                    <a:pt x="5116" y="13482"/>
                  </a:cubicBezTo>
                  <a:cubicBezTo>
                    <a:pt x="5116" y="13412"/>
                    <a:pt x="5122" y="13348"/>
                    <a:pt x="5129" y="13278"/>
                  </a:cubicBezTo>
                  <a:close/>
                  <a:moveTo>
                    <a:pt x="7080" y="13437"/>
                  </a:moveTo>
                  <a:cubicBezTo>
                    <a:pt x="7086" y="13463"/>
                    <a:pt x="7092" y="13488"/>
                    <a:pt x="7099" y="13513"/>
                  </a:cubicBezTo>
                  <a:cubicBezTo>
                    <a:pt x="7086" y="13488"/>
                    <a:pt x="7080" y="13463"/>
                    <a:pt x="7073" y="13437"/>
                  </a:cubicBezTo>
                  <a:close/>
                  <a:moveTo>
                    <a:pt x="4983" y="13367"/>
                  </a:moveTo>
                  <a:cubicBezTo>
                    <a:pt x="5008" y="13443"/>
                    <a:pt x="5033" y="13526"/>
                    <a:pt x="5052" y="13602"/>
                  </a:cubicBezTo>
                  <a:cubicBezTo>
                    <a:pt x="5027" y="13532"/>
                    <a:pt x="5008" y="13450"/>
                    <a:pt x="4976" y="13367"/>
                  </a:cubicBezTo>
                  <a:close/>
                  <a:moveTo>
                    <a:pt x="6794" y="13564"/>
                  </a:moveTo>
                  <a:cubicBezTo>
                    <a:pt x="6800" y="13596"/>
                    <a:pt x="6806" y="13628"/>
                    <a:pt x="6813" y="13653"/>
                  </a:cubicBezTo>
                  <a:cubicBezTo>
                    <a:pt x="6800" y="13628"/>
                    <a:pt x="6794" y="13596"/>
                    <a:pt x="6787" y="13564"/>
                  </a:cubicBezTo>
                  <a:close/>
                  <a:moveTo>
                    <a:pt x="5834" y="13463"/>
                  </a:moveTo>
                  <a:lnTo>
                    <a:pt x="5834" y="13463"/>
                  </a:lnTo>
                  <a:cubicBezTo>
                    <a:pt x="5834" y="13571"/>
                    <a:pt x="5828" y="13685"/>
                    <a:pt x="5834" y="13799"/>
                  </a:cubicBezTo>
                  <a:cubicBezTo>
                    <a:pt x="5828" y="13685"/>
                    <a:pt x="5828" y="13571"/>
                    <a:pt x="5834" y="13463"/>
                  </a:cubicBezTo>
                  <a:close/>
                  <a:moveTo>
                    <a:pt x="6876" y="13984"/>
                  </a:moveTo>
                  <a:cubicBezTo>
                    <a:pt x="6883" y="14009"/>
                    <a:pt x="6889" y="14034"/>
                    <a:pt x="6889" y="14060"/>
                  </a:cubicBezTo>
                  <a:cubicBezTo>
                    <a:pt x="6883" y="14034"/>
                    <a:pt x="6876" y="14009"/>
                    <a:pt x="6870" y="13984"/>
                  </a:cubicBezTo>
                  <a:close/>
                  <a:moveTo>
                    <a:pt x="7010" y="14759"/>
                  </a:moveTo>
                  <a:cubicBezTo>
                    <a:pt x="7029" y="14854"/>
                    <a:pt x="7042" y="14950"/>
                    <a:pt x="7054" y="15045"/>
                  </a:cubicBezTo>
                  <a:cubicBezTo>
                    <a:pt x="7035" y="14950"/>
                    <a:pt x="7016" y="14854"/>
                    <a:pt x="7003" y="14759"/>
                  </a:cubicBezTo>
                  <a:close/>
                  <a:moveTo>
                    <a:pt x="7391" y="15070"/>
                  </a:moveTo>
                  <a:cubicBezTo>
                    <a:pt x="7391" y="15096"/>
                    <a:pt x="7397" y="15121"/>
                    <a:pt x="7404" y="15153"/>
                  </a:cubicBezTo>
                  <a:cubicBezTo>
                    <a:pt x="7391" y="15121"/>
                    <a:pt x="7391" y="15096"/>
                    <a:pt x="7385" y="15070"/>
                  </a:cubicBezTo>
                  <a:close/>
                  <a:moveTo>
                    <a:pt x="5269" y="14664"/>
                  </a:moveTo>
                  <a:cubicBezTo>
                    <a:pt x="5300" y="14867"/>
                    <a:pt x="5338" y="15070"/>
                    <a:pt x="5383" y="15267"/>
                  </a:cubicBezTo>
                  <a:lnTo>
                    <a:pt x="5383" y="15286"/>
                  </a:lnTo>
                  <a:cubicBezTo>
                    <a:pt x="5338" y="15077"/>
                    <a:pt x="5300" y="14873"/>
                    <a:pt x="5269" y="14664"/>
                  </a:cubicBezTo>
                  <a:close/>
                  <a:moveTo>
                    <a:pt x="5682" y="16418"/>
                  </a:moveTo>
                  <a:cubicBezTo>
                    <a:pt x="5685" y="16424"/>
                    <a:pt x="5686" y="16430"/>
                    <a:pt x="5688" y="16437"/>
                  </a:cubicBezTo>
                  <a:lnTo>
                    <a:pt x="5688" y="16437"/>
                  </a:lnTo>
                  <a:cubicBezTo>
                    <a:pt x="5685" y="16430"/>
                    <a:pt x="5682" y="16424"/>
                    <a:pt x="5682" y="16418"/>
                  </a:cubicBezTo>
                  <a:close/>
                  <a:moveTo>
                    <a:pt x="7207" y="16449"/>
                  </a:moveTo>
                  <a:cubicBezTo>
                    <a:pt x="7213" y="16449"/>
                    <a:pt x="7219" y="16456"/>
                    <a:pt x="7219" y="16462"/>
                  </a:cubicBezTo>
                  <a:cubicBezTo>
                    <a:pt x="7213" y="16456"/>
                    <a:pt x="7207" y="16449"/>
                    <a:pt x="7200" y="16449"/>
                  </a:cubicBezTo>
                  <a:close/>
                  <a:moveTo>
                    <a:pt x="7372" y="16526"/>
                  </a:moveTo>
                  <a:cubicBezTo>
                    <a:pt x="7372" y="16545"/>
                    <a:pt x="7366" y="16557"/>
                    <a:pt x="7359" y="16570"/>
                  </a:cubicBezTo>
                  <a:cubicBezTo>
                    <a:pt x="7353" y="16602"/>
                    <a:pt x="7347" y="16653"/>
                    <a:pt x="7321" y="16665"/>
                  </a:cubicBezTo>
                  <a:cubicBezTo>
                    <a:pt x="7347" y="16653"/>
                    <a:pt x="7347" y="16602"/>
                    <a:pt x="7353" y="16570"/>
                  </a:cubicBezTo>
                  <a:lnTo>
                    <a:pt x="7359" y="16570"/>
                  </a:lnTo>
                  <a:cubicBezTo>
                    <a:pt x="7366" y="16557"/>
                    <a:pt x="7366" y="16545"/>
                    <a:pt x="7372" y="16526"/>
                  </a:cubicBezTo>
                  <a:close/>
                  <a:moveTo>
                    <a:pt x="6495" y="17015"/>
                  </a:moveTo>
                  <a:cubicBezTo>
                    <a:pt x="6546" y="17129"/>
                    <a:pt x="6609" y="17244"/>
                    <a:pt x="6686" y="17352"/>
                  </a:cubicBezTo>
                  <a:cubicBezTo>
                    <a:pt x="6609" y="17244"/>
                    <a:pt x="6546" y="17136"/>
                    <a:pt x="6489" y="17015"/>
                  </a:cubicBezTo>
                  <a:close/>
                  <a:moveTo>
                    <a:pt x="6565" y="17390"/>
                  </a:moveTo>
                  <a:cubicBezTo>
                    <a:pt x="6603" y="17447"/>
                    <a:pt x="6641" y="17498"/>
                    <a:pt x="6686" y="17555"/>
                  </a:cubicBezTo>
                  <a:cubicBezTo>
                    <a:pt x="6635" y="17498"/>
                    <a:pt x="6597" y="17453"/>
                    <a:pt x="6559" y="17390"/>
                  </a:cubicBezTo>
                  <a:close/>
                  <a:moveTo>
                    <a:pt x="6876" y="17600"/>
                  </a:moveTo>
                  <a:cubicBezTo>
                    <a:pt x="6883" y="17606"/>
                    <a:pt x="6889" y="17619"/>
                    <a:pt x="6902" y="17625"/>
                  </a:cubicBezTo>
                  <a:cubicBezTo>
                    <a:pt x="6883" y="17619"/>
                    <a:pt x="6876" y="17612"/>
                    <a:pt x="6870" y="17600"/>
                  </a:cubicBezTo>
                  <a:close/>
                  <a:moveTo>
                    <a:pt x="7003" y="17593"/>
                  </a:moveTo>
                  <a:cubicBezTo>
                    <a:pt x="7003" y="17606"/>
                    <a:pt x="7003" y="17619"/>
                    <a:pt x="6997" y="17631"/>
                  </a:cubicBezTo>
                  <a:cubicBezTo>
                    <a:pt x="6997" y="17619"/>
                    <a:pt x="7003" y="17606"/>
                    <a:pt x="7003" y="17593"/>
                  </a:cubicBezTo>
                  <a:close/>
                  <a:moveTo>
                    <a:pt x="6984" y="17657"/>
                  </a:moveTo>
                  <a:cubicBezTo>
                    <a:pt x="6980" y="17661"/>
                    <a:pt x="6975" y="17666"/>
                    <a:pt x="6969" y="17666"/>
                  </a:cubicBezTo>
                  <a:cubicBezTo>
                    <a:pt x="6966" y="17666"/>
                    <a:pt x="6963" y="17665"/>
                    <a:pt x="6959" y="17663"/>
                  </a:cubicBezTo>
                  <a:cubicBezTo>
                    <a:pt x="6965" y="17663"/>
                    <a:pt x="6972" y="17663"/>
                    <a:pt x="6978" y="17657"/>
                  </a:cubicBezTo>
                  <a:close/>
                  <a:moveTo>
                    <a:pt x="6069" y="17504"/>
                  </a:moveTo>
                  <a:lnTo>
                    <a:pt x="6069" y="17504"/>
                  </a:lnTo>
                  <a:cubicBezTo>
                    <a:pt x="6152" y="17714"/>
                    <a:pt x="6228" y="17924"/>
                    <a:pt x="6311" y="18133"/>
                  </a:cubicBezTo>
                  <a:cubicBezTo>
                    <a:pt x="6228" y="17924"/>
                    <a:pt x="6146" y="17714"/>
                    <a:pt x="6069" y="17504"/>
                  </a:cubicBezTo>
                  <a:close/>
                  <a:moveTo>
                    <a:pt x="6311" y="18133"/>
                  </a:moveTo>
                  <a:lnTo>
                    <a:pt x="6311" y="18133"/>
                  </a:lnTo>
                  <a:cubicBezTo>
                    <a:pt x="6336" y="18203"/>
                    <a:pt x="6368" y="18292"/>
                    <a:pt x="6444" y="18318"/>
                  </a:cubicBezTo>
                  <a:cubicBezTo>
                    <a:pt x="6362" y="18292"/>
                    <a:pt x="6336" y="18203"/>
                    <a:pt x="6311" y="18133"/>
                  </a:cubicBezTo>
                  <a:close/>
                  <a:moveTo>
                    <a:pt x="4865" y="1"/>
                  </a:moveTo>
                  <a:cubicBezTo>
                    <a:pt x="4809" y="1"/>
                    <a:pt x="4754" y="14"/>
                    <a:pt x="4703" y="41"/>
                  </a:cubicBezTo>
                  <a:cubicBezTo>
                    <a:pt x="4690" y="48"/>
                    <a:pt x="4690" y="73"/>
                    <a:pt x="4703" y="86"/>
                  </a:cubicBezTo>
                  <a:cubicBezTo>
                    <a:pt x="4635" y="77"/>
                    <a:pt x="4567" y="73"/>
                    <a:pt x="4500" y="73"/>
                  </a:cubicBezTo>
                  <a:cubicBezTo>
                    <a:pt x="4365" y="73"/>
                    <a:pt x="4231" y="90"/>
                    <a:pt x="4099" y="124"/>
                  </a:cubicBezTo>
                  <a:cubicBezTo>
                    <a:pt x="3972" y="143"/>
                    <a:pt x="3851" y="200"/>
                    <a:pt x="3750" y="283"/>
                  </a:cubicBezTo>
                  <a:cubicBezTo>
                    <a:pt x="3737" y="289"/>
                    <a:pt x="3743" y="314"/>
                    <a:pt x="3762" y="321"/>
                  </a:cubicBezTo>
                  <a:cubicBezTo>
                    <a:pt x="3654" y="359"/>
                    <a:pt x="3546" y="410"/>
                    <a:pt x="3451" y="461"/>
                  </a:cubicBezTo>
                  <a:cubicBezTo>
                    <a:pt x="3375" y="499"/>
                    <a:pt x="3305" y="543"/>
                    <a:pt x="3235" y="588"/>
                  </a:cubicBezTo>
                  <a:cubicBezTo>
                    <a:pt x="3165" y="639"/>
                    <a:pt x="3095" y="696"/>
                    <a:pt x="3038" y="759"/>
                  </a:cubicBezTo>
                  <a:cubicBezTo>
                    <a:pt x="3027" y="775"/>
                    <a:pt x="3039" y="800"/>
                    <a:pt x="3058" y="800"/>
                  </a:cubicBezTo>
                  <a:cubicBezTo>
                    <a:pt x="3062" y="800"/>
                    <a:pt x="3066" y="799"/>
                    <a:pt x="3070" y="797"/>
                  </a:cubicBezTo>
                  <a:cubicBezTo>
                    <a:pt x="3146" y="759"/>
                    <a:pt x="3216" y="721"/>
                    <a:pt x="3286" y="670"/>
                  </a:cubicBezTo>
                  <a:cubicBezTo>
                    <a:pt x="3356" y="632"/>
                    <a:pt x="3426" y="594"/>
                    <a:pt x="3496" y="556"/>
                  </a:cubicBezTo>
                  <a:lnTo>
                    <a:pt x="3496" y="556"/>
                  </a:lnTo>
                  <a:cubicBezTo>
                    <a:pt x="3419" y="613"/>
                    <a:pt x="3343" y="677"/>
                    <a:pt x="3273" y="747"/>
                  </a:cubicBezTo>
                  <a:cubicBezTo>
                    <a:pt x="3089" y="944"/>
                    <a:pt x="2924" y="1217"/>
                    <a:pt x="2905" y="1496"/>
                  </a:cubicBezTo>
                  <a:cubicBezTo>
                    <a:pt x="2905" y="1503"/>
                    <a:pt x="2911" y="1509"/>
                    <a:pt x="2911" y="1509"/>
                  </a:cubicBezTo>
                  <a:cubicBezTo>
                    <a:pt x="2911" y="1522"/>
                    <a:pt x="2905" y="1535"/>
                    <a:pt x="2898" y="1547"/>
                  </a:cubicBezTo>
                  <a:cubicBezTo>
                    <a:pt x="2860" y="1643"/>
                    <a:pt x="2841" y="1744"/>
                    <a:pt x="2847" y="1846"/>
                  </a:cubicBezTo>
                  <a:cubicBezTo>
                    <a:pt x="2847" y="1859"/>
                    <a:pt x="2854" y="1871"/>
                    <a:pt x="2866" y="1871"/>
                  </a:cubicBezTo>
                  <a:cubicBezTo>
                    <a:pt x="2860" y="1922"/>
                    <a:pt x="2854" y="1973"/>
                    <a:pt x="2847" y="2024"/>
                  </a:cubicBezTo>
                  <a:cubicBezTo>
                    <a:pt x="2841" y="2100"/>
                    <a:pt x="2835" y="2183"/>
                    <a:pt x="2841" y="2259"/>
                  </a:cubicBezTo>
                  <a:cubicBezTo>
                    <a:pt x="2835" y="2310"/>
                    <a:pt x="2841" y="2361"/>
                    <a:pt x="2847" y="2412"/>
                  </a:cubicBezTo>
                  <a:cubicBezTo>
                    <a:pt x="2816" y="2513"/>
                    <a:pt x="2797" y="2615"/>
                    <a:pt x="2777" y="2723"/>
                  </a:cubicBezTo>
                  <a:cubicBezTo>
                    <a:pt x="2765" y="2805"/>
                    <a:pt x="2758" y="2888"/>
                    <a:pt x="2752" y="2971"/>
                  </a:cubicBezTo>
                  <a:cubicBezTo>
                    <a:pt x="2746" y="3047"/>
                    <a:pt x="2752" y="3130"/>
                    <a:pt x="2771" y="3206"/>
                  </a:cubicBezTo>
                  <a:cubicBezTo>
                    <a:pt x="2771" y="3212"/>
                    <a:pt x="2777" y="3212"/>
                    <a:pt x="2784" y="3219"/>
                  </a:cubicBezTo>
                  <a:cubicBezTo>
                    <a:pt x="2771" y="3263"/>
                    <a:pt x="2771" y="3314"/>
                    <a:pt x="2784" y="3358"/>
                  </a:cubicBezTo>
                  <a:cubicBezTo>
                    <a:pt x="2784" y="3358"/>
                    <a:pt x="2784" y="3365"/>
                    <a:pt x="2784" y="3365"/>
                  </a:cubicBezTo>
                  <a:cubicBezTo>
                    <a:pt x="2758" y="3422"/>
                    <a:pt x="2746" y="3479"/>
                    <a:pt x="2733" y="3536"/>
                  </a:cubicBezTo>
                  <a:cubicBezTo>
                    <a:pt x="2720" y="3587"/>
                    <a:pt x="2695" y="3663"/>
                    <a:pt x="2733" y="3708"/>
                  </a:cubicBezTo>
                  <a:cubicBezTo>
                    <a:pt x="2737" y="3712"/>
                    <a:pt x="2745" y="3715"/>
                    <a:pt x="2753" y="3715"/>
                  </a:cubicBezTo>
                  <a:cubicBezTo>
                    <a:pt x="2759" y="3715"/>
                    <a:pt x="2766" y="3713"/>
                    <a:pt x="2771" y="3708"/>
                  </a:cubicBezTo>
                  <a:cubicBezTo>
                    <a:pt x="2784" y="3702"/>
                    <a:pt x="2797" y="3682"/>
                    <a:pt x="2803" y="3670"/>
                  </a:cubicBezTo>
                  <a:lnTo>
                    <a:pt x="2803" y="3670"/>
                  </a:lnTo>
                  <a:cubicBezTo>
                    <a:pt x="2797" y="3689"/>
                    <a:pt x="2797" y="3708"/>
                    <a:pt x="2803" y="3727"/>
                  </a:cubicBezTo>
                  <a:lnTo>
                    <a:pt x="2803" y="3733"/>
                  </a:lnTo>
                  <a:cubicBezTo>
                    <a:pt x="2790" y="3822"/>
                    <a:pt x="2784" y="3911"/>
                    <a:pt x="2777" y="3994"/>
                  </a:cubicBezTo>
                  <a:cubicBezTo>
                    <a:pt x="2771" y="4108"/>
                    <a:pt x="2771" y="4223"/>
                    <a:pt x="2777" y="4337"/>
                  </a:cubicBezTo>
                  <a:cubicBezTo>
                    <a:pt x="2777" y="4394"/>
                    <a:pt x="2784" y="4451"/>
                    <a:pt x="2790" y="4509"/>
                  </a:cubicBezTo>
                  <a:cubicBezTo>
                    <a:pt x="2797" y="4572"/>
                    <a:pt x="2809" y="4629"/>
                    <a:pt x="2835" y="4687"/>
                  </a:cubicBezTo>
                  <a:lnTo>
                    <a:pt x="2841" y="4693"/>
                  </a:lnTo>
                  <a:lnTo>
                    <a:pt x="2841" y="4712"/>
                  </a:lnTo>
                  <a:cubicBezTo>
                    <a:pt x="2847" y="4814"/>
                    <a:pt x="2860" y="4915"/>
                    <a:pt x="2879" y="5017"/>
                  </a:cubicBezTo>
                  <a:cubicBezTo>
                    <a:pt x="2879" y="5042"/>
                    <a:pt x="2885" y="5068"/>
                    <a:pt x="2892" y="5093"/>
                  </a:cubicBezTo>
                  <a:cubicBezTo>
                    <a:pt x="2860" y="5157"/>
                    <a:pt x="2841" y="5227"/>
                    <a:pt x="2816" y="5290"/>
                  </a:cubicBezTo>
                  <a:cubicBezTo>
                    <a:pt x="2797" y="5341"/>
                    <a:pt x="2777" y="5392"/>
                    <a:pt x="2758" y="5443"/>
                  </a:cubicBezTo>
                  <a:lnTo>
                    <a:pt x="2733" y="5525"/>
                  </a:lnTo>
                  <a:cubicBezTo>
                    <a:pt x="2727" y="5538"/>
                    <a:pt x="2720" y="5557"/>
                    <a:pt x="2714" y="5570"/>
                  </a:cubicBezTo>
                  <a:cubicBezTo>
                    <a:pt x="2383" y="6110"/>
                    <a:pt x="2250" y="6745"/>
                    <a:pt x="2358" y="7375"/>
                  </a:cubicBezTo>
                  <a:lnTo>
                    <a:pt x="2358" y="7387"/>
                  </a:lnTo>
                  <a:lnTo>
                    <a:pt x="2358" y="7394"/>
                  </a:lnTo>
                  <a:cubicBezTo>
                    <a:pt x="2358" y="7483"/>
                    <a:pt x="2358" y="7572"/>
                    <a:pt x="2364" y="7654"/>
                  </a:cubicBezTo>
                  <a:cubicBezTo>
                    <a:pt x="2377" y="7832"/>
                    <a:pt x="2396" y="8004"/>
                    <a:pt x="2422" y="8175"/>
                  </a:cubicBezTo>
                  <a:cubicBezTo>
                    <a:pt x="2428" y="8213"/>
                    <a:pt x="2434" y="8252"/>
                    <a:pt x="2441" y="8296"/>
                  </a:cubicBezTo>
                  <a:cubicBezTo>
                    <a:pt x="2447" y="8379"/>
                    <a:pt x="2460" y="8455"/>
                    <a:pt x="2466" y="8538"/>
                  </a:cubicBezTo>
                  <a:cubicBezTo>
                    <a:pt x="2498" y="8747"/>
                    <a:pt x="2536" y="8963"/>
                    <a:pt x="2587" y="9173"/>
                  </a:cubicBezTo>
                  <a:cubicBezTo>
                    <a:pt x="2619" y="9281"/>
                    <a:pt x="2644" y="9383"/>
                    <a:pt x="2682" y="9484"/>
                  </a:cubicBezTo>
                  <a:cubicBezTo>
                    <a:pt x="2701" y="9567"/>
                    <a:pt x="2739" y="9643"/>
                    <a:pt x="2797" y="9707"/>
                  </a:cubicBezTo>
                  <a:cubicBezTo>
                    <a:pt x="2822" y="9732"/>
                    <a:pt x="2847" y="9751"/>
                    <a:pt x="2885" y="9764"/>
                  </a:cubicBezTo>
                  <a:cubicBezTo>
                    <a:pt x="2930" y="9955"/>
                    <a:pt x="2994" y="10139"/>
                    <a:pt x="3063" y="10317"/>
                  </a:cubicBezTo>
                  <a:cubicBezTo>
                    <a:pt x="3159" y="10546"/>
                    <a:pt x="3273" y="10768"/>
                    <a:pt x="3419" y="10978"/>
                  </a:cubicBezTo>
                  <a:cubicBezTo>
                    <a:pt x="3438" y="11029"/>
                    <a:pt x="3464" y="11079"/>
                    <a:pt x="3496" y="11137"/>
                  </a:cubicBezTo>
                  <a:cubicBezTo>
                    <a:pt x="3572" y="11283"/>
                    <a:pt x="3661" y="11429"/>
                    <a:pt x="3750" y="11569"/>
                  </a:cubicBezTo>
                  <a:cubicBezTo>
                    <a:pt x="3839" y="11702"/>
                    <a:pt x="3940" y="11836"/>
                    <a:pt x="4042" y="11963"/>
                  </a:cubicBezTo>
                  <a:cubicBezTo>
                    <a:pt x="4074" y="12001"/>
                    <a:pt x="4106" y="12039"/>
                    <a:pt x="4137" y="12071"/>
                  </a:cubicBezTo>
                  <a:cubicBezTo>
                    <a:pt x="4067" y="12122"/>
                    <a:pt x="4004" y="12185"/>
                    <a:pt x="3947" y="12249"/>
                  </a:cubicBezTo>
                  <a:cubicBezTo>
                    <a:pt x="3883" y="12319"/>
                    <a:pt x="3820" y="12382"/>
                    <a:pt x="3750" y="12446"/>
                  </a:cubicBezTo>
                  <a:cubicBezTo>
                    <a:pt x="3686" y="12516"/>
                    <a:pt x="3616" y="12579"/>
                    <a:pt x="3553" y="12643"/>
                  </a:cubicBezTo>
                  <a:lnTo>
                    <a:pt x="3464" y="12719"/>
                  </a:lnTo>
                  <a:cubicBezTo>
                    <a:pt x="3390" y="12671"/>
                    <a:pt x="3307" y="12644"/>
                    <a:pt x="3223" y="12644"/>
                  </a:cubicBezTo>
                  <a:cubicBezTo>
                    <a:pt x="3185" y="12644"/>
                    <a:pt x="3146" y="12650"/>
                    <a:pt x="3108" y="12662"/>
                  </a:cubicBezTo>
                  <a:cubicBezTo>
                    <a:pt x="2994" y="12706"/>
                    <a:pt x="2917" y="12808"/>
                    <a:pt x="2911" y="12929"/>
                  </a:cubicBezTo>
                  <a:lnTo>
                    <a:pt x="2905" y="12929"/>
                  </a:lnTo>
                  <a:cubicBezTo>
                    <a:pt x="2790" y="13011"/>
                    <a:pt x="2803" y="13170"/>
                    <a:pt x="2822" y="13297"/>
                  </a:cubicBezTo>
                  <a:cubicBezTo>
                    <a:pt x="2822" y="13304"/>
                    <a:pt x="2828" y="13310"/>
                    <a:pt x="2835" y="13323"/>
                  </a:cubicBezTo>
                  <a:lnTo>
                    <a:pt x="2752" y="13361"/>
                  </a:lnTo>
                  <a:lnTo>
                    <a:pt x="2466" y="13507"/>
                  </a:lnTo>
                  <a:lnTo>
                    <a:pt x="1875" y="13806"/>
                  </a:lnTo>
                  <a:cubicBezTo>
                    <a:pt x="1481" y="14003"/>
                    <a:pt x="1093" y="14200"/>
                    <a:pt x="699" y="14403"/>
                  </a:cubicBezTo>
                  <a:cubicBezTo>
                    <a:pt x="496" y="14505"/>
                    <a:pt x="293" y="14600"/>
                    <a:pt x="96" y="14721"/>
                  </a:cubicBezTo>
                  <a:cubicBezTo>
                    <a:pt x="93" y="14718"/>
                    <a:pt x="88" y="14716"/>
                    <a:pt x="83" y="14716"/>
                  </a:cubicBezTo>
                  <a:cubicBezTo>
                    <a:pt x="78" y="14716"/>
                    <a:pt x="74" y="14718"/>
                    <a:pt x="70" y="14721"/>
                  </a:cubicBezTo>
                  <a:lnTo>
                    <a:pt x="26" y="14746"/>
                  </a:lnTo>
                  <a:cubicBezTo>
                    <a:pt x="0" y="14765"/>
                    <a:pt x="19" y="14797"/>
                    <a:pt x="39" y="14797"/>
                  </a:cubicBezTo>
                  <a:cubicBezTo>
                    <a:pt x="45" y="14803"/>
                    <a:pt x="51" y="14803"/>
                    <a:pt x="58" y="14803"/>
                  </a:cubicBezTo>
                  <a:cubicBezTo>
                    <a:pt x="45" y="14854"/>
                    <a:pt x="32" y="14905"/>
                    <a:pt x="13" y="14950"/>
                  </a:cubicBezTo>
                  <a:cubicBezTo>
                    <a:pt x="2" y="14982"/>
                    <a:pt x="28" y="15010"/>
                    <a:pt x="56" y="15010"/>
                  </a:cubicBezTo>
                  <a:cubicBezTo>
                    <a:pt x="60" y="15010"/>
                    <a:pt x="65" y="15009"/>
                    <a:pt x="70" y="15007"/>
                  </a:cubicBezTo>
                  <a:cubicBezTo>
                    <a:pt x="534" y="14854"/>
                    <a:pt x="985" y="14676"/>
                    <a:pt x="1437" y="14498"/>
                  </a:cubicBezTo>
                  <a:cubicBezTo>
                    <a:pt x="1888" y="14320"/>
                    <a:pt x="2333" y="14130"/>
                    <a:pt x="2777" y="13926"/>
                  </a:cubicBezTo>
                  <a:cubicBezTo>
                    <a:pt x="3025" y="13818"/>
                    <a:pt x="3273" y="13704"/>
                    <a:pt x="3515" y="13583"/>
                  </a:cubicBezTo>
                  <a:lnTo>
                    <a:pt x="3515" y="13583"/>
                  </a:lnTo>
                  <a:cubicBezTo>
                    <a:pt x="3515" y="13628"/>
                    <a:pt x="3508" y="13666"/>
                    <a:pt x="3496" y="13710"/>
                  </a:cubicBezTo>
                  <a:cubicBezTo>
                    <a:pt x="3470" y="13780"/>
                    <a:pt x="3457" y="13857"/>
                    <a:pt x="3464" y="13939"/>
                  </a:cubicBezTo>
                  <a:cubicBezTo>
                    <a:pt x="3470" y="13996"/>
                    <a:pt x="3515" y="14047"/>
                    <a:pt x="3578" y="14066"/>
                  </a:cubicBezTo>
                  <a:cubicBezTo>
                    <a:pt x="3597" y="14072"/>
                    <a:pt x="3614" y="14074"/>
                    <a:pt x="3631" y="14074"/>
                  </a:cubicBezTo>
                  <a:cubicBezTo>
                    <a:pt x="3755" y="14074"/>
                    <a:pt x="3838" y="13944"/>
                    <a:pt x="3877" y="13837"/>
                  </a:cubicBezTo>
                  <a:cubicBezTo>
                    <a:pt x="3921" y="13723"/>
                    <a:pt x="3940" y="13596"/>
                    <a:pt x="3934" y="13475"/>
                  </a:cubicBezTo>
                  <a:cubicBezTo>
                    <a:pt x="4004" y="13456"/>
                    <a:pt x="4074" y="13431"/>
                    <a:pt x="4150" y="13405"/>
                  </a:cubicBezTo>
                  <a:cubicBezTo>
                    <a:pt x="4220" y="13380"/>
                    <a:pt x="4296" y="13348"/>
                    <a:pt x="4366" y="13323"/>
                  </a:cubicBezTo>
                  <a:cubicBezTo>
                    <a:pt x="4442" y="13297"/>
                    <a:pt x="4512" y="13272"/>
                    <a:pt x="4589" y="13253"/>
                  </a:cubicBezTo>
                  <a:cubicBezTo>
                    <a:pt x="4658" y="13234"/>
                    <a:pt x="4728" y="13208"/>
                    <a:pt x="4798" y="13177"/>
                  </a:cubicBezTo>
                  <a:cubicBezTo>
                    <a:pt x="4805" y="13196"/>
                    <a:pt x="4811" y="13215"/>
                    <a:pt x="4817" y="13234"/>
                  </a:cubicBezTo>
                  <a:cubicBezTo>
                    <a:pt x="4875" y="13418"/>
                    <a:pt x="4925" y="13609"/>
                    <a:pt x="4976" y="13793"/>
                  </a:cubicBezTo>
                  <a:cubicBezTo>
                    <a:pt x="4995" y="13895"/>
                    <a:pt x="5021" y="13990"/>
                    <a:pt x="5040" y="14092"/>
                  </a:cubicBezTo>
                  <a:cubicBezTo>
                    <a:pt x="5046" y="14123"/>
                    <a:pt x="5059" y="14162"/>
                    <a:pt x="5065" y="14200"/>
                  </a:cubicBezTo>
                  <a:lnTo>
                    <a:pt x="5065" y="14365"/>
                  </a:lnTo>
                  <a:cubicBezTo>
                    <a:pt x="5065" y="14536"/>
                    <a:pt x="5078" y="14702"/>
                    <a:pt x="5091" y="14873"/>
                  </a:cubicBezTo>
                  <a:cubicBezTo>
                    <a:pt x="5110" y="15210"/>
                    <a:pt x="5148" y="15553"/>
                    <a:pt x="5199" y="15890"/>
                  </a:cubicBezTo>
                  <a:cubicBezTo>
                    <a:pt x="5249" y="16227"/>
                    <a:pt x="5313" y="16551"/>
                    <a:pt x="5377" y="16881"/>
                  </a:cubicBezTo>
                  <a:cubicBezTo>
                    <a:pt x="5440" y="17199"/>
                    <a:pt x="5504" y="17523"/>
                    <a:pt x="5599" y="17835"/>
                  </a:cubicBezTo>
                  <a:cubicBezTo>
                    <a:pt x="5631" y="17987"/>
                    <a:pt x="5720" y="18127"/>
                    <a:pt x="5834" y="18229"/>
                  </a:cubicBezTo>
                  <a:cubicBezTo>
                    <a:pt x="5914" y="18291"/>
                    <a:pt x="6009" y="18325"/>
                    <a:pt x="6107" y="18325"/>
                  </a:cubicBezTo>
                  <a:cubicBezTo>
                    <a:pt x="6149" y="18325"/>
                    <a:pt x="6192" y="18318"/>
                    <a:pt x="6234" y="18305"/>
                  </a:cubicBezTo>
                  <a:lnTo>
                    <a:pt x="6241" y="18305"/>
                  </a:lnTo>
                  <a:cubicBezTo>
                    <a:pt x="6285" y="18381"/>
                    <a:pt x="6362" y="18438"/>
                    <a:pt x="6451" y="18451"/>
                  </a:cubicBezTo>
                  <a:cubicBezTo>
                    <a:pt x="6540" y="18451"/>
                    <a:pt x="6622" y="18394"/>
                    <a:pt x="6654" y="18305"/>
                  </a:cubicBezTo>
                  <a:cubicBezTo>
                    <a:pt x="6686" y="18197"/>
                    <a:pt x="6717" y="18089"/>
                    <a:pt x="6730" y="17974"/>
                  </a:cubicBezTo>
                  <a:cubicBezTo>
                    <a:pt x="6749" y="17879"/>
                    <a:pt x="6762" y="17777"/>
                    <a:pt x="6775" y="17682"/>
                  </a:cubicBezTo>
                  <a:lnTo>
                    <a:pt x="6775" y="17688"/>
                  </a:lnTo>
                  <a:cubicBezTo>
                    <a:pt x="6832" y="17803"/>
                    <a:pt x="6902" y="17917"/>
                    <a:pt x="6972" y="18025"/>
                  </a:cubicBezTo>
                  <a:cubicBezTo>
                    <a:pt x="7027" y="18126"/>
                    <a:pt x="7083" y="18236"/>
                    <a:pt x="7194" y="18236"/>
                  </a:cubicBezTo>
                  <a:cubicBezTo>
                    <a:pt x="7210" y="18236"/>
                    <a:pt x="7227" y="18233"/>
                    <a:pt x="7245" y="18229"/>
                  </a:cubicBezTo>
                  <a:cubicBezTo>
                    <a:pt x="7391" y="18197"/>
                    <a:pt x="7436" y="18063"/>
                    <a:pt x="7467" y="17949"/>
                  </a:cubicBezTo>
                  <a:cubicBezTo>
                    <a:pt x="7505" y="17803"/>
                    <a:pt x="7537" y="17657"/>
                    <a:pt x="7569" y="17511"/>
                  </a:cubicBezTo>
                  <a:cubicBezTo>
                    <a:pt x="7683" y="16913"/>
                    <a:pt x="7709" y="16303"/>
                    <a:pt x="7639" y="15699"/>
                  </a:cubicBezTo>
                  <a:cubicBezTo>
                    <a:pt x="7620" y="15528"/>
                    <a:pt x="7594" y="15356"/>
                    <a:pt x="7563" y="15191"/>
                  </a:cubicBezTo>
                  <a:cubicBezTo>
                    <a:pt x="7537" y="15064"/>
                    <a:pt x="7505" y="14937"/>
                    <a:pt x="7461" y="14816"/>
                  </a:cubicBezTo>
                  <a:cubicBezTo>
                    <a:pt x="7429" y="14594"/>
                    <a:pt x="7391" y="14371"/>
                    <a:pt x="7353" y="14149"/>
                  </a:cubicBezTo>
                  <a:cubicBezTo>
                    <a:pt x="7302" y="13812"/>
                    <a:pt x="7219" y="13482"/>
                    <a:pt x="7118" y="13164"/>
                  </a:cubicBezTo>
                  <a:cubicBezTo>
                    <a:pt x="7061" y="12986"/>
                    <a:pt x="6984" y="12814"/>
                    <a:pt x="6902" y="12649"/>
                  </a:cubicBezTo>
                  <a:lnTo>
                    <a:pt x="6889" y="12630"/>
                  </a:lnTo>
                  <a:lnTo>
                    <a:pt x="6921" y="12624"/>
                  </a:lnTo>
                  <a:lnTo>
                    <a:pt x="6984" y="12605"/>
                  </a:lnTo>
                  <a:lnTo>
                    <a:pt x="7010" y="12598"/>
                  </a:lnTo>
                  <a:lnTo>
                    <a:pt x="7029" y="12598"/>
                  </a:lnTo>
                  <a:cubicBezTo>
                    <a:pt x="7054" y="12598"/>
                    <a:pt x="7080" y="12592"/>
                    <a:pt x="7111" y="12586"/>
                  </a:cubicBezTo>
                  <a:lnTo>
                    <a:pt x="7156" y="12579"/>
                  </a:lnTo>
                  <a:cubicBezTo>
                    <a:pt x="7162" y="12617"/>
                    <a:pt x="7169" y="12655"/>
                    <a:pt x="7175" y="12694"/>
                  </a:cubicBezTo>
                  <a:cubicBezTo>
                    <a:pt x="7188" y="12789"/>
                    <a:pt x="7213" y="12884"/>
                    <a:pt x="7239" y="12980"/>
                  </a:cubicBezTo>
                  <a:cubicBezTo>
                    <a:pt x="7251" y="13049"/>
                    <a:pt x="7296" y="13113"/>
                    <a:pt x="7353" y="13157"/>
                  </a:cubicBezTo>
                  <a:cubicBezTo>
                    <a:pt x="7376" y="13169"/>
                    <a:pt x="7402" y="13175"/>
                    <a:pt x="7428" y="13175"/>
                  </a:cubicBezTo>
                  <a:cubicBezTo>
                    <a:pt x="7472" y="13175"/>
                    <a:pt x="7515" y="13158"/>
                    <a:pt x="7544" y="13126"/>
                  </a:cubicBezTo>
                  <a:cubicBezTo>
                    <a:pt x="7601" y="13056"/>
                    <a:pt x="7620" y="12973"/>
                    <a:pt x="7607" y="12884"/>
                  </a:cubicBezTo>
                  <a:cubicBezTo>
                    <a:pt x="7601" y="12789"/>
                    <a:pt x="7594" y="12694"/>
                    <a:pt x="7575" y="12598"/>
                  </a:cubicBezTo>
                  <a:cubicBezTo>
                    <a:pt x="7569" y="12560"/>
                    <a:pt x="7563" y="12528"/>
                    <a:pt x="7550" y="12490"/>
                  </a:cubicBezTo>
                  <a:cubicBezTo>
                    <a:pt x="7607" y="12478"/>
                    <a:pt x="7671" y="12465"/>
                    <a:pt x="7728" y="12446"/>
                  </a:cubicBezTo>
                  <a:cubicBezTo>
                    <a:pt x="8141" y="12414"/>
                    <a:pt x="8548" y="12344"/>
                    <a:pt x="8948" y="12223"/>
                  </a:cubicBezTo>
                  <a:cubicBezTo>
                    <a:pt x="9170" y="12160"/>
                    <a:pt x="9393" y="12084"/>
                    <a:pt x="9609" y="11995"/>
                  </a:cubicBezTo>
                  <a:cubicBezTo>
                    <a:pt x="9717" y="11950"/>
                    <a:pt x="9825" y="11906"/>
                    <a:pt x="9927" y="11861"/>
                  </a:cubicBezTo>
                  <a:cubicBezTo>
                    <a:pt x="10016" y="11829"/>
                    <a:pt x="10098" y="11778"/>
                    <a:pt x="10162" y="11709"/>
                  </a:cubicBezTo>
                  <a:cubicBezTo>
                    <a:pt x="10219" y="11626"/>
                    <a:pt x="10200" y="11518"/>
                    <a:pt x="10124" y="11461"/>
                  </a:cubicBezTo>
                  <a:cubicBezTo>
                    <a:pt x="10075" y="11431"/>
                    <a:pt x="10020" y="11416"/>
                    <a:pt x="9964" y="11416"/>
                  </a:cubicBezTo>
                  <a:cubicBezTo>
                    <a:pt x="9902" y="11416"/>
                    <a:pt x="9840" y="11434"/>
                    <a:pt x="9787" y="11467"/>
                  </a:cubicBezTo>
                  <a:cubicBezTo>
                    <a:pt x="9787" y="11473"/>
                    <a:pt x="9780" y="11473"/>
                    <a:pt x="9780" y="11480"/>
                  </a:cubicBezTo>
                  <a:lnTo>
                    <a:pt x="9672" y="11499"/>
                  </a:lnTo>
                  <a:cubicBezTo>
                    <a:pt x="9571" y="11524"/>
                    <a:pt x="9469" y="11543"/>
                    <a:pt x="9374" y="11569"/>
                  </a:cubicBezTo>
                  <a:cubicBezTo>
                    <a:pt x="9177" y="11620"/>
                    <a:pt x="8980" y="11670"/>
                    <a:pt x="8789" y="11728"/>
                  </a:cubicBezTo>
                  <a:cubicBezTo>
                    <a:pt x="8618" y="11778"/>
                    <a:pt x="8452" y="11836"/>
                    <a:pt x="8287" y="11893"/>
                  </a:cubicBezTo>
                  <a:cubicBezTo>
                    <a:pt x="8319" y="11848"/>
                    <a:pt x="8319" y="11785"/>
                    <a:pt x="8281" y="11734"/>
                  </a:cubicBezTo>
                  <a:cubicBezTo>
                    <a:pt x="8281" y="11728"/>
                    <a:pt x="8281" y="11715"/>
                    <a:pt x="8274" y="11709"/>
                  </a:cubicBezTo>
                  <a:cubicBezTo>
                    <a:pt x="8236" y="11632"/>
                    <a:pt x="8173" y="11575"/>
                    <a:pt x="8103" y="11537"/>
                  </a:cubicBezTo>
                  <a:cubicBezTo>
                    <a:pt x="8074" y="11531"/>
                    <a:pt x="8046" y="11527"/>
                    <a:pt x="8018" y="11527"/>
                  </a:cubicBezTo>
                  <a:cubicBezTo>
                    <a:pt x="7990" y="11527"/>
                    <a:pt x="7963" y="11531"/>
                    <a:pt x="7938" y="11537"/>
                  </a:cubicBezTo>
                  <a:cubicBezTo>
                    <a:pt x="7919" y="11531"/>
                    <a:pt x="7899" y="11524"/>
                    <a:pt x="7880" y="11518"/>
                  </a:cubicBezTo>
                  <a:cubicBezTo>
                    <a:pt x="7836" y="11499"/>
                    <a:pt x="7791" y="11493"/>
                    <a:pt x="7747" y="11486"/>
                  </a:cubicBezTo>
                  <a:cubicBezTo>
                    <a:pt x="7729" y="11484"/>
                    <a:pt x="7711" y="11482"/>
                    <a:pt x="7694" y="11482"/>
                  </a:cubicBezTo>
                  <a:cubicBezTo>
                    <a:pt x="7623" y="11482"/>
                    <a:pt x="7555" y="11503"/>
                    <a:pt x="7499" y="11543"/>
                  </a:cubicBezTo>
                  <a:cubicBezTo>
                    <a:pt x="7436" y="11588"/>
                    <a:pt x="7391" y="11651"/>
                    <a:pt x="7372" y="11721"/>
                  </a:cubicBezTo>
                  <a:cubicBezTo>
                    <a:pt x="7359" y="11753"/>
                    <a:pt x="7353" y="11785"/>
                    <a:pt x="7347" y="11810"/>
                  </a:cubicBezTo>
                  <a:lnTo>
                    <a:pt x="7340" y="11798"/>
                  </a:lnTo>
                  <a:cubicBezTo>
                    <a:pt x="7328" y="11753"/>
                    <a:pt x="7308" y="11709"/>
                    <a:pt x="7296" y="11664"/>
                  </a:cubicBezTo>
                  <a:cubicBezTo>
                    <a:pt x="7289" y="11626"/>
                    <a:pt x="7270" y="11588"/>
                    <a:pt x="7251" y="11550"/>
                  </a:cubicBezTo>
                  <a:cubicBezTo>
                    <a:pt x="7537" y="11105"/>
                    <a:pt x="7753" y="10622"/>
                    <a:pt x="7893" y="10107"/>
                  </a:cubicBezTo>
                  <a:cubicBezTo>
                    <a:pt x="7931" y="9974"/>
                    <a:pt x="7976" y="9834"/>
                    <a:pt x="8007" y="9700"/>
                  </a:cubicBezTo>
                  <a:cubicBezTo>
                    <a:pt x="8046" y="9561"/>
                    <a:pt x="8071" y="9421"/>
                    <a:pt x="8084" y="9281"/>
                  </a:cubicBezTo>
                  <a:cubicBezTo>
                    <a:pt x="8084" y="9253"/>
                    <a:pt x="8064" y="9235"/>
                    <a:pt x="8043" y="9235"/>
                  </a:cubicBezTo>
                  <a:cubicBezTo>
                    <a:pt x="8039" y="9235"/>
                    <a:pt x="8036" y="9236"/>
                    <a:pt x="8033" y="9237"/>
                  </a:cubicBezTo>
                  <a:cubicBezTo>
                    <a:pt x="8141" y="8925"/>
                    <a:pt x="8198" y="8607"/>
                    <a:pt x="8217" y="8283"/>
                  </a:cubicBezTo>
                  <a:cubicBezTo>
                    <a:pt x="8217" y="8163"/>
                    <a:pt x="8211" y="8048"/>
                    <a:pt x="8192" y="7934"/>
                  </a:cubicBezTo>
                  <a:cubicBezTo>
                    <a:pt x="8185" y="7832"/>
                    <a:pt x="8160" y="7737"/>
                    <a:pt x="8116" y="7648"/>
                  </a:cubicBezTo>
                  <a:cubicBezTo>
                    <a:pt x="8173" y="7495"/>
                    <a:pt x="8211" y="7336"/>
                    <a:pt x="8217" y="7171"/>
                  </a:cubicBezTo>
                  <a:cubicBezTo>
                    <a:pt x="8230" y="7063"/>
                    <a:pt x="8230" y="6955"/>
                    <a:pt x="8217" y="6847"/>
                  </a:cubicBezTo>
                  <a:cubicBezTo>
                    <a:pt x="8306" y="6409"/>
                    <a:pt x="8204" y="5938"/>
                    <a:pt x="8027" y="5544"/>
                  </a:cubicBezTo>
                  <a:cubicBezTo>
                    <a:pt x="7823" y="5119"/>
                    <a:pt x="7512" y="4756"/>
                    <a:pt x="7124" y="4502"/>
                  </a:cubicBezTo>
                  <a:cubicBezTo>
                    <a:pt x="6997" y="4420"/>
                    <a:pt x="6864" y="4343"/>
                    <a:pt x="6730" y="4286"/>
                  </a:cubicBezTo>
                  <a:cubicBezTo>
                    <a:pt x="6743" y="4267"/>
                    <a:pt x="6756" y="4242"/>
                    <a:pt x="6762" y="4223"/>
                  </a:cubicBezTo>
                  <a:cubicBezTo>
                    <a:pt x="6787" y="4178"/>
                    <a:pt x="6800" y="4127"/>
                    <a:pt x="6813" y="4076"/>
                  </a:cubicBezTo>
                  <a:cubicBezTo>
                    <a:pt x="6870" y="3987"/>
                    <a:pt x="6908" y="3892"/>
                    <a:pt x="6934" y="3790"/>
                  </a:cubicBezTo>
                  <a:cubicBezTo>
                    <a:pt x="7048" y="3651"/>
                    <a:pt x="7118" y="3485"/>
                    <a:pt x="7137" y="3308"/>
                  </a:cubicBezTo>
                  <a:cubicBezTo>
                    <a:pt x="7143" y="3308"/>
                    <a:pt x="7156" y="3301"/>
                    <a:pt x="7156" y="3295"/>
                  </a:cubicBezTo>
                  <a:cubicBezTo>
                    <a:pt x="7219" y="3123"/>
                    <a:pt x="7258" y="2945"/>
                    <a:pt x="7258" y="2761"/>
                  </a:cubicBezTo>
                  <a:cubicBezTo>
                    <a:pt x="7397" y="2755"/>
                    <a:pt x="7537" y="2729"/>
                    <a:pt x="7677" y="2697"/>
                  </a:cubicBezTo>
                  <a:cubicBezTo>
                    <a:pt x="7747" y="2678"/>
                    <a:pt x="7817" y="2659"/>
                    <a:pt x="7887" y="2634"/>
                  </a:cubicBezTo>
                  <a:cubicBezTo>
                    <a:pt x="7957" y="2615"/>
                    <a:pt x="8027" y="2583"/>
                    <a:pt x="8084" y="2539"/>
                  </a:cubicBezTo>
                  <a:cubicBezTo>
                    <a:pt x="8090" y="2526"/>
                    <a:pt x="8090" y="2513"/>
                    <a:pt x="8090" y="2500"/>
                  </a:cubicBezTo>
                  <a:cubicBezTo>
                    <a:pt x="8160" y="2500"/>
                    <a:pt x="8249" y="2450"/>
                    <a:pt x="8204" y="2367"/>
                  </a:cubicBezTo>
                  <a:cubicBezTo>
                    <a:pt x="8173" y="2323"/>
                    <a:pt x="8135" y="2291"/>
                    <a:pt x="8084" y="2265"/>
                  </a:cubicBezTo>
                  <a:cubicBezTo>
                    <a:pt x="8033" y="2221"/>
                    <a:pt x="7976" y="2183"/>
                    <a:pt x="7919" y="2151"/>
                  </a:cubicBezTo>
                  <a:cubicBezTo>
                    <a:pt x="7696" y="2011"/>
                    <a:pt x="7461" y="1897"/>
                    <a:pt x="7219" y="1801"/>
                  </a:cubicBezTo>
                  <a:cubicBezTo>
                    <a:pt x="7128" y="1750"/>
                    <a:pt x="7026" y="1724"/>
                    <a:pt x="6928" y="1724"/>
                  </a:cubicBezTo>
                  <a:cubicBezTo>
                    <a:pt x="6917" y="1724"/>
                    <a:pt x="6906" y="1725"/>
                    <a:pt x="6895" y="1725"/>
                  </a:cubicBezTo>
                  <a:cubicBezTo>
                    <a:pt x="6895" y="1725"/>
                    <a:pt x="6895" y="1719"/>
                    <a:pt x="6895" y="1719"/>
                  </a:cubicBezTo>
                  <a:cubicBezTo>
                    <a:pt x="6825" y="1554"/>
                    <a:pt x="6749" y="1395"/>
                    <a:pt x="6654" y="1236"/>
                  </a:cubicBezTo>
                  <a:cubicBezTo>
                    <a:pt x="6609" y="1166"/>
                    <a:pt x="6559" y="1090"/>
                    <a:pt x="6508" y="1020"/>
                  </a:cubicBezTo>
                  <a:cubicBezTo>
                    <a:pt x="6457" y="944"/>
                    <a:pt x="6400" y="874"/>
                    <a:pt x="6330" y="816"/>
                  </a:cubicBezTo>
                  <a:cubicBezTo>
                    <a:pt x="6323" y="810"/>
                    <a:pt x="6314" y="807"/>
                    <a:pt x="6304" y="807"/>
                  </a:cubicBezTo>
                  <a:cubicBezTo>
                    <a:pt x="6295" y="807"/>
                    <a:pt x="6285" y="810"/>
                    <a:pt x="6279" y="816"/>
                  </a:cubicBezTo>
                  <a:cubicBezTo>
                    <a:pt x="6285" y="804"/>
                    <a:pt x="6285" y="791"/>
                    <a:pt x="6279" y="778"/>
                  </a:cubicBezTo>
                  <a:cubicBezTo>
                    <a:pt x="6273" y="753"/>
                    <a:pt x="6254" y="727"/>
                    <a:pt x="6234" y="708"/>
                  </a:cubicBezTo>
                  <a:cubicBezTo>
                    <a:pt x="6215" y="683"/>
                    <a:pt x="6196" y="664"/>
                    <a:pt x="6171" y="651"/>
                  </a:cubicBezTo>
                  <a:cubicBezTo>
                    <a:pt x="6126" y="613"/>
                    <a:pt x="6082" y="581"/>
                    <a:pt x="6037" y="550"/>
                  </a:cubicBezTo>
                  <a:cubicBezTo>
                    <a:pt x="5987" y="524"/>
                    <a:pt x="5936" y="492"/>
                    <a:pt x="5885" y="473"/>
                  </a:cubicBezTo>
                  <a:cubicBezTo>
                    <a:pt x="5834" y="442"/>
                    <a:pt x="5777" y="429"/>
                    <a:pt x="5720" y="422"/>
                  </a:cubicBezTo>
                  <a:cubicBezTo>
                    <a:pt x="5701" y="403"/>
                    <a:pt x="5682" y="378"/>
                    <a:pt x="5656" y="353"/>
                  </a:cubicBezTo>
                  <a:cubicBezTo>
                    <a:pt x="5555" y="238"/>
                    <a:pt x="5427" y="149"/>
                    <a:pt x="5288" y="92"/>
                  </a:cubicBezTo>
                  <a:cubicBezTo>
                    <a:pt x="5284" y="90"/>
                    <a:pt x="5281" y="89"/>
                    <a:pt x="5277" y="89"/>
                  </a:cubicBezTo>
                  <a:cubicBezTo>
                    <a:pt x="5258" y="89"/>
                    <a:pt x="5247" y="119"/>
                    <a:pt x="5269" y="130"/>
                  </a:cubicBezTo>
                  <a:lnTo>
                    <a:pt x="5275" y="136"/>
                  </a:lnTo>
                  <a:lnTo>
                    <a:pt x="5237" y="111"/>
                  </a:lnTo>
                  <a:cubicBezTo>
                    <a:pt x="5154" y="67"/>
                    <a:pt x="5065" y="35"/>
                    <a:pt x="4970" y="16"/>
                  </a:cubicBezTo>
                  <a:cubicBezTo>
                    <a:pt x="4936" y="6"/>
                    <a:pt x="4900" y="1"/>
                    <a:pt x="4865" y="1"/>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47"/>
            <p:cNvGrpSpPr/>
            <p:nvPr/>
          </p:nvGrpSpPr>
          <p:grpSpPr>
            <a:xfrm>
              <a:off x="1847731" y="1289554"/>
              <a:ext cx="1813913" cy="3273062"/>
              <a:chOff x="-434244" y="1289554"/>
              <a:chExt cx="1813913" cy="3273062"/>
            </a:xfrm>
          </p:grpSpPr>
          <p:sp>
            <p:nvSpPr>
              <p:cNvPr id="828" name="Google Shape;828;p47"/>
              <p:cNvSpPr/>
              <p:nvPr/>
            </p:nvSpPr>
            <p:spPr>
              <a:xfrm>
                <a:off x="572737" y="1709059"/>
                <a:ext cx="30155" cy="80000"/>
              </a:xfrm>
              <a:custGeom>
                <a:rect b="b" l="l" r="r" t="t"/>
                <a:pathLst>
                  <a:path extrusionOk="0" h="451" w="170">
                    <a:moveTo>
                      <a:pt x="109" y="1"/>
                    </a:moveTo>
                    <a:cubicBezTo>
                      <a:pt x="91" y="1"/>
                      <a:pt x="75" y="12"/>
                      <a:pt x="75" y="27"/>
                    </a:cubicBezTo>
                    <a:cubicBezTo>
                      <a:pt x="75" y="66"/>
                      <a:pt x="75" y="97"/>
                      <a:pt x="81" y="135"/>
                    </a:cubicBezTo>
                    <a:cubicBezTo>
                      <a:pt x="87" y="167"/>
                      <a:pt x="87" y="199"/>
                      <a:pt x="81" y="231"/>
                    </a:cubicBezTo>
                    <a:cubicBezTo>
                      <a:pt x="75" y="294"/>
                      <a:pt x="49" y="358"/>
                      <a:pt x="11" y="415"/>
                    </a:cubicBezTo>
                    <a:cubicBezTo>
                      <a:pt x="1" y="431"/>
                      <a:pt x="15" y="450"/>
                      <a:pt x="32" y="450"/>
                    </a:cubicBezTo>
                    <a:cubicBezTo>
                      <a:pt x="35" y="450"/>
                      <a:pt x="39" y="449"/>
                      <a:pt x="43" y="447"/>
                    </a:cubicBezTo>
                    <a:cubicBezTo>
                      <a:pt x="100" y="390"/>
                      <a:pt x="144" y="326"/>
                      <a:pt x="163" y="243"/>
                    </a:cubicBezTo>
                    <a:cubicBezTo>
                      <a:pt x="170" y="205"/>
                      <a:pt x="170" y="167"/>
                      <a:pt x="170" y="129"/>
                    </a:cubicBezTo>
                    <a:cubicBezTo>
                      <a:pt x="170" y="91"/>
                      <a:pt x="163" y="47"/>
                      <a:pt x="138" y="15"/>
                    </a:cubicBezTo>
                    <a:cubicBezTo>
                      <a:pt x="131" y="5"/>
                      <a:pt x="120" y="1"/>
                      <a:pt x="109"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7"/>
              <p:cNvSpPr/>
              <p:nvPr/>
            </p:nvSpPr>
            <p:spPr>
              <a:xfrm>
                <a:off x="567770" y="1677840"/>
                <a:ext cx="21995" cy="17916"/>
              </a:xfrm>
              <a:custGeom>
                <a:rect b="b" l="l" r="r" t="t"/>
                <a:pathLst>
                  <a:path extrusionOk="0" h="101" w="124">
                    <a:moveTo>
                      <a:pt x="33" y="0"/>
                    </a:moveTo>
                    <a:cubicBezTo>
                      <a:pt x="20" y="0"/>
                      <a:pt x="14" y="0"/>
                      <a:pt x="7" y="6"/>
                    </a:cubicBezTo>
                    <a:cubicBezTo>
                      <a:pt x="1" y="13"/>
                      <a:pt x="1" y="19"/>
                      <a:pt x="7" y="26"/>
                    </a:cubicBezTo>
                    <a:cubicBezTo>
                      <a:pt x="14" y="32"/>
                      <a:pt x="20" y="38"/>
                      <a:pt x="20" y="45"/>
                    </a:cubicBezTo>
                    <a:lnTo>
                      <a:pt x="39" y="64"/>
                    </a:lnTo>
                    <a:lnTo>
                      <a:pt x="45" y="70"/>
                    </a:lnTo>
                    <a:lnTo>
                      <a:pt x="58" y="76"/>
                    </a:lnTo>
                    <a:lnTo>
                      <a:pt x="71" y="95"/>
                    </a:lnTo>
                    <a:cubicBezTo>
                      <a:pt x="76" y="99"/>
                      <a:pt x="81" y="100"/>
                      <a:pt x="86" y="100"/>
                    </a:cubicBezTo>
                    <a:cubicBezTo>
                      <a:pt x="110" y="100"/>
                      <a:pt x="124" y="67"/>
                      <a:pt x="103" y="51"/>
                    </a:cubicBezTo>
                    <a:lnTo>
                      <a:pt x="90" y="38"/>
                    </a:lnTo>
                    <a:lnTo>
                      <a:pt x="77" y="32"/>
                    </a:lnTo>
                    <a:lnTo>
                      <a:pt x="71" y="26"/>
                    </a:lnTo>
                    <a:lnTo>
                      <a:pt x="52" y="13"/>
                    </a:lnTo>
                    <a:lnTo>
                      <a:pt x="33" y="0"/>
                    </a:ln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p:nvPr/>
            </p:nvSpPr>
            <p:spPr>
              <a:xfrm>
                <a:off x="461875" y="1678018"/>
                <a:ext cx="117427" cy="119556"/>
              </a:xfrm>
              <a:custGeom>
                <a:rect b="b" l="l" r="r" t="t"/>
                <a:pathLst>
                  <a:path extrusionOk="0" h="674" w="662">
                    <a:moveTo>
                      <a:pt x="366" y="276"/>
                    </a:moveTo>
                    <a:cubicBezTo>
                      <a:pt x="380" y="276"/>
                      <a:pt x="394" y="279"/>
                      <a:pt x="407" y="285"/>
                    </a:cubicBezTo>
                    <a:cubicBezTo>
                      <a:pt x="426" y="298"/>
                      <a:pt x="445" y="317"/>
                      <a:pt x="452" y="336"/>
                    </a:cubicBezTo>
                    <a:cubicBezTo>
                      <a:pt x="452" y="349"/>
                      <a:pt x="445" y="361"/>
                      <a:pt x="433" y="368"/>
                    </a:cubicBezTo>
                    <a:cubicBezTo>
                      <a:pt x="414" y="387"/>
                      <a:pt x="382" y="393"/>
                      <a:pt x="356" y="393"/>
                    </a:cubicBezTo>
                    <a:cubicBezTo>
                      <a:pt x="350" y="393"/>
                      <a:pt x="350" y="387"/>
                      <a:pt x="344" y="387"/>
                    </a:cubicBezTo>
                    <a:cubicBezTo>
                      <a:pt x="337" y="380"/>
                      <a:pt x="331" y="380"/>
                      <a:pt x="331" y="374"/>
                    </a:cubicBezTo>
                    <a:cubicBezTo>
                      <a:pt x="331" y="375"/>
                      <a:pt x="331" y="376"/>
                      <a:pt x="330" y="376"/>
                    </a:cubicBezTo>
                    <a:cubicBezTo>
                      <a:pt x="328" y="376"/>
                      <a:pt x="323" y="366"/>
                      <a:pt x="318" y="361"/>
                    </a:cubicBezTo>
                    <a:cubicBezTo>
                      <a:pt x="318" y="361"/>
                      <a:pt x="318" y="355"/>
                      <a:pt x="312" y="349"/>
                    </a:cubicBezTo>
                    <a:cubicBezTo>
                      <a:pt x="312" y="342"/>
                      <a:pt x="312" y="336"/>
                      <a:pt x="312" y="330"/>
                    </a:cubicBezTo>
                    <a:cubicBezTo>
                      <a:pt x="312" y="330"/>
                      <a:pt x="312" y="310"/>
                      <a:pt x="312" y="304"/>
                    </a:cubicBezTo>
                    <a:cubicBezTo>
                      <a:pt x="312" y="305"/>
                      <a:pt x="312" y="306"/>
                      <a:pt x="312" y="306"/>
                    </a:cubicBezTo>
                    <a:cubicBezTo>
                      <a:pt x="312" y="306"/>
                      <a:pt x="313" y="298"/>
                      <a:pt x="318" y="298"/>
                    </a:cubicBezTo>
                    <a:cubicBezTo>
                      <a:pt x="321" y="291"/>
                      <a:pt x="321" y="291"/>
                      <a:pt x="321" y="291"/>
                    </a:cubicBezTo>
                    <a:cubicBezTo>
                      <a:pt x="321" y="291"/>
                      <a:pt x="321" y="291"/>
                      <a:pt x="325" y="285"/>
                    </a:cubicBezTo>
                    <a:cubicBezTo>
                      <a:pt x="337" y="279"/>
                      <a:pt x="352" y="276"/>
                      <a:pt x="366" y="276"/>
                    </a:cubicBezTo>
                    <a:close/>
                    <a:moveTo>
                      <a:pt x="350" y="1"/>
                    </a:moveTo>
                    <a:cubicBezTo>
                      <a:pt x="285" y="1"/>
                      <a:pt x="220" y="18"/>
                      <a:pt x="159" y="56"/>
                    </a:cubicBezTo>
                    <a:cubicBezTo>
                      <a:pt x="64" y="113"/>
                      <a:pt x="7" y="215"/>
                      <a:pt x="0" y="330"/>
                    </a:cubicBezTo>
                    <a:cubicBezTo>
                      <a:pt x="0" y="444"/>
                      <a:pt x="51" y="552"/>
                      <a:pt x="147" y="615"/>
                    </a:cubicBezTo>
                    <a:cubicBezTo>
                      <a:pt x="204" y="654"/>
                      <a:pt x="271" y="674"/>
                      <a:pt x="337" y="674"/>
                    </a:cubicBezTo>
                    <a:cubicBezTo>
                      <a:pt x="380" y="674"/>
                      <a:pt x="424" y="665"/>
                      <a:pt x="464" y="647"/>
                    </a:cubicBezTo>
                    <a:cubicBezTo>
                      <a:pt x="579" y="603"/>
                      <a:pt x="655" y="495"/>
                      <a:pt x="661" y="374"/>
                    </a:cubicBezTo>
                    <a:cubicBezTo>
                      <a:pt x="661" y="349"/>
                      <a:pt x="661" y="323"/>
                      <a:pt x="655" y="304"/>
                    </a:cubicBezTo>
                    <a:cubicBezTo>
                      <a:pt x="661" y="183"/>
                      <a:pt x="591" y="75"/>
                      <a:pt x="483" y="25"/>
                    </a:cubicBezTo>
                    <a:cubicBezTo>
                      <a:pt x="440" y="9"/>
                      <a:pt x="395" y="1"/>
                      <a:pt x="350"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7"/>
              <p:cNvSpPr/>
              <p:nvPr/>
            </p:nvSpPr>
            <p:spPr>
              <a:xfrm>
                <a:off x="595974" y="1700368"/>
                <a:ext cx="177" cy="177"/>
              </a:xfrm>
              <a:custGeom>
                <a:rect b="b" l="l" r="r" t="t"/>
                <a:pathLst>
                  <a:path extrusionOk="0" h="1" w="1">
                    <a:moveTo>
                      <a:pt x="1" y="0"/>
                    </a:moveTo>
                    <a:lnTo>
                      <a:pt x="1" y="0"/>
                    </a:ln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7"/>
              <p:cNvSpPr/>
              <p:nvPr/>
            </p:nvSpPr>
            <p:spPr>
              <a:xfrm>
                <a:off x="589233" y="1685645"/>
                <a:ext cx="31751" cy="47893"/>
              </a:xfrm>
              <a:custGeom>
                <a:rect b="b" l="l" r="r" t="t"/>
                <a:pathLst>
                  <a:path extrusionOk="0" h="270" w="179">
                    <a:moveTo>
                      <a:pt x="20" y="1"/>
                    </a:moveTo>
                    <a:cubicBezTo>
                      <a:pt x="7" y="1"/>
                      <a:pt x="1" y="13"/>
                      <a:pt x="1" y="20"/>
                    </a:cubicBezTo>
                    <a:cubicBezTo>
                      <a:pt x="1" y="32"/>
                      <a:pt x="7" y="39"/>
                      <a:pt x="7" y="45"/>
                    </a:cubicBezTo>
                    <a:lnTo>
                      <a:pt x="26" y="58"/>
                    </a:lnTo>
                    <a:lnTo>
                      <a:pt x="39" y="83"/>
                    </a:lnTo>
                    <a:lnTo>
                      <a:pt x="45" y="90"/>
                    </a:lnTo>
                    <a:cubicBezTo>
                      <a:pt x="45" y="90"/>
                      <a:pt x="51" y="96"/>
                      <a:pt x="51" y="102"/>
                    </a:cubicBezTo>
                    <a:cubicBezTo>
                      <a:pt x="51" y="109"/>
                      <a:pt x="58" y="115"/>
                      <a:pt x="58" y="115"/>
                    </a:cubicBezTo>
                    <a:lnTo>
                      <a:pt x="58" y="128"/>
                    </a:lnTo>
                    <a:cubicBezTo>
                      <a:pt x="58" y="140"/>
                      <a:pt x="70" y="153"/>
                      <a:pt x="90" y="153"/>
                    </a:cubicBezTo>
                    <a:lnTo>
                      <a:pt x="96" y="153"/>
                    </a:lnTo>
                    <a:cubicBezTo>
                      <a:pt x="96" y="159"/>
                      <a:pt x="96" y="172"/>
                      <a:pt x="96" y="179"/>
                    </a:cubicBezTo>
                    <a:cubicBezTo>
                      <a:pt x="102" y="179"/>
                      <a:pt x="102" y="185"/>
                      <a:pt x="102" y="191"/>
                    </a:cubicBezTo>
                    <a:cubicBezTo>
                      <a:pt x="115" y="210"/>
                      <a:pt x="121" y="236"/>
                      <a:pt x="128" y="255"/>
                    </a:cubicBezTo>
                    <a:cubicBezTo>
                      <a:pt x="132" y="264"/>
                      <a:pt x="140" y="270"/>
                      <a:pt x="149" y="270"/>
                    </a:cubicBezTo>
                    <a:cubicBezTo>
                      <a:pt x="153" y="270"/>
                      <a:pt x="156" y="269"/>
                      <a:pt x="159" y="267"/>
                    </a:cubicBezTo>
                    <a:cubicBezTo>
                      <a:pt x="172" y="261"/>
                      <a:pt x="179" y="248"/>
                      <a:pt x="172" y="236"/>
                    </a:cubicBezTo>
                    <a:lnTo>
                      <a:pt x="153" y="172"/>
                    </a:lnTo>
                    <a:lnTo>
                      <a:pt x="147" y="153"/>
                    </a:lnTo>
                    <a:cubicBezTo>
                      <a:pt x="147" y="153"/>
                      <a:pt x="147" y="147"/>
                      <a:pt x="140" y="147"/>
                    </a:cubicBezTo>
                    <a:lnTo>
                      <a:pt x="134" y="128"/>
                    </a:lnTo>
                    <a:cubicBezTo>
                      <a:pt x="128" y="121"/>
                      <a:pt x="121" y="115"/>
                      <a:pt x="115" y="115"/>
                    </a:cubicBezTo>
                    <a:lnTo>
                      <a:pt x="109" y="115"/>
                    </a:lnTo>
                    <a:cubicBezTo>
                      <a:pt x="102" y="90"/>
                      <a:pt x="96" y="70"/>
                      <a:pt x="83" y="51"/>
                    </a:cubicBezTo>
                    <a:cubicBezTo>
                      <a:pt x="77" y="39"/>
                      <a:pt x="70" y="32"/>
                      <a:pt x="58" y="20"/>
                    </a:cubicBezTo>
                    <a:lnTo>
                      <a:pt x="45" y="7"/>
                    </a:lnTo>
                    <a:cubicBezTo>
                      <a:pt x="39" y="7"/>
                      <a:pt x="32" y="1"/>
                      <a:pt x="20"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438284" y="1739392"/>
                <a:ext cx="18093" cy="27672"/>
              </a:xfrm>
              <a:custGeom>
                <a:rect b="b" l="l" r="r" t="t"/>
                <a:pathLst>
                  <a:path extrusionOk="0" h="156" w="102">
                    <a:moveTo>
                      <a:pt x="21" y="1"/>
                    </a:moveTo>
                    <a:cubicBezTo>
                      <a:pt x="15" y="1"/>
                      <a:pt x="6" y="10"/>
                      <a:pt x="6" y="15"/>
                    </a:cubicBezTo>
                    <a:cubicBezTo>
                      <a:pt x="0" y="47"/>
                      <a:pt x="6" y="79"/>
                      <a:pt x="19" y="104"/>
                    </a:cubicBezTo>
                    <a:cubicBezTo>
                      <a:pt x="19" y="111"/>
                      <a:pt x="25" y="117"/>
                      <a:pt x="32" y="123"/>
                    </a:cubicBezTo>
                    <a:cubicBezTo>
                      <a:pt x="32" y="130"/>
                      <a:pt x="38" y="136"/>
                      <a:pt x="45" y="142"/>
                    </a:cubicBezTo>
                    <a:cubicBezTo>
                      <a:pt x="57" y="149"/>
                      <a:pt x="64" y="155"/>
                      <a:pt x="76" y="155"/>
                    </a:cubicBezTo>
                    <a:cubicBezTo>
                      <a:pt x="83" y="155"/>
                      <a:pt x="89" y="155"/>
                      <a:pt x="95" y="149"/>
                    </a:cubicBezTo>
                    <a:cubicBezTo>
                      <a:pt x="102" y="142"/>
                      <a:pt x="102" y="130"/>
                      <a:pt x="95" y="123"/>
                    </a:cubicBezTo>
                    <a:cubicBezTo>
                      <a:pt x="89" y="117"/>
                      <a:pt x="83" y="111"/>
                      <a:pt x="76" y="104"/>
                    </a:cubicBezTo>
                    <a:lnTo>
                      <a:pt x="64" y="92"/>
                    </a:lnTo>
                    <a:cubicBezTo>
                      <a:pt x="57" y="92"/>
                      <a:pt x="57" y="85"/>
                      <a:pt x="57" y="85"/>
                    </a:cubicBezTo>
                    <a:lnTo>
                      <a:pt x="51" y="79"/>
                    </a:lnTo>
                    <a:lnTo>
                      <a:pt x="45" y="66"/>
                    </a:lnTo>
                    <a:cubicBezTo>
                      <a:pt x="45" y="66"/>
                      <a:pt x="45" y="66"/>
                      <a:pt x="45" y="60"/>
                    </a:cubicBezTo>
                    <a:cubicBezTo>
                      <a:pt x="45" y="60"/>
                      <a:pt x="45" y="60"/>
                      <a:pt x="45" y="53"/>
                    </a:cubicBezTo>
                    <a:cubicBezTo>
                      <a:pt x="45" y="47"/>
                      <a:pt x="45" y="41"/>
                      <a:pt x="45" y="41"/>
                    </a:cubicBezTo>
                    <a:cubicBezTo>
                      <a:pt x="45" y="34"/>
                      <a:pt x="45" y="28"/>
                      <a:pt x="45" y="28"/>
                    </a:cubicBezTo>
                    <a:lnTo>
                      <a:pt x="45" y="22"/>
                    </a:lnTo>
                    <a:cubicBezTo>
                      <a:pt x="45" y="9"/>
                      <a:pt x="38" y="3"/>
                      <a:pt x="25" y="3"/>
                    </a:cubicBezTo>
                    <a:cubicBezTo>
                      <a:pt x="24" y="1"/>
                      <a:pt x="23" y="1"/>
                      <a:pt x="21"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427996" y="1763870"/>
                <a:ext cx="58891" cy="60310"/>
              </a:xfrm>
              <a:custGeom>
                <a:rect b="b" l="l" r="r" t="t"/>
                <a:pathLst>
                  <a:path extrusionOk="0" h="340" w="332">
                    <a:moveTo>
                      <a:pt x="30" y="0"/>
                    </a:moveTo>
                    <a:cubicBezTo>
                      <a:pt x="26" y="0"/>
                      <a:pt x="23" y="2"/>
                      <a:pt x="20" y="4"/>
                    </a:cubicBezTo>
                    <a:cubicBezTo>
                      <a:pt x="7" y="4"/>
                      <a:pt x="1" y="17"/>
                      <a:pt x="7" y="23"/>
                    </a:cubicBezTo>
                    <a:cubicBezTo>
                      <a:pt x="7" y="62"/>
                      <a:pt x="14" y="100"/>
                      <a:pt x="33" y="131"/>
                    </a:cubicBezTo>
                    <a:cubicBezTo>
                      <a:pt x="45" y="163"/>
                      <a:pt x="71" y="195"/>
                      <a:pt x="96" y="227"/>
                    </a:cubicBezTo>
                    <a:cubicBezTo>
                      <a:pt x="122" y="252"/>
                      <a:pt x="153" y="278"/>
                      <a:pt x="185" y="297"/>
                    </a:cubicBezTo>
                    <a:cubicBezTo>
                      <a:pt x="198" y="309"/>
                      <a:pt x="217" y="322"/>
                      <a:pt x="236" y="328"/>
                    </a:cubicBezTo>
                    <a:cubicBezTo>
                      <a:pt x="242" y="328"/>
                      <a:pt x="249" y="335"/>
                      <a:pt x="255" y="335"/>
                    </a:cubicBezTo>
                    <a:cubicBezTo>
                      <a:pt x="261" y="338"/>
                      <a:pt x="269" y="340"/>
                      <a:pt x="277" y="340"/>
                    </a:cubicBezTo>
                    <a:cubicBezTo>
                      <a:pt x="285" y="340"/>
                      <a:pt x="293" y="338"/>
                      <a:pt x="300" y="335"/>
                    </a:cubicBezTo>
                    <a:cubicBezTo>
                      <a:pt x="312" y="335"/>
                      <a:pt x="325" y="322"/>
                      <a:pt x="325" y="309"/>
                    </a:cubicBezTo>
                    <a:cubicBezTo>
                      <a:pt x="331" y="297"/>
                      <a:pt x="325" y="284"/>
                      <a:pt x="312" y="278"/>
                    </a:cubicBezTo>
                    <a:lnTo>
                      <a:pt x="306" y="271"/>
                    </a:lnTo>
                    <a:cubicBezTo>
                      <a:pt x="306" y="265"/>
                      <a:pt x="300" y="259"/>
                      <a:pt x="287" y="259"/>
                    </a:cubicBezTo>
                    <a:lnTo>
                      <a:pt x="268" y="246"/>
                    </a:lnTo>
                    <a:lnTo>
                      <a:pt x="255" y="240"/>
                    </a:lnTo>
                    <a:lnTo>
                      <a:pt x="242" y="233"/>
                    </a:lnTo>
                    <a:lnTo>
                      <a:pt x="236" y="227"/>
                    </a:lnTo>
                    <a:cubicBezTo>
                      <a:pt x="217" y="214"/>
                      <a:pt x="204" y="208"/>
                      <a:pt x="191" y="195"/>
                    </a:cubicBezTo>
                    <a:lnTo>
                      <a:pt x="172" y="182"/>
                    </a:lnTo>
                    <a:cubicBezTo>
                      <a:pt x="166" y="176"/>
                      <a:pt x="166" y="170"/>
                      <a:pt x="160" y="170"/>
                    </a:cubicBezTo>
                    <a:cubicBezTo>
                      <a:pt x="115" y="119"/>
                      <a:pt x="77" y="68"/>
                      <a:pt x="45" y="11"/>
                    </a:cubicBezTo>
                    <a:cubicBezTo>
                      <a:pt x="42" y="3"/>
                      <a:pt x="36" y="0"/>
                      <a:pt x="30"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p:nvPr/>
            </p:nvSpPr>
            <p:spPr>
              <a:xfrm>
                <a:off x="417885" y="1727152"/>
                <a:ext cx="15787" cy="31042"/>
              </a:xfrm>
              <a:custGeom>
                <a:rect b="b" l="l" r="r" t="t"/>
                <a:pathLst>
                  <a:path extrusionOk="0" h="175" w="89">
                    <a:moveTo>
                      <a:pt x="16" y="1"/>
                    </a:moveTo>
                    <a:cubicBezTo>
                      <a:pt x="8" y="1"/>
                      <a:pt x="1" y="7"/>
                      <a:pt x="1" y="21"/>
                    </a:cubicBezTo>
                    <a:cubicBezTo>
                      <a:pt x="1" y="46"/>
                      <a:pt x="7" y="72"/>
                      <a:pt x="20" y="97"/>
                    </a:cubicBezTo>
                    <a:cubicBezTo>
                      <a:pt x="20" y="110"/>
                      <a:pt x="26" y="122"/>
                      <a:pt x="32" y="141"/>
                    </a:cubicBezTo>
                    <a:cubicBezTo>
                      <a:pt x="39" y="148"/>
                      <a:pt x="51" y="161"/>
                      <a:pt x="64" y="173"/>
                    </a:cubicBezTo>
                    <a:cubicBezTo>
                      <a:pt x="65" y="174"/>
                      <a:pt x="67" y="175"/>
                      <a:pt x="69" y="175"/>
                    </a:cubicBezTo>
                    <a:cubicBezTo>
                      <a:pt x="77" y="175"/>
                      <a:pt x="88" y="165"/>
                      <a:pt x="83" y="154"/>
                    </a:cubicBezTo>
                    <a:cubicBezTo>
                      <a:pt x="83" y="141"/>
                      <a:pt x="77" y="129"/>
                      <a:pt x="71" y="116"/>
                    </a:cubicBezTo>
                    <a:cubicBezTo>
                      <a:pt x="64" y="103"/>
                      <a:pt x="58" y="97"/>
                      <a:pt x="51" y="84"/>
                    </a:cubicBezTo>
                    <a:cubicBezTo>
                      <a:pt x="45" y="59"/>
                      <a:pt x="39" y="40"/>
                      <a:pt x="32" y="14"/>
                    </a:cubicBezTo>
                    <a:cubicBezTo>
                      <a:pt x="29" y="6"/>
                      <a:pt x="22" y="1"/>
                      <a:pt x="16"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608745" y="1736731"/>
                <a:ext cx="16674" cy="37960"/>
              </a:xfrm>
              <a:custGeom>
                <a:rect b="b" l="l" r="r" t="t"/>
                <a:pathLst>
                  <a:path extrusionOk="0" h="214" w="94">
                    <a:moveTo>
                      <a:pt x="69" y="0"/>
                    </a:moveTo>
                    <a:cubicBezTo>
                      <a:pt x="64" y="0"/>
                      <a:pt x="59" y="2"/>
                      <a:pt x="56" y="5"/>
                    </a:cubicBezTo>
                    <a:cubicBezTo>
                      <a:pt x="49" y="11"/>
                      <a:pt x="43" y="18"/>
                      <a:pt x="43" y="30"/>
                    </a:cubicBezTo>
                    <a:lnTo>
                      <a:pt x="37" y="49"/>
                    </a:lnTo>
                    <a:cubicBezTo>
                      <a:pt x="30" y="68"/>
                      <a:pt x="30" y="81"/>
                      <a:pt x="30" y="100"/>
                    </a:cubicBezTo>
                    <a:cubicBezTo>
                      <a:pt x="30" y="113"/>
                      <a:pt x="24" y="126"/>
                      <a:pt x="18" y="138"/>
                    </a:cubicBezTo>
                    <a:cubicBezTo>
                      <a:pt x="11" y="157"/>
                      <a:pt x="11" y="170"/>
                      <a:pt x="5" y="189"/>
                    </a:cubicBezTo>
                    <a:cubicBezTo>
                      <a:pt x="0" y="203"/>
                      <a:pt x="12" y="213"/>
                      <a:pt x="26" y="213"/>
                    </a:cubicBezTo>
                    <a:cubicBezTo>
                      <a:pt x="32" y="213"/>
                      <a:pt x="38" y="212"/>
                      <a:pt x="43" y="208"/>
                    </a:cubicBezTo>
                    <a:cubicBezTo>
                      <a:pt x="56" y="196"/>
                      <a:pt x="62" y="176"/>
                      <a:pt x="69" y="164"/>
                    </a:cubicBezTo>
                    <a:cubicBezTo>
                      <a:pt x="75" y="145"/>
                      <a:pt x="81" y="132"/>
                      <a:pt x="88" y="113"/>
                    </a:cubicBezTo>
                    <a:cubicBezTo>
                      <a:pt x="94" y="94"/>
                      <a:pt x="94" y="75"/>
                      <a:pt x="94" y="56"/>
                    </a:cubicBezTo>
                    <a:lnTo>
                      <a:pt x="94" y="30"/>
                    </a:lnTo>
                    <a:cubicBezTo>
                      <a:pt x="94" y="18"/>
                      <a:pt x="88" y="11"/>
                      <a:pt x="81" y="5"/>
                    </a:cubicBezTo>
                    <a:cubicBezTo>
                      <a:pt x="78" y="2"/>
                      <a:pt x="73" y="0"/>
                      <a:pt x="69"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634288" y="1734425"/>
                <a:ext cx="14368" cy="34767"/>
              </a:xfrm>
              <a:custGeom>
                <a:rect b="b" l="l" r="r" t="t"/>
                <a:pathLst>
                  <a:path extrusionOk="0" h="196" w="81">
                    <a:moveTo>
                      <a:pt x="66" y="0"/>
                    </a:moveTo>
                    <a:cubicBezTo>
                      <a:pt x="60" y="0"/>
                      <a:pt x="54" y="4"/>
                      <a:pt x="52" y="12"/>
                    </a:cubicBezTo>
                    <a:cubicBezTo>
                      <a:pt x="45" y="24"/>
                      <a:pt x="39" y="37"/>
                      <a:pt x="39" y="50"/>
                    </a:cubicBezTo>
                    <a:cubicBezTo>
                      <a:pt x="33" y="56"/>
                      <a:pt x="26" y="62"/>
                      <a:pt x="26" y="75"/>
                    </a:cubicBezTo>
                    <a:lnTo>
                      <a:pt x="20" y="94"/>
                    </a:lnTo>
                    <a:lnTo>
                      <a:pt x="1" y="170"/>
                    </a:lnTo>
                    <a:cubicBezTo>
                      <a:pt x="1" y="183"/>
                      <a:pt x="7" y="189"/>
                      <a:pt x="20" y="196"/>
                    </a:cubicBezTo>
                    <a:cubicBezTo>
                      <a:pt x="26" y="196"/>
                      <a:pt x="39" y="189"/>
                      <a:pt x="45" y="183"/>
                    </a:cubicBezTo>
                    <a:cubicBezTo>
                      <a:pt x="52" y="158"/>
                      <a:pt x="58" y="126"/>
                      <a:pt x="71" y="100"/>
                    </a:cubicBezTo>
                    <a:cubicBezTo>
                      <a:pt x="71" y="94"/>
                      <a:pt x="71" y="88"/>
                      <a:pt x="71" y="81"/>
                    </a:cubicBezTo>
                    <a:cubicBezTo>
                      <a:pt x="71" y="75"/>
                      <a:pt x="71" y="69"/>
                      <a:pt x="71" y="62"/>
                    </a:cubicBezTo>
                    <a:cubicBezTo>
                      <a:pt x="71" y="43"/>
                      <a:pt x="77" y="37"/>
                      <a:pt x="77" y="18"/>
                    </a:cubicBezTo>
                    <a:cubicBezTo>
                      <a:pt x="81" y="7"/>
                      <a:pt x="74" y="0"/>
                      <a:pt x="66"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321036" y="1781253"/>
                <a:ext cx="379953" cy="229178"/>
              </a:xfrm>
              <a:custGeom>
                <a:rect b="b" l="l" r="r" t="t"/>
                <a:pathLst>
                  <a:path extrusionOk="0" h="1292" w="2142">
                    <a:moveTo>
                      <a:pt x="2110" y="0"/>
                    </a:moveTo>
                    <a:cubicBezTo>
                      <a:pt x="2106" y="0"/>
                      <a:pt x="2102" y="1"/>
                      <a:pt x="2097" y="2"/>
                    </a:cubicBezTo>
                    <a:cubicBezTo>
                      <a:pt x="2072" y="2"/>
                      <a:pt x="2053" y="27"/>
                      <a:pt x="2034" y="46"/>
                    </a:cubicBezTo>
                    <a:cubicBezTo>
                      <a:pt x="2021" y="65"/>
                      <a:pt x="2008" y="72"/>
                      <a:pt x="1996" y="91"/>
                    </a:cubicBezTo>
                    <a:cubicBezTo>
                      <a:pt x="1957" y="122"/>
                      <a:pt x="1926" y="154"/>
                      <a:pt x="1887" y="180"/>
                    </a:cubicBezTo>
                    <a:cubicBezTo>
                      <a:pt x="1856" y="211"/>
                      <a:pt x="1837" y="218"/>
                      <a:pt x="1811" y="237"/>
                    </a:cubicBezTo>
                    <a:cubicBezTo>
                      <a:pt x="1805" y="230"/>
                      <a:pt x="1799" y="224"/>
                      <a:pt x="1786" y="224"/>
                    </a:cubicBezTo>
                    <a:cubicBezTo>
                      <a:pt x="1754" y="224"/>
                      <a:pt x="1735" y="256"/>
                      <a:pt x="1716" y="275"/>
                    </a:cubicBezTo>
                    <a:cubicBezTo>
                      <a:pt x="1691" y="294"/>
                      <a:pt x="1671" y="319"/>
                      <a:pt x="1652" y="339"/>
                    </a:cubicBezTo>
                    <a:cubicBezTo>
                      <a:pt x="1608" y="383"/>
                      <a:pt x="1563" y="421"/>
                      <a:pt x="1513" y="453"/>
                    </a:cubicBezTo>
                    <a:cubicBezTo>
                      <a:pt x="1474" y="485"/>
                      <a:pt x="1430" y="510"/>
                      <a:pt x="1385" y="536"/>
                    </a:cubicBezTo>
                    <a:lnTo>
                      <a:pt x="1392" y="529"/>
                    </a:lnTo>
                    <a:cubicBezTo>
                      <a:pt x="1417" y="497"/>
                      <a:pt x="1436" y="459"/>
                      <a:pt x="1443" y="421"/>
                    </a:cubicBezTo>
                    <a:cubicBezTo>
                      <a:pt x="1443" y="405"/>
                      <a:pt x="1428" y="388"/>
                      <a:pt x="1412" y="388"/>
                    </a:cubicBezTo>
                    <a:cubicBezTo>
                      <a:pt x="1410" y="388"/>
                      <a:pt x="1407" y="389"/>
                      <a:pt x="1405" y="389"/>
                    </a:cubicBezTo>
                    <a:cubicBezTo>
                      <a:pt x="1373" y="408"/>
                      <a:pt x="1347" y="434"/>
                      <a:pt x="1328" y="466"/>
                    </a:cubicBezTo>
                    <a:cubicBezTo>
                      <a:pt x="1303" y="491"/>
                      <a:pt x="1271" y="523"/>
                      <a:pt x="1246" y="548"/>
                    </a:cubicBezTo>
                    <a:cubicBezTo>
                      <a:pt x="1144" y="663"/>
                      <a:pt x="1030" y="752"/>
                      <a:pt x="903" y="828"/>
                    </a:cubicBezTo>
                    <a:cubicBezTo>
                      <a:pt x="915" y="815"/>
                      <a:pt x="922" y="802"/>
                      <a:pt x="928" y="783"/>
                    </a:cubicBezTo>
                    <a:cubicBezTo>
                      <a:pt x="945" y="762"/>
                      <a:pt x="924" y="746"/>
                      <a:pt x="903" y="746"/>
                    </a:cubicBezTo>
                    <a:cubicBezTo>
                      <a:pt x="893" y="746"/>
                      <a:pt x="883" y="750"/>
                      <a:pt x="877" y="758"/>
                    </a:cubicBezTo>
                    <a:cubicBezTo>
                      <a:pt x="782" y="860"/>
                      <a:pt x="680" y="949"/>
                      <a:pt x="572" y="1031"/>
                    </a:cubicBezTo>
                    <a:cubicBezTo>
                      <a:pt x="502" y="1076"/>
                      <a:pt x="426" y="1120"/>
                      <a:pt x="343" y="1152"/>
                    </a:cubicBezTo>
                    <a:lnTo>
                      <a:pt x="356" y="1146"/>
                    </a:lnTo>
                    <a:cubicBezTo>
                      <a:pt x="407" y="1107"/>
                      <a:pt x="451" y="1063"/>
                      <a:pt x="483" y="1012"/>
                    </a:cubicBezTo>
                    <a:cubicBezTo>
                      <a:pt x="528" y="961"/>
                      <a:pt x="553" y="904"/>
                      <a:pt x="566" y="841"/>
                    </a:cubicBezTo>
                    <a:cubicBezTo>
                      <a:pt x="566" y="828"/>
                      <a:pt x="555" y="821"/>
                      <a:pt x="546" y="821"/>
                    </a:cubicBezTo>
                    <a:cubicBezTo>
                      <a:pt x="541" y="821"/>
                      <a:pt x="536" y="823"/>
                      <a:pt x="534" y="828"/>
                    </a:cubicBezTo>
                    <a:cubicBezTo>
                      <a:pt x="496" y="872"/>
                      <a:pt x="470" y="923"/>
                      <a:pt x="439" y="968"/>
                    </a:cubicBezTo>
                    <a:cubicBezTo>
                      <a:pt x="407" y="1018"/>
                      <a:pt x="369" y="1057"/>
                      <a:pt x="324" y="1101"/>
                    </a:cubicBezTo>
                    <a:cubicBezTo>
                      <a:pt x="235" y="1177"/>
                      <a:pt x="134" y="1235"/>
                      <a:pt x="19" y="1260"/>
                    </a:cubicBezTo>
                    <a:cubicBezTo>
                      <a:pt x="0" y="1260"/>
                      <a:pt x="0" y="1292"/>
                      <a:pt x="19" y="1292"/>
                    </a:cubicBezTo>
                    <a:cubicBezTo>
                      <a:pt x="76" y="1279"/>
                      <a:pt x="134" y="1260"/>
                      <a:pt x="191" y="1241"/>
                    </a:cubicBezTo>
                    <a:cubicBezTo>
                      <a:pt x="197" y="1247"/>
                      <a:pt x="203" y="1254"/>
                      <a:pt x="216" y="1254"/>
                    </a:cubicBezTo>
                    <a:cubicBezTo>
                      <a:pt x="356" y="1228"/>
                      <a:pt x="496" y="1171"/>
                      <a:pt x="623" y="1095"/>
                    </a:cubicBezTo>
                    <a:cubicBezTo>
                      <a:pt x="667" y="1057"/>
                      <a:pt x="718" y="1025"/>
                      <a:pt x="763" y="987"/>
                    </a:cubicBezTo>
                    <a:cubicBezTo>
                      <a:pt x="890" y="942"/>
                      <a:pt x="1017" y="879"/>
                      <a:pt x="1125" y="790"/>
                    </a:cubicBezTo>
                    <a:cubicBezTo>
                      <a:pt x="1176" y="752"/>
                      <a:pt x="1227" y="707"/>
                      <a:pt x="1277" y="663"/>
                    </a:cubicBezTo>
                    <a:cubicBezTo>
                      <a:pt x="1379" y="637"/>
                      <a:pt x="1481" y="593"/>
                      <a:pt x="1570" y="529"/>
                    </a:cubicBezTo>
                    <a:cubicBezTo>
                      <a:pt x="1621" y="497"/>
                      <a:pt x="1671" y="459"/>
                      <a:pt x="1716" y="415"/>
                    </a:cubicBezTo>
                    <a:cubicBezTo>
                      <a:pt x="1729" y="396"/>
                      <a:pt x="1748" y="383"/>
                      <a:pt x="1760" y="364"/>
                    </a:cubicBezTo>
                    <a:cubicBezTo>
                      <a:pt x="1773" y="345"/>
                      <a:pt x="1805" y="339"/>
                      <a:pt x="1830" y="326"/>
                    </a:cubicBezTo>
                    <a:cubicBezTo>
                      <a:pt x="1868" y="300"/>
                      <a:pt x="1907" y="275"/>
                      <a:pt x="1945" y="250"/>
                    </a:cubicBezTo>
                    <a:cubicBezTo>
                      <a:pt x="1983" y="218"/>
                      <a:pt x="2015" y="186"/>
                      <a:pt x="2053" y="161"/>
                    </a:cubicBezTo>
                    <a:lnTo>
                      <a:pt x="2104" y="103"/>
                    </a:lnTo>
                    <a:cubicBezTo>
                      <a:pt x="2129" y="84"/>
                      <a:pt x="2142" y="59"/>
                      <a:pt x="2142" y="33"/>
                    </a:cubicBezTo>
                    <a:cubicBezTo>
                      <a:pt x="2142" y="12"/>
                      <a:pt x="2129" y="0"/>
                      <a:pt x="2110"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593668" y="1797573"/>
                <a:ext cx="50909" cy="43104"/>
              </a:xfrm>
              <a:custGeom>
                <a:rect b="b" l="l" r="r" t="t"/>
                <a:pathLst>
                  <a:path extrusionOk="0" h="243" w="287">
                    <a:moveTo>
                      <a:pt x="249" y="0"/>
                    </a:moveTo>
                    <a:cubicBezTo>
                      <a:pt x="242" y="0"/>
                      <a:pt x="236" y="2"/>
                      <a:pt x="230" y="5"/>
                    </a:cubicBezTo>
                    <a:cubicBezTo>
                      <a:pt x="223" y="11"/>
                      <a:pt x="211" y="18"/>
                      <a:pt x="204" y="30"/>
                    </a:cubicBezTo>
                    <a:cubicBezTo>
                      <a:pt x="192" y="43"/>
                      <a:pt x="185" y="50"/>
                      <a:pt x="179" y="56"/>
                    </a:cubicBezTo>
                    <a:lnTo>
                      <a:pt x="166" y="75"/>
                    </a:lnTo>
                    <a:cubicBezTo>
                      <a:pt x="160" y="81"/>
                      <a:pt x="160" y="81"/>
                      <a:pt x="160" y="81"/>
                    </a:cubicBezTo>
                    <a:lnTo>
                      <a:pt x="134" y="107"/>
                    </a:lnTo>
                    <a:cubicBezTo>
                      <a:pt x="96" y="138"/>
                      <a:pt x="58" y="170"/>
                      <a:pt x="20" y="196"/>
                    </a:cubicBezTo>
                    <a:cubicBezTo>
                      <a:pt x="7" y="202"/>
                      <a:pt x="1" y="215"/>
                      <a:pt x="14" y="227"/>
                    </a:cubicBezTo>
                    <a:cubicBezTo>
                      <a:pt x="18" y="237"/>
                      <a:pt x="26" y="243"/>
                      <a:pt x="35" y="243"/>
                    </a:cubicBezTo>
                    <a:cubicBezTo>
                      <a:pt x="39" y="243"/>
                      <a:pt x="42" y="242"/>
                      <a:pt x="45" y="240"/>
                    </a:cubicBezTo>
                    <a:cubicBezTo>
                      <a:pt x="90" y="221"/>
                      <a:pt x="134" y="189"/>
                      <a:pt x="179" y="158"/>
                    </a:cubicBezTo>
                    <a:cubicBezTo>
                      <a:pt x="198" y="145"/>
                      <a:pt x="217" y="126"/>
                      <a:pt x="236" y="107"/>
                    </a:cubicBezTo>
                    <a:cubicBezTo>
                      <a:pt x="255" y="88"/>
                      <a:pt x="268" y="62"/>
                      <a:pt x="281" y="37"/>
                    </a:cubicBezTo>
                    <a:cubicBezTo>
                      <a:pt x="287" y="24"/>
                      <a:pt x="281" y="11"/>
                      <a:pt x="268" y="5"/>
                    </a:cubicBezTo>
                    <a:cubicBezTo>
                      <a:pt x="262" y="2"/>
                      <a:pt x="255" y="0"/>
                      <a:pt x="249"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525022" y="1848836"/>
                <a:ext cx="33880" cy="32816"/>
              </a:xfrm>
              <a:custGeom>
                <a:rect b="b" l="l" r="r" t="t"/>
                <a:pathLst>
                  <a:path extrusionOk="0" h="185" w="191">
                    <a:moveTo>
                      <a:pt x="172" y="0"/>
                    </a:moveTo>
                    <a:cubicBezTo>
                      <a:pt x="170" y="0"/>
                      <a:pt x="168" y="1"/>
                      <a:pt x="166" y="2"/>
                    </a:cubicBezTo>
                    <a:cubicBezTo>
                      <a:pt x="159" y="2"/>
                      <a:pt x="153" y="8"/>
                      <a:pt x="140" y="15"/>
                    </a:cubicBezTo>
                    <a:cubicBezTo>
                      <a:pt x="134" y="15"/>
                      <a:pt x="134" y="21"/>
                      <a:pt x="127" y="27"/>
                    </a:cubicBezTo>
                    <a:cubicBezTo>
                      <a:pt x="115" y="34"/>
                      <a:pt x="96" y="59"/>
                      <a:pt x="83" y="72"/>
                    </a:cubicBezTo>
                    <a:cubicBezTo>
                      <a:pt x="58" y="97"/>
                      <a:pt x="38" y="123"/>
                      <a:pt x="13" y="142"/>
                    </a:cubicBezTo>
                    <a:cubicBezTo>
                      <a:pt x="0" y="155"/>
                      <a:pt x="0" y="167"/>
                      <a:pt x="13" y="180"/>
                    </a:cubicBezTo>
                    <a:cubicBezTo>
                      <a:pt x="16" y="183"/>
                      <a:pt x="21" y="185"/>
                      <a:pt x="27" y="185"/>
                    </a:cubicBezTo>
                    <a:cubicBezTo>
                      <a:pt x="32" y="185"/>
                      <a:pt x="38" y="183"/>
                      <a:pt x="45" y="180"/>
                    </a:cubicBezTo>
                    <a:lnTo>
                      <a:pt x="121" y="104"/>
                    </a:lnTo>
                    <a:cubicBezTo>
                      <a:pt x="134" y="91"/>
                      <a:pt x="147" y="78"/>
                      <a:pt x="159" y="66"/>
                    </a:cubicBezTo>
                    <a:lnTo>
                      <a:pt x="178" y="46"/>
                    </a:lnTo>
                    <a:cubicBezTo>
                      <a:pt x="185" y="40"/>
                      <a:pt x="185" y="27"/>
                      <a:pt x="191" y="21"/>
                    </a:cubicBezTo>
                    <a:cubicBezTo>
                      <a:pt x="191" y="11"/>
                      <a:pt x="183" y="0"/>
                      <a:pt x="172"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450700" y="1893890"/>
                <a:ext cx="37073" cy="36718"/>
              </a:xfrm>
              <a:custGeom>
                <a:rect b="b" l="l" r="r" t="t"/>
                <a:pathLst>
                  <a:path extrusionOk="0" h="207" w="209">
                    <a:moveTo>
                      <a:pt x="191" y="1"/>
                    </a:moveTo>
                    <a:cubicBezTo>
                      <a:pt x="189" y="1"/>
                      <a:pt x="186" y="1"/>
                      <a:pt x="184" y="2"/>
                    </a:cubicBezTo>
                    <a:cubicBezTo>
                      <a:pt x="172" y="9"/>
                      <a:pt x="165" y="9"/>
                      <a:pt x="152" y="15"/>
                    </a:cubicBezTo>
                    <a:lnTo>
                      <a:pt x="133" y="40"/>
                    </a:lnTo>
                    <a:cubicBezTo>
                      <a:pt x="114" y="53"/>
                      <a:pt x="102" y="66"/>
                      <a:pt x="83" y="85"/>
                    </a:cubicBezTo>
                    <a:cubicBezTo>
                      <a:pt x="70" y="98"/>
                      <a:pt x="57" y="110"/>
                      <a:pt x="44" y="129"/>
                    </a:cubicBezTo>
                    <a:cubicBezTo>
                      <a:pt x="25" y="142"/>
                      <a:pt x="13" y="161"/>
                      <a:pt x="6" y="180"/>
                    </a:cubicBezTo>
                    <a:cubicBezTo>
                      <a:pt x="1" y="191"/>
                      <a:pt x="10" y="207"/>
                      <a:pt x="24" y="207"/>
                    </a:cubicBezTo>
                    <a:cubicBezTo>
                      <a:pt x="27" y="207"/>
                      <a:pt x="29" y="206"/>
                      <a:pt x="32" y="206"/>
                    </a:cubicBezTo>
                    <a:cubicBezTo>
                      <a:pt x="51" y="193"/>
                      <a:pt x="63" y="180"/>
                      <a:pt x="83" y="167"/>
                    </a:cubicBezTo>
                    <a:lnTo>
                      <a:pt x="127" y="123"/>
                    </a:lnTo>
                    <a:cubicBezTo>
                      <a:pt x="140" y="110"/>
                      <a:pt x="152" y="91"/>
                      <a:pt x="172" y="78"/>
                    </a:cubicBezTo>
                    <a:lnTo>
                      <a:pt x="191" y="53"/>
                    </a:lnTo>
                    <a:cubicBezTo>
                      <a:pt x="197" y="47"/>
                      <a:pt x="203" y="34"/>
                      <a:pt x="203" y="28"/>
                    </a:cubicBezTo>
                    <a:cubicBezTo>
                      <a:pt x="209" y="12"/>
                      <a:pt x="201" y="1"/>
                      <a:pt x="191"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p:nvPr/>
            </p:nvSpPr>
            <p:spPr>
              <a:xfrm>
                <a:off x="213190" y="2558714"/>
                <a:ext cx="217294" cy="332060"/>
              </a:xfrm>
              <a:custGeom>
                <a:rect b="b" l="l" r="r" t="t"/>
                <a:pathLst>
                  <a:path extrusionOk="0" h="1872" w="1225">
                    <a:moveTo>
                      <a:pt x="28" y="0"/>
                    </a:moveTo>
                    <a:cubicBezTo>
                      <a:pt x="15" y="0"/>
                      <a:pt x="0" y="10"/>
                      <a:pt x="4" y="23"/>
                    </a:cubicBezTo>
                    <a:cubicBezTo>
                      <a:pt x="87" y="442"/>
                      <a:pt x="246" y="842"/>
                      <a:pt x="456" y="1205"/>
                    </a:cubicBezTo>
                    <a:cubicBezTo>
                      <a:pt x="557" y="1395"/>
                      <a:pt x="678" y="1567"/>
                      <a:pt x="805" y="1732"/>
                    </a:cubicBezTo>
                    <a:cubicBezTo>
                      <a:pt x="862" y="1815"/>
                      <a:pt x="945" y="1859"/>
                      <a:pt x="1034" y="1872"/>
                    </a:cubicBezTo>
                    <a:cubicBezTo>
                      <a:pt x="1123" y="1859"/>
                      <a:pt x="1186" y="1789"/>
                      <a:pt x="1193" y="1707"/>
                    </a:cubicBezTo>
                    <a:cubicBezTo>
                      <a:pt x="1218" y="1586"/>
                      <a:pt x="1225" y="1459"/>
                      <a:pt x="1212" y="1338"/>
                    </a:cubicBezTo>
                    <a:cubicBezTo>
                      <a:pt x="1212" y="1205"/>
                      <a:pt x="1193" y="1071"/>
                      <a:pt x="1148" y="944"/>
                    </a:cubicBezTo>
                    <a:cubicBezTo>
                      <a:pt x="1143" y="933"/>
                      <a:pt x="1131" y="928"/>
                      <a:pt x="1119" y="928"/>
                    </a:cubicBezTo>
                    <a:cubicBezTo>
                      <a:pt x="1102" y="928"/>
                      <a:pt x="1085" y="938"/>
                      <a:pt x="1085" y="957"/>
                    </a:cubicBezTo>
                    <a:cubicBezTo>
                      <a:pt x="1078" y="1058"/>
                      <a:pt x="1091" y="1160"/>
                      <a:pt x="1097" y="1255"/>
                    </a:cubicBezTo>
                    <a:cubicBezTo>
                      <a:pt x="1104" y="1363"/>
                      <a:pt x="1104" y="1465"/>
                      <a:pt x="1097" y="1567"/>
                    </a:cubicBezTo>
                    <a:cubicBezTo>
                      <a:pt x="1097" y="1613"/>
                      <a:pt x="1103" y="1755"/>
                      <a:pt x="1031" y="1755"/>
                    </a:cubicBezTo>
                    <a:cubicBezTo>
                      <a:pt x="1024" y="1755"/>
                      <a:pt x="1017" y="1754"/>
                      <a:pt x="1008" y="1751"/>
                    </a:cubicBezTo>
                    <a:cubicBezTo>
                      <a:pt x="926" y="1732"/>
                      <a:pt x="875" y="1643"/>
                      <a:pt x="824" y="1580"/>
                    </a:cubicBezTo>
                    <a:cubicBezTo>
                      <a:pt x="602" y="1275"/>
                      <a:pt x="411" y="950"/>
                      <a:pt x="265" y="601"/>
                    </a:cubicBezTo>
                    <a:cubicBezTo>
                      <a:pt x="182" y="410"/>
                      <a:pt x="106" y="213"/>
                      <a:pt x="43" y="10"/>
                    </a:cubicBezTo>
                    <a:cubicBezTo>
                      <a:pt x="40" y="3"/>
                      <a:pt x="34" y="0"/>
                      <a:pt x="28"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884569" y="3343092"/>
                <a:ext cx="69002" cy="59423"/>
              </a:xfrm>
              <a:custGeom>
                <a:rect b="b" l="l" r="r" t="t"/>
                <a:pathLst>
                  <a:path extrusionOk="0" h="335" w="389">
                    <a:moveTo>
                      <a:pt x="275" y="1"/>
                    </a:moveTo>
                    <a:cubicBezTo>
                      <a:pt x="220" y="1"/>
                      <a:pt x="167" y="19"/>
                      <a:pt x="121" y="49"/>
                    </a:cubicBezTo>
                    <a:cubicBezTo>
                      <a:pt x="77" y="87"/>
                      <a:pt x="45" y="144"/>
                      <a:pt x="32" y="201"/>
                    </a:cubicBezTo>
                    <a:cubicBezTo>
                      <a:pt x="20" y="233"/>
                      <a:pt x="13" y="259"/>
                      <a:pt x="7" y="290"/>
                    </a:cubicBezTo>
                    <a:cubicBezTo>
                      <a:pt x="7" y="303"/>
                      <a:pt x="7" y="322"/>
                      <a:pt x="1" y="335"/>
                    </a:cubicBezTo>
                    <a:cubicBezTo>
                      <a:pt x="51" y="278"/>
                      <a:pt x="109" y="227"/>
                      <a:pt x="166" y="176"/>
                    </a:cubicBezTo>
                    <a:cubicBezTo>
                      <a:pt x="236" y="119"/>
                      <a:pt x="312" y="68"/>
                      <a:pt x="388" y="17"/>
                    </a:cubicBezTo>
                    <a:cubicBezTo>
                      <a:pt x="363" y="11"/>
                      <a:pt x="344" y="4"/>
                      <a:pt x="318" y="4"/>
                    </a:cubicBezTo>
                    <a:cubicBezTo>
                      <a:pt x="304" y="2"/>
                      <a:pt x="289" y="1"/>
                      <a:pt x="2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7"/>
              <p:cNvSpPr/>
              <p:nvPr/>
            </p:nvSpPr>
            <p:spPr>
              <a:xfrm>
                <a:off x="713221" y="3028241"/>
                <a:ext cx="243724" cy="423944"/>
              </a:xfrm>
              <a:custGeom>
                <a:rect b="b" l="l" r="r" t="t"/>
                <a:pathLst>
                  <a:path extrusionOk="0" h="2390" w="1374">
                    <a:moveTo>
                      <a:pt x="1373" y="0"/>
                    </a:moveTo>
                    <a:lnTo>
                      <a:pt x="1373" y="0"/>
                    </a:lnTo>
                    <a:cubicBezTo>
                      <a:pt x="1278" y="242"/>
                      <a:pt x="1151" y="477"/>
                      <a:pt x="909" y="578"/>
                    </a:cubicBezTo>
                    <a:cubicBezTo>
                      <a:pt x="906" y="579"/>
                      <a:pt x="903" y="580"/>
                      <a:pt x="899" y="580"/>
                    </a:cubicBezTo>
                    <a:cubicBezTo>
                      <a:pt x="878" y="580"/>
                      <a:pt x="859" y="562"/>
                      <a:pt x="865" y="540"/>
                    </a:cubicBezTo>
                    <a:lnTo>
                      <a:pt x="865" y="534"/>
                    </a:lnTo>
                    <a:cubicBezTo>
                      <a:pt x="757" y="769"/>
                      <a:pt x="611" y="992"/>
                      <a:pt x="439" y="1188"/>
                    </a:cubicBezTo>
                    <a:lnTo>
                      <a:pt x="414" y="1214"/>
                    </a:lnTo>
                    <a:cubicBezTo>
                      <a:pt x="382" y="1290"/>
                      <a:pt x="344" y="1366"/>
                      <a:pt x="293" y="1436"/>
                    </a:cubicBezTo>
                    <a:cubicBezTo>
                      <a:pt x="236" y="1525"/>
                      <a:pt x="172" y="1614"/>
                      <a:pt x="109" y="1697"/>
                    </a:cubicBezTo>
                    <a:cubicBezTo>
                      <a:pt x="77" y="1741"/>
                      <a:pt x="39" y="1779"/>
                      <a:pt x="7" y="1818"/>
                    </a:cubicBezTo>
                    <a:cubicBezTo>
                      <a:pt x="1" y="2008"/>
                      <a:pt x="7" y="2199"/>
                      <a:pt x="26" y="2390"/>
                    </a:cubicBezTo>
                    <a:cubicBezTo>
                      <a:pt x="191" y="2269"/>
                      <a:pt x="337" y="2123"/>
                      <a:pt x="471" y="1970"/>
                    </a:cubicBezTo>
                    <a:cubicBezTo>
                      <a:pt x="744" y="1633"/>
                      <a:pt x="954" y="1252"/>
                      <a:pt x="1106" y="852"/>
                    </a:cubicBezTo>
                    <a:cubicBezTo>
                      <a:pt x="1189" y="623"/>
                      <a:pt x="1265" y="388"/>
                      <a:pt x="1329" y="153"/>
                    </a:cubicBezTo>
                    <a:cubicBezTo>
                      <a:pt x="1348" y="102"/>
                      <a:pt x="1361" y="51"/>
                      <a:pt x="137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753841" y="3449698"/>
                <a:ext cx="79113" cy="35122"/>
              </a:xfrm>
              <a:custGeom>
                <a:rect b="b" l="l" r="r" t="t"/>
                <a:pathLst>
                  <a:path extrusionOk="0" h="198" w="446">
                    <a:moveTo>
                      <a:pt x="432" y="1"/>
                    </a:moveTo>
                    <a:lnTo>
                      <a:pt x="363" y="26"/>
                    </a:lnTo>
                    <a:cubicBezTo>
                      <a:pt x="312" y="39"/>
                      <a:pt x="255" y="58"/>
                      <a:pt x="197" y="71"/>
                    </a:cubicBezTo>
                    <a:cubicBezTo>
                      <a:pt x="147" y="83"/>
                      <a:pt x="89" y="96"/>
                      <a:pt x="32" y="109"/>
                    </a:cubicBezTo>
                    <a:lnTo>
                      <a:pt x="0" y="115"/>
                    </a:lnTo>
                    <a:cubicBezTo>
                      <a:pt x="19" y="141"/>
                      <a:pt x="38" y="166"/>
                      <a:pt x="58" y="198"/>
                    </a:cubicBezTo>
                    <a:cubicBezTo>
                      <a:pt x="77" y="185"/>
                      <a:pt x="102" y="172"/>
                      <a:pt x="127" y="166"/>
                    </a:cubicBezTo>
                    <a:cubicBezTo>
                      <a:pt x="166" y="147"/>
                      <a:pt x="204" y="134"/>
                      <a:pt x="248" y="122"/>
                    </a:cubicBezTo>
                    <a:cubicBezTo>
                      <a:pt x="286" y="109"/>
                      <a:pt x="324" y="96"/>
                      <a:pt x="363" y="83"/>
                    </a:cubicBezTo>
                    <a:cubicBezTo>
                      <a:pt x="388" y="71"/>
                      <a:pt x="420" y="58"/>
                      <a:pt x="445" y="52"/>
                    </a:cubicBezTo>
                    <a:cubicBezTo>
                      <a:pt x="439" y="39"/>
                      <a:pt x="439" y="20"/>
                      <a:pt x="4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550919" y="3176886"/>
                <a:ext cx="185010" cy="293568"/>
              </a:xfrm>
              <a:custGeom>
                <a:rect b="b" l="l" r="r" t="t"/>
                <a:pathLst>
                  <a:path extrusionOk="0" h="1655" w="1043">
                    <a:moveTo>
                      <a:pt x="916" y="1"/>
                    </a:moveTo>
                    <a:lnTo>
                      <a:pt x="916" y="1"/>
                    </a:lnTo>
                    <a:cubicBezTo>
                      <a:pt x="884" y="52"/>
                      <a:pt x="852" y="103"/>
                      <a:pt x="820" y="147"/>
                    </a:cubicBezTo>
                    <a:cubicBezTo>
                      <a:pt x="712" y="306"/>
                      <a:pt x="598" y="465"/>
                      <a:pt x="483" y="617"/>
                    </a:cubicBezTo>
                    <a:cubicBezTo>
                      <a:pt x="375" y="770"/>
                      <a:pt x="255" y="910"/>
                      <a:pt x="128" y="1050"/>
                    </a:cubicBezTo>
                    <a:cubicBezTo>
                      <a:pt x="121" y="1056"/>
                      <a:pt x="115" y="1062"/>
                      <a:pt x="109" y="1069"/>
                    </a:cubicBezTo>
                    <a:cubicBezTo>
                      <a:pt x="64" y="1247"/>
                      <a:pt x="1" y="1418"/>
                      <a:pt x="1" y="1609"/>
                    </a:cubicBezTo>
                    <a:cubicBezTo>
                      <a:pt x="1" y="1621"/>
                      <a:pt x="1" y="1647"/>
                      <a:pt x="7" y="1653"/>
                    </a:cubicBezTo>
                    <a:cubicBezTo>
                      <a:pt x="8" y="1654"/>
                      <a:pt x="9" y="1654"/>
                      <a:pt x="11" y="1654"/>
                    </a:cubicBezTo>
                    <a:cubicBezTo>
                      <a:pt x="26" y="1654"/>
                      <a:pt x="58" y="1627"/>
                      <a:pt x="64" y="1621"/>
                    </a:cubicBezTo>
                    <a:cubicBezTo>
                      <a:pt x="96" y="1596"/>
                      <a:pt x="128" y="1577"/>
                      <a:pt x="153" y="1552"/>
                    </a:cubicBezTo>
                    <a:cubicBezTo>
                      <a:pt x="217" y="1501"/>
                      <a:pt x="280" y="1450"/>
                      <a:pt x="344" y="1399"/>
                    </a:cubicBezTo>
                    <a:cubicBezTo>
                      <a:pt x="471" y="1291"/>
                      <a:pt x="585" y="1177"/>
                      <a:pt x="700" y="1050"/>
                    </a:cubicBezTo>
                    <a:cubicBezTo>
                      <a:pt x="808" y="935"/>
                      <a:pt x="903" y="808"/>
                      <a:pt x="998" y="675"/>
                    </a:cubicBezTo>
                    <a:cubicBezTo>
                      <a:pt x="1011" y="656"/>
                      <a:pt x="1030" y="636"/>
                      <a:pt x="1043" y="617"/>
                    </a:cubicBezTo>
                    <a:cubicBezTo>
                      <a:pt x="1030" y="617"/>
                      <a:pt x="1024" y="624"/>
                      <a:pt x="1017" y="624"/>
                    </a:cubicBezTo>
                    <a:cubicBezTo>
                      <a:pt x="1006" y="626"/>
                      <a:pt x="995" y="627"/>
                      <a:pt x="984" y="627"/>
                    </a:cubicBezTo>
                    <a:cubicBezTo>
                      <a:pt x="877" y="627"/>
                      <a:pt x="814" y="517"/>
                      <a:pt x="820" y="408"/>
                    </a:cubicBezTo>
                    <a:cubicBezTo>
                      <a:pt x="827" y="338"/>
                      <a:pt x="846" y="268"/>
                      <a:pt x="865" y="198"/>
                    </a:cubicBezTo>
                    <a:lnTo>
                      <a:pt x="916" y="1"/>
                    </a:ln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710915" y="1719525"/>
                <a:ext cx="267315" cy="44168"/>
              </a:xfrm>
              <a:custGeom>
                <a:rect b="b" l="l" r="r" t="t"/>
                <a:pathLst>
                  <a:path extrusionOk="0" h="249" w="1507">
                    <a:moveTo>
                      <a:pt x="1418" y="108"/>
                    </a:moveTo>
                    <a:cubicBezTo>
                      <a:pt x="1348" y="134"/>
                      <a:pt x="1278" y="153"/>
                      <a:pt x="1202" y="172"/>
                    </a:cubicBezTo>
                    <a:cubicBezTo>
                      <a:pt x="1062" y="210"/>
                      <a:pt x="922" y="229"/>
                      <a:pt x="776" y="242"/>
                    </a:cubicBezTo>
                    <a:cubicBezTo>
                      <a:pt x="636" y="248"/>
                      <a:pt x="490" y="242"/>
                      <a:pt x="344" y="223"/>
                    </a:cubicBezTo>
                    <a:cubicBezTo>
                      <a:pt x="274" y="210"/>
                      <a:pt x="211" y="197"/>
                      <a:pt x="141" y="184"/>
                    </a:cubicBezTo>
                    <a:cubicBezTo>
                      <a:pt x="96" y="172"/>
                      <a:pt x="45" y="159"/>
                      <a:pt x="1" y="153"/>
                    </a:cubicBezTo>
                    <a:cubicBezTo>
                      <a:pt x="242" y="51"/>
                      <a:pt x="503" y="0"/>
                      <a:pt x="763" y="13"/>
                    </a:cubicBezTo>
                    <a:cubicBezTo>
                      <a:pt x="910" y="13"/>
                      <a:pt x="1056" y="26"/>
                      <a:pt x="1196" y="38"/>
                    </a:cubicBezTo>
                    <a:cubicBezTo>
                      <a:pt x="1304" y="45"/>
                      <a:pt x="1405" y="57"/>
                      <a:pt x="1507" y="70"/>
                    </a:cubicBezTo>
                    <a:cubicBezTo>
                      <a:pt x="1482" y="83"/>
                      <a:pt x="1450" y="96"/>
                      <a:pt x="1418" y="1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723332" y="1610081"/>
                <a:ext cx="284344" cy="116363"/>
              </a:xfrm>
              <a:custGeom>
                <a:rect b="b" l="l" r="r" t="t"/>
                <a:pathLst>
                  <a:path extrusionOk="0" h="656" w="1603">
                    <a:moveTo>
                      <a:pt x="477" y="14"/>
                    </a:moveTo>
                    <a:cubicBezTo>
                      <a:pt x="585" y="39"/>
                      <a:pt x="687" y="77"/>
                      <a:pt x="782" y="128"/>
                    </a:cubicBezTo>
                    <a:cubicBezTo>
                      <a:pt x="986" y="211"/>
                      <a:pt x="1183" y="312"/>
                      <a:pt x="1367" y="427"/>
                    </a:cubicBezTo>
                    <a:cubicBezTo>
                      <a:pt x="1412" y="452"/>
                      <a:pt x="1456" y="484"/>
                      <a:pt x="1501" y="516"/>
                    </a:cubicBezTo>
                    <a:cubicBezTo>
                      <a:pt x="1520" y="528"/>
                      <a:pt x="1539" y="541"/>
                      <a:pt x="1564" y="560"/>
                    </a:cubicBezTo>
                    <a:cubicBezTo>
                      <a:pt x="1570" y="566"/>
                      <a:pt x="1583" y="573"/>
                      <a:pt x="1589" y="579"/>
                    </a:cubicBezTo>
                    <a:lnTo>
                      <a:pt x="1602" y="592"/>
                    </a:lnTo>
                    <a:lnTo>
                      <a:pt x="1602" y="592"/>
                    </a:lnTo>
                    <a:cubicBezTo>
                      <a:pt x="1570" y="611"/>
                      <a:pt x="1507" y="592"/>
                      <a:pt x="1475" y="592"/>
                    </a:cubicBezTo>
                    <a:lnTo>
                      <a:pt x="1284" y="573"/>
                    </a:lnTo>
                    <a:cubicBezTo>
                      <a:pt x="1056" y="547"/>
                      <a:pt x="827" y="535"/>
                      <a:pt x="598" y="535"/>
                    </a:cubicBezTo>
                    <a:cubicBezTo>
                      <a:pt x="395" y="541"/>
                      <a:pt x="191" y="579"/>
                      <a:pt x="1" y="655"/>
                    </a:cubicBezTo>
                    <a:cubicBezTo>
                      <a:pt x="83" y="560"/>
                      <a:pt x="223" y="509"/>
                      <a:pt x="287" y="401"/>
                    </a:cubicBezTo>
                    <a:cubicBezTo>
                      <a:pt x="319" y="338"/>
                      <a:pt x="319" y="261"/>
                      <a:pt x="293" y="198"/>
                    </a:cubicBezTo>
                    <a:cubicBezTo>
                      <a:pt x="306" y="160"/>
                      <a:pt x="306" y="115"/>
                      <a:pt x="293" y="71"/>
                    </a:cubicBezTo>
                    <a:cubicBezTo>
                      <a:pt x="299" y="58"/>
                      <a:pt x="306" y="52"/>
                      <a:pt x="319" y="45"/>
                    </a:cubicBezTo>
                    <a:cubicBezTo>
                      <a:pt x="363" y="14"/>
                      <a:pt x="420" y="1"/>
                      <a:pt x="477" y="1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7"/>
              <p:cNvSpPr/>
              <p:nvPr/>
            </p:nvSpPr>
            <p:spPr>
              <a:xfrm>
                <a:off x="170973" y="1431990"/>
                <a:ext cx="1419" cy="1419"/>
              </a:xfrm>
              <a:custGeom>
                <a:rect b="b" l="l" r="r" t="t"/>
                <a:pathLst>
                  <a:path extrusionOk="0" h="8" w="8">
                    <a:moveTo>
                      <a:pt x="7" y="1"/>
                    </a:moveTo>
                    <a:cubicBezTo>
                      <a:pt x="1" y="1"/>
                      <a:pt x="1" y="7"/>
                      <a:pt x="1" y="7"/>
                    </a:cubicBezTo>
                    <a:lnTo>
                      <a:pt x="7" y="1"/>
                    </a:ln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87605" y="2219916"/>
                <a:ext cx="4789" cy="5854"/>
              </a:xfrm>
              <a:custGeom>
                <a:rect b="b" l="l" r="r" t="t"/>
                <a:pathLst>
                  <a:path extrusionOk="0" h="33" w="27">
                    <a:moveTo>
                      <a:pt x="13" y="1"/>
                    </a:moveTo>
                    <a:lnTo>
                      <a:pt x="1" y="33"/>
                    </a:lnTo>
                    <a:lnTo>
                      <a:pt x="1" y="33"/>
                    </a:lnTo>
                    <a:lnTo>
                      <a:pt x="26" y="7"/>
                    </a:lnTo>
                    <a:cubicBezTo>
                      <a:pt x="20" y="7"/>
                      <a:pt x="13" y="1"/>
                      <a:pt x="13"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7"/>
              <p:cNvSpPr/>
              <p:nvPr/>
            </p:nvSpPr>
            <p:spPr>
              <a:xfrm>
                <a:off x="229686" y="3304423"/>
                <a:ext cx="131973" cy="147760"/>
              </a:xfrm>
              <a:custGeom>
                <a:rect b="b" l="l" r="r" t="t"/>
                <a:pathLst>
                  <a:path extrusionOk="0" h="833" w="744">
                    <a:moveTo>
                      <a:pt x="0" y="0"/>
                    </a:moveTo>
                    <a:lnTo>
                      <a:pt x="0" y="0"/>
                    </a:lnTo>
                    <a:cubicBezTo>
                      <a:pt x="51" y="76"/>
                      <a:pt x="102" y="153"/>
                      <a:pt x="159" y="229"/>
                    </a:cubicBezTo>
                    <a:cubicBezTo>
                      <a:pt x="261" y="375"/>
                      <a:pt x="369" y="508"/>
                      <a:pt x="477" y="642"/>
                    </a:cubicBezTo>
                    <a:lnTo>
                      <a:pt x="566" y="737"/>
                    </a:lnTo>
                    <a:cubicBezTo>
                      <a:pt x="591" y="775"/>
                      <a:pt x="630" y="801"/>
                      <a:pt x="668" y="826"/>
                    </a:cubicBezTo>
                    <a:cubicBezTo>
                      <a:pt x="674" y="833"/>
                      <a:pt x="680" y="833"/>
                      <a:pt x="687" y="833"/>
                    </a:cubicBezTo>
                    <a:cubicBezTo>
                      <a:pt x="680" y="813"/>
                      <a:pt x="668" y="788"/>
                      <a:pt x="661" y="769"/>
                    </a:cubicBezTo>
                    <a:cubicBezTo>
                      <a:pt x="653" y="744"/>
                      <a:pt x="672" y="728"/>
                      <a:pt x="689" y="728"/>
                    </a:cubicBezTo>
                    <a:cubicBezTo>
                      <a:pt x="699" y="728"/>
                      <a:pt x="708" y="732"/>
                      <a:pt x="712" y="744"/>
                    </a:cubicBezTo>
                    <a:cubicBezTo>
                      <a:pt x="718" y="763"/>
                      <a:pt x="725" y="775"/>
                      <a:pt x="738" y="788"/>
                    </a:cubicBezTo>
                    <a:cubicBezTo>
                      <a:pt x="744" y="737"/>
                      <a:pt x="744" y="686"/>
                      <a:pt x="738" y="629"/>
                    </a:cubicBezTo>
                    <a:cubicBezTo>
                      <a:pt x="738" y="629"/>
                      <a:pt x="738" y="623"/>
                      <a:pt x="738" y="616"/>
                    </a:cubicBezTo>
                    <a:cubicBezTo>
                      <a:pt x="706" y="572"/>
                      <a:pt x="674" y="534"/>
                      <a:pt x="642" y="496"/>
                    </a:cubicBezTo>
                    <a:cubicBezTo>
                      <a:pt x="636" y="483"/>
                      <a:pt x="642" y="464"/>
                      <a:pt x="655" y="451"/>
                    </a:cubicBezTo>
                    <a:cubicBezTo>
                      <a:pt x="413" y="343"/>
                      <a:pt x="185" y="191"/>
                      <a:pt x="0"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104634" y="3550096"/>
                <a:ext cx="64390" cy="25011"/>
              </a:xfrm>
              <a:custGeom>
                <a:rect b="b" l="l" r="r" t="t"/>
                <a:pathLst>
                  <a:path extrusionOk="0" h="141" w="363">
                    <a:moveTo>
                      <a:pt x="212" y="0"/>
                    </a:moveTo>
                    <a:cubicBezTo>
                      <a:pt x="184" y="0"/>
                      <a:pt x="155" y="4"/>
                      <a:pt x="127" y="13"/>
                    </a:cubicBezTo>
                    <a:cubicBezTo>
                      <a:pt x="64" y="32"/>
                      <a:pt x="19" y="83"/>
                      <a:pt x="0" y="140"/>
                    </a:cubicBezTo>
                    <a:cubicBezTo>
                      <a:pt x="25" y="134"/>
                      <a:pt x="57" y="134"/>
                      <a:pt x="89" y="128"/>
                    </a:cubicBezTo>
                    <a:cubicBezTo>
                      <a:pt x="133" y="128"/>
                      <a:pt x="178" y="121"/>
                      <a:pt x="222" y="121"/>
                    </a:cubicBezTo>
                    <a:cubicBezTo>
                      <a:pt x="233" y="119"/>
                      <a:pt x="243" y="119"/>
                      <a:pt x="254" y="119"/>
                    </a:cubicBezTo>
                    <a:cubicBezTo>
                      <a:pt x="284" y="119"/>
                      <a:pt x="315" y="125"/>
                      <a:pt x="343" y="134"/>
                    </a:cubicBezTo>
                    <a:cubicBezTo>
                      <a:pt x="337" y="121"/>
                      <a:pt x="337" y="115"/>
                      <a:pt x="337" y="102"/>
                    </a:cubicBezTo>
                    <a:cubicBezTo>
                      <a:pt x="337" y="83"/>
                      <a:pt x="350" y="58"/>
                      <a:pt x="362" y="45"/>
                    </a:cubicBezTo>
                    <a:cubicBezTo>
                      <a:pt x="316" y="16"/>
                      <a:pt x="265" y="0"/>
                      <a:pt x="2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7"/>
              <p:cNvSpPr/>
              <p:nvPr/>
            </p:nvSpPr>
            <p:spPr>
              <a:xfrm>
                <a:off x="-411717" y="3637367"/>
                <a:ext cx="571704" cy="293923"/>
              </a:xfrm>
              <a:custGeom>
                <a:rect b="b" l="l" r="r" t="t"/>
                <a:pathLst>
                  <a:path extrusionOk="0" h="1657" w="3223">
                    <a:moveTo>
                      <a:pt x="3041" y="0"/>
                    </a:moveTo>
                    <a:cubicBezTo>
                      <a:pt x="3011" y="0"/>
                      <a:pt x="2980" y="4"/>
                      <a:pt x="2949" y="10"/>
                    </a:cubicBezTo>
                    <a:cubicBezTo>
                      <a:pt x="2975" y="23"/>
                      <a:pt x="2987" y="49"/>
                      <a:pt x="2968" y="68"/>
                    </a:cubicBezTo>
                    <a:cubicBezTo>
                      <a:pt x="2930" y="112"/>
                      <a:pt x="2879" y="144"/>
                      <a:pt x="2822" y="163"/>
                    </a:cubicBezTo>
                    <a:lnTo>
                      <a:pt x="2663" y="246"/>
                    </a:lnTo>
                    <a:lnTo>
                      <a:pt x="2320" y="404"/>
                    </a:lnTo>
                    <a:lnTo>
                      <a:pt x="1138" y="983"/>
                    </a:lnTo>
                    <a:lnTo>
                      <a:pt x="541" y="1275"/>
                    </a:lnTo>
                    <a:cubicBezTo>
                      <a:pt x="369" y="1358"/>
                      <a:pt x="198" y="1447"/>
                      <a:pt x="20" y="1523"/>
                    </a:cubicBezTo>
                    <a:cubicBezTo>
                      <a:pt x="26" y="1529"/>
                      <a:pt x="26" y="1542"/>
                      <a:pt x="26" y="1548"/>
                    </a:cubicBezTo>
                    <a:lnTo>
                      <a:pt x="1" y="1656"/>
                    </a:lnTo>
                    <a:cubicBezTo>
                      <a:pt x="229" y="1536"/>
                      <a:pt x="458" y="1415"/>
                      <a:pt x="693" y="1300"/>
                    </a:cubicBezTo>
                    <a:cubicBezTo>
                      <a:pt x="1119" y="1084"/>
                      <a:pt x="1557" y="875"/>
                      <a:pt x="1990" y="659"/>
                    </a:cubicBezTo>
                    <a:lnTo>
                      <a:pt x="2638" y="341"/>
                    </a:lnTo>
                    <a:cubicBezTo>
                      <a:pt x="2835" y="246"/>
                      <a:pt x="3025" y="150"/>
                      <a:pt x="3222" y="61"/>
                    </a:cubicBezTo>
                    <a:lnTo>
                      <a:pt x="3203" y="42"/>
                    </a:lnTo>
                    <a:cubicBezTo>
                      <a:pt x="3153" y="13"/>
                      <a:pt x="3098" y="0"/>
                      <a:pt x="3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7"/>
              <p:cNvSpPr/>
              <p:nvPr/>
            </p:nvSpPr>
            <p:spPr>
              <a:xfrm>
                <a:off x="-358681" y="3659362"/>
                <a:ext cx="548999" cy="253834"/>
              </a:xfrm>
              <a:custGeom>
                <a:rect b="b" l="l" r="r" t="t"/>
                <a:pathLst>
                  <a:path extrusionOk="0" h="1431" w="3095">
                    <a:moveTo>
                      <a:pt x="3000" y="1"/>
                    </a:moveTo>
                    <a:cubicBezTo>
                      <a:pt x="2765" y="122"/>
                      <a:pt x="2523" y="230"/>
                      <a:pt x="2288" y="344"/>
                    </a:cubicBezTo>
                    <a:cubicBezTo>
                      <a:pt x="1849" y="554"/>
                      <a:pt x="1417" y="763"/>
                      <a:pt x="985" y="973"/>
                    </a:cubicBezTo>
                    <a:cubicBezTo>
                      <a:pt x="655" y="1126"/>
                      <a:pt x="331" y="1285"/>
                      <a:pt x="0" y="1431"/>
                    </a:cubicBezTo>
                    <a:cubicBezTo>
                      <a:pt x="134" y="1386"/>
                      <a:pt x="267" y="1335"/>
                      <a:pt x="401" y="1291"/>
                    </a:cubicBezTo>
                    <a:cubicBezTo>
                      <a:pt x="1309" y="948"/>
                      <a:pt x="2199" y="554"/>
                      <a:pt x="3070" y="122"/>
                    </a:cubicBezTo>
                    <a:cubicBezTo>
                      <a:pt x="3074" y="122"/>
                      <a:pt x="3078" y="119"/>
                      <a:pt x="3084" y="119"/>
                    </a:cubicBezTo>
                    <a:cubicBezTo>
                      <a:pt x="3087" y="119"/>
                      <a:pt x="3091" y="119"/>
                      <a:pt x="3095" y="122"/>
                    </a:cubicBezTo>
                    <a:cubicBezTo>
                      <a:pt x="3089" y="77"/>
                      <a:pt x="3082" y="39"/>
                      <a:pt x="3070" y="1"/>
                    </a:cubicBezTo>
                    <a:cubicBezTo>
                      <a:pt x="3060" y="10"/>
                      <a:pt x="3048" y="16"/>
                      <a:pt x="3036" y="16"/>
                    </a:cubicBezTo>
                    <a:cubicBezTo>
                      <a:pt x="3032" y="16"/>
                      <a:pt x="3028" y="15"/>
                      <a:pt x="3025" y="14"/>
                    </a:cubicBezTo>
                    <a:cubicBezTo>
                      <a:pt x="3012" y="7"/>
                      <a:pt x="3006" y="7"/>
                      <a:pt x="30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83171" y="3439587"/>
                <a:ext cx="250464" cy="327980"/>
              </a:xfrm>
              <a:custGeom>
                <a:rect b="b" l="l" r="r" t="t"/>
                <a:pathLst>
                  <a:path extrusionOk="0" h="1849" w="1412">
                    <a:moveTo>
                      <a:pt x="1271" y="1"/>
                    </a:moveTo>
                    <a:cubicBezTo>
                      <a:pt x="1227" y="77"/>
                      <a:pt x="1170" y="147"/>
                      <a:pt x="1106" y="204"/>
                    </a:cubicBezTo>
                    <a:cubicBezTo>
                      <a:pt x="1042" y="274"/>
                      <a:pt x="979" y="337"/>
                      <a:pt x="915" y="407"/>
                    </a:cubicBezTo>
                    <a:cubicBezTo>
                      <a:pt x="845" y="477"/>
                      <a:pt x="782" y="541"/>
                      <a:pt x="712" y="611"/>
                    </a:cubicBezTo>
                    <a:lnTo>
                      <a:pt x="617" y="693"/>
                    </a:lnTo>
                    <a:cubicBezTo>
                      <a:pt x="617" y="706"/>
                      <a:pt x="604" y="712"/>
                      <a:pt x="591" y="719"/>
                    </a:cubicBezTo>
                    <a:cubicBezTo>
                      <a:pt x="572" y="751"/>
                      <a:pt x="534" y="770"/>
                      <a:pt x="490" y="776"/>
                    </a:cubicBezTo>
                    <a:cubicBezTo>
                      <a:pt x="483" y="776"/>
                      <a:pt x="477" y="770"/>
                      <a:pt x="471" y="770"/>
                    </a:cubicBezTo>
                    <a:cubicBezTo>
                      <a:pt x="477" y="776"/>
                      <a:pt x="471" y="782"/>
                      <a:pt x="464" y="789"/>
                    </a:cubicBezTo>
                    <a:cubicBezTo>
                      <a:pt x="432" y="808"/>
                      <a:pt x="401" y="820"/>
                      <a:pt x="362" y="827"/>
                    </a:cubicBezTo>
                    <a:cubicBezTo>
                      <a:pt x="324" y="833"/>
                      <a:pt x="286" y="839"/>
                      <a:pt x="248" y="846"/>
                    </a:cubicBezTo>
                    <a:cubicBezTo>
                      <a:pt x="204" y="846"/>
                      <a:pt x="153" y="852"/>
                      <a:pt x="108" y="865"/>
                    </a:cubicBezTo>
                    <a:cubicBezTo>
                      <a:pt x="102" y="890"/>
                      <a:pt x="89" y="903"/>
                      <a:pt x="64" y="909"/>
                    </a:cubicBezTo>
                    <a:lnTo>
                      <a:pt x="45" y="909"/>
                    </a:lnTo>
                    <a:cubicBezTo>
                      <a:pt x="13" y="954"/>
                      <a:pt x="0" y="1011"/>
                      <a:pt x="7" y="1068"/>
                    </a:cubicBezTo>
                    <a:cubicBezTo>
                      <a:pt x="79" y="1018"/>
                      <a:pt x="162" y="997"/>
                      <a:pt x="245" y="997"/>
                    </a:cubicBezTo>
                    <a:cubicBezTo>
                      <a:pt x="257" y="997"/>
                      <a:pt x="268" y="998"/>
                      <a:pt x="280" y="998"/>
                    </a:cubicBezTo>
                    <a:cubicBezTo>
                      <a:pt x="343" y="1005"/>
                      <a:pt x="407" y="1024"/>
                      <a:pt x="464" y="1062"/>
                    </a:cubicBezTo>
                    <a:cubicBezTo>
                      <a:pt x="490" y="1075"/>
                      <a:pt x="515" y="1094"/>
                      <a:pt x="540" y="1119"/>
                    </a:cubicBezTo>
                    <a:lnTo>
                      <a:pt x="547" y="1125"/>
                    </a:lnTo>
                    <a:cubicBezTo>
                      <a:pt x="542" y="1103"/>
                      <a:pt x="563" y="1081"/>
                      <a:pt x="585" y="1081"/>
                    </a:cubicBezTo>
                    <a:cubicBezTo>
                      <a:pt x="594" y="1081"/>
                      <a:pt x="603" y="1084"/>
                      <a:pt x="610" y="1094"/>
                    </a:cubicBezTo>
                    <a:cubicBezTo>
                      <a:pt x="699" y="1233"/>
                      <a:pt x="731" y="1399"/>
                      <a:pt x="699" y="1564"/>
                    </a:cubicBezTo>
                    <a:cubicBezTo>
                      <a:pt x="687" y="1640"/>
                      <a:pt x="636" y="1729"/>
                      <a:pt x="661" y="1799"/>
                    </a:cubicBezTo>
                    <a:cubicBezTo>
                      <a:pt x="671" y="1835"/>
                      <a:pt x="690" y="1848"/>
                      <a:pt x="713" y="1848"/>
                    </a:cubicBezTo>
                    <a:cubicBezTo>
                      <a:pt x="750" y="1848"/>
                      <a:pt x="796" y="1812"/>
                      <a:pt x="820" y="1780"/>
                    </a:cubicBezTo>
                    <a:cubicBezTo>
                      <a:pt x="896" y="1659"/>
                      <a:pt x="928" y="1513"/>
                      <a:pt x="915" y="1367"/>
                    </a:cubicBezTo>
                    <a:cubicBezTo>
                      <a:pt x="903" y="1221"/>
                      <a:pt x="852" y="1081"/>
                      <a:pt x="763" y="960"/>
                    </a:cubicBezTo>
                    <a:lnTo>
                      <a:pt x="763" y="954"/>
                    </a:lnTo>
                    <a:cubicBezTo>
                      <a:pt x="761" y="954"/>
                      <a:pt x="758" y="955"/>
                      <a:pt x="756" y="955"/>
                    </a:cubicBezTo>
                    <a:cubicBezTo>
                      <a:pt x="734" y="955"/>
                      <a:pt x="719" y="927"/>
                      <a:pt x="731" y="909"/>
                    </a:cubicBezTo>
                    <a:cubicBezTo>
                      <a:pt x="782" y="839"/>
                      <a:pt x="833" y="770"/>
                      <a:pt x="896" y="706"/>
                    </a:cubicBezTo>
                    <a:cubicBezTo>
                      <a:pt x="947" y="649"/>
                      <a:pt x="998" y="585"/>
                      <a:pt x="1055" y="528"/>
                    </a:cubicBezTo>
                    <a:cubicBezTo>
                      <a:pt x="1170" y="401"/>
                      <a:pt x="1278" y="274"/>
                      <a:pt x="1398" y="153"/>
                    </a:cubicBezTo>
                    <a:lnTo>
                      <a:pt x="1411" y="140"/>
                    </a:lnTo>
                    <a:cubicBezTo>
                      <a:pt x="1373" y="109"/>
                      <a:pt x="1335" y="77"/>
                      <a:pt x="1303" y="32"/>
                    </a:cubicBezTo>
                    <a:lnTo>
                      <a:pt x="12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242102" y="3562512"/>
                <a:ext cx="171529" cy="101640"/>
              </a:xfrm>
              <a:custGeom>
                <a:rect b="b" l="l" r="r" t="t"/>
                <a:pathLst>
                  <a:path extrusionOk="0" h="573" w="967">
                    <a:moveTo>
                      <a:pt x="865" y="0"/>
                    </a:moveTo>
                    <a:lnTo>
                      <a:pt x="426" y="140"/>
                    </a:lnTo>
                    <a:cubicBezTo>
                      <a:pt x="286" y="191"/>
                      <a:pt x="146" y="235"/>
                      <a:pt x="0" y="267"/>
                    </a:cubicBezTo>
                    <a:cubicBezTo>
                      <a:pt x="19" y="305"/>
                      <a:pt x="38" y="337"/>
                      <a:pt x="57" y="375"/>
                    </a:cubicBezTo>
                    <a:cubicBezTo>
                      <a:pt x="108" y="350"/>
                      <a:pt x="166" y="331"/>
                      <a:pt x="223" y="318"/>
                    </a:cubicBezTo>
                    <a:lnTo>
                      <a:pt x="439" y="261"/>
                    </a:lnTo>
                    <a:cubicBezTo>
                      <a:pt x="509" y="242"/>
                      <a:pt x="585" y="216"/>
                      <a:pt x="655" y="197"/>
                    </a:cubicBezTo>
                    <a:cubicBezTo>
                      <a:pt x="718" y="166"/>
                      <a:pt x="788" y="146"/>
                      <a:pt x="858" y="140"/>
                    </a:cubicBezTo>
                    <a:cubicBezTo>
                      <a:pt x="890" y="146"/>
                      <a:pt x="903" y="185"/>
                      <a:pt x="877" y="204"/>
                    </a:cubicBezTo>
                    <a:cubicBezTo>
                      <a:pt x="845" y="223"/>
                      <a:pt x="814" y="242"/>
                      <a:pt x="782" y="248"/>
                    </a:cubicBezTo>
                    <a:lnTo>
                      <a:pt x="674" y="280"/>
                    </a:lnTo>
                    <a:lnTo>
                      <a:pt x="464" y="337"/>
                    </a:lnTo>
                    <a:cubicBezTo>
                      <a:pt x="394" y="363"/>
                      <a:pt x="324" y="382"/>
                      <a:pt x="254" y="394"/>
                    </a:cubicBezTo>
                    <a:cubicBezTo>
                      <a:pt x="197" y="413"/>
                      <a:pt x="140" y="426"/>
                      <a:pt x="77" y="432"/>
                    </a:cubicBezTo>
                    <a:cubicBezTo>
                      <a:pt x="96" y="477"/>
                      <a:pt x="108" y="528"/>
                      <a:pt x="115" y="572"/>
                    </a:cubicBezTo>
                    <a:cubicBezTo>
                      <a:pt x="185" y="540"/>
                      <a:pt x="248" y="515"/>
                      <a:pt x="318" y="490"/>
                    </a:cubicBezTo>
                    <a:cubicBezTo>
                      <a:pt x="388" y="464"/>
                      <a:pt x="464" y="439"/>
                      <a:pt x="540" y="407"/>
                    </a:cubicBezTo>
                    <a:cubicBezTo>
                      <a:pt x="610" y="382"/>
                      <a:pt x="687" y="363"/>
                      <a:pt x="757" y="337"/>
                    </a:cubicBezTo>
                    <a:cubicBezTo>
                      <a:pt x="826" y="312"/>
                      <a:pt x="896" y="293"/>
                      <a:pt x="966" y="274"/>
                    </a:cubicBezTo>
                    <a:cubicBezTo>
                      <a:pt x="934" y="185"/>
                      <a:pt x="896" y="89"/>
                      <a:pt x="8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487772" y="3924369"/>
                <a:ext cx="178269" cy="597069"/>
              </a:xfrm>
              <a:custGeom>
                <a:rect b="b" l="l" r="r" t="t"/>
                <a:pathLst>
                  <a:path extrusionOk="0" h="3366" w="1005">
                    <a:moveTo>
                      <a:pt x="1" y="0"/>
                    </a:moveTo>
                    <a:cubicBezTo>
                      <a:pt x="1" y="26"/>
                      <a:pt x="7" y="51"/>
                      <a:pt x="7" y="76"/>
                    </a:cubicBezTo>
                    <a:cubicBezTo>
                      <a:pt x="71" y="706"/>
                      <a:pt x="166" y="1335"/>
                      <a:pt x="287" y="1951"/>
                    </a:cubicBezTo>
                    <a:cubicBezTo>
                      <a:pt x="350" y="2263"/>
                      <a:pt x="414" y="2568"/>
                      <a:pt x="496" y="2879"/>
                    </a:cubicBezTo>
                    <a:cubicBezTo>
                      <a:pt x="522" y="3012"/>
                      <a:pt x="579" y="3133"/>
                      <a:pt x="662" y="3241"/>
                    </a:cubicBezTo>
                    <a:cubicBezTo>
                      <a:pt x="726" y="3321"/>
                      <a:pt x="823" y="3366"/>
                      <a:pt x="923" y="3366"/>
                    </a:cubicBezTo>
                    <a:cubicBezTo>
                      <a:pt x="950" y="3366"/>
                      <a:pt x="977" y="3362"/>
                      <a:pt x="1005" y="3356"/>
                    </a:cubicBezTo>
                    <a:lnTo>
                      <a:pt x="1005" y="3349"/>
                    </a:lnTo>
                    <a:cubicBezTo>
                      <a:pt x="979" y="3292"/>
                      <a:pt x="960" y="3228"/>
                      <a:pt x="935" y="3171"/>
                    </a:cubicBezTo>
                    <a:cubicBezTo>
                      <a:pt x="897" y="3070"/>
                      <a:pt x="859" y="2962"/>
                      <a:pt x="820" y="2860"/>
                    </a:cubicBezTo>
                    <a:cubicBezTo>
                      <a:pt x="744" y="2657"/>
                      <a:pt x="668" y="2460"/>
                      <a:pt x="598" y="2256"/>
                    </a:cubicBezTo>
                    <a:cubicBezTo>
                      <a:pt x="452" y="1843"/>
                      <a:pt x="318" y="1430"/>
                      <a:pt x="210" y="1011"/>
                    </a:cubicBezTo>
                    <a:cubicBezTo>
                      <a:pt x="121" y="674"/>
                      <a:pt x="51" y="33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797831" y="4112571"/>
                <a:ext cx="112815" cy="393612"/>
              </a:xfrm>
              <a:custGeom>
                <a:rect b="b" l="l" r="r" t="t"/>
                <a:pathLst>
                  <a:path extrusionOk="0" h="2219" w="636">
                    <a:moveTo>
                      <a:pt x="617" y="0"/>
                    </a:moveTo>
                    <a:cubicBezTo>
                      <a:pt x="610" y="153"/>
                      <a:pt x="598" y="306"/>
                      <a:pt x="572" y="458"/>
                    </a:cubicBezTo>
                    <a:cubicBezTo>
                      <a:pt x="553" y="553"/>
                      <a:pt x="534" y="642"/>
                      <a:pt x="509" y="731"/>
                    </a:cubicBezTo>
                    <a:cubicBezTo>
                      <a:pt x="490" y="801"/>
                      <a:pt x="439" y="852"/>
                      <a:pt x="375" y="865"/>
                    </a:cubicBezTo>
                    <a:cubicBezTo>
                      <a:pt x="369" y="866"/>
                      <a:pt x="362" y="866"/>
                      <a:pt x="355" y="866"/>
                    </a:cubicBezTo>
                    <a:cubicBezTo>
                      <a:pt x="322" y="866"/>
                      <a:pt x="288" y="854"/>
                      <a:pt x="267" y="833"/>
                    </a:cubicBezTo>
                    <a:cubicBezTo>
                      <a:pt x="261" y="916"/>
                      <a:pt x="261" y="998"/>
                      <a:pt x="254" y="1074"/>
                    </a:cubicBezTo>
                    <a:cubicBezTo>
                      <a:pt x="242" y="1265"/>
                      <a:pt x="223" y="1449"/>
                      <a:pt x="191" y="1634"/>
                    </a:cubicBezTo>
                    <a:cubicBezTo>
                      <a:pt x="184" y="1704"/>
                      <a:pt x="159" y="1780"/>
                      <a:pt x="115" y="1837"/>
                    </a:cubicBezTo>
                    <a:cubicBezTo>
                      <a:pt x="88" y="1858"/>
                      <a:pt x="58" y="1870"/>
                      <a:pt x="23" y="1870"/>
                    </a:cubicBezTo>
                    <a:cubicBezTo>
                      <a:pt x="15" y="1870"/>
                      <a:pt x="8" y="1870"/>
                      <a:pt x="0" y="1869"/>
                    </a:cubicBezTo>
                    <a:lnTo>
                      <a:pt x="0" y="1869"/>
                    </a:lnTo>
                    <a:cubicBezTo>
                      <a:pt x="51" y="1939"/>
                      <a:pt x="96" y="2015"/>
                      <a:pt x="140" y="2085"/>
                    </a:cubicBezTo>
                    <a:cubicBezTo>
                      <a:pt x="172" y="2129"/>
                      <a:pt x="210" y="2218"/>
                      <a:pt x="267" y="2218"/>
                    </a:cubicBezTo>
                    <a:cubicBezTo>
                      <a:pt x="343" y="2218"/>
                      <a:pt x="388" y="2136"/>
                      <a:pt x="407" y="2079"/>
                    </a:cubicBezTo>
                    <a:cubicBezTo>
                      <a:pt x="445" y="1951"/>
                      <a:pt x="477" y="1824"/>
                      <a:pt x="502" y="1691"/>
                    </a:cubicBezTo>
                    <a:cubicBezTo>
                      <a:pt x="534" y="1557"/>
                      <a:pt x="559" y="1418"/>
                      <a:pt x="578" y="1278"/>
                    </a:cubicBezTo>
                    <a:cubicBezTo>
                      <a:pt x="617" y="1005"/>
                      <a:pt x="636" y="731"/>
                      <a:pt x="636" y="458"/>
                    </a:cubicBezTo>
                    <a:cubicBezTo>
                      <a:pt x="636" y="306"/>
                      <a:pt x="629" y="153"/>
                      <a:pt x="6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1439" y="1310307"/>
                <a:ext cx="1009129" cy="3230667"/>
              </a:xfrm>
              <a:custGeom>
                <a:rect b="b" l="l" r="r" t="t"/>
                <a:pathLst>
                  <a:path extrusionOk="0" h="18213" w="5689">
                    <a:moveTo>
                      <a:pt x="397" y="3452"/>
                    </a:moveTo>
                    <a:cubicBezTo>
                      <a:pt x="396" y="3456"/>
                      <a:pt x="395" y="3460"/>
                      <a:pt x="395" y="3464"/>
                    </a:cubicBezTo>
                    <a:cubicBezTo>
                      <a:pt x="396" y="3460"/>
                      <a:pt x="396" y="3456"/>
                      <a:pt x="397" y="3452"/>
                    </a:cubicBezTo>
                    <a:close/>
                    <a:moveTo>
                      <a:pt x="2371" y="0"/>
                    </a:moveTo>
                    <a:cubicBezTo>
                      <a:pt x="2517" y="26"/>
                      <a:pt x="2663" y="77"/>
                      <a:pt x="2790" y="153"/>
                    </a:cubicBezTo>
                    <a:cubicBezTo>
                      <a:pt x="2820" y="165"/>
                      <a:pt x="2805" y="204"/>
                      <a:pt x="2777" y="204"/>
                    </a:cubicBezTo>
                    <a:cubicBezTo>
                      <a:pt x="2775" y="204"/>
                      <a:pt x="2773" y="204"/>
                      <a:pt x="2771" y="204"/>
                    </a:cubicBezTo>
                    <a:cubicBezTo>
                      <a:pt x="2682" y="172"/>
                      <a:pt x="2593" y="147"/>
                      <a:pt x="2504" y="121"/>
                    </a:cubicBezTo>
                    <a:cubicBezTo>
                      <a:pt x="2444" y="130"/>
                      <a:pt x="2383" y="136"/>
                      <a:pt x="2323" y="136"/>
                    </a:cubicBezTo>
                    <a:cubicBezTo>
                      <a:pt x="2301" y="136"/>
                      <a:pt x="2279" y="136"/>
                      <a:pt x="2257" y="134"/>
                    </a:cubicBezTo>
                    <a:cubicBezTo>
                      <a:pt x="2168" y="140"/>
                      <a:pt x="2079" y="147"/>
                      <a:pt x="2002" y="159"/>
                    </a:cubicBezTo>
                    <a:cubicBezTo>
                      <a:pt x="1863" y="172"/>
                      <a:pt x="1723" y="204"/>
                      <a:pt x="1589" y="242"/>
                    </a:cubicBezTo>
                    <a:cubicBezTo>
                      <a:pt x="1596" y="255"/>
                      <a:pt x="1589" y="274"/>
                      <a:pt x="1570" y="280"/>
                    </a:cubicBezTo>
                    <a:lnTo>
                      <a:pt x="1539" y="293"/>
                    </a:lnTo>
                    <a:cubicBezTo>
                      <a:pt x="1558" y="305"/>
                      <a:pt x="1558" y="325"/>
                      <a:pt x="1551" y="344"/>
                    </a:cubicBezTo>
                    <a:cubicBezTo>
                      <a:pt x="1526" y="369"/>
                      <a:pt x="1494" y="394"/>
                      <a:pt x="1456" y="407"/>
                    </a:cubicBezTo>
                    <a:cubicBezTo>
                      <a:pt x="1424" y="426"/>
                      <a:pt x="1386" y="439"/>
                      <a:pt x="1348" y="458"/>
                    </a:cubicBezTo>
                    <a:cubicBezTo>
                      <a:pt x="1284" y="490"/>
                      <a:pt x="1221" y="528"/>
                      <a:pt x="1157" y="566"/>
                    </a:cubicBezTo>
                    <a:cubicBezTo>
                      <a:pt x="1119" y="591"/>
                      <a:pt x="1081" y="617"/>
                      <a:pt x="1036" y="649"/>
                    </a:cubicBezTo>
                    <a:cubicBezTo>
                      <a:pt x="1062" y="649"/>
                      <a:pt x="1075" y="674"/>
                      <a:pt x="1062" y="693"/>
                    </a:cubicBezTo>
                    <a:cubicBezTo>
                      <a:pt x="1030" y="725"/>
                      <a:pt x="998" y="763"/>
                      <a:pt x="973" y="795"/>
                    </a:cubicBezTo>
                    <a:lnTo>
                      <a:pt x="986" y="795"/>
                    </a:lnTo>
                    <a:lnTo>
                      <a:pt x="986" y="801"/>
                    </a:lnTo>
                    <a:lnTo>
                      <a:pt x="967" y="801"/>
                    </a:lnTo>
                    <a:cubicBezTo>
                      <a:pt x="808" y="1004"/>
                      <a:pt x="687" y="1233"/>
                      <a:pt x="604" y="1481"/>
                    </a:cubicBezTo>
                    <a:cubicBezTo>
                      <a:pt x="560" y="1621"/>
                      <a:pt x="528" y="1773"/>
                      <a:pt x="515" y="1920"/>
                    </a:cubicBezTo>
                    <a:cubicBezTo>
                      <a:pt x="509" y="1958"/>
                      <a:pt x="503" y="2002"/>
                      <a:pt x="503" y="2040"/>
                    </a:cubicBezTo>
                    <a:cubicBezTo>
                      <a:pt x="617" y="1767"/>
                      <a:pt x="782" y="1526"/>
                      <a:pt x="979" y="1316"/>
                    </a:cubicBezTo>
                    <a:cubicBezTo>
                      <a:pt x="987" y="1308"/>
                      <a:pt x="995" y="1305"/>
                      <a:pt x="1002" y="1305"/>
                    </a:cubicBezTo>
                    <a:cubicBezTo>
                      <a:pt x="1019" y="1305"/>
                      <a:pt x="1031" y="1323"/>
                      <a:pt x="1017" y="1341"/>
                    </a:cubicBezTo>
                    <a:cubicBezTo>
                      <a:pt x="814" y="1589"/>
                      <a:pt x="655" y="1869"/>
                      <a:pt x="554" y="2174"/>
                    </a:cubicBezTo>
                    <a:cubicBezTo>
                      <a:pt x="534" y="2218"/>
                      <a:pt x="522" y="2263"/>
                      <a:pt x="509" y="2314"/>
                    </a:cubicBezTo>
                    <a:cubicBezTo>
                      <a:pt x="509" y="2326"/>
                      <a:pt x="503" y="2339"/>
                      <a:pt x="496" y="2352"/>
                    </a:cubicBezTo>
                    <a:cubicBezTo>
                      <a:pt x="471" y="2447"/>
                      <a:pt x="452" y="2536"/>
                      <a:pt x="439" y="2625"/>
                    </a:cubicBezTo>
                    <a:cubicBezTo>
                      <a:pt x="433" y="2663"/>
                      <a:pt x="433" y="2695"/>
                      <a:pt x="426" y="2733"/>
                    </a:cubicBezTo>
                    <a:cubicBezTo>
                      <a:pt x="477" y="2600"/>
                      <a:pt x="547" y="2472"/>
                      <a:pt x="636" y="2364"/>
                    </a:cubicBezTo>
                    <a:cubicBezTo>
                      <a:pt x="640" y="2359"/>
                      <a:pt x="645" y="2357"/>
                      <a:pt x="649" y="2357"/>
                    </a:cubicBezTo>
                    <a:cubicBezTo>
                      <a:pt x="660" y="2357"/>
                      <a:pt x="671" y="2370"/>
                      <a:pt x="662" y="2383"/>
                    </a:cubicBezTo>
                    <a:cubicBezTo>
                      <a:pt x="579" y="2530"/>
                      <a:pt x="515" y="2682"/>
                      <a:pt x="477" y="2841"/>
                    </a:cubicBezTo>
                    <a:cubicBezTo>
                      <a:pt x="465" y="2911"/>
                      <a:pt x="452" y="2981"/>
                      <a:pt x="445" y="3051"/>
                    </a:cubicBezTo>
                    <a:cubicBezTo>
                      <a:pt x="465" y="3013"/>
                      <a:pt x="484" y="2974"/>
                      <a:pt x="509" y="2936"/>
                    </a:cubicBezTo>
                    <a:cubicBezTo>
                      <a:pt x="642" y="2733"/>
                      <a:pt x="820" y="2568"/>
                      <a:pt x="1036" y="2453"/>
                    </a:cubicBezTo>
                    <a:cubicBezTo>
                      <a:pt x="1040" y="2451"/>
                      <a:pt x="1043" y="2450"/>
                      <a:pt x="1045" y="2450"/>
                    </a:cubicBezTo>
                    <a:cubicBezTo>
                      <a:pt x="1059" y="2450"/>
                      <a:pt x="1066" y="2473"/>
                      <a:pt x="1056" y="2479"/>
                    </a:cubicBezTo>
                    <a:cubicBezTo>
                      <a:pt x="865" y="2619"/>
                      <a:pt x="706" y="2790"/>
                      <a:pt x="585" y="2987"/>
                    </a:cubicBezTo>
                    <a:cubicBezTo>
                      <a:pt x="541" y="3063"/>
                      <a:pt x="503" y="3146"/>
                      <a:pt x="471" y="3229"/>
                    </a:cubicBezTo>
                    <a:cubicBezTo>
                      <a:pt x="458" y="3254"/>
                      <a:pt x="452" y="3273"/>
                      <a:pt x="439" y="3299"/>
                    </a:cubicBezTo>
                    <a:cubicBezTo>
                      <a:pt x="421" y="3352"/>
                      <a:pt x="409" y="3399"/>
                      <a:pt x="397" y="3452"/>
                    </a:cubicBezTo>
                    <a:lnTo>
                      <a:pt x="397" y="3452"/>
                    </a:lnTo>
                    <a:cubicBezTo>
                      <a:pt x="404" y="3424"/>
                      <a:pt x="415" y="3397"/>
                      <a:pt x="426" y="3375"/>
                    </a:cubicBezTo>
                    <a:cubicBezTo>
                      <a:pt x="445" y="3318"/>
                      <a:pt x="465" y="3267"/>
                      <a:pt x="490" y="3216"/>
                    </a:cubicBezTo>
                    <a:lnTo>
                      <a:pt x="490" y="3210"/>
                    </a:lnTo>
                    <a:cubicBezTo>
                      <a:pt x="496" y="3197"/>
                      <a:pt x="503" y="3197"/>
                      <a:pt x="515" y="3197"/>
                    </a:cubicBezTo>
                    <a:cubicBezTo>
                      <a:pt x="515" y="3203"/>
                      <a:pt x="522" y="3203"/>
                      <a:pt x="522" y="3203"/>
                    </a:cubicBezTo>
                    <a:lnTo>
                      <a:pt x="534" y="3184"/>
                    </a:lnTo>
                    <a:cubicBezTo>
                      <a:pt x="566" y="3140"/>
                      <a:pt x="598" y="3095"/>
                      <a:pt x="636" y="3057"/>
                    </a:cubicBezTo>
                    <a:cubicBezTo>
                      <a:pt x="782" y="2905"/>
                      <a:pt x="967" y="2790"/>
                      <a:pt x="1176" y="2739"/>
                    </a:cubicBezTo>
                    <a:cubicBezTo>
                      <a:pt x="1202" y="2739"/>
                      <a:pt x="1208" y="2771"/>
                      <a:pt x="1189" y="2777"/>
                    </a:cubicBezTo>
                    <a:cubicBezTo>
                      <a:pt x="1075" y="2822"/>
                      <a:pt x="973" y="2885"/>
                      <a:pt x="878" y="2962"/>
                    </a:cubicBezTo>
                    <a:cubicBezTo>
                      <a:pt x="814" y="3013"/>
                      <a:pt x="757" y="3070"/>
                      <a:pt x="706" y="3127"/>
                    </a:cubicBezTo>
                    <a:cubicBezTo>
                      <a:pt x="642" y="3203"/>
                      <a:pt x="585" y="3279"/>
                      <a:pt x="541" y="3368"/>
                    </a:cubicBezTo>
                    <a:cubicBezTo>
                      <a:pt x="522" y="3407"/>
                      <a:pt x="503" y="3445"/>
                      <a:pt x="490" y="3483"/>
                    </a:cubicBezTo>
                    <a:cubicBezTo>
                      <a:pt x="465" y="3623"/>
                      <a:pt x="452" y="3756"/>
                      <a:pt x="439" y="3896"/>
                    </a:cubicBezTo>
                    <a:cubicBezTo>
                      <a:pt x="433" y="3991"/>
                      <a:pt x="433" y="4087"/>
                      <a:pt x="439" y="4188"/>
                    </a:cubicBezTo>
                    <a:cubicBezTo>
                      <a:pt x="452" y="4125"/>
                      <a:pt x="465" y="4055"/>
                      <a:pt x="484" y="3991"/>
                    </a:cubicBezTo>
                    <a:cubicBezTo>
                      <a:pt x="486" y="3977"/>
                      <a:pt x="498" y="3970"/>
                      <a:pt x="510" y="3970"/>
                    </a:cubicBezTo>
                    <a:cubicBezTo>
                      <a:pt x="524" y="3970"/>
                      <a:pt x="538" y="3980"/>
                      <a:pt x="534" y="3998"/>
                    </a:cubicBezTo>
                    <a:cubicBezTo>
                      <a:pt x="503" y="4201"/>
                      <a:pt x="496" y="4398"/>
                      <a:pt x="515" y="4601"/>
                    </a:cubicBezTo>
                    <a:cubicBezTo>
                      <a:pt x="515" y="4639"/>
                      <a:pt x="522" y="4684"/>
                      <a:pt x="522" y="4722"/>
                    </a:cubicBezTo>
                    <a:cubicBezTo>
                      <a:pt x="547" y="4570"/>
                      <a:pt x="585" y="4423"/>
                      <a:pt x="649" y="4284"/>
                    </a:cubicBezTo>
                    <a:cubicBezTo>
                      <a:pt x="654" y="4274"/>
                      <a:pt x="662" y="4270"/>
                      <a:pt x="670" y="4270"/>
                    </a:cubicBezTo>
                    <a:cubicBezTo>
                      <a:pt x="684" y="4270"/>
                      <a:pt x="697" y="4283"/>
                      <a:pt x="693" y="4303"/>
                    </a:cubicBezTo>
                    <a:cubicBezTo>
                      <a:pt x="649" y="4442"/>
                      <a:pt x="623" y="4589"/>
                      <a:pt x="611" y="4735"/>
                    </a:cubicBezTo>
                    <a:lnTo>
                      <a:pt x="611" y="4754"/>
                    </a:lnTo>
                    <a:cubicBezTo>
                      <a:pt x="623" y="4754"/>
                      <a:pt x="630" y="4760"/>
                      <a:pt x="636" y="4773"/>
                    </a:cubicBezTo>
                    <a:cubicBezTo>
                      <a:pt x="642" y="4830"/>
                      <a:pt x="649" y="4887"/>
                      <a:pt x="662" y="4938"/>
                    </a:cubicBezTo>
                    <a:cubicBezTo>
                      <a:pt x="668" y="4932"/>
                      <a:pt x="668" y="4925"/>
                      <a:pt x="668" y="4919"/>
                    </a:cubicBezTo>
                    <a:cubicBezTo>
                      <a:pt x="681" y="4862"/>
                      <a:pt x="700" y="4811"/>
                      <a:pt x="719" y="4760"/>
                    </a:cubicBezTo>
                    <a:cubicBezTo>
                      <a:pt x="744" y="4697"/>
                      <a:pt x="776" y="4633"/>
                      <a:pt x="814" y="4576"/>
                    </a:cubicBezTo>
                    <a:cubicBezTo>
                      <a:pt x="833" y="4538"/>
                      <a:pt x="859" y="4500"/>
                      <a:pt x="878" y="4474"/>
                    </a:cubicBezTo>
                    <a:cubicBezTo>
                      <a:pt x="883" y="4467"/>
                      <a:pt x="890" y="4464"/>
                      <a:pt x="898" y="4464"/>
                    </a:cubicBezTo>
                    <a:cubicBezTo>
                      <a:pt x="915" y="4464"/>
                      <a:pt x="931" y="4482"/>
                      <a:pt x="922" y="4500"/>
                    </a:cubicBezTo>
                    <a:cubicBezTo>
                      <a:pt x="871" y="4595"/>
                      <a:pt x="827" y="4690"/>
                      <a:pt x="795" y="4792"/>
                    </a:cubicBezTo>
                    <a:cubicBezTo>
                      <a:pt x="789" y="4805"/>
                      <a:pt x="782" y="4817"/>
                      <a:pt x="782" y="4824"/>
                    </a:cubicBezTo>
                    <a:cubicBezTo>
                      <a:pt x="782" y="4830"/>
                      <a:pt x="776" y="4836"/>
                      <a:pt x="776" y="4843"/>
                    </a:cubicBezTo>
                    <a:cubicBezTo>
                      <a:pt x="808" y="4792"/>
                      <a:pt x="846" y="4754"/>
                      <a:pt x="884" y="4709"/>
                    </a:cubicBezTo>
                    <a:cubicBezTo>
                      <a:pt x="973" y="4608"/>
                      <a:pt x="1094" y="4538"/>
                      <a:pt x="1227" y="4500"/>
                    </a:cubicBezTo>
                    <a:cubicBezTo>
                      <a:pt x="1229" y="4499"/>
                      <a:pt x="1232" y="4499"/>
                      <a:pt x="1234" y="4499"/>
                    </a:cubicBezTo>
                    <a:cubicBezTo>
                      <a:pt x="1255" y="4499"/>
                      <a:pt x="1264" y="4527"/>
                      <a:pt x="1246" y="4544"/>
                    </a:cubicBezTo>
                    <a:cubicBezTo>
                      <a:pt x="1138" y="4608"/>
                      <a:pt x="1030" y="4678"/>
                      <a:pt x="935" y="4767"/>
                    </a:cubicBezTo>
                    <a:cubicBezTo>
                      <a:pt x="884" y="4811"/>
                      <a:pt x="839" y="4868"/>
                      <a:pt x="801" y="4925"/>
                    </a:cubicBezTo>
                    <a:cubicBezTo>
                      <a:pt x="801" y="4925"/>
                      <a:pt x="801" y="4938"/>
                      <a:pt x="801" y="4944"/>
                    </a:cubicBezTo>
                    <a:lnTo>
                      <a:pt x="763" y="4983"/>
                    </a:lnTo>
                    <a:cubicBezTo>
                      <a:pt x="744" y="5008"/>
                      <a:pt x="731" y="5040"/>
                      <a:pt x="719" y="5072"/>
                    </a:cubicBezTo>
                    <a:cubicBezTo>
                      <a:pt x="712" y="5078"/>
                      <a:pt x="712" y="5078"/>
                      <a:pt x="706" y="5084"/>
                    </a:cubicBezTo>
                    <a:cubicBezTo>
                      <a:pt x="712" y="5097"/>
                      <a:pt x="719" y="5116"/>
                      <a:pt x="725" y="5129"/>
                    </a:cubicBezTo>
                    <a:cubicBezTo>
                      <a:pt x="738" y="5148"/>
                      <a:pt x="744" y="5167"/>
                      <a:pt x="744" y="5186"/>
                    </a:cubicBezTo>
                    <a:cubicBezTo>
                      <a:pt x="749" y="5221"/>
                      <a:pt x="719" y="5247"/>
                      <a:pt x="691" y="5247"/>
                    </a:cubicBezTo>
                    <a:cubicBezTo>
                      <a:pt x="678" y="5247"/>
                      <a:pt x="665" y="5242"/>
                      <a:pt x="655" y="5230"/>
                    </a:cubicBezTo>
                    <a:cubicBezTo>
                      <a:pt x="636" y="5211"/>
                      <a:pt x="630" y="5186"/>
                      <a:pt x="623" y="5167"/>
                    </a:cubicBezTo>
                    <a:cubicBezTo>
                      <a:pt x="617" y="5186"/>
                      <a:pt x="598" y="5199"/>
                      <a:pt x="579" y="5199"/>
                    </a:cubicBezTo>
                    <a:cubicBezTo>
                      <a:pt x="528" y="5262"/>
                      <a:pt x="484" y="5326"/>
                      <a:pt x="439" y="5389"/>
                    </a:cubicBezTo>
                    <a:cubicBezTo>
                      <a:pt x="433" y="5408"/>
                      <a:pt x="420" y="5434"/>
                      <a:pt x="414" y="5459"/>
                    </a:cubicBezTo>
                    <a:cubicBezTo>
                      <a:pt x="407" y="5485"/>
                      <a:pt x="395" y="5510"/>
                      <a:pt x="382" y="5535"/>
                    </a:cubicBezTo>
                    <a:cubicBezTo>
                      <a:pt x="372" y="5550"/>
                      <a:pt x="359" y="5557"/>
                      <a:pt x="345" y="5557"/>
                    </a:cubicBezTo>
                    <a:cubicBezTo>
                      <a:pt x="341" y="5557"/>
                      <a:pt x="336" y="5556"/>
                      <a:pt x="331" y="5555"/>
                    </a:cubicBezTo>
                    <a:cubicBezTo>
                      <a:pt x="140" y="5898"/>
                      <a:pt x="26" y="6273"/>
                      <a:pt x="7" y="6660"/>
                    </a:cubicBezTo>
                    <a:cubicBezTo>
                      <a:pt x="1" y="6787"/>
                      <a:pt x="1" y="6921"/>
                      <a:pt x="13" y="7048"/>
                    </a:cubicBezTo>
                    <a:cubicBezTo>
                      <a:pt x="20" y="7048"/>
                      <a:pt x="26" y="7054"/>
                      <a:pt x="26" y="7061"/>
                    </a:cubicBezTo>
                    <a:cubicBezTo>
                      <a:pt x="32" y="7067"/>
                      <a:pt x="39" y="7080"/>
                      <a:pt x="39" y="7092"/>
                    </a:cubicBezTo>
                    <a:cubicBezTo>
                      <a:pt x="39" y="6978"/>
                      <a:pt x="45" y="6870"/>
                      <a:pt x="64" y="6762"/>
                    </a:cubicBezTo>
                    <a:cubicBezTo>
                      <a:pt x="67" y="6748"/>
                      <a:pt x="78" y="6741"/>
                      <a:pt x="88" y="6741"/>
                    </a:cubicBezTo>
                    <a:cubicBezTo>
                      <a:pt x="102" y="6741"/>
                      <a:pt x="115" y="6751"/>
                      <a:pt x="115" y="6768"/>
                    </a:cubicBezTo>
                    <a:cubicBezTo>
                      <a:pt x="109" y="6953"/>
                      <a:pt x="128" y="7137"/>
                      <a:pt x="172" y="7315"/>
                    </a:cubicBezTo>
                    <a:cubicBezTo>
                      <a:pt x="261" y="7633"/>
                      <a:pt x="401" y="7931"/>
                      <a:pt x="598" y="8198"/>
                    </a:cubicBezTo>
                    <a:cubicBezTo>
                      <a:pt x="687" y="8332"/>
                      <a:pt x="789" y="8459"/>
                      <a:pt x="897" y="8586"/>
                    </a:cubicBezTo>
                    <a:cubicBezTo>
                      <a:pt x="941" y="8637"/>
                      <a:pt x="992" y="8694"/>
                      <a:pt x="1043" y="8751"/>
                    </a:cubicBezTo>
                    <a:cubicBezTo>
                      <a:pt x="1017" y="8707"/>
                      <a:pt x="998" y="8675"/>
                      <a:pt x="979" y="8630"/>
                    </a:cubicBezTo>
                    <a:cubicBezTo>
                      <a:pt x="871" y="8433"/>
                      <a:pt x="789" y="8224"/>
                      <a:pt x="738" y="8007"/>
                    </a:cubicBezTo>
                    <a:cubicBezTo>
                      <a:pt x="734" y="7993"/>
                      <a:pt x="743" y="7986"/>
                      <a:pt x="754" y="7986"/>
                    </a:cubicBezTo>
                    <a:cubicBezTo>
                      <a:pt x="762" y="7986"/>
                      <a:pt x="771" y="7990"/>
                      <a:pt x="776" y="7995"/>
                    </a:cubicBezTo>
                    <a:cubicBezTo>
                      <a:pt x="878" y="8192"/>
                      <a:pt x="960" y="8401"/>
                      <a:pt x="1068" y="8598"/>
                    </a:cubicBezTo>
                    <a:cubicBezTo>
                      <a:pt x="1259" y="8948"/>
                      <a:pt x="1500" y="9272"/>
                      <a:pt x="1774" y="9564"/>
                    </a:cubicBezTo>
                    <a:cubicBezTo>
                      <a:pt x="1844" y="9634"/>
                      <a:pt x="1920" y="9704"/>
                      <a:pt x="1990" y="9774"/>
                    </a:cubicBezTo>
                    <a:cubicBezTo>
                      <a:pt x="2028" y="9807"/>
                      <a:pt x="2097" y="9869"/>
                      <a:pt x="2159" y="9869"/>
                    </a:cubicBezTo>
                    <a:cubicBezTo>
                      <a:pt x="2181" y="9869"/>
                      <a:pt x="2201" y="9862"/>
                      <a:pt x="2218" y="9844"/>
                    </a:cubicBezTo>
                    <a:cubicBezTo>
                      <a:pt x="2244" y="9812"/>
                      <a:pt x="2257" y="9768"/>
                      <a:pt x="2257" y="9723"/>
                    </a:cubicBezTo>
                    <a:cubicBezTo>
                      <a:pt x="2263" y="9672"/>
                      <a:pt x="2269" y="9615"/>
                      <a:pt x="2269" y="9558"/>
                    </a:cubicBezTo>
                    <a:cubicBezTo>
                      <a:pt x="2269" y="9450"/>
                      <a:pt x="2257" y="9342"/>
                      <a:pt x="2269" y="9228"/>
                    </a:cubicBezTo>
                    <a:cubicBezTo>
                      <a:pt x="2269" y="9205"/>
                      <a:pt x="2289" y="9192"/>
                      <a:pt x="2307" y="9192"/>
                    </a:cubicBezTo>
                    <a:cubicBezTo>
                      <a:pt x="2321" y="9192"/>
                      <a:pt x="2334" y="9199"/>
                      <a:pt x="2339" y="9215"/>
                    </a:cubicBezTo>
                    <a:cubicBezTo>
                      <a:pt x="2390" y="9355"/>
                      <a:pt x="2403" y="9495"/>
                      <a:pt x="2390" y="9641"/>
                    </a:cubicBezTo>
                    <a:cubicBezTo>
                      <a:pt x="2390" y="9742"/>
                      <a:pt x="2384" y="9882"/>
                      <a:pt x="2288" y="9958"/>
                    </a:cubicBezTo>
                    <a:cubicBezTo>
                      <a:pt x="2247" y="9989"/>
                      <a:pt x="2205" y="10002"/>
                      <a:pt x="2164" y="10002"/>
                    </a:cubicBezTo>
                    <a:cubicBezTo>
                      <a:pt x="2005" y="10002"/>
                      <a:pt x="1850" y="9818"/>
                      <a:pt x="1755" y="9717"/>
                    </a:cubicBezTo>
                    <a:cubicBezTo>
                      <a:pt x="1596" y="9558"/>
                      <a:pt x="1456" y="9386"/>
                      <a:pt x="1322" y="9202"/>
                    </a:cubicBezTo>
                    <a:cubicBezTo>
                      <a:pt x="1272" y="9132"/>
                      <a:pt x="1227" y="9062"/>
                      <a:pt x="1183" y="8992"/>
                    </a:cubicBezTo>
                    <a:cubicBezTo>
                      <a:pt x="1173" y="9002"/>
                      <a:pt x="1157" y="9008"/>
                      <a:pt x="1144" y="9008"/>
                    </a:cubicBezTo>
                    <a:cubicBezTo>
                      <a:pt x="1140" y="9008"/>
                      <a:pt x="1135" y="9007"/>
                      <a:pt x="1132" y="9005"/>
                    </a:cubicBezTo>
                    <a:cubicBezTo>
                      <a:pt x="1049" y="8948"/>
                      <a:pt x="979" y="8884"/>
                      <a:pt x="922" y="8808"/>
                    </a:cubicBezTo>
                    <a:cubicBezTo>
                      <a:pt x="859" y="8738"/>
                      <a:pt x="789" y="8668"/>
                      <a:pt x="731" y="8586"/>
                    </a:cubicBezTo>
                    <a:cubicBezTo>
                      <a:pt x="503" y="8332"/>
                      <a:pt x="325" y="8039"/>
                      <a:pt x="185" y="7728"/>
                    </a:cubicBezTo>
                    <a:cubicBezTo>
                      <a:pt x="128" y="7588"/>
                      <a:pt x="83" y="7436"/>
                      <a:pt x="58" y="7283"/>
                    </a:cubicBezTo>
                    <a:lnTo>
                      <a:pt x="58" y="7334"/>
                    </a:lnTo>
                    <a:cubicBezTo>
                      <a:pt x="58" y="7340"/>
                      <a:pt x="58" y="7340"/>
                      <a:pt x="58" y="7340"/>
                    </a:cubicBezTo>
                    <a:cubicBezTo>
                      <a:pt x="102" y="7556"/>
                      <a:pt x="191" y="7753"/>
                      <a:pt x="248" y="7963"/>
                    </a:cubicBezTo>
                    <a:cubicBezTo>
                      <a:pt x="257" y="7983"/>
                      <a:pt x="239" y="7996"/>
                      <a:pt x="220" y="7996"/>
                    </a:cubicBezTo>
                    <a:cubicBezTo>
                      <a:pt x="210" y="7996"/>
                      <a:pt x="198" y="7991"/>
                      <a:pt x="191" y="7982"/>
                    </a:cubicBezTo>
                    <a:cubicBezTo>
                      <a:pt x="153" y="7938"/>
                      <a:pt x="121" y="7880"/>
                      <a:pt x="96" y="7823"/>
                    </a:cubicBezTo>
                    <a:lnTo>
                      <a:pt x="96" y="7823"/>
                    </a:lnTo>
                    <a:cubicBezTo>
                      <a:pt x="121" y="8090"/>
                      <a:pt x="166" y="8357"/>
                      <a:pt x="229" y="8618"/>
                    </a:cubicBezTo>
                    <a:cubicBezTo>
                      <a:pt x="274" y="8783"/>
                      <a:pt x="318" y="8948"/>
                      <a:pt x="369" y="9107"/>
                    </a:cubicBezTo>
                    <a:cubicBezTo>
                      <a:pt x="395" y="9189"/>
                      <a:pt x="426" y="9272"/>
                      <a:pt x="452" y="9355"/>
                    </a:cubicBezTo>
                    <a:cubicBezTo>
                      <a:pt x="477" y="9412"/>
                      <a:pt x="496" y="9475"/>
                      <a:pt x="503" y="9545"/>
                    </a:cubicBezTo>
                    <a:cubicBezTo>
                      <a:pt x="507" y="9546"/>
                      <a:pt x="512" y="9546"/>
                      <a:pt x="517" y="9546"/>
                    </a:cubicBezTo>
                    <a:cubicBezTo>
                      <a:pt x="559" y="9546"/>
                      <a:pt x="610" y="9521"/>
                      <a:pt x="604" y="9475"/>
                    </a:cubicBezTo>
                    <a:cubicBezTo>
                      <a:pt x="599" y="9455"/>
                      <a:pt x="615" y="9434"/>
                      <a:pt x="635" y="9434"/>
                    </a:cubicBezTo>
                    <a:cubicBezTo>
                      <a:pt x="640" y="9434"/>
                      <a:pt x="644" y="9435"/>
                      <a:pt x="649" y="9437"/>
                    </a:cubicBezTo>
                    <a:cubicBezTo>
                      <a:pt x="547" y="9209"/>
                      <a:pt x="458" y="8980"/>
                      <a:pt x="382" y="8751"/>
                    </a:cubicBezTo>
                    <a:cubicBezTo>
                      <a:pt x="374" y="8731"/>
                      <a:pt x="386" y="8718"/>
                      <a:pt x="400" y="8718"/>
                    </a:cubicBezTo>
                    <a:cubicBezTo>
                      <a:pt x="407" y="8718"/>
                      <a:pt x="415" y="8723"/>
                      <a:pt x="420" y="8732"/>
                    </a:cubicBezTo>
                    <a:cubicBezTo>
                      <a:pt x="528" y="8954"/>
                      <a:pt x="636" y="9183"/>
                      <a:pt x="751" y="9406"/>
                    </a:cubicBezTo>
                    <a:cubicBezTo>
                      <a:pt x="928" y="9780"/>
                      <a:pt x="1157" y="10130"/>
                      <a:pt x="1430" y="10441"/>
                    </a:cubicBezTo>
                    <a:cubicBezTo>
                      <a:pt x="1558" y="10588"/>
                      <a:pt x="1704" y="10721"/>
                      <a:pt x="1863" y="10835"/>
                    </a:cubicBezTo>
                    <a:cubicBezTo>
                      <a:pt x="1986" y="10923"/>
                      <a:pt x="2134" y="11010"/>
                      <a:pt x="2287" y="11010"/>
                    </a:cubicBezTo>
                    <a:cubicBezTo>
                      <a:pt x="2323" y="11010"/>
                      <a:pt x="2360" y="11005"/>
                      <a:pt x="2396" y="10994"/>
                    </a:cubicBezTo>
                    <a:cubicBezTo>
                      <a:pt x="2401" y="10993"/>
                      <a:pt x="2405" y="10992"/>
                      <a:pt x="2408" y="10992"/>
                    </a:cubicBezTo>
                    <a:cubicBezTo>
                      <a:pt x="2441" y="10992"/>
                      <a:pt x="2463" y="11035"/>
                      <a:pt x="2435" y="11058"/>
                    </a:cubicBezTo>
                    <a:cubicBezTo>
                      <a:pt x="2375" y="11108"/>
                      <a:pt x="2307" y="11127"/>
                      <a:pt x="2238" y="11127"/>
                    </a:cubicBezTo>
                    <a:cubicBezTo>
                      <a:pt x="2086" y="11127"/>
                      <a:pt x="1925" y="11033"/>
                      <a:pt x="1812" y="10950"/>
                    </a:cubicBezTo>
                    <a:cubicBezTo>
                      <a:pt x="1303" y="10594"/>
                      <a:pt x="948" y="10073"/>
                      <a:pt x="687" y="9507"/>
                    </a:cubicBezTo>
                    <a:cubicBezTo>
                      <a:pt x="681" y="9564"/>
                      <a:pt x="649" y="9609"/>
                      <a:pt x="598" y="9634"/>
                    </a:cubicBezTo>
                    <a:cubicBezTo>
                      <a:pt x="579" y="9647"/>
                      <a:pt x="554" y="9660"/>
                      <a:pt x="528" y="9660"/>
                    </a:cubicBezTo>
                    <a:cubicBezTo>
                      <a:pt x="592" y="9831"/>
                      <a:pt x="655" y="10003"/>
                      <a:pt x="731" y="10168"/>
                    </a:cubicBezTo>
                    <a:cubicBezTo>
                      <a:pt x="795" y="10308"/>
                      <a:pt x="865" y="10441"/>
                      <a:pt x="941" y="10575"/>
                    </a:cubicBezTo>
                    <a:cubicBezTo>
                      <a:pt x="948" y="10588"/>
                      <a:pt x="960" y="10600"/>
                      <a:pt x="967" y="10619"/>
                    </a:cubicBezTo>
                    <a:cubicBezTo>
                      <a:pt x="1094" y="10829"/>
                      <a:pt x="1253" y="11020"/>
                      <a:pt x="1430" y="11191"/>
                    </a:cubicBezTo>
                    <a:cubicBezTo>
                      <a:pt x="1577" y="11325"/>
                      <a:pt x="1736" y="11433"/>
                      <a:pt x="1907" y="11528"/>
                    </a:cubicBezTo>
                    <a:cubicBezTo>
                      <a:pt x="1996" y="11573"/>
                      <a:pt x="2085" y="11611"/>
                      <a:pt x="2180" y="11636"/>
                    </a:cubicBezTo>
                    <a:cubicBezTo>
                      <a:pt x="2219" y="11655"/>
                      <a:pt x="2262" y="11664"/>
                      <a:pt x="2302" y="11664"/>
                    </a:cubicBezTo>
                    <a:cubicBezTo>
                      <a:pt x="2315" y="11664"/>
                      <a:pt x="2327" y="11663"/>
                      <a:pt x="2339" y="11661"/>
                    </a:cubicBezTo>
                    <a:cubicBezTo>
                      <a:pt x="2371" y="11649"/>
                      <a:pt x="2403" y="11611"/>
                      <a:pt x="2384" y="11579"/>
                    </a:cubicBezTo>
                    <a:cubicBezTo>
                      <a:pt x="2361" y="11542"/>
                      <a:pt x="2397" y="11513"/>
                      <a:pt x="2433" y="11513"/>
                    </a:cubicBezTo>
                    <a:cubicBezTo>
                      <a:pt x="2447" y="11513"/>
                      <a:pt x="2462" y="11517"/>
                      <a:pt x="2473" y="11528"/>
                    </a:cubicBezTo>
                    <a:cubicBezTo>
                      <a:pt x="2543" y="11623"/>
                      <a:pt x="2492" y="11757"/>
                      <a:pt x="2377" y="11782"/>
                    </a:cubicBezTo>
                    <a:cubicBezTo>
                      <a:pt x="2351" y="11790"/>
                      <a:pt x="2325" y="11794"/>
                      <a:pt x="2297" y="11794"/>
                    </a:cubicBezTo>
                    <a:cubicBezTo>
                      <a:pt x="2198" y="11794"/>
                      <a:pt x="2094" y="11747"/>
                      <a:pt x="2009" y="11712"/>
                    </a:cubicBezTo>
                    <a:lnTo>
                      <a:pt x="2009" y="11712"/>
                    </a:lnTo>
                    <a:cubicBezTo>
                      <a:pt x="2168" y="11871"/>
                      <a:pt x="2339" y="12024"/>
                      <a:pt x="2530" y="12157"/>
                    </a:cubicBezTo>
                    <a:cubicBezTo>
                      <a:pt x="2555" y="12176"/>
                      <a:pt x="2581" y="12195"/>
                      <a:pt x="2606" y="12208"/>
                    </a:cubicBezTo>
                    <a:cubicBezTo>
                      <a:pt x="2612" y="12214"/>
                      <a:pt x="2616" y="12217"/>
                      <a:pt x="2620" y="12217"/>
                    </a:cubicBezTo>
                    <a:cubicBezTo>
                      <a:pt x="2625" y="12217"/>
                      <a:pt x="2628" y="12212"/>
                      <a:pt x="2632" y="12202"/>
                    </a:cubicBezTo>
                    <a:cubicBezTo>
                      <a:pt x="2638" y="12144"/>
                      <a:pt x="2638" y="12094"/>
                      <a:pt x="2632" y="12043"/>
                    </a:cubicBezTo>
                    <a:cubicBezTo>
                      <a:pt x="2625" y="11979"/>
                      <a:pt x="2612" y="11922"/>
                      <a:pt x="2600" y="11865"/>
                    </a:cubicBezTo>
                    <a:cubicBezTo>
                      <a:pt x="2581" y="11808"/>
                      <a:pt x="2568" y="11757"/>
                      <a:pt x="2562" y="11700"/>
                    </a:cubicBezTo>
                    <a:cubicBezTo>
                      <a:pt x="2562" y="11680"/>
                      <a:pt x="2577" y="11664"/>
                      <a:pt x="2593" y="11664"/>
                    </a:cubicBezTo>
                    <a:cubicBezTo>
                      <a:pt x="2597" y="11664"/>
                      <a:pt x="2602" y="11665"/>
                      <a:pt x="2606" y="11668"/>
                    </a:cubicBezTo>
                    <a:cubicBezTo>
                      <a:pt x="2689" y="11763"/>
                      <a:pt x="2733" y="11884"/>
                      <a:pt x="2740" y="12011"/>
                    </a:cubicBezTo>
                    <a:cubicBezTo>
                      <a:pt x="2746" y="12094"/>
                      <a:pt x="2765" y="12233"/>
                      <a:pt x="2689" y="12297"/>
                    </a:cubicBezTo>
                    <a:cubicBezTo>
                      <a:pt x="2670" y="12313"/>
                      <a:pt x="2644" y="12321"/>
                      <a:pt x="2619" y="12321"/>
                    </a:cubicBezTo>
                    <a:cubicBezTo>
                      <a:pt x="2593" y="12321"/>
                      <a:pt x="2568" y="12313"/>
                      <a:pt x="2549" y="12297"/>
                    </a:cubicBezTo>
                    <a:cubicBezTo>
                      <a:pt x="2504" y="12265"/>
                      <a:pt x="2460" y="12233"/>
                      <a:pt x="2415" y="12195"/>
                    </a:cubicBezTo>
                    <a:cubicBezTo>
                      <a:pt x="2327" y="12132"/>
                      <a:pt x="2244" y="12055"/>
                      <a:pt x="2168" y="11979"/>
                    </a:cubicBezTo>
                    <a:cubicBezTo>
                      <a:pt x="2168" y="12024"/>
                      <a:pt x="2161" y="12068"/>
                      <a:pt x="2136" y="12106"/>
                    </a:cubicBezTo>
                    <a:cubicBezTo>
                      <a:pt x="2123" y="12119"/>
                      <a:pt x="2117" y="12132"/>
                      <a:pt x="2104" y="12144"/>
                    </a:cubicBezTo>
                    <a:lnTo>
                      <a:pt x="2161" y="12265"/>
                    </a:lnTo>
                    <a:cubicBezTo>
                      <a:pt x="2288" y="12532"/>
                      <a:pt x="2403" y="12805"/>
                      <a:pt x="2492" y="13091"/>
                    </a:cubicBezTo>
                    <a:cubicBezTo>
                      <a:pt x="2555" y="13276"/>
                      <a:pt x="2606" y="13466"/>
                      <a:pt x="2657" y="13663"/>
                    </a:cubicBezTo>
                    <a:cubicBezTo>
                      <a:pt x="2663" y="13676"/>
                      <a:pt x="2663" y="13695"/>
                      <a:pt x="2670" y="13708"/>
                    </a:cubicBezTo>
                    <a:cubicBezTo>
                      <a:pt x="2663" y="13530"/>
                      <a:pt x="2670" y="13346"/>
                      <a:pt x="2682" y="13161"/>
                    </a:cubicBezTo>
                    <a:cubicBezTo>
                      <a:pt x="2685" y="13147"/>
                      <a:pt x="2695" y="13140"/>
                      <a:pt x="2704" y="13140"/>
                    </a:cubicBezTo>
                    <a:cubicBezTo>
                      <a:pt x="2715" y="13140"/>
                      <a:pt x="2727" y="13150"/>
                      <a:pt x="2727" y="13168"/>
                    </a:cubicBezTo>
                    <a:cubicBezTo>
                      <a:pt x="2727" y="13625"/>
                      <a:pt x="2765" y="14089"/>
                      <a:pt x="2835" y="14547"/>
                    </a:cubicBezTo>
                    <a:cubicBezTo>
                      <a:pt x="2867" y="14750"/>
                      <a:pt x="2898" y="14947"/>
                      <a:pt x="2943" y="15150"/>
                    </a:cubicBezTo>
                    <a:cubicBezTo>
                      <a:pt x="3070" y="15735"/>
                      <a:pt x="3242" y="16320"/>
                      <a:pt x="3439" y="16885"/>
                    </a:cubicBezTo>
                    <a:cubicBezTo>
                      <a:pt x="3578" y="17266"/>
                      <a:pt x="3718" y="17641"/>
                      <a:pt x="3864" y="18016"/>
                    </a:cubicBezTo>
                    <a:cubicBezTo>
                      <a:pt x="3896" y="18086"/>
                      <a:pt x="3928" y="18175"/>
                      <a:pt x="3998" y="18207"/>
                    </a:cubicBezTo>
                    <a:cubicBezTo>
                      <a:pt x="4011" y="18211"/>
                      <a:pt x="4023" y="18213"/>
                      <a:pt x="4033" y="18213"/>
                    </a:cubicBezTo>
                    <a:cubicBezTo>
                      <a:pt x="4104" y="18213"/>
                      <a:pt x="4121" y="18128"/>
                      <a:pt x="4138" y="18067"/>
                    </a:cubicBezTo>
                    <a:cubicBezTo>
                      <a:pt x="4188" y="17870"/>
                      <a:pt x="4220" y="17673"/>
                      <a:pt x="4233" y="17470"/>
                    </a:cubicBezTo>
                    <a:cubicBezTo>
                      <a:pt x="4233" y="17457"/>
                      <a:pt x="4239" y="17451"/>
                      <a:pt x="4246" y="17438"/>
                    </a:cubicBezTo>
                    <a:cubicBezTo>
                      <a:pt x="4201" y="17387"/>
                      <a:pt x="4163" y="17330"/>
                      <a:pt x="4125" y="17266"/>
                    </a:cubicBezTo>
                    <a:cubicBezTo>
                      <a:pt x="4036" y="17133"/>
                      <a:pt x="3960" y="16987"/>
                      <a:pt x="3896" y="16834"/>
                    </a:cubicBezTo>
                    <a:cubicBezTo>
                      <a:pt x="3763" y="16517"/>
                      <a:pt x="3655" y="16192"/>
                      <a:pt x="3572" y="15862"/>
                    </a:cubicBezTo>
                    <a:cubicBezTo>
                      <a:pt x="3477" y="15506"/>
                      <a:pt x="3413" y="15150"/>
                      <a:pt x="3369" y="14794"/>
                    </a:cubicBezTo>
                    <a:cubicBezTo>
                      <a:pt x="3312" y="14362"/>
                      <a:pt x="3286" y="13937"/>
                      <a:pt x="3299" y="13504"/>
                    </a:cubicBezTo>
                    <a:cubicBezTo>
                      <a:pt x="3305" y="13212"/>
                      <a:pt x="3337" y="12920"/>
                      <a:pt x="3388" y="12627"/>
                    </a:cubicBezTo>
                    <a:cubicBezTo>
                      <a:pt x="3388" y="12613"/>
                      <a:pt x="3398" y="12607"/>
                      <a:pt x="3409" y="12607"/>
                    </a:cubicBezTo>
                    <a:cubicBezTo>
                      <a:pt x="3422" y="12607"/>
                      <a:pt x="3436" y="12616"/>
                      <a:pt x="3432" y="12634"/>
                    </a:cubicBezTo>
                    <a:cubicBezTo>
                      <a:pt x="3426" y="12716"/>
                      <a:pt x="3426" y="12805"/>
                      <a:pt x="3420" y="12894"/>
                    </a:cubicBezTo>
                    <a:cubicBezTo>
                      <a:pt x="3400" y="13161"/>
                      <a:pt x="3394" y="13434"/>
                      <a:pt x="3394" y="13701"/>
                    </a:cubicBezTo>
                    <a:cubicBezTo>
                      <a:pt x="3400" y="14470"/>
                      <a:pt x="3515" y="15239"/>
                      <a:pt x="3725" y="15983"/>
                    </a:cubicBezTo>
                    <a:cubicBezTo>
                      <a:pt x="3807" y="16301"/>
                      <a:pt x="3915" y="16606"/>
                      <a:pt x="4055" y="16904"/>
                    </a:cubicBezTo>
                    <a:cubicBezTo>
                      <a:pt x="4119" y="17044"/>
                      <a:pt x="4201" y="17184"/>
                      <a:pt x="4290" y="17311"/>
                    </a:cubicBezTo>
                    <a:cubicBezTo>
                      <a:pt x="4335" y="17374"/>
                      <a:pt x="4385" y="17432"/>
                      <a:pt x="4436" y="17489"/>
                    </a:cubicBezTo>
                    <a:cubicBezTo>
                      <a:pt x="4455" y="17508"/>
                      <a:pt x="4487" y="17546"/>
                      <a:pt x="4519" y="17552"/>
                    </a:cubicBezTo>
                    <a:cubicBezTo>
                      <a:pt x="4521" y="17553"/>
                      <a:pt x="4523" y="17553"/>
                      <a:pt x="4525" y="17553"/>
                    </a:cubicBezTo>
                    <a:cubicBezTo>
                      <a:pt x="4557" y="17553"/>
                      <a:pt x="4557" y="17506"/>
                      <a:pt x="4563" y="17483"/>
                    </a:cubicBezTo>
                    <a:cubicBezTo>
                      <a:pt x="4627" y="17133"/>
                      <a:pt x="4652" y="16777"/>
                      <a:pt x="4633" y="16421"/>
                    </a:cubicBezTo>
                    <a:cubicBezTo>
                      <a:pt x="4608" y="15716"/>
                      <a:pt x="4481" y="15017"/>
                      <a:pt x="4360" y="14318"/>
                    </a:cubicBezTo>
                    <a:cubicBezTo>
                      <a:pt x="4335" y="14172"/>
                      <a:pt x="4309" y="14032"/>
                      <a:pt x="4284" y="13886"/>
                    </a:cubicBezTo>
                    <a:cubicBezTo>
                      <a:pt x="4246" y="13689"/>
                      <a:pt x="4208" y="13492"/>
                      <a:pt x="4157" y="13301"/>
                    </a:cubicBezTo>
                    <a:cubicBezTo>
                      <a:pt x="4119" y="13129"/>
                      <a:pt x="4074" y="12964"/>
                      <a:pt x="4023" y="12799"/>
                    </a:cubicBezTo>
                    <a:cubicBezTo>
                      <a:pt x="3972" y="12634"/>
                      <a:pt x="3915" y="12475"/>
                      <a:pt x="3871" y="12310"/>
                    </a:cubicBezTo>
                    <a:cubicBezTo>
                      <a:pt x="3859" y="12268"/>
                      <a:pt x="3893" y="12244"/>
                      <a:pt x="3928" y="12244"/>
                    </a:cubicBezTo>
                    <a:cubicBezTo>
                      <a:pt x="3951" y="12244"/>
                      <a:pt x="3975" y="12255"/>
                      <a:pt x="3985" y="12278"/>
                    </a:cubicBezTo>
                    <a:cubicBezTo>
                      <a:pt x="4030" y="12354"/>
                      <a:pt x="4061" y="12443"/>
                      <a:pt x="4093" y="12526"/>
                    </a:cubicBezTo>
                    <a:cubicBezTo>
                      <a:pt x="4163" y="12729"/>
                      <a:pt x="4220" y="12932"/>
                      <a:pt x="4277" y="13136"/>
                    </a:cubicBezTo>
                    <a:cubicBezTo>
                      <a:pt x="4405" y="13631"/>
                      <a:pt x="4487" y="14140"/>
                      <a:pt x="4570" y="14642"/>
                    </a:cubicBezTo>
                    <a:cubicBezTo>
                      <a:pt x="4671" y="15201"/>
                      <a:pt x="4735" y="15767"/>
                      <a:pt x="4767" y="16332"/>
                    </a:cubicBezTo>
                    <a:cubicBezTo>
                      <a:pt x="4773" y="16339"/>
                      <a:pt x="4779" y="16351"/>
                      <a:pt x="4779" y="16358"/>
                    </a:cubicBezTo>
                    <a:cubicBezTo>
                      <a:pt x="4773" y="16409"/>
                      <a:pt x="4779" y="16453"/>
                      <a:pt x="4792" y="16504"/>
                    </a:cubicBezTo>
                    <a:cubicBezTo>
                      <a:pt x="4797" y="16529"/>
                      <a:pt x="4830" y="16554"/>
                      <a:pt x="4856" y="16554"/>
                    </a:cubicBezTo>
                    <a:cubicBezTo>
                      <a:pt x="4863" y="16554"/>
                      <a:pt x="4869" y="16552"/>
                      <a:pt x="4875" y="16548"/>
                    </a:cubicBezTo>
                    <a:cubicBezTo>
                      <a:pt x="4900" y="16536"/>
                      <a:pt x="4913" y="16485"/>
                      <a:pt x="4919" y="16453"/>
                    </a:cubicBezTo>
                    <a:cubicBezTo>
                      <a:pt x="4932" y="16409"/>
                      <a:pt x="4938" y="16358"/>
                      <a:pt x="4951" y="16307"/>
                    </a:cubicBezTo>
                    <a:cubicBezTo>
                      <a:pt x="4983" y="16123"/>
                      <a:pt x="5002" y="15932"/>
                      <a:pt x="5002" y="15741"/>
                    </a:cubicBezTo>
                    <a:cubicBezTo>
                      <a:pt x="5002" y="15398"/>
                      <a:pt x="4970" y="15055"/>
                      <a:pt x="4913" y="14712"/>
                    </a:cubicBezTo>
                    <a:cubicBezTo>
                      <a:pt x="4868" y="14400"/>
                      <a:pt x="4811" y="14095"/>
                      <a:pt x="4748" y="13790"/>
                    </a:cubicBezTo>
                    <a:cubicBezTo>
                      <a:pt x="4735" y="13733"/>
                      <a:pt x="4729" y="13676"/>
                      <a:pt x="4710" y="13619"/>
                    </a:cubicBezTo>
                    <a:cubicBezTo>
                      <a:pt x="4659" y="13384"/>
                      <a:pt x="4595" y="13155"/>
                      <a:pt x="4506" y="12926"/>
                    </a:cubicBezTo>
                    <a:cubicBezTo>
                      <a:pt x="4455" y="12786"/>
                      <a:pt x="4392" y="12653"/>
                      <a:pt x="4316" y="12526"/>
                    </a:cubicBezTo>
                    <a:cubicBezTo>
                      <a:pt x="4252" y="12405"/>
                      <a:pt x="4163" y="12297"/>
                      <a:pt x="4093" y="12183"/>
                    </a:cubicBezTo>
                    <a:lnTo>
                      <a:pt x="4049" y="12214"/>
                    </a:lnTo>
                    <a:cubicBezTo>
                      <a:pt x="4039" y="12222"/>
                      <a:pt x="4027" y="12226"/>
                      <a:pt x="4015" y="12226"/>
                    </a:cubicBezTo>
                    <a:cubicBezTo>
                      <a:pt x="3989" y="12226"/>
                      <a:pt x="3964" y="12209"/>
                      <a:pt x="3960" y="12183"/>
                    </a:cubicBezTo>
                    <a:cubicBezTo>
                      <a:pt x="3953" y="12157"/>
                      <a:pt x="3953" y="12132"/>
                      <a:pt x="3947" y="12106"/>
                    </a:cubicBezTo>
                    <a:cubicBezTo>
                      <a:pt x="3922" y="11941"/>
                      <a:pt x="3922" y="11776"/>
                      <a:pt x="3941" y="11611"/>
                    </a:cubicBezTo>
                    <a:lnTo>
                      <a:pt x="3941" y="11611"/>
                    </a:lnTo>
                    <a:cubicBezTo>
                      <a:pt x="3756" y="11820"/>
                      <a:pt x="3553" y="12005"/>
                      <a:pt x="3331" y="12170"/>
                    </a:cubicBezTo>
                    <a:cubicBezTo>
                      <a:pt x="3266" y="12211"/>
                      <a:pt x="3195" y="12286"/>
                      <a:pt x="3114" y="12286"/>
                    </a:cubicBezTo>
                    <a:cubicBezTo>
                      <a:pt x="3108" y="12286"/>
                      <a:pt x="3102" y="12285"/>
                      <a:pt x="3095" y="12284"/>
                    </a:cubicBezTo>
                    <a:cubicBezTo>
                      <a:pt x="3006" y="12265"/>
                      <a:pt x="2994" y="12164"/>
                      <a:pt x="3006" y="12087"/>
                    </a:cubicBezTo>
                    <a:cubicBezTo>
                      <a:pt x="3013" y="11947"/>
                      <a:pt x="3045" y="11808"/>
                      <a:pt x="3102" y="11681"/>
                    </a:cubicBezTo>
                    <a:lnTo>
                      <a:pt x="3102" y="11681"/>
                    </a:lnTo>
                    <a:cubicBezTo>
                      <a:pt x="3035" y="11727"/>
                      <a:pt x="2961" y="11748"/>
                      <a:pt x="2888" y="11748"/>
                    </a:cubicBezTo>
                    <a:cubicBezTo>
                      <a:pt x="2870" y="11748"/>
                      <a:pt x="2852" y="11747"/>
                      <a:pt x="2835" y="11744"/>
                    </a:cubicBezTo>
                    <a:cubicBezTo>
                      <a:pt x="2809" y="11744"/>
                      <a:pt x="2790" y="11719"/>
                      <a:pt x="2790" y="11693"/>
                    </a:cubicBezTo>
                    <a:cubicBezTo>
                      <a:pt x="2829" y="11388"/>
                      <a:pt x="2930" y="11096"/>
                      <a:pt x="3089" y="10835"/>
                    </a:cubicBezTo>
                    <a:cubicBezTo>
                      <a:pt x="3095" y="10828"/>
                      <a:pt x="3102" y="10825"/>
                      <a:pt x="3110" y="10825"/>
                    </a:cubicBezTo>
                    <a:cubicBezTo>
                      <a:pt x="3126" y="10825"/>
                      <a:pt x="3142" y="10841"/>
                      <a:pt x="3134" y="10854"/>
                    </a:cubicBezTo>
                    <a:cubicBezTo>
                      <a:pt x="3006" y="11102"/>
                      <a:pt x="2924" y="11376"/>
                      <a:pt x="2892" y="11649"/>
                    </a:cubicBezTo>
                    <a:cubicBezTo>
                      <a:pt x="3038" y="11636"/>
                      <a:pt x="3159" y="11503"/>
                      <a:pt x="3242" y="11395"/>
                    </a:cubicBezTo>
                    <a:cubicBezTo>
                      <a:pt x="3458" y="11115"/>
                      <a:pt x="3667" y="10829"/>
                      <a:pt x="3858" y="10537"/>
                    </a:cubicBezTo>
                    <a:cubicBezTo>
                      <a:pt x="3953" y="10397"/>
                      <a:pt x="4030" y="10251"/>
                      <a:pt x="4080" y="10092"/>
                    </a:cubicBezTo>
                    <a:cubicBezTo>
                      <a:pt x="4125" y="9927"/>
                      <a:pt x="4138" y="9761"/>
                      <a:pt x="4125" y="9596"/>
                    </a:cubicBezTo>
                    <a:cubicBezTo>
                      <a:pt x="4121" y="9565"/>
                      <a:pt x="4146" y="9546"/>
                      <a:pt x="4170" y="9546"/>
                    </a:cubicBezTo>
                    <a:cubicBezTo>
                      <a:pt x="4185" y="9546"/>
                      <a:pt x="4200" y="9554"/>
                      <a:pt x="4208" y="9571"/>
                    </a:cubicBezTo>
                    <a:cubicBezTo>
                      <a:pt x="4316" y="9755"/>
                      <a:pt x="4265" y="9990"/>
                      <a:pt x="4201" y="10181"/>
                    </a:cubicBezTo>
                    <a:cubicBezTo>
                      <a:pt x="4188" y="10206"/>
                      <a:pt x="4182" y="10232"/>
                      <a:pt x="4169" y="10251"/>
                    </a:cubicBezTo>
                    <a:cubicBezTo>
                      <a:pt x="4157" y="10333"/>
                      <a:pt x="4144" y="10403"/>
                      <a:pt x="4125" y="10492"/>
                    </a:cubicBezTo>
                    <a:cubicBezTo>
                      <a:pt x="4099" y="10581"/>
                      <a:pt x="4080" y="10670"/>
                      <a:pt x="4061" y="10759"/>
                    </a:cubicBezTo>
                    <a:cubicBezTo>
                      <a:pt x="4042" y="10829"/>
                      <a:pt x="4030" y="10899"/>
                      <a:pt x="4030" y="10969"/>
                    </a:cubicBezTo>
                    <a:cubicBezTo>
                      <a:pt x="4035" y="11022"/>
                      <a:pt x="4056" y="11042"/>
                      <a:pt x="4084" y="11042"/>
                    </a:cubicBezTo>
                    <a:cubicBezTo>
                      <a:pt x="4154" y="11042"/>
                      <a:pt x="4267" y="10922"/>
                      <a:pt x="4303" y="10886"/>
                    </a:cubicBezTo>
                    <a:cubicBezTo>
                      <a:pt x="4398" y="10785"/>
                      <a:pt x="4481" y="10683"/>
                      <a:pt x="4557" y="10568"/>
                    </a:cubicBezTo>
                    <a:cubicBezTo>
                      <a:pt x="4703" y="10340"/>
                      <a:pt x="4824" y="10092"/>
                      <a:pt x="4907" y="9831"/>
                    </a:cubicBezTo>
                    <a:cubicBezTo>
                      <a:pt x="5002" y="9545"/>
                      <a:pt x="5065" y="9247"/>
                      <a:pt x="5097" y="8948"/>
                    </a:cubicBezTo>
                    <a:cubicBezTo>
                      <a:pt x="5116" y="8789"/>
                      <a:pt x="5123" y="8630"/>
                      <a:pt x="5129" y="8471"/>
                    </a:cubicBezTo>
                    <a:cubicBezTo>
                      <a:pt x="5135" y="8395"/>
                      <a:pt x="5135" y="8313"/>
                      <a:pt x="5142" y="8236"/>
                    </a:cubicBezTo>
                    <a:lnTo>
                      <a:pt x="5142" y="8236"/>
                    </a:lnTo>
                    <a:cubicBezTo>
                      <a:pt x="5097" y="8401"/>
                      <a:pt x="5027" y="8560"/>
                      <a:pt x="4945" y="8713"/>
                    </a:cubicBezTo>
                    <a:cubicBezTo>
                      <a:pt x="4934" y="8735"/>
                      <a:pt x="4915" y="8746"/>
                      <a:pt x="4896" y="8746"/>
                    </a:cubicBezTo>
                    <a:cubicBezTo>
                      <a:pt x="4881" y="8746"/>
                      <a:pt x="4867" y="8739"/>
                      <a:pt x="4856" y="8726"/>
                    </a:cubicBezTo>
                    <a:cubicBezTo>
                      <a:pt x="4799" y="8643"/>
                      <a:pt x="4760" y="8541"/>
                      <a:pt x="4748" y="8440"/>
                    </a:cubicBezTo>
                    <a:cubicBezTo>
                      <a:pt x="4678" y="8649"/>
                      <a:pt x="4563" y="8846"/>
                      <a:pt x="4417" y="9012"/>
                    </a:cubicBezTo>
                    <a:cubicBezTo>
                      <a:pt x="4347" y="9094"/>
                      <a:pt x="4265" y="9164"/>
                      <a:pt x="4182" y="9228"/>
                    </a:cubicBezTo>
                    <a:cubicBezTo>
                      <a:pt x="4131" y="9259"/>
                      <a:pt x="4068" y="9290"/>
                      <a:pt x="4009" y="9290"/>
                    </a:cubicBezTo>
                    <a:cubicBezTo>
                      <a:pt x="3973" y="9290"/>
                      <a:pt x="3938" y="9278"/>
                      <a:pt x="3909" y="9247"/>
                    </a:cubicBezTo>
                    <a:cubicBezTo>
                      <a:pt x="3883" y="9221"/>
                      <a:pt x="3864" y="9189"/>
                      <a:pt x="3864" y="9151"/>
                    </a:cubicBezTo>
                    <a:cubicBezTo>
                      <a:pt x="3655" y="9672"/>
                      <a:pt x="3324" y="10130"/>
                      <a:pt x="2892" y="10486"/>
                    </a:cubicBezTo>
                    <a:cubicBezTo>
                      <a:pt x="2805" y="10558"/>
                      <a:pt x="2693" y="10650"/>
                      <a:pt x="2573" y="10650"/>
                    </a:cubicBezTo>
                    <a:cubicBezTo>
                      <a:pt x="2545" y="10650"/>
                      <a:pt x="2515" y="10644"/>
                      <a:pt x="2485" y="10632"/>
                    </a:cubicBezTo>
                    <a:cubicBezTo>
                      <a:pt x="2365" y="10581"/>
                      <a:pt x="2333" y="10435"/>
                      <a:pt x="2333" y="10321"/>
                    </a:cubicBezTo>
                    <a:cubicBezTo>
                      <a:pt x="2339" y="10143"/>
                      <a:pt x="2371" y="9971"/>
                      <a:pt x="2415" y="9806"/>
                    </a:cubicBezTo>
                    <a:cubicBezTo>
                      <a:pt x="2447" y="9660"/>
                      <a:pt x="2498" y="9520"/>
                      <a:pt x="2549" y="9380"/>
                    </a:cubicBezTo>
                    <a:cubicBezTo>
                      <a:pt x="2485" y="9310"/>
                      <a:pt x="2485" y="9202"/>
                      <a:pt x="2485" y="9113"/>
                    </a:cubicBezTo>
                    <a:cubicBezTo>
                      <a:pt x="2485" y="8992"/>
                      <a:pt x="2485" y="8865"/>
                      <a:pt x="2498" y="8745"/>
                    </a:cubicBezTo>
                    <a:cubicBezTo>
                      <a:pt x="2530" y="8236"/>
                      <a:pt x="2663" y="7734"/>
                      <a:pt x="2892" y="7277"/>
                    </a:cubicBezTo>
                    <a:cubicBezTo>
                      <a:pt x="2896" y="7268"/>
                      <a:pt x="2903" y="7265"/>
                      <a:pt x="2911" y="7265"/>
                    </a:cubicBezTo>
                    <a:cubicBezTo>
                      <a:pt x="2925" y="7265"/>
                      <a:pt x="2941" y="7279"/>
                      <a:pt x="2937" y="7296"/>
                    </a:cubicBezTo>
                    <a:cubicBezTo>
                      <a:pt x="2848" y="7537"/>
                      <a:pt x="2771" y="7779"/>
                      <a:pt x="2714" y="8027"/>
                    </a:cubicBezTo>
                    <a:cubicBezTo>
                      <a:pt x="2663" y="8249"/>
                      <a:pt x="2632" y="8471"/>
                      <a:pt x="2612" y="8700"/>
                    </a:cubicBezTo>
                    <a:cubicBezTo>
                      <a:pt x="2600" y="8808"/>
                      <a:pt x="2600" y="8923"/>
                      <a:pt x="2600" y="9037"/>
                    </a:cubicBezTo>
                    <a:cubicBezTo>
                      <a:pt x="2606" y="9088"/>
                      <a:pt x="2606" y="9145"/>
                      <a:pt x="2606" y="9196"/>
                    </a:cubicBezTo>
                    <a:cubicBezTo>
                      <a:pt x="2606" y="9228"/>
                      <a:pt x="2612" y="9253"/>
                      <a:pt x="2625" y="9285"/>
                    </a:cubicBezTo>
                    <a:cubicBezTo>
                      <a:pt x="2632" y="9285"/>
                      <a:pt x="2638" y="9291"/>
                      <a:pt x="2638" y="9298"/>
                    </a:cubicBezTo>
                    <a:cubicBezTo>
                      <a:pt x="2645" y="9303"/>
                      <a:pt x="2652" y="9305"/>
                      <a:pt x="2661" y="9305"/>
                    </a:cubicBezTo>
                    <a:cubicBezTo>
                      <a:pt x="2724" y="9305"/>
                      <a:pt x="2826" y="9172"/>
                      <a:pt x="2854" y="9139"/>
                    </a:cubicBezTo>
                    <a:cubicBezTo>
                      <a:pt x="2924" y="9062"/>
                      <a:pt x="2987" y="8980"/>
                      <a:pt x="3051" y="8897"/>
                    </a:cubicBezTo>
                    <a:cubicBezTo>
                      <a:pt x="3115" y="8815"/>
                      <a:pt x="3172" y="8726"/>
                      <a:pt x="3223" y="8630"/>
                    </a:cubicBezTo>
                    <a:cubicBezTo>
                      <a:pt x="3273" y="8541"/>
                      <a:pt x="3324" y="8452"/>
                      <a:pt x="3381" y="8363"/>
                    </a:cubicBezTo>
                    <a:cubicBezTo>
                      <a:pt x="3390" y="8352"/>
                      <a:pt x="3402" y="8348"/>
                      <a:pt x="3415" y="8348"/>
                    </a:cubicBezTo>
                    <a:cubicBezTo>
                      <a:pt x="3439" y="8348"/>
                      <a:pt x="3464" y="8366"/>
                      <a:pt x="3464" y="8395"/>
                    </a:cubicBezTo>
                    <a:cubicBezTo>
                      <a:pt x="3432" y="8529"/>
                      <a:pt x="3375" y="8649"/>
                      <a:pt x="3305" y="8757"/>
                    </a:cubicBezTo>
                    <a:cubicBezTo>
                      <a:pt x="3229" y="8878"/>
                      <a:pt x="3153" y="8986"/>
                      <a:pt x="3064" y="9094"/>
                    </a:cubicBezTo>
                    <a:cubicBezTo>
                      <a:pt x="2994" y="9183"/>
                      <a:pt x="2911" y="9272"/>
                      <a:pt x="2829" y="9348"/>
                    </a:cubicBezTo>
                    <a:cubicBezTo>
                      <a:pt x="2784" y="9398"/>
                      <a:pt x="2723" y="9424"/>
                      <a:pt x="2660" y="9424"/>
                    </a:cubicBezTo>
                    <a:cubicBezTo>
                      <a:pt x="2642" y="9424"/>
                      <a:pt x="2624" y="9422"/>
                      <a:pt x="2606" y="9418"/>
                    </a:cubicBezTo>
                    <a:cubicBezTo>
                      <a:pt x="2562" y="9571"/>
                      <a:pt x="2530" y="9723"/>
                      <a:pt x="2504" y="9876"/>
                    </a:cubicBezTo>
                    <a:cubicBezTo>
                      <a:pt x="2485" y="9965"/>
                      <a:pt x="2473" y="10047"/>
                      <a:pt x="2466" y="10136"/>
                    </a:cubicBezTo>
                    <a:cubicBezTo>
                      <a:pt x="2454" y="10213"/>
                      <a:pt x="2447" y="10295"/>
                      <a:pt x="2454" y="10371"/>
                    </a:cubicBezTo>
                    <a:cubicBezTo>
                      <a:pt x="2454" y="10422"/>
                      <a:pt x="2479" y="10473"/>
                      <a:pt x="2517" y="10505"/>
                    </a:cubicBezTo>
                    <a:cubicBezTo>
                      <a:pt x="2533" y="10515"/>
                      <a:pt x="2549" y="10520"/>
                      <a:pt x="2566" y="10520"/>
                    </a:cubicBezTo>
                    <a:cubicBezTo>
                      <a:pt x="2611" y="10520"/>
                      <a:pt x="2658" y="10490"/>
                      <a:pt x="2695" y="10467"/>
                    </a:cubicBezTo>
                    <a:cubicBezTo>
                      <a:pt x="2803" y="10384"/>
                      <a:pt x="2905" y="10295"/>
                      <a:pt x="3006" y="10200"/>
                    </a:cubicBezTo>
                    <a:cubicBezTo>
                      <a:pt x="3394" y="9819"/>
                      <a:pt x="3680" y="9336"/>
                      <a:pt x="3833" y="8808"/>
                    </a:cubicBezTo>
                    <a:cubicBezTo>
                      <a:pt x="3871" y="8681"/>
                      <a:pt x="3902" y="8548"/>
                      <a:pt x="3922" y="8414"/>
                    </a:cubicBezTo>
                    <a:cubicBezTo>
                      <a:pt x="3947" y="8281"/>
                      <a:pt x="3966" y="8141"/>
                      <a:pt x="3991" y="8001"/>
                    </a:cubicBezTo>
                    <a:cubicBezTo>
                      <a:pt x="3995" y="7982"/>
                      <a:pt x="4011" y="7973"/>
                      <a:pt x="4027" y="7973"/>
                    </a:cubicBezTo>
                    <a:cubicBezTo>
                      <a:pt x="4044" y="7973"/>
                      <a:pt x="4061" y="7982"/>
                      <a:pt x="4068" y="8001"/>
                    </a:cubicBezTo>
                    <a:cubicBezTo>
                      <a:pt x="4080" y="8084"/>
                      <a:pt x="4080" y="8173"/>
                      <a:pt x="4080" y="8255"/>
                    </a:cubicBezTo>
                    <a:cubicBezTo>
                      <a:pt x="4074" y="8344"/>
                      <a:pt x="4061" y="8427"/>
                      <a:pt x="4049" y="8510"/>
                    </a:cubicBezTo>
                    <a:cubicBezTo>
                      <a:pt x="4030" y="8624"/>
                      <a:pt x="3998" y="8732"/>
                      <a:pt x="3966" y="8846"/>
                    </a:cubicBezTo>
                    <a:cubicBezTo>
                      <a:pt x="3966" y="8878"/>
                      <a:pt x="3960" y="8916"/>
                      <a:pt x="3960" y="8954"/>
                    </a:cubicBezTo>
                    <a:cubicBezTo>
                      <a:pt x="3953" y="9012"/>
                      <a:pt x="3953" y="9075"/>
                      <a:pt x="3953" y="9132"/>
                    </a:cubicBezTo>
                    <a:cubicBezTo>
                      <a:pt x="3960" y="9171"/>
                      <a:pt x="3981" y="9184"/>
                      <a:pt x="4006" y="9184"/>
                    </a:cubicBezTo>
                    <a:cubicBezTo>
                      <a:pt x="4027" y="9184"/>
                      <a:pt x="4051" y="9175"/>
                      <a:pt x="4074" y="9164"/>
                    </a:cubicBezTo>
                    <a:cubicBezTo>
                      <a:pt x="4157" y="9107"/>
                      <a:pt x="4227" y="9043"/>
                      <a:pt x="4290" y="8973"/>
                    </a:cubicBezTo>
                    <a:cubicBezTo>
                      <a:pt x="4354" y="8904"/>
                      <a:pt x="4417" y="8821"/>
                      <a:pt x="4468" y="8738"/>
                    </a:cubicBezTo>
                    <a:cubicBezTo>
                      <a:pt x="4570" y="8573"/>
                      <a:pt x="4640" y="8395"/>
                      <a:pt x="4684" y="8204"/>
                    </a:cubicBezTo>
                    <a:cubicBezTo>
                      <a:pt x="4735" y="7976"/>
                      <a:pt x="4760" y="7747"/>
                      <a:pt x="4754" y="7518"/>
                    </a:cubicBezTo>
                    <a:cubicBezTo>
                      <a:pt x="4748" y="7397"/>
                      <a:pt x="4741" y="7277"/>
                      <a:pt x="4735" y="7162"/>
                    </a:cubicBezTo>
                    <a:cubicBezTo>
                      <a:pt x="4722" y="7042"/>
                      <a:pt x="4716" y="6927"/>
                      <a:pt x="4716" y="6806"/>
                    </a:cubicBezTo>
                    <a:cubicBezTo>
                      <a:pt x="4720" y="6785"/>
                      <a:pt x="4737" y="6773"/>
                      <a:pt x="4756" y="6773"/>
                    </a:cubicBezTo>
                    <a:cubicBezTo>
                      <a:pt x="4770" y="6773"/>
                      <a:pt x="4784" y="6780"/>
                      <a:pt x="4792" y="6794"/>
                    </a:cubicBezTo>
                    <a:cubicBezTo>
                      <a:pt x="4837" y="6946"/>
                      <a:pt x="4862" y="7099"/>
                      <a:pt x="4868" y="7258"/>
                    </a:cubicBezTo>
                    <a:cubicBezTo>
                      <a:pt x="4881" y="7410"/>
                      <a:pt x="4887" y="7563"/>
                      <a:pt x="4881" y="7715"/>
                    </a:cubicBezTo>
                    <a:cubicBezTo>
                      <a:pt x="4875" y="7887"/>
                      <a:pt x="4856" y="8052"/>
                      <a:pt x="4818" y="8224"/>
                    </a:cubicBezTo>
                    <a:cubicBezTo>
                      <a:pt x="4830" y="8224"/>
                      <a:pt x="4837" y="8243"/>
                      <a:pt x="4837" y="8255"/>
                    </a:cubicBezTo>
                    <a:cubicBezTo>
                      <a:pt x="4830" y="8370"/>
                      <a:pt x="4849" y="8484"/>
                      <a:pt x="4900" y="8592"/>
                    </a:cubicBezTo>
                    <a:cubicBezTo>
                      <a:pt x="5034" y="8306"/>
                      <a:pt x="5110" y="8001"/>
                      <a:pt x="5129" y="7690"/>
                    </a:cubicBezTo>
                    <a:cubicBezTo>
                      <a:pt x="5135" y="7518"/>
                      <a:pt x="5129" y="7353"/>
                      <a:pt x="5104" y="7181"/>
                    </a:cubicBezTo>
                    <a:cubicBezTo>
                      <a:pt x="5091" y="7099"/>
                      <a:pt x="5072" y="7010"/>
                      <a:pt x="5053" y="6927"/>
                    </a:cubicBezTo>
                    <a:cubicBezTo>
                      <a:pt x="5027" y="6851"/>
                      <a:pt x="5008" y="6768"/>
                      <a:pt x="5002" y="6692"/>
                    </a:cubicBezTo>
                    <a:cubicBezTo>
                      <a:pt x="5002" y="6677"/>
                      <a:pt x="5013" y="6671"/>
                      <a:pt x="5024" y="6671"/>
                    </a:cubicBezTo>
                    <a:cubicBezTo>
                      <a:pt x="5033" y="6671"/>
                      <a:pt x="5041" y="6674"/>
                      <a:pt x="5046" y="6679"/>
                    </a:cubicBezTo>
                    <a:cubicBezTo>
                      <a:pt x="5097" y="6749"/>
                      <a:pt x="5129" y="6825"/>
                      <a:pt x="5154" y="6908"/>
                    </a:cubicBezTo>
                    <a:cubicBezTo>
                      <a:pt x="5180" y="6997"/>
                      <a:pt x="5199" y="7080"/>
                      <a:pt x="5212" y="7169"/>
                    </a:cubicBezTo>
                    <a:cubicBezTo>
                      <a:pt x="5243" y="7347"/>
                      <a:pt x="5250" y="7518"/>
                      <a:pt x="5243" y="7696"/>
                    </a:cubicBezTo>
                    <a:cubicBezTo>
                      <a:pt x="5237" y="7734"/>
                      <a:pt x="5237" y="7772"/>
                      <a:pt x="5231" y="7810"/>
                    </a:cubicBezTo>
                    <a:cubicBezTo>
                      <a:pt x="5250" y="7810"/>
                      <a:pt x="5262" y="7823"/>
                      <a:pt x="5262" y="7836"/>
                    </a:cubicBezTo>
                    <a:cubicBezTo>
                      <a:pt x="5256" y="7887"/>
                      <a:pt x="5243" y="7969"/>
                      <a:pt x="5288" y="8007"/>
                    </a:cubicBezTo>
                    <a:cubicBezTo>
                      <a:pt x="5299" y="8017"/>
                      <a:pt x="5309" y="8021"/>
                      <a:pt x="5318" y="8021"/>
                    </a:cubicBezTo>
                    <a:cubicBezTo>
                      <a:pt x="5344" y="8021"/>
                      <a:pt x="5361" y="7985"/>
                      <a:pt x="5370" y="7957"/>
                    </a:cubicBezTo>
                    <a:cubicBezTo>
                      <a:pt x="5396" y="7868"/>
                      <a:pt x="5415" y="7779"/>
                      <a:pt x="5428" y="7690"/>
                    </a:cubicBezTo>
                    <a:cubicBezTo>
                      <a:pt x="5472" y="7359"/>
                      <a:pt x="5453" y="7022"/>
                      <a:pt x="5351" y="6705"/>
                    </a:cubicBezTo>
                    <a:cubicBezTo>
                      <a:pt x="5307" y="6552"/>
                      <a:pt x="5237" y="6400"/>
                      <a:pt x="5161" y="6260"/>
                    </a:cubicBezTo>
                    <a:cubicBezTo>
                      <a:pt x="5123" y="6190"/>
                      <a:pt x="5078" y="6120"/>
                      <a:pt x="5034" y="6050"/>
                    </a:cubicBezTo>
                    <a:cubicBezTo>
                      <a:pt x="4983" y="5987"/>
                      <a:pt x="4938" y="5923"/>
                      <a:pt x="4894" y="5853"/>
                    </a:cubicBezTo>
                    <a:cubicBezTo>
                      <a:pt x="4879" y="5829"/>
                      <a:pt x="4902" y="5809"/>
                      <a:pt x="4924" y="5809"/>
                    </a:cubicBezTo>
                    <a:cubicBezTo>
                      <a:pt x="4931" y="5809"/>
                      <a:pt x="4939" y="5811"/>
                      <a:pt x="4945" y="5815"/>
                    </a:cubicBezTo>
                    <a:cubicBezTo>
                      <a:pt x="5034" y="5879"/>
                      <a:pt x="5110" y="5968"/>
                      <a:pt x="5173" y="6057"/>
                    </a:cubicBezTo>
                    <a:cubicBezTo>
                      <a:pt x="5231" y="6152"/>
                      <a:pt x="5288" y="6247"/>
                      <a:pt x="5339" y="6343"/>
                    </a:cubicBezTo>
                    <a:cubicBezTo>
                      <a:pt x="5510" y="6698"/>
                      <a:pt x="5587" y="7092"/>
                      <a:pt x="5561" y="7486"/>
                    </a:cubicBezTo>
                    <a:cubicBezTo>
                      <a:pt x="5555" y="7588"/>
                      <a:pt x="5542" y="7690"/>
                      <a:pt x="5523" y="7785"/>
                    </a:cubicBezTo>
                    <a:cubicBezTo>
                      <a:pt x="5510" y="7880"/>
                      <a:pt x="5485" y="7969"/>
                      <a:pt x="5440" y="8052"/>
                    </a:cubicBezTo>
                    <a:cubicBezTo>
                      <a:pt x="5419" y="8095"/>
                      <a:pt x="5374" y="8121"/>
                      <a:pt x="5327" y="8121"/>
                    </a:cubicBezTo>
                    <a:cubicBezTo>
                      <a:pt x="5305" y="8121"/>
                      <a:pt x="5283" y="8115"/>
                      <a:pt x="5262" y="8103"/>
                    </a:cubicBezTo>
                    <a:lnTo>
                      <a:pt x="5262" y="8103"/>
                    </a:lnTo>
                    <a:cubicBezTo>
                      <a:pt x="5275" y="8268"/>
                      <a:pt x="5275" y="8433"/>
                      <a:pt x="5262" y="8592"/>
                    </a:cubicBezTo>
                    <a:cubicBezTo>
                      <a:pt x="5250" y="8789"/>
                      <a:pt x="5231" y="8986"/>
                      <a:pt x="5205" y="9177"/>
                    </a:cubicBezTo>
                    <a:cubicBezTo>
                      <a:pt x="5154" y="9501"/>
                      <a:pt x="5065" y="9819"/>
                      <a:pt x="4938" y="10117"/>
                    </a:cubicBezTo>
                    <a:cubicBezTo>
                      <a:pt x="4945" y="10124"/>
                      <a:pt x="4951" y="10130"/>
                      <a:pt x="4951" y="10143"/>
                    </a:cubicBezTo>
                    <a:lnTo>
                      <a:pt x="4951" y="10168"/>
                    </a:lnTo>
                    <a:cubicBezTo>
                      <a:pt x="5072" y="10066"/>
                      <a:pt x="5167" y="9933"/>
                      <a:pt x="5231" y="9787"/>
                    </a:cubicBezTo>
                    <a:cubicBezTo>
                      <a:pt x="5301" y="9628"/>
                      <a:pt x="5358" y="9463"/>
                      <a:pt x="5409" y="9298"/>
                    </a:cubicBezTo>
                    <a:cubicBezTo>
                      <a:pt x="5472" y="9101"/>
                      <a:pt x="5536" y="8904"/>
                      <a:pt x="5574" y="8700"/>
                    </a:cubicBezTo>
                    <a:cubicBezTo>
                      <a:pt x="5618" y="8503"/>
                      <a:pt x="5644" y="8300"/>
                      <a:pt x="5644" y="8096"/>
                    </a:cubicBezTo>
                    <a:cubicBezTo>
                      <a:pt x="5644" y="8001"/>
                      <a:pt x="5637" y="7899"/>
                      <a:pt x="5618" y="7804"/>
                    </a:cubicBezTo>
                    <a:cubicBezTo>
                      <a:pt x="5612" y="7772"/>
                      <a:pt x="5606" y="7734"/>
                      <a:pt x="5593" y="7715"/>
                    </a:cubicBezTo>
                    <a:cubicBezTo>
                      <a:pt x="5593" y="7715"/>
                      <a:pt x="5587" y="7728"/>
                      <a:pt x="5587" y="7728"/>
                    </a:cubicBezTo>
                    <a:cubicBezTo>
                      <a:pt x="5582" y="7734"/>
                      <a:pt x="5576" y="7737"/>
                      <a:pt x="5570" y="7737"/>
                    </a:cubicBezTo>
                    <a:cubicBezTo>
                      <a:pt x="5558" y="7737"/>
                      <a:pt x="5546" y="7726"/>
                      <a:pt x="5555" y="7709"/>
                    </a:cubicBezTo>
                    <a:cubicBezTo>
                      <a:pt x="5561" y="7677"/>
                      <a:pt x="5567" y="7652"/>
                      <a:pt x="5574" y="7626"/>
                    </a:cubicBezTo>
                    <a:cubicBezTo>
                      <a:pt x="5574" y="7601"/>
                      <a:pt x="5574" y="7569"/>
                      <a:pt x="5574" y="7544"/>
                    </a:cubicBezTo>
                    <a:cubicBezTo>
                      <a:pt x="5580" y="7518"/>
                      <a:pt x="5593" y="7505"/>
                      <a:pt x="5612" y="7499"/>
                    </a:cubicBezTo>
                    <a:cubicBezTo>
                      <a:pt x="5663" y="7321"/>
                      <a:pt x="5688" y="7131"/>
                      <a:pt x="5682" y="6946"/>
                    </a:cubicBezTo>
                    <a:cubicBezTo>
                      <a:pt x="5656" y="6482"/>
                      <a:pt x="5517" y="6037"/>
                      <a:pt x="5269" y="5650"/>
                    </a:cubicBezTo>
                    <a:cubicBezTo>
                      <a:pt x="5142" y="5453"/>
                      <a:pt x="5008" y="5262"/>
                      <a:pt x="4856" y="5078"/>
                    </a:cubicBezTo>
                    <a:cubicBezTo>
                      <a:pt x="4703" y="4906"/>
                      <a:pt x="4557" y="4716"/>
                      <a:pt x="4424" y="4525"/>
                    </a:cubicBezTo>
                    <a:cubicBezTo>
                      <a:pt x="4409" y="4501"/>
                      <a:pt x="4424" y="4472"/>
                      <a:pt x="4447" y="4472"/>
                    </a:cubicBezTo>
                    <a:cubicBezTo>
                      <a:pt x="4454" y="4472"/>
                      <a:pt x="4461" y="4475"/>
                      <a:pt x="4468" y="4481"/>
                    </a:cubicBezTo>
                    <a:cubicBezTo>
                      <a:pt x="4678" y="4658"/>
                      <a:pt x="4868" y="4862"/>
                      <a:pt x="5034" y="5091"/>
                    </a:cubicBezTo>
                    <a:cubicBezTo>
                      <a:pt x="5307" y="5421"/>
                      <a:pt x="5523" y="5796"/>
                      <a:pt x="5669" y="6203"/>
                    </a:cubicBezTo>
                    <a:cubicBezTo>
                      <a:pt x="5663" y="6158"/>
                      <a:pt x="5656" y="6114"/>
                      <a:pt x="5650" y="6076"/>
                    </a:cubicBezTo>
                    <a:cubicBezTo>
                      <a:pt x="5567" y="5618"/>
                      <a:pt x="5364" y="5199"/>
                      <a:pt x="5053" y="4855"/>
                    </a:cubicBezTo>
                    <a:cubicBezTo>
                      <a:pt x="4913" y="4697"/>
                      <a:pt x="4748" y="4557"/>
                      <a:pt x="4570" y="4442"/>
                    </a:cubicBezTo>
                    <a:cubicBezTo>
                      <a:pt x="4379" y="4334"/>
                      <a:pt x="4182" y="4233"/>
                      <a:pt x="3985" y="4144"/>
                    </a:cubicBezTo>
                    <a:lnTo>
                      <a:pt x="3979" y="4137"/>
                    </a:lnTo>
                    <a:cubicBezTo>
                      <a:pt x="3966" y="4125"/>
                      <a:pt x="3979" y="4099"/>
                      <a:pt x="3998" y="4099"/>
                    </a:cubicBezTo>
                    <a:cubicBezTo>
                      <a:pt x="4074" y="4106"/>
                      <a:pt x="4144" y="4125"/>
                      <a:pt x="4214" y="4150"/>
                    </a:cubicBezTo>
                    <a:lnTo>
                      <a:pt x="4220" y="4137"/>
                    </a:lnTo>
                    <a:cubicBezTo>
                      <a:pt x="4233" y="4118"/>
                      <a:pt x="4246" y="4099"/>
                      <a:pt x="4258" y="4080"/>
                    </a:cubicBezTo>
                    <a:cubicBezTo>
                      <a:pt x="4271" y="4048"/>
                      <a:pt x="4277" y="4017"/>
                      <a:pt x="4284" y="3985"/>
                    </a:cubicBezTo>
                    <a:cubicBezTo>
                      <a:pt x="4284" y="3979"/>
                      <a:pt x="4290" y="3972"/>
                      <a:pt x="4290" y="3959"/>
                    </a:cubicBezTo>
                    <a:cubicBezTo>
                      <a:pt x="4296" y="3921"/>
                      <a:pt x="4296" y="3877"/>
                      <a:pt x="4290" y="3839"/>
                    </a:cubicBezTo>
                    <a:cubicBezTo>
                      <a:pt x="4284" y="3813"/>
                      <a:pt x="4277" y="3794"/>
                      <a:pt x="4277" y="3769"/>
                    </a:cubicBezTo>
                    <a:cubicBezTo>
                      <a:pt x="4271" y="3750"/>
                      <a:pt x="4265" y="3731"/>
                      <a:pt x="4265" y="3705"/>
                    </a:cubicBezTo>
                    <a:cubicBezTo>
                      <a:pt x="4269" y="3692"/>
                      <a:pt x="4284" y="3681"/>
                      <a:pt x="4299" y="3681"/>
                    </a:cubicBezTo>
                    <a:cubicBezTo>
                      <a:pt x="4304" y="3681"/>
                      <a:pt x="4310" y="3683"/>
                      <a:pt x="4316" y="3686"/>
                    </a:cubicBezTo>
                    <a:cubicBezTo>
                      <a:pt x="4335" y="3705"/>
                      <a:pt x="4354" y="3724"/>
                      <a:pt x="4360" y="3756"/>
                    </a:cubicBezTo>
                    <a:cubicBezTo>
                      <a:pt x="4373" y="3775"/>
                      <a:pt x="4379" y="3801"/>
                      <a:pt x="4379" y="3826"/>
                    </a:cubicBezTo>
                    <a:cubicBezTo>
                      <a:pt x="4385" y="3845"/>
                      <a:pt x="4385" y="3858"/>
                      <a:pt x="4385" y="3877"/>
                    </a:cubicBezTo>
                    <a:cubicBezTo>
                      <a:pt x="4405" y="3839"/>
                      <a:pt x="4417" y="3794"/>
                      <a:pt x="4430" y="3756"/>
                    </a:cubicBezTo>
                    <a:cubicBezTo>
                      <a:pt x="4417" y="3750"/>
                      <a:pt x="4411" y="3737"/>
                      <a:pt x="4417" y="3724"/>
                    </a:cubicBezTo>
                    <a:cubicBezTo>
                      <a:pt x="4430" y="3705"/>
                      <a:pt x="4443" y="3693"/>
                      <a:pt x="4455" y="3673"/>
                    </a:cubicBezTo>
                    <a:cubicBezTo>
                      <a:pt x="4455" y="3667"/>
                      <a:pt x="4455" y="3661"/>
                      <a:pt x="4455" y="3661"/>
                    </a:cubicBezTo>
                    <a:cubicBezTo>
                      <a:pt x="4468" y="3604"/>
                      <a:pt x="4474" y="3553"/>
                      <a:pt x="4481" y="3502"/>
                    </a:cubicBezTo>
                    <a:cubicBezTo>
                      <a:pt x="4487" y="3451"/>
                      <a:pt x="4481" y="3394"/>
                      <a:pt x="4487" y="3343"/>
                    </a:cubicBezTo>
                    <a:cubicBezTo>
                      <a:pt x="4491" y="3336"/>
                      <a:pt x="4498" y="3331"/>
                      <a:pt x="4505" y="3331"/>
                    </a:cubicBezTo>
                    <a:cubicBezTo>
                      <a:pt x="4511" y="3331"/>
                      <a:pt x="4516" y="3334"/>
                      <a:pt x="4519" y="3343"/>
                    </a:cubicBezTo>
                    <a:cubicBezTo>
                      <a:pt x="4532" y="3394"/>
                      <a:pt x="4538" y="3445"/>
                      <a:pt x="4538" y="3502"/>
                    </a:cubicBezTo>
                    <a:lnTo>
                      <a:pt x="4538" y="3521"/>
                    </a:lnTo>
                    <a:cubicBezTo>
                      <a:pt x="4621" y="3337"/>
                      <a:pt x="4652" y="3133"/>
                      <a:pt x="4627" y="2930"/>
                    </a:cubicBezTo>
                    <a:cubicBezTo>
                      <a:pt x="4614" y="2866"/>
                      <a:pt x="4602" y="2809"/>
                      <a:pt x="4576" y="2752"/>
                    </a:cubicBezTo>
                    <a:cubicBezTo>
                      <a:pt x="4564" y="2715"/>
                      <a:pt x="4594" y="2686"/>
                      <a:pt x="4623" y="2686"/>
                    </a:cubicBezTo>
                    <a:cubicBezTo>
                      <a:pt x="4638" y="2686"/>
                      <a:pt x="4652" y="2694"/>
                      <a:pt x="4659" y="2714"/>
                    </a:cubicBezTo>
                    <a:cubicBezTo>
                      <a:pt x="4697" y="2816"/>
                      <a:pt x="4716" y="2924"/>
                      <a:pt x="4716" y="3032"/>
                    </a:cubicBezTo>
                    <a:cubicBezTo>
                      <a:pt x="4741" y="2911"/>
                      <a:pt x="4748" y="2784"/>
                      <a:pt x="4741" y="2663"/>
                    </a:cubicBezTo>
                    <a:lnTo>
                      <a:pt x="4741" y="2663"/>
                    </a:lnTo>
                    <a:cubicBezTo>
                      <a:pt x="4719" y="2664"/>
                      <a:pt x="4696" y="2665"/>
                      <a:pt x="4673" y="2665"/>
                    </a:cubicBezTo>
                    <a:cubicBezTo>
                      <a:pt x="4567" y="2665"/>
                      <a:pt x="4458" y="2653"/>
                      <a:pt x="4354" y="2638"/>
                    </a:cubicBezTo>
                    <a:cubicBezTo>
                      <a:pt x="4284" y="2631"/>
                      <a:pt x="4214" y="2612"/>
                      <a:pt x="4144" y="2600"/>
                    </a:cubicBezTo>
                    <a:cubicBezTo>
                      <a:pt x="4099" y="2587"/>
                      <a:pt x="4061" y="2574"/>
                      <a:pt x="4023" y="2561"/>
                    </a:cubicBezTo>
                    <a:lnTo>
                      <a:pt x="4017" y="2561"/>
                    </a:lnTo>
                    <a:cubicBezTo>
                      <a:pt x="3979" y="2555"/>
                      <a:pt x="3947" y="2536"/>
                      <a:pt x="3934" y="2504"/>
                    </a:cubicBezTo>
                    <a:cubicBezTo>
                      <a:pt x="3922" y="2472"/>
                      <a:pt x="3915" y="2434"/>
                      <a:pt x="3928" y="2403"/>
                    </a:cubicBezTo>
                    <a:cubicBezTo>
                      <a:pt x="3941" y="2314"/>
                      <a:pt x="4023" y="2263"/>
                      <a:pt x="4087" y="2206"/>
                    </a:cubicBezTo>
                    <a:cubicBezTo>
                      <a:pt x="4144" y="2148"/>
                      <a:pt x="4195" y="2078"/>
                      <a:pt x="4227" y="2002"/>
                    </a:cubicBezTo>
                    <a:cubicBezTo>
                      <a:pt x="4239" y="1964"/>
                      <a:pt x="4252" y="1926"/>
                      <a:pt x="4258" y="1888"/>
                    </a:cubicBezTo>
                    <a:lnTo>
                      <a:pt x="4258" y="1869"/>
                    </a:lnTo>
                    <a:cubicBezTo>
                      <a:pt x="4246" y="1856"/>
                      <a:pt x="4246" y="1837"/>
                      <a:pt x="4258" y="1831"/>
                    </a:cubicBezTo>
                    <a:cubicBezTo>
                      <a:pt x="4258" y="1805"/>
                      <a:pt x="4258" y="1780"/>
                      <a:pt x="4271" y="1754"/>
                    </a:cubicBezTo>
                    <a:cubicBezTo>
                      <a:pt x="4277" y="1742"/>
                      <a:pt x="4284" y="1735"/>
                      <a:pt x="4296" y="1729"/>
                    </a:cubicBezTo>
                    <a:cubicBezTo>
                      <a:pt x="4309" y="1710"/>
                      <a:pt x="4322" y="1697"/>
                      <a:pt x="4335" y="1684"/>
                    </a:cubicBezTo>
                    <a:cubicBezTo>
                      <a:pt x="4328" y="1678"/>
                      <a:pt x="4322" y="1672"/>
                      <a:pt x="4322" y="1659"/>
                    </a:cubicBezTo>
                    <a:cubicBezTo>
                      <a:pt x="4303" y="1602"/>
                      <a:pt x="4284" y="1545"/>
                      <a:pt x="4265" y="1494"/>
                    </a:cubicBezTo>
                    <a:cubicBezTo>
                      <a:pt x="4220" y="1392"/>
                      <a:pt x="4176" y="1290"/>
                      <a:pt x="4119" y="1195"/>
                    </a:cubicBezTo>
                    <a:cubicBezTo>
                      <a:pt x="4074" y="1119"/>
                      <a:pt x="4030" y="1043"/>
                      <a:pt x="3979" y="966"/>
                    </a:cubicBezTo>
                    <a:cubicBezTo>
                      <a:pt x="3966" y="954"/>
                      <a:pt x="3960" y="947"/>
                      <a:pt x="3947" y="928"/>
                    </a:cubicBezTo>
                    <a:cubicBezTo>
                      <a:pt x="3934" y="916"/>
                      <a:pt x="3922" y="896"/>
                      <a:pt x="3909" y="884"/>
                    </a:cubicBezTo>
                    <a:cubicBezTo>
                      <a:pt x="3902" y="871"/>
                      <a:pt x="3890" y="858"/>
                      <a:pt x="3877" y="846"/>
                    </a:cubicBezTo>
                    <a:lnTo>
                      <a:pt x="3877" y="846"/>
                    </a:lnTo>
                    <a:cubicBezTo>
                      <a:pt x="3909" y="896"/>
                      <a:pt x="3922" y="960"/>
                      <a:pt x="3909" y="1024"/>
                    </a:cubicBezTo>
                    <a:cubicBezTo>
                      <a:pt x="3904" y="1033"/>
                      <a:pt x="3893" y="1039"/>
                      <a:pt x="3882" y="1039"/>
                    </a:cubicBezTo>
                    <a:cubicBezTo>
                      <a:pt x="3878" y="1039"/>
                      <a:pt x="3874" y="1038"/>
                      <a:pt x="3871" y="1036"/>
                    </a:cubicBezTo>
                    <a:cubicBezTo>
                      <a:pt x="3845" y="1011"/>
                      <a:pt x="3826" y="979"/>
                      <a:pt x="3814" y="947"/>
                    </a:cubicBezTo>
                    <a:cubicBezTo>
                      <a:pt x="3807" y="916"/>
                      <a:pt x="3794" y="884"/>
                      <a:pt x="3775" y="858"/>
                    </a:cubicBezTo>
                    <a:cubicBezTo>
                      <a:pt x="3750" y="795"/>
                      <a:pt x="3712" y="738"/>
                      <a:pt x="3674" y="680"/>
                    </a:cubicBezTo>
                    <a:lnTo>
                      <a:pt x="3642" y="642"/>
                    </a:lnTo>
                    <a:cubicBezTo>
                      <a:pt x="3604" y="610"/>
                      <a:pt x="3566" y="579"/>
                      <a:pt x="3528" y="553"/>
                    </a:cubicBezTo>
                    <a:cubicBezTo>
                      <a:pt x="3489" y="528"/>
                      <a:pt x="3445" y="502"/>
                      <a:pt x="3407" y="477"/>
                    </a:cubicBezTo>
                    <a:lnTo>
                      <a:pt x="3407" y="477"/>
                    </a:lnTo>
                    <a:cubicBezTo>
                      <a:pt x="3439" y="515"/>
                      <a:pt x="3458" y="572"/>
                      <a:pt x="3464" y="623"/>
                    </a:cubicBezTo>
                    <a:cubicBezTo>
                      <a:pt x="3464" y="642"/>
                      <a:pt x="3445" y="649"/>
                      <a:pt x="3432" y="649"/>
                    </a:cubicBezTo>
                    <a:cubicBezTo>
                      <a:pt x="3375" y="604"/>
                      <a:pt x="3331" y="547"/>
                      <a:pt x="3292" y="490"/>
                    </a:cubicBezTo>
                    <a:cubicBezTo>
                      <a:pt x="3280" y="464"/>
                      <a:pt x="3261" y="439"/>
                      <a:pt x="3242" y="420"/>
                    </a:cubicBezTo>
                    <a:cubicBezTo>
                      <a:pt x="3238" y="427"/>
                      <a:pt x="3230" y="430"/>
                      <a:pt x="3221" y="430"/>
                    </a:cubicBezTo>
                    <a:cubicBezTo>
                      <a:pt x="3215" y="430"/>
                      <a:pt x="3209" y="429"/>
                      <a:pt x="3203" y="426"/>
                    </a:cubicBezTo>
                    <a:cubicBezTo>
                      <a:pt x="3070" y="312"/>
                      <a:pt x="2924" y="204"/>
                      <a:pt x="2771" y="115"/>
                    </a:cubicBezTo>
                    <a:cubicBezTo>
                      <a:pt x="2701" y="70"/>
                      <a:pt x="2619" y="39"/>
                      <a:pt x="2536" y="19"/>
                    </a:cubicBezTo>
                    <a:cubicBezTo>
                      <a:pt x="2492" y="13"/>
                      <a:pt x="2454" y="0"/>
                      <a:pt x="2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770692" y="3475773"/>
                <a:ext cx="66696" cy="41862"/>
              </a:xfrm>
              <a:custGeom>
                <a:rect b="b" l="l" r="r" t="t"/>
                <a:pathLst>
                  <a:path extrusionOk="0" h="236" w="376">
                    <a:moveTo>
                      <a:pt x="357" y="0"/>
                    </a:moveTo>
                    <a:lnTo>
                      <a:pt x="293" y="19"/>
                    </a:lnTo>
                    <a:lnTo>
                      <a:pt x="172" y="57"/>
                    </a:lnTo>
                    <a:cubicBezTo>
                      <a:pt x="134" y="70"/>
                      <a:pt x="96" y="83"/>
                      <a:pt x="52" y="95"/>
                    </a:cubicBezTo>
                    <a:cubicBezTo>
                      <a:pt x="32" y="102"/>
                      <a:pt x="20" y="108"/>
                      <a:pt x="1" y="108"/>
                    </a:cubicBezTo>
                    <a:cubicBezTo>
                      <a:pt x="26" y="153"/>
                      <a:pt x="52" y="191"/>
                      <a:pt x="77" y="235"/>
                    </a:cubicBezTo>
                    <a:cubicBezTo>
                      <a:pt x="96" y="229"/>
                      <a:pt x="109" y="222"/>
                      <a:pt x="128" y="216"/>
                    </a:cubicBezTo>
                    <a:lnTo>
                      <a:pt x="185" y="197"/>
                    </a:lnTo>
                    <a:lnTo>
                      <a:pt x="249" y="184"/>
                    </a:lnTo>
                    <a:lnTo>
                      <a:pt x="280" y="172"/>
                    </a:lnTo>
                    <a:cubicBezTo>
                      <a:pt x="293" y="165"/>
                      <a:pt x="306" y="165"/>
                      <a:pt x="325" y="165"/>
                    </a:cubicBezTo>
                    <a:lnTo>
                      <a:pt x="331" y="165"/>
                    </a:lnTo>
                    <a:cubicBezTo>
                      <a:pt x="350" y="159"/>
                      <a:pt x="363" y="159"/>
                      <a:pt x="376" y="159"/>
                    </a:cubicBezTo>
                    <a:lnTo>
                      <a:pt x="369" y="95"/>
                    </a:lnTo>
                    <a:cubicBezTo>
                      <a:pt x="363" y="70"/>
                      <a:pt x="363" y="32"/>
                      <a:pt x="3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7"/>
              <p:cNvSpPr/>
              <p:nvPr/>
            </p:nvSpPr>
            <p:spPr>
              <a:xfrm>
                <a:off x="830469" y="3353912"/>
                <a:ext cx="192992" cy="253480"/>
              </a:xfrm>
              <a:custGeom>
                <a:rect b="b" l="l" r="r" t="t"/>
                <a:pathLst>
                  <a:path extrusionOk="0" h="1429" w="1088">
                    <a:moveTo>
                      <a:pt x="70" y="1"/>
                    </a:moveTo>
                    <a:cubicBezTo>
                      <a:pt x="51" y="32"/>
                      <a:pt x="26" y="64"/>
                      <a:pt x="0" y="96"/>
                    </a:cubicBezTo>
                    <a:cubicBezTo>
                      <a:pt x="13" y="134"/>
                      <a:pt x="26" y="179"/>
                      <a:pt x="32" y="217"/>
                    </a:cubicBezTo>
                    <a:cubicBezTo>
                      <a:pt x="45" y="261"/>
                      <a:pt x="58" y="306"/>
                      <a:pt x="64" y="357"/>
                    </a:cubicBezTo>
                    <a:cubicBezTo>
                      <a:pt x="70" y="382"/>
                      <a:pt x="77" y="414"/>
                      <a:pt x="83" y="446"/>
                    </a:cubicBezTo>
                    <a:cubicBezTo>
                      <a:pt x="89" y="452"/>
                      <a:pt x="96" y="458"/>
                      <a:pt x="96" y="465"/>
                    </a:cubicBezTo>
                    <a:cubicBezTo>
                      <a:pt x="109" y="471"/>
                      <a:pt x="115" y="477"/>
                      <a:pt x="115" y="490"/>
                    </a:cubicBezTo>
                    <a:cubicBezTo>
                      <a:pt x="128" y="566"/>
                      <a:pt x="134" y="649"/>
                      <a:pt x="134" y="725"/>
                    </a:cubicBezTo>
                    <a:cubicBezTo>
                      <a:pt x="134" y="801"/>
                      <a:pt x="140" y="878"/>
                      <a:pt x="153" y="948"/>
                    </a:cubicBezTo>
                    <a:cubicBezTo>
                      <a:pt x="159" y="1024"/>
                      <a:pt x="172" y="1100"/>
                      <a:pt x="191" y="1170"/>
                    </a:cubicBezTo>
                    <a:cubicBezTo>
                      <a:pt x="204" y="1240"/>
                      <a:pt x="223" y="1310"/>
                      <a:pt x="255" y="1373"/>
                    </a:cubicBezTo>
                    <a:cubicBezTo>
                      <a:pt x="273" y="1406"/>
                      <a:pt x="299" y="1428"/>
                      <a:pt x="325" y="1428"/>
                    </a:cubicBezTo>
                    <a:cubicBezTo>
                      <a:pt x="344" y="1428"/>
                      <a:pt x="362" y="1416"/>
                      <a:pt x="375" y="1386"/>
                    </a:cubicBezTo>
                    <a:cubicBezTo>
                      <a:pt x="394" y="1310"/>
                      <a:pt x="394" y="1240"/>
                      <a:pt x="382" y="1164"/>
                    </a:cubicBezTo>
                    <a:cubicBezTo>
                      <a:pt x="375" y="1087"/>
                      <a:pt x="363" y="1011"/>
                      <a:pt x="350" y="935"/>
                    </a:cubicBezTo>
                    <a:cubicBezTo>
                      <a:pt x="331" y="865"/>
                      <a:pt x="293" y="789"/>
                      <a:pt x="318" y="725"/>
                    </a:cubicBezTo>
                    <a:cubicBezTo>
                      <a:pt x="322" y="708"/>
                      <a:pt x="338" y="700"/>
                      <a:pt x="354" y="700"/>
                    </a:cubicBezTo>
                    <a:cubicBezTo>
                      <a:pt x="361" y="700"/>
                      <a:pt x="369" y="702"/>
                      <a:pt x="375" y="706"/>
                    </a:cubicBezTo>
                    <a:cubicBezTo>
                      <a:pt x="375" y="712"/>
                      <a:pt x="382" y="712"/>
                      <a:pt x="388" y="719"/>
                    </a:cubicBezTo>
                    <a:cubicBezTo>
                      <a:pt x="394" y="700"/>
                      <a:pt x="401" y="681"/>
                      <a:pt x="407" y="662"/>
                    </a:cubicBezTo>
                    <a:cubicBezTo>
                      <a:pt x="426" y="611"/>
                      <a:pt x="445" y="560"/>
                      <a:pt x="471" y="509"/>
                    </a:cubicBezTo>
                    <a:cubicBezTo>
                      <a:pt x="522" y="414"/>
                      <a:pt x="591" y="337"/>
                      <a:pt x="680" y="280"/>
                    </a:cubicBezTo>
                    <a:cubicBezTo>
                      <a:pt x="750" y="236"/>
                      <a:pt x="827" y="210"/>
                      <a:pt x="905" y="210"/>
                    </a:cubicBezTo>
                    <a:cubicBezTo>
                      <a:pt x="928" y="210"/>
                      <a:pt x="950" y="213"/>
                      <a:pt x="973" y="217"/>
                    </a:cubicBezTo>
                    <a:cubicBezTo>
                      <a:pt x="984" y="217"/>
                      <a:pt x="1006" y="220"/>
                      <a:pt x="1028" y="220"/>
                    </a:cubicBezTo>
                    <a:cubicBezTo>
                      <a:pt x="1058" y="220"/>
                      <a:pt x="1087" y="214"/>
                      <a:pt x="1087" y="185"/>
                    </a:cubicBezTo>
                    <a:cubicBezTo>
                      <a:pt x="1087" y="166"/>
                      <a:pt x="1068" y="147"/>
                      <a:pt x="1055" y="134"/>
                    </a:cubicBezTo>
                    <a:cubicBezTo>
                      <a:pt x="1036" y="121"/>
                      <a:pt x="1030" y="109"/>
                      <a:pt x="1030" y="90"/>
                    </a:cubicBezTo>
                    <a:cubicBezTo>
                      <a:pt x="1005" y="45"/>
                      <a:pt x="966" y="13"/>
                      <a:pt x="922" y="1"/>
                    </a:cubicBezTo>
                    <a:cubicBezTo>
                      <a:pt x="846" y="1"/>
                      <a:pt x="769" y="26"/>
                      <a:pt x="712" y="77"/>
                    </a:cubicBezTo>
                    <a:cubicBezTo>
                      <a:pt x="642" y="121"/>
                      <a:pt x="579" y="172"/>
                      <a:pt x="515" y="223"/>
                    </a:cubicBezTo>
                    <a:cubicBezTo>
                      <a:pt x="452" y="274"/>
                      <a:pt x="388" y="331"/>
                      <a:pt x="325" y="382"/>
                    </a:cubicBezTo>
                    <a:cubicBezTo>
                      <a:pt x="318" y="382"/>
                      <a:pt x="312" y="382"/>
                      <a:pt x="312" y="388"/>
                    </a:cubicBezTo>
                    <a:cubicBezTo>
                      <a:pt x="318" y="401"/>
                      <a:pt x="318" y="420"/>
                      <a:pt x="318" y="433"/>
                    </a:cubicBezTo>
                    <a:cubicBezTo>
                      <a:pt x="313" y="458"/>
                      <a:pt x="293" y="475"/>
                      <a:pt x="272" y="475"/>
                    </a:cubicBezTo>
                    <a:cubicBezTo>
                      <a:pt x="266" y="475"/>
                      <a:pt x="260" y="474"/>
                      <a:pt x="255" y="471"/>
                    </a:cubicBezTo>
                    <a:cubicBezTo>
                      <a:pt x="204" y="446"/>
                      <a:pt x="191" y="382"/>
                      <a:pt x="172" y="337"/>
                    </a:cubicBezTo>
                    <a:cubicBezTo>
                      <a:pt x="159" y="287"/>
                      <a:pt x="140" y="242"/>
                      <a:pt x="128" y="198"/>
                    </a:cubicBezTo>
                    <a:cubicBezTo>
                      <a:pt x="109" y="153"/>
                      <a:pt x="96" y="102"/>
                      <a:pt x="83" y="52"/>
                    </a:cubicBezTo>
                    <a:cubicBezTo>
                      <a:pt x="83" y="39"/>
                      <a:pt x="77" y="20"/>
                      <a:pt x="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936364" y="3409078"/>
                <a:ext cx="71308" cy="30687"/>
              </a:xfrm>
              <a:custGeom>
                <a:rect b="b" l="l" r="r" t="t"/>
                <a:pathLst>
                  <a:path extrusionOk="0" h="173" w="402">
                    <a:moveTo>
                      <a:pt x="309" y="1"/>
                    </a:moveTo>
                    <a:cubicBezTo>
                      <a:pt x="276" y="1"/>
                      <a:pt x="242" y="6"/>
                      <a:pt x="211" y="14"/>
                    </a:cubicBezTo>
                    <a:cubicBezTo>
                      <a:pt x="128" y="46"/>
                      <a:pt x="52" y="96"/>
                      <a:pt x="1" y="173"/>
                    </a:cubicBezTo>
                    <a:cubicBezTo>
                      <a:pt x="64" y="141"/>
                      <a:pt x="134" y="115"/>
                      <a:pt x="198" y="90"/>
                    </a:cubicBezTo>
                    <a:cubicBezTo>
                      <a:pt x="268" y="65"/>
                      <a:pt x="338" y="33"/>
                      <a:pt x="401" y="7"/>
                    </a:cubicBezTo>
                    <a:lnTo>
                      <a:pt x="369" y="7"/>
                    </a:lnTo>
                    <a:cubicBezTo>
                      <a:pt x="350" y="3"/>
                      <a:pt x="330" y="1"/>
                      <a:pt x="309"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911708" y="3347172"/>
                <a:ext cx="386694" cy="142261"/>
              </a:xfrm>
              <a:custGeom>
                <a:rect b="b" l="l" r="r" t="t"/>
                <a:pathLst>
                  <a:path extrusionOk="0" h="802" w="2180">
                    <a:moveTo>
                      <a:pt x="2180" y="1"/>
                    </a:moveTo>
                    <a:lnTo>
                      <a:pt x="2103" y="13"/>
                    </a:lnTo>
                    <a:cubicBezTo>
                      <a:pt x="2008" y="32"/>
                      <a:pt x="1906" y="58"/>
                      <a:pt x="1805" y="83"/>
                    </a:cubicBezTo>
                    <a:cubicBezTo>
                      <a:pt x="1614" y="128"/>
                      <a:pt x="1417" y="178"/>
                      <a:pt x="1227" y="236"/>
                    </a:cubicBezTo>
                    <a:cubicBezTo>
                      <a:pt x="1036" y="287"/>
                      <a:pt x="852" y="350"/>
                      <a:pt x="661" y="414"/>
                    </a:cubicBezTo>
                    <a:cubicBezTo>
                      <a:pt x="566" y="445"/>
                      <a:pt x="470" y="484"/>
                      <a:pt x="375" y="515"/>
                    </a:cubicBezTo>
                    <a:cubicBezTo>
                      <a:pt x="280" y="553"/>
                      <a:pt x="191" y="585"/>
                      <a:pt x="95" y="611"/>
                    </a:cubicBezTo>
                    <a:lnTo>
                      <a:pt x="89" y="611"/>
                    </a:lnTo>
                    <a:cubicBezTo>
                      <a:pt x="70" y="649"/>
                      <a:pt x="45" y="693"/>
                      <a:pt x="32" y="719"/>
                    </a:cubicBezTo>
                    <a:cubicBezTo>
                      <a:pt x="25" y="744"/>
                      <a:pt x="13" y="776"/>
                      <a:pt x="0" y="801"/>
                    </a:cubicBezTo>
                    <a:lnTo>
                      <a:pt x="121" y="782"/>
                    </a:lnTo>
                    <a:cubicBezTo>
                      <a:pt x="159" y="769"/>
                      <a:pt x="197" y="763"/>
                      <a:pt x="229" y="750"/>
                    </a:cubicBezTo>
                    <a:cubicBezTo>
                      <a:pt x="324" y="725"/>
                      <a:pt x="419" y="693"/>
                      <a:pt x="508" y="661"/>
                    </a:cubicBezTo>
                    <a:cubicBezTo>
                      <a:pt x="852" y="547"/>
                      <a:pt x="1188" y="426"/>
                      <a:pt x="1525" y="293"/>
                    </a:cubicBezTo>
                    <a:cubicBezTo>
                      <a:pt x="1690" y="223"/>
                      <a:pt x="1856" y="153"/>
                      <a:pt x="2021" y="77"/>
                    </a:cubicBezTo>
                    <a:lnTo>
                      <a:pt x="21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1039067" y="3339367"/>
                <a:ext cx="324787" cy="129667"/>
              </a:xfrm>
              <a:custGeom>
                <a:rect b="b" l="l" r="r" t="t"/>
                <a:pathLst>
                  <a:path extrusionOk="0" h="731" w="1831">
                    <a:moveTo>
                      <a:pt x="1760" y="0"/>
                    </a:moveTo>
                    <a:cubicBezTo>
                      <a:pt x="1691" y="45"/>
                      <a:pt x="1621" y="83"/>
                      <a:pt x="1544" y="121"/>
                    </a:cubicBezTo>
                    <a:cubicBezTo>
                      <a:pt x="1449" y="159"/>
                      <a:pt x="1354" y="203"/>
                      <a:pt x="1265" y="248"/>
                    </a:cubicBezTo>
                    <a:cubicBezTo>
                      <a:pt x="934" y="394"/>
                      <a:pt x="597" y="521"/>
                      <a:pt x="261" y="642"/>
                    </a:cubicBezTo>
                    <a:cubicBezTo>
                      <a:pt x="172" y="674"/>
                      <a:pt x="89" y="705"/>
                      <a:pt x="0" y="731"/>
                    </a:cubicBezTo>
                    <a:cubicBezTo>
                      <a:pt x="375" y="655"/>
                      <a:pt x="744" y="547"/>
                      <a:pt x="1106" y="413"/>
                    </a:cubicBezTo>
                    <a:cubicBezTo>
                      <a:pt x="1297" y="343"/>
                      <a:pt x="1481" y="261"/>
                      <a:pt x="1659" y="178"/>
                    </a:cubicBezTo>
                    <a:cubicBezTo>
                      <a:pt x="1710" y="146"/>
                      <a:pt x="1830" y="95"/>
                      <a:pt x="1786" y="32"/>
                    </a:cubicBezTo>
                    <a:cubicBezTo>
                      <a:pt x="1779" y="19"/>
                      <a:pt x="1773" y="6"/>
                      <a:pt x="17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74124" y="2352597"/>
                <a:ext cx="20399" cy="59423"/>
              </a:xfrm>
              <a:custGeom>
                <a:rect b="b" l="l" r="r" t="t"/>
                <a:pathLst>
                  <a:path extrusionOk="0" h="335" w="115">
                    <a:moveTo>
                      <a:pt x="82" y="1"/>
                    </a:moveTo>
                    <a:cubicBezTo>
                      <a:pt x="71" y="1"/>
                      <a:pt x="58" y="12"/>
                      <a:pt x="58" y="28"/>
                    </a:cubicBezTo>
                    <a:cubicBezTo>
                      <a:pt x="45" y="73"/>
                      <a:pt x="32" y="123"/>
                      <a:pt x="19" y="174"/>
                    </a:cubicBezTo>
                    <a:cubicBezTo>
                      <a:pt x="7" y="219"/>
                      <a:pt x="0" y="270"/>
                      <a:pt x="7" y="320"/>
                    </a:cubicBezTo>
                    <a:cubicBezTo>
                      <a:pt x="7" y="330"/>
                      <a:pt x="13" y="335"/>
                      <a:pt x="20" y="335"/>
                    </a:cubicBezTo>
                    <a:cubicBezTo>
                      <a:pt x="27" y="335"/>
                      <a:pt x="35" y="330"/>
                      <a:pt x="39" y="320"/>
                    </a:cubicBezTo>
                    <a:cubicBezTo>
                      <a:pt x="58" y="276"/>
                      <a:pt x="77" y="225"/>
                      <a:pt x="89" y="174"/>
                    </a:cubicBezTo>
                    <a:lnTo>
                      <a:pt x="115" y="28"/>
                    </a:lnTo>
                    <a:cubicBezTo>
                      <a:pt x="115" y="15"/>
                      <a:pt x="108" y="3"/>
                      <a:pt x="89" y="3"/>
                    </a:cubicBezTo>
                    <a:cubicBezTo>
                      <a:pt x="87" y="1"/>
                      <a:pt x="85" y="1"/>
                      <a:pt x="82"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42551" y="2267987"/>
                <a:ext cx="71130" cy="143148"/>
              </a:xfrm>
              <a:custGeom>
                <a:rect b="b" l="l" r="r" t="t"/>
                <a:pathLst>
                  <a:path extrusionOk="0" h="807" w="401">
                    <a:moveTo>
                      <a:pt x="359" y="0"/>
                    </a:moveTo>
                    <a:cubicBezTo>
                      <a:pt x="351" y="0"/>
                      <a:pt x="344" y="3"/>
                      <a:pt x="337" y="9"/>
                    </a:cubicBezTo>
                    <a:cubicBezTo>
                      <a:pt x="236" y="105"/>
                      <a:pt x="159" y="225"/>
                      <a:pt x="102" y="353"/>
                    </a:cubicBezTo>
                    <a:cubicBezTo>
                      <a:pt x="70" y="416"/>
                      <a:pt x="51" y="480"/>
                      <a:pt x="32" y="550"/>
                    </a:cubicBezTo>
                    <a:cubicBezTo>
                      <a:pt x="13" y="613"/>
                      <a:pt x="0" y="689"/>
                      <a:pt x="7" y="759"/>
                    </a:cubicBezTo>
                    <a:cubicBezTo>
                      <a:pt x="10" y="791"/>
                      <a:pt x="34" y="807"/>
                      <a:pt x="58" y="807"/>
                    </a:cubicBezTo>
                    <a:cubicBezTo>
                      <a:pt x="82" y="807"/>
                      <a:pt x="105" y="791"/>
                      <a:pt x="109" y="759"/>
                    </a:cubicBezTo>
                    <a:cubicBezTo>
                      <a:pt x="128" y="696"/>
                      <a:pt x="128" y="632"/>
                      <a:pt x="140" y="569"/>
                    </a:cubicBezTo>
                    <a:cubicBezTo>
                      <a:pt x="153" y="505"/>
                      <a:pt x="172" y="441"/>
                      <a:pt x="197" y="384"/>
                    </a:cubicBezTo>
                    <a:cubicBezTo>
                      <a:pt x="242" y="264"/>
                      <a:pt x="306" y="149"/>
                      <a:pt x="382" y="47"/>
                    </a:cubicBezTo>
                    <a:cubicBezTo>
                      <a:pt x="401" y="24"/>
                      <a:pt x="381" y="0"/>
                      <a:pt x="359" y="0"/>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707013" y="2106747"/>
                <a:ext cx="94367" cy="84434"/>
              </a:xfrm>
              <a:custGeom>
                <a:rect b="b" l="l" r="r" t="t"/>
                <a:pathLst>
                  <a:path extrusionOk="0" h="476" w="532">
                    <a:moveTo>
                      <a:pt x="48" y="1"/>
                    </a:moveTo>
                    <a:cubicBezTo>
                      <a:pt x="22" y="1"/>
                      <a:pt x="1" y="32"/>
                      <a:pt x="23" y="54"/>
                    </a:cubicBezTo>
                    <a:cubicBezTo>
                      <a:pt x="55" y="86"/>
                      <a:pt x="86" y="118"/>
                      <a:pt x="118" y="156"/>
                    </a:cubicBezTo>
                    <a:cubicBezTo>
                      <a:pt x="150" y="188"/>
                      <a:pt x="182" y="219"/>
                      <a:pt x="214" y="251"/>
                    </a:cubicBezTo>
                    <a:cubicBezTo>
                      <a:pt x="252" y="289"/>
                      <a:pt x="277" y="315"/>
                      <a:pt x="315" y="353"/>
                    </a:cubicBezTo>
                    <a:lnTo>
                      <a:pt x="360" y="404"/>
                    </a:lnTo>
                    <a:cubicBezTo>
                      <a:pt x="379" y="423"/>
                      <a:pt x="398" y="442"/>
                      <a:pt x="417" y="461"/>
                    </a:cubicBezTo>
                    <a:cubicBezTo>
                      <a:pt x="430" y="470"/>
                      <a:pt x="444" y="475"/>
                      <a:pt x="458" y="475"/>
                    </a:cubicBezTo>
                    <a:cubicBezTo>
                      <a:pt x="472" y="475"/>
                      <a:pt x="487" y="470"/>
                      <a:pt x="499" y="461"/>
                    </a:cubicBezTo>
                    <a:cubicBezTo>
                      <a:pt x="525" y="442"/>
                      <a:pt x="531" y="410"/>
                      <a:pt x="519" y="385"/>
                    </a:cubicBezTo>
                    <a:cubicBezTo>
                      <a:pt x="487" y="340"/>
                      <a:pt x="449" y="296"/>
                      <a:pt x="411" y="264"/>
                    </a:cubicBezTo>
                    <a:cubicBezTo>
                      <a:pt x="372" y="232"/>
                      <a:pt x="341" y="194"/>
                      <a:pt x="302" y="162"/>
                    </a:cubicBezTo>
                    <a:cubicBezTo>
                      <a:pt x="226" y="105"/>
                      <a:pt x="150" y="54"/>
                      <a:pt x="61" y="3"/>
                    </a:cubicBezTo>
                    <a:cubicBezTo>
                      <a:pt x="57" y="2"/>
                      <a:pt x="52" y="1"/>
                      <a:pt x="48"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703111" y="1974066"/>
                <a:ext cx="25011" cy="36186"/>
              </a:xfrm>
              <a:custGeom>
                <a:rect b="b" l="l" r="r" t="t"/>
                <a:pathLst>
                  <a:path extrusionOk="0" h="204" w="141">
                    <a:moveTo>
                      <a:pt x="34" y="1"/>
                    </a:moveTo>
                    <a:cubicBezTo>
                      <a:pt x="29" y="1"/>
                      <a:pt x="24" y="3"/>
                      <a:pt x="19" y="8"/>
                    </a:cubicBezTo>
                    <a:cubicBezTo>
                      <a:pt x="0" y="14"/>
                      <a:pt x="0" y="33"/>
                      <a:pt x="13" y="46"/>
                    </a:cubicBezTo>
                    <a:cubicBezTo>
                      <a:pt x="19" y="59"/>
                      <a:pt x="32" y="71"/>
                      <a:pt x="45" y="84"/>
                    </a:cubicBezTo>
                    <a:lnTo>
                      <a:pt x="51" y="90"/>
                    </a:lnTo>
                    <a:cubicBezTo>
                      <a:pt x="51" y="97"/>
                      <a:pt x="58" y="103"/>
                      <a:pt x="58" y="116"/>
                    </a:cubicBezTo>
                    <a:cubicBezTo>
                      <a:pt x="64" y="122"/>
                      <a:pt x="70" y="141"/>
                      <a:pt x="77" y="154"/>
                    </a:cubicBezTo>
                    <a:cubicBezTo>
                      <a:pt x="83" y="167"/>
                      <a:pt x="77" y="160"/>
                      <a:pt x="77" y="167"/>
                    </a:cubicBezTo>
                    <a:cubicBezTo>
                      <a:pt x="83" y="179"/>
                      <a:pt x="83" y="186"/>
                      <a:pt x="89" y="192"/>
                    </a:cubicBezTo>
                    <a:lnTo>
                      <a:pt x="102" y="198"/>
                    </a:lnTo>
                    <a:cubicBezTo>
                      <a:pt x="105" y="202"/>
                      <a:pt x="110" y="203"/>
                      <a:pt x="115" y="203"/>
                    </a:cubicBezTo>
                    <a:cubicBezTo>
                      <a:pt x="120" y="203"/>
                      <a:pt x="124" y="202"/>
                      <a:pt x="127" y="198"/>
                    </a:cubicBezTo>
                    <a:cubicBezTo>
                      <a:pt x="134" y="186"/>
                      <a:pt x="140" y="173"/>
                      <a:pt x="140" y="160"/>
                    </a:cubicBezTo>
                    <a:cubicBezTo>
                      <a:pt x="140" y="154"/>
                      <a:pt x="140" y="148"/>
                      <a:pt x="134" y="141"/>
                    </a:cubicBezTo>
                    <a:cubicBezTo>
                      <a:pt x="127" y="122"/>
                      <a:pt x="121" y="109"/>
                      <a:pt x="115" y="90"/>
                    </a:cubicBezTo>
                    <a:cubicBezTo>
                      <a:pt x="102" y="65"/>
                      <a:pt x="83" y="33"/>
                      <a:pt x="58" y="14"/>
                    </a:cubicBezTo>
                    <a:cubicBezTo>
                      <a:pt x="50" y="6"/>
                      <a:pt x="42" y="1"/>
                      <a:pt x="34" y="1"/>
                    </a:cubicBez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7"/>
              <p:cNvSpPr/>
              <p:nvPr/>
            </p:nvSpPr>
            <p:spPr>
              <a:xfrm>
                <a:off x="797831" y="1663118"/>
                <a:ext cx="26075" cy="15964"/>
              </a:xfrm>
              <a:custGeom>
                <a:rect b="b" l="l" r="r" t="t"/>
                <a:pathLst>
                  <a:path extrusionOk="0" h="90" w="147">
                    <a:moveTo>
                      <a:pt x="32" y="0"/>
                    </a:moveTo>
                    <a:cubicBezTo>
                      <a:pt x="19" y="0"/>
                      <a:pt x="13" y="7"/>
                      <a:pt x="7" y="20"/>
                    </a:cubicBezTo>
                    <a:cubicBezTo>
                      <a:pt x="0" y="32"/>
                      <a:pt x="7" y="45"/>
                      <a:pt x="19" y="51"/>
                    </a:cubicBezTo>
                    <a:cubicBezTo>
                      <a:pt x="32" y="64"/>
                      <a:pt x="45" y="70"/>
                      <a:pt x="64" y="83"/>
                    </a:cubicBezTo>
                    <a:lnTo>
                      <a:pt x="70" y="89"/>
                    </a:lnTo>
                    <a:lnTo>
                      <a:pt x="134" y="89"/>
                    </a:lnTo>
                    <a:cubicBezTo>
                      <a:pt x="140" y="83"/>
                      <a:pt x="140" y="77"/>
                      <a:pt x="146" y="70"/>
                    </a:cubicBezTo>
                    <a:cubicBezTo>
                      <a:pt x="146" y="64"/>
                      <a:pt x="146" y="64"/>
                      <a:pt x="146" y="58"/>
                    </a:cubicBezTo>
                    <a:cubicBezTo>
                      <a:pt x="146" y="45"/>
                      <a:pt x="140" y="39"/>
                      <a:pt x="134" y="32"/>
                    </a:cubicBezTo>
                    <a:cubicBezTo>
                      <a:pt x="127" y="32"/>
                      <a:pt x="121" y="26"/>
                      <a:pt x="115" y="20"/>
                    </a:cubicBezTo>
                    <a:lnTo>
                      <a:pt x="115" y="20"/>
                    </a:lnTo>
                    <a:lnTo>
                      <a:pt x="121" y="26"/>
                    </a:lnTo>
                    <a:cubicBezTo>
                      <a:pt x="115" y="20"/>
                      <a:pt x="108" y="13"/>
                      <a:pt x="102" y="13"/>
                    </a:cubicBezTo>
                    <a:lnTo>
                      <a:pt x="89" y="13"/>
                    </a:lnTo>
                    <a:lnTo>
                      <a:pt x="70" y="7"/>
                    </a:lnTo>
                    <a:lnTo>
                      <a:pt x="38" y="0"/>
                    </a:lnTo>
                    <a:close/>
                  </a:path>
                </a:pathLst>
              </a:custGeom>
              <a:solidFill>
                <a:srgbClr val="F9E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7"/>
              <p:cNvSpPr/>
              <p:nvPr/>
            </p:nvSpPr>
            <p:spPr>
              <a:xfrm>
                <a:off x="68448" y="1877217"/>
                <a:ext cx="17029" cy="45410"/>
              </a:xfrm>
              <a:custGeom>
                <a:rect b="b" l="l" r="r" t="t"/>
                <a:pathLst>
                  <a:path extrusionOk="0" h="256" w="96">
                    <a:moveTo>
                      <a:pt x="96" y="1"/>
                    </a:moveTo>
                    <a:lnTo>
                      <a:pt x="77" y="14"/>
                    </a:lnTo>
                    <a:cubicBezTo>
                      <a:pt x="64" y="39"/>
                      <a:pt x="58" y="64"/>
                      <a:pt x="45" y="90"/>
                    </a:cubicBezTo>
                    <a:cubicBezTo>
                      <a:pt x="27" y="137"/>
                      <a:pt x="15" y="190"/>
                      <a:pt x="3" y="244"/>
                    </a:cubicBezTo>
                    <a:lnTo>
                      <a:pt x="3" y="244"/>
                    </a:lnTo>
                    <a:cubicBezTo>
                      <a:pt x="10" y="216"/>
                      <a:pt x="21" y="188"/>
                      <a:pt x="32" y="160"/>
                    </a:cubicBezTo>
                    <a:cubicBezTo>
                      <a:pt x="51" y="109"/>
                      <a:pt x="71" y="52"/>
                      <a:pt x="96" y="1"/>
                    </a:cubicBezTo>
                    <a:close/>
                    <a:moveTo>
                      <a:pt x="3" y="244"/>
                    </a:moveTo>
                    <a:cubicBezTo>
                      <a:pt x="2" y="248"/>
                      <a:pt x="1" y="251"/>
                      <a:pt x="1" y="255"/>
                    </a:cubicBezTo>
                    <a:cubicBezTo>
                      <a:pt x="1" y="251"/>
                      <a:pt x="2" y="248"/>
                      <a:pt x="3" y="244"/>
                    </a:cubicBezTo>
                    <a:close/>
                  </a:path>
                </a:pathLst>
              </a:custGeom>
              <a:solidFill>
                <a:srgbClr val="F79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89911" y="1872782"/>
                <a:ext cx="3548" cy="2483"/>
              </a:xfrm>
              <a:custGeom>
                <a:rect b="b" l="l" r="r" t="t"/>
                <a:pathLst>
                  <a:path extrusionOk="0" h="14" w="20">
                    <a:moveTo>
                      <a:pt x="19" y="0"/>
                    </a:moveTo>
                    <a:lnTo>
                      <a:pt x="0" y="13"/>
                    </a:lnTo>
                    <a:lnTo>
                      <a:pt x="13" y="13"/>
                    </a:lnTo>
                    <a:lnTo>
                      <a:pt x="19" y="0"/>
                    </a:lnTo>
                    <a:close/>
                  </a:path>
                </a:pathLst>
              </a:custGeom>
              <a:solidFill>
                <a:srgbClr val="F79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75189" y="1785333"/>
                <a:ext cx="312548" cy="398756"/>
              </a:xfrm>
              <a:custGeom>
                <a:rect b="b" l="l" r="r" t="t"/>
                <a:pathLst>
                  <a:path extrusionOk="0" h="2248" w="1762">
                    <a:moveTo>
                      <a:pt x="937" y="1"/>
                    </a:moveTo>
                    <a:cubicBezTo>
                      <a:pt x="827" y="1"/>
                      <a:pt x="718" y="27"/>
                      <a:pt x="617" y="74"/>
                    </a:cubicBezTo>
                    <a:lnTo>
                      <a:pt x="503" y="144"/>
                    </a:lnTo>
                    <a:cubicBezTo>
                      <a:pt x="433" y="195"/>
                      <a:pt x="369" y="252"/>
                      <a:pt x="312" y="316"/>
                    </a:cubicBezTo>
                    <a:cubicBezTo>
                      <a:pt x="236" y="398"/>
                      <a:pt x="172" y="481"/>
                      <a:pt x="122" y="576"/>
                    </a:cubicBezTo>
                    <a:cubicBezTo>
                      <a:pt x="102" y="621"/>
                      <a:pt x="83" y="659"/>
                      <a:pt x="64" y="697"/>
                    </a:cubicBezTo>
                    <a:cubicBezTo>
                      <a:pt x="39" y="843"/>
                      <a:pt x="20" y="989"/>
                      <a:pt x="7" y="1135"/>
                    </a:cubicBezTo>
                    <a:cubicBezTo>
                      <a:pt x="1" y="1237"/>
                      <a:pt x="1" y="1339"/>
                      <a:pt x="7" y="1447"/>
                    </a:cubicBezTo>
                    <a:cubicBezTo>
                      <a:pt x="20" y="1377"/>
                      <a:pt x="33" y="1307"/>
                      <a:pt x="52" y="1237"/>
                    </a:cubicBezTo>
                    <a:cubicBezTo>
                      <a:pt x="58" y="1222"/>
                      <a:pt x="74" y="1214"/>
                      <a:pt x="88" y="1214"/>
                    </a:cubicBezTo>
                    <a:cubicBezTo>
                      <a:pt x="104" y="1214"/>
                      <a:pt x="118" y="1223"/>
                      <a:pt x="115" y="1243"/>
                    </a:cubicBezTo>
                    <a:cubicBezTo>
                      <a:pt x="77" y="1459"/>
                      <a:pt x="71" y="1675"/>
                      <a:pt x="90" y="1885"/>
                    </a:cubicBezTo>
                    <a:cubicBezTo>
                      <a:pt x="90" y="1930"/>
                      <a:pt x="96" y="1968"/>
                      <a:pt x="102" y="2012"/>
                    </a:cubicBezTo>
                    <a:cubicBezTo>
                      <a:pt x="128" y="1853"/>
                      <a:pt x="172" y="1695"/>
                      <a:pt x="242" y="1548"/>
                    </a:cubicBezTo>
                    <a:cubicBezTo>
                      <a:pt x="247" y="1537"/>
                      <a:pt x="256" y="1532"/>
                      <a:pt x="265" y="1532"/>
                    </a:cubicBezTo>
                    <a:cubicBezTo>
                      <a:pt x="280" y="1532"/>
                      <a:pt x="297" y="1547"/>
                      <a:pt x="293" y="1567"/>
                    </a:cubicBezTo>
                    <a:cubicBezTo>
                      <a:pt x="242" y="1720"/>
                      <a:pt x="210" y="1872"/>
                      <a:pt x="204" y="2031"/>
                    </a:cubicBezTo>
                    <a:lnTo>
                      <a:pt x="204" y="2050"/>
                    </a:lnTo>
                    <a:cubicBezTo>
                      <a:pt x="217" y="2050"/>
                      <a:pt x="223" y="2063"/>
                      <a:pt x="230" y="2069"/>
                    </a:cubicBezTo>
                    <a:cubicBezTo>
                      <a:pt x="236" y="2133"/>
                      <a:pt x="249" y="2190"/>
                      <a:pt x="261" y="2247"/>
                    </a:cubicBezTo>
                    <a:cubicBezTo>
                      <a:pt x="261" y="2241"/>
                      <a:pt x="268" y="2235"/>
                      <a:pt x="268" y="2222"/>
                    </a:cubicBezTo>
                    <a:cubicBezTo>
                      <a:pt x="280" y="2171"/>
                      <a:pt x="306" y="2114"/>
                      <a:pt x="325" y="2063"/>
                    </a:cubicBezTo>
                    <a:cubicBezTo>
                      <a:pt x="376" y="1955"/>
                      <a:pt x="433" y="1847"/>
                      <a:pt x="503" y="1752"/>
                    </a:cubicBezTo>
                    <a:cubicBezTo>
                      <a:pt x="508" y="1744"/>
                      <a:pt x="516" y="1741"/>
                      <a:pt x="525" y="1741"/>
                    </a:cubicBezTo>
                    <a:cubicBezTo>
                      <a:pt x="546" y="1741"/>
                      <a:pt x="569" y="1761"/>
                      <a:pt x="560" y="1783"/>
                    </a:cubicBezTo>
                    <a:cubicBezTo>
                      <a:pt x="496" y="1879"/>
                      <a:pt x="446" y="1987"/>
                      <a:pt x="407" y="2095"/>
                    </a:cubicBezTo>
                    <a:lnTo>
                      <a:pt x="395" y="2127"/>
                    </a:lnTo>
                    <a:cubicBezTo>
                      <a:pt x="693" y="1803"/>
                      <a:pt x="1030" y="1504"/>
                      <a:pt x="1399" y="1256"/>
                    </a:cubicBezTo>
                    <a:cubicBezTo>
                      <a:pt x="1501" y="1192"/>
                      <a:pt x="1589" y="1116"/>
                      <a:pt x="1672" y="1027"/>
                    </a:cubicBezTo>
                    <a:cubicBezTo>
                      <a:pt x="1742" y="938"/>
                      <a:pt x="1761" y="818"/>
                      <a:pt x="1717" y="710"/>
                    </a:cubicBezTo>
                    <a:cubicBezTo>
                      <a:pt x="1698" y="671"/>
                      <a:pt x="1672" y="646"/>
                      <a:pt x="1640" y="621"/>
                    </a:cubicBezTo>
                    <a:cubicBezTo>
                      <a:pt x="1698" y="582"/>
                      <a:pt x="1704" y="506"/>
                      <a:pt x="1659" y="455"/>
                    </a:cubicBezTo>
                    <a:cubicBezTo>
                      <a:pt x="1608" y="404"/>
                      <a:pt x="1526" y="397"/>
                      <a:pt x="1451" y="397"/>
                    </a:cubicBezTo>
                    <a:cubicBezTo>
                      <a:pt x="1424" y="397"/>
                      <a:pt x="1397" y="398"/>
                      <a:pt x="1373" y="398"/>
                    </a:cubicBezTo>
                    <a:lnTo>
                      <a:pt x="1284" y="398"/>
                    </a:lnTo>
                    <a:lnTo>
                      <a:pt x="1291" y="392"/>
                    </a:lnTo>
                    <a:cubicBezTo>
                      <a:pt x="1338" y="357"/>
                      <a:pt x="1314" y="289"/>
                      <a:pt x="1260" y="289"/>
                    </a:cubicBezTo>
                    <a:cubicBezTo>
                      <a:pt x="1256" y="289"/>
                      <a:pt x="1251" y="289"/>
                      <a:pt x="1246" y="290"/>
                    </a:cubicBezTo>
                    <a:cubicBezTo>
                      <a:pt x="1183" y="290"/>
                      <a:pt x="1126" y="303"/>
                      <a:pt x="1068" y="309"/>
                    </a:cubicBezTo>
                    <a:cubicBezTo>
                      <a:pt x="1113" y="277"/>
                      <a:pt x="1145" y="252"/>
                      <a:pt x="1189" y="201"/>
                    </a:cubicBezTo>
                    <a:cubicBezTo>
                      <a:pt x="1235" y="155"/>
                      <a:pt x="1177" y="104"/>
                      <a:pt x="1128" y="104"/>
                    </a:cubicBezTo>
                    <a:cubicBezTo>
                      <a:pt x="1123" y="104"/>
                      <a:pt x="1118" y="105"/>
                      <a:pt x="1113" y="106"/>
                    </a:cubicBezTo>
                    <a:lnTo>
                      <a:pt x="1107" y="106"/>
                    </a:lnTo>
                    <a:cubicBezTo>
                      <a:pt x="1143" y="69"/>
                      <a:pt x="1110" y="4"/>
                      <a:pt x="1057" y="4"/>
                    </a:cubicBezTo>
                    <a:cubicBezTo>
                      <a:pt x="1054" y="4"/>
                      <a:pt x="1052" y="4"/>
                      <a:pt x="1049" y="4"/>
                    </a:cubicBezTo>
                    <a:cubicBezTo>
                      <a:pt x="1037" y="10"/>
                      <a:pt x="1018" y="17"/>
                      <a:pt x="998" y="17"/>
                    </a:cubicBezTo>
                    <a:lnTo>
                      <a:pt x="1005" y="4"/>
                    </a:lnTo>
                    <a:cubicBezTo>
                      <a:pt x="982" y="2"/>
                      <a:pt x="960" y="1"/>
                      <a:pt x="93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548613" y="1800588"/>
                <a:ext cx="275298" cy="243724"/>
              </a:xfrm>
              <a:custGeom>
                <a:rect b="b" l="l" r="r" t="t"/>
                <a:pathLst>
                  <a:path extrusionOk="0" h="1374" w="1552">
                    <a:moveTo>
                      <a:pt x="1399" y="1"/>
                    </a:moveTo>
                    <a:lnTo>
                      <a:pt x="1373" y="477"/>
                    </a:lnTo>
                    <a:cubicBezTo>
                      <a:pt x="1373" y="547"/>
                      <a:pt x="1361" y="611"/>
                      <a:pt x="1323" y="668"/>
                    </a:cubicBezTo>
                    <a:cubicBezTo>
                      <a:pt x="1280" y="716"/>
                      <a:pt x="1221" y="741"/>
                      <a:pt x="1158" y="741"/>
                    </a:cubicBezTo>
                    <a:cubicBezTo>
                      <a:pt x="1145" y="741"/>
                      <a:pt x="1132" y="740"/>
                      <a:pt x="1119" y="738"/>
                    </a:cubicBezTo>
                    <a:cubicBezTo>
                      <a:pt x="1043" y="725"/>
                      <a:pt x="973" y="693"/>
                      <a:pt x="910" y="655"/>
                    </a:cubicBezTo>
                    <a:lnTo>
                      <a:pt x="910" y="655"/>
                    </a:lnTo>
                    <a:cubicBezTo>
                      <a:pt x="941" y="782"/>
                      <a:pt x="967" y="935"/>
                      <a:pt x="871" y="1030"/>
                    </a:cubicBezTo>
                    <a:cubicBezTo>
                      <a:pt x="807" y="1077"/>
                      <a:pt x="728" y="1107"/>
                      <a:pt x="646" y="1107"/>
                    </a:cubicBezTo>
                    <a:cubicBezTo>
                      <a:pt x="639" y="1107"/>
                      <a:pt x="631" y="1107"/>
                      <a:pt x="624" y="1106"/>
                    </a:cubicBezTo>
                    <a:lnTo>
                      <a:pt x="1" y="1138"/>
                    </a:lnTo>
                    <a:lnTo>
                      <a:pt x="878" y="1361"/>
                    </a:lnTo>
                    <a:cubicBezTo>
                      <a:pt x="861" y="1344"/>
                      <a:pt x="869" y="1322"/>
                      <a:pt x="889" y="1322"/>
                    </a:cubicBezTo>
                    <a:cubicBezTo>
                      <a:pt x="892" y="1322"/>
                      <a:pt x="894" y="1322"/>
                      <a:pt x="897" y="1323"/>
                    </a:cubicBezTo>
                    <a:cubicBezTo>
                      <a:pt x="967" y="1329"/>
                      <a:pt x="1043" y="1348"/>
                      <a:pt x="1113" y="1373"/>
                    </a:cubicBezTo>
                    <a:lnTo>
                      <a:pt x="1119" y="1354"/>
                    </a:lnTo>
                    <a:cubicBezTo>
                      <a:pt x="1132" y="1335"/>
                      <a:pt x="1145" y="1323"/>
                      <a:pt x="1151" y="1297"/>
                    </a:cubicBezTo>
                    <a:cubicBezTo>
                      <a:pt x="1170" y="1265"/>
                      <a:pt x="1183" y="1221"/>
                      <a:pt x="1183" y="1183"/>
                    </a:cubicBezTo>
                    <a:cubicBezTo>
                      <a:pt x="1189" y="1138"/>
                      <a:pt x="1189" y="1100"/>
                      <a:pt x="1183" y="1056"/>
                    </a:cubicBezTo>
                    <a:cubicBezTo>
                      <a:pt x="1183" y="1037"/>
                      <a:pt x="1176" y="1011"/>
                      <a:pt x="1170" y="992"/>
                    </a:cubicBezTo>
                    <a:cubicBezTo>
                      <a:pt x="1164" y="967"/>
                      <a:pt x="1164" y="948"/>
                      <a:pt x="1164" y="929"/>
                    </a:cubicBezTo>
                    <a:cubicBezTo>
                      <a:pt x="1164" y="912"/>
                      <a:pt x="1175" y="900"/>
                      <a:pt x="1188" y="900"/>
                    </a:cubicBezTo>
                    <a:cubicBezTo>
                      <a:pt x="1195" y="900"/>
                      <a:pt x="1202" y="903"/>
                      <a:pt x="1208" y="909"/>
                    </a:cubicBezTo>
                    <a:cubicBezTo>
                      <a:pt x="1234" y="922"/>
                      <a:pt x="1246" y="948"/>
                      <a:pt x="1259" y="973"/>
                    </a:cubicBezTo>
                    <a:cubicBezTo>
                      <a:pt x="1265" y="998"/>
                      <a:pt x="1272" y="1018"/>
                      <a:pt x="1278" y="1043"/>
                    </a:cubicBezTo>
                    <a:cubicBezTo>
                      <a:pt x="1284" y="1062"/>
                      <a:pt x="1284" y="1081"/>
                      <a:pt x="1284" y="1094"/>
                    </a:cubicBezTo>
                    <a:cubicBezTo>
                      <a:pt x="1297" y="1056"/>
                      <a:pt x="1310" y="1018"/>
                      <a:pt x="1323" y="979"/>
                    </a:cubicBezTo>
                    <a:cubicBezTo>
                      <a:pt x="1310" y="973"/>
                      <a:pt x="1304" y="954"/>
                      <a:pt x="1316" y="948"/>
                    </a:cubicBezTo>
                    <a:cubicBezTo>
                      <a:pt x="1329" y="929"/>
                      <a:pt x="1335" y="909"/>
                      <a:pt x="1348" y="890"/>
                    </a:cubicBezTo>
                    <a:cubicBezTo>
                      <a:pt x="1348" y="884"/>
                      <a:pt x="1348" y="884"/>
                      <a:pt x="1354" y="878"/>
                    </a:cubicBezTo>
                    <a:cubicBezTo>
                      <a:pt x="1361" y="827"/>
                      <a:pt x="1367" y="776"/>
                      <a:pt x="1373" y="725"/>
                    </a:cubicBezTo>
                    <a:cubicBezTo>
                      <a:pt x="1380" y="674"/>
                      <a:pt x="1380" y="617"/>
                      <a:pt x="1386" y="566"/>
                    </a:cubicBezTo>
                    <a:cubicBezTo>
                      <a:pt x="1386" y="555"/>
                      <a:pt x="1395" y="548"/>
                      <a:pt x="1403" y="548"/>
                    </a:cubicBezTo>
                    <a:cubicBezTo>
                      <a:pt x="1409" y="548"/>
                      <a:pt x="1415" y="552"/>
                      <a:pt x="1418" y="560"/>
                    </a:cubicBezTo>
                    <a:cubicBezTo>
                      <a:pt x="1431" y="611"/>
                      <a:pt x="1437" y="668"/>
                      <a:pt x="1431" y="719"/>
                    </a:cubicBezTo>
                    <a:lnTo>
                      <a:pt x="1431" y="744"/>
                    </a:lnTo>
                    <a:cubicBezTo>
                      <a:pt x="1520" y="560"/>
                      <a:pt x="1551" y="350"/>
                      <a:pt x="1520" y="153"/>
                    </a:cubicBezTo>
                    <a:cubicBezTo>
                      <a:pt x="1494" y="96"/>
                      <a:pt x="1450" y="39"/>
                      <a:pt x="139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106762" y="2119696"/>
                <a:ext cx="36363" cy="64390"/>
              </a:xfrm>
              <a:custGeom>
                <a:rect b="b" l="l" r="r" t="t"/>
                <a:pathLst>
                  <a:path extrusionOk="0" h="363" w="205">
                    <a:moveTo>
                      <a:pt x="204" y="0"/>
                    </a:moveTo>
                    <a:lnTo>
                      <a:pt x="204" y="0"/>
                    </a:lnTo>
                    <a:cubicBezTo>
                      <a:pt x="134" y="51"/>
                      <a:pt x="64" y="102"/>
                      <a:pt x="1" y="165"/>
                    </a:cubicBezTo>
                    <a:lnTo>
                      <a:pt x="1" y="178"/>
                    </a:lnTo>
                    <a:cubicBezTo>
                      <a:pt x="13" y="178"/>
                      <a:pt x="20" y="191"/>
                      <a:pt x="20" y="204"/>
                    </a:cubicBezTo>
                    <a:cubicBezTo>
                      <a:pt x="26" y="254"/>
                      <a:pt x="39" y="312"/>
                      <a:pt x="52" y="362"/>
                    </a:cubicBezTo>
                    <a:cubicBezTo>
                      <a:pt x="52" y="356"/>
                      <a:pt x="58" y="350"/>
                      <a:pt x="58" y="343"/>
                    </a:cubicBezTo>
                    <a:cubicBezTo>
                      <a:pt x="71" y="292"/>
                      <a:pt x="90" y="242"/>
                      <a:pt x="109" y="191"/>
                    </a:cubicBezTo>
                    <a:cubicBezTo>
                      <a:pt x="134" y="121"/>
                      <a:pt x="166" y="57"/>
                      <a:pt x="204" y="0"/>
                    </a:cubicBezTo>
                    <a:close/>
                  </a:path>
                </a:pathLst>
              </a:custGeom>
              <a:solidFill>
                <a:srgbClr val="E5C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7"/>
              <p:cNvSpPr/>
              <p:nvPr/>
            </p:nvSpPr>
            <p:spPr>
              <a:xfrm>
                <a:off x="-2503" y="1983645"/>
                <a:ext cx="1010193" cy="1526022"/>
              </a:xfrm>
              <a:custGeom>
                <a:rect b="b" l="l" r="r" t="t"/>
                <a:pathLst>
                  <a:path extrusionOk="0" h="8603" w="5695">
                    <a:moveTo>
                      <a:pt x="3179" y="0"/>
                    </a:moveTo>
                    <a:cubicBezTo>
                      <a:pt x="2400" y="0"/>
                      <a:pt x="1614" y="258"/>
                      <a:pt x="928" y="704"/>
                    </a:cubicBezTo>
                    <a:cubicBezTo>
                      <a:pt x="877" y="799"/>
                      <a:pt x="833" y="894"/>
                      <a:pt x="795" y="996"/>
                    </a:cubicBezTo>
                    <a:cubicBezTo>
                      <a:pt x="795" y="1009"/>
                      <a:pt x="788" y="1021"/>
                      <a:pt x="788" y="1028"/>
                    </a:cubicBezTo>
                    <a:cubicBezTo>
                      <a:pt x="782" y="1034"/>
                      <a:pt x="782" y="1040"/>
                      <a:pt x="782" y="1047"/>
                    </a:cubicBezTo>
                    <a:cubicBezTo>
                      <a:pt x="814" y="1002"/>
                      <a:pt x="845" y="958"/>
                      <a:pt x="890" y="920"/>
                    </a:cubicBezTo>
                    <a:cubicBezTo>
                      <a:pt x="979" y="818"/>
                      <a:pt x="1100" y="742"/>
                      <a:pt x="1233" y="704"/>
                    </a:cubicBezTo>
                    <a:cubicBezTo>
                      <a:pt x="1259" y="704"/>
                      <a:pt x="1271" y="729"/>
                      <a:pt x="1252" y="748"/>
                    </a:cubicBezTo>
                    <a:cubicBezTo>
                      <a:pt x="1138" y="812"/>
                      <a:pt x="1036" y="888"/>
                      <a:pt x="941" y="971"/>
                    </a:cubicBezTo>
                    <a:cubicBezTo>
                      <a:pt x="890" y="1015"/>
                      <a:pt x="845" y="1072"/>
                      <a:pt x="801" y="1129"/>
                    </a:cubicBezTo>
                    <a:cubicBezTo>
                      <a:pt x="807" y="1136"/>
                      <a:pt x="807" y="1142"/>
                      <a:pt x="801" y="1148"/>
                    </a:cubicBezTo>
                    <a:lnTo>
                      <a:pt x="769" y="1187"/>
                    </a:lnTo>
                    <a:cubicBezTo>
                      <a:pt x="750" y="1218"/>
                      <a:pt x="737" y="1244"/>
                      <a:pt x="718" y="1276"/>
                    </a:cubicBezTo>
                    <a:cubicBezTo>
                      <a:pt x="718" y="1282"/>
                      <a:pt x="712" y="1282"/>
                      <a:pt x="712" y="1288"/>
                    </a:cubicBezTo>
                    <a:cubicBezTo>
                      <a:pt x="718" y="1307"/>
                      <a:pt x="725" y="1320"/>
                      <a:pt x="731" y="1339"/>
                    </a:cubicBezTo>
                    <a:cubicBezTo>
                      <a:pt x="737" y="1352"/>
                      <a:pt x="744" y="1371"/>
                      <a:pt x="750" y="1396"/>
                    </a:cubicBezTo>
                    <a:cubicBezTo>
                      <a:pt x="754" y="1430"/>
                      <a:pt x="728" y="1453"/>
                      <a:pt x="698" y="1453"/>
                    </a:cubicBezTo>
                    <a:cubicBezTo>
                      <a:pt x="683" y="1453"/>
                      <a:pt x="668" y="1447"/>
                      <a:pt x="655" y="1434"/>
                    </a:cubicBezTo>
                    <a:cubicBezTo>
                      <a:pt x="642" y="1415"/>
                      <a:pt x="636" y="1396"/>
                      <a:pt x="629" y="1371"/>
                    </a:cubicBezTo>
                    <a:cubicBezTo>
                      <a:pt x="624" y="1387"/>
                      <a:pt x="609" y="1404"/>
                      <a:pt x="593" y="1404"/>
                    </a:cubicBezTo>
                    <a:cubicBezTo>
                      <a:pt x="590" y="1404"/>
                      <a:pt x="587" y="1404"/>
                      <a:pt x="585" y="1403"/>
                    </a:cubicBezTo>
                    <a:cubicBezTo>
                      <a:pt x="534" y="1466"/>
                      <a:pt x="490" y="1530"/>
                      <a:pt x="445" y="1593"/>
                    </a:cubicBezTo>
                    <a:cubicBezTo>
                      <a:pt x="432" y="1619"/>
                      <a:pt x="426" y="1638"/>
                      <a:pt x="420" y="1663"/>
                    </a:cubicBezTo>
                    <a:cubicBezTo>
                      <a:pt x="413" y="1689"/>
                      <a:pt x="401" y="1720"/>
                      <a:pt x="388" y="1739"/>
                    </a:cubicBezTo>
                    <a:cubicBezTo>
                      <a:pt x="375" y="1759"/>
                      <a:pt x="356" y="1765"/>
                      <a:pt x="337" y="1765"/>
                    </a:cubicBezTo>
                    <a:cubicBezTo>
                      <a:pt x="146" y="2102"/>
                      <a:pt x="32" y="2477"/>
                      <a:pt x="13" y="2871"/>
                    </a:cubicBezTo>
                    <a:cubicBezTo>
                      <a:pt x="0" y="2998"/>
                      <a:pt x="7" y="3125"/>
                      <a:pt x="19" y="3252"/>
                    </a:cubicBezTo>
                    <a:cubicBezTo>
                      <a:pt x="26" y="3258"/>
                      <a:pt x="26" y="3258"/>
                      <a:pt x="32" y="3265"/>
                    </a:cubicBezTo>
                    <a:cubicBezTo>
                      <a:pt x="38" y="3277"/>
                      <a:pt x="38" y="3284"/>
                      <a:pt x="45" y="3296"/>
                    </a:cubicBezTo>
                    <a:cubicBezTo>
                      <a:pt x="45" y="3182"/>
                      <a:pt x="51" y="3074"/>
                      <a:pt x="70" y="2966"/>
                    </a:cubicBezTo>
                    <a:cubicBezTo>
                      <a:pt x="73" y="2952"/>
                      <a:pt x="84" y="2945"/>
                      <a:pt x="94" y="2945"/>
                    </a:cubicBezTo>
                    <a:cubicBezTo>
                      <a:pt x="108" y="2945"/>
                      <a:pt x="121" y="2955"/>
                      <a:pt x="121" y="2972"/>
                    </a:cubicBezTo>
                    <a:cubicBezTo>
                      <a:pt x="108" y="3157"/>
                      <a:pt x="127" y="3341"/>
                      <a:pt x="178" y="3519"/>
                    </a:cubicBezTo>
                    <a:cubicBezTo>
                      <a:pt x="261" y="3837"/>
                      <a:pt x="407" y="4135"/>
                      <a:pt x="604" y="4402"/>
                    </a:cubicBezTo>
                    <a:cubicBezTo>
                      <a:pt x="693" y="4536"/>
                      <a:pt x="795" y="4663"/>
                      <a:pt x="903" y="4790"/>
                    </a:cubicBezTo>
                    <a:cubicBezTo>
                      <a:pt x="947" y="4847"/>
                      <a:pt x="998" y="4904"/>
                      <a:pt x="1049" y="4961"/>
                    </a:cubicBezTo>
                    <a:cubicBezTo>
                      <a:pt x="1023" y="4917"/>
                      <a:pt x="1004" y="4879"/>
                      <a:pt x="979" y="4834"/>
                    </a:cubicBezTo>
                    <a:cubicBezTo>
                      <a:pt x="871" y="4637"/>
                      <a:pt x="795" y="4428"/>
                      <a:pt x="744" y="4211"/>
                    </a:cubicBezTo>
                    <a:cubicBezTo>
                      <a:pt x="740" y="4200"/>
                      <a:pt x="749" y="4194"/>
                      <a:pt x="760" y="4194"/>
                    </a:cubicBezTo>
                    <a:cubicBezTo>
                      <a:pt x="768" y="4194"/>
                      <a:pt x="777" y="4197"/>
                      <a:pt x="782" y="4205"/>
                    </a:cubicBezTo>
                    <a:cubicBezTo>
                      <a:pt x="884" y="4402"/>
                      <a:pt x="966" y="4605"/>
                      <a:pt x="1074" y="4802"/>
                    </a:cubicBezTo>
                    <a:cubicBezTo>
                      <a:pt x="1265" y="5152"/>
                      <a:pt x="1500" y="5476"/>
                      <a:pt x="1780" y="5768"/>
                    </a:cubicBezTo>
                    <a:cubicBezTo>
                      <a:pt x="1850" y="5838"/>
                      <a:pt x="1919" y="5908"/>
                      <a:pt x="1996" y="5978"/>
                    </a:cubicBezTo>
                    <a:cubicBezTo>
                      <a:pt x="2034" y="6012"/>
                      <a:pt x="2107" y="6076"/>
                      <a:pt x="2170" y="6076"/>
                    </a:cubicBezTo>
                    <a:cubicBezTo>
                      <a:pt x="2189" y="6076"/>
                      <a:pt x="2208" y="6069"/>
                      <a:pt x="2224" y="6054"/>
                    </a:cubicBezTo>
                    <a:cubicBezTo>
                      <a:pt x="2250" y="6016"/>
                      <a:pt x="2263" y="5972"/>
                      <a:pt x="2263" y="5927"/>
                    </a:cubicBezTo>
                    <a:cubicBezTo>
                      <a:pt x="2263" y="5876"/>
                      <a:pt x="2269" y="5819"/>
                      <a:pt x="2269" y="5768"/>
                    </a:cubicBezTo>
                    <a:cubicBezTo>
                      <a:pt x="2275" y="5654"/>
                      <a:pt x="2263" y="5546"/>
                      <a:pt x="2269" y="5432"/>
                    </a:cubicBezTo>
                    <a:cubicBezTo>
                      <a:pt x="2272" y="5411"/>
                      <a:pt x="2291" y="5400"/>
                      <a:pt x="2309" y="5400"/>
                    </a:cubicBezTo>
                    <a:cubicBezTo>
                      <a:pt x="2324" y="5400"/>
                      <a:pt x="2339" y="5408"/>
                      <a:pt x="2345" y="5425"/>
                    </a:cubicBezTo>
                    <a:cubicBezTo>
                      <a:pt x="2390" y="5559"/>
                      <a:pt x="2409" y="5699"/>
                      <a:pt x="2396" y="5845"/>
                    </a:cubicBezTo>
                    <a:cubicBezTo>
                      <a:pt x="2390" y="5953"/>
                      <a:pt x="2390" y="6093"/>
                      <a:pt x="2294" y="6162"/>
                    </a:cubicBezTo>
                    <a:cubicBezTo>
                      <a:pt x="2253" y="6193"/>
                      <a:pt x="2211" y="6206"/>
                      <a:pt x="2170" y="6206"/>
                    </a:cubicBezTo>
                    <a:cubicBezTo>
                      <a:pt x="2011" y="6206"/>
                      <a:pt x="1855" y="6022"/>
                      <a:pt x="1754" y="5921"/>
                    </a:cubicBezTo>
                    <a:cubicBezTo>
                      <a:pt x="1602" y="5762"/>
                      <a:pt x="1456" y="5590"/>
                      <a:pt x="1328" y="5413"/>
                    </a:cubicBezTo>
                    <a:cubicBezTo>
                      <a:pt x="1278" y="5343"/>
                      <a:pt x="1233" y="5273"/>
                      <a:pt x="1189" y="5196"/>
                    </a:cubicBezTo>
                    <a:cubicBezTo>
                      <a:pt x="1181" y="5209"/>
                      <a:pt x="1167" y="5213"/>
                      <a:pt x="1156" y="5213"/>
                    </a:cubicBezTo>
                    <a:cubicBezTo>
                      <a:pt x="1149" y="5213"/>
                      <a:pt x="1142" y="5212"/>
                      <a:pt x="1138" y="5209"/>
                    </a:cubicBezTo>
                    <a:cubicBezTo>
                      <a:pt x="1055" y="5152"/>
                      <a:pt x="985" y="5088"/>
                      <a:pt x="928" y="5012"/>
                    </a:cubicBezTo>
                    <a:cubicBezTo>
                      <a:pt x="858" y="4942"/>
                      <a:pt x="795" y="4872"/>
                      <a:pt x="731" y="4790"/>
                    </a:cubicBezTo>
                    <a:cubicBezTo>
                      <a:pt x="509" y="4536"/>
                      <a:pt x="331" y="4250"/>
                      <a:pt x="191" y="3938"/>
                    </a:cubicBezTo>
                    <a:cubicBezTo>
                      <a:pt x="134" y="3792"/>
                      <a:pt x="89" y="3640"/>
                      <a:pt x="64" y="3487"/>
                    </a:cubicBezTo>
                    <a:lnTo>
                      <a:pt x="64" y="3544"/>
                    </a:lnTo>
                    <a:cubicBezTo>
                      <a:pt x="108" y="3760"/>
                      <a:pt x="197" y="3957"/>
                      <a:pt x="254" y="4167"/>
                    </a:cubicBezTo>
                    <a:cubicBezTo>
                      <a:pt x="259" y="4189"/>
                      <a:pt x="240" y="4204"/>
                      <a:pt x="221" y="4204"/>
                    </a:cubicBezTo>
                    <a:cubicBezTo>
                      <a:pt x="212" y="4204"/>
                      <a:pt x="203" y="4201"/>
                      <a:pt x="197" y="4192"/>
                    </a:cubicBezTo>
                    <a:cubicBezTo>
                      <a:pt x="159" y="4142"/>
                      <a:pt x="127" y="4084"/>
                      <a:pt x="102" y="4034"/>
                    </a:cubicBezTo>
                    <a:lnTo>
                      <a:pt x="102" y="4034"/>
                    </a:lnTo>
                    <a:cubicBezTo>
                      <a:pt x="127" y="4300"/>
                      <a:pt x="172" y="4561"/>
                      <a:pt x="235" y="4828"/>
                    </a:cubicBezTo>
                    <a:cubicBezTo>
                      <a:pt x="274" y="4987"/>
                      <a:pt x="324" y="5152"/>
                      <a:pt x="375" y="5311"/>
                    </a:cubicBezTo>
                    <a:cubicBezTo>
                      <a:pt x="401" y="5393"/>
                      <a:pt x="426" y="5482"/>
                      <a:pt x="458" y="5559"/>
                    </a:cubicBezTo>
                    <a:cubicBezTo>
                      <a:pt x="483" y="5616"/>
                      <a:pt x="502" y="5679"/>
                      <a:pt x="509" y="5749"/>
                    </a:cubicBezTo>
                    <a:cubicBezTo>
                      <a:pt x="516" y="5751"/>
                      <a:pt x="524" y="5753"/>
                      <a:pt x="532" y="5753"/>
                    </a:cubicBezTo>
                    <a:cubicBezTo>
                      <a:pt x="571" y="5753"/>
                      <a:pt x="609" y="5727"/>
                      <a:pt x="604" y="5679"/>
                    </a:cubicBezTo>
                    <a:cubicBezTo>
                      <a:pt x="604" y="5657"/>
                      <a:pt x="623" y="5640"/>
                      <a:pt x="645" y="5640"/>
                    </a:cubicBezTo>
                    <a:cubicBezTo>
                      <a:pt x="648" y="5640"/>
                      <a:pt x="651" y="5640"/>
                      <a:pt x="655" y="5641"/>
                    </a:cubicBezTo>
                    <a:cubicBezTo>
                      <a:pt x="553" y="5413"/>
                      <a:pt x="464" y="5184"/>
                      <a:pt x="382" y="4955"/>
                    </a:cubicBezTo>
                    <a:cubicBezTo>
                      <a:pt x="377" y="4938"/>
                      <a:pt x="393" y="4924"/>
                      <a:pt x="407" y="4924"/>
                    </a:cubicBezTo>
                    <a:cubicBezTo>
                      <a:pt x="415" y="4924"/>
                      <a:pt x="422" y="4927"/>
                      <a:pt x="426" y="4936"/>
                    </a:cubicBezTo>
                    <a:cubicBezTo>
                      <a:pt x="534" y="5158"/>
                      <a:pt x="642" y="5387"/>
                      <a:pt x="750" y="5610"/>
                    </a:cubicBezTo>
                    <a:cubicBezTo>
                      <a:pt x="934" y="5984"/>
                      <a:pt x="1163" y="6334"/>
                      <a:pt x="1430" y="6652"/>
                    </a:cubicBezTo>
                    <a:cubicBezTo>
                      <a:pt x="1564" y="6798"/>
                      <a:pt x="1710" y="6925"/>
                      <a:pt x="1869" y="7039"/>
                    </a:cubicBezTo>
                    <a:cubicBezTo>
                      <a:pt x="1991" y="7126"/>
                      <a:pt x="2133" y="7216"/>
                      <a:pt x="2286" y="7216"/>
                    </a:cubicBezTo>
                    <a:cubicBezTo>
                      <a:pt x="2324" y="7216"/>
                      <a:pt x="2363" y="7211"/>
                      <a:pt x="2402" y="7198"/>
                    </a:cubicBezTo>
                    <a:cubicBezTo>
                      <a:pt x="2407" y="7197"/>
                      <a:pt x="2411" y="7196"/>
                      <a:pt x="2414" y="7196"/>
                    </a:cubicBezTo>
                    <a:cubicBezTo>
                      <a:pt x="2447" y="7196"/>
                      <a:pt x="2469" y="7239"/>
                      <a:pt x="2441" y="7262"/>
                    </a:cubicBezTo>
                    <a:cubicBezTo>
                      <a:pt x="2381" y="7314"/>
                      <a:pt x="2313" y="7334"/>
                      <a:pt x="2244" y="7334"/>
                    </a:cubicBezTo>
                    <a:cubicBezTo>
                      <a:pt x="2092" y="7334"/>
                      <a:pt x="1931" y="7237"/>
                      <a:pt x="1818" y="7154"/>
                    </a:cubicBezTo>
                    <a:cubicBezTo>
                      <a:pt x="1303" y="6798"/>
                      <a:pt x="954" y="6277"/>
                      <a:pt x="693" y="5718"/>
                    </a:cubicBezTo>
                    <a:cubicBezTo>
                      <a:pt x="687" y="5768"/>
                      <a:pt x="655" y="5819"/>
                      <a:pt x="604" y="5845"/>
                    </a:cubicBezTo>
                    <a:cubicBezTo>
                      <a:pt x="579" y="5857"/>
                      <a:pt x="553" y="5864"/>
                      <a:pt x="528" y="5864"/>
                    </a:cubicBezTo>
                    <a:cubicBezTo>
                      <a:pt x="591" y="6035"/>
                      <a:pt x="661" y="6207"/>
                      <a:pt x="737" y="6372"/>
                    </a:cubicBezTo>
                    <a:cubicBezTo>
                      <a:pt x="795" y="6512"/>
                      <a:pt x="865" y="6645"/>
                      <a:pt x="947" y="6779"/>
                    </a:cubicBezTo>
                    <a:cubicBezTo>
                      <a:pt x="954" y="6792"/>
                      <a:pt x="966" y="6811"/>
                      <a:pt x="973" y="6823"/>
                    </a:cubicBezTo>
                    <a:cubicBezTo>
                      <a:pt x="1100" y="7033"/>
                      <a:pt x="1259" y="7224"/>
                      <a:pt x="1436" y="7395"/>
                    </a:cubicBezTo>
                    <a:cubicBezTo>
                      <a:pt x="1576" y="7529"/>
                      <a:pt x="1742" y="7643"/>
                      <a:pt x="1913" y="7732"/>
                    </a:cubicBezTo>
                    <a:cubicBezTo>
                      <a:pt x="2002" y="7777"/>
                      <a:pt x="2091" y="7815"/>
                      <a:pt x="2186" y="7846"/>
                    </a:cubicBezTo>
                    <a:cubicBezTo>
                      <a:pt x="2224" y="7861"/>
                      <a:pt x="2266" y="7868"/>
                      <a:pt x="2306" y="7868"/>
                    </a:cubicBezTo>
                    <a:cubicBezTo>
                      <a:pt x="2319" y="7868"/>
                      <a:pt x="2333" y="7867"/>
                      <a:pt x="2345" y="7865"/>
                    </a:cubicBezTo>
                    <a:cubicBezTo>
                      <a:pt x="2377" y="7859"/>
                      <a:pt x="2409" y="7821"/>
                      <a:pt x="2390" y="7789"/>
                    </a:cubicBezTo>
                    <a:cubicBezTo>
                      <a:pt x="2367" y="7748"/>
                      <a:pt x="2403" y="7717"/>
                      <a:pt x="2440" y="7717"/>
                    </a:cubicBezTo>
                    <a:cubicBezTo>
                      <a:pt x="2454" y="7717"/>
                      <a:pt x="2468" y="7721"/>
                      <a:pt x="2479" y="7732"/>
                    </a:cubicBezTo>
                    <a:cubicBezTo>
                      <a:pt x="2549" y="7827"/>
                      <a:pt x="2498" y="7967"/>
                      <a:pt x="2383" y="7986"/>
                    </a:cubicBezTo>
                    <a:cubicBezTo>
                      <a:pt x="2357" y="7994"/>
                      <a:pt x="2331" y="7998"/>
                      <a:pt x="2303" y="7998"/>
                    </a:cubicBezTo>
                    <a:cubicBezTo>
                      <a:pt x="2204" y="7998"/>
                      <a:pt x="2100" y="7951"/>
                      <a:pt x="2015" y="7916"/>
                    </a:cubicBezTo>
                    <a:lnTo>
                      <a:pt x="2015" y="7916"/>
                    </a:lnTo>
                    <a:cubicBezTo>
                      <a:pt x="2174" y="8082"/>
                      <a:pt x="2345" y="8228"/>
                      <a:pt x="2530" y="8361"/>
                    </a:cubicBezTo>
                    <a:cubicBezTo>
                      <a:pt x="2561" y="8380"/>
                      <a:pt x="2587" y="8399"/>
                      <a:pt x="2612" y="8412"/>
                    </a:cubicBezTo>
                    <a:cubicBezTo>
                      <a:pt x="2618" y="8418"/>
                      <a:pt x="2622" y="8421"/>
                      <a:pt x="2625" y="8421"/>
                    </a:cubicBezTo>
                    <a:cubicBezTo>
                      <a:pt x="2629" y="8421"/>
                      <a:pt x="2631" y="8416"/>
                      <a:pt x="2631" y="8406"/>
                    </a:cubicBezTo>
                    <a:cubicBezTo>
                      <a:pt x="2644" y="8355"/>
                      <a:pt x="2644" y="8298"/>
                      <a:pt x="2631" y="8247"/>
                    </a:cubicBezTo>
                    <a:cubicBezTo>
                      <a:pt x="2631" y="8190"/>
                      <a:pt x="2618" y="8126"/>
                      <a:pt x="2606" y="8069"/>
                    </a:cubicBezTo>
                    <a:cubicBezTo>
                      <a:pt x="2587" y="8018"/>
                      <a:pt x="2574" y="7961"/>
                      <a:pt x="2568" y="7904"/>
                    </a:cubicBezTo>
                    <a:cubicBezTo>
                      <a:pt x="2563" y="7885"/>
                      <a:pt x="2578" y="7870"/>
                      <a:pt x="2594" y="7870"/>
                    </a:cubicBezTo>
                    <a:cubicBezTo>
                      <a:pt x="2600" y="7870"/>
                      <a:pt x="2607" y="7873"/>
                      <a:pt x="2612" y="7878"/>
                    </a:cubicBezTo>
                    <a:cubicBezTo>
                      <a:pt x="2695" y="7967"/>
                      <a:pt x="2739" y="8094"/>
                      <a:pt x="2739" y="8215"/>
                    </a:cubicBezTo>
                    <a:cubicBezTo>
                      <a:pt x="2752" y="8298"/>
                      <a:pt x="2765" y="8437"/>
                      <a:pt x="2695" y="8501"/>
                    </a:cubicBezTo>
                    <a:cubicBezTo>
                      <a:pt x="2672" y="8517"/>
                      <a:pt x="2647" y="8525"/>
                      <a:pt x="2622" y="8525"/>
                    </a:cubicBezTo>
                    <a:cubicBezTo>
                      <a:pt x="2596" y="8525"/>
                      <a:pt x="2571" y="8517"/>
                      <a:pt x="2549" y="8501"/>
                    </a:cubicBezTo>
                    <a:cubicBezTo>
                      <a:pt x="2504" y="8469"/>
                      <a:pt x="2460" y="8437"/>
                      <a:pt x="2421" y="8406"/>
                    </a:cubicBezTo>
                    <a:cubicBezTo>
                      <a:pt x="2333" y="8336"/>
                      <a:pt x="2250" y="8266"/>
                      <a:pt x="2167" y="8183"/>
                    </a:cubicBezTo>
                    <a:lnTo>
                      <a:pt x="2167" y="8183"/>
                    </a:lnTo>
                    <a:cubicBezTo>
                      <a:pt x="2174" y="8228"/>
                      <a:pt x="2161" y="8272"/>
                      <a:pt x="2136" y="8310"/>
                    </a:cubicBezTo>
                    <a:cubicBezTo>
                      <a:pt x="2129" y="8323"/>
                      <a:pt x="2116" y="8336"/>
                      <a:pt x="2110" y="8348"/>
                    </a:cubicBezTo>
                    <a:lnTo>
                      <a:pt x="2167" y="8469"/>
                    </a:lnTo>
                    <a:cubicBezTo>
                      <a:pt x="2396" y="8558"/>
                      <a:pt x="2644" y="8603"/>
                      <a:pt x="2892" y="8603"/>
                    </a:cubicBezTo>
                    <a:cubicBezTo>
                      <a:pt x="3267" y="8596"/>
                      <a:pt x="3629" y="8495"/>
                      <a:pt x="3953" y="8310"/>
                    </a:cubicBezTo>
                    <a:cubicBezTo>
                      <a:pt x="3928" y="8145"/>
                      <a:pt x="3928" y="7980"/>
                      <a:pt x="3947" y="7815"/>
                    </a:cubicBezTo>
                    <a:lnTo>
                      <a:pt x="3947" y="7815"/>
                    </a:lnTo>
                    <a:cubicBezTo>
                      <a:pt x="3762" y="8024"/>
                      <a:pt x="3559" y="8209"/>
                      <a:pt x="3337" y="8374"/>
                    </a:cubicBezTo>
                    <a:cubicBezTo>
                      <a:pt x="3272" y="8415"/>
                      <a:pt x="3201" y="8490"/>
                      <a:pt x="3120" y="8490"/>
                    </a:cubicBezTo>
                    <a:cubicBezTo>
                      <a:pt x="3114" y="8490"/>
                      <a:pt x="3108" y="8489"/>
                      <a:pt x="3101" y="8488"/>
                    </a:cubicBezTo>
                    <a:cubicBezTo>
                      <a:pt x="3012" y="8469"/>
                      <a:pt x="3000" y="8368"/>
                      <a:pt x="3012" y="8291"/>
                    </a:cubicBezTo>
                    <a:cubicBezTo>
                      <a:pt x="3019" y="8151"/>
                      <a:pt x="3051" y="8012"/>
                      <a:pt x="3108" y="7885"/>
                    </a:cubicBezTo>
                    <a:lnTo>
                      <a:pt x="3108" y="7885"/>
                    </a:lnTo>
                    <a:cubicBezTo>
                      <a:pt x="3041" y="7931"/>
                      <a:pt x="2967" y="7952"/>
                      <a:pt x="2894" y="7952"/>
                    </a:cubicBezTo>
                    <a:cubicBezTo>
                      <a:pt x="2876" y="7952"/>
                      <a:pt x="2858" y="7951"/>
                      <a:pt x="2841" y="7948"/>
                    </a:cubicBezTo>
                    <a:cubicBezTo>
                      <a:pt x="2815" y="7948"/>
                      <a:pt x="2796" y="7923"/>
                      <a:pt x="2796" y="7897"/>
                    </a:cubicBezTo>
                    <a:cubicBezTo>
                      <a:pt x="2835" y="7592"/>
                      <a:pt x="2936" y="7300"/>
                      <a:pt x="3095" y="7039"/>
                    </a:cubicBezTo>
                    <a:cubicBezTo>
                      <a:pt x="3101" y="7032"/>
                      <a:pt x="3108" y="7029"/>
                      <a:pt x="3116" y="7029"/>
                    </a:cubicBezTo>
                    <a:cubicBezTo>
                      <a:pt x="3132" y="7029"/>
                      <a:pt x="3148" y="7045"/>
                      <a:pt x="3140" y="7058"/>
                    </a:cubicBezTo>
                    <a:cubicBezTo>
                      <a:pt x="3012" y="7306"/>
                      <a:pt x="2930" y="7580"/>
                      <a:pt x="2898" y="7853"/>
                    </a:cubicBezTo>
                    <a:cubicBezTo>
                      <a:pt x="3044" y="7840"/>
                      <a:pt x="3165" y="7707"/>
                      <a:pt x="3248" y="7599"/>
                    </a:cubicBezTo>
                    <a:cubicBezTo>
                      <a:pt x="3464" y="7319"/>
                      <a:pt x="3673" y="7033"/>
                      <a:pt x="3864" y="6741"/>
                    </a:cubicBezTo>
                    <a:cubicBezTo>
                      <a:pt x="3959" y="6601"/>
                      <a:pt x="4036" y="6455"/>
                      <a:pt x="4086" y="6296"/>
                    </a:cubicBezTo>
                    <a:cubicBezTo>
                      <a:pt x="4131" y="6131"/>
                      <a:pt x="4144" y="5965"/>
                      <a:pt x="4131" y="5800"/>
                    </a:cubicBezTo>
                    <a:cubicBezTo>
                      <a:pt x="4127" y="5769"/>
                      <a:pt x="4152" y="5750"/>
                      <a:pt x="4176" y="5750"/>
                    </a:cubicBezTo>
                    <a:cubicBezTo>
                      <a:pt x="4191" y="5750"/>
                      <a:pt x="4206" y="5758"/>
                      <a:pt x="4214" y="5775"/>
                    </a:cubicBezTo>
                    <a:cubicBezTo>
                      <a:pt x="4322" y="5959"/>
                      <a:pt x="4271" y="6194"/>
                      <a:pt x="4207" y="6385"/>
                    </a:cubicBezTo>
                    <a:cubicBezTo>
                      <a:pt x="4194" y="6410"/>
                      <a:pt x="4188" y="6436"/>
                      <a:pt x="4175" y="6455"/>
                    </a:cubicBezTo>
                    <a:cubicBezTo>
                      <a:pt x="4163" y="6537"/>
                      <a:pt x="4150" y="6607"/>
                      <a:pt x="4131" y="6696"/>
                    </a:cubicBezTo>
                    <a:cubicBezTo>
                      <a:pt x="4105" y="6785"/>
                      <a:pt x="4086" y="6874"/>
                      <a:pt x="4067" y="6963"/>
                    </a:cubicBezTo>
                    <a:cubicBezTo>
                      <a:pt x="4048" y="7033"/>
                      <a:pt x="4036" y="7103"/>
                      <a:pt x="4036" y="7173"/>
                    </a:cubicBezTo>
                    <a:cubicBezTo>
                      <a:pt x="4041" y="7226"/>
                      <a:pt x="4062" y="7246"/>
                      <a:pt x="4090" y="7246"/>
                    </a:cubicBezTo>
                    <a:cubicBezTo>
                      <a:pt x="4160" y="7246"/>
                      <a:pt x="4273" y="7126"/>
                      <a:pt x="4309" y="7090"/>
                    </a:cubicBezTo>
                    <a:cubicBezTo>
                      <a:pt x="4404" y="6989"/>
                      <a:pt x="4487" y="6887"/>
                      <a:pt x="4563" y="6772"/>
                    </a:cubicBezTo>
                    <a:cubicBezTo>
                      <a:pt x="4709" y="6544"/>
                      <a:pt x="4830" y="6296"/>
                      <a:pt x="4913" y="6035"/>
                    </a:cubicBezTo>
                    <a:cubicBezTo>
                      <a:pt x="5008" y="5749"/>
                      <a:pt x="5071" y="5451"/>
                      <a:pt x="5103" y="5152"/>
                    </a:cubicBezTo>
                    <a:cubicBezTo>
                      <a:pt x="5122" y="4993"/>
                      <a:pt x="5129" y="4834"/>
                      <a:pt x="5135" y="4675"/>
                    </a:cubicBezTo>
                    <a:cubicBezTo>
                      <a:pt x="5141" y="4599"/>
                      <a:pt x="5141" y="4517"/>
                      <a:pt x="5148" y="4440"/>
                    </a:cubicBezTo>
                    <a:lnTo>
                      <a:pt x="5148" y="4440"/>
                    </a:lnTo>
                    <a:cubicBezTo>
                      <a:pt x="5103" y="4605"/>
                      <a:pt x="5033" y="4764"/>
                      <a:pt x="4951" y="4917"/>
                    </a:cubicBezTo>
                    <a:cubicBezTo>
                      <a:pt x="4940" y="4939"/>
                      <a:pt x="4921" y="4950"/>
                      <a:pt x="4902" y="4950"/>
                    </a:cubicBezTo>
                    <a:cubicBezTo>
                      <a:pt x="4887" y="4950"/>
                      <a:pt x="4873" y="4943"/>
                      <a:pt x="4862" y="4930"/>
                    </a:cubicBezTo>
                    <a:cubicBezTo>
                      <a:pt x="4805" y="4847"/>
                      <a:pt x="4766" y="4745"/>
                      <a:pt x="4754" y="4644"/>
                    </a:cubicBezTo>
                    <a:cubicBezTo>
                      <a:pt x="4684" y="4853"/>
                      <a:pt x="4569" y="5050"/>
                      <a:pt x="4423" y="5216"/>
                    </a:cubicBezTo>
                    <a:cubicBezTo>
                      <a:pt x="4353" y="5298"/>
                      <a:pt x="4271" y="5368"/>
                      <a:pt x="4188" y="5432"/>
                    </a:cubicBezTo>
                    <a:cubicBezTo>
                      <a:pt x="4137" y="5463"/>
                      <a:pt x="4074" y="5494"/>
                      <a:pt x="4015" y="5494"/>
                    </a:cubicBezTo>
                    <a:cubicBezTo>
                      <a:pt x="3979" y="5494"/>
                      <a:pt x="3944" y="5482"/>
                      <a:pt x="3915" y="5451"/>
                    </a:cubicBezTo>
                    <a:cubicBezTo>
                      <a:pt x="3889" y="5425"/>
                      <a:pt x="3870" y="5393"/>
                      <a:pt x="3870" y="5355"/>
                    </a:cubicBezTo>
                    <a:cubicBezTo>
                      <a:pt x="3661" y="5876"/>
                      <a:pt x="3330" y="6334"/>
                      <a:pt x="2898" y="6690"/>
                    </a:cubicBezTo>
                    <a:cubicBezTo>
                      <a:pt x="2811" y="6762"/>
                      <a:pt x="2699" y="6854"/>
                      <a:pt x="2579" y="6854"/>
                    </a:cubicBezTo>
                    <a:cubicBezTo>
                      <a:pt x="2551" y="6854"/>
                      <a:pt x="2521" y="6848"/>
                      <a:pt x="2491" y="6836"/>
                    </a:cubicBezTo>
                    <a:cubicBezTo>
                      <a:pt x="2371" y="6785"/>
                      <a:pt x="2339" y="6639"/>
                      <a:pt x="2339" y="6525"/>
                    </a:cubicBezTo>
                    <a:cubicBezTo>
                      <a:pt x="2345" y="6347"/>
                      <a:pt x="2377" y="6175"/>
                      <a:pt x="2421" y="6010"/>
                    </a:cubicBezTo>
                    <a:cubicBezTo>
                      <a:pt x="2453" y="5864"/>
                      <a:pt x="2504" y="5724"/>
                      <a:pt x="2555" y="5584"/>
                    </a:cubicBezTo>
                    <a:cubicBezTo>
                      <a:pt x="2491" y="5514"/>
                      <a:pt x="2491" y="5406"/>
                      <a:pt x="2491" y="5317"/>
                    </a:cubicBezTo>
                    <a:cubicBezTo>
                      <a:pt x="2491" y="5196"/>
                      <a:pt x="2491" y="5069"/>
                      <a:pt x="2504" y="4949"/>
                    </a:cubicBezTo>
                    <a:cubicBezTo>
                      <a:pt x="2536" y="4440"/>
                      <a:pt x="2669" y="3938"/>
                      <a:pt x="2898" y="3481"/>
                    </a:cubicBezTo>
                    <a:cubicBezTo>
                      <a:pt x="2902" y="3472"/>
                      <a:pt x="2909" y="3469"/>
                      <a:pt x="2917" y="3469"/>
                    </a:cubicBezTo>
                    <a:cubicBezTo>
                      <a:pt x="2931" y="3469"/>
                      <a:pt x="2947" y="3483"/>
                      <a:pt x="2943" y="3500"/>
                    </a:cubicBezTo>
                    <a:cubicBezTo>
                      <a:pt x="2854" y="3741"/>
                      <a:pt x="2777" y="3983"/>
                      <a:pt x="2720" y="4231"/>
                    </a:cubicBezTo>
                    <a:cubicBezTo>
                      <a:pt x="2669" y="4453"/>
                      <a:pt x="2638" y="4675"/>
                      <a:pt x="2618" y="4904"/>
                    </a:cubicBezTo>
                    <a:cubicBezTo>
                      <a:pt x="2606" y="5012"/>
                      <a:pt x="2606" y="5127"/>
                      <a:pt x="2606" y="5241"/>
                    </a:cubicBezTo>
                    <a:cubicBezTo>
                      <a:pt x="2612" y="5292"/>
                      <a:pt x="2612" y="5349"/>
                      <a:pt x="2612" y="5400"/>
                    </a:cubicBezTo>
                    <a:cubicBezTo>
                      <a:pt x="2612" y="5432"/>
                      <a:pt x="2618" y="5457"/>
                      <a:pt x="2631" y="5489"/>
                    </a:cubicBezTo>
                    <a:cubicBezTo>
                      <a:pt x="2638" y="5489"/>
                      <a:pt x="2644" y="5495"/>
                      <a:pt x="2644" y="5502"/>
                    </a:cubicBezTo>
                    <a:cubicBezTo>
                      <a:pt x="2651" y="5507"/>
                      <a:pt x="2658" y="5509"/>
                      <a:pt x="2667" y="5509"/>
                    </a:cubicBezTo>
                    <a:cubicBezTo>
                      <a:pt x="2730" y="5509"/>
                      <a:pt x="2832" y="5376"/>
                      <a:pt x="2860" y="5343"/>
                    </a:cubicBezTo>
                    <a:cubicBezTo>
                      <a:pt x="2930" y="5266"/>
                      <a:pt x="2993" y="5184"/>
                      <a:pt x="3057" y="5101"/>
                    </a:cubicBezTo>
                    <a:cubicBezTo>
                      <a:pt x="3121" y="5019"/>
                      <a:pt x="3178" y="4930"/>
                      <a:pt x="3229" y="4834"/>
                    </a:cubicBezTo>
                    <a:cubicBezTo>
                      <a:pt x="3279" y="4745"/>
                      <a:pt x="3330" y="4656"/>
                      <a:pt x="3387" y="4567"/>
                    </a:cubicBezTo>
                    <a:cubicBezTo>
                      <a:pt x="3396" y="4556"/>
                      <a:pt x="3408" y="4552"/>
                      <a:pt x="3421" y="4552"/>
                    </a:cubicBezTo>
                    <a:cubicBezTo>
                      <a:pt x="3445" y="4552"/>
                      <a:pt x="3470" y="4570"/>
                      <a:pt x="3470" y="4599"/>
                    </a:cubicBezTo>
                    <a:cubicBezTo>
                      <a:pt x="3438" y="4733"/>
                      <a:pt x="3381" y="4853"/>
                      <a:pt x="3311" y="4961"/>
                    </a:cubicBezTo>
                    <a:cubicBezTo>
                      <a:pt x="3235" y="5082"/>
                      <a:pt x="3159" y="5190"/>
                      <a:pt x="3070" y="5298"/>
                    </a:cubicBezTo>
                    <a:cubicBezTo>
                      <a:pt x="3000" y="5387"/>
                      <a:pt x="2917" y="5476"/>
                      <a:pt x="2835" y="5552"/>
                    </a:cubicBezTo>
                    <a:cubicBezTo>
                      <a:pt x="2790" y="5602"/>
                      <a:pt x="2729" y="5628"/>
                      <a:pt x="2666" y="5628"/>
                    </a:cubicBezTo>
                    <a:cubicBezTo>
                      <a:pt x="2648" y="5628"/>
                      <a:pt x="2630" y="5626"/>
                      <a:pt x="2612" y="5622"/>
                    </a:cubicBezTo>
                    <a:cubicBezTo>
                      <a:pt x="2568" y="5775"/>
                      <a:pt x="2536" y="5927"/>
                      <a:pt x="2510" y="6080"/>
                    </a:cubicBezTo>
                    <a:cubicBezTo>
                      <a:pt x="2491" y="6169"/>
                      <a:pt x="2479" y="6251"/>
                      <a:pt x="2472" y="6340"/>
                    </a:cubicBezTo>
                    <a:cubicBezTo>
                      <a:pt x="2460" y="6417"/>
                      <a:pt x="2453" y="6499"/>
                      <a:pt x="2460" y="6575"/>
                    </a:cubicBezTo>
                    <a:cubicBezTo>
                      <a:pt x="2460" y="6626"/>
                      <a:pt x="2485" y="6677"/>
                      <a:pt x="2523" y="6709"/>
                    </a:cubicBezTo>
                    <a:cubicBezTo>
                      <a:pt x="2539" y="6719"/>
                      <a:pt x="2555" y="6724"/>
                      <a:pt x="2572" y="6724"/>
                    </a:cubicBezTo>
                    <a:cubicBezTo>
                      <a:pt x="2617" y="6724"/>
                      <a:pt x="2664" y="6694"/>
                      <a:pt x="2701" y="6671"/>
                    </a:cubicBezTo>
                    <a:cubicBezTo>
                      <a:pt x="2809" y="6588"/>
                      <a:pt x="2911" y="6499"/>
                      <a:pt x="3012" y="6404"/>
                    </a:cubicBezTo>
                    <a:cubicBezTo>
                      <a:pt x="3400" y="6023"/>
                      <a:pt x="3686" y="5540"/>
                      <a:pt x="3839" y="5012"/>
                    </a:cubicBezTo>
                    <a:cubicBezTo>
                      <a:pt x="3877" y="4885"/>
                      <a:pt x="3908" y="4752"/>
                      <a:pt x="3928" y="4618"/>
                    </a:cubicBezTo>
                    <a:cubicBezTo>
                      <a:pt x="3953" y="4485"/>
                      <a:pt x="3972" y="4345"/>
                      <a:pt x="3997" y="4205"/>
                    </a:cubicBezTo>
                    <a:cubicBezTo>
                      <a:pt x="4001" y="4186"/>
                      <a:pt x="4017" y="4177"/>
                      <a:pt x="4033" y="4177"/>
                    </a:cubicBezTo>
                    <a:cubicBezTo>
                      <a:pt x="4050" y="4177"/>
                      <a:pt x="4067" y="4186"/>
                      <a:pt x="4074" y="4205"/>
                    </a:cubicBezTo>
                    <a:cubicBezTo>
                      <a:pt x="4086" y="4288"/>
                      <a:pt x="4086" y="4377"/>
                      <a:pt x="4086" y="4459"/>
                    </a:cubicBezTo>
                    <a:cubicBezTo>
                      <a:pt x="4080" y="4548"/>
                      <a:pt x="4067" y="4631"/>
                      <a:pt x="4055" y="4714"/>
                    </a:cubicBezTo>
                    <a:cubicBezTo>
                      <a:pt x="4036" y="4828"/>
                      <a:pt x="4004" y="4936"/>
                      <a:pt x="3972" y="5050"/>
                    </a:cubicBezTo>
                    <a:cubicBezTo>
                      <a:pt x="3972" y="5082"/>
                      <a:pt x="3966" y="5120"/>
                      <a:pt x="3966" y="5158"/>
                    </a:cubicBezTo>
                    <a:cubicBezTo>
                      <a:pt x="3959" y="5216"/>
                      <a:pt x="3959" y="5279"/>
                      <a:pt x="3959" y="5336"/>
                    </a:cubicBezTo>
                    <a:cubicBezTo>
                      <a:pt x="3966" y="5375"/>
                      <a:pt x="3987" y="5388"/>
                      <a:pt x="4012" y="5388"/>
                    </a:cubicBezTo>
                    <a:cubicBezTo>
                      <a:pt x="4033" y="5388"/>
                      <a:pt x="4057" y="5379"/>
                      <a:pt x="4080" y="5368"/>
                    </a:cubicBezTo>
                    <a:cubicBezTo>
                      <a:pt x="4163" y="5311"/>
                      <a:pt x="4233" y="5247"/>
                      <a:pt x="4296" y="5177"/>
                    </a:cubicBezTo>
                    <a:cubicBezTo>
                      <a:pt x="4360" y="5108"/>
                      <a:pt x="4423" y="5025"/>
                      <a:pt x="4474" y="4942"/>
                    </a:cubicBezTo>
                    <a:cubicBezTo>
                      <a:pt x="4576" y="4777"/>
                      <a:pt x="4646" y="4599"/>
                      <a:pt x="4690" y="4408"/>
                    </a:cubicBezTo>
                    <a:cubicBezTo>
                      <a:pt x="4741" y="4180"/>
                      <a:pt x="4766" y="3951"/>
                      <a:pt x="4760" y="3722"/>
                    </a:cubicBezTo>
                    <a:cubicBezTo>
                      <a:pt x="4754" y="3601"/>
                      <a:pt x="4747" y="3481"/>
                      <a:pt x="4741" y="3366"/>
                    </a:cubicBezTo>
                    <a:cubicBezTo>
                      <a:pt x="4728" y="3246"/>
                      <a:pt x="4722" y="3131"/>
                      <a:pt x="4722" y="3010"/>
                    </a:cubicBezTo>
                    <a:cubicBezTo>
                      <a:pt x="4726" y="2989"/>
                      <a:pt x="4743" y="2977"/>
                      <a:pt x="4762" y="2977"/>
                    </a:cubicBezTo>
                    <a:cubicBezTo>
                      <a:pt x="4776" y="2977"/>
                      <a:pt x="4790" y="2984"/>
                      <a:pt x="4798" y="2998"/>
                    </a:cubicBezTo>
                    <a:cubicBezTo>
                      <a:pt x="4843" y="3150"/>
                      <a:pt x="4868" y="3303"/>
                      <a:pt x="4874" y="3462"/>
                    </a:cubicBezTo>
                    <a:cubicBezTo>
                      <a:pt x="4887" y="3614"/>
                      <a:pt x="4893" y="3767"/>
                      <a:pt x="4887" y="3919"/>
                    </a:cubicBezTo>
                    <a:cubicBezTo>
                      <a:pt x="4881" y="4091"/>
                      <a:pt x="4862" y="4256"/>
                      <a:pt x="4824" y="4428"/>
                    </a:cubicBezTo>
                    <a:cubicBezTo>
                      <a:pt x="4836" y="4428"/>
                      <a:pt x="4843" y="4447"/>
                      <a:pt x="4843" y="4459"/>
                    </a:cubicBezTo>
                    <a:cubicBezTo>
                      <a:pt x="4836" y="4574"/>
                      <a:pt x="4855" y="4688"/>
                      <a:pt x="4906" y="4796"/>
                    </a:cubicBezTo>
                    <a:cubicBezTo>
                      <a:pt x="5040" y="4510"/>
                      <a:pt x="5116" y="4205"/>
                      <a:pt x="5135" y="3894"/>
                    </a:cubicBezTo>
                    <a:cubicBezTo>
                      <a:pt x="5141" y="3722"/>
                      <a:pt x="5135" y="3557"/>
                      <a:pt x="5110" y="3385"/>
                    </a:cubicBezTo>
                    <a:cubicBezTo>
                      <a:pt x="5097" y="3303"/>
                      <a:pt x="5078" y="3214"/>
                      <a:pt x="5059" y="3131"/>
                    </a:cubicBezTo>
                    <a:cubicBezTo>
                      <a:pt x="5033" y="3055"/>
                      <a:pt x="5014" y="2972"/>
                      <a:pt x="5008" y="2896"/>
                    </a:cubicBezTo>
                    <a:cubicBezTo>
                      <a:pt x="5008" y="2881"/>
                      <a:pt x="5019" y="2875"/>
                      <a:pt x="5030" y="2875"/>
                    </a:cubicBezTo>
                    <a:cubicBezTo>
                      <a:pt x="5039" y="2875"/>
                      <a:pt x="5047" y="2878"/>
                      <a:pt x="5052" y="2883"/>
                    </a:cubicBezTo>
                    <a:cubicBezTo>
                      <a:pt x="5103" y="2953"/>
                      <a:pt x="5135" y="3029"/>
                      <a:pt x="5160" y="3112"/>
                    </a:cubicBezTo>
                    <a:cubicBezTo>
                      <a:pt x="5186" y="3201"/>
                      <a:pt x="5205" y="3284"/>
                      <a:pt x="5218" y="3373"/>
                    </a:cubicBezTo>
                    <a:cubicBezTo>
                      <a:pt x="5249" y="3551"/>
                      <a:pt x="5256" y="3722"/>
                      <a:pt x="5249" y="3900"/>
                    </a:cubicBezTo>
                    <a:cubicBezTo>
                      <a:pt x="5243" y="3938"/>
                      <a:pt x="5243" y="3976"/>
                      <a:pt x="5237" y="4014"/>
                    </a:cubicBezTo>
                    <a:cubicBezTo>
                      <a:pt x="5256" y="4014"/>
                      <a:pt x="5268" y="4027"/>
                      <a:pt x="5268" y="4040"/>
                    </a:cubicBezTo>
                    <a:cubicBezTo>
                      <a:pt x="5262" y="4091"/>
                      <a:pt x="5249" y="4173"/>
                      <a:pt x="5294" y="4211"/>
                    </a:cubicBezTo>
                    <a:cubicBezTo>
                      <a:pt x="5305" y="4221"/>
                      <a:pt x="5315" y="4225"/>
                      <a:pt x="5324" y="4225"/>
                    </a:cubicBezTo>
                    <a:cubicBezTo>
                      <a:pt x="5350" y="4225"/>
                      <a:pt x="5367" y="4189"/>
                      <a:pt x="5376" y="4161"/>
                    </a:cubicBezTo>
                    <a:cubicBezTo>
                      <a:pt x="5402" y="4072"/>
                      <a:pt x="5421" y="3983"/>
                      <a:pt x="5434" y="3894"/>
                    </a:cubicBezTo>
                    <a:cubicBezTo>
                      <a:pt x="5478" y="3563"/>
                      <a:pt x="5459" y="3226"/>
                      <a:pt x="5357" y="2909"/>
                    </a:cubicBezTo>
                    <a:cubicBezTo>
                      <a:pt x="5313" y="2756"/>
                      <a:pt x="5243" y="2604"/>
                      <a:pt x="5167" y="2464"/>
                    </a:cubicBezTo>
                    <a:cubicBezTo>
                      <a:pt x="5129" y="2394"/>
                      <a:pt x="5084" y="2324"/>
                      <a:pt x="5040" y="2254"/>
                    </a:cubicBezTo>
                    <a:cubicBezTo>
                      <a:pt x="4989" y="2191"/>
                      <a:pt x="4944" y="2127"/>
                      <a:pt x="4900" y="2057"/>
                    </a:cubicBezTo>
                    <a:cubicBezTo>
                      <a:pt x="4885" y="2033"/>
                      <a:pt x="4908" y="2013"/>
                      <a:pt x="4930" y="2013"/>
                    </a:cubicBezTo>
                    <a:cubicBezTo>
                      <a:pt x="4937" y="2013"/>
                      <a:pt x="4945" y="2015"/>
                      <a:pt x="4951" y="2019"/>
                    </a:cubicBezTo>
                    <a:cubicBezTo>
                      <a:pt x="5040" y="2083"/>
                      <a:pt x="5116" y="2172"/>
                      <a:pt x="5179" y="2261"/>
                    </a:cubicBezTo>
                    <a:cubicBezTo>
                      <a:pt x="5237" y="2356"/>
                      <a:pt x="5294" y="2451"/>
                      <a:pt x="5345" y="2547"/>
                    </a:cubicBezTo>
                    <a:cubicBezTo>
                      <a:pt x="5516" y="2902"/>
                      <a:pt x="5593" y="3296"/>
                      <a:pt x="5567" y="3690"/>
                    </a:cubicBezTo>
                    <a:cubicBezTo>
                      <a:pt x="5561" y="3792"/>
                      <a:pt x="5548" y="3894"/>
                      <a:pt x="5529" y="3989"/>
                    </a:cubicBezTo>
                    <a:cubicBezTo>
                      <a:pt x="5516" y="4084"/>
                      <a:pt x="5491" y="4173"/>
                      <a:pt x="5446" y="4256"/>
                    </a:cubicBezTo>
                    <a:cubicBezTo>
                      <a:pt x="5425" y="4299"/>
                      <a:pt x="5380" y="4325"/>
                      <a:pt x="5333" y="4325"/>
                    </a:cubicBezTo>
                    <a:cubicBezTo>
                      <a:pt x="5311" y="4325"/>
                      <a:pt x="5289" y="4319"/>
                      <a:pt x="5268" y="4307"/>
                    </a:cubicBezTo>
                    <a:lnTo>
                      <a:pt x="5268" y="4307"/>
                    </a:lnTo>
                    <a:cubicBezTo>
                      <a:pt x="5281" y="4472"/>
                      <a:pt x="5281" y="4637"/>
                      <a:pt x="5268" y="4796"/>
                    </a:cubicBezTo>
                    <a:cubicBezTo>
                      <a:pt x="5256" y="4993"/>
                      <a:pt x="5237" y="5190"/>
                      <a:pt x="5211" y="5381"/>
                    </a:cubicBezTo>
                    <a:cubicBezTo>
                      <a:pt x="5160" y="5705"/>
                      <a:pt x="5071" y="6023"/>
                      <a:pt x="4944" y="6321"/>
                    </a:cubicBezTo>
                    <a:cubicBezTo>
                      <a:pt x="4951" y="6328"/>
                      <a:pt x="4957" y="6334"/>
                      <a:pt x="4957" y="6347"/>
                    </a:cubicBezTo>
                    <a:lnTo>
                      <a:pt x="4957" y="6372"/>
                    </a:lnTo>
                    <a:cubicBezTo>
                      <a:pt x="5078" y="6270"/>
                      <a:pt x="5173" y="6137"/>
                      <a:pt x="5237" y="5991"/>
                    </a:cubicBezTo>
                    <a:cubicBezTo>
                      <a:pt x="5307" y="5832"/>
                      <a:pt x="5364" y="5667"/>
                      <a:pt x="5415" y="5502"/>
                    </a:cubicBezTo>
                    <a:cubicBezTo>
                      <a:pt x="5478" y="5305"/>
                      <a:pt x="5542" y="5108"/>
                      <a:pt x="5580" y="4904"/>
                    </a:cubicBezTo>
                    <a:cubicBezTo>
                      <a:pt x="5624" y="4707"/>
                      <a:pt x="5650" y="4504"/>
                      <a:pt x="5650" y="4300"/>
                    </a:cubicBezTo>
                    <a:cubicBezTo>
                      <a:pt x="5650" y="4205"/>
                      <a:pt x="5643" y="4103"/>
                      <a:pt x="5624" y="4008"/>
                    </a:cubicBezTo>
                    <a:cubicBezTo>
                      <a:pt x="5618" y="3976"/>
                      <a:pt x="5612" y="3938"/>
                      <a:pt x="5599" y="3913"/>
                    </a:cubicBezTo>
                    <a:cubicBezTo>
                      <a:pt x="5593" y="3919"/>
                      <a:pt x="5593" y="3926"/>
                      <a:pt x="5593" y="3926"/>
                    </a:cubicBezTo>
                    <a:cubicBezTo>
                      <a:pt x="5588" y="3933"/>
                      <a:pt x="5580" y="3936"/>
                      <a:pt x="5573" y="3936"/>
                    </a:cubicBezTo>
                    <a:cubicBezTo>
                      <a:pt x="5561" y="3936"/>
                      <a:pt x="5550" y="3926"/>
                      <a:pt x="5554" y="3906"/>
                    </a:cubicBezTo>
                    <a:cubicBezTo>
                      <a:pt x="5567" y="3875"/>
                      <a:pt x="5573" y="3856"/>
                      <a:pt x="5580" y="3830"/>
                    </a:cubicBezTo>
                    <a:cubicBezTo>
                      <a:pt x="5573" y="3798"/>
                      <a:pt x="5573" y="3767"/>
                      <a:pt x="5580" y="3741"/>
                    </a:cubicBezTo>
                    <a:cubicBezTo>
                      <a:pt x="5586" y="3722"/>
                      <a:pt x="5599" y="3703"/>
                      <a:pt x="5618" y="3703"/>
                    </a:cubicBezTo>
                    <a:cubicBezTo>
                      <a:pt x="5669" y="3519"/>
                      <a:pt x="5694" y="3335"/>
                      <a:pt x="5688" y="3144"/>
                    </a:cubicBezTo>
                    <a:cubicBezTo>
                      <a:pt x="5662" y="2686"/>
                      <a:pt x="5516" y="2241"/>
                      <a:pt x="5268" y="1854"/>
                    </a:cubicBezTo>
                    <a:cubicBezTo>
                      <a:pt x="5148" y="1650"/>
                      <a:pt x="5008" y="1460"/>
                      <a:pt x="4862" y="1282"/>
                    </a:cubicBezTo>
                    <a:cubicBezTo>
                      <a:pt x="4703" y="1104"/>
                      <a:pt x="4557" y="920"/>
                      <a:pt x="4423" y="723"/>
                    </a:cubicBezTo>
                    <a:cubicBezTo>
                      <a:pt x="4408" y="703"/>
                      <a:pt x="4429" y="671"/>
                      <a:pt x="4451" y="671"/>
                    </a:cubicBezTo>
                    <a:cubicBezTo>
                      <a:pt x="4456" y="671"/>
                      <a:pt x="4462" y="673"/>
                      <a:pt x="4468" y="678"/>
                    </a:cubicBezTo>
                    <a:cubicBezTo>
                      <a:pt x="4684" y="856"/>
                      <a:pt x="4868" y="1066"/>
                      <a:pt x="5033" y="1288"/>
                    </a:cubicBezTo>
                    <a:cubicBezTo>
                      <a:pt x="5307" y="1619"/>
                      <a:pt x="5523" y="1994"/>
                      <a:pt x="5669" y="2400"/>
                    </a:cubicBezTo>
                    <a:cubicBezTo>
                      <a:pt x="5662" y="2356"/>
                      <a:pt x="5656" y="2318"/>
                      <a:pt x="5650" y="2273"/>
                    </a:cubicBezTo>
                    <a:cubicBezTo>
                      <a:pt x="5573" y="1822"/>
                      <a:pt x="5364" y="1396"/>
                      <a:pt x="5059" y="1059"/>
                    </a:cubicBezTo>
                    <a:cubicBezTo>
                      <a:pt x="4913" y="901"/>
                      <a:pt x="4747" y="761"/>
                      <a:pt x="4569" y="640"/>
                    </a:cubicBezTo>
                    <a:cubicBezTo>
                      <a:pt x="4385" y="532"/>
                      <a:pt x="4188" y="430"/>
                      <a:pt x="3991" y="341"/>
                    </a:cubicBezTo>
                    <a:lnTo>
                      <a:pt x="3985" y="341"/>
                    </a:lnTo>
                    <a:cubicBezTo>
                      <a:pt x="3966" y="322"/>
                      <a:pt x="3978" y="297"/>
                      <a:pt x="4004" y="297"/>
                    </a:cubicBezTo>
                    <a:cubicBezTo>
                      <a:pt x="4074" y="310"/>
                      <a:pt x="4150" y="329"/>
                      <a:pt x="4220" y="348"/>
                    </a:cubicBezTo>
                    <a:lnTo>
                      <a:pt x="4226" y="335"/>
                    </a:lnTo>
                    <a:cubicBezTo>
                      <a:pt x="4239" y="316"/>
                      <a:pt x="4252" y="303"/>
                      <a:pt x="4258" y="278"/>
                    </a:cubicBezTo>
                    <a:cubicBezTo>
                      <a:pt x="4271" y="252"/>
                      <a:pt x="4283" y="221"/>
                      <a:pt x="4290" y="189"/>
                    </a:cubicBezTo>
                    <a:cubicBezTo>
                      <a:pt x="3929" y="60"/>
                      <a:pt x="3555" y="0"/>
                      <a:pt x="3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422497" y="2799952"/>
                <a:ext cx="219954" cy="377115"/>
              </a:xfrm>
              <a:custGeom>
                <a:rect b="b" l="l" r="r" t="t"/>
                <a:pathLst>
                  <a:path extrusionOk="0" h="2126" w="1240">
                    <a:moveTo>
                      <a:pt x="207" y="0"/>
                    </a:moveTo>
                    <a:cubicBezTo>
                      <a:pt x="181" y="0"/>
                      <a:pt x="156" y="16"/>
                      <a:pt x="153" y="48"/>
                    </a:cubicBezTo>
                    <a:cubicBezTo>
                      <a:pt x="95" y="270"/>
                      <a:pt x="95" y="499"/>
                      <a:pt x="146" y="715"/>
                    </a:cubicBezTo>
                    <a:cubicBezTo>
                      <a:pt x="127" y="804"/>
                      <a:pt x="159" y="893"/>
                      <a:pt x="235" y="938"/>
                    </a:cubicBezTo>
                    <a:cubicBezTo>
                      <a:pt x="114" y="1154"/>
                      <a:pt x="38" y="1395"/>
                      <a:pt x="13" y="1649"/>
                    </a:cubicBezTo>
                    <a:lnTo>
                      <a:pt x="13" y="1656"/>
                    </a:lnTo>
                    <a:cubicBezTo>
                      <a:pt x="0" y="1732"/>
                      <a:pt x="0" y="1815"/>
                      <a:pt x="6" y="1897"/>
                    </a:cubicBezTo>
                    <a:cubicBezTo>
                      <a:pt x="13" y="1967"/>
                      <a:pt x="45" y="2037"/>
                      <a:pt x="95" y="2088"/>
                    </a:cubicBezTo>
                    <a:cubicBezTo>
                      <a:pt x="128" y="2114"/>
                      <a:pt x="165" y="2125"/>
                      <a:pt x="202" y="2125"/>
                    </a:cubicBezTo>
                    <a:cubicBezTo>
                      <a:pt x="273" y="2125"/>
                      <a:pt x="346" y="2083"/>
                      <a:pt x="388" y="2024"/>
                    </a:cubicBezTo>
                    <a:lnTo>
                      <a:pt x="419" y="2005"/>
                    </a:lnTo>
                    <a:cubicBezTo>
                      <a:pt x="458" y="1986"/>
                      <a:pt x="502" y="1961"/>
                      <a:pt x="534" y="1935"/>
                    </a:cubicBezTo>
                    <a:lnTo>
                      <a:pt x="566" y="1904"/>
                    </a:lnTo>
                    <a:cubicBezTo>
                      <a:pt x="585" y="1891"/>
                      <a:pt x="604" y="1878"/>
                      <a:pt x="623" y="1859"/>
                    </a:cubicBezTo>
                    <a:lnTo>
                      <a:pt x="648" y="1827"/>
                    </a:lnTo>
                    <a:cubicBezTo>
                      <a:pt x="674" y="1827"/>
                      <a:pt x="693" y="1808"/>
                      <a:pt x="693" y="1789"/>
                    </a:cubicBezTo>
                    <a:lnTo>
                      <a:pt x="718" y="1770"/>
                    </a:lnTo>
                    <a:cubicBezTo>
                      <a:pt x="750" y="1732"/>
                      <a:pt x="788" y="1700"/>
                      <a:pt x="820" y="1662"/>
                    </a:cubicBezTo>
                    <a:cubicBezTo>
                      <a:pt x="852" y="1649"/>
                      <a:pt x="871" y="1630"/>
                      <a:pt x="890" y="1611"/>
                    </a:cubicBezTo>
                    <a:cubicBezTo>
                      <a:pt x="909" y="1586"/>
                      <a:pt x="934" y="1567"/>
                      <a:pt x="953" y="1541"/>
                    </a:cubicBezTo>
                    <a:cubicBezTo>
                      <a:pt x="991" y="1497"/>
                      <a:pt x="1030" y="1452"/>
                      <a:pt x="1061" y="1402"/>
                    </a:cubicBezTo>
                    <a:cubicBezTo>
                      <a:pt x="1131" y="1306"/>
                      <a:pt x="1182" y="1198"/>
                      <a:pt x="1227" y="1084"/>
                    </a:cubicBezTo>
                    <a:cubicBezTo>
                      <a:pt x="1239" y="1058"/>
                      <a:pt x="1227" y="1027"/>
                      <a:pt x="1201" y="1014"/>
                    </a:cubicBezTo>
                    <a:cubicBezTo>
                      <a:pt x="1191" y="1006"/>
                      <a:pt x="1179" y="1003"/>
                      <a:pt x="1167" y="1003"/>
                    </a:cubicBezTo>
                    <a:cubicBezTo>
                      <a:pt x="1150" y="1003"/>
                      <a:pt x="1133" y="1011"/>
                      <a:pt x="1125" y="1027"/>
                    </a:cubicBezTo>
                    <a:cubicBezTo>
                      <a:pt x="1055" y="1135"/>
                      <a:pt x="979" y="1236"/>
                      <a:pt x="890" y="1332"/>
                    </a:cubicBezTo>
                    <a:cubicBezTo>
                      <a:pt x="883" y="1330"/>
                      <a:pt x="877" y="1329"/>
                      <a:pt x="871" y="1329"/>
                    </a:cubicBezTo>
                    <a:cubicBezTo>
                      <a:pt x="852" y="1329"/>
                      <a:pt x="834" y="1336"/>
                      <a:pt x="820" y="1351"/>
                    </a:cubicBezTo>
                    <a:cubicBezTo>
                      <a:pt x="767" y="1414"/>
                      <a:pt x="666" y="1521"/>
                      <a:pt x="570" y="1521"/>
                    </a:cubicBezTo>
                    <a:cubicBezTo>
                      <a:pt x="540" y="1521"/>
                      <a:pt x="510" y="1510"/>
                      <a:pt x="483" y="1484"/>
                    </a:cubicBezTo>
                    <a:cubicBezTo>
                      <a:pt x="400" y="1402"/>
                      <a:pt x="432" y="1224"/>
                      <a:pt x="451" y="1122"/>
                    </a:cubicBezTo>
                    <a:cubicBezTo>
                      <a:pt x="502" y="836"/>
                      <a:pt x="661" y="582"/>
                      <a:pt x="820" y="347"/>
                    </a:cubicBezTo>
                    <a:cubicBezTo>
                      <a:pt x="826" y="334"/>
                      <a:pt x="833" y="328"/>
                      <a:pt x="833" y="315"/>
                    </a:cubicBezTo>
                    <a:lnTo>
                      <a:pt x="852" y="289"/>
                    </a:lnTo>
                    <a:cubicBezTo>
                      <a:pt x="883" y="264"/>
                      <a:pt x="909" y="232"/>
                      <a:pt x="928" y="200"/>
                    </a:cubicBezTo>
                    <a:cubicBezTo>
                      <a:pt x="962" y="150"/>
                      <a:pt x="921" y="89"/>
                      <a:pt x="867" y="89"/>
                    </a:cubicBezTo>
                    <a:cubicBezTo>
                      <a:pt x="860" y="89"/>
                      <a:pt x="853" y="90"/>
                      <a:pt x="845" y="92"/>
                    </a:cubicBezTo>
                    <a:cubicBezTo>
                      <a:pt x="833" y="86"/>
                      <a:pt x="820" y="86"/>
                      <a:pt x="807" y="86"/>
                    </a:cubicBezTo>
                    <a:cubicBezTo>
                      <a:pt x="737" y="99"/>
                      <a:pt x="699" y="181"/>
                      <a:pt x="648" y="232"/>
                    </a:cubicBezTo>
                    <a:cubicBezTo>
                      <a:pt x="604" y="283"/>
                      <a:pt x="534" y="315"/>
                      <a:pt x="464" y="321"/>
                    </a:cubicBezTo>
                    <a:cubicBezTo>
                      <a:pt x="381" y="321"/>
                      <a:pt x="311" y="264"/>
                      <a:pt x="292" y="188"/>
                    </a:cubicBezTo>
                    <a:cubicBezTo>
                      <a:pt x="299" y="156"/>
                      <a:pt x="305" y="118"/>
                      <a:pt x="311" y="92"/>
                    </a:cubicBezTo>
                    <a:cubicBezTo>
                      <a:pt x="311" y="74"/>
                      <a:pt x="298" y="62"/>
                      <a:pt x="281" y="62"/>
                    </a:cubicBezTo>
                    <a:cubicBezTo>
                      <a:pt x="274" y="62"/>
                      <a:pt x="267" y="64"/>
                      <a:pt x="261" y="67"/>
                    </a:cubicBezTo>
                    <a:lnTo>
                      <a:pt x="261" y="48"/>
                    </a:lnTo>
                    <a:cubicBezTo>
                      <a:pt x="257" y="16"/>
                      <a:pt x="232" y="0"/>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267113" y="2704166"/>
                <a:ext cx="164434" cy="178802"/>
              </a:xfrm>
              <a:custGeom>
                <a:rect b="b" l="l" r="r" t="t"/>
                <a:pathLst>
                  <a:path extrusionOk="0" h="1008" w="927">
                    <a:moveTo>
                      <a:pt x="81" y="1"/>
                    </a:moveTo>
                    <a:cubicBezTo>
                      <a:pt x="39" y="1"/>
                      <a:pt x="0" y="30"/>
                      <a:pt x="12" y="80"/>
                    </a:cubicBezTo>
                    <a:cubicBezTo>
                      <a:pt x="88" y="378"/>
                      <a:pt x="260" y="652"/>
                      <a:pt x="501" y="849"/>
                    </a:cubicBezTo>
                    <a:cubicBezTo>
                      <a:pt x="533" y="893"/>
                      <a:pt x="565" y="931"/>
                      <a:pt x="609" y="969"/>
                    </a:cubicBezTo>
                    <a:cubicBezTo>
                      <a:pt x="638" y="994"/>
                      <a:pt x="675" y="1008"/>
                      <a:pt x="712" y="1008"/>
                    </a:cubicBezTo>
                    <a:cubicBezTo>
                      <a:pt x="733" y="1008"/>
                      <a:pt x="754" y="1004"/>
                      <a:pt x="774" y="995"/>
                    </a:cubicBezTo>
                    <a:cubicBezTo>
                      <a:pt x="819" y="963"/>
                      <a:pt x="851" y="918"/>
                      <a:pt x="863" y="868"/>
                    </a:cubicBezTo>
                    <a:cubicBezTo>
                      <a:pt x="927" y="594"/>
                      <a:pt x="914" y="308"/>
                      <a:pt x="832" y="41"/>
                    </a:cubicBezTo>
                    <a:cubicBezTo>
                      <a:pt x="823" y="17"/>
                      <a:pt x="804" y="6"/>
                      <a:pt x="783" y="6"/>
                    </a:cubicBezTo>
                    <a:cubicBezTo>
                      <a:pt x="755" y="6"/>
                      <a:pt x="724" y="25"/>
                      <a:pt x="717" y="54"/>
                    </a:cubicBezTo>
                    <a:cubicBezTo>
                      <a:pt x="717" y="61"/>
                      <a:pt x="717" y="61"/>
                      <a:pt x="717" y="67"/>
                    </a:cubicBezTo>
                    <a:cubicBezTo>
                      <a:pt x="692" y="73"/>
                      <a:pt x="673" y="99"/>
                      <a:pt x="673" y="124"/>
                    </a:cubicBezTo>
                    <a:lnTo>
                      <a:pt x="673" y="207"/>
                    </a:lnTo>
                    <a:cubicBezTo>
                      <a:pt x="647" y="270"/>
                      <a:pt x="641" y="334"/>
                      <a:pt x="641" y="397"/>
                    </a:cubicBezTo>
                    <a:cubicBezTo>
                      <a:pt x="635" y="429"/>
                      <a:pt x="622" y="455"/>
                      <a:pt x="603" y="480"/>
                    </a:cubicBezTo>
                    <a:cubicBezTo>
                      <a:pt x="596" y="493"/>
                      <a:pt x="584" y="505"/>
                      <a:pt x="577" y="518"/>
                    </a:cubicBezTo>
                    <a:cubicBezTo>
                      <a:pt x="546" y="505"/>
                      <a:pt x="514" y="486"/>
                      <a:pt x="488" y="467"/>
                    </a:cubicBezTo>
                    <a:cubicBezTo>
                      <a:pt x="349" y="346"/>
                      <a:pt x="228" y="200"/>
                      <a:pt x="152" y="41"/>
                    </a:cubicBezTo>
                    <a:cubicBezTo>
                      <a:pt x="136" y="14"/>
                      <a:pt x="108" y="1"/>
                      <a:pt x="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159799" y="2767669"/>
                <a:ext cx="251528" cy="289133"/>
              </a:xfrm>
              <a:custGeom>
                <a:rect b="b" l="l" r="r" t="t"/>
                <a:pathLst>
                  <a:path extrusionOk="0" h="1630" w="1418">
                    <a:moveTo>
                      <a:pt x="47" y="1"/>
                    </a:moveTo>
                    <a:cubicBezTo>
                      <a:pt x="36" y="1"/>
                      <a:pt x="24" y="8"/>
                      <a:pt x="19" y="20"/>
                    </a:cubicBezTo>
                    <a:cubicBezTo>
                      <a:pt x="0" y="84"/>
                      <a:pt x="7" y="154"/>
                      <a:pt x="32" y="211"/>
                    </a:cubicBezTo>
                    <a:cubicBezTo>
                      <a:pt x="58" y="274"/>
                      <a:pt x="83" y="344"/>
                      <a:pt x="121" y="402"/>
                    </a:cubicBezTo>
                    <a:cubicBezTo>
                      <a:pt x="185" y="529"/>
                      <a:pt x="267" y="649"/>
                      <a:pt x="356" y="757"/>
                    </a:cubicBezTo>
                    <a:cubicBezTo>
                      <a:pt x="407" y="821"/>
                      <a:pt x="464" y="878"/>
                      <a:pt x="515" y="935"/>
                    </a:cubicBezTo>
                    <a:cubicBezTo>
                      <a:pt x="515" y="954"/>
                      <a:pt x="515" y="973"/>
                      <a:pt x="528" y="993"/>
                    </a:cubicBezTo>
                    <a:cubicBezTo>
                      <a:pt x="636" y="1132"/>
                      <a:pt x="750" y="1266"/>
                      <a:pt x="877" y="1387"/>
                    </a:cubicBezTo>
                    <a:cubicBezTo>
                      <a:pt x="941" y="1450"/>
                      <a:pt x="1011" y="1507"/>
                      <a:pt x="1081" y="1564"/>
                    </a:cubicBezTo>
                    <a:cubicBezTo>
                      <a:pt x="1123" y="1598"/>
                      <a:pt x="1180" y="1629"/>
                      <a:pt x="1233" y="1629"/>
                    </a:cubicBezTo>
                    <a:cubicBezTo>
                      <a:pt x="1260" y="1629"/>
                      <a:pt x="1286" y="1622"/>
                      <a:pt x="1309" y="1603"/>
                    </a:cubicBezTo>
                    <a:cubicBezTo>
                      <a:pt x="1367" y="1545"/>
                      <a:pt x="1398" y="1476"/>
                      <a:pt x="1405" y="1399"/>
                    </a:cubicBezTo>
                    <a:cubicBezTo>
                      <a:pt x="1418" y="1317"/>
                      <a:pt x="1418" y="1234"/>
                      <a:pt x="1411" y="1158"/>
                    </a:cubicBezTo>
                    <a:cubicBezTo>
                      <a:pt x="1398" y="999"/>
                      <a:pt x="1341" y="846"/>
                      <a:pt x="1252" y="713"/>
                    </a:cubicBezTo>
                    <a:cubicBezTo>
                      <a:pt x="1240" y="697"/>
                      <a:pt x="1221" y="689"/>
                      <a:pt x="1201" y="689"/>
                    </a:cubicBezTo>
                    <a:cubicBezTo>
                      <a:pt x="1182" y="689"/>
                      <a:pt x="1163" y="697"/>
                      <a:pt x="1151" y="713"/>
                    </a:cubicBezTo>
                    <a:cubicBezTo>
                      <a:pt x="1093" y="796"/>
                      <a:pt x="1100" y="891"/>
                      <a:pt x="1074" y="980"/>
                    </a:cubicBezTo>
                    <a:cubicBezTo>
                      <a:pt x="1036" y="999"/>
                      <a:pt x="1011" y="1037"/>
                      <a:pt x="998" y="1082"/>
                    </a:cubicBezTo>
                    <a:lnTo>
                      <a:pt x="960" y="1082"/>
                    </a:lnTo>
                    <a:cubicBezTo>
                      <a:pt x="896" y="1062"/>
                      <a:pt x="846" y="1037"/>
                      <a:pt x="801" y="993"/>
                    </a:cubicBezTo>
                    <a:cubicBezTo>
                      <a:pt x="757" y="967"/>
                      <a:pt x="712" y="935"/>
                      <a:pt x="674" y="897"/>
                    </a:cubicBezTo>
                    <a:cubicBezTo>
                      <a:pt x="604" y="827"/>
                      <a:pt x="534" y="757"/>
                      <a:pt x="477" y="681"/>
                    </a:cubicBezTo>
                    <a:cubicBezTo>
                      <a:pt x="388" y="579"/>
                      <a:pt x="312" y="465"/>
                      <a:pt x="248" y="351"/>
                    </a:cubicBezTo>
                    <a:cubicBezTo>
                      <a:pt x="216" y="294"/>
                      <a:pt x="191" y="230"/>
                      <a:pt x="159" y="166"/>
                    </a:cubicBezTo>
                    <a:cubicBezTo>
                      <a:pt x="140" y="109"/>
                      <a:pt x="108" y="52"/>
                      <a:pt x="64" y="8"/>
                    </a:cubicBezTo>
                    <a:cubicBezTo>
                      <a:pt x="59" y="3"/>
                      <a:pt x="53" y="1"/>
                      <a:pt x="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7"/>
              <p:cNvSpPr/>
              <p:nvPr/>
            </p:nvSpPr>
            <p:spPr>
              <a:xfrm>
                <a:off x="687501" y="2545410"/>
                <a:ext cx="288601" cy="393967"/>
              </a:xfrm>
              <a:custGeom>
                <a:rect b="b" l="l" r="r" t="t"/>
                <a:pathLst>
                  <a:path extrusionOk="0" h="2221" w="1627">
                    <a:moveTo>
                      <a:pt x="927" y="949"/>
                    </a:moveTo>
                    <a:lnTo>
                      <a:pt x="946" y="956"/>
                    </a:lnTo>
                    <a:cubicBezTo>
                      <a:pt x="940" y="981"/>
                      <a:pt x="934" y="1006"/>
                      <a:pt x="927" y="1032"/>
                    </a:cubicBezTo>
                    <a:cubicBezTo>
                      <a:pt x="927" y="1006"/>
                      <a:pt x="927" y="975"/>
                      <a:pt x="927" y="949"/>
                    </a:cubicBezTo>
                    <a:close/>
                    <a:moveTo>
                      <a:pt x="1547" y="1"/>
                    </a:moveTo>
                    <a:cubicBezTo>
                      <a:pt x="1516" y="1"/>
                      <a:pt x="1484" y="20"/>
                      <a:pt x="1474" y="53"/>
                    </a:cubicBezTo>
                    <a:cubicBezTo>
                      <a:pt x="1442" y="193"/>
                      <a:pt x="1404" y="333"/>
                      <a:pt x="1366" y="473"/>
                    </a:cubicBezTo>
                    <a:cubicBezTo>
                      <a:pt x="1347" y="542"/>
                      <a:pt x="1328" y="612"/>
                      <a:pt x="1302" y="676"/>
                    </a:cubicBezTo>
                    <a:cubicBezTo>
                      <a:pt x="1302" y="682"/>
                      <a:pt x="1296" y="682"/>
                      <a:pt x="1296" y="689"/>
                    </a:cubicBezTo>
                    <a:cubicBezTo>
                      <a:pt x="1296" y="600"/>
                      <a:pt x="1296" y="517"/>
                      <a:pt x="1289" y="434"/>
                    </a:cubicBezTo>
                    <a:cubicBezTo>
                      <a:pt x="1282" y="396"/>
                      <a:pt x="1252" y="377"/>
                      <a:pt x="1223" y="377"/>
                    </a:cubicBezTo>
                    <a:cubicBezTo>
                      <a:pt x="1198" y="377"/>
                      <a:pt x="1174" y="390"/>
                      <a:pt x="1162" y="415"/>
                    </a:cubicBezTo>
                    <a:cubicBezTo>
                      <a:pt x="1112" y="530"/>
                      <a:pt x="1067" y="638"/>
                      <a:pt x="1023" y="752"/>
                    </a:cubicBezTo>
                    <a:cubicBezTo>
                      <a:pt x="1016" y="771"/>
                      <a:pt x="1010" y="790"/>
                      <a:pt x="997" y="803"/>
                    </a:cubicBezTo>
                    <a:cubicBezTo>
                      <a:pt x="991" y="813"/>
                      <a:pt x="991" y="816"/>
                      <a:pt x="990" y="816"/>
                    </a:cubicBezTo>
                    <a:cubicBezTo>
                      <a:pt x="989" y="816"/>
                      <a:pt x="988" y="813"/>
                      <a:pt x="978" y="809"/>
                    </a:cubicBezTo>
                    <a:cubicBezTo>
                      <a:pt x="940" y="803"/>
                      <a:pt x="959" y="701"/>
                      <a:pt x="959" y="676"/>
                    </a:cubicBezTo>
                    <a:cubicBezTo>
                      <a:pt x="952" y="640"/>
                      <a:pt x="920" y="620"/>
                      <a:pt x="890" y="620"/>
                    </a:cubicBezTo>
                    <a:cubicBezTo>
                      <a:pt x="866" y="620"/>
                      <a:pt x="843" y="632"/>
                      <a:pt x="832" y="657"/>
                    </a:cubicBezTo>
                    <a:cubicBezTo>
                      <a:pt x="806" y="720"/>
                      <a:pt x="762" y="771"/>
                      <a:pt x="730" y="828"/>
                    </a:cubicBezTo>
                    <a:cubicBezTo>
                      <a:pt x="705" y="886"/>
                      <a:pt x="679" y="943"/>
                      <a:pt x="654" y="1006"/>
                    </a:cubicBezTo>
                    <a:cubicBezTo>
                      <a:pt x="609" y="1127"/>
                      <a:pt x="571" y="1254"/>
                      <a:pt x="527" y="1381"/>
                    </a:cubicBezTo>
                    <a:cubicBezTo>
                      <a:pt x="489" y="1502"/>
                      <a:pt x="432" y="1616"/>
                      <a:pt x="368" y="1731"/>
                    </a:cubicBezTo>
                    <a:cubicBezTo>
                      <a:pt x="355" y="1750"/>
                      <a:pt x="343" y="1769"/>
                      <a:pt x="324" y="1788"/>
                    </a:cubicBezTo>
                    <a:cubicBezTo>
                      <a:pt x="309" y="1792"/>
                      <a:pt x="293" y="1794"/>
                      <a:pt x="278" y="1794"/>
                    </a:cubicBezTo>
                    <a:cubicBezTo>
                      <a:pt x="247" y="1794"/>
                      <a:pt x="215" y="1786"/>
                      <a:pt x="190" y="1769"/>
                    </a:cubicBezTo>
                    <a:cubicBezTo>
                      <a:pt x="184" y="1756"/>
                      <a:pt x="171" y="1744"/>
                      <a:pt x="158" y="1737"/>
                    </a:cubicBezTo>
                    <a:cubicBezTo>
                      <a:pt x="146" y="1718"/>
                      <a:pt x="127" y="1705"/>
                      <a:pt x="107" y="1705"/>
                    </a:cubicBezTo>
                    <a:cubicBezTo>
                      <a:pt x="96" y="1700"/>
                      <a:pt x="85" y="1697"/>
                      <a:pt x="74" y="1697"/>
                    </a:cubicBezTo>
                    <a:cubicBezTo>
                      <a:pt x="35" y="1697"/>
                      <a:pt x="1" y="1730"/>
                      <a:pt x="6" y="1775"/>
                    </a:cubicBezTo>
                    <a:lnTo>
                      <a:pt x="6" y="1788"/>
                    </a:lnTo>
                    <a:cubicBezTo>
                      <a:pt x="6" y="1794"/>
                      <a:pt x="6" y="1807"/>
                      <a:pt x="6" y="1813"/>
                    </a:cubicBezTo>
                    <a:cubicBezTo>
                      <a:pt x="6" y="1858"/>
                      <a:pt x="12" y="1902"/>
                      <a:pt x="18" y="1947"/>
                    </a:cubicBezTo>
                    <a:cubicBezTo>
                      <a:pt x="18" y="1960"/>
                      <a:pt x="25" y="1972"/>
                      <a:pt x="38" y="1979"/>
                    </a:cubicBezTo>
                    <a:cubicBezTo>
                      <a:pt x="38" y="2010"/>
                      <a:pt x="38" y="2042"/>
                      <a:pt x="38" y="2074"/>
                    </a:cubicBezTo>
                    <a:cubicBezTo>
                      <a:pt x="38" y="2153"/>
                      <a:pt x="96" y="2221"/>
                      <a:pt x="179" y="2221"/>
                    </a:cubicBezTo>
                    <a:cubicBezTo>
                      <a:pt x="183" y="2221"/>
                      <a:pt x="186" y="2220"/>
                      <a:pt x="190" y="2220"/>
                    </a:cubicBezTo>
                    <a:cubicBezTo>
                      <a:pt x="273" y="2207"/>
                      <a:pt x="336" y="2125"/>
                      <a:pt x="393" y="2068"/>
                    </a:cubicBezTo>
                    <a:cubicBezTo>
                      <a:pt x="457" y="1991"/>
                      <a:pt x="521" y="1921"/>
                      <a:pt x="578" y="1839"/>
                    </a:cubicBezTo>
                    <a:cubicBezTo>
                      <a:pt x="718" y="1661"/>
                      <a:pt x="826" y="1458"/>
                      <a:pt x="889" y="1241"/>
                    </a:cubicBezTo>
                    <a:lnTo>
                      <a:pt x="889" y="1241"/>
                    </a:lnTo>
                    <a:cubicBezTo>
                      <a:pt x="883" y="1311"/>
                      <a:pt x="883" y="1388"/>
                      <a:pt x="895" y="1458"/>
                    </a:cubicBezTo>
                    <a:cubicBezTo>
                      <a:pt x="895" y="1502"/>
                      <a:pt x="915" y="1540"/>
                      <a:pt x="946" y="1578"/>
                    </a:cubicBezTo>
                    <a:cubicBezTo>
                      <a:pt x="951" y="1597"/>
                      <a:pt x="969" y="1609"/>
                      <a:pt x="991" y="1609"/>
                    </a:cubicBezTo>
                    <a:cubicBezTo>
                      <a:pt x="999" y="1609"/>
                      <a:pt x="1008" y="1607"/>
                      <a:pt x="1016" y="1604"/>
                    </a:cubicBezTo>
                    <a:lnTo>
                      <a:pt x="1023" y="1604"/>
                    </a:lnTo>
                    <a:cubicBezTo>
                      <a:pt x="1105" y="1597"/>
                      <a:pt x="1131" y="1502"/>
                      <a:pt x="1150" y="1438"/>
                    </a:cubicBezTo>
                    <a:cubicBezTo>
                      <a:pt x="1162" y="1369"/>
                      <a:pt x="1175" y="1318"/>
                      <a:pt x="1188" y="1254"/>
                    </a:cubicBezTo>
                    <a:cubicBezTo>
                      <a:pt x="1226" y="1153"/>
                      <a:pt x="1251" y="1044"/>
                      <a:pt x="1270" y="936"/>
                    </a:cubicBezTo>
                    <a:cubicBezTo>
                      <a:pt x="1277" y="949"/>
                      <a:pt x="1283" y="956"/>
                      <a:pt x="1296" y="956"/>
                    </a:cubicBezTo>
                    <a:cubicBezTo>
                      <a:pt x="1296" y="975"/>
                      <a:pt x="1302" y="987"/>
                      <a:pt x="1309" y="1000"/>
                    </a:cubicBezTo>
                    <a:cubicBezTo>
                      <a:pt x="1324" y="1037"/>
                      <a:pt x="1362" y="1060"/>
                      <a:pt x="1399" y="1060"/>
                    </a:cubicBezTo>
                    <a:cubicBezTo>
                      <a:pt x="1407" y="1060"/>
                      <a:pt x="1415" y="1059"/>
                      <a:pt x="1423" y="1057"/>
                    </a:cubicBezTo>
                    <a:cubicBezTo>
                      <a:pt x="1448" y="1051"/>
                      <a:pt x="1474" y="1032"/>
                      <a:pt x="1493" y="1013"/>
                    </a:cubicBezTo>
                    <a:cubicBezTo>
                      <a:pt x="1550" y="987"/>
                      <a:pt x="1569" y="879"/>
                      <a:pt x="1582" y="822"/>
                    </a:cubicBezTo>
                    <a:cubicBezTo>
                      <a:pt x="1594" y="739"/>
                      <a:pt x="1601" y="663"/>
                      <a:pt x="1607" y="581"/>
                    </a:cubicBezTo>
                    <a:cubicBezTo>
                      <a:pt x="1626" y="409"/>
                      <a:pt x="1626" y="231"/>
                      <a:pt x="1607" y="53"/>
                    </a:cubicBezTo>
                    <a:cubicBezTo>
                      <a:pt x="1601" y="17"/>
                      <a:pt x="1575" y="1"/>
                      <a:pt x="1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52129" y="2877113"/>
                <a:ext cx="376051" cy="391661"/>
              </a:xfrm>
              <a:custGeom>
                <a:rect b="b" l="l" r="r" t="t"/>
                <a:pathLst>
                  <a:path extrusionOk="0" h="2208" w="2120">
                    <a:moveTo>
                      <a:pt x="138" y="1"/>
                    </a:moveTo>
                    <a:cubicBezTo>
                      <a:pt x="101" y="1"/>
                      <a:pt x="62" y="27"/>
                      <a:pt x="74" y="71"/>
                    </a:cubicBezTo>
                    <a:cubicBezTo>
                      <a:pt x="93" y="179"/>
                      <a:pt x="99" y="287"/>
                      <a:pt x="93" y="401"/>
                    </a:cubicBezTo>
                    <a:lnTo>
                      <a:pt x="55" y="350"/>
                    </a:lnTo>
                    <a:cubicBezTo>
                      <a:pt x="49" y="343"/>
                      <a:pt x="42" y="340"/>
                      <a:pt x="35" y="340"/>
                    </a:cubicBezTo>
                    <a:cubicBezTo>
                      <a:pt x="18" y="340"/>
                      <a:pt x="1" y="359"/>
                      <a:pt x="10" y="382"/>
                    </a:cubicBezTo>
                    <a:cubicBezTo>
                      <a:pt x="16" y="407"/>
                      <a:pt x="29" y="426"/>
                      <a:pt x="42" y="452"/>
                    </a:cubicBezTo>
                    <a:cubicBezTo>
                      <a:pt x="23" y="471"/>
                      <a:pt x="16" y="496"/>
                      <a:pt x="23" y="522"/>
                    </a:cubicBezTo>
                    <a:cubicBezTo>
                      <a:pt x="42" y="592"/>
                      <a:pt x="86" y="655"/>
                      <a:pt x="150" y="693"/>
                    </a:cubicBezTo>
                    <a:cubicBezTo>
                      <a:pt x="171" y="705"/>
                      <a:pt x="195" y="711"/>
                      <a:pt x="220" y="711"/>
                    </a:cubicBezTo>
                    <a:cubicBezTo>
                      <a:pt x="263" y="711"/>
                      <a:pt x="306" y="694"/>
                      <a:pt x="334" y="662"/>
                    </a:cubicBezTo>
                    <a:cubicBezTo>
                      <a:pt x="372" y="611"/>
                      <a:pt x="385" y="541"/>
                      <a:pt x="360" y="477"/>
                    </a:cubicBezTo>
                    <a:lnTo>
                      <a:pt x="360" y="477"/>
                    </a:lnTo>
                    <a:cubicBezTo>
                      <a:pt x="487" y="731"/>
                      <a:pt x="633" y="973"/>
                      <a:pt x="798" y="1195"/>
                    </a:cubicBezTo>
                    <a:cubicBezTo>
                      <a:pt x="836" y="1250"/>
                      <a:pt x="880" y="1308"/>
                      <a:pt x="925" y="1367"/>
                    </a:cubicBezTo>
                    <a:lnTo>
                      <a:pt x="925" y="1367"/>
                    </a:lnTo>
                    <a:cubicBezTo>
                      <a:pt x="886" y="1316"/>
                      <a:pt x="847" y="1267"/>
                      <a:pt x="811" y="1214"/>
                    </a:cubicBezTo>
                    <a:cubicBezTo>
                      <a:pt x="805" y="1209"/>
                      <a:pt x="799" y="1207"/>
                      <a:pt x="794" y="1207"/>
                    </a:cubicBezTo>
                    <a:cubicBezTo>
                      <a:pt x="780" y="1207"/>
                      <a:pt x="768" y="1222"/>
                      <a:pt x="773" y="1240"/>
                    </a:cubicBezTo>
                    <a:cubicBezTo>
                      <a:pt x="925" y="1583"/>
                      <a:pt x="1192" y="1869"/>
                      <a:pt x="1522" y="2047"/>
                    </a:cubicBezTo>
                    <a:cubicBezTo>
                      <a:pt x="1605" y="2091"/>
                      <a:pt x="1688" y="2136"/>
                      <a:pt x="1770" y="2168"/>
                    </a:cubicBezTo>
                    <a:cubicBezTo>
                      <a:pt x="1820" y="2189"/>
                      <a:pt x="1873" y="2208"/>
                      <a:pt x="1923" y="2208"/>
                    </a:cubicBezTo>
                    <a:cubicBezTo>
                      <a:pt x="1964" y="2208"/>
                      <a:pt x="2003" y="2195"/>
                      <a:pt x="2037" y="2161"/>
                    </a:cubicBezTo>
                    <a:cubicBezTo>
                      <a:pt x="2056" y="2142"/>
                      <a:pt x="2069" y="2123"/>
                      <a:pt x="2082" y="2104"/>
                    </a:cubicBezTo>
                    <a:cubicBezTo>
                      <a:pt x="2107" y="2060"/>
                      <a:pt x="2120" y="2002"/>
                      <a:pt x="2113" y="1952"/>
                    </a:cubicBezTo>
                    <a:cubicBezTo>
                      <a:pt x="2075" y="1761"/>
                      <a:pt x="1999" y="1583"/>
                      <a:pt x="1897" y="1424"/>
                    </a:cubicBezTo>
                    <a:cubicBezTo>
                      <a:pt x="1886" y="1402"/>
                      <a:pt x="1868" y="1393"/>
                      <a:pt x="1849" y="1393"/>
                    </a:cubicBezTo>
                    <a:cubicBezTo>
                      <a:pt x="1813" y="1393"/>
                      <a:pt x="1774" y="1423"/>
                      <a:pt x="1770" y="1456"/>
                    </a:cubicBezTo>
                    <a:cubicBezTo>
                      <a:pt x="1745" y="1574"/>
                      <a:pt x="1640" y="1620"/>
                      <a:pt x="1534" y="1620"/>
                    </a:cubicBezTo>
                    <a:cubicBezTo>
                      <a:pt x="1481" y="1620"/>
                      <a:pt x="1427" y="1608"/>
                      <a:pt x="1383" y="1589"/>
                    </a:cubicBezTo>
                    <a:cubicBezTo>
                      <a:pt x="1211" y="1519"/>
                      <a:pt x="1084" y="1361"/>
                      <a:pt x="976" y="1221"/>
                    </a:cubicBezTo>
                    <a:cubicBezTo>
                      <a:pt x="728" y="922"/>
                      <a:pt x="544" y="579"/>
                      <a:pt x="321" y="261"/>
                    </a:cubicBezTo>
                    <a:cubicBezTo>
                      <a:pt x="315" y="255"/>
                      <a:pt x="309" y="248"/>
                      <a:pt x="302" y="248"/>
                    </a:cubicBezTo>
                    <a:cubicBezTo>
                      <a:pt x="290" y="229"/>
                      <a:pt x="264" y="217"/>
                      <a:pt x="245" y="217"/>
                    </a:cubicBezTo>
                    <a:cubicBezTo>
                      <a:pt x="226" y="153"/>
                      <a:pt x="207" y="96"/>
                      <a:pt x="188" y="32"/>
                    </a:cubicBezTo>
                    <a:cubicBezTo>
                      <a:pt x="181" y="11"/>
                      <a:pt x="160"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a:off x="365736" y="3374489"/>
                <a:ext cx="118846" cy="107671"/>
              </a:xfrm>
              <a:custGeom>
                <a:rect b="b" l="l" r="r" t="t"/>
                <a:pathLst>
                  <a:path extrusionOk="0" h="607" w="670">
                    <a:moveTo>
                      <a:pt x="456" y="1"/>
                    </a:moveTo>
                    <a:cubicBezTo>
                      <a:pt x="418" y="1"/>
                      <a:pt x="378" y="43"/>
                      <a:pt x="396" y="88"/>
                    </a:cubicBezTo>
                    <a:cubicBezTo>
                      <a:pt x="396" y="88"/>
                      <a:pt x="396" y="94"/>
                      <a:pt x="396" y="94"/>
                    </a:cubicBezTo>
                    <a:cubicBezTo>
                      <a:pt x="390" y="107"/>
                      <a:pt x="384" y="120"/>
                      <a:pt x="384" y="133"/>
                    </a:cubicBezTo>
                    <a:lnTo>
                      <a:pt x="371" y="133"/>
                    </a:lnTo>
                    <a:cubicBezTo>
                      <a:pt x="333" y="133"/>
                      <a:pt x="307" y="152"/>
                      <a:pt x="288" y="177"/>
                    </a:cubicBezTo>
                    <a:cubicBezTo>
                      <a:pt x="244" y="158"/>
                      <a:pt x="206" y="133"/>
                      <a:pt x="161" y="107"/>
                    </a:cubicBezTo>
                    <a:cubicBezTo>
                      <a:pt x="151" y="99"/>
                      <a:pt x="140" y="96"/>
                      <a:pt x="129" y="96"/>
                    </a:cubicBezTo>
                    <a:cubicBezTo>
                      <a:pt x="105" y="96"/>
                      <a:pt x="81" y="113"/>
                      <a:pt x="72" y="139"/>
                    </a:cubicBezTo>
                    <a:lnTo>
                      <a:pt x="60" y="126"/>
                    </a:lnTo>
                    <a:cubicBezTo>
                      <a:pt x="55" y="123"/>
                      <a:pt x="49" y="121"/>
                      <a:pt x="44" y="121"/>
                    </a:cubicBezTo>
                    <a:cubicBezTo>
                      <a:pt x="22" y="121"/>
                      <a:pt x="1" y="149"/>
                      <a:pt x="21" y="164"/>
                    </a:cubicBezTo>
                    <a:cubicBezTo>
                      <a:pt x="91" y="260"/>
                      <a:pt x="180" y="342"/>
                      <a:pt x="269" y="412"/>
                    </a:cubicBezTo>
                    <a:cubicBezTo>
                      <a:pt x="371" y="482"/>
                      <a:pt x="473" y="546"/>
                      <a:pt x="574" y="603"/>
                    </a:cubicBezTo>
                    <a:cubicBezTo>
                      <a:pt x="581" y="605"/>
                      <a:pt x="588" y="606"/>
                      <a:pt x="594" y="606"/>
                    </a:cubicBezTo>
                    <a:cubicBezTo>
                      <a:pt x="625" y="606"/>
                      <a:pt x="652" y="583"/>
                      <a:pt x="657" y="552"/>
                    </a:cubicBezTo>
                    <a:cubicBezTo>
                      <a:pt x="663" y="495"/>
                      <a:pt x="670" y="431"/>
                      <a:pt x="663" y="374"/>
                    </a:cubicBezTo>
                    <a:cubicBezTo>
                      <a:pt x="663" y="368"/>
                      <a:pt x="663" y="361"/>
                      <a:pt x="663" y="355"/>
                    </a:cubicBezTo>
                    <a:cubicBezTo>
                      <a:pt x="657" y="330"/>
                      <a:pt x="651" y="310"/>
                      <a:pt x="644" y="285"/>
                    </a:cubicBezTo>
                    <a:cubicBezTo>
                      <a:pt x="619" y="190"/>
                      <a:pt x="568" y="101"/>
                      <a:pt x="498" y="24"/>
                    </a:cubicBezTo>
                    <a:cubicBezTo>
                      <a:pt x="487" y="8"/>
                      <a:pt x="472" y="1"/>
                      <a:pt x="4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7"/>
              <p:cNvSpPr/>
              <p:nvPr/>
            </p:nvSpPr>
            <p:spPr>
              <a:xfrm>
                <a:off x="709851" y="2793211"/>
                <a:ext cx="296584" cy="480174"/>
              </a:xfrm>
              <a:custGeom>
                <a:rect b="b" l="l" r="r" t="t"/>
                <a:pathLst>
                  <a:path extrusionOk="0" h="2707" w="1672">
                    <a:moveTo>
                      <a:pt x="1561" y="0"/>
                    </a:moveTo>
                    <a:cubicBezTo>
                      <a:pt x="1537" y="0"/>
                      <a:pt x="1510" y="19"/>
                      <a:pt x="1507" y="41"/>
                    </a:cubicBezTo>
                    <a:cubicBezTo>
                      <a:pt x="1494" y="105"/>
                      <a:pt x="1494" y="169"/>
                      <a:pt x="1494" y="232"/>
                    </a:cubicBezTo>
                    <a:cubicBezTo>
                      <a:pt x="1494" y="302"/>
                      <a:pt x="1481" y="366"/>
                      <a:pt x="1475" y="435"/>
                    </a:cubicBezTo>
                    <a:cubicBezTo>
                      <a:pt x="1456" y="563"/>
                      <a:pt x="1424" y="690"/>
                      <a:pt x="1380" y="817"/>
                    </a:cubicBezTo>
                    <a:cubicBezTo>
                      <a:pt x="1341" y="938"/>
                      <a:pt x="1291" y="1058"/>
                      <a:pt x="1233" y="1166"/>
                    </a:cubicBezTo>
                    <a:cubicBezTo>
                      <a:pt x="1189" y="1249"/>
                      <a:pt x="1132" y="1357"/>
                      <a:pt x="1036" y="1382"/>
                    </a:cubicBezTo>
                    <a:cubicBezTo>
                      <a:pt x="1036" y="1376"/>
                      <a:pt x="1036" y="1370"/>
                      <a:pt x="1043" y="1363"/>
                    </a:cubicBezTo>
                    <a:cubicBezTo>
                      <a:pt x="1073" y="1351"/>
                      <a:pt x="1063" y="1299"/>
                      <a:pt x="1029" y="1299"/>
                    </a:cubicBezTo>
                    <a:cubicBezTo>
                      <a:pt x="1028" y="1299"/>
                      <a:pt x="1026" y="1299"/>
                      <a:pt x="1024" y="1300"/>
                    </a:cubicBezTo>
                    <a:lnTo>
                      <a:pt x="1036" y="1268"/>
                    </a:lnTo>
                    <a:cubicBezTo>
                      <a:pt x="1062" y="1185"/>
                      <a:pt x="1074" y="1096"/>
                      <a:pt x="1081" y="1007"/>
                    </a:cubicBezTo>
                    <a:cubicBezTo>
                      <a:pt x="1094" y="969"/>
                      <a:pt x="1094" y="931"/>
                      <a:pt x="1094" y="893"/>
                    </a:cubicBezTo>
                    <a:cubicBezTo>
                      <a:pt x="1086" y="865"/>
                      <a:pt x="1060" y="847"/>
                      <a:pt x="1036" y="847"/>
                    </a:cubicBezTo>
                    <a:cubicBezTo>
                      <a:pt x="1022" y="847"/>
                      <a:pt x="1008" y="853"/>
                      <a:pt x="998" y="868"/>
                    </a:cubicBezTo>
                    <a:cubicBezTo>
                      <a:pt x="966" y="912"/>
                      <a:pt x="941" y="963"/>
                      <a:pt x="935" y="1020"/>
                    </a:cubicBezTo>
                    <a:cubicBezTo>
                      <a:pt x="922" y="1046"/>
                      <a:pt x="916" y="1071"/>
                      <a:pt x="909" y="1103"/>
                    </a:cubicBezTo>
                    <a:cubicBezTo>
                      <a:pt x="890" y="1154"/>
                      <a:pt x="877" y="1204"/>
                      <a:pt x="858" y="1262"/>
                    </a:cubicBezTo>
                    <a:cubicBezTo>
                      <a:pt x="814" y="1395"/>
                      <a:pt x="757" y="1522"/>
                      <a:pt x="700" y="1649"/>
                    </a:cubicBezTo>
                    <a:cubicBezTo>
                      <a:pt x="636" y="1770"/>
                      <a:pt x="560" y="1884"/>
                      <a:pt x="477" y="1992"/>
                    </a:cubicBezTo>
                    <a:cubicBezTo>
                      <a:pt x="433" y="2043"/>
                      <a:pt x="382" y="2094"/>
                      <a:pt x="331" y="2139"/>
                    </a:cubicBezTo>
                    <a:cubicBezTo>
                      <a:pt x="286" y="2183"/>
                      <a:pt x="223" y="2208"/>
                      <a:pt x="159" y="2215"/>
                    </a:cubicBezTo>
                    <a:lnTo>
                      <a:pt x="153" y="2208"/>
                    </a:lnTo>
                    <a:cubicBezTo>
                      <a:pt x="153" y="2202"/>
                      <a:pt x="159" y="2202"/>
                      <a:pt x="159" y="2196"/>
                    </a:cubicBezTo>
                    <a:cubicBezTo>
                      <a:pt x="177" y="2178"/>
                      <a:pt x="157" y="2150"/>
                      <a:pt x="134" y="2150"/>
                    </a:cubicBezTo>
                    <a:cubicBezTo>
                      <a:pt x="132" y="2150"/>
                      <a:pt x="130" y="2151"/>
                      <a:pt x="128" y="2151"/>
                    </a:cubicBezTo>
                    <a:cubicBezTo>
                      <a:pt x="77" y="2170"/>
                      <a:pt x="45" y="2221"/>
                      <a:pt x="58" y="2272"/>
                    </a:cubicBezTo>
                    <a:cubicBezTo>
                      <a:pt x="26" y="2329"/>
                      <a:pt x="13" y="2393"/>
                      <a:pt x="7" y="2456"/>
                    </a:cubicBezTo>
                    <a:cubicBezTo>
                      <a:pt x="1" y="2526"/>
                      <a:pt x="1" y="2628"/>
                      <a:pt x="58" y="2685"/>
                    </a:cubicBezTo>
                    <a:cubicBezTo>
                      <a:pt x="76" y="2700"/>
                      <a:pt x="96" y="2706"/>
                      <a:pt x="116" y="2706"/>
                    </a:cubicBezTo>
                    <a:cubicBezTo>
                      <a:pt x="164" y="2706"/>
                      <a:pt x="212" y="2670"/>
                      <a:pt x="248" y="2634"/>
                    </a:cubicBezTo>
                    <a:cubicBezTo>
                      <a:pt x="299" y="2583"/>
                      <a:pt x="369" y="2513"/>
                      <a:pt x="426" y="2444"/>
                    </a:cubicBezTo>
                    <a:cubicBezTo>
                      <a:pt x="617" y="2208"/>
                      <a:pt x="769" y="1954"/>
                      <a:pt x="897" y="1681"/>
                    </a:cubicBezTo>
                    <a:cubicBezTo>
                      <a:pt x="903" y="1713"/>
                      <a:pt x="922" y="1745"/>
                      <a:pt x="954" y="1757"/>
                    </a:cubicBezTo>
                    <a:cubicBezTo>
                      <a:pt x="971" y="1765"/>
                      <a:pt x="989" y="1768"/>
                      <a:pt x="1006" y="1768"/>
                    </a:cubicBezTo>
                    <a:cubicBezTo>
                      <a:pt x="1032" y="1768"/>
                      <a:pt x="1058" y="1760"/>
                      <a:pt x="1081" y="1745"/>
                    </a:cubicBezTo>
                    <a:cubicBezTo>
                      <a:pt x="1106" y="1719"/>
                      <a:pt x="1132" y="1694"/>
                      <a:pt x="1151" y="1662"/>
                    </a:cubicBezTo>
                    <a:cubicBezTo>
                      <a:pt x="1176" y="1637"/>
                      <a:pt x="1195" y="1605"/>
                      <a:pt x="1208" y="1573"/>
                    </a:cubicBezTo>
                    <a:cubicBezTo>
                      <a:pt x="1246" y="1509"/>
                      <a:pt x="1278" y="1433"/>
                      <a:pt x="1303" y="1363"/>
                    </a:cubicBezTo>
                    <a:lnTo>
                      <a:pt x="1303" y="1351"/>
                    </a:lnTo>
                    <a:cubicBezTo>
                      <a:pt x="1310" y="1338"/>
                      <a:pt x="1310" y="1319"/>
                      <a:pt x="1303" y="1300"/>
                    </a:cubicBezTo>
                    <a:lnTo>
                      <a:pt x="1329" y="1255"/>
                    </a:lnTo>
                    <a:lnTo>
                      <a:pt x="1335" y="1249"/>
                    </a:lnTo>
                    <a:cubicBezTo>
                      <a:pt x="1354" y="1211"/>
                      <a:pt x="1373" y="1179"/>
                      <a:pt x="1392" y="1141"/>
                    </a:cubicBezTo>
                    <a:cubicBezTo>
                      <a:pt x="1468" y="988"/>
                      <a:pt x="1526" y="823"/>
                      <a:pt x="1570" y="658"/>
                    </a:cubicBezTo>
                    <a:cubicBezTo>
                      <a:pt x="1596" y="575"/>
                      <a:pt x="1615" y="486"/>
                      <a:pt x="1627" y="404"/>
                    </a:cubicBezTo>
                    <a:cubicBezTo>
                      <a:pt x="1634" y="321"/>
                      <a:pt x="1672" y="207"/>
                      <a:pt x="1634" y="143"/>
                    </a:cubicBezTo>
                    <a:cubicBezTo>
                      <a:pt x="1627" y="137"/>
                      <a:pt x="1621" y="130"/>
                      <a:pt x="1615" y="124"/>
                    </a:cubicBezTo>
                    <a:cubicBezTo>
                      <a:pt x="1608" y="92"/>
                      <a:pt x="1602" y="61"/>
                      <a:pt x="1596" y="29"/>
                    </a:cubicBezTo>
                    <a:cubicBezTo>
                      <a:pt x="1590" y="8"/>
                      <a:pt x="1576" y="0"/>
                      <a:pt x="15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7"/>
              <p:cNvSpPr/>
              <p:nvPr/>
            </p:nvSpPr>
            <p:spPr>
              <a:xfrm>
                <a:off x="500544" y="3040480"/>
                <a:ext cx="239999" cy="348557"/>
              </a:xfrm>
              <a:custGeom>
                <a:rect b="b" l="l" r="r" t="t"/>
                <a:pathLst>
                  <a:path extrusionOk="0" h="1965" w="1353">
                    <a:moveTo>
                      <a:pt x="1263" y="0"/>
                    </a:moveTo>
                    <a:cubicBezTo>
                      <a:pt x="1245" y="0"/>
                      <a:pt x="1228" y="10"/>
                      <a:pt x="1219" y="33"/>
                    </a:cubicBezTo>
                    <a:cubicBezTo>
                      <a:pt x="1123" y="255"/>
                      <a:pt x="1015" y="478"/>
                      <a:pt x="895" y="694"/>
                    </a:cubicBezTo>
                    <a:cubicBezTo>
                      <a:pt x="882" y="700"/>
                      <a:pt x="869" y="706"/>
                      <a:pt x="863" y="726"/>
                    </a:cubicBezTo>
                    <a:lnTo>
                      <a:pt x="825" y="783"/>
                    </a:lnTo>
                    <a:cubicBezTo>
                      <a:pt x="723" y="935"/>
                      <a:pt x="551" y="1024"/>
                      <a:pt x="405" y="1132"/>
                    </a:cubicBezTo>
                    <a:cubicBezTo>
                      <a:pt x="246" y="1253"/>
                      <a:pt x="100" y="1405"/>
                      <a:pt x="75" y="1609"/>
                    </a:cubicBezTo>
                    <a:cubicBezTo>
                      <a:pt x="68" y="1634"/>
                      <a:pt x="62" y="1660"/>
                      <a:pt x="62" y="1685"/>
                    </a:cubicBezTo>
                    <a:cubicBezTo>
                      <a:pt x="37" y="1755"/>
                      <a:pt x="18" y="1825"/>
                      <a:pt x="5" y="1895"/>
                    </a:cubicBezTo>
                    <a:cubicBezTo>
                      <a:pt x="0" y="1936"/>
                      <a:pt x="33" y="1965"/>
                      <a:pt x="68" y="1965"/>
                    </a:cubicBezTo>
                    <a:cubicBezTo>
                      <a:pt x="81" y="1965"/>
                      <a:pt x="94" y="1961"/>
                      <a:pt x="107" y="1952"/>
                    </a:cubicBezTo>
                    <a:cubicBezTo>
                      <a:pt x="151" y="1914"/>
                      <a:pt x="196" y="1876"/>
                      <a:pt x="234" y="1825"/>
                    </a:cubicBezTo>
                    <a:cubicBezTo>
                      <a:pt x="291" y="1787"/>
                      <a:pt x="342" y="1736"/>
                      <a:pt x="380" y="1679"/>
                    </a:cubicBezTo>
                    <a:cubicBezTo>
                      <a:pt x="539" y="1501"/>
                      <a:pt x="691" y="1316"/>
                      <a:pt x="831" y="1119"/>
                    </a:cubicBezTo>
                    <a:cubicBezTo>
                      <a:pt x="939" y="973"/>
                      <a:pt x="1034" y="821"/>
                      <a:pt x="1123" y="656"/>
                    </a:cubicBezTo>
                    <a:cubicBezTo>
                      <a:pt x="1225" y="503"/>
                      <a:pt x="1301" y="332"/>
                      <a:pt x="1352" y="154"/>
                    </a:cubicBezTo>
                    <a:cubicBezTo>
                      <a:pt x="1352" y="122"/>
                      <a:pt x="1327" y="96"/>
                      <a:pt x="1301" y="96"/>
                    </a:cubicBezTo>
                    <a:lnTo>
                      <a:pt x="1314" y="71"/>
                    </a:lnTo>
                    <a:cubicBezTo>
                      <a:pt x="1326" y="30"/>
                      <a:pt x="1294" y="0"/>
                      <a:pt x="1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7"/>
              <p:cNvSpPr/>
              <p:nvPr/>
            </p:nvSpPr>
            <p:spPr>
              <a:xfrm>
                <a:off x="891310" y="2159784"/>
                <a:ext cx="135520" cy="467226"/>
              </a:xfrm>
              <a:custGeom>
                <a:rect b="b" l="l" r="r" t="t"/>
                <a:pathLst>
                  <a:path extrusionOk="0" h="2634" w="764">
                    <a:moveTo>
                      <a:pt x="47" y="1"/>
                    </a:moveTo>
                    <a:cubicBezTo>
                      <a:pt x="36" y="1"/>
                      <a:pt x="24" y="8"/>
                      <a:pt x="20" y="22"/>
                    </a:cubicBezTo>
                    <a:cubicBezTo>
                      <a:pt x="1" y="98"/>
                      <a:pt x="64" y="206"/>
                      <a:pt x="90" y="276"/>
                    </a:cubicBezTo>
                    <a:cubicBezTo>
                      <a:pt x="128" y="365"/>
                      <a:pt x="160" y="454"/>
                      <a:pt x="191" y="543"/>
                    </a:cubicBezTo>
                    <a:cubicBezTo>
                      <a:pt x="229" y="645"/>
                      <a:pt x="274" y="753"/>
                      <a:pt x="312" y="861"/>
                    </a:cubicBezTo>
                    <a:cubicBezTo>
                      <a:pt x="299" y="867"/>
                      <a:pt x="293" y="886"/>
                      <a:pt x="299" y="905"/>
                    </a:cubicBezTo>
                    <a:cubicBezTo>
                      <a:pt x="325" y="1039"/>
                      <a:pt x="357" y="1172"/>
                      <a:pt x="401" y="1299"/>
                    </a:cubicBezTo>
                    <a:cubicBezTo>
                      <a:pt x="414" y="1350"/>
                      <a:pt x="426" y="1401"/>
                      <a:pt x="439" y="1452"/>
                    </a:cubicBezTo>
                    <a:cubicBezTo>
                      <a:pt x="420" y="1693"/>
                      <a:pt x="420" y="1935"/>
                      <a:pt x="439" y="2176"/>
                    </a:cubicBezTo>
                    <a:cubicBezTo>
                      <a:pt x="420" y="2081"/>
                      <a:pt x="407" y="1986"/>
                      <a:pt x="414" y="1884"/>
                    </a:cubicBezTo>
                    <a:cubicBezTo>
                      <a:pt x="414" y="1867"/>
                      <a:pt x="398" y="1857"/>
                      <a:pt x="385" y="1857"/>
                    </a:cubicBezTo>
                    <a:cubicBezTo>
                      <a:pt x="373" y="1857"/>
                      <a:pt x="363" y="1863"/>
                      <a:pt x="363" y="1878"/>
                    </a:cubicBezTo>
                    <a:cubicBezTo>
                      <a:pt x="318" y="2113"/>
                      <a:pt x="350" y="2354"/>
                      <a:pt x="452" y="2570"/>
                    </a:cubicBezTo>
                    <a:cubicBezTo>
                      <a:pt x="458" y="2583"/>
                      <a:pt x="471" y="2596"/>
                      <a:pt x="484" y="2596"/>
                    </a:cubicBezTo>
                    <a:cubicBezTo>
                      <a:pt x="496" y="2621"/>
                      <a:pt x="520" y="2634"/>
                      <a:pt x="544" y="2634"/>
                    </a:cubicBezTo>
                    <a:cubicBezTo>
                      <a:pt x="568" y="2634"/>
                      <a:pt x="592" y="2621"/>
                      <a:pt x="604" y="2596"/>
                    </a:cubicBezTo>
                    <a:cubicBezTo>
                      <a:pt x="763" y="2272"/>
                      <a:pt x="725" y="1903"/>
                      <a:pt x="655" y="1560"/>
                    </a:cubicBezTo>
                    <a:cubicBezTo>
                      <a:pt x="655" y="1515"/>
                      <a:pt x="649" y="1477"/>
                      <a:pt x="636" y="1439"/>
                    </a:cubicBezTo>
                    <a:cubicBezTo>
                      <a:pt x="623" y="1376"/>
                      <a:pt x="611" y="1318"/>
                      <a:pt x="592" y="1255"/>
                    </a:cubicBezTo>
                    <a:cubicBezTo>
                      <a:pt x="566" y="1134"/>
                      <a:pt x="534" y="1013"/>
                      <a:pt x="496" y="905"/>
                    </a:cubicBezTo>
                    <a:cubicBezTo>
                      <a:pt x="484" y="874"/>
                      <a:pt x="471" y="842"/>
                      <a:pt x="465" y="810"/>
                    </a:cubicBezTo>
                    <a:cubicBezTo>
                      <a:pt x="433" y="708"/>
                      <a:pt x="401" y="607"/>
                      <a:pt x="363" y="511"/>
                    </a:cubicBezTo>
                    <a:cubicBezTo>
                      <a:pt x="331" y="410"/>
                      <a:pt x="287" y="314"/>
                      <a:pt x="223" y="225"/>
                    </a:cubicBezTo>
                    <a:lnTo>
                      <a:pt x="217" y="219"/>
                    </a:lnTo>
                    <a:lnTo>
                      <a:pt x="217" y="213"/>
                    </a:lnTo>
                    <a:cubicBezTo>
                      <a:pt x="212" y="203"/>
                      <a:pt x="201" y="197"/>
                      <a:pt x="190" y="197"/>
                    </a:cubicBezTo>
                    <a:cubicBezTo>
                      <a:pt x="186" y="197"/>
                      <a:pt x="182" y="198"/>
                      <a:pt x="179" y="200"/>
                    </a:cubicBezTo>
                    <a:cubicBezTo>
                      <a:pt x="153" y="130"/>
                      <a:pt x="121" y="41"/>
                      <a:pt x="58" y="3"/>
                    </a:cubicBezTo>
                    <a:cubicBezTo>
                      <a:pt x="55" y="1"/>
                      <a:pt x="51" y="1"/>
                      <a:pt x="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7"/>
              <p:cNvSpPr/>
              <p:nvPr/>
            </p:nvSpPr>
            <p:spPr>
              <a:xfrm>
                <a:off x="36875" y="2794808"/>
                <a:ext cx="64035" cy="178624"/>
              </a:xfrm>
              <a:custGeom>
                <a:rect b="b" l="l" r="r" t="t"/>
                <a:pathLst>
                  <a:path extrusionOk="0" h="1007" w="361">
                    <a:moveTo>
                      <a:pt x="87" y="0"/>
                    </a:moveTo>
                    <a:cubicBezTo>
                      <a:pt x="73" y="0"/>
                      <a:pt x="60" y="7"/>
                      <a:pt x="52" y="20"/>
                    </a:cubicBezTo>
                    <a:cubicBezTo>
                      <a:pt x="1" y="90"/>
                      <a:pt x="32" y="185"/>
                      <a:pt x="52" y="261"/>
                    </a:cubicBezTo>
                    <a:cubicBezTo>
                      <a:pt x="64" y="344"/>
                      <a:pt x="83" y="433"/>
                      <a:pt x="109" y="515"/>
                    </a:cubicBezTo>
                    <a:cubicBezTo>
                      <a:pt x="153" y="687"/>
                      <a:pt x="217" y="846"/>
                      <a:pt x="306" y="992"/>
                    </a:cubicBezTo>
                    <a:cubicBezTo>
                      <a:pt x="310" y="1003"/>
                      <a:pt x="318" y="1007"/>
                      <a:pt x="326" y="1007"/>
                    </a:cubicBezTo>
                    <a:cubicBezTo>
                      <a:pt x="342" y="1007"/>
                      <a:pt x="361" y="990"/>
                      <a:pt x="357" y="973"/>
                    </a:cubicBezTo>
                    <a:cubicBezTo>
                      <a:pt x="331" y="808"/>
                      <a:pt x="274" y="649"/>
                      <a:pt x="242" y="477"/>
                    </a:cubicBezTo>
                    <a:cubicBezTo>
                      <a:pt x="223" y="401"/>
                      <a:pt x="204" y="318"/>
                      <a:pt x="191" y="242"/>
                    </a:cubicBezTo>
                    <a:cubicBezTo>
                      <a:pt x="172" y="160"/>
                      <a:pt x="172" y="64"/>
                      <a:pt x="109" y="7"/>
                    </a:cubicBezTo>
                    <a:cubicBezTo>
                      <a:pt x="102" y="3"/>
                      <a:pt x="94" y="0"/>
                      <a:pt x="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7"/>
              <p:cNvSpPr/>
              <p:nvPr/>
            </p:nvSpPr>
            <p:spPr>
              <a:xfrm>
                <a:off x="363962" y="3367216"/>
                <a:ext cx="98093" cy="54989"/>
              </a:xfrm>
              <a:custGeom>
                <a:rect b="b" l="l" r="r" t="t"/>
                <a:pathLst>
                  <a:path extrusionOk="0" h="310" w="553">
                    <a:moveTo>
                      <a:pt x="473" y="0"/>
                    </a:moveTo>
                    <a:cubicBezTo>
                      <a:pt x="445" y="0"/>
                      <a:pt x="417" y="14"/>
                      <a:pt x="406" y="40"/>
                    </a:cubicBezTo>
                    <a:cubicBezTo>
                      <a:pt x="406" y="46"/>
                      <a:pt x="400" y="53"/>
                      <a:pt x="400" y="53"/>
                    </a:cubicBezTo>
                    <a:lnTo>
                      <a:pt x="400" y="59"/>
                    </a:lnTo>
                    <a:lnTo>
                      <a:pt x="400" y="72"/>
                    </a:lnTo>
                    <a:cubicBezTo>
                      <a:pt x="400" y="78"/>
                      <a:pt x="394" y="91"/>
                      <a:pt x="387" y="97"/>
                    </a:cubicBezTo>
                    <a:lnTo>
                      <a:pt x="381" y="110"/>
                    </a:lnTo>
                    <a:cubicBezTo>
                      <a:pt x="375" y="116"/>
                      <a:pt x="368" y="123"/>
                      <a:pt x="362" y="135"/>
                    </a:cubicBezTo>
                    <a:lnTo>
                      <a:pt x="355" y="142"/>
                    </a:lnTo>
                    <a:cubicBezTo>
                      <a:pt x="349" y="148"/>
                      <a:pt x="336" y="154"/>
                      <a:pt x="330" y="161"/>
                    </a:cubicBezTo>
                    <a:lnTo>
                      <a:pt x="324" y="167"/>
                    </a:lnTo>
                    <a:lnTo>
                      <a:pt x="311" y="167"/>
                    </a:lnTo>
                    <a:lnTo>
                      <a:pt x="292" y="180"/>
                    </a:lnTo>
                    <a:lnTo>
                      <a:pt x="286" y="180"/>
                    </a:lnTo>
                    <a:cubicBezTo>
                      <a:pt x="267" y="183"/>
                      <a:pt x="249" y="185"/>
                      <a:pt x="232" y="185"/>
                    </a:cubicBezTo>
                    <a:cubicBezTo>
                      <a:pt x="214" y="185"/>
                      <a:pt x="197" y="183"/>
                      <a:pt x="178" y="180"/>
                    </a:cubicBezTo>
                    <a:cubicBezTo>
                      <a:pt x="165" y="174"/>
                      <a:pt x="146" y="161"/>
                      <a:pt x="127" y="154"/>
                    </a:cubicBezTo>
                    <a:cubicBezTo>
                      <a:pt x="108" y="142"/>
                      <a:pt x="89" y="129"/>
                      <a:pt x="70" y="116"/>
                    </a:cubicBezTo>
                    <a:cubicBezTo>
                      <a:pt x="63" y="114"/>
                      <a:pt x="56" y="113"/>
                      <a:pt x="50" y="113"/>
                    </a:cubicBezTo>
                    <a:cubicBezTo>
                      <a:pt x="21" y="113"/>
                      <a:pt x="1" y="136"/>
                      <a:pt x="6" y="167"/>
                    </a:cubicBezTo>
                    <a:cubicBezTo>
                      <a:pt x="25" y="224"/>
                      <a:pt x="76" y="269"/>
                      <a:pt x="133" y="288"/>
                    </a:cubicBezTo>
                    <a:cubicBezTo>
                      <a:pt x="176" y="302"/>
                      <a:pt x="222" y="309"/>
                      <a:pt x="267" y="309"/>
                    </a:cubicBezTo>
                    <a:cubicBezTo>
                      <a:pt x="282" y="309"/>
                      <a:pt x="297" y="309"/>
                      <a:pt x="311" y="307"/>
                    </a:cubicBezTo>
                    <a:cubicBezTo>
                      <a:pt x="368" y="294"/>
                      <a:pt x="419" y="262"/>
                      <a:pt x="457" y="224"/>
                    </a:cubicBezTo>
                    <a:cubicBezTo>
                      <a:pt x="483" y="205"/>
                      <a:pt x="495" y="180"/>
                      <a:pt x="514" y="161"/>
                    </a:cubicBezTo>
                    <a:cubicBezTo>
                      <a:pt x="533" y="129"/>
                      <a:pt x="546" y="97"/>
                      <a:pt x="552" y="59"/>
                    </a:cubicBezTo>
                    <a:cubicBezTo>
                      <a:pt x="546" y="27"/>
                      <a:pt x="521" y="2"/>
                      <a:pt x="489" y="2"/>
                    </a:cubicBezTo>
                    <a:cubicBezTo>
                      <a:pt x="484" y="1"/>
                      <a:pt x="478" y="0"/>
                      <a:pt x="47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7"/>
              <p:cNvSpPr/>
              <p:nvPr/>
            </p:nvSpPr>
            <p:spPr>
              <a:xfrm>
                <a:off x="520410" y="3705659"/>
                <a:ext cx="231307" cy="835649"/>
              </a:xfrm>
              <a:custGeom>
                <a:rect b="b" l="l" r="r" t="t"/>
                <a:pathLst>
                  <a:path extrusionOk="0" h="4711" w="1304">
                    <a:moveTo>
                      <a:pt x="357" y="0"/>
                    </a:moveTo>
                    <a:cubicBezTo>
                      <a:pt x="325" y="0"/>
                      <a:pt x="306" y="32"/>
                      <a:pt x="306" y="58"/>
                    </a:cubicBezTo>
                    <a:cubicBezTo>
                      <a:pt x="331" y="464"/>
                      <a:pt x="350" y="871"/>
                      <a:pt x="370" y="1278"/>
                    </a:cubicBezTo>
                    <a:cubicBezTo>
                      <a:pt x="382" y="1481"/>
                      <a:pt x="389" y="1684"/>
                      <a:pt x="401" y="1888"/>
                    </a:cubicBezTo>
                    <a:cubicBezTo>
                      <a:pt x="414" y="1977"/>
                      <a:pt x="414" y="2072"/>
                      <a:pt x="408" y="2167"/>
                    </a:cubicBezTo>
                    <a:cubicBezTo>
                      <a:pt x="408" y="2193"/>
                      <a:pt x="408" y="2225"/>
                      <a:pt x="370" y="2244"/>
                    </a:cubicBezTo>
                    <a:cubicBezTo>
                      <a:pt x="365" y="2245"/>
                      <a:pt x="361" y="2246"/>
                      <a:pt x="357" y="2246"/>
                    </a:cubicBezTo>
                    <a:cubicBezTo>
                      <a:pt x="325" y="2246"/>
                      <a:pt x="298" y="2202"/>
                      <a:pt x="281" y="2174"/>
                    </a:cubicBezTo>
                    <a:cubicBezTo>
                      <a:pt x="223" y="2091"/>
                      <a:pt x="179" y="1989"/>
                      <a:pt x="134" y="1894"/>
                    </a:cubicBezTo>
                    <a:lnTo>
                      <a:pt x="1" y="1646"/>
                    </a:lnTo>
                    <a:lnTo>
                      <a:pt x="1" y="1646"/>
                    </a:lnTo>
                    <a:cubicBezTo>
                      <a:pt x="128" y="2237"/>
                      <a:pt x="300" y="2816"/>
                      <a:pt x="503" y="3381"/>
                    </a:cubicBezTo>
                    <a:cubicBezTo>
                      <a:pt x="636" y="3762"/>
                      <a:pt x="776" y="4137"/>
                      <a:pt x="929" y="4512"/>
                    </a:cubicBezTo>
                    <a:cubicBezTo>
                      <a:pt x="954" y="4582"/>
                      <a:pt x="986" y="4671"/>
                      <a:pt x="1062" y="4703"/>
                    </a:cubicBezTo>
                    <a:cubicBezTo>
                      <a:pt x="1076" y="4708"/>
                      <a:pt x="1088" y="4711"/>
                      <a:pt x="1099" y="4711"/>
                    </a:cubicBezTo>
                    <a:cubicBezTo>
                      <a:pt x="1163" y="4711"/>
                      <a:pt x="1179" y="4623"/>
                      <a:pt x="1196" y="4563"/>
                    </a:cubicBezTo>
                    <a:cubicBezTo>
                      <a:pt x="1246" y="4366"/>
                      <a:pt x="1278" y="4169"/>
                      <a:pt x="1291" y="3966"/>
                    </a:cubicBezTo>
                    <a:cubicBezTo>
                      <a:pt x="1291" y="3959"/>
                      <a:pt x="1297" y="3947"/>
                      <a:pt x="1304" y="3940"/>
                    </a:cubicBezTo>
                    <a:cubicBezTo>
                      <a:pt x="1266" y="3883"/>
                      <a:pt x="1221" y="3826"/>
                      <a:pt x="1183" y="3769"/>
                    </a:cubicBezTo>
                    <a:cubicBezTo>
                      <a:pt x="1094" y="3629"/>
                      <a:pt x="1018" y="3483"/>
                      <a:pt x="954" y="3330"/>
                    </a:cubicBezTo>
                    <a:cubicBezTo>
                      <a:pt x="821" y="3013"/>
                      <a:pt x="713" y="2688"/>
                      <a:pt x="630" y="2358"/>
                    </a:cubicBezTo>
                    <a:cubicBezTo>
                      <a:pt x="535" y="2002"/>
                      <a:pt x="471" y="1646"/>
                      <a:pt x="427" y="1290"/>
                    </a:cubicBezTo>
                    <a:cubicBezTo>
                      <a:pt x="370" y="858"/>
                      <a:pt x="344" y="426"/>
                      <a:pt x="3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a:off x="601650" y="3739539"/>
                <a:ext cx="222260" cy="683455"/>
              </a:xfrm>
              <a:custGeom>
                <a:rect b="b" l="l" r="r" t="t"/>
                <a:pathLst>
                  <a:path extrusionOk="0" h="3853" w="1253">
                    <a:moveTo>
                      <a:pt x="0" y="0"/>
                    </a:moveTo>
                    <a:lnTo>
                      <a:pt x="0" y="0"/>
                    </a:lnTo>
                    <a:cubicBezTo>
                      <a:pt x="7" y="775"/>
                      <a:pt x="115" y="1544"/>
                      <a:pt x="325" y="2288"/>
                    </a:cubicBezTo>
                    <a:cubicBezTo>
                      <a:pt x="407" y="2599"/>
                      <a:pt x="515" y="2904"/>
                      <a:pt x="655" y="3203"/>
                    </a:cubicBezTo>
                    <a:cubicBezTo>
                      <a:pt x="725" y="3343"/>
                      <a:pt x="801" y="3482"/>
                      <a:pt x="890" y="3610"/>
                    </a:cubicBezTo>
                    <a:cubicBezTo>
                      <a:pt x="935" y="3673"/>
                      <a:pt x="985" y="3730"/>
                      <a:pt x="1036" y="3788"/>
                    </a:cubicBezTo>
                    <a:cubicBezTo>
                      <a:pt x="1055" y="3813"/>
                      <a:pt x="1087" y="3845"/>
                      <a:pt x="1125" y="3851"/>
                    </a:cubicBezTo>
                    <a:cubicBezTo>
                      <a:pt x="1128" y="3852"/>
                      <a:pt x="1131" y="3853"/>
                      <a:pt x="1134" y="3853"/>
                    </a:cubicBezTo>
                    <a:cubicBezTo>
                      <a:pt x="1157" y="3853"/>
                      <a:pt x="1158" y="3804"/>
                      <a:pt x="1163" y="3781"/>
                    </a:cubicBezTo>
                    <a:cubicBezTo>
                      <a:pt x="1227" y="3432"/>
                      <a:pt x="1252" y="3076"/>
                      <a:pt x="1240" y="2726"/>
                    </a:cubicBezTo>
                    <a:cubicBezTo>
                      <a:pt x="1208" y="2015"/>
                      <a:pt x="1081" y="1315"/>
                      <a:pt x="966" y="616"/>
                    </a:cubicBezTo>
                    <a:cubicBezTo>
                      <a:pt x="941" y="477"/>
                      <a:pt x="916" y="330"/>
                      <a:pt x="884" y="191"/>
                    </a:cubicBezTo>
                    <a:lnTo>
                      <a:pt x="884" y="191"/>
                    </a:lnTo>
                    <a:cubicBezTo>
                      <a:pt x="896" y="400"/>
                      <a:pt x="884" y="616"/>
                      <a:pt x="846" y="833"/>
                    </a:cubicBezTo>
                    <a:cubicBezTo>
                      <a:pt x="833" y="909"/>
                      <a:pt x="801" y="979"/>
                      <a:pt x="750" y="1042"/>
                    </a:cubicBezTo>
                    <a:cubicBezTo>
                      <a:pt x="720" y="1062"/>
                      <a:pt x="686" y="1071"/>
                      <a:pt x="652" y="1071"/>
                    </a:cubicBezTo>
                    <a:cubicBezTo>
                      <a:pt x="609" y="1071"/>
                      <a:pt x="566" y="1055"/>
                      <a:pt x="534" y="1023"/>
                    </a:cubicBezTo>
                    <a:cubicBezTo>
                      <a:pt x="458" y="960"/>
                      <a:pt x="388" y="883"/>
                      <a:pt x="344" y="801"/>
                    </a:cubicBezTo>
                    <a:cubicBezTo>
                      <a:pt x="286" y="712"/>
                      <a:pt x="236" y="616"/>
                      <a:pt x="191" y="527"/>
                    </a:cubicBezTo>
                    <a:cubicBezTo>
                      <a:pt x="109" y="356"/>
                      <a:pt x="45" y="18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a:off x="757211" y="3640205"/>
                <a:ext cx="129844" cy="607180"/>
              </a:xfrm>
              <a:custGeom>
                <a:rect b="b" l="l" r="r" t="t"/>
                <a:pathLst>
                  <a:path extrusionOk="0" h="3423" w="732">
                    <a:moveTo>
                      <a:pt x="0" y="1"/>
                    </a:moveTo>
                    <a:lnTo>
                      <a:pt x="0" y="1"/>
                    </a:lnTo>
                    <a:cubicBezTo>
                      <a:pt x="128" y="496"/>
                      <a:pt x="210" y="1005"/>
                      <a:pt x="293" y="1513"/>
                    </a:cubicBezTo>
                    <a:cubicBezTo>
                      <a:pt x="394" y="2066"/>
                      <a:pt x="464" y="2632"/>
                      <a:pt x="490" y="3197"/>
                    </a:cubicBezTo>
                    <a:cubicBezTo>
                      <a:pt x="496" y="3204"/>
                      <a:pt x="502" y="3216"/>
                      <a:pt x="502" y="3223"/>
                    </a:cubicBezTo>
                    <a:cubicBezTo>
                      <a:pt x="496" y="3274"/>
                      <a:pt x="502" y="3324"/>
                      <a:pt x="515" y="3369"/>
                    </a:cubicBezTo>
                    <a:cubicBezTo>
                      <a:pt x="526" y="3396"/>
                      <a:pt x="559" y="3423"/>
                      <a:pt x="589" y="3423"/>
                    </a:cubicBezTo>
                    <a:cubicBezTo>
                      <a:pt x="594" y="3423"/>
                      <a:pt x="599" y="3422"/>
                      <a:pt x="604" y="3420"/>
                    </a:cubicBezTo>
                    <a:cubicBezTo>
                      <a:pt x="630" y="3401"/>
                      <a:pt x="636" y="3350"/>
                      <a:pt x="642" y="3324"/>
                    </a:cubicBezTo>
                    <a:cubicBezTo>
                      <a:pt x="655" y="3274"/>
                      <a:pt x="668" y="3223"/>
                      <a:pt x="674" y="3172"/>
                    </a:cubicBezTo>
                    <a:cubicBezTo>
                      <a:pt x="712" y="2988"/>
                      <a:pt x="731" y="2797"/>
                      <a:pt x="731" y="2613"/>
                    </a:cubicBezTo>
                    <a:cubicBezTo>
                      <a:pt x="725" y="2263"/>
                      <a:pt x="699" y="1920"/>
                      <a:pt x="636" y="1583"/>
                    </a:cubicBezTo>
                    <a:cubicBezTo>
                      <a:pt x="591" y="1272"/>
                      <a:pt x="541" y="967"/>
                      <a:pt x="477" y="655"/>
                    </a:cubicBezTo>
                    <a:cubicBezTo>
                      <a:pt x="464" y="598"/>
                      <a:pt x="452" y="541"/>
                      <a:pt x="439" y="484"/>
                    </a:cubicBezTo>
                    <a:cubicBezTo>
                      <a:pt x="420" y="503"/>
                      <a:pt x="407" y="522"/>
                      <a:pt x="413" y="547"/>
                    </a:cubicBezTo>
                    <a:cubicBezTo>
                      <a:pt x="426" y="636"/>
                      <a:pt x="413" y="725"/>
                      <a:pt x="388" y="808"/>
                    </a:cubicBezTo>
                    <a:cubicBezTo>
                      <a:pt x="223" y="579"/>
                      <a:pt x="108" y="325"/>
                      <a:pt x="45" y="52"/>
                    </a:cubicBezTo>
                    <a:cubicBezTo>
                      <a:pt x="39" y="26"/>
                      <a:pt x="19" y="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7"/>
              <p:cNvSpPr/>
              <p:nvPr/>
            </p:nvSpPr>
            <p:spPr>
              <a:xfrm>
                <a:off x="59402" y="1505071"/>
                <a:ext cx="716093" cy="496494"/>
              </a:xfrm>
              <a:custGeom>
                <a:rect b="b" l="l" r="r" t="t"/>
                <a:pathLst>
                  <a:path extrusionOk="0" h="2799" w="4037">
                    <a:moveTo>
                      <a:pt x="3031" y="1"/>
                    </a:moveTo>
                    <a:cubicBezTo>
                      <a:pt x="2161" y="1"/>
                      <a:pt x="1327" y="354"/>
                      <a:pt x="725" y="980"/>
                    </a:cubicBezTo>
                    <a:cubicBezTo>
                      <a:pt x="395" y="1324"/>
                      <a:pt x="153" y="1737"/>
                      <a:pt x="20" y="2194"/>
                    </a:cubicBezTo>
                    <a:cubicBezTo>
                      <a:pt x="0" y="2243"/>
                      <a:pt x="40" y="2302"/>
                      <a:pt x="89" y="2302"/>
                    </a:cubicBezTo>
                    <a:cubicBezTo>
                      <a:pt x="104" y="2302"/>
                      <a:pt x="119" y="2297"/>
                      <a:pt x="134" y="2283"/>
                    </a:cubicBezTo>
                    <a:cubicBezTo>
                      <a:pt x="357" y="2080"/>
                      <a:pt x="611" y="1908"/>
                      <a:pt x="884" y="1787"/>
                    </a:cubicBezTo>
                    <a:lnTo>
                      <a:pt x="884" y="1787"/>
                    </a:lnTo>
                    <a:lnTo>
                      <a:pt x="814" y="1889"/>
                    </a:lnTo>
                    <a:cubicBezTo>
                      <a:pt x="789" y="1940"/>
                      <a:pt x="827" y="2010"/>
                      <a:pt x="884" y="2010"/>
                    </a:cubicBezTo>
                    <a:lnTo>
                      <a:pt x="1393" y="1965"/>
                    </a:lnTo>
                    <a:lnTo>
                      <a:pt x="1393" y="1965"/>
                    </a:lnTo>
                    <a:cubicBezTo>
                      <a:pt x="1335" y="2099"/>
                      <a:pt x="1304" y="2251"/>
                      <a:pt x="1297" y="2398"/>
                    </a:cubicBezTo>
                    <a:cubicBezTo>
                      <a:pt x="1297" y="2442"/>
                      <a:pt x="1335" y="2480"/>
                      <a:pt x="1380" y="2480"/>
                    </a:cubicBezTo>
                    <a:cubicBezTo>
                      <a:pt x="1437" y="2474"/>
                      <a:pt x="1501" y="2461"/>
                      <a:pt x="1558" y="2436"/>
                    </a:cubicBezTo>
                    <a:lnTo>
                      <a:pt x="1558" y="2436"/>
                    </a:lnTo>
                    <a:cubicBezTo>
                      <a:pt x="1539" y="2467"/>
                      <a:pt x="1526" y="2506"/>
                      <a:pt x="1520" y="2537"/>
                    </a:cubicBezTo>
                    <a:lnTo>
                      <a:pt x="1501" y="2588"/>
                    </a:lnTo>
                    <a:lnTo>
                      <a:pt x="1475" y="2652"/>
                    </a:lnTo>
                    <a:cubicBezTo>
                      <a:pt x="1469" y="2664"/>
                      <a:pt x="1469" y="2677"/>
                      <a:pt x="1475" y="2696"/>
                    </a:cubicBezTo>
                    <a:cubicBezTo>
                      <a:pt x="1475" y="2703"/>
                      <a:pt x="1469" y="2715"/>
                      <a:pt x="1469" y="2722"/>
                    </a:cubicBezTo>
                    <a:cubicBezTo>
                      <a:pt x="1451" y="2757"/>
                      <a:pt x="1483" y="2799"/>
                      <a:pt x="1519" y="2799"/>
                    </a:cubicBezTo>
                    <a:cubicBezTo>
                      <a:pt x="1521" y="2799"/>
                      <a:pt x="1523" y="2798"/>
                      <a:pt x="1526" y="2798"/>
                    </a:cubicBezTo>
                    <a:cubicBezTo>
                      <a:pt x="1799" y="2760"/>
                      <a:pt x="2053" y="2633"/>
                      <a:pt x="2250" y="2442"/>
                    </a:cubicBezTo>
                    <a:cubicBezTo>
                      <a:pt x="2314" y="2404"/>
                      <a:pt x="2378" y="2366"/>
                      <a:pt x="2441" y="2328"/>
                    </a:cubicBezTo>
                    <a:cubicBezTo>
                      <a:pt x="2447" y="2331"/>
                      <a:pt x="2454" y="2332"/>
                      <a:pt x="2460" y="2332"/>
                    </a:cubicBezTo>
                    <a:cubicBezTo>
                      <a:pt x="2466" y="2332"/>
                      <a:pt x="2473" y="2331"/>
                      <a:pt x="2479" y="2328"/>
                    </a:cubicBezTo>
                    <a:cubicBezTo>
                      <a:pt x="2854" y="2188"/>
                      <a:pt x="3191" y="1965"/>
                      <a:pt x="3471" y="1679"/>
                    </a:cubicBezTo>
                    <a:cubicBezTo>
                      <a:pt x="3486" y="1701"/>
                      <a:pt x="3506" y="1713"/>
                      <a:pt x="3531" y="1713"/>
                    </a:cubicBezTo>
                    <a:cubicBezTo>
                      <a:pt x="3536" y="1713"/>
                      <a:pt x="3541" y="1712"/>
                      <a:pt x="3547" y="1711"/>
                    </a:cubicBezTo>
                    <a:cubicBezTo>
                      <a:pt x="3648" y="1692"/>
                      <a:pt x="3725" y="1616"/>
                      <a:pt x="3737" y="1521"/>
                    </a:cubicBezTo>
                    <a:cubicBezTo>
                      <a:pt x="3750" y="1463"/>
                      <a:pt x="3756" y="1406"/>
                      <a:pt x="3763" y="1349"/>
                    </a:cubicBezTo>
                    <a:cubicBezTo>
                      <a:pt x="3769" y="1298"/>
                      <a:pt x="3788" y="1241"/>
                      <a:pt x="3820" y="1197"/>
                    </a:cubicBezTo>
                    <a:cubicBezTo>
                      <a:pt x="3884" y="1120"/>
                      <a:pt x="3934" y="1031"/>
                      <a:pt x="3985" y="942"/>
                    </a:cubicBezTo>
                    <a:cubicBezTo>
                      <a:pt x="4023" y="853"/>
                      <a:pt x="4036" y="758"/>
                      <a:pt x="4030" y="663"/>
                    </a:cubicBezTo>
                    <a:cubicBezTo>
                      <a:pt x="3998" y="472"/>
                      <a:pt x="3896" y="294"/>
                      <a:pt x="3737" y="186"/>
                    </a:cubicBezTo>
                    <a:cubicBezTo>
                      <a:pt x="3553" y="65"/>
                      <a:pt x="3337" y="2"/>
                      <a:pt x="3121" y="2"/>
                    </a:cubicBezTo>
                    <a:cubicBezTo>
                      <a:pt x="3091" y="1"/>
                      <a:pt x="3061" y="1"/>
                      <a:pt x="3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7"/>
              <p:cNvSpPr/>
              <p:nvPr/>
            </p:nvSpPr>
            <p:spPr>
              <a:xfrm>
                <a:off x="510300" y="1710478"/>
                <a:ext cx="43104" cy="42927"/>
              </a:xfrm>
              <a:custGeom>
                <a:rect b="b" l="l" r="r" t="t"/>
                <a:pathLst>
                  <a:path extrusionOk="0" h="242" w="243">
                    <a:moveTo>
                      <a:pt x="96" y="0"/>
                    </a:moveTo>
                    <a:cubicBezTo>
                      <a:pt x="83" y="7"/>
                      <a:pt x="71" y="7"/>
                      <a:pt x="58" y="19"/>
                    </a:cubicBezTo>
                    <a:cubicBezTo>
                      <a:pt x="45" y="26"/>
                      <a:pt x="33" y="32"/>
                      <a:pt x="26" y="45"/>
                    </a:cubicBezTo>
                    <a:cubicBezTo>
                      <a:pt x="20" y="51"/>
                      <a:pt x="13" y="58"/>
                      <a:pt x="7" y="70"/>
                    </a:cubicBezTo>
                    <a:cubicBezTo>
                      <a:pt x="7" y="77"/>
                      <a:pt x="1" y="89"/>
                      <a:pt x="1" y="96"/>
                    </a:cubicBezTo>
                    <a:cubicBezTo>
                      <a:pt x="1" y="96"/>
                      <a:pt x="1" y="102"/>
                      <a:pt x="1" y="108"/>
                    </a:cubicBezTo>
                    <a:cubicBezTo>
                      <a:pt x="1" y="115"/>
                      <a:pt x="1" y="127"/>
                      <a:pt x="1" y="140"/>
                    </a:cubicBezTo>
                    <a:cubicBezTo>
                      <a:pt x="1" y="153"/>
                      <a:pt x="7" y="159"/>
                      <a:pt x="13" y="172"/>
                    </a:cubicBezTo>
                    <a:cubicBezTo>
                      <a:pt x="13" y="185"/>
                      <a:pt x="20" y="191"/>
                      <a:pt x="26" y="197"/>
                    </a:cubicBezTo>
                    <a:cubicBezTo>
                      <a:pt x="39" y="210"/>
                      <a:pt x="45" y="216"/>
                      <a:pt x="52" y="223"/>
                    </a:cubicBezTo>
                    <a:cubicBezTo>
                      <a:pt x="71" y="229"/>
                      <a:pt x="83" y="235"/>
                      <a:pt x="102" y="242"/>
                    </a:cubicBezTo>
                    <a:lnTo>
                      <a:pt x="134" y="242"/>
                    </a:lnTo>
                    <a:cubicBezTo>
                      <a:pt x="191" y="235"/>
                      <a:pt x="230" y="191"/>
                      <a:pt x="242" y="140"/>
                    </a:cubicBezTo>
                    <a:cubicBezTo>
                      <a:pt x="242" y="134"/>
                      <a:pt x="242" y="127"/>
                      <a:pt x="242" y="127"/>
                    </a:cubicBezTo>
                    <a:cubicBezTo>
                      <a:pt x="242" y="115"/>
                      <a:pt x="242" y="108"/>
                      <a:pt x="236" y="96"/>
                    </a:cubicBezTo>
                    <a:cubicBezTo>
                      <a:pt x="236" y="83"/>
                      <a:pt x="230" y="64"/>
                      <a:pt x="217" y="51"/>
                    </a:cubicBezTo>
                    <a:cubicBezTo>
                      <a:pt x="210" y="45"/>
                      <a:pt x="204" y="32"/>
                      <a:pt x="198" y="26"/>
                    </a:cubicBezTo>
                    <a:cubicBezTo>
                      <a:pt x="185" y="19"/>
                      <a:pt x="179" y="13"/>
                      <a:pt x="166" y="7"/>
                    </a:cubicBezTo>
                    <a:cubicBezTo>
                      <a:pt x="160" y="7"/>
                      <a:pt x="153" y="0"/>
                      <a:pt x="1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7"/>
              <p:cNvSpPr/>
              <p:nvPr/>
            </p:nvSpPr>
            <p:spPr>
              <a:xfrm>
                <a:off x="65078" y="1900986"/>
                <a:ext cx="143857" cy="293568"/>
              </a:xfrm>
              <a:custGeom>
                <a:rect b="b" l="l" r="r" t="t"/>
                <a:pathLst>
                  <a:path extrusionOk="0" h="1655" w="811">
                    <a:moveTo>
                      <a:pt x="179" y="1"/>
                    </a:moveTo>
                    <a:cubicBezTo>
                      <a:pt x="169" y="1"/>
                      <a:pt x="158" y="7"/>
                      <a:pt x="153" y="19"/>
                    </a:cubicBezTo>
                    <a:cubicBezTo>
                      <a:pt x="90" y="172"/>
                      <a:pt x="45" y="337"/>
                      <a:pt x="26" y="502"/>
                    </a:cubicBezTo>
                    <a:cubicBezTo>
                      <a:pt x="7" y="668"/>
                      <a:pt x="1" y="839"/>
                      <a:pt x="13" y="1004"/>
                    </a:cubicBezTo>
                    <a:cubicBezTo>
                      <a:pt x="13" y="1023"/>
                      <a:pt x="32" y="1043"/>
                      <a:pt x="51" y="1043"/>
                    </a:cubicBezTo>
                    <a:cubicBezTo>
                      <a:pt x="51" y="1087"/>
                      <a:pt x="51" y="1131"/>
                      <a:pt x="58" y="1170"/>
                    </a:cubicBezTo>
                    <a:lnTo>
                      <a:pt x="58" y="1271"/>
                    </a:lnTo>
                    <a:cubicBezTo>
                      <a:pt x="58" y="1297"/>
                      <a:pt x="70" y="1309"/>
                      <a:pt x="90" y="1316"/>
                    </a:cubicBezTo>
                    <a:lnTo>
                      <a:pt x="109" y="1354"/>
                    </a:lnTo>
                    <a:cubicBezTo>
                      <a:pt x="115" y="1379"/>
                      <a:pt x="140" y="1392"/>
                      <a:pt x="166" y="1392"/>
                    </a:cubicBezTo>
                    <a:cubicBezTo>
                      <a:pt x="166" y="1417"/>
                      <a:pt x="172" y="1437"/>
                      <a:pt x="179" y="1462"/>
                    </a:cubicBezTo>
                    <a:cubicBezTo>
                      <a:pt x="187" y="1482"/>
                      <a:pt x="205" y="1495"/>
                      <a:pt x="225" y="1495"/>
                    </a:cubicBezTo>
                    <a:cubicBezTo>
                      <a:pt x="237" y="1495"/>
                      <a:pt x="249" y="1490"/>
                      <a:pt x="261" y="1481"/>
                    </a:cubicBezTo>
                    <a:lnTo>
                      <a:pt x="261" y="1481"/>
                    </a:lnTo>
                    <a:cubicBezTo>
                      <a:pt x="255" y="1532"/>
                      <a:pt x="261" y="1576"/>
                      <a:pt x="274" y="1621"/>
                    </a:cubicBezTo>
                    <a:cubicBezTo>
                      <a:pt x="283" y="1644"/>
                      <a:pt x="301" y="1654"/>
                      <a:pt x="320" y="1654"/>
                    </a:cubicBezTo>
                    <a:cubicBezTo>
                      <a:pt x="342" y="1654"/>
                      <a:pt x="365" y="1641"/>
                      <a:pt x="376" y="1621"/>
                    </a:cubicBezTo>
                    <a:cubicBezTo>
                      <a:pt x="484" y="1411"/>
                      <a:pt x="617" y="1220"/>
                      <a:pt x="770" y="1043"/>
                    </a:cubicBezTo>
                    <a:cubicBezTo>
                      <a:pt x="811" y="1001"/>
                      <a:pt x="768" y="951"/>
                      <a:pt x="723" y="951"/>
                    </a:cubicBezTo>
                    <a:cubicBezTo>
                      <a:pt x="713" y="951"/>
                      <a:pt x="703" y="954"/>
                      <a:pt x="693" y="960"/>
                    </a:cubicBezTo>
                    <a:cubicBezTo>
                      <a:pt x="636" y="1004"/>
                      <a:pt x="579" y="1043"/>
                      <a:pt x="528" y="1093"/>
                    </a:cubicBezTo>
                    <a:cubicBezTo>
                      <a:pt x="534" y="1081"/>
                      <a:pt x="541" y="1068"/>
                      <a:pt x="547" y="1055"/>
                    </a:cubicBezTo>
                    <a:cubicBezTo>
                      <a:pt x="553" y="1023"/>
                      <a:pt x="541" y="992"/>
                      <a:pt x="509" y="979"/>
                    </a:cubicBezTo>
                    <a:cubicBezTo>
                      <a:pt x="497" y="970"/>
                      <a:pt x="484" y="965"/>
                      <a:pt x="471" y="965"/>
                    </a:cubicBezTo>
                    <a:cubicBezTo>
                      <a:pt x="448" y="965"/>
                      <a:pt x="426" y="978"/>
                      <a:pt x="414" y="998"/>
                    </a:cubicBezTo>
                    <a:lnTo>
                      <a:pt x="395" y="1030"/>
                    </a:lnTo>
                    <a:cubicBezTo>
                      <a:pt x="376" y="1043"/>
                      <a:pt x="356" y="1055"/>
                      <a:pt x="337" y="1074"/>
                    </a:cubicBezTo>
                    <a:cubicBezTo>
                      <a:pt x="344" y="1062"/>
                      <a:pt x="344" y="1043"/>
                      <a:pt x="350" y="1030"/>
                    </a:cubicBezTo>
                    <a:cubicBezTo>
                      <a:pt x="363" y="1011"/>
                      <a:pt x="356" y="985"/>
                      <a:pt x="344" y="973"/>
                    </a:cubicBezTo>
                    <a:cubicBezTo>
                      <a:pt x="363" y="903"/>
                      <a:pt x="376" y="826"/>
                      <a:pt x="376" y="750"/>
                    </a:cubicBezTo>
                    <a:cubicBezTo>
                      <a:pt x="383" y="716"/>
                      <a:pt x="356" y="695"/>
                      <a:pt x="328" y="695"/>
                    </a:cubicBezTo>
                    <a:cubicBezTo>
                      <a:pt x="310" y="695"/>
                      <a:pt x="290" y="704"/>
                      <a:pt x="280" y="725"/>
                    </a:cubicBezTo>
                    <a:cubicBezTo>
                      <a:pt x="255" y="782"/>
                      <a:pt x="229" y="839"/>
                      <a:pt x="204" y="896"/>
                    </a:cubicBezTo>
                    <a:lnTo>
                      <a:pt x="204" y="858"/>
                    </a:lnTo>
                    <a:cubicBezTo>
                      <a:pt x="210" y="744"/>
                      <a:pt x="217" y="623"/>
                      <a:pt x="223" y="509"/>
                    </a:cubicBezTo>
                    <a:cubicBezTo>
                      <a:pt x="223" y="484"/>
                      <a:pt x="204" y="467"/>
                      <a:pt x="184" y="467"/>
                    </a:cubicBezTo>
                    <a:cubicBezTo>
                      <a:pt x="173" y="467"/>
                      <a:pt x="162" y="472"/>
                      <a:pt x="153" y="483"/>
                    </a:cubicBezTo>
                    <a:cubicBezTo>
                      <a:pt x="140" y="496"/>
                      <a:pt x="121" y="515"/>
                      <a:pt x="115" y="540"/>
                    </a:cubicBezTo>
                    <a:lnTo>
                      <a:pt x="115" y="502"/>
                    </a:lnTo>
                    <a:cubicBezTo>
                      <a:pt x="134" y="343"/>
                      <a:pt x="166" y="185"/>
                      <a:pt x="204" y="32"/>
                    </a:cubicBezTo>
                    <a:cubicBezTo>
                      <a:pt x="208" y="13"/>
                      <a:pt x="193" y="1"/>
                      <a:pt x="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7"/>
              <p:cNvSpPr/>
              <p:nvPr/>
            </p:nvSpPr>
            <p:spPr>
              <a:xfrm>
                <a:off x="76076" y="1335141"/>
                <a:ext cx="644076" cy="398401"/>
              </a:xfrm>
              <a:custGeom>
                <a:rect b="b" l="l" r="r" t="t"/>
                <a:pathLst>
                  <a:path extrusionOk="0" h="2246" w="3631">
                    <a:moveTo>
                      <a:pt x="2416" y="1"/>
                    </a:moveTo>
                    <a:cubicBezTo>
                      <a:pt x="2369" y="1"/>
                      <a:pt x="2333" y="66"/>
                      <a:pt x="2379" y="102"/>
                    </a:cubicBezTo>
                    <a:lnTo>
                      <a:pt x="2385" y="115"/>
                    </a:lnTo>
                    <a:cubicBezTo>
                      <a:pt x="2379" y="127"/>
                      <a:pt x="2385" y="146"/>
                      <a:pt x="2398" y="159"/>
                    </a:cubicBezTo>
                    <a:lnTo>
                      <a:pt x="2442" y="210"/>
                    </a:lnTo>
                    <a:cubicBezTo>
                      <a:pt x="2436" y="216"/>
                      <a:pt x="2430" y="229"/>
                      <a:pt x="2423" y="235"/>
                    </a:cubicBezTo>
                    <a:lnTo>
                      <a:pt x="2334" y="178"/>
                    </a:lnTo>
                    <a:cubicBezTo>
                      <a:pt x="2330" y="176"/>
                      <a:pt x="2326" y="176"/>
                      <a:pt x="2321" y="176"/>
                    </a:cubicBezTo>
                    <a:cubicBezTo>
                      <a:pt x="2295" y="176"/>
                      <a:pt x="2274" y="206"/>
                      <a:pt x="2296" y="223"/>
                    </a:cubicBezTo>
                    <a:cubicBezTo>
                      <a:pt x="2417" y="312"/>
                      <a:pt x="2525" y="413"/>
                      <a:pt x="2639" y="515"/>
                    </a:cubicBezTo>
                    <a:cubicBezTo>
                      <a:pt x="2747" y="610"/>
                      <a:pt x="2849" y="718"/>
                      <a:pt x="2951" y="833"/>
                    </a:cubicBezTo>
                    <a:cubicBezTo>
                      <a:pt x="2925" y="820"/>
                      <a:pt x="2906" y="807"/>
                      <a:pt x="2887" y="795"/>
                    </a:cubicBezTo>
                    <a:cubicBezTo>
                      <a:pt x="2862" y="782"/>
                      <a:pt x="2849" y="776"/>
                      <a:pt x="2830" y="763"/>
                    </a:cubicBezTo>
                    <a:cubicBezTo>
                      <a:pt x="2792" y="731"/>
                      <a:pt x="2754" y="693"/>
                      <a:pt x="2716" y="661"/>
                    </a:cubicBezTo>
                    <a:cubicBezTo>
                      <a:pt x="2589" y="553"/>
                      <a:pt x="2436" y="477"/>
                      <a:pt x="2277" y="426"/>
                    </a:cubicBezTo>
                    <a:cubicBezTo>
                      <a:pt x="2264" y="426"/>
                      <a:pt x="2252" y="426"/>
                      <a:pt x="2239" y="439"/>
                    </a:cubicBezTo>
                    <a:cubicBezTo>
                      <a:pt x="2087" y="356"/>
                      <a:pt x="1921" y="293"/>
                      <a:pt x="1750" y="248"/>
                    </a:cubicBezTo>
                    <a:cubicBezTo>
                      <a:pt x="1747" y="247"/>
                      <a:pt x="1745" y="247"/>
                      <a:pt x="1742" y="247"/>
                    </a:cubicBezTo>
                    <a:cubicBezTo>
                      <a:pt x="1726" y="247"/>
                      <a:pt x="1712" y="263"/>
                      <a:pt x="1718" y="280"/>
                    </a:cubicBezTo>
                    <a:cubicBezTo>
                      <a:pt x="1578" y="235"/>
                      <a:pt x="1438" y="216"/>
                      <a:pt x="1299" y="216"/>
                    </a:cubicBezTo>
                    <a:cubicBezTo>
                      <a:pt x="1260" y="216"/>
                      <a:pt x="1267" y="273"/>
                      <a:pt x="1299" y="280"/>
                    </a:cubicBezTo>
                    <a:cubicBezTo>
                      <a:pt x="1356" y="293"/>
                      <a:pt x="1407" y="299"/>
                      <a:pt x="1464" y="318"/>
                    </a:cubicBezTo>
                    <a:cubicBezTo>
                      <a:pt x="1407" y="305"/>
                      <a:pt x="1349" y="299"/>
                      <a:pt x="1292" y="293"/>
                    </a:cubicBezTo>
                    <a:cubicBezTo>
                      <a:pt x="1235" y="293"/>
                      <a:pt x="1159" y="286"/>
                      <a:pt x="1089" y="286"/>
                    </a:cubicBezTo>
                    <a:cubicBezTo>
                      <a:pt x="1025" y="286"/>
                      <a:pt x="955" y="293"/>
                      <a:pt x="885" y="312"/>
                    </a:cubicBezTo>
                    <a:cubicBezTo>
                      <a:pt x="822" y="312"/>
                      <a:pt x="758" y="318"/>
                      <a:pt x="701" y="337"/>
                    </a:cubicBezTo>
                    <a:cubicBezTo>
                      <a:pt x="657" y="356"/>
                      <a:pt x="644" y="413"/>
                      <a:pt x="682" y="445"/>
                    </a:cubicBezTo>
                    <a:lnTo>
                      <a:pt x="631" y="458"/>
                    </a:lnTo>
                    <a:cubicBezTo>
                      <a:pt x="606" y="458"/>
                      <a:pt x="593" y="496"/>
                      <a:pt x="619" y="515"/>
                    </a:cubicBezTo>
                    <a:cubicBezTo>
                      <a:pt x="606" y="515"/>
                      <a:pt x="593" y="521"/>
                      <a:pt x="580" y="528"/>
                    </a:cubicBezTo>
                    <a:cubicBezTo>
                      <a:pt x="568" y="540"/>
                      <a:pt x="555" y="559"/>
                      <a:pt x="568" y="585"/>
                    </a:cubicBezTo>
                    <a:cubicBezTo>
                      <a:pt x="498" y="591"/>
                      <a:pt x="428" y="604"/>
                      <a:pt x="358" y="623"/>
                    </a:cubicBezTo>
                    <a:cubicBezTo>
                      <a:pt x="267" y="641"/>
                      <a:pt x="286" y="770"/>
                      <a:pt x="371" y="770"/>
                    </a:cubicBezTo>
                    <a:cubicBezTo>
                      <a:pt x="375" y="770"/>
                      <a:pt x="379" y="770"/>
                      <a:pt x="383" y="769"/>
                    </a:cubicBezTo>
                    <a:cubicBezTo>
                      <a:pt x="612" y="756"/>
                      <a:pt x="841" y="750"/>
                      <a:pt x="1070" y="744"/>
                    </a:cubicBezTo>
                    <a:lnTo>
                      <a:pt x="1070" y="744"/>
                    </a:lnTo>
                    <a:cubicBezTo>
                      <a:pt x="974" y="756"/>
                      <a:pt x="873" y="782"/>
                      <a:pt x="777" y="807"/>
                    </a:cubicBezTo>
                    <a:cubicBezTo>
                      <a:pt x="739" y="814"/>
                      <a:pt x="746" y="864"/>
                      <a:pt x="784" y="864"/>
                    </a:cubicBezTo>
                    <a:cubicBezTo>
                      <a:pt x="1025" y="833"/>
                      <a:pt x="1260" y="814"/>
                      <a:pt x="1502" y="814"/>
                    </a:cubicBezTo>
                    <a:cubicBezTo>
                      <a:pt x="1445" y="826"/>
                      <a:pt x="1387" y="833"/>
                      <a:pt x="1337" y="852"/>
                    </a:cubicBezTo>
                    <a:cubicBezTo>
                      <a:pt x="1300" y="858"/>
                      <a:pt x="1304" y="916"/>
                      <a:pt x="1338" y="916"/>
                    </a:cubicBezTo>
                    <a:cubicBezTo>
                      <a:pt x="1339" y="916"/>
                      <a:pt x="1341" y="916"/>
                      <a:pt x="1343" y="915"/>
                    </a:cubicBezTo>
                    <a:cubicBezTo>
                      <a:pt x="1503" y="892"/>
                      <a:pt x="1663" y="881"/>
                      <a:pt x="1823" y="881"/>
                    </a:cubicBezTo>
                    <a:cubicBezTo>
                      <a:pt x="1930" y="881"/>
                      <a:pt x="2037" y="886"/>
                      <a:pt x="2144" y="896"/>
                    </a:cubicBezTo>
                    <a:lnTo>
                      <a:pt x="2182" y="909"/>
                    </a:lnTo>
                    <a:lnTo>
                      <a:pt x="2239" y="941"/>
                    </a:lnTo>
                    <a:lnTo>
                      <a:pt x="2220" y="941"/>
                    </a:lnTo>
                    <a:cubicBezTo>
                      <a:pt x="2169" y="941"/>
                      <a:pt x="2125" y="934"/>
                      <a:pt x="2074" y="928"/>
                    </a:cubicBezTo>
                    <a:cubicBezTo>
                      <a:pt x="2004" y="923"/>
                      <a:pt x="1935" y="920"/>
                      <a:pt x="1867" y="920"/>
                    </a:cubicBezTo>
                    <a:cubicBezTo>
                      <a:pt x="1595" y="920"/>
                      <a:pt x="1327" y="960"/>
                      <a:pt x="1063" y="1036"/>
                    </a:cubicBezTo>
                    <a:cubicBezTo>
                      <a:pt x="1027" y="1048"/>
                      <a:pt x="1043" y="1106"/>
                      <a:pt x="1083" y="1106"/>
                    </a:cubicBezTo>
                    <a:cubicBezTo>
                      <a:pt x="1085" y="1106"/>
                      <a:pt x="1087" y="1106"/>
                      <a:pt x="1089" y="1106"/>
                    </a:cubicBezTo>
                    <a:cubicBezTo>
                      <a:pt x="1127" y="1100"/>
                      <a:pt x="1184" y="1087"/>
                      <a:pt x="1235" y="1081"/>
                    </a:cubicBezTo>
                    <a:lnTo>
                      <a:pt x="1235" y="1081"/>
                    </a:lnTo>
                    <a:cubicBezTo>
                      <a:pt x="1114" y="1112"/>
                      <a:pt x="993" y="1150"/>
                      <a:pt x="879" y="1201"/>
                    </a:cubicBezTo>
                    <a:cubicBezTo>
                      <a:pt x="841" y="1220"/>
                      <a:pt x="860" y="1278"/>
                      <a:pt x="905" y="1278"/>
                    </a:cubicBezTo>
                    <a:lnTo>
                      <a:pt x="962" y="1258"/>
                    </a:lnTo>
                    <a:lnTo>
                      <a:pt x="962" y="1258"/>
                    </a:lnTo>
                    <a:cubicBezTo>
                      <a:pt x="892" y="1284"/>
                      <a:pt x="822" y="1309"/>
                      <a:pt x="752" y="1335"/>
                    </a:cubicBezTo>
                    <a:cubicBezTo>
                      <a:pt x="676" y="1360"/>
                      <a:pt x="599" y="1398"/>
                      <a:pt x="530" y="1443"/>
                    </a:cubicBezTo>
                    <a:cubicBezTo>
                      <a:pt x="511" y="1455"/>
                      <a:pt x="511" y="1487"/>
                      <a:pt x="530" y="1500"/>
                    </a:cubicBezTo>
                    <a:cubicBezTo>
                      <a:pt x="504" y="1506"/>
                      <a:pt x="472" y="1513"/>
                      <a:pt x="441" y="1513"/>
                    </a:cubicBezTo>
                    <a:cubicBezTo>
                      <a:pt x="409" y="1519"/>
                      <a:pt x="402" y="1564"/>
                      <a:pt x="434" y="1576"/>
                    </a:cubicBezTo>
                    <a:cubicBezTo>
                      <a:pt x="460" y="1583"/>
                      <a:pt x="479" y="1589"/>
                      <a:pt x="504" y="1589"/>
                    </a:cubicBezTo>
                    <a:cubicBezTo>
                      <a:pt x="460" y="1614"/>
                      <a:pt x="415" y="1646"/>
                      <a:pt x="371" y="1678"/>
                    </a:cubicBezTo>
                    <a:cubicBezTo>
                      <a:pt x="347" y="1696"/>
                      <a:pt x="362" y="1729"/>
                      <a:pt x="384" y="1729"/>
                    </a:cubicBezTo>
                    <a:cubicBezTo>
                      <a:pt x="386" y="1729"/>
                      <a:pt x="388" y="1729"/>
                      <a:pt x="390" y="1729"/>
                    </a:cubicBezTo>
                    <a:lnTo>
                      <a:pt x="390" y="1729"/>
                    </a:lnTo>
                    <a:cubicBezTo>
                      <a:pt x="307" y="1773"/>
                      <a:pt x="231" y="1830"/>
                      <a:pt x="161" y="1888"/>
                    </a:cubicBezTo>
                    <a:cubicBezTo>
                      <a:pt x="139" y="1909"/>
                      <a:pt x="155" y="1955"/>
                      <a:pt x="184" y="1955"/>
                    </a:cubicBezTo>
                    <a:cubicBezTo>
                      <a:pt x="189" y="1955"/>
                      <a:pt x="194" y="1954"/>
                      <a:pt x="199" y="1951"/>
                    </a:cubicBezTo>
                    <a:lnTo>
                      <a:pt x="275" y="1913"/>
                    </a:lnTo>
                    <a:lnTo>
                      <a:pt x="275" y="1913"/>
                    </a:lnTo>
                    <a:cubicBezTo>
                      <a:pt x="180" y="1996"/>
                      <a:pt x="91" y="2085"/>
                      <a:pt x="15" y="2193"/>
                    </a:cubicBezTo>
                    <a:cubicBezTo>
                      <a:pt x="0" y="2217"/>
                      <a:pt x="19" y="2245"/>
                      <a:pt x="47" y="2245"/>
                    </a:cubicBezTo>
                    <a:cubicBezTo>
                      <a:pt x="55" y="2245"/>
                      <a:pt x="63" y="2243"/>
                      <a:pt x="72" y="2237"/>
                    </a:cubicBezTo>
                    <a:cubicBezTo>
                      <a:pt x="225" y="2116"/>
                      <a:pt x="358" y="1977"/>
                      <a:pt x="517" y="1856"/>
                    </a:cubicBezTo>
                    <a:cubicBezTo>
                      <a:pt x="612" y="1780"/>
                      <a:pt x="708" y="1710"/>
                      <a:pt x="809" y="1646"/>
                    </a:cubicBezTo>
                    <a:cubicBezTo>
                      <a:pt x="911" y="1608"/>
                      <a:pt x="1013" y="1570"/>
                      <a:pt x="1121" y="1532"/>
                    </a:cubicBezTo>
                    <a:cubicBezTo>
                      <a:pt x="1279" y="1481"/>
                      <a:pt x="1445" y="1443"/>
                      <a:pt x="1616" y="1417"/>
                    </a:cubicBezTo>
                    <a:cubicBezTo>
                      <a:pt x="1693" y="1405"/>
                      <a:pt x="1775" y="1392"/>
                      <a:pt x="1851" y="1386"/>
                    </a:cubicBezTo>
                    <a:cubicBezTo>
                      <a:pt x="1940" y="1379"/>
                      <a:pt x="2023" y="1367"/>
                      <a:pt x="2099" y="1341"/>
                    </a:cubicBezTo>
                    <a:cubicBezTo>
                      <a:pt x="2131" y="1328"/>
                      <a:pt x="2131" y="1284"/>
                      <a:pt x="2099" y="1271"/>
                    </a:cubicBezTo>
                    <a:cubicBezTo>
                      <a:pt x="2080" y="1265"/>
                      <a:pt x="2061" y="1258"/>
                      <a:pt x="2042" y="1258"/>
                    </a:cubicBezTo>
                    <a:lnTo>
                      <a:pt x="2175" y="1258"/>
                    </a:lnTo>
                    <a:cubicBezTo>
                      <a:pt x="2207" y="1263"/>
                      <a:pt x="2239" y="1265"/>
                      <a:pt x="2270" y="1265"/>
                    </a:cubicBezTo>
                    <a:cubicBezTo>
                      <a:pt x="2327" y="1265"/>
                      <a:pt x="2383" y="1258"/>
                      <a:pt x="2436" y="1246"/>
                    </a:cubicBezTo>
                    <a:cubicBezTo>
                      <a:pt x="2461" y="1233"/>
                      <a:pt x="2474" y="1208"/>
                      <a:pt x="2468" y="1182"/>
                    </a:cubicBezTo>
                    <a:cubicBezTo>
                      <a:pt x="2506" y="1182"/>
                      <a:pt x="2550" y="1176"/>
                      <a:pt x="2595" y="1170"/>
                    </a:cubicBezTo>
                    <a:cubicBezTo>
                      <a:pt x="2652" y="1189"/>
                      <a:pt x="2716" y="1208"/>
                      <a:pt x="2779" y="1227"/>
                    </a:cubicBezTo>
                    <a:cubicBezTo>
                      <a:pt x="2811" y="1239"/>
                      <a:pt x="2849" y="1252"/>
                      <a:pt x="2881" y="1265"/>
                    </a:cubicBezTo>
                    <a:cubicBezTo>
                      <a:pt x="2900" y="1271"/>
                      <a:pt x="2919" y="1278"/>
                      <a:pt x="2938" y="1278"/>
                    </a:cubicBezTo>
                    <a:cubicBezTo>
                      <a:pt x="2951" y="1278"/>
                      <a:pt x="2963" y="1275"/>
                      <a:pt x="2976" y="1275"/>
                    </a:cubicBezTo>
                    <a:cubicBezTo>
                      <a:pt x="2983" y="1275"/>
                      <a:pt x="2989" y="1275"/>
                      <a:pt x="2995" y="1278"/>
                    </a:cubicBezTo>
                    <a:cubicBezTo>
                      <a:pt x="3033" y="1278"/>
                      <a:pt x="3052" y="1233"/>
                      <a:pt x="3021" y="1208"/>
                    </a:cubicBezTo>
                    <a:cubicBezTo>
                      <a:pt x="3008" y="1195"/>
                      <a:pt x="3002" y="1176"/>
                      <a:pt x="2989" y="1163"/>
                    </a:cubicBezTo>
                    <a:cubicBezTo>
                      <a:pt x="2970" y="1150"/>
                      <a:pt x="2957" y="1144"/>
                      <a:pt x="2938" y="1131"/>
                    </a:cubicBezTo>
                    <a:cubicBezTo>
                      <a:pt x="2900" y="1112"/>
                      <a:pt x="2855" y="1100"/>
                      <a:pt x="2817" y="1081"/>
                    </a:cubicBezTo>
                    <a:cubicBezTo>
                      <a:pt x="2735" y="1055"/>
                      <a:pt x="2658" y="1036"/>
                      <a:pt x="2582" y="1011"/>
                    </a:cubicBezTo>
                    <a:cubicBezTo>
                      <a:pt x="2608" y="1011"/>
                      <a:pt x="2639" y="1004"/>
                      <a:pt x="2665" y="998"/>
                    </a:cubicBezTo>
                    <a:cubicBezTo>
                      <a:pt x="2811" y="1036"/>
                      <a:pt x="2957" y="1093"/>
                      <a:pt x="3103" y="1163"/>
                    </a:cubicBezTo>
                    <a:lnTo>
                      <a:pt x="3249" y="1227"/>
                    </a:lnTo>
                    <a:lnTo>
                      <a:pt x="3249" y="1239"/>
                    </a:lnTo>
                    <a:cubicBezTo>
                      <a:pt x="3275" y="1297"/>
                      <a:pt x="3300" y="1354"/>
                      <a:pt x="3332" y="1411"/>
                    </a:cubicBezTo>
                    <a:cubicBezTo>
                      <a:pt x="3338" y="1417"/>
                      <a:pt x="3338" y="1424"/>
                      <a:pt x="3345" y="1430"/>
                    </a:cubicBezTo>
                    <a:cubicBezTo>
                      <a:pt x="3351" y="1436"/>
                      <a:pt x="3364" y="1449"/>
                      <a:pt x="3377" y="1449"/>
                    </a:cubicBezTo>
                    <a:cubicBezTo>
                      <a:pt x="3396" y="1487"/>
                      <a:pt x="3421" y="1525"/>
                      <a:pt x="3453" y="1551"/>
                    </a:cubicBezTo>
                    <a:cubicBezTo>
                      <a:pt x="3466" y="1561"/>
                      <a:pt x="3480" y="1566"/>
                      <a:pt x="3492" y="1566"/>
                    </a:cubicBezTo>
                    <a:cubicBezTo>
                      <a:pt x="3533" y="1566"/>
                      <a:pt x="3563" y="1520"/>
                      <a:pt x="3548" y="1481"/>
                    </a:cubicBezTo>
                    <a:cubicBezTo>
                      <a:pt x="3548" y="1475"/>
                      <a:pt x="3548" y="1468"/>
                      <a:pt x="3542" y="1462"/>
                    </a:cubicBezTo>
                    <a:lnTo>
                      <a:pt x="3542" y="1462"/>
                    </a:lnTo>
                    <a:cubicBezTo>
                      <a:pt x="3555" y="1472"/>
                      <a:pt x="3572" y="1479"/>
                      <a:pt x="3588" y="1479"/>
                    </a:cubicBezTo>
                    <a:cubicBezTo>
                      <a:pt x="3611" y="1479"/>
                      <a:pt x="3631" y="1466"/>
                      <a:pt x="3631" y="1436"/>
                    </a:cubicBezTo>
                    <a:cubicBezTo>
                      <a:pt x="3631" y="1354"/>
                      <a:pt x="3612" y="1271"/>
                      <a:pt x="3580" y="1201"/>
                    </a:cubicBezTo>
                    <a:cubicBezTo>
                      <a:pt x="3548" y="1119"/>
                      <a:pt x="3516" y="1042"/>
                      <a:pt x="3478" y="966"/>
                    </a:cubicBezTo>
                    <a:cubicBezTo>
                      <a:pt x="3459" y="915"/>
                      <a:pt x="3427" y="864"/>
                      <a:pt x="3402" y="814"/>
                    </a:cubicBezTo>
                    <a:cubicBezTo>
                      <a:pt x="3307" y="617"/>
                      <a:pt x="3167" y="445"/>
                      <a:pt x="2995" y="305"/>
                    </a:cubicBezTo>
                    <a:cubicBezTo>
                      <a:pt x="2983" y="297"/>
                      <a:pt x="2971" y="294"/>
                      <a:pt x="2959" y="294"/>
                    </a:cubicBezTo>
                    <a:cubicBezTo>
                      <a:pt x="2932" y="294"/>
                      <a:pt x="2909" y="311"/>
                      <a:pt x="2900" y="337"/>
                    </a:cubicBezTo>
                    <a:cubicBezTo>
                      <a:pt x="2881" y="324"/>
                      <a:pt x="2862" y="312"/>
                      <a:pt x="2836" y="299"/>
                    </a:cubicBezTo>
                    <a:cubicBezTo>
                      <a:pt x="2824" y="293"/>
                      <a:pt x="2811" y="293"/>
                      <a:pt x="2798" y="293"/>
                    </a:cubicBezTo>
                    <a:lnTo>
                      <a:pt x="2658" y="159"/>
                    </a:lnTo>
                    <a:cubicBezTo>
                      <a:pt x="2649" y="150"/>
                      <a:pt x="2636" y="144"/>
                      <a:pt x="2625" y="144"/>
                    </a:cubicBezTo>
                    <a:cubicBezTo>
                      <a:pt x="2621" y="144"/>
                      <a:pt x="2617" y="145"/>
                      <a:pt x="2614" y="146"/>
                    </a:cubicBezTo>
                    <a:cubicBezTo>
                      <a:pt x="2557" y="102"/>
                      <a:pt x="2506" y="57"/>
                      <a:pt x="2449" y="13"/>
                    </a:cubicBezTo>
                    <a:cubicBezTo>
                      <a:pt x="2438" y="4"/>
                      <a:pt x="2426" y="1"/>
                      <a:pt x="24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7"/>
              <p:cNvSpPr/>
              <p:nvPr/>
            </p:nvSpPr>
            <p:spPr>
              <a:xfrm>
                <a:off x="428350" y="1339752"/>
                <a:ext cx="189267" cy="157870"/>
              </a:xfrm>
              <a:custGeom>
                <a:rect b="b" l="l" r="r" t="t"/>
                <a:pathLst>
                  <a:path extrusionOk="0" h="890" w="1067">
                    <a:moveTo>
                      <a:pt x="268" y="0"/>
                    </a:moveTo>
                    <a:cubicBezTo>
                      <a:pt x="254" y="0"/>
                      <a:pt x="238" y="22"/>
                      <a:pt x="253" y="31"/>
                    </a:cubicBezTo>
                    <a:lnTo>
                      <a:pt x="374" y="165"/>
                    </a:lnTo>
                    <a:cubicBezTo>
                      <a:pt x="369" y="162"/>
                      <a:pt x="364" y="161"/>
                      <a:pt x="360" y="161"/>
                    </a:cubicBezTo>
                    <a:cubicBezTo>
                      <a:pt x="340" y="161"/>
                      <a:pt x="326" y="181"/>
                      <a:pt x="342" y="197"/>
                    </a:cubicBezTo>
                    <a:cubicBezTo>
                      <a:pt x="380" y="254"/>
                      <a:pt x="431" y="298"/>
                      <a:pt x="482" y="343"/>
                    </a:cubicBezTo>
                    <a:lnTo>
                      <a:pt x="501" y="362"/>
                    </a:lnTo>
                    <a:cubicBezTo>
                      <a:pt x="355" y="279"/>
                      <a:pt x="202" y="216"/>
                      <a:pt x="43" y="165"/>
                    </a:cubicBezTo>
                    <a:cubicBezTo>
                      <a:pt x="41" y="164"/>
                      <a:pt x="39" y="164"/>
                      <a:pt x="38" y="164"/>
                    </a:cubicBezTo>
                    <a:cubicBezTo>
                      <a:pt x="15" y="164"/>
                      <a:pt x="1" y="198"/>
                      <a:pt x="24" y="209"/>
                    </a:cubicBezTo>
                    <a:cubicBezTo>
                      <a:pt x="209" y="298"/>
                      <a:pt x="380" y="400"/>
                      <a:pt x="545" y="514"/>
                    </a:cubicBezTo>
                    <a:cubicBezTo>
                      <a:pt x="628" y="572"/>
                      <a:pt x="704" y="635"/>
                      <a:pt x="780" y="699"/>
                    </a:cubicBezTo>
                    <a:cubicBezTo>
                      <a:pt x="819" y="730"/>
                      <a:pt x="850" y="762"/>
                      <a:pt x="889" y="800"/>
                    </a:cubicBezTo>
                    <a:cubicBezTo>
                      <a:pt x="920" y="838"/>
                      <a:pt x="958" y="864"/>
                      <a:pt x="1003" y="889"/>
                    </a:cubicBezTo>
                    <a:cubicBezTo>
                      <a:pt x="1035" y="889"/>
                      <a:pt x="1066" y="877"/>
                      <a:pt x="1060" y="845"/>
                    </a:cubicBezTo>
                    <a:cubicBezTo>
                      <a:pt x="1041" y="794"/>
                      <a:pt x="1016" y="750"/>
                      <a:pt x="971" y="711"/>
                    </a:cubicBezTo>
                    <a:cubicBezTo>
                      <a:pt x="946" y="654"/>
                      <a:pt x="901" y="603"/>
                      <a:pt x="850" y="565"/>
                    </a:cubicBezTo>
                    <a:lnTo>
                      <a:pt x="692" y="425"/>
                    </a:lnTo>
                    <a:cubicBezTo>
                      <a:pt x="660" y="394"/>
                      <a:pt x="622" y="362"/>
                      <a:pt x="583" y="330"/>
                    </a:cubicBezTo>
                    <a:cubicBezTo>
                      <a:pt x="590" y="330"/>
                      <a:pt x="590" y="324"/>
                      <a:pt x="583" y="324"/>
                    </a:cubicBezTo>
                    <a:cubicBezTo>
                      <a:pt x="577" y="305"/>
                      <a:pt x="564" y="292"/>
                      <a:pt x="552" y="279"/>
                    </a:cubicBezTo>
                    <a:lnTo>
                      <a:pt x="520" y="235"/>
                    </a:lnTo>
                    <a:cubicBezTo>
                      <a:pt x="495" y="209"/>
                      <a:pt x="469" y="184"/>
                      <a:pt x="437" y="159"/>
                    </a:cubicBezTo>
                    <a:cubicBezTo>
                      <a:pt x="386" y="108"/>
                      <a:pt x="336" y="57"/>
                      <a:pt x="278" y="6"/>
                    </a:cubicBezTo>
                    <a:cubicBezTo>
                      <a:pt x="276" y="2"/>
                      <a:pt x="272" y="0"/>
                      <a:pt x="2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
              <p:cNvSpPr/>
              <p:nvPr/>
            </p:nvSpPr>
            <p:spPr>
              <a:xfrm>
                <a:off x="261259" y="1441924"/>
                <a:ext cx="222260" cy="76274"/>
              </a:xfrm>
              <a:custGeom>
                <a:rect b="b" l="l" r="r" t="t"/>
                <a:pathLst>
                  <a:path extrusionOk="0" h="430" w="1253">
                    <a:moveTo>
                      <a:pt x="62" y="1"/>
                    </a:moveTo>
                    <a:cubicBezTo>
                      <a:pt x="50" y="1"/>
                      <a:pt x="38" y="1"/>
                      <a:pt x="26" y="2"/>
                    </a:cubicBezTo>
                    <a:cubicBezTo>
                      <a:pt x="0" y="2"/>
                      <a:pt x="0" y="46"/>
                      <a:pt x="26" y="46"/>
                    </a:cubicBezTo>
                    <a:cubicBezTo>
                      <a:pt x="83" y="46"/>
                      <a:pt x="140" y="53"/>
                      <a:pt x="191" y="65"/>
                    </a:cubicBezTo>
                    <a:lnTo>
                      <a:pt x="255" y="85"/>
                    </a:lnTo>
                    <a:cubicBezTo>
                      <a:pt x="216" y="85"/>
                      <a:pt x="172" y="91"/>
                      <a:pt x="134" y="104"/>
                    </a:cubicBezTo>
                    <a:cubicBezTo>
                      <a:pt x="121" y="104"/>
                      <a:pt x="115" y="129"/>
                      <a:pt x="134" y="135"/>
                    </a:cubicBezTo>
                    <a:cubicBezTo>
                      <a:pt x="229" y="135"/>
                      <a:pt x="318" y="142"/>
                      <a:pt x="413" y="154"/>
                    </a:cubicBezTo>
                    <a:lnTo>
                      <a:pt x="439" y="161"/>
                    </a:lnTo>
                    <a:cubicBezTo>
                      <a:pt x="407" y="161"/>
                      <a:pt x="382" y="161"/>
                      <a:pt x="350" y="167"/>
                    </a:cubicBezTo>
                    <a:cubicBezTo>
                      <a:pt x="261" y="186"/>
                      <a:pt x="172" y="205"/>
                      <a:pt x="89" y="243"/>
                    </a:cubicBezTo>
                    <a:cubicBezTo>
                      <a:pt x="64" y="256"/>
                      <a:pt x="77" y="288"/>
                      <a:pt x="102" y="288"/>
                    </a:cubicBezTo>
                    <a:cubicBezTo>
                      <a:pt x="191" y="269"/>
                      <a:pt x="286" y="262"/>
                      <a:pt x="382" y="256"/>
                    </a:cubicBezTo>
                    <a:lnTo>
                      <a:pt x="382" y="256"/>
                    </a:lnTo>
                    <a:cubicBezTo>
                      <a:pt x="356" y="262"/>
                      <a:pt x="324" y="275"/>
                      <a:pt x="299" y="288"/>
                    </a:cubicBezTo>
                    <a:cubicBezTo>
                      <a:pt x="280" y="294"/>
                      <a:pt x="286" y="332"/>
                      <a:pt x="305" y="332"/>
                    </a:cubicBezTo>
                    <a:cubicBezTo>
                      <a:pt x="350" y="340"/>
                      <a:pt x="397" y="343"/>
                      <a:pt x="443" y="343"/>
                    </a:cubicBezTo>
                    <a:cubicBezTo>
                      <a:pt x="476" y="343"/>
                      <a:pt x="509" y="341"/>
                      <a:pt x="540" y="339"/>
                    </a:cubicBezTo>
                    <a:cubicBezTo>
                      <a:pt x="617" y="339"/>
                      <a:pt x="699" y="345"/>
                      <a:pt x="776" y="358"/>
                    </a:cubicBezTo>
                    <a:cubicBezTo>
                      <a:pt x="852" y="364"/>
                      <a:pt x="934" y="377"/>
                      <a:pt x="1011" y="396"/>
                    </a:cubicBezTo>
                    <a:cubicBezTo>
                      <a:pt x="1054" y="406"/>
                      <a:pt x="1123" y="430"/>
                      <a:pt x="1179" y="430"/>
                    </a:cubicBezTo>
                    <a:cubicBezTo>
                      <a:pt x="1197" y="430"/>
                      <a:pt x="1213" y="427"/>
                      <a:pt x="1227" y="421"/>
                    </a:cubicBezTo>
                    <a:cubicBezTo>
                      <a:pt x="1240" y="415"/>
                      <a:pt x="1252" y="396"/>
                      <a:pt x="1246" y="377"/>
                    </a:cubicBezTo>
                    <a:cubicBezTo>
                      <a:pt x="1208" y="339"/>
                      <a:pt x="1163" y="307"/>
                      <a:pt x="1106" y="301"/>
                    </a:cubicBezTo>
                    <a:cubicBezTo>
                      <a:pt x="1043" y="256"/>
                      <a:pt x="966" y="224"/>
                      <a:pt x="890" y="212"/>
                    </a:cubicBezTo>
                    <a:cubicBezTo>
                      <a:pt x="820" y="193"/>
                      <a:pt x="744" y="180"/>
                      <a:pt x="674" y="174"/>
                    </a:cubicBezTo>
                    <a:cubicBezTo>
                      <a:pt x="642" y="148"/>
                      <a:pt x="604" y="135"/>
                      <a:pt x="572" y="129"/>
                    </a:cubicBezTo>
                    <a:cubicBezTo>
                      <a:pt x="521" y="116"/>
                      <a:pt x="477" y="104"/>
                      <a:pt x="432" y="97"/>
                    </a:cubicBezTo>
                    <a:lnTo>
                      <a:pt x="375" y="91"/>
                    </a:lnTo>
                    <a:cubicBezTo>
                      <a:pt x="369" y="85"/>
                      <a:pt x="369" y="85"/>
                      <a:pt x="369" y="85"/>
                    </a:cubicBezTo>
                    <a:cubicBezTo>
                      <a:pt x="277" y="27"/>
                      <a:pt x="170" y="1"/>
                      <a:pt x="6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a:off x="765016" y="1626045"/>
                <a:ext cx="181817" cy="86917"/>
              </a:xfrm>
              <a:custGeom>
                <a:rect b="b" l="l" r="r" t="t"/>
                <a:pathLst>
                  <a:path extrusionOk="0" h="490" w="1025">
                    <a:moveTo>
                      <a:pt x="124" y="1"/>
                    </a:moveTo>
                    <a:cubicBezTo>
                      <a:pt x="82" y="1"/>
                      <a:pt x="46" y="15"/>
                      <a:pt x="26" y="57"/>
                    </a:cubicBezTo>
                    <a:cubicBezTo>
                      <a:pt x="20" y="82"/>
                      <a:pt x="20" y="114"/>
                      <a:pt x="33" y="140"/>
                    </a:cubicBezTo>
                    <a:cubicBezTo>
                      <a:pt x="7" y="146"/>
                      <a:pt x="1" y="184"/>
                      <a:pt x="20" y="197"/>
                    </a:cubicBezTo>
                    <a:cubicBezTo>
                      <a:pt x="90" y="248"/>
                      <a:pt x="160" y="286"/>
                      <a:pt x="242" y="311"/>
                    </a:cubicBezTo>
                    <a:cubicBezTo>
                      <a:pt x="312" y="337"/>
                      <a:pt x="389" y="362"/>
                      <a:pt x="465" y="381"/>
                    </a:cubicBezTo>
                    <a:cubicBezTo>
                      <a:pt x="624" y="432"/>
                      <a:pt x="783" y="464"/>
                      <a:pt x="941" y="489"/>
                    </a:cubicBezTo>
                    <a:cubicBezTo>
                      <a:pt x="992" y="489"/>
                      <a:pt x="1024" y="426"/>
                      <a:pt x="986" y="387"/>
                    </a:cubicBezTo>
                    <a:cubicBezTo>
                      <a:pt x="776" y="248"/>
                      <a:pt x="547" y="133"/>
                      <a:pt x="312" y="51"/>
                    </a:cubicBezTo>
                    <a:cubicBezTo>
                      <a:pt x="266" y="35"/>
                      <a:pt x="189" y="1"/>
                      <a:pt x="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7"/>
              <p:cNvSpPr/>
              <p:nvPr/>
            </p:nvSpPr>
            <p:spPr>
              <a:xfrm>
                <a:off x="49291" y="2276501"/>
                <a:ext cx="160886" cy="396982"/>
              </a:xfrm>
              <a:custGeom>
                <a:rect b="b" l="l" r="r" t="t"/>
                <a:pathLst>
                  <a:path extrusionOk="0" h="2238" w="907">
                    <a:moveTo>
                      <a:pt x="257" y="1"/>
                    </a:moveTo>
                    <a:cubicBezTo>
                      <a:pt x="243" y="1"/>
                      <a:pt x="229" y="11"/>
                      <a:pt x="229" y="25"/>
                    </a:cubicBezTo>
                    <a:cubicBezTo>
                      <a:pt x="223" y="31"/>
                      <a:pt x="223" y="38"/>
                      <a:pt x="223" y="44"/>
                    </a:cubicBezTo>
                    <a:cubicBezTo>
                      <a:pt x="214" y="41"/>
                      <a:pt x="204" y="39"/>
                      <a:pt x="194" y="39"/>
                    </a:cubicBezTo>
                    <a:cubicBezTo>
                      <a:pt x="165" y="39"/>
                      <a:pt x="137" y="54"/>
                      <a:pt x="128" y="82"/>
                    </a:cubicBezTo>
                    <a:cubicBezTo>
                      <a:pt x="32" y="311"/>
                      <a:pt x="1" y="559"/>
                      <a:pt x="45" y="807"/>
                    </a:cubicBezTo>
                    <a:cubicBezTo>
                      <a:pt x="45" y="1004"/>
                      <a:pt x="71" y="1201"/>
                      <a:pt x="128" y="1385"/>
                    </a:cubicBezTo>
                    <a:cubicBezTo>
                      <a:pt x="179" y="1556"/>
                      <a:pt x="261" y="1709"/>
                      <a:pt x="376" y="1842"/>
                    </a:cubicBezTo>
                    <a:cubicBezTo>
                      <a:pt x="471" y="1989"/>
                      <a:pt x="579" y="2116"/>
                      <a:pt x="712" y="2224"/>
                    </a:cubicBezTo>
                    <a:cubicBezTo>
                      <a:pt x="724" y="2233"/>
                      <a:pt x="737" y="2238"/>
                      <a:pt x="750" y="2238"/>
                    </a:cubicBezTo>
                    <a:cubicBezTo>
                      <a:pt x="781" y="2238"/>
                      <a:pt x="810" y="2215"/>
                      <a:pt x="814" y="2179"/>
                    </a:cubicBezTo>
                    <a:cubicBezTo>
                      <a:pt x="819" y="2180"/>
                      <a:pt x="824" y="2181"/>
                      <a:pt x="829" y="2181"/>
                    </a:cubicBezTo>
                    <a:cubicBezTo>
                      <a:pt x="877" y="2181"/>
                      <a:pt x="907" y="2124"/>
                      <a:pt x="878" y="2084"/>
                    </a:cubicBezTo>
                    <a:cubicBezTo>
                      <a:pt x="865" y="2065"/>
                      <a:pt x="859" y="2052"/>
                      <a:pt x="846" y="2039"/>
                    </a:cubicBezTo>
                    <a:cubicBezTo>
                      <a:pt x="859" y="2014"/>
                      <a:pt x="859" y="1982"/>
                      <a:pt x="846" y="1957"/>
                    </a:cubicBezTo>
                    <a:cubicBezTo>
                      <a:pt x="509" y="1404"/>
                      <a:pt x="153" y="768"/>
                      <a:pt x="363" y="101"/>
                    </a:cubicBezTo>
                    <a:cubicBezTo>
                      <a:pt x="374" y="50"/>
                      <a:pt x="340" y="4"/>
                      <a:pt x="291" y="4"/>
                    </a:cubicBezTo>
                    <a:cubicBezTo>
                      <a:pt x="286" y="4"/>
                      <a:pt x="280" y="5"/>
                      <a:pt x="274" y="6"/>
                    </a:cubicBezTo>
                    <a:cubicBezTo>
                      <a:pt x="269" y="2"/>
                      <a:pt x="263" y="1"/>
                      <a:pt x="2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a:off x="664797" y="2463283"/>
                <a:ext cx="115121" cy="193170"/>
              </a:xfrm>
              <a:custGeom>
                <a:rect b="b" l="l" r="r" t="t"/>
                <a:pathLst>
                  <a:path extrusionOk="0" h="1089" w="649">
                    <a:moveTo>
                      <a:pt x="185" y="942"/>
                    </a:moveTo>
                    <a:cubicBezTo>
                      <a:pt x="169" y="958"/>
                      <a:pt x="153" y="969"/>
                      <a:pt x="141" y="969"/>
                    </a:cubicBezTo>
                    <a:cubicBezTo>
                      <a:pt x="138" y="969"/>
                      <a:pt x="136" y="968"/>
                      <a:pt x="134" y="967"/>
                    </a:cubicBezTo>
                    <a:lnTo>
                      <a:pt x="166" y="942"/>
                    </a:lnTo>
                    <a:close/>
                    <a:moveTo>
                      <a:pt x="571" y="1"/>
                    </a:moveTo>
                    <a:cubicBezTo>
                      <a:pt x="541" y="1"/>
                      <a:pt x="511" y="19"/>
                      <a:pt x="502" y="59"/>
                    </a:cubicBezTo>
                    <a:lnTo>
                      <a:pt x="502" y="78"/>
                    </a:lnTo>
                    <a:cubicBezTo>
                      <a:pt x="496" y="84"/>
                      <a:pt x="490" y="90"/>
                      <a:pt x="490" y="97"/>
                    </a:cubicBezTo>
                    <a:cubicBezTo>
                      <a:pt x="464" y="167"/>
                      <a:pt x="445" y="243"/>
                      <a:pt x="432" y="319"/>
                    </a:cubicBezTo>
                    <a:cubicBezTo>
                      <a:pt x="432" y="319"/>
                      <a:pt x="432" y="319"/>
                      <a:pt x="432" y="325"/>
                    </a:cubicBezTo>
                    <a:cubicBezTo>
                      <a:pt x="350" y="484"/>
                      <a:pt x="235" y="637"/>
                      <a:pt x="102" y="764"/>
                    </a:cubicBezTo>
                    <a:cubicBezTo>
                      <a:pt x="96" y="707"/>
                      <a:pt x="96" y="656"/>
                      <a:pt x="89" y="599"/>
                    </a:cubicBezTo>
                    <a:cubicBezTo>
                      <a:pt x="89" y="583"/>
                      <a:pt x="77" y="575"/>
                      <a:pt x="63" y="575"/>
                    </a:cubicBezTo>
                    <a:cubicBezTo>
                      <a:pt x="50" y="575"/>
                      <a:pt x="35" y="583"/>
                      <a:pt x="32" y="599"/>
                    </a:cubicBezTo>
                    <a:cubicBezTo>
                      <a:pt x="19" y="681"/>
                      <a:pt x="13" y="770"/>
                      <a:pt x="13" y="853"/>
                    </a:cubicBezTo>
                    <a:cubicBezTo>
                      <a:pt x="0" y="916"/>
                      <a:pt x="19" y="986"/>
                      <a:pt x="51" y="1044"/>
                    </a:cubicBezTo>
                    <a:cubicBezTo>
                      <a:pt x="79" y="1076"/>
                      <a:pt x="108" y="1089"/>
                      <a:pt x="138" y="1089"/>
                    </a:cubicBezTo>
                    <a:cubicBezTo>
                      <a:pt x="226" y="1089"/>
                      <a:pt x="315" y="978"/>
                      <a:pt x="363" y="916"/>
                    </a:cubicBezTo>
                    <a:cubicBezTo>
                      <a:pt x="528" y="681"/>
                      <a:pt x="629" y="414"/>
                      <a:pt x="649" y="128"/>
                    </a:cubicBezTo>
                    <a:cubicBezTo>
                      <a:pt x="649" y="116"/>
                      <a:pt x="649" y="103"/>
                      <a:pt x="642" y="97"/>
                    </a:cubicBezTo>
                    <a:lnTo>
                      <a:pt x="642" y="78"/>
                    </a:lnTo>
                    <a:cubicBezTo>
                      <a:pt x="646" y="28"/>
                      <a:pt x="608" y="1"/>
                      <a:pt x="5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312522" y="2488648"/>
                <a:ext cx="149356" cy="89046"/>
              </a:xfrm>
              <a:custGeom>
                <a:rect b="b" l="l" r="r" t="t"/>
                <a:pathLst>
                  <a:path extrusionOk="0" h="502" w="842">
                    <a:moveTo>
                      <a:pt x="102" y="1"/>
                    </a:moveTo>
                    <a:cubicBezTo>
                      <a:pt x="50" y="1"/>
                      <a:pt x="0" y="63"/>
                      <a:pt x="42" y="119"/>
                    </a:cubicBezTo>
                    <a:cubicBezTo>
                      <a:pt x="54" y="132"/>
                      <a:pt x="67" y="151"/>
                      <a:pt x="74" y="163"/>
                    </a:cubicBezTo>
                    <a:cubicBezTo>
                      <a:pt x="86" y="176"/>
                      <a:pt x="80" y="176"/>
                      <a:pt x="80" y="182"/>
                    </a:cubicBezTo>
                    <a:cubicBezTo>
                      <a:pt x="105" y="233"/>
                      <a:pt x="131" y="278"/>
                      <a:pt x="163" y="316"/>
                    </a:cubicBezTo>
                    <a:cubicBezTo>
                      <a:pt x="226" y="399"/>
                      <a:pt x="315" y="462"/>
                      <a:pt x="410" y="488"/>
                    </a:cubicBezTo>
                    <a:cubicBezTo>
                      <a:pt x="444" y="497"/>
                      <a:pt x="477" y="502"/>
                      <a:pt x="509" y="502"/>
                    </a:cubicBezTo>
                    <a:cubicBezTo>
                      <a:pt x="669" y="502"/>
                      <a:pt x="810" y="391"/>
                      <a:pt x="836" y="227"/>
                    </a:cubicBezTo>
                    <a:cubicBezTo>
                      <a:pt x="842" y="186"/>
                      <a:pt x="810" y="150"/>
                      <a:pt x="770" y="150"/>
                    </a:cubicBezTo>
                    <a:cubicBezTo>
                      <a:pt x="766" y="150"/>
                      <a:pt x="763" y="150"/>
                      <a:pt x="760" y="151"/>
                    </a:cubicBezTo>
                    <a:cubicBezTo>
                      <a:pt x="681" y="161"/>
                      <a:pt x="594" y="172"/>
                      <a:pt x="508" y="172"/>
                    </a:cubicBezTo>
                    <a:cubicBezTo>
                      <a:pt x="373" y="172"/>
                      <a:pt x="242" y="143"/>
                      <a:pt x="156" y="30"/>
                    </a:cubicBezTo>
                    <a:cubicBezTo>
                      <a:pt x="141" y="9"/>
                      <a:pt x="121" y="1"/>
                      <a:pt x="1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p:nvPr/>
            </p:nvSpPr>
            <p:spPr>
              <a:xfrm>
                <a:off x="328309" y="1767063"/>
                <a:ext cx="401594" cy="235919"/>
              </a:xfrm>
              <a:custGeom>
                <a:rect b="b" l="l" r="r" t="t"/>
                <a:pathLst>
                  <a:path extrusionOk="0" h="1330" w="2264">
                    <a:moveTo>
                      <a:pt x="2092" y="1"/>
                    </a:moveTo>
                    <a:cubicBezTo>
                      <a:pt x="2074" y="1"/>
                      <a:pt x="2056" y="9"/>
                      <a:pt x="2043" y="25"/>
                    </a:cubicBezTo>
                    <a:lnTo>
                      <a:pt x="2024" y="44"/>
                    </a:lnTo>
                    <a:cubicBezTo>
                      <a:pt x="2018" y="39"/>
                      <a:pt x="2010" y="37"/>
                      <a:pt x="2003" y="37"/>
                    </a:cubicBezTo>
                    <a:cubicBezTo>
                      <a:pt x="1989" y="37"/>
                      <a:pt x="1975" y="44"/>
                      <a:pt x="1967" y="56"/>
                    </a:cubicBezTo>
                    <a:lnTo>
                      <a:pt x="1802" y="196"/>
                    </a:lnTo>
                    <a:cubicBezTo>
                      <a:pt x="1815" y="157"/>
                      <a:pt x="1783" y="123"/>
                      <a:pt x="1747" y="123"/>
                    </a:cubicBezTo>
                    <a:cubicBezTo>
                      <a:pt x="1731" y="123"/>
                      <a:pt x="1714" y="130"/>
                      <a:pt x="1700" y="145"/>
                    </a:cubicBezTo>
                    <a:cubicBezTo>
                      <a:pt x="1656" y="202"/>
                      <a:pt x="1611" y="266"/>
                      <a:pt x="1561" y="323"/>
                    </a:cubicBezTo>
                    <a:cubicBezTo>
                      <a:pt x="1561" y="317"/>
                      <a:pt x="1561" y="310"/>
                      <a:pt x="1561" y="310"/>
                    </a:cubicBezTo>
                    <a:cubicBezTo>
                      <a:pt x="1561" y="283"/>
                      <a:pt x="1537" y="262"/>
                      <a:pt x="1515" y="262"/>
                    </a:cubicBezTo>
                    <a:cubicBezTo>
                      <a:pt x="1506" y="262"/>
                      <a:pt x="1498" y="265"/>
                      <a:pt x="1491" y="272"/>
                    </a:cubicBezTo>
                    <a:cubicBezTo>
                      <a:pt x="1421" y="330"/>
                      <a:pt x="1364" y="393"/>
                      <a:pt x="1319" y="469"/>
                    </a:cubicBezTo>
                    <a:cubicBezTo>
                      <a:pt x="1268" y="539"/>
                      <a:pt x="1205" y="603"/>
                      <a:pt x="1141" y="660"/>
                    </a:cubicBezTo>
                    <a:cubicBezTo>
                      <a:pt x="1078" y="717"/>
                      <a:pt x="1008" y="774"/>
                      <a:pt x="938" y="819"/>
                    </a:cubicBezTo>
                    <a:cubicBezTo>
                      <a:pt x="919" y="832"/>
                      <a:pt x="906" y="844"/>
                      <a:pt x="887" y="857"/>
                    </a:cubicBezTo>
                    <a:cubicBezTo>
                      <a:pt x="906" y="832"/>
                      <a:pt x="925" y="800"/>
                      <a:pt x="944" y="774"/>
                    </a:cubicBezTo>
                    <a:cubicBezTo>
                      <a:pt x="982" y="724"/>
                      <a:pt x="1008" y="654"/>
                      <a:pt x="1008" y="590"/>
                    </a:cubicBezTo>
                    <a:cubicBezTo>
                      <a:pt x="1008" y="553"/>
                      <a:pt x="977" y="530"/>
                      <a:pt x="949" y="530"/>
                    </a:cubicBezTo>
                    <a:cubicBezTo>
                      <a:pt x="943" y="530"/>
                      <a:pt x="937" y="531"/>
                      <a:pt x="931" y="533"/>
                    </a:cubicBezTo>
                    <a:cubicBezTo>
                      <a:pt x="900" y="552"/>
                      <a:pt x="874" y="584"/>
                      <a:pt x="862" y="616"/>
                    </a:cubicBezTo>
                    <a:cubicBezTo>
                      <a:pt x="811" y="717"/>
                      <a:pt x="747" y="806"/>
                      <a:pt x="671" y="889"/>
                    </a:cubicBezTo>
                    <a:cubicBezTo>
                      <a:pt x="620" y="940"/>
                      <a:pt x="569" y="978"/>
                      <a:pt x="512" y="1022"/>
                    </a:cubicBezTo>
                    <a:lnTo>
                      <a:pt x="474" y="1054"/>
                    </a:lnTo>
                    <a:lnTo>
                      <a:pt x="480" y="1048"/>
                    </a:lnTo>
                    <a:cubicBezTo>
                      <a:pt x="537" y="984"/>
                      <a:pt x="588" y="914"/>
                      <a:pt x="633" y="838"/>
                    </a:cubicBezTo>
                    <a:cubicBezTo>
                      <a:pt x="652" y="806"/>
                      <a:pt x="671" y="762"/>
                      <a:pt x="690" y="724"/>
                    </a:cubicBezTo>
                    <a:cubicBezTo>
                      <a:pt x="715" y="685"/>
                      <a:pt x="722" y="635"/>
                      <a:pt x="709" y="590"/>
                    </a:cubicBezTo>
                    <a:cubicBezTo>
                      <a:pt x="704" y="576"/>
                      <a:pt x="690" y="566"/>
                      <a:pt x="675" y="566"/>
                    </a:cubicBezTo>
                    <a:cubicBezTo>
                      <a:pt x="669" y="566"/>
                      <a:pt x="663" y="567"/>
                      <a:pt x="658" y="571"/>
                    </a:cubicBezTo>
                    <a:cubicBezTo>
                      <a:pt x="614" y="584"/>
                      <a:pt x="601" y="628"/>
                      <a:pt x="582" y="666"/>
                    </a:cubicBezTo>
                    <a:cubicBezTo>
                      <a:pt x="563" y="711"/>
                      <a:pt x="550" y="736"/>
                      <a:pt x="531" y="774"/>
                    </a:cubicBezTo>
                    <a:cubicBezTo>
                      <a:pt x="493" y="844"/>
                      <a:pt x="448" y="908"/>
                      <a:pt x="398" y="971"/>
                    </a:cubicBezTo>
                    <a:cubicBezTo>
                      <a:pt x="283" y="1086"/>
                      <a:pt x="162" y="1187"/>
                      <a:pt x="23" y="1270"/>
                    </a:cubicBezTo>
                    <a:cubicBezTo>
                      <a:pt x="0" y="1287"/>
                      <a:pt x="13" y="1329"/>
                      <a:pt x="38" y="1329"/>
                    </a:cubicBezTo>
                    <a:cubicBezTo>
                      <a:pt x="41" y="1329"/>
                      <a:pt x="45" y="1329"/>
                      <a:pt x="48" y="1327"/>
                    </a:cubicBezTo>
                    <a:cubicBezTo>
                      <a:pt x="150" y="1295"/>
                      <a:pt x="251" y="1245"/>
                      <a:pt x="334" y="1181"/>
                    </a:cubicBezTo>
                    <a:cubicBezTo>
                      <a:pt x="339" y="1190"/>
                      <a:pt x="347" y="1196"/>
                      <a:pt x="356" y="1196"/>
                    </a:cubicBezTo>
                    <a:cubicBezTo>
                      <a:pt x="359" y="1196"/>
                      <a:pt x="362" y="1196"/>
                      <a:pt x="366" y="1194"/>
                    </a:cubicBezTo>
                    <a:cubicBezTo>
                      <a:pt x="423" y="1181"/>
                      <a:pt x="487" y="1168"/>
                      <a:pt x="544" y="1143"/>
                    </a:cubicBezTo>
                    <a:cubicBezTo>
                      <a:pt x="601" y="1124"/>
                      <a:pt x="652" y="1086"/>
                      <a:pt x="703" y="1048"/>
                    </a:cubicBezTo>
                    <a:lnTo>
                      <a:pt x="722" y="1029"/>
                    </a:lnTo>
                    <a:lnTo>
                      <a:pt x="728" y="1029"/>
                    </a:lnTo>
                    <a:cubicBezTo>
                      <a:pt x="817" y="1010"/>
                      <a:pt x="906" y="978"/>
                      <a:pt x="989" y="933"/>
                    </a:cubicBezTo>
                    <a:cubicBezTo>
                      <a:pt x="1078" y="889"/>
                      <a:pt x="1154" y="838"/>
                      <a:pt x="1230" y="774"/>
                    </a:cubicBezTo>
                    <a:cubicBezTo>
                      <a:pt x="1275" y="736"/>
                      <a:pt x="1319" y="692"/>
                      <a:pt x="1364" y="647"/>
                    </a:cubicBezTo>
                    <a:cubicBezTo>
                      <a:pt x="1453" y="584"/>
                      <a:pt x="1535" y="507"/>
                      <a:pt x="1611" y="431"/>
                    </a:cubicBezTo>
                    <a:cubicBezTo>
                      <a:pt x="1619" y="451"/>
                      <a:pt x="1640" y="464"/>
                      <a:pt x="1662" y="464"/>
                    </a:cubicBezTo>
                    <a:cubicBezTo>
                      <a:pt x="1675" y="464"/>
                      <a:pt x="1689" y="460"/>
                      <a:pt x="1700" y="450"/>
                    </a:cubicBezTo>
                    <a:lnTo>
                      <a:pt x="1910" y="272"/>
                    </a:lnTo>
                    <a:cubicBezTo>
                      <a:pt x="1920" y="279"/>
                      <a:pt x="1932" y="282"/>
                      <a:pt x="1945" y="282"/>
                    </a:cubicBezTo>
                    <a:cubicBezTo>
                      <a:pt x="1958" y="282"/>
                      <a:pt x="1970" y="279"/>
                      <a:pt x="1980" y="272"/>
                    </a:cubicBezTo>
                    <a:cubicBezTo>
                      <a:pt x="2012" y="247"/>
                      <a:pt x="2037" y="222"/>
                      <a:pt x="2063" y="196"/>
                    </a:cubicBezTo>
                    <a:cubicBezTo>
                      <a:pt x="2075" y="202"/>
                      <a:pt x="2088" y="206"/>
                      <a:pt x="2100" y="206"/>
                    </a:cubicBezTo>
                    <a:cubicBezTo>
                      <a:pt x="2112" y="206"/>
                      <a:pt x="2123" y="202"/>
                      <a:pt x="2132" y="196"/>
                    </a:cubicBezTo>
                    <a:lnTo>
                      <a:pt x="2215" y="139"/>
                    </a:lnTo>
                    <a:cubicBezTo>
                      <a:pt x="2264" y="90"/>
                      <a:pt x="2225" y="18"/>
                      <a:pt x="2172" y="18"/>
                    </a:cubicBezTo>
                    <a:cubicBezTo>
                      <a:pt x="2164" y="18"/>
                      <a:pt x="2154" y="20"/>
                      <a:pt x="2145" y="25"/>
                    </a:cubicBezTo>
                    <a:cubicBezTo>
                      <a:pt x="2129" y="9"/>
                      <a:pt x="2110" y="1"/>
                      <a:pt x="20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7"/>
              <p:cNvSpPr/>
              <p:nvPr/>
            </p:nvSpPr>
            <p:spPr>
              <a:xfrm>
                <a:off x="350304" y="2798710"/>
                <a:ext cx="74501" cy="74146"/>
              </a:xfrm>
              <a:custGeom>
                <a:rect b="b" l="l" r="r" t="t"/>
                <a:pathLst>
                  <a:path extrusionOk="0" h="418" w="420">
                    <a:moveTo>
                      <a:pt x="308" y="1"/>
                    </a:moveTo>
                    <a:cubicBezTo>
                      <a:pt x="292" y="1"/>
                      <a:pt x="274" y="8"/>
                      <a:pt x="261" y="23"/>
                    </a:cubicBezTo>
                    <a:lnTo>
                      <a:pt x="178" y="131"/>
                    </a:lnTo>
                    <a:lnTo>
                      <a:pt x="147" y="131"/>
                    </a:lnTo>
                    <a:cubicBezTo>
                      <a:pt x="144" y="131"/>
                      <a:pt x="139" y="130"/>
                      <a:pt x="136" y="129"/>
                    </a:cubicBezTo>
                    <a:lnTo>
                      <a:pt x="136" y="129"/>
                    </a:lnTo>
                    <a:cubicBezTo>
                      <a:pt x="130" y="127"/>
                      <a:pt x="125" y="126"/>
                      <a:pt x="119" y="126"/>
                    </a:cubicBezTo>
                    <a:cubicBezTo>
                      <a:pt x="99" y="126"/>
                      <a:pt x="80" y="138"/>
                      <a:pt x="70" y="157"/>
                    </a:cubicBezTo>
                    <a:cubicBezTo>
                      <a:pt x="61" y="152"/>
                      <a:pt x="52" y="148"/>
                      <a:pt x="43" y="148"/>
                    </a:cubicBezTo>
                    <a:cubicBezTo>
                      <a:pt x="40" y="148"/>
                      <a:pt x="36" y="148"/>
                      <a:pt x="32" y="150"/>
                    </a:cubicBezTo>
                    <a:cubicBezTo>
                      <a:pt x="13" y="150"/>
                      <a:pt x="0" y="169"/>
                      <a:pt x="0" y="188"/>
                    </a:cubicBezTo>
                    <a:cubicBezTo>
                      <a:pt x="7" y="246"/>
                      <a:pt x="38" y="290"/>
                      <a:pt x="83" y="322"/>
                    </a:cubicBezTo>
                    <a:lnTo>
                      <a:pt x="96" y="328"/>
                    </a:lnTo>
                    <a:cubicBezTo>
                      <a:pt x="124" y="368"/>
                      <a:pt x="168" y="393"/>
                      <a:pt x="214" y="393"/>
                    </a:cubicBezTo>
                    <a:cubicBezTo>
                      <a:pt x="219" y="393"/>
                      <a:pt x="224" y="392"/>
                      <a:pt x="229" y="392"/>
                    </a:cubicBezTo>
                    <a:lnTo>
                      <a:pt x="242" y="392"/>
                    </a:lnTo>
                    <a:cubicBezTo>
                      <a:pt x="255" y="404"/>
                      <a:pt x="274" y="411"/>
                      <a:pt x="293" y="417"/>
                    </a:cubicBezTo>
                    <a:cubicBezTo>
                      <a:pt x="356" y="417"/>
                      <a:pt x="413" y="373"/>
                      <a:pt x="420" y="303"/>
                    </a:cubicBezTo>
                    <a:cubicBezTo>
                      <a:pt x="420" y="265"/>
                      <a:pt x="407" y="227"/>
                      <a:pt x="382" y="201"/>
                    </a:cubicBezTo>
                    <a:cubicBezTo>
                      <a:pt x="382" y="195"/>
                      <a:pt x="382" y="188"/>
                      <a:pt x="382" y="182"/>
                    </a:cubicBezTo>
                    <a:cubicBezTo>
                      <a:pt x="388" y="144"/>
                      <a:pt x="382" y="106"/>
                      <a:pt x="369" y="74"/>
                    </a:cubicBezTo>
                    <a:cubicBezTo>
                      <a:pt x="369" y="68"/>
                      <a:pt x="369" y="68"/>
                      <a:pt x="363" y="61"/>
                    </a:cubicBezTo>
                    <a:cubicBezTo>
                      <a:pt x="367" y="24"/>
                      <a:pt x="339" y="1"/>
                      <a:pt x="30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7"/>
              <p:cNvSpPr/>
              <p:nvPr/>
            </p:nvSpPr>
            <p:spPr>
              <a:xfrm>
                <a:off x="447153" y="2883498"/>
                <a:ext cx="105010" cy="72195"/>
              </a:xfrm>
              <a:custGeom>
                <a:rect b="b" l="l" r="r" t="t"/>
                <a:pathLst>
                  <a:path extrusionOk="0" h="407" w="592">
                    <a:moveTo>
                      <a:pt x="518" y="1"/>
                    </a:moveTo>
                    <a:cubicBezTo>
                      <a:pt x="498" y="1"/>
                      <a:pt x="479" y="11"/>
                      <a:pt x="465" y="28"/>
                    </a:cubicBezTo>
                    <a:cubicBezTo>
                      <a:pt x="414" y="79"/>
                      <a:pt x="350" y="111"/>
                      <a:pt x="280" y="130"/>
                    </a:cubicBezTo>
                    <a:cubicBezTo>
                      <a:pt x="211" y="136"/>
                      <a:pt x="147" y="143"/>
                      <a:pt x="77" y="162"/>
                    </a:cubicBezTo>
                    <a:cubicBezTo>
                      <a:pt x="71" y="149"/>
                      <a:pt x="64" y="130"/>
                      <a:pt x="58" y="111"/>
                    </a:cubicBezTo>
                    <a:cubicBezTo>
                      <a:pt x="53" y="101"/>
                      <a:pt x="45" y="97"/>
                      <a:pt x="37" y="97"/>
                    </a:cubicBezTo>
                    <a:cubicBezTo>
                      <a:pt x="22" y="97"/>
                      <a:pt x="7" y="110"/>
                      <a:pt x="7" y="130"/>
                    </a:cubicBezTo>
                    <a:cubicBezTo>
                      <a:pt x="7" y="155"/>
                      <a:pt x="7" y="187"/>
                      <a:pt x="14" y="212"/>
                    </a:cubicBezTo>
                    <a:cubicBezTo>
                      <a:pt x="14" y="219"/>
                      <a:pt x="14" y="225"/>
                      <a:pt x="20" y="232"/>
                    </a:cubicBezTo>
                    <a:cubicBezTo>
                      <a:pt x="1" y="295"/>
                      <a:pt x="33" y="365"/>
                      <a:pt x="90" y="390"/>
                    </a:cubicBezTo>
                    <a:cubicBezTo>
                      <a:pt x="112" y="402"/>
                      <a:pt x="135" y="406"/>
                      <a:pt x="158" y="406"/>
                    </a:cubicBezTo>
                    <a:cubicBezTo>
                      <a:pt x="225" y="406"/>
                      <a:pt x="292" y="365"/>
                      <a:pt x="344" y="327"/>
                    </a:cubicBezTo>
                    <a:cubicBezTo>
                      <a:pt x="401" y="282"/>
                      <a:pt x="458" y="225"/>
                      <a:pt x="503" y="168"/>
                    </a:cubicBezTo>
                    <a:cubicBezTo>
                      <a:pt x="522" y="155"/>
                      <a:pt x="541" y="136"/>
                      <a:pt x="560" y="123"/>
                    </a:cubicBezTo>
                    <a:cubicBezTo>
                      <a:pt x="592" y="98"/>
                      <a:pt x="592" y="47"/>
                      <a:pt x="560" y="22"/>
                    </a:cubicBezTo>
                    <a:cubicBezTo>
                      <a:pt x="549" y="7"/>
                      <a:pt x="533" y="1"/>
                      <a:pt x="51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415579" y="3087486"/>
                <a:ext cx="150775" cy="89046"/>
              </a:xfrm>
              <a:custGeom>
                <a:rect b="b" l="l" r="r" t="t"/>
                <a:pathLst>
                  <a:path extrusionOk="0" h="502" w="850">
                    <a:moveTo>
                      <a:pt x="759" y="1"/>
                    </a:moveTo>
                    <a:cubicBezTo>
                      <a:pt x="745" y="1"/>
                      <a:pt x="731" y="5"/>
                      <a:pt x="719" y="16"/>
                    </a:cubicBezTo>
                    <a:cubicBezTo>
                      <a:pt x="706" y="28"/>
                      <a:pt x="694" y="41"/>
                      <a:pt x="675" y="54"/>
                    </a:cubicBezTo>
                    <a:cubicBezTo>
                      <a:pt x="662" y="54"/>
                      <a:pt x="649" y="54"/>
                      <a:pt x="636" y="67"/>
                    </a:cubicBezTo>
                    <a:cubicBezTo>
                      <a:pt x="611" y="86"/>
                      <a:pt x="586" y="111"/>
                      <a:pt x="560" y="130"/>
                    </a:cubicBezTo>
                    <a:cubicBezTo>
                      <a:pt x="509" y="155"/>
                      <a:pt x="465" y="181"/>
                      <a:pt x="420" y="200"/>
                    </a:cubicBezTo>
                    <a:cubicBezTo>
                      <a:pt x="374" y="218"/>
                      <a:pt x="302" y="245"/>
                      <a:pt x="244" y="245"/>
                    </a:cubicBezTo>
                    <a:cubicBezTo>
                      <a:pt x="197" y="245"/>
                      <a:pt x="158" y="228"/>
                      <a:pt x="147" y="175"/>
                    </a:cubicBezTo>
                    <a:cubicBezTo>
                      <a:pt x="140" y="155"/>
                      <a:pt x="125" y="145"/>
                      <a:pt x="110" y="145"/>
                    </a:cubicBezTo>
                    <a:cubicBezTo>
                      <a:pt x="97" y="145"/>
                      <a:pt x="83" y="153"/>
                      <a:pt x="77" y="168"/>
                    </a:cubicBezTo>
                    <a:cubicBezTo>
                      <a:pt x="71" y="181"/>
                      <a:pt x="64" y="194"/>
                      <a:pt x="64" y="206"/>
                    </a:cubicBezTo>
                    <a:cubicBezTo>
                      <a:pt x="52" y="213"/>
                      <a:pt x="39" y="225"/>
                      <a:pt x="33" y="244"/>
                    </a:cubicBezTo>
                    <a:cubicBezTo>
                      <a:pt x="1" y="340"/>
                      <a:pt x="45" y="441"/>
                      <a:pt x="141" y="480"/>
                    </a:cubicBezTo>
                    <a:cubicBezTo>
                      <a:pt x="176" y="495"/>
                      <a:pt x="214" y="502"/>
                      <a:pt x="252" y="502"/>
                    </a:cubicBezTo>
                    <a:cubicBezTo>
                      <a:pt x="311" y="502"/>
                      <a:pt x="370" y="485"/>
                      <a:pt x="420" y="454"/>
                    </a:cubicBezTo>
                    <a:cubicBezTo>
                      <a:pt x="586" y="372"/>
                      <a:pt x="725" y="251"/>
                      <a:pt x="821" y="98"/>
                    </a:cubicBezTo>
                    <a:cubicBezTo>
                      <a:pt x="850" y="50"/>
                      <a:pt x="804" y="1"/>
                      <a:pt x="75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7"/>
              <p:cNvSpPr/>
              <p:nvPr/>
            </p:nvSpPr>
            <p:spPr>
              <a:xfrm>
                <a:off x="501253" y="3253870"/>
                <a:ext cx="128602" cy="122039"/>
              </a:xfrm>
              <a:custGeom>
                <a:rect b="b" l="l" r="r" t="t"/>
                <a:pathLst>
                  <a:path extrusionOk="0" h="688" w="725">
                    <a:moveTo>
                      <a:pt x="647" y="1"/>
                    </a:moveTo>
                    <a:cubicBezTo>
                      <a:pt x="631" y="1"/>
                      <a:pt x="616" y="8"/>
                      <a:pt x="605" y="25"/>
                    </a:cubicBezTo>
                    <a:cubicBezTo>
                      <a:pt x="541" y="120"/>
                      <a:pt x="458" y="209"/>
                      <a:pt x="376" y="279"/>
                    </a:cubicBezTo>
                    <a:cubicBezTo>
                      <a:pt x="331" y="317"/>
                      <a:pt x="287" y="349"/>
                      <a:pt x="236" y="374"/>
                    </a:cubicBezTo>
                    <a:lnTo>
                      <a:pt x="223" y="380"/>
                    </a:lnTo>
                    <a:cubicBezTo>
                      <a:pt x="207" y="377"/>
                      <a:pt x="192" y="376"/>
                      <a:pt x="176" y="376"/>
                    </a:cubicBezTo>
                    <a:cubicBezTo>
                      <a:pt x="161" y="376"/>
                      <a:pt x="147" y="377"/>
                      <a:pt x="134" y="380"/>
                    </a:cubicBezTo>
                    <a:cubicBezTo>
                      <a:pt x="128" y="374"/>
                      <a:pt x="122" y="368"/>
                      <a:pt x="122" y="355"/>
                    </a:cubicBezTo>
                    <a:cubicBezTo>
                      <a:pt x="118" y="345"/>
                      <a:pt x="108" y="338"/>
                      <a:pt x="97" y="338"/>
                    </a:cubicBezTo>
                    <a:cubicBezTo>
                      <a:pt x="89" y="338"/>
                      <a:pt x="80" y="343"/>
                      <a:pt x="77" y="355"/>
                    </a:cubicBezTo>
                    <a:cubicBezTo>
                      <a:pt x="71" y="374"/>
                      <a:pt x="71" y="393"/>
                      <a:pt x="77" y="412"/>
                    </a:cubicBezTo>
                    <a:cubicBezTo>
                      <a:pt x="58" y="425"/>
                      <a:pt x="45" y="444"/>
                      <a:pt x="33" y="469"/>
                    </a:cubicBezTo>
                    <a:cubicBezTo>
                      <a:pt x="1" y="565"/>
                      <a:pt x="58" y="666"/>
                      <a:pt x="153" y="685"/>
                    </a:cubicBezTo>
                    <a:cubicBezTo>
                      <a:pt x="161" y="687"/>
                      <a:pt x="169" y="687"/>
                      <a:pt x="176" y="687"/>
                    </a:cubicBezTo>
                    <a:cubicBezTo>
                      <a:pt x="255" y="687"/>
                      <a:pt x="320" y="627"/>
                      <a:pt x="331" y="546"/>
                    </a:cubicBezTo>
                    <a:lnTo>
                      <a:pt x="389" y="495"/>
                    </a:lnTo>
                    <a:cubicBezTo>
                      <a:pt x="528" y="387"/>
                      <a:pt x="636" y="247"/>
                      <a:pt x="706" y="88"/>
                    </a:cubicBezTo>
                    <a:cubicBezTo>
                      <a:pt x="724" y="43"/>
                      <a:pt x="685" y="1"/>
                      <a:pt x="64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7"/>
              <p:cNvSpPr/>
              <p:nvPr/>
            </p:nvSpPr>
            <p:spPr>
              <a:xfrm>
                <a:off x="241393" y="2424082"/>
                <a:ext cx="36896" cy="43813"/>
              </a:xfrm>
              <a:custGeom>
                <a:rect b="b" l="l" r="r" t="t"/>
                <a:pathLst>
                  <a:path extrusionOk="0" h="247" w="208">
                    <a:moveTo>
                      <a:pt x="30" y="1"/>
                    </a:moveTo>
                    <a:cubicBezTo>
                      <a:pt x="16" y="1"/>
                      <a:pt x="0" y="15"/>
                      <a:pt x="4" y="32"/>
                    </a:cubicBezTo>
                    <a:cubicBezTo>
                      <a:pt x="23" y="76"/>
                      <a:pt x="42" y="121"/>
                      <a:pt x="74" y="159"/>
                    </a:cubicBezTo>
                    <a:cubicBezTo>
                      <a:pt x="87" y="178"/>
                      <a:pt x="100" y="197"/>
                      <a:pt x="119" y="210"/>
                    </a:cubicBezTo>
                    <a:lnTo>
                      <a:pt x="144" y="229"/>
                    </a:lnTo>
                    <a:lnTo>
                      <a:pt x="163" y="241"/>
                    </a:lnTo>
                    <a:cubicBezTo>
                      <a:pt x="166" y="245"/>
                      <a:pt x="170" y="246"/>
                      <a:pt x="173" y="246"/>
                    </a:cubicBezTo>
                    <a:cubicBezTo>
                      <a:pt x="177" y="246"/>
                      <a:pt x="182" y="245"/>
                      <a:pt x="189" y="241"/>
                    </a:cubicBezTo>
                    <a:cubicBezTo>
                      <a:pt x="195" y="241"/>
                      <a:pt x="208" y="229"/>
                      <a:pt x="201" y="222"/>
                    </a:cubicBezTo>
                    <a:cubicBezTo>
                      <a:pt x="201" y="216"/>
                      <a:pt x="201" y="210"/>
                      <a:pt x="201" y="203"/>
                    </a:cubicBezTo>
                    <a:cubicBezTo>
                      <a:pt x="195" y="197"/>
                      <a:pt x="189" y="191"/>
                      <a:pt x="182" y="184"/>
                    </a:cubicBezTo>
                    <a:cubicBezTo>
                      <a:pt x="176" y="178"/>
                      <a:pt x="170" y="172"/>
                      <a:pt x="163" y="165"/>
                    </a:cubicBezTo>
                    <a:cubicBezTo>
                      <a:pt x="163" y="165"/>
                      <a:pt x="163" y="165"/>
                      <a:pt x="157" y="159"/>
                    </a:cubicBezTo>
                    <a:lnTo>
                      <a:pt x="150" y="152"/>
                    </a:lnTo>
                    <a:lnTo>
                      <a:pt x="138" y="146"/>
                    </a:lnTo>
                    <a:lnTo>
                      <a:pt x="119" y="121"/>
                    </a:lnTo>
                    <a:cubicBezTo>
                      <a:pt x="93" y="89"/>
                      <a:pt x="68" y="51"/>
                      <a:pt x="49" y="13"/>
                    </a:cubicBezTo>
                    <a:cubicBezTo>
                      <a:pt x="45" y="4"/>
                      <a:pt x="37" y="1"/>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7"/>
              <p:cNvSpPr/>
              <p:nvPr/>
            </p:nvSpPr>
            <p:spPr>
              <a:xfrm>
                <a:off x="213899" y="2410423"/>
                <a:ext cx="74501" cy="105010"/>
              </a:xfrm>
              <a:custGeom>
                <a:rect b="b" l="l" r="r" t="t"/>
                <a:pathLst>
                  <a:path extrusionOk="0" h="592" w="420">
                    <a:moveTo>
                      <a:pt x="38" y="1"/>
                    </a:moveTo>
                    <a:cubicBezTo>
                      <a:pt x="27" y="1"/>
                      <a:pt x="16" y="7"/>
                      <a:pt x="13" y="20"/>
                    </a:cubicBezTo>
                    <a:cubicBezTo>
                      <a:pt x="0" y="141"/>
                      <a:pt x="32" y="255"/>
                      <a:pt x="96" y="357"/>
                    </a:cubicBezTo>
                    <a:cubicBezTo>
                      <a:pt x="121" y="407"/>
                      <a:pt x="159" y="452"/>
                      <a:pt x="204" y="490"/>
                    </a:cubicBezTo>
                    <a:cubicBezTo>
                      <a:pt x="223" y="509"/>
                      <a:pt x="242" y="528"/>
                      <a:pt x="261" y="547"/>
                    </a:cubicBezTo>
                    <a:cubicBezTo>
                      <a:pt x="286" y="566"/>
                      <a:pt x="318" y="585"/>
                      <a:pt x="356" y="592"/>
                    </a:cubicBezTo>
                    <a:cubicBezTo>
                      <a:pt x="394" y="592"/>
                      <a:pt x="420" y="547"/>
                      <a:pt x="394" y="515"/>
                    </a:cubicBezTo>
                    <a:cubicBezTo>
                      <a:pt x="375" y="490"/>
                      <a:pt x="356" y="471"/>
                      <a:pt x="331" y="458"/>
                    </a:cubicBezTo>
                    <a:cubicBezTo>
                      <a:pt x="312" y="446"/>
                      <a:pt x="293" y="433"/>
                      <a:pt x="274" y="414"/>
                    </a:cubicBezTo>
                    <a:cubicBezTo>
                      <a:pt x="236" y="382"/>
                      <a:pt x="204" y="344"/>
                      <a:pt x="172" y="299"/>
                    </a:cubicBezTo>
                    <a:cubicBezTo>
                      <a:pt x="121" y="217"/>
                      <a:pt x="83" y="121"/>
                      <a:pt x="58" y="20"/>
                    </a:cubicBezTo>
                    <a:cubicBezTo>
                      <a:pt x="58" y="7"/>
                      <a:pt x="48" y="1"/>
                      <a:pt x="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7"/>
              <p:cNvSpPr/>
              <p:nvPr/>
            </p:nvSpPr>
            <p:spPr>
              <a:xfrm>
                <a:off x="567770" y="2436321"/>
                <a:ext cx="23947" cy="21641"/>
              </a:xfrm>
              <a:custGeom>
                <a:rect b="b" l="l" r="r" t="t"/>
                <a:pathLst>
                  <a:path extrusionOk="0" h="122" w="135">
                    <a:moveTo>
                      <a:pt x="103" y="1"/>
                    </a:moveTo>
                    <a:cubicBezTo>
                      <a:pt x="96" y="7"/>
                      <a:pt x="90" y="7"/>
                      <a:pt x="83" y="14"/>
                    </a:cubicBezTo>
                    <a:cubicBezTo>
                      <a:pt x="71" y="14"/>
                      <a:pt x="64" y="20"/>
                      <a:pt x="58" y="33"/>
                    </a:cubicBezTo>
                    <a:lnTo>
                      <a:pt x="20" y="64"/>
                    </a:lnTo>
                    <a:cubicBezTo>
                      <a:pt x="7" y="71"/>
                      <a:pt x="7" y="77"/>
                      <a:pt x="7" y="83"/>
                    </a:cubicBezTo>
                    <a:cubicBezTo>
                      <a:pt x="1" y="96"/>
                      <a:pt x="7" y="103"/>
                      <a:pt x="14" y="109"/>
                    </a:cubicBezTo>
                    <a:cubicBezTo>
                      <a:pt x="14" y="115"/>
                      <a:pt x="26" y="122"/>
                      <a:pt x="33" y="122"/>
                    </a:cubicBezTo>
                    <a:cubicBezTo>
                      <a:pt x="39" y="122"/>
                      <a:pt x="52" y="122"/>
                      <a:pt x="58" y="115"/>
                    </a:cubicBezTo>
                    <a:lnTo>
                      <a:pt x="96" y="77"/>
                    </a:lnTo>
                    <a:lnTo>
                      <a:pt x="103" y="71"/>
                    </a:lnTo>
                    <a:cubicBezTo>
                      <a:pt x="109" y="64"/>
                      <a:pt x="115" y="64"/>
                      <a:pt x="122" y="58"/>
                    </a:cubicBezTo>
                    <a:cubicBezTo>
                      <a:pt x="122" y="52"/>
                      <a:pt x="128" y="39"/>
                      <a:pt x="134" y="33"/>
                    </a:cubicBezTo>
                    <a:cubicBezTo>
                      <a:pt x="134" y="20"/>
                      <a:pt x="134" y="14"/>
                      <a:pt x="128" y="7"/>
                    </a:cubicBezTo>
                    <a:cubicBezTo>
                      <a:pt x="122" y="1"/>
                      <a:pt x="115"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532827" y="2434547"/>
                <a:ext cx="103946" cy="80886"/>
              </a:xfrm>
              <a:custGeom>
                <a:rect b="b" l="l" r="r" t="t"/>
                <a:pathLst>
                  <a:path extrusionOk="0" h="456" w="586">
                    <a:moveTo>
                      <a:pt x="525" y="0"/>
                    </a:moveTo>
                    <a:cubicBezTo>
                      <a:pt x="515" y="0"/>
                      <a:pt x="506" y="4"/>
                      <a:pt x="497" y="11"/>
                    </a:cubicBezTo>
                    <a:cubicBezTo>
                      <a:pt x="471" y="49"/>
                      <a:pt x="446" y="87"/>
                      <a:pt x="439" y="132"/>
                    </a:cubicBezTo>
                    <a:cubicBezTo>
                      <a:pt x="427" y="163"/>
                      <a:pt x="414" y="195"/>
                      <a:pt x="395" y="227"/>
                    </a:cubicBezTo>
                    <a:cubicBezTo>
                      <a:pt x="369" y="284"/>
                      <a:pt x="312" y="329"/>
                      <a:pt x="255" y="341"/>
                    </a:cubicBezTo>
                    <a:cubicBezTo>
                      <a:pt x="245" y="344"/>
                      <a:pt x="235" y="345"/>
                      <a:pt x="226" y="345"/>
                    </a:cubicBezTo>
                    <a:cubicBezTo>
                      <a:pt x="179" y="345"/>
                      <a:pt x="136" y="320"/>
                      <a:pt x="115" y="278"/>
                    </a:cubicBezTo>
                    <a:cubicBezTo>
                      <a:pt x="83" y="221"/>
                      <a:pt x="64" y="157"/>
                      <a:pt x="64" y="93"/>
                    </a:cubicBezTo>
                    <a:cubicBezTo>
                      <a:pt x="64" y="75"/>
                      <a:pt x="51" y="67"/>
                      <a:pt x="38" y="67"/>
                    </a:cubicBezTo>
                    <a:cubicBezTo>
                      <a:pt x="23" y="67"/>
                      <a:pt x="7" y="77"/>
                      <a:pt x="7" y="93"/>
                    </a:cubicBezTo>
                    <a:cubicBezTo>
                      <a:pt x="1" y="221"/>
                      <a:pt x="14" y="367"/>
                      <a:pt x="141" y="430"/>
                    </a:cubicBezTo>
                    <a:cubicBezTo>
                      <a:pt x="170" y="448"/>
                      <a:pt x="203" y="455"/>
                      <a:pt x="236" y="455"/>
                    </a:cubicBezTo>
                    <a:cubicBezTo>
                      <a:pt x="337" y="455"/>
                      <a:pt x="444" y="385"/>
                      <a:pt x="497" y="303"/>
                    </a:cubicBezTo>
                    <a:cubicBezTo>
                      <a:pt x="522" y="265"/>
                      <a:pt x="541" y="221"/>
                      <a:pt x="554" y="182"/>
                    </a:cubicBezTo>
                    <a:cubicBezTo>
                      <a:pt x="573" y="138"/>
                      <a:pt x="585" y="93"/>
                      <a:pt x="579" y="43"/>
                    </a:cubicBezTo>
                    <a:cubicBezTo>
                      <a:pt x="570" y="20"/>
                      <a:pt x="548"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7"/>
              <p:cNvSpPr/>
              <p:nvPr/>
            </p:nvSpPr>
            <p:spPr>
              <a:xfrm>
                <a:off x="739119" y="2359693"/>
                <a:ext cx="14900" cy="50909"/>
              </a:xfrm>
              <a:custGeom>
                <a:rect b="b" l="l" r="r" t="t"/>
                <a:pathLst>
                  <a:path extrusionOk="0" h="287" w="84">
                    <a:moveTo>
                      <a:pt x="52" y="0"/>
                    </a:moveTo>
                    <a:cubicBezTo>
                      <a:pt x="47" y="0"/>
                      <a:pt x="41" y="2"/>
                      <a:pt x="39" y="7"/>
                    </a:cubicBezTo>
                    <a:cubicBezTo>
                      <a:pt x="33" y="20"/>
                      <a:pt x="26" y="33"/>
                      <a:pt x="20" y="45"/>
                    </a:cubicBezTo>
                    <a:cubicBezTo>
                      <a:pt x="20" y="52"/>
                      <a:pt x="20" y="58"/>
                      <a:pt x="20" y="71"/>
                    </a:cubicBezTo>
                    <a:cubicBezTo>
                      <a:pt x="13" y="77"/>
                      <a:pt x="13" y="109"/>
                      <a:pt x="13" y="128"/>
                    </a:cubicBezTo>
                    <a:cubicBezTo>
                      <a:pt x="13" y="172"/>
                      <a:pt x="7" y="210"/>
                      <a:pt x="1" y="249"/>
                    </a:cubicBezTo>
                    <a:cubicBezTo>
                      <a:pt x="1" y="268"/>
                      <a:pt x="13" y="280"/>
                      <a:pt x="26" y="287"/>
                    </a:cubicBezTo>
                    <a:cubicBezTo>
                      <a:pt x="45" y="287"/>
                      <a:pt x="58" y="274"/>
                      <a:pt x="58" y="261"/>
                    </a:cubicBezTo>
                    <a:cubicBezTo>
                      <a:pt x="64" y="217"/>
                      <a:pt x="71" y="179"/>
                      <a:pt x="77" y="141"/>
                    </a:cubicBezTo>
                    <a:cubicBezTo>
                      <a:pt x="83" y="121"/>
                      <a:pt x="83" y="102"/>
                      <a:pt x="83" y="77"/>
                    </a:cubicBezTo>
                    <a:lnTo>
                      <a:pt x="83" y="52"/>
                    </a:lnTo>
                    <a:cubicBezTo>
                      <a:pt x="83" y="39"/>
                      <a:pt x="77" y="26"/>
                      <a:pt x="77" y="13"/>
                    </a:cubicBezTo>
                    <a:cubicBezTo>
                      <a:pt x="73" y="6"/>
                      <a:pt x="62" y="0"/>
                      <a:pt x="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747988" y="2332199"/>
                <a:ext cx="44346" cy="130376"/>
              </a:xfrm>
              <a:custGeom>
                <a:rect b="b" l="l" r="r" t="t"/>
                <a:pathLst>
                  <a:path extrusionOk="0" h="735" w="250">
                    <a:moveTo>
                      <a:pt x="143" y="1"/>
                    </a:moveTo>
                    <a:cubicBezTo>
                      <a:pt x="134" y="1"/>
                      <a:pt x="127" y="5"/>
                      <a:pt x="122" y="10"/>
                    </a:cubicBezTo>
                    <a:cubicBezTo>
                      <a:pt x="129" y="6"/>
                      <a:pt x="132" y="5"/>
                      <a:pt x="133" y="5"/>
                    </a:cubicBezTo>
                    <a:lnTo>
                      <a:pt x="133" y="5"/>
                    </a:lnTo>
                    <a:cubicBezTo>
                      <a:pt x="133" y="5"/>
                      <a:pt x="132" y="6"/>
                      <a:pt x="129" y="10"/>
                    </a:cubicBezTo>
                    <a:lnTo>
                      <a:pt x="116" y="16"/>
                    </a:lnTo>
                    <a:cubicBezTo>
                      <a:pt x="97" y="29"/>
                      <a:pt x="91" y="54"/>
                      <a:pt x="97" y="73"/>
                    </a:cubicBezTo>
                    <a:cubicBezTo>
                      <a:pt x="103" y="124"/>
                      <a:pt x="116" y="175"/>
                      <a:pt x="122" y="232"/>
                    </a:cubicBezTo>
                    <a:cubicBezTo>
                      <a:pt x="129" y="391"/>
                      <a:pt x="91" y="550"/>
                      <a:pt x="14" y="690"/>
                    </a:cubicBezTo>
                    <a:cubicBezTo>
                      <a:pt x="1" y="712"/>
                      <a:pt x="25" y="734"/>
                      <a:pt x="48" y="734"/>
                    </a:cubicBezTo>
                    <a:cubicBezTo>
                      <a:pt x="57" y="734"/>
                      <a:pt x="66" y="731"/>
                      <a:pt x="71" y="721"/>
                    </a:cubicBezTo>
                    <a:cubicBezTo>
                      <a:pt x="148" y="626"/>
                      <a:pt x="199" y="518"/>
                      <a:pt x="224" y="397"/>
                    </a:cubicBezTo>
                    <a:cubicBezTo>
                      <a:pt x="249" y="276"/>
                      <a:pt x="243" y="156"/>
                      <a:pt x="205" y="35"/>
                    </a:cubicBezTo>
                    <a:cubicBezTo>
                      <a:pt x="199" y="16"/>
                      <a:pt x="180" y="3"/>
                      <a:pt x="160" y="3"/>
                    </a:cubicBezTo>
                    <a:lnTo>
                      <a:pt x="154" y="3"/>
                    </a:lnTo>
                    <a:cubicBezTo>
                      <a:pt x="150" y="1"/>
                      <a:pt x="147" y="1"/>
                      <a:pt x="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p:nvPr/>
            </p:nvSpPr>
            <p:spPr>
              <a:xfrm>
                <a:off x="406710" y="2225238"/>
                <a:ext cx="63148" cy="71308"/>
              </a:xfrm>
              <a:custGeom>
                <a:rect b="b" l="l" r="r" t="t"/>
                <a:pathLst>
                  <a:path extrusionOk="0" h="402" w="356">
                    <a:moveTo>
                      <a:pt x="304" y="0"/>
                    </a:moveTo>
                    <a:cubicBezTo>
                      <a:pt x="272" y="0"/>
                      <a:pt x="247" y="37"/>
                      <a:pt x="242" y="60"/>
                    </a:cubicBezTo>
                    <a:cubicBezTo>
                      <a:pt x="229" y="85"/>
                      <a:pt x="216" y="117"/>
                      <a:pt x="210" y="142"/>
                    </a:cubicBezTo>
                    <a:cubicBezTo>
                      <a:pt x="203" y="168"/>
                      <a:pt x="191" y="200"/>
                      <a:pt x="184" y="225"/>
                    </a:cubicBezTo>
                    <a:cubicBezTo>
                      <a:pt x="178" y="238"/>
                      <a:pt x="178" y="250"/>
                      <a:pt x="172" y="263"/>
                    </a:cubicBezTo>
                    <a:lnTo>
                      <a:pt x="165" y="276"/>
                    </a:lnTo>
                    <a:lnTo>
                      <a:pt x="165" y="282"/>
                    </a:lnTo>
                    <a:lnTo>
                      <a:pt x="159" y="288"/>
                    </a:lnTo>
                    <a:lnTo>
                      <a:pt x="153" y="295"/>
                    </a:lnTo>
                    <a:lnTo>
                      <a:pt x="146" y="301"/>
                    </a:lnTo>
                    <a:lnTo>
                      <a:pt x="140" y="295"/>
                    </a:lnTo>
                    <a:lnTo>
                      <a:pt x="134" y="282"/>
                    </a:lnTo>
                    <a:cubicBezTo>
                      <a:pt x="114" y="257"/>
                      <a:pt x="102" y="231"/>
                      <a:pt x="95" y="206"/>
                    </a:cubicBezTo>
                    <a:cubicBezTo>
                      <a:pt x="70" y="149"/>
                      <a:pt x="57" y="91"/>
                      <a:pt x="51" y="34"/>
                    </a:cubicBezTo>
                    <a:cubicBezTo>
                      <a:pt x="51" y="18"/>
                      <a:pt x="38" y="10"/>
                      <a:pt x="26" y="10"/>
                    </a:cubicBezTo>
                    <a:cubicBezTo>
                      <a:pt x="13" y="10"/>
                      <a:pt x="0" y="18"/>
                      <a:pt x="0" y="34"/>
                    </a:cubicBezTo>
                    <a:cubicBezTo>
                      <a:pt x="0" y="85"/>
                      <a:pt x="0" y="142"/>
                      <a:pt x="13" y="193"/>
                    </a:cubicBezTo>
                    <a:cubicBezTo>
                      <a:pt x="19" y="244"/>
                      <a:pt x="45" y="301"/>
                      <a:pt x="70" y="346"/>
                    </a:cubicBezTo>
                    <a:cubicBezTo>
                      <a:pt x="92" y="381"/>
                      <a:pt x="127" y="401"/>
                      <a:pt x="163" y="401"/>
                    </a:cubicBezTo>
                    <a:cubicBezTo>
                      <a:pt x="179" y="401"/>
                      <a:pt x="195" y="398"/>
                      <a:pt x="210" y="390"/>
                    </a:cubicBezTo>
                    <a:cubicBezTo>
                      <a:pt x="254" y="365"/>
                      <a:pt x="280" y="320"/>
                      <a:pt x="292" y="269"/>
                    </a:cubicBezTo>
                    <a:cubicBezTo>
                      <a:pt x="311" y="212"/>
                      <a:pt x="337" y="155"/>
                      <a:pt x="350" y="104"/>
                    </a:cubicBezTo>
                    <a:cubicBezTo>
                      <a:pt x="350" y="72"/>
                      <a:pt x="356" y="22"/>
                      <a:pt x="318" y="3"/>
                    </a:cubicBezTo>
                    <a:cubicBezTo>
                      <a:pt x="313" y="1"/>
                      <a:pt x="309" y="0"/>
                      <a:pt x="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7"/>
              <p:cNvSpPr/>
              <p:nvPr/>
            </p:nvSpPr>
            <p:spPr>
              <a:xfrm>
                <a:off x="488837" y="2257699"/>
                <a:ext cx="34057" cy="46474"/>
              </a:xfrm>
              <a:custGeom>
                <a:rect b="b" l="l" r="r" t="t"/>
                <a:pathLst>
                  <a:path extrusionOk="0" h="262" w="192">
                    <a:moveTo>
                      <a:pt x="145" y="1"/>
                    </a:moveTo>
                    <a:cubicBezTo>
                      <a:pt x="138" y="1"/>
                      <a:pt x="131" y="4"/>
                      <a:pt x="128" y="10"/>
                    </a:cubicBezTo>
                    <a:cubicBezTo>
                      <a:pt x="122" y="17"/>
                      <a:pt x="115" y="29"/>
                      <a:pt x="109" y="42"/>
                    </a:cubicBezTo>
                    <a:lnTo>
                      <a:pt x="109" y="61"/>
                    </a:lnTo>
                    <a:lnTo>
                      <a:pt x="109" y="67"/>
                    </a:lnTo>
                    <a:cubicBezTo>
                      <a:pt x="103" y="86"/>
                      <a:pt x="96" y="105"/>
                      <a:pt x="90" y="125"/>
                    </a:cubicBezTo>
                    <a:lnTo>
                      <a:pt x="90" y="131"/>
                    </a:lnTo>
                    <a:lnTo>
                      <a:pt x="90" y="137"/>
                    </a:lnTo>
                    <a:cubicBezTo>
                      <a:pt x="90" y="137"/>
                      <a:pt x="84" y="144"/>
                      <a:pt x="84" y="144"/>
                    </a:cubicBezTo>
                    <a:cubicBezTo>
                      <a:pt x="77" y="156"/>
                      <a:pt x="71" y="163"/>
                      <a:pt x="65" y="169"/>
                    </a:cubicBezTo>
                    <a:lnTo>
                      <a:pt x="58" y="175"/>
                    </a:lnTo>
                    <a:lnTo>
                      <a:pt x="45" y="182"/>
                    </a:lnTo>
                    <a:lnTo>
                      <a:pt x="20" y="207"/>
                    </a:lnTo>
                    <a:cubicBezTo>
                      <a:pt x="7" y="214"/>
                      <a:pt x="1" y="233"/>
                      <a:pt x="14" y="245"/>
                    </a:cubicBezTo>
                    <a:cubicBezTo>
                      <a:pt x="18" y="257"/>
                      <a:pt x="27" y="262"/>
                      <a:pt x="36" y="262"/>
                    </a:cubicBezTo>
                    <a:cubicBezTo>
                      <a:pt x="42" y="262"/>
                      <a:pt x="47" y="260"/>
                      <a:pt x="52" y="258"/>
                    </a:cubicBezTo>
                    <a:cubicBezTo>
                      <a:pt x="96" y="239"/>
                      <a:pt x="134" y="201"/>
                      <a:pt x="160" y="163"/>
                    </a:cubicBezTo>
                    <a:cubicBezTo>
                      <a:pt x="173" y="137"/>
                      <a:pt x="185" y="112"/>
                      <a:pt x="192" y="80"/>
                    </a:cubicBezTo>
                    <a:cubicBezTo>
                      <a:pt x="192" y="55"/>
                      <a:pt x="185" y="29"/>
                      <a:pt x="166" y="10"/>
                    </a:cubicBezTo>
                    <a:cubicBezTo>
                      <a:pt x="160" y="4"/>
                      <a:pt x="152" y="1"/>
                      <a:pt x="1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7"/>
              <p:cNvSpPr/>
              <p:nvPr/>
            </p:nvSpPr>
            <p:spPr>
              <a:xfrm>
                <a:off x="214963" y="2217788"/>
                <a:ext cx="55521" cy="95609"/>
              </a:xfrm>
              <a:custGeom>
                <a:rect b="b" l="l" r="r" t="t"/>
                <a:pathLst>
                  <a:path extrusionOk="0" h="539" w="313">
                    <a:moveTo>
                      <a:pt x="129" y="1"/>
                    </a:moveTo>
                    <a:cubicBezTo>
                      <a:pt x="121" y="1"/>
                      <a:pt x="113" y="5"/>
                      <a:pt x="109" y="13"/>
                    </a:cubicBezTo>
                    <a:cubicBezTo>
                      <a:pt x="45" y="121"/>
                      <a:pt x="13" y="242"/>
                      <a:pt x="7" y="369"/>
                    </a:cubicBezTo>
                    <a:cubicBezTo>
                      <a:pt x="1" y="426"/>
                      <a:pt x="20" y="483"/>
                      <a:pt x="64" y="521"/>
                    </a:cubicBezTo>
                    <a:cubicBezTo>
                      <a:pt x="87" y="533"/>
                      <a:pt x="113" y="539"/>
                      <a:pt x="138" y="539"/>
                    </a:cubicBezTo>
                    <a:cubicBezTo>
                      <a:pt x="168" y="539"/>
                      <a:pt x="199" y="529"/>
                      <a:pt x="223" y="508"/>
                    </a:cubicBezTo>
                    <a:cubicBezTo>
                      <a:pt x="274" y="477"/>
                      <a:pt x="299" y="419"/>
                      <a:pt x="306" y="362"/>
                    </a:cubicBezTo>
                    <a:cubicBezTo>
                      <a:pt x="312" y="324"/>
                      <a:pt x="306" y="292"/>
                      <a:pt x="287" y="261"/>
                    </a:cubicBezTo>
                    <a:cubicBezTo>
                      <a:pt x="278" y="249"/>
                      <a:pt x="263" y="242"/>
                      <a:pt x="248" y="242"/>
                    </a:cubicBezTo>
                    <a:cubicBezTo>
                      <a:pt x="231" y="242"/>
                      <a:pt x="214" y="250"/>
                      <a:pt x="204" y="267"/>
                    </a:cubicBezTo>
                    <a:cubicBezTo>
                      <a:pt x="191" y="292"/>
                      <a:pt x="198" y="330"/>
                      <a:pt x="191" y="362"/>
                    </a:cubicBezTo>
                    <a:cubicBezTo>
                      <a:pt x="191" y="381"/>
                      <a:pt x="179" y="400"/>
                      <a:pt x="166" y="419"/>
                    </a:cubicBezTo>
                    <a:cubicBezTo>
                      <a:pt x="166" y="419"/>
                      <a:pt x="160" y="426"/>
                      <a:pt x="153" y="432"/>
                    </a:cubicBezTo>
                    <a:cubicBezTo>
                      <a:pt x="153" y="432"/>
                      <a:pt x="145" y="435"/>
                      <a:pt x="141" y="435"/>
                    </a:cubicBezTo>
                    <a:cubicBezTo>
                      <a:pt x="139" y="435"/>
                      <a:pt x="138" y="434"/>
                      <a:pt x="141" y="432"/>
                    </a:cubicBezTo>
                    <a:lnTo>
                      <a:pt x="122" y="432"/>
                    </a:lnTo>
                    <a:cubicBezTo>
                      <a:pt x="115" y="426"/>
                      <a:pt x="109" y="419"/>
                      <a:pt x="109" y="413"/>
                    </a:cubicBezTo>
                    <a:cubicBezTo>
                      <a:pt x="102" y="388"/>
                      <a:pt x="96" y="362"/>
                      <a:pt x="96" y="337"/>
                    </a:cubicBezTo>
                    <a:cubicBezTo>
                      <a:pt x="96" y="305"/>
                      <a:pt x="102" y="273"/>
                      <a:pt x="102" y="235"/>
                    </a:cubicBezTo>
                    <a:cubicBezTo>
                      <a:pt x="109" y="165"/>
                      <a:pt x="128" y="102"/>
                      <a:pt x="153" y="38"/>
                    </a:cubicBezTo>
                    <a:cubicBezTo>
                      <a:pt x="166" y="17"/>
                      <a:pt x="147" y="1"/>
                      <a:pt x="1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166539" y="2432241"/>
                <a:ext cx="50554" cy="118846"/>
              </a:xfrm>
              <a:custGeom>
                <a:rect b="b" l="l" r="r" t="t"/>
                <a:pathLst>
                  <a:path extrusionOk="0" h="670" w="285">
                    <a:moveTo>
                      <a:pt x="36" y="1"/>
                    </a:moveTo>
                    <a:cubicBezTo>
                      <a:pt x="29" y="1"/>
                      <a:pt x="23" y="4"/>
                      <a:pt x="20" y="11"/>
                    </a:cubicBezTo>
                    <a:cubicBezTo>
                      <a:pt x="1" y="30"/>
                      <a:pt x="7" y="62"/>
                      <a:pt x="13" y="87"/>
                    </a:cubicBezTo>
                    <a:cubicBezTo>
                      <a:pt x="13" y="119"/>
                      <a:pt x="20" y="145"/>
                      <a:pt x="32" y="176"/>
                    </a:cubicBezTo>
                    <a:cubicBezTo>
                      <a:pt x="45" y="234"/>
                      <a:pt x="64" y="291"/>
                      <a:pt x="83" y="348"/>
                    </a:cubicBezTo>
                    <a:cubicBezTo>
                      <a:pt x="121" y="456"/>
                      <a:pt x="178" y="564"/>
                      <a:pt x="242" y="666"/>
                    </a:cubicBezTo>
                    <a:cubicBezTo>
                      <a:pt x="243" y="668"/>
                      <a:pt x="245" y="669"/>
                      <a:pt x="248" y="669"/>
                    </a:cubicBezTo>
                    <a:cubicBezTo>
                      <a:pt x="261" y="669"/>
                      <a:pt x="284" y="649"/>
                      <a:pt x="274" y="634"/>
                    </a:cubicBezTo>
                    <a:cubicBezTo>
                      <a:pt x="223" y="526"/>
                      <a:pt x="185" y="418"/>
                      <a:pt x="153" y="310"/>
                    </a:cubicBezTo>
                    <a:cubicBezTo>
                      <a:pt x="134" y="259"/>
                      <a:pt x="121" y="202"/>
                      <a:pt x="109" y="151"/>
                    </a:cubicBezTo>
                    <a:cubicBezTo>
                      <a:pt x="102" y="119"/>
                      <a:pt x="96" y="94"/>
                      <a:pt x="89" y="62"/>
                    </a:cubicBezTo>
                    <a:cubicBezTo>
                      <a:pt x="83" y="37"/>
                      <a:pt x="77" y="18"/>
                      <a:pt x="51" y="5"/>
                    </a:cubicBezTo>
                    <a:cubicBezTo>
                      <a:pt x="46" y="2"/>
                      <a:pt x="41"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7"/>
              <p:cNvSpPr/>
              <p:nvPr/>
            </p:nvSpPr>
            <p:spPr>
              <a:xfrm>
                <a:off x="123791" y="2649710"/>
                <a:ext cx="17561" cy="56585"/>
              </a:xfrm>
              <a:custGeom>
                <a:rect b="b" l="l" r="r" t="t"/>
                <a:pathLst>
                  <a:path extrusionOk="0" h="319" w="99">
                    <a:moveTo>
                      <a:pt x="16" y="1"/>
                    </a:moveTo>
                    <a:cubicBezTo>
                      <a:pt x="10" y="1"/>
                      <a:pt x="3" y="2"/>
                      <a:pt x="0" y="5"/>
                    </a:cubicBezTo>
                    <a:cubicBezTo>
                      <a:pt x="0" y="56"/>
                      <a:pt x="6" y="107"/>
                      <a:pt x="19" y="151"/>
                    </a:cubicBezTo>
                    <a:lnTo>
                      <a:pt x="51" y="298"/>
                    </a:lnTo>
                    <a:cubicBezTo>
                      <a:pt x="54" y="312"/>
                      <a:pt x="64" y="318"/>
                      <a:pt x="75" y="318"/>
                    </a:cubicBezTo>
                    <a:cubicBezTo>
                      <a:pt x="87" y="318"/>
                      <a:pt x="99" y="309"/>
                      <a:pt x="95" y="291"/>
                    </a:cubicBezTo>
                    <a:cubicBezTo>
                      <a:pt x="83" y="253"/>
                      <a:pt x="76" y="202"/>
                      <a:pt x="70" y="151"/>
                    </a:cubicBezTo>
                    <a:cubicBezTo>
                      <a:pt x="64" y="126"/>
                      <a:pt x="57" y="101"/>
                      <a:pt x="51" y="82"/>
                    </a:cubicBezTo>
                    <a:cubicBezTo>
                      <a:pt x="45" y="56"/>
                      <a:pt x="38" y="31"/>
                      <a:pt x="32" y="5"/>
                    </a:cubicBezTo>
                    <a:cubicBezTo>
                      <a:pt x="29" y="2"/>
                      <a:pt x="22" y="1"/>
                      <a:pt x="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7"/>
              <p:cNvSpPr/>
              <p:nvPr/>
            </p:nvSpPr>
            <p:spPr>
              <a:xfrm>
                <a:off x="159089" y="2714632"/>
                <a:ext cx="114589" cy="166207"/>
              </a:xfrm>
              <a:custGeom>
                <a:rect b="b" l="l" r="r" t="t"/>
                <a:pathLst>
                  <a:path extrusionOk="0" h="937" w="646">
                    <a:moveTo>
                      <a:pt x="30" y="0"/>
                    </a:moveTo>
                    <a:cubicBezTo>
                      <a:pt x="16" y="0"/>
                      <a:pt x="0" y="11"/>
                      <a:pt x="4" y="27"/>
                    </a:cubicBezTo>
                    <a:cubicBezTo>
                      <a:pt x="49" y="211"/>
                      <a:pt x="125" y="383"/>
                      <a:pt x="227" y="542"/>
                    </a:cubicBezTo>
                    <a:cubicBezTo>
                      <a:pt x="278" y="624"/>
                      <a:pt x="335" y="701"/>
                      <a:pt x="392" y="770"/>
                    </a:cubicBezTo>
                    <a:cubicBezTo>
                      <a:pt x="456" y="834"/>
                      <a:pt x="519" y="923"/>
                      <a:pt x="608" y="936"/>
                    </a:cubicBezTo>
                    <a:cubicBezTo>
                      <a:pt x="611" y="936"/>
                      <a:pt x="613" y="937"/>
                      <a:pt x="616" y="937"/>
                    </a:cubicBezTo>
                    <a:cubicBezTo>
                      <a:pt x="636" y="937"/>
                      <a:pt x="646" y="915"/>
                      <a:pt x="640" y="898"/>
                    </a:cubicBezTo>
                    <a:cubicBezTo>
                      <a:pt x="614" y="821"/>
                      <a:pt x="532" y="758"/>
                      <a:pt x="475" y="694"/>
                    </a:cubicBezTo>
                    <a:cubicBezTo>
                      <a:pt x="297" y="497"/>
                      <a:pt x="151" y="268"/>
                      <a:pt x="49" y="14"/>
                    </a:cubicBezTo>
                    <a:cubicBezTo>
                      <a:pt x="46" y="5"/>
                      <a:pt x="38" y="0"/>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7"/>
              <p:cNvSpPr/>
              <p:nvPr/>
            </p:nvSpPr>
            <p:spPr>
              <a:xfrm>
                <a:off x="487772" y="2623458"/>
                <a:ext cx="54279" cy="109800"/>
              </a:xfrm>
              <a:custGeom>
                <a:rect b="b" l="l" r="r" t="t"/>
                <a:pathLst>
                  <a:path extrusionOk="0" h="619" w="306">
                    <a:moveTo>
                      <a:pt x="245" y="1"/>
                    </a:moveTo>
                    <a:cubicBezTo>
                      <a:pt x="214" y="1"/>
                      <a:pt x="180" y="40"/>
                      <a:pt x="166" y="64"/>
                    </a:cubicBezTo>
                    <a:cubicBezTo>
                      <a:pt x="128" y="141"/>
                      <a:pt x="90" y="223"/>
                      <a:pt x="64" y="306"/>
                    </a:cubicBezTo>
                    <a:cubicBezTo>
                      <a:pt x="39" y="395"/>
                      <a:pt x="20" y="490"/>
                      <a:pt x="1" y="592"/>
                    </a:cubicBezTo>
                    <a:cubicBezTo>
                      <a:pt x="1" y="607"/>
                      <a:pt x="18" y="618"/>
                      <a:pt x="34" y="618"/>
                    </a:cubicBezTo>
                    <a:cubicBezTo>
                      <a:pt x="43" y="618"/>
                      <a:pt x="53" y="614"/>
                      <a:pt x="58" y="604"/>
                    </a:cubicBezTo>
                    <a:cubicBezTo>
                      <a:pt x="83" y="522"/>
                      <a:pt x="121" y="446"/>
                      <a:pt x="153" y="363"/>
                    </a:cubicBezTo>
                    <a:cubicBezTo>
                      <a:pt x="191" y="287"/>
                      <a:pt x="223" y="204"/>
                      <a:pt x="261" y="134"/>
                    </a:cubicBezTo>
                    <a:cubicBezTo>
                      <a:pt x="280" y="102"/>
                      <a:pt x="306" y="45"/>
                      <a:pt x="274" y="13"/>
                    </a:cubicBezTo>
                    <a:cubicBezTo>
                      <a:pt x="265" y="5"/>
                      <a:pt x="255"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7"/>
              <p:cNvSpPr/>
              <p:nvPr/>
            </p:nvSpPr>
            <p:spPr>
              <a:xfrm>
                <a:off x="806877" y="2291046"/>
                <a:ext cx="51973" cy="40975"/>
              </a:xfrm>
              <a:custGeom>
                <a:rect b="b" l="l" r="r" t="t"/>
                <a:pathLst>
                  <a:path extrusionOk="0" h="231" w="293">
                    <a:moveTo>
                      <a:pt x="45" y="0"/>
                    </a:moveTo>
                    <a:cubicBezTo>
                      <a:pt x="25" y="0"/>
                      <a:pt x="6" y="13"/>
                      <a:pt x="0" y="32"/>
                    </a:cubicBezTo>
                    <a:cubicBezTo>
                      <a:pt x="0" y="51"/>
                      <a:pt x="13" y="70"/>
                      <a:pt x="32" y="70"/>
                    </a:cubicBezTo>
                    <a:lnTo>
                      <a:pt x="57" y="70"/>
                    </a:lnTo>
                    <a:lnTo>
                      <a:pt x="95" y="83"/>
                    </a:lnTo>
                    <a:lnTo>
                      <a:pt x="102" y="89"/>
                    </a:lnTo>
                    <a:cubicBezTo>
                      <a:pt x="108" y="95"/>
                      <a:pt x="114" y="95"/>
                      <a:pt x="121" y="102"/>
                    </a:cubicBezTo>
                    <a:lnTo>
                      <a:pt x="127" y="108"/>
                    </a:lnTo>
                    <a:lnTo>
                      <a:pt x="146" y="114"/>
                    </a:lnTo>
                    <a:lnTo>
                      <a:pt x="172" y="140"/>
                    </a:lnTo>
                    <a:lnTo>
                      <a:pt x="178" y="140"/>
                    </a:lnTo>
                    <a:lnTo>
                      <a:pt x="191" y="153"/>
                    </a:lnTo>
                    <a:lnTo>
                      <a:pt x="197" y="165"/>
                    </a:lnTo>
                    <a:lnTo>
                      <a:pt x="203" y="178"/>
                    </a:lnTo>
                    <a:cubicBezTo>
                      <a:pt x="210" y="184"/>
                      <a:pt x="216" y="197"/>
                      <a:pt x="222" y="210"/>
                    </a:cubicBezTo>
                    <a:cubicBezTo>
                      <a:pt x="228" y="220"/>
                      <a:pt x="237" y="231"/>
                      <a:pt x="251" y="231"/>
                    </a:cubicBezTo>
                    <a:cubicBezTo>
                      <a:pt x="254" y="231"/>
                      <a:pt x="257" y="230"/>
                      <a:pt x="261" y="229"/>
                    </a:cubicBezTo>
                    <a:cubicBezTo>
                      <a:pt x="273" y="229"/>
                      <a:pt x="286" y="223"/>
                      <a:pt x="292" y="210"/>
                    </a:cubicBezTo>
                    <a:cubicBezTo>
                      <a:pt x="280" y="146"/>
                      <a:pt x="248" y="95"/>
                      <a:pt x="203" y="57"/>
                    </a:cubicBezTo>
                    <a:cubicBezTo>
                      <a:pt x="191" y="51"/>
                      <a:pt x="184" y="38"/>
                      <a:pt x="172" y="38"/>
                    </a:cubicBezTo>
                    <a:cubicBezTo>
                      <a:pt x="159" y="26"/>
                      <a:pt x="140" y="19"/>
                      <a:pt x="127" y="13"/>
                    </a:cubicBezTo>
                    <a:cubicBezTo>
                      <a:pt x="102" y="6"/>
                      <a:pt x="70" y="0"/>
                      <a:pt x="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7"/>
              <p:cNvSpPr/>
              <p:nvPr/>
            </p:nvSpPr>
            <p:spPr>
              <a:xfrm>
                <a:off x="200418" y="3455729"/>
                <a:ext cx="139955" cy="150953"/>
              </a:xfrm>
              <a:custGeom>
                <a:rect b="b" l="l" r="r" t="t"/>
                <a:pathLst>
                  <a:path extrusionOk="0" h="851" w="789">
                    <a:moveTo>
                      <a:pt x="704" y="1"/>
                    </a:moveTo>
                    <a:cubicBezTo>
                      <a:pt x="681" y="1"/>
                      <a:pt x="658" y="11"/>
                      <a:pt x="642" y="30"/>
                    </a:cubicBezTo>
                    <a:cubicBezTo>
                      <a:pt x="528" y="157"/>
                      <a:pt x="413" y="285"/>
                      <a:pt x="305" y="418"/>
                    </a:cubicBezTo>
                    <a:cubicBezTo>
                      <a:pt x="248" y="482"/>
                      <a:pt x="197" y="545"/>
                      <a:pt x="146" y="609"/>
                    </a:cubicBezTo>
                    <a:cubicBezTo>
                      <a:pt x="115" y="647"/>
                      <a:pt x="89" y="679"/>
                      <a:pt x="57" y="710"/>
                    </a:cubicBezTo>
                    <a:cubicBezTo>
                      <a:pt x="32" y="742"/>
                      <a:pt x="13" y="780"/>
                      <a:pt x="0" y="818"/>
                    </a:cubicBezTo>
                    <a:cubicBezTo>
                      <a:pt x="0" y="837"/>
                      <a:pt x="13" y="850"/>
                      <a:pt x="32" y="850"/>
                    </a:cubicBezTo>
                    <a:cubicBezTo>
                      <a:pt x="108" y="825"/>
                      <a:pt x="165" y="748"/>
                      <a:pt x="216" y="691"/>
                    </a:cubicBezTo>
                    <a:cubicBezTo>
                      <a:pt x="267" y="640"/>
                      <a:pt x="343" y="564"/>
                      <a:pt x="401" y="501"/>
                    </a:cubicBezTo>
                    <a:cubicBezTo>
                      <a:pt x="521" y="374"/>
                      <a:pt x="642" y="246"/>
                      <a:pt x="763" y="119"/>
                    </a:cubicBezTo>
                    <a:cubicBezTo>
                      <a:pt x="788" y="81"/>
                      <a:pt x="775" y="37"/>
                      <a:pt x="744" y="11"/>
                    </a:cubicBezTo>
                    <a:cubicBezTo>
                      <a:pt x="732" y="4"/>
                      <a:pt x="718" y="1"/>
                      <a:pt x="704"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7"/>
              <p:cNvSpPr/>
              <p:nvPr/>
            </p:nvSpPr>
            <p:spPr>
              <a:xfrm>
                <a:off x="828163" y="3361717"/>
                <a:ext cx="70421" cy="246739"/>
              </a:xfrm>
              <a:custGeom>
                <a:rect b="b" l="l" r="r" t="t"/>
                <a:pathLst>
                  <a:path extrusionOk="0" h="1391" w="397">
                    <a:moveTo>
                      <a:pt x="37" y="1"/>
                    </a:moveTo>
                    <a:cubicBezTo>
                      <a:pt x="27" y="1"/>
                      <a:pt x="18" y="8"/>
                      <a:pt x="13" y="20"/>
                    </a:cubicBezTo>
                    <a:cubicBezTo>
                      <a:pt x="1" y="128"/>
                      <a:pt x="13" y="236"/>
                      <a:pt x="39" y="344"/>
                    </a:cubicBezTo>
                    <a:cubicBezTo>
                      <a:pt x="58" y="459"/>
                      <a:pt x="83" y="567"/>
                      <a:pt x="109" y="675"/>
                    </a:cubicBezTo>
                    <a:cubicBezTo>
                      <a:pt x="153" y="897"/>
                      <a:pt x="204" y="1120"/>
                      <a:pt x="255" y="1342"/>
                    </a:cubicBezTo>
                    <a:cubicBezTo>
                      <a:pt x="266" y="1375"/>
                      <a:pt x="297" y="1391"/>
                      <a:pt x="326" y="1391"/>
                    </a:cubicBezTo>
                    <a:cubicBezTo>
                      <a:pt x="363" y="1391"/>
                      <a:pt x="396" y="1366"/>
                      <a:pt x="382" y="1323"/>
                    </a:cubicBezTo>
                    <a:cubicBezTo>
                      <a:pt x="319" y="1101"/>
                      <a:pt x="261" y="878"/>
                      <a:pt x="217" y="649"/>
                    </a:cubicBezTo>
                    <a:cubicBezTo>
                      <a:pt x="191" y="541"/>
                      <a:pt x="166" y="427"/>
                      <a:pt x="141" y="319"/>
                    </a:cubicBezTo>
                    <a:cubicBezTo>
                      <a:pt x="128" y="211"/>
                      <a:pt x="96" y="109"/>
                      <a:pt x="52" y="8"/>
                    </a:cubicBezTo>
                    <a:cubicBezTo>
                      <a:pt x="47" y="3"/>
                      <a:pt x="42" y="1"/>
                      <a:pt x="3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7"/>
              <p:cNvSpPr/>
              <p:nvPr/>
            </p:nvSpPr>
            <p:spPr>
              <a:xfrm>
                <a:off x="572737" y="1709059"/>
                <a:ext cx="30155" cy="80000"/>
              </a:xfrm>
              <a:custGeom>
                <a:rect b="b" l="l" r="r" t="t"/>
                <a:pathLst>
                  <a:path extrusionOk="0" h="451" w="170">
                    <a:moveTo>
                      <a:pt x="109" y="1"/>
                    </a:moveTo>
                    <a:cubicBezTo>
                      <a:pt x="91" y="1"/>
                      <a:pt x="75" y="12"/>
                      <a:pt x="75" y="27"/>
                    </a:cubicBezTo>
                    <a:cubicBezTo>
                      <a:pt x="75" y="66"/>
                      <a:pt x="75" y="97"/>
                      <a:pt x="81" y="135"/>
                    </a:cubicBezTo>
                    <a:cubicBezTo>
                      <a:pt x="87" y="167"/>
                      <a:pt x="87" y="199"/>
                      <a:pt x="81" y="231"/>
                    </a:cubicBezTo>
                    <a:cubicBezTo>
                      <a:pt x="75" y="294"/>
                      <a:pt x="49" y="358"/>
                      <a:pt x="11" y="415"/>
                    </a:cubicBezTo>
                    <a:cubicBezTo>
                      <a:pt x="1" y="431"/>
                      <a:pt x="15" y="450"/>
                      <a:pt x="32" y="450"/>
                    </a:cubicBezTo>
                    <a:cubicBezTo>
                      <a:pt x="35" y="450"/>
                      <a:pt x="39" y="449"/>
                      <a:pt x="43" y="447"/>
                    </a:cubicBezTo>
                    <a:cubicBezTo>
                      <a:pt x="100" y="390"/>
                      <a:pt x="144" y="326"/>
                      <a:pt x="163" y="243"/>
                    </a:cubicBezTo>
                    <a:cubicBezTo>
                      <a:pt x="170" y="205"/>
                      <a:pt x="170" y="167"/>
                      <a:pt x="170" y="129"/>
                    </a:cubicBezTo>
                    <a:cubicBezTo>
                      <a:pt x="170" y="91"/>
                      <a:pt x="163" y="47"/>
                      <a:pt x="138" y="15"/>
                    </a:cubicBezTo>
                    <a:cubicBezTo>
                      <a:pt x="131" y="5"/>
                      <a:pt x="120" y="1"/>
                      <a:pt x="1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7"/>
              <p:cNvSpPr/>
              <p:nvPr/>
            </p:nvSpPr>
            <p:spPr>
              <a:xfrm>
                <a:off x="567770" y="1677840"/>
                <a:ext cx="21995" cy="17916"/>
              </a:xfrm>
              <a:custGeom>
                <a:rect b="b" l="l" r="r" t="t"/>
                <a:pathLst>
                  <a:path extrusionOk="0" h="101" w="124">
                    <a:moveTo>
                      <a:pt x="33" y="0"/>
                    </a:moveTo>
                    <a:cubicBezTo>
                      <a:pt x="20" y="0"/>
                      <a:pt x="14" y="0"/>
                      <a:pt x="7" y="6"/>
                    </a:cubicBezTo>
                    <a:cubicBezTo>
                      <a:pt x="1" y="13"/>
                      <a:pt x="1" y="19"/>
                      <a:pt x="7" y="26"/>
                    </a:cubicBezTo>
                    <a:cubicBezTo>
                      <a:pt x="14" y="32"/>
                      <a:pt x="20" y="38"/>
                      <a:pt x="20" y="45"/>
                    </a:cubicBezTo>
                    <a:lnTo>
                      <a:pt x="39" y="64"/>
                    </a:lnTo>
                    <a:lnTo>
                      <a:pt x="45" y="70"/>
                    </a:lnTo>
                    <a:lnTo>
                      <a:pt x="58" y="76"/>
                    </a:lnTo>
                    <a:lnTo>
                      <a:pt x="71" y="95"/>
                    </a:lnTo>
                    <a:cubicBezTo>
                      <a:pt x="76" y="99"/>
                      <a:pt x="81" y="100"/>
                      <a:pt x="86" y="100"/>
                    </a:cubicBezTo>
                    <a:cubicBezTo>
                      <a:pt x="110" y="100"/>
                      <a:pt x="124" y="67"/>
                      <a:pt x="103" y="51"/>
                    </a:cubicBezTo>
                    <a:lnTo>
                      <a:pt x="90" y="38"/>
                    </a:lnTo>
                    <a:lnTo>
                      <a:pt x="77" y="32"/>
                    </a:lnTo>
                    <a:lnTo>
                      <a:pt x="71" y="26"/>
                    </a:lnTo>
                    <a:lnTo>
                      <a:pt x="52" y="13"/>
                    </a:lnTo>
                    <a:lnTo>
                      <a:pt x="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7"/>
              <p:cNvSpPr/>
              <p:nvPr/>
            </p:nvSpPr>
            <p:spPr>
              <a:xfrm>
                <a:off x="461875" y="1678018"/>
                <a:ext cx="117427" cy="119556"/>
              </a:xfrm>
              <a:custGeom>
                <a:rect b="b" l="l" r="r" t="t"/>
                <a:pathLst>
                  <a:path extrusionOk="0" h="674" w="662">
                    <a:moveTo>
                      <a:pt x="366" y="276"/>
                    </a:moveTo>
                    <a:cubicBezTo>
                      <a:pt x="380" y="276"/>
                      <a:pt x="394" y="279"/>
                      <a:pt x="407" y="285"/>
                    </a:cubicBezTo>
                    <a:cubicBezTo>
                      <a:pt x="426" y="298"/>
                      <a:pt x="445" y="317"/>
                      <a:pt x="452" y="336"/>
                    </a:cubicBezTo>
                    <a:cubicBezTo>
                      <a:pt x="452" y="349"/>
                      <a:pt x="445" y="361"/>
                      <a:pt x="433" y="368"/>
                    </a:cubicBezTo>
                    <a:cubicBezTo>
                      <a:pt x="414" y="387"/>
                      <a:pt x="382" y="393"/>
                      <a:pt x="356" y="393"/>
                    </a:cubicBezTo>
                    <a:cubicBezTo>
                      <a:pt x="350" y="393"/>
                      <a:pt x="350" y="387"/>
                      <a:pt x="344" y="387"/>
                    </a:cubicBezTo>
                    <a:cubicBezTo>
                      <a:pt x="337" y="380"/>
                      <a:pt x="331" y="380"/>
                      <a:pt x="331" y="374"/>
                    </a:cubicBezTo>
                    <a:cubicBezTo>
                      <a:pt x="331" y="375"/>
                      <a:pt x="331" y="376"/>
                      <a:pt x="330" y="376"/>
                    </a:cubicBezTo>
                    <a:cubicBezTo>
                      <a:pt x="328" y="376"/>
                      <a:pt x="323" y="366"/>
                      <a:pt x="318" y="361"/>
                    </a:cubicBezTo>
                    <a:cubicBezTo>
                      <a:pt x="318" y="361"/>
                      <a:pt x="318" y="355"/>
                      <a:pt x="312" y="349"/>
                    </a:cubicBezTo>
                    <a:cubicBezTo>
                      <a:pt x="312" y="342"/>
                      <a:pt x="312" y="336"/>
                      <a:pt x="312" y="330"/>
                    </a:cubicBezTo>
                    <a:cubicBezTo>
                      <a:pt x="312" y="330"/>
                      <a:pt x="312" y="310"/>
                      <a:pt x="312" y="304"/>
                    </a:cubicBezTo>
                    <a:cubicBezTo>
                      <a:pt x="312" y="305"/>
                      <a:pt x="312" y="306"/>
                      <a:pt x="312" y="306"/>
                    </a:cubicBezTo>
                    <a:cubicBezTo>
                      <a:pt x="312" y="306"/>
                      <a:pt x="313" y="298"/>
                      <a:pt x="318" y="298"/>
                    </a:cubicBezTo>
                    <a:cubicBezTo>
                      <a:pt x="321" y="291"/>
                      <a:pt x="321" y="291"/>
                      <a:pt x="321" y="291"/>
                    </a:cubicBezTo>
                    <a:cubicBezTo>
                      <a:pt x="321" y="291"/>
                      <a:pt x="321" y="291"/>
                      <a:pt x="325" y="285"/>
                    </a:cubicBezTo>
                    <a:cubicBezTo>
                      <a:pt x="337" y="279"/>
                      <a:pt x="352" y="276"/>
                      <a:pt x="366" y="276"/>
                    </a:cubicBezTo>
                    <a:close/>
                    <a:moveTo>
                      <a:pt x="350" y="1"/>
                    </a:moveTo>
                    <a:cubicBezTo>
                      <a:pt x="285" y="1"/>
                      <a:pt x="220" y="18"/>
                      <a:pt x="159" y="56"/>
                    </a:cubicBezTo>
                    <a:cubicBezTo>
                      <a:pt x="64" y="113"/>
                      <a:pt x="7" y="215"/>
                      <a:pt x="0" y="330"/>
                    </a:cubicBezTo>
                    <a:cubicBezTo>
                      <a:pt x="0" y="444"/>
                      <a:pt x="51" y="552"/>
                      <a:pt x="147" y="615"/>
                    </a:cubicBezTo>
                    <a:cubicBezTo>
                      <a:pt x="204" y="654"/>
                      <a:pt x="271" y="674"/>
                      <a:pt x="337" y="674"/>
                    </a:cubicBezTo>
                    <a:cubicBezTo>
                      <a:pt x="380" y="674"/>
                      <a:pt x="424" y="665"/>
                      <a:pt x="464" y="647"/>
                    </a:cubicBezTo>
                    <a:cubicBezTo>
                      <a:pt x="579" y="603"/>
                      <a:pt x="655" y="495"/>
                      <a:pt x="661" y="374"/>
                    </a:cubicBezTo>
                    <a:cubicBezTo>
                      <a:pt x="661" y="349"/>
                      <a:pt x="661" y="323"/>
                      <a:pt x="655" y="304"/>
                    </a:cubicBezTo>
                    <a:cubicBezTo>
                      <a:pt x="661" y="183"/>
                      <a:pt x="591" y="75"/>
                      <a:pt x="483" y="25"/>
                    </a:cubicBezTo>
                    <a:cubicBezTo>
                      <a:pt x="440" y="9"/>
                      <a:pt x="395" y="1"/>
                      <a:pt x="3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7"/>
              <p:cNvSpPr/>
              <p:nvPr/>
            </p:nvSpPr>
            <p:spPr>
              <a:xfrm>
                <a:off x="595974" y="1700368"/>
                <a:ext cx="177" cy="177"/>
              </a:xfrm>
              <a:custGeom>
                <a:rect b="b" l="l" r="r" t="t"/>
                <a:pathLst>
                  <a:path extrusionOk="0" h="1" w="1">
                    <a:moveTo>
                      <a:pt x="1" y="0"/>
                    </a:moveTo>
                    <a:lnTo>
                      <a:pt x="1" y="0"/>
                    </a:lnTo>
                    <a:close/>
                  </a:path>
                </a:pathLst>
              </a:custGeom>
              <a:solidFill>
                <a:srgbClr val="682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7"/>
              <p:cNvSpPr/>
              <p:nvPr/>
            </p:nvSpPr>
            <p:spPr>
              <a:xfrm>
                <a:off x="589233" y="1685645"/>
                <a:ext cx="31751" cy="47893"/>
              </a:xfrm>
              <a:custGeom>
                <a:rect b="b" l="l" r="r" t="t"/>
                <a:pathLst>
                  <a:path extrusionOk="0" h="270" w="179">
                    <a:moveTo>
                      <a:pt x="20" y="1"/>
                    </a:moveTo>
                    <a:cubicBezTo>
                      <a:pt x="7" y="1"/>
                      <a:pt x="1" y="13"/>
                      <a:pt x="1" y="20"/>
                    </a:cubicBezTo>
                    <a:cubicBezTo>
                      <a:pt x="1" y="32"/>
                      <a:pt x="7" y="39"/>
                      <a:pt x="7" y="45"/>
                    </a:cubicBezTo>
                    <a:lnTo>
                      <a:pt x="26" y="58"/>
                    </a:lnTo>
                    <a:lnTo>
                      <a:pt x="39" y="83"/>
                    </a:lnTo>
                    <a:lnTo>
                      <a:pt x="45" y="90"/>
                    </a:lnTo>
                    <a:cubicBezTo>
                      <a:pt x="45" y="90"/>
                      <a:pt x="51" y="96"/>
                      <a:pt x="51" y="102"/>
                    </a:cubicBezTo>
                    <a:cubicBezTo>
                      <a:pt x="51" y="109"/>
                      <a:pt x="58" y="115"/>
                      <a:pt x="58" y="115"/>
                    </a:cubicBezTo>
                    <a:lnTo>
                      <a:pt x="58" y="128"/>
                    </a:lnTo>
                    <a:cubicBezTo>
                      <a:pt x="58" y="140"/>
                      <a:pt x="70" y="153"/>
                      <a:pt x="90" y="153"/>
                    </a:cubicBezTo>
                    <a:lnTo>
                      <a:pt x="96" y="153"/>
                    </a:lnTo>
                    <a:cubicBezTo>
                      <a:pt x="96" y="159"/>
                      <a:pt x="96" y="172"/>
                      <a:pt x="96" y="179"/>
                    </a:cubicBezTo>
                    <a:cubicBezTo>
                      <a:pt x="102" y="179"/>
                      <a:pt x="102" y="185"/>
                      <a:pt x="102" y="191"/>
                    </a:cubicBezTo>
                    <a:cubicBezTo>
                      <a:pt x="115" y="210"/>
                      <a:pt x="121" y="236"/>
                      <a:pt x="128" y="255"/>
                    </a:cubicBezTo>
                    <a:cubicBezTo>
                      <a:pt x="132" y="264"/>
                      <a:pt x="140" y="270"/>
                      <a:pt x="149" y="270"/>
                    </a:cubicBezTo>
                    <a:cubicBezTo>
                      <a:pt x="153" y="270"/>
                      <a:pt x="156" y="269"/>
                      <a:pt x="159" y="267"/>
                    </a:cubicBezTo>
                    <a:cubicBezTo>
                      <a:pt x="172" y="261"/>
                      <a:pt x="179" y="248"/>
                      <a:pt x="172" y="236"/>
                    </a:cubicBezTo>
                    <a:lnTo>
                      <a:pt x="153" y="172"/>
                    </a:lnTo>
                    <a:lnTo>
                      <a:pt x="147" y="153"/>
                    </a:lnTo>
                    <a:cubicBezTo>
                      <a:pt x="147" y="153"/>
                      <a:pt x="147" y="147"/>
                      <a:pt x="140" y="147"/>
                    </a:cubicBezTo>
                    <a:lnTo>
                      <a:pt x="134" y="128"/>
                    </a:lnTo>
                    <a:cubicBezTo>
                      <a:pt x="128" y="121"/>
                      <a:pt x="121" y="115"/>
                      <a:pt x="115" y="115"/>
                    </a:cubicBezTo>
                    <a:lnTo>
                      <a:pt x="109" y="115"/>
                    </a:lnTo>
                    <a:cubicBezTo>
                      <a:pt x="102" y="90"/>
                      <a:pt x="96" y="70"/>
                      <a:pt x="83" y="51"/>
                    </a:cubicBezTo>
                    <a:cubicBezTo>
                      <a:pt x="77" y="39"/>
                      <a:pt x="70" y="32"/>
                      <a:pt x="58" y="20"/>
                    </a:cubicBezTo>
                    <a:lnTo>
                      <a:pt x="45" y="7"/>
                    </a:lnTo>
                    <a:cubicBezTo>
                      <a:pt x="39" y="7"/>
                      <a:pt x="32" y="1"/>
                      <a:pt x="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7"/>
              <p:cNvSpPr/>
              <p:nvPr/>
            </p:nvSpPr>
            <p:spPr>
              <a:xfrm>
                <a:off x="438284" y="1739392"/>
                <a:ext cx="18093" cy="27672"/>
              </a:xfrm>
              <a:custGeom>
                <a:rect b="b" l="l" r="r" t="t"/>
                <a:pathLst>
                  <a:path extrusionOk="0" h="156" w="102">
                    <a:moveTo>
                      <a:pt x="21" y="1"/>
                    </a:moveTo>
                    <a:cubicBezTo>
                      <a:pt x="15" y="1"/>
                      <a:pt x="6" y="10"/>
                      <a:pt x="6" y="15"/>
                    </a:cubicBezTo>
                    <a:cubicBezTo>
                      <a:pt x="0" y="47"/>
                      <a:pt x="6" y="79"/>
                      <a:pt x="19" y="104"/>
                    </a:cubicBezTo>
                    <a:cubicBezTo>
                      <a:pt x="19" y="111"/>
                      <a:pt x="25" y="117"/>
                      <a:pt x="32" y="123"/>
                    </a:cubicBezTo>
                    <a:cubicBezTo>
                      <a:pt x="32" y="130"/>
                      <a:pt x="38" y="136"/>
                      <a:pt x="45" y="142"/>
                    </a:cubicBezTo>
                    <a:cubicBezTo>
                      <a:pt x="57" y="149"/>
                      <a:pt x="64" y="155"/>
                      <a:pt x="76" y="155"/>
                    </a:cubicBezTo>
                    <a:cubicBezTo>
                      <a:pt x="83" y="155"/>
                      <a:pt x="89" y="155"/>
                      <a:pt x="95" y="149"/>
                    </a:cubicBezTo>
                    <a:cubicBezTo>
                      <a:pt x="102" y="142"/>
                      <a:pt x="102" y="130"/>
                      <a:pt x="95" y="123"/>
                    </a:cubicBezTo>
                    <a:cubicBezTo>
                      <a:pt x="89" y="117"/>
                      <a:pt x="83" y="111"/>
                      <a:pt x="76" y="104"/>
                    </a:cubicBezTo>
                    <a:lnTo>
                      <a:pt x="64" y="92"/>
                    </a:lnTo>
                    <a:cubicBezTo>
                      <a:pt x="57" y="92"/>
                      <a:pt x="57" y="85"/>
                      <a:pt x="57" y="85"/>
                    </a:cubicBezTo>
                    <a:lnTo>
                      <a:pt x="51" y="79"/>
                    </a:lnTo>
                    <a:lnTo>
                      <a:pt x="45" y="66"/>
                    </a:lnTo>
                    <a:cubicBezTo>
                      <a:pt x="45" y="66"/>
                      <a:pt x="45" y="66"/>
                      <a:pt x="45" y="60"/>
                    </a:cubicBezTo>
                    <a:cubicBezTo>
                      <a:pt x="45" y="60"/>
                      <a:pt x="45" y="60"/>
                      <a:pt x="45" y="53"/>
                    </a:cubicBezTo>
                    <a:cubicBezTo>
                      <a:pt x="45" y="47"/>
                      <a:pt x="45" y="41"/>
                      <a:pt x="45" y="41"/>
                    </a:cubicBezTo>
                    <a:cubicBezTo>
                      <a:pt x="45" y="34"/>
                      <a:pt x="45" y="28"/>
                      <a:pt x="45" y="28"/>
                    </a:cubicBezTo>
                    <a:lnTo>
                      <a:pt x="45" y="22"/>
                    </a:lnTo>
                    <a:cubicBezTo>
                      <a:pt x="45" y="9"/>
                      <a:pt x="38" y="3"/>
                      <a:pt x="25" y="3"/>
                    </a:cubicBezTo>
                    <a:cubicBezTo>
                      <a:pt x="24" y="1"/>
                      <a:pt x="23" y="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7"/>
              <p:cNvSpPr/>
              <p:nvPr/>
            </p:nvSpPr>
            <p:spPr>
              <a:xfrm>
                <a:off x="427996" y="1763870"/>
                <a:ext cx="58891" cy="60310"/>
              </a:xfrm>
              <a:custGeom>
                <a:rect b="b" l="l" r="r" t="t"/>
                <a:pathLst>
                  <a:path extrusionOk="0" h="340" w="332">
                    <a:moveTo>
                      <a:pt x="30" y="0"/>
                    </a:moveTo>
                    <a:cubicBezTo>
                      <a:pt x="26" y="0"/>
                      <a:pt x="23" y="2"/>
                      <a:pt x="20" y="4"/>
                    </a:cubicBezTo>
                    <a:cubicBezTo>
                      <a:pt x="7" y="4"/>
                      <a:pt x="1" y="17"/>
                      <a:pt x="7" y="23"/>
                    </a:cubicBezTo>
                    <a:cubicBezTo>
                      <a:pt x="7" y="62"/>
                      <a:pt x="14" y="100"/>
                      <a:pt x="33" y="131"/>
                    </a:cubicBezTo>
                    <a:cubicBezTo>
                      <a:pt x="45" y="163"/>
                      <a:pt x="71" y="195"/>
                      <a:pt x="96" y="227"/>
                    </a:cubicBezTo>
                    <a:cubicBezTo>
                      <a:pt x="122" y="252"/>
                      <a:pt x="153" y="278"/>
                      <a:pt x="185" y="297"/>
                    </a:cubicBezTo>
                    <a:cubicBezTo>
                      <a:pt x="198" y="309"/>
                      <a:pt x="217" y="322"/>
                      <a:pt x="236" y="328"/>
                    </a:cubicBezTo>
                    <a:cubicBezTo>
                      <a:pt x="242" y="328"/>
                      <a:pt x="249" y="335"/>
                      <a:pt x="255" y="335"/>
                    </a:cubicBezTo>
                    <a:cubicBezTo>
                      <a:pt x="261" y="338"/>
                      <a:pt x="269" y="340"/>
                      <a:pt x="277" y="340"/>
                    </a:cubicBezTo>
                    <a:cubicBezTo>
                      <a:pt x="285" y="340"/>
                      <a:pt x="293" y="338"/>
                      <a:pt x="300" y="335"/>
                    </a:cubicBezTo>
                    <a:cubicBezTo>
                      <a:pt x="312" y="335"/>
                      <a:pt x="325" y="322"/>
                      <a:pt x="325" y="309"/>
                    </a:cubicBezTo>
                    <a:cubicBezTo>
                      <a:pt x="331" y="297"/>
                      <a:pt x="325" y="284"/>
                      <a:pt x="312" y="278"/>
                    </a:cubicBezTo>
                    <a:lnTo>
                      <a:pt x="306" y="271"/>
                    </a:lnTo>
                    <a:cubicBezTo>
                      <a:pt x="306" y="265"/>
                      <a:pt x="300" y="259"/>
                      <a:pt x="287" y="259"/>
                    </a:cubicBezTo>
                    <a:lnTo>
                      <a:pt x="268" y="246"/>
                    </a:lnTo>
                    <a:lnTo>
                      <a:pt x="255" y="240"/>
                    </a:lnTo>
                    <a:lnTo>
                      <a:pt x="242" y="233"/>
                    </a:lnTo>
                    <a:lnTo>
                      <a:pt x="236" y="227"/>
                    </a:lnTo>
                    <a:cubicBezTo>
                      <a:pt x="217" y="214"/>
                      <a:pt x="204" y="208"/>
                      <a:pt x="191" y="195"/>
                    </a:cubicBezTo>
                    <a:lnTo>
                      <a:pt x="172" y="182"/>
                    </a:lnTo>
                    <a:cubicBezTo>
                      <a:pt x="166" y="176"/>
                      <a:pt x="166" y="170"/>
                      <a:pt x="160" y="170"/>
                    </a:cubicBezTo>
                    <a:cubicBezTo>
                      <a:pt x="115" y="119"/>
                      <a:pt x="77" y="68"/>
                      <a:pt x="45" y="11"/>
                    </a:cubicBezTo>
                    <a:cubicBezTo>
                      <a:pt x="42" y="3"/>
                      <a:pt x="36" y="0"/>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7"/>
              <p:cNvSpPr/>
              <p:nvPr/>
            </p:nvSpPr>
            <p:spPr>
              <a:xfrm>
                <a:off x="417885" y="1727152"/>
                <a:ext cx="15787" cy="31042"/>
              </a:xfrm>
              <a:custGeom>
                <a:rect b="b" l="l" r="r" t="t"/>
                <a:pathLst>
                  <a:path extrusionOk="0" h="175" w="89">
                    <a:moveTo>
                      <a:pt x="16" y="1"/>
                    </a:moveTo>
                    <a:cubicBezTo>
                      <a:pt x="8" y="1"/>
                      <a:pt x="1" y="7"/>
                      <a:pt x="1" y="21"/>
                    </a:cubicBezTo>
                    <a:cubicBezTo>
                      <a:pt x="1" y="46"/>
                      <a:pt x="7" y="72"/>
                      <a:pt x="20" y="97"/>
                    </a:cubicBezTo>
                    <a:cubicBezTo>
                      <a:pt x="20" y="110"/>
                      <a:pt x="26" y="122"/>
                      <a:pt x="32" y="141"/>
                    </a:cubicBezTo>
                    <a:cubicBezTo>
                      <a:pt x="39" y="148"/>
                      <a:pt x="51" y="161"/>
                      <a:pt x="64" y="173"/>
                    </a:cubicBezTo>
                    <a:cubicBezTo>
                      <a:pt x="65" y="174"/>
                      <a:pt x="67" y="175"/>
                      <a:pt x="69" y="175"/>
                    </a:cubicBezTo>
                    <a:cubicBezTo>
                      <a:pt x="77" y="175"/>
                      <a:pt x="88" y="165"/>
                      <a:pt x="83" y="154"/>
                    </a:cubicBezTo>
                    <a:cubicBezTo>
                      <a:pt x="83" y="141"/>
                      <a:pt x="77" y="129"/>
                      <a:pt x="71" y="116"/>
                    </a:cubicBezTo>
                    <a:cubicBezTo>
                      <a:pt x="64" y="103"/>
                      <a:pt x="58" y="97"/>
                      <a:pt x="51" y="84"/>
                    </a:cubicBezTo>
                    <a:cubicBezTo>
                      <a:pt x="45" y="59"/>
                      <a:pt x="39" y="40"/>
                      <a:pt x="32" y="14"/>
                    </a:cubicBezTo>
                    <a:cubicBezTo>
                      <a:pt x="29" y="6"/>
                      <a:pt x="22" y="1"/>
                      <a:pt x="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7"/>
              <p:cNvSpPr/>
              <p:nvPr/>
            </p:nvSpPr>
            <p:spPr>
              <a:xfrm>
                <a:off x="608745" y="1736731"/>
                <a:ext cx="16674" cy="37960"/>
              </a:xfrm>
              <a:custGeom>
                <a:rect b="b" l="l" r="r" t="t"/>
                <a:pathLst>
                  <a:path extrusionOk="0" h="214" w="94">
                    <a:moveTo>
                      <a:pt x="69" y="0"/>
                    </a:moveTo>
                    <a:cubicBezTo>
                      <a:pt x="64" y="0"/>
                      <a:pt x="59" y="2"/>
                      <a:pt x="56" y="5"/>
                    </a:cubicBezTo>
                    <a:cubicBezTo>
                      <a:pt x="49" y="11"/>
                      <a:pt x="43" y="18"/>
                      <a:pt x="43" y="30"/>
                    </a:cubicBezTo>
                    <a:lnTo>
                      <a:pt x="37" y="49"/>
                    </a:lnTo>
                    <a:cubicBezTo>
                      <a:pt x="30" y="68"/>
                      <a:pt x="30" y="81"/>
                      <a:pt x="30" y="100"/>
                    </a:cubicBezTo>
                    <a:cubicBezTo>
                      <a:pt x="30" y="113"/>
                      <a:pt x="24" y="126"/>
                      <a:pt x="18" y="138"/>
                    </a:cubicBezTo>
                    <a:cubicBezTo>
                      <a:pt x="11" y="157"/>
                      <a:pt x="11" y="170"/>
                      <a:pt x="5" y="189"/>
                    </a:cubicBezTo>
                    <a:cubicBezTo>
                      <a:pt x="0" y="203"/>
                      <a:pt x="12" y="213"/>
                      <a:pt x="26" y="213"/>
                    </a:cubicBezTo>
                    <a:cubicBezTo>
                      <a:pt x="32" y="213"/>
                      <a:pt x="38" y="212"/>
                      <a:pt x="43" y="208"/>
                    </a:cubicBezTo>
                    <a:cubicBezTo>
                      <a:pt x="56" y="196"/>
                      <a:pt x="62" y="176"/>
                      <a:pt x="69" y="164"/>
                    </a:cubicBezTo>
                    <a:cubicBezTo>
                      <a:pt x="75" y="145"/>
                      <a:pt x="81" y="132"/>
                      <a:pt x="88" y="113"/>
                    </a:cubicBezTo>
                    <a:cubicBezTo>
                      <a:pt x="94" y="94"/>
                      <a:pt x="94" y="75"/>
                      <a:pt x="94" y="56"/>
                    </a:cubicBezTo>
                    <a:lnTo>
                      <a:pt x="94" y="30"/>
                    </a:lnTo>
                    <a:cubicBezTo>
                      <a:pt x="94" y="18"/>
                      <a:pt x="88" y="11"/>
                      <a:pt x="81" y="5"/>
                    </a:cubicBezTo>
                    <a:cubicBezTo>
                      <a:pt x="78" y="2"/>
                      <a:pt x="73" y="0"/>
                      <a:pt x="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7"/>
              <p:cNvSpPr/>
              <p:nvPr/>
            </p:nvSpPr>
            <p:spPr>
              <a:xfrm>
                <a:off x="634288" y="1734425"/>
                <a:ext cx="14368" cy="34767"/>
              </a:xfrm>
              <a:custGeom>
                <a:rect b="b" l="l" r="r" t="t"/>
                <a:pathLst>
                  <a:path extrusionOk="0" h="196" w="81">
                    <a:moveTo>
                      <a:pt x="66" y="0"/>
                    </a:moveTo>
                    <a:cubicBezTo>
                      <a:pt x="60" y="0"/>
                      <a:pt x="54" y="4"/>
                      <a:pt x="52" y="12"/>
                    </a:cubicBezTo>
                    <a:cubicBezTo>
                      <a:pt x="45" y="24"/>
                      <a:pt x="39" y="37"/>
                      <a:pt x="39" y="50"/>
                    </a:cubicBezTo>
                    <a:cubicBezTo>
                      <a:pt x="33" y="56"/>
                      <a:pt x="26" y="62"/>
                      <a:pt x="26" y="75"/>
                    </a:cubicBezTo>
                    <a:lnTo>
                      <a:pt x="20" y="94"/>
                    </a:lnTo>
                    <a:lnTo>
                      <a:pt x="1" y="170"/>
                    </a:lnTo>
                    <a:cubicBezTo>
                      <a:pt x="1" y="183"/>
                      <a:pt x="7" y="189"/>
                      <a:pt x="20" y="196"/>
                    </a:cubicBezTo>
                    <a:cubicBezTo>
                      <a:pt x="26" y="196"/>
                      <a:pt x="39" y="189"/>
                      <a:pt x="45" y="183"/>
                    </a:cubicBezTo>
                    <a:cubicBezTo>
                      <a:pt x="52" y="158"/>
                      <a:pt x="58" y="126"/>
                      <a:pt x="71" y="100"/>
                    </a:cubicBezTo>
                    <a:cubicBezTo>
                      <a:pt x="71" y="94"/>
                      <a:pt x="71" y="88"/>
                      <a:pt x="71" y="81"/>
                    </a:cubicBezTo>
                    <a:cubicBezTo>
                      <a:pt x="71" y="75"/>
                      <a:pt x="71" y="69"/>
                      <a:pt x="71" y="62"/>
                    </a:cubicBezTo>
                    <a:cubicBezTo>
                      <a:pt x="71" y="43"/>
                      <a:pt x="77" y="37"/>
                      <a:pt x="77" y="18"/>
                    </a:cubicBezTo>
                    <a:cubicBezTo>
                      <a:pt x="81" y="7"/>
                      <a:pt x="74"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321036" y="1781253"/>
                <a:ext cx="379953" cy="229178"/>
              </a:xfrm>
              <a:custGeom>
                <a:rect b="b" l="l" r="r" t="t"/>
                <a:pathLst>
                  <a:path extrusionOk="0" h="1292" w="2142">
                    <a:moveTo>
                      <a:pt x="2110" y="0"/>
                    </a:moveTo>
                    <a:cubicBezTo>
                      <a:pt x="2106" y="0"/>
                      <a:pt x="2102" y="1"/>
                      <a:pt x="2097" y="2"/>
                    </a:cubicBezTo>
                    <a:cubicBezTo>
                      <a:pt x="2072" y="2"/>
                      <a:pt x="2053" y="27"/>
                      <a:pt x="2034" y="46"/>
                    </a:cubicBezTo>
                    <a:cubicBezTo>
                      <a:pt x="2021" y="65"/>
                      <a:pt x="2008" y="72"/>
                      <a:pt x="1996" y="91"/>
                    </a:cubicBezTo>
                    <a:cubicBezTo>
                      <a:pt x="1957" y="122"/>
                      <a:pt x="1926" y="154"/>
                      <a:pt x="1887" y="180"/>
                    </a:cubicBezTo>
                    <a:cubicBezTo>
                      <a:pt x="1856" y="211"/>
                      <a:pt x="1837" y="218"/>
                      <a:pt x="1811" y="237"/>
                    </a:cubicBezTo>
                    <a:cubicBezTo>
                      <a:pt x="1805" y="230"/>
                      <a:pt x="1799" y="224"/>
                      <a:pt x="1786" y="224"/>
                    </a:cubicBezTo>
                    <a:cubicBezTo>
                      <a:pt x="1754" y="224"/>
                      <a:pt x="1735" y="256"/>
                      <a:pt x="1716" y="275"/>
                    </a:cubicBezTo>
                    <a:cubicBezTo>
                      <a:pt x="1691" y="294"/>
                      <a:pt x="1671" y="319"/>
                      <a:pt x="1652" y="339"/>
                    </a:cubicBezTo>
                    <a:cubicBezTo>
                      <a:pt x="1608" y="383"/>
                      <a:pt x="1563" y="421"/>
                      <a:pt x="1513" y="453"/>
                    </a:cubicBezTo>
                    <a:cubicBezTo>
                      <a:pt x="1474" y="485"/>
                      <a:pt x="1430" y="510"/>
                      <a:pt x="1385" y="536"/>
                    </a:cubicBezTo>
                    <a:lnTo>
                      <a:pt x="1392" y="529"/>
                    </a:lnTo>
                    <a:cubicBezTo>
                      <a:pt x="1417" y="497"/>
                      <a:pt x="1436" y="459"/>
                      <a:pt x="1443" y="421"/>
                    </a:cubicBezTo>
                    <a:cubicBezTo>
                      <a:pt x="1443" y="405"/>
                      <a:pt x="1428" y="388"/>
                      <a:pt x="1412" y="388"/>
                    </a:cubicBezTo>
                    <a:cubicBezTo>
                      <a:pt x="1410" y="388"/>
                      <a:pt x="1407" y="389"/>
                      <a:pt x="1405" y="389"/>
                    </a:cubicBezTo>
                    <a:cubicBezTo>
                      <a:pt x="1373" y="408"/>
                      <a:pt x="1347" y="434"/>
                      <a:pt x="1328" y="466"/>
                    </a:cubicBezTo>
                    <a:cubicBezTo>
                      <a:pt x="1303" y="491"/>
                      <a:pt x="1271" y="523"/>
                      <a:pt x="1246" y="548"/>
                    </a:cubicBezTo>
                    <a:cubicBezTo>
                      <a:pt x="1144" y="663"/>
                      <a:pt x="1030" y="752"/>
                      <a:pt x="903" y="828"/>
                    </a:cubicBezTo>
                    <a:cubicBezTo>
                      <a:pt x="915" y="815"/>
                      <a:pt x="922" y="802"/>
                      <a:pt x="928" y="783"/>
                    </a:cubicBezTo>
                    <a:cubicBezTo>
                      <a:pt x="945" y="762"/>
                      <a:pt x="924" y="746"/>
                      <a:pt x="903" y="746"/>
                    </a:cubicBezTo>
                    <a:cubicBezTo>
                      <a:pt x="893" y="746"/>
                      <a:pt x="883" y="750"/>
                      <a:pt x="877" y="758"/>
                    </a:cubicBezTo>
                    <a:cubicBezTo>
                      <a:pt x="782" y="860"/>
                      <a:pt x="680" y="949"/>
                      <a:pt x="572" y="1031"/>
                    </a:cubicBezTo>
                    <a:cubicBezTo>
                      <a:pt x="502" y="1076"/>
                      <a:pt x="426" y="1120"/>
                      <a:pt x="343" y="1152"/>
                    </a:cubicBezTo>
                    <a:lnTo>
                      <a:pt x="356" y="1146"/>
                    </a:lnTo>
                    <a:cubicBezTo>
                      <a:pt x="407" y="1107"/>
                      <a:pt x="451" y="1063"/>
                      <a:pt x="483" y="1012"/>
                    </a:cubicBezTo>
                    <a:cubicBezTo>
                      <a:pt x="528" y="961"/>
                      <a:pt x="553" y="904"/>
                      <a:pt x="566" y="841"/>
                    </a:cubicBezTo>
                    <a:cubicBezTo>
                      <a:pt x="566" y="828"/>
                      <a:pt x="555" y="821"/>
                      <a:pt x="546" y="821"/>
                    </a:cubicBezTo>
                    <a:cubicBezTo>
                      <a:pt x="541" y="821"/>
                      <a:pt x="536" y="823"/>
                      <a:pt x="534" y="828"/>
                    </a:cubicBezTo>
                    <a:cubicBezTo>
                      <a:pt x="496" y="872"/>
                      <a:pt x="470" y="923"/>
                      <a:pt x="439" y="968"/>
                    </a:cubicBezTo>
                    <a:cubicBezTo>
                      <a:pt x="407" y="1018"/>
                      <a:pt x="369" y="1057"/>
                      <a:pt x="324" y="1101"/>
                    </a:cubicBezTo>
                    <a:cubicBezTo>
                      <a:pt x="235" y="1177"/>
                      <a:pt x="134" y="1235"/>
                      <a:pt x="19" y="1260"/>
                    </a:cubicBezTo>
                    <a:cubicBezTo>
                      <a:pt x="0" y="1260"/>
                      <a:pt x="0" y="1292"/>
                      <a:pt x="19" y="1292"/>
                    </a:cubicBezTo>
                    <a:cubicBezTo>
                      <a:pt x="76" y="1279"/>
                      <a:pt x="134" y="1260"/>
                      <a:pt x="191" y="1241"/>
                    </a:cubicBezTo>
                    <a:cubicBezTo>
                      <a:pt x="197" y="1247"/>
                      <a:pt x="203" y="1254"/>
                      <a:pt x="216" y="1254"/>
                    </a:cubicBezTo>
                    <a:cubicBezTo>
                      <a:pt x="356" y="1228"/>
                      <a:pt x="496" y="1171"/>
                      <a:pt x="623" y="1095"/>
                    </a:cubicBezTo>
                    <a:cubicBezTo>
                      <a:pt x="667" y="1057"/>
                      <a:pt x="718" y="1025"/>
                      <a:pt x="763" y="987"/>
                    </a:cubicBezTo>
                    <a:cubicBezTo>
                      <a:pt x="890" y="942"/>
                      <a:pt x="1017" y="879"/>
                      <a:pt x="1125" y="790"/>
                    </a:cubicBezTo>
                    <a:cubicBezTo>
                      <a:pt x="1176" y="752"/>
                      <a:pt x="1227" y="707"/>
                      <a:pt x="1277" y="663"/>
                    </a:cubicBezTo>
                    <a:cubicBezTo>
                      <a:pt x="1379" y="637"/>
                      <a:pt x="1481" y="593"/>
                      <a:pt x="1570" y="529"/>
                    </a:cubicBezTo>
                    <a:cubicBezTo>
                      <a:pt x="1621" y="497"/>
                      <a:pt x="1671" y="459"/>
                      <a:pt x="1716" y="415"/>
                    </a:cubicBezTo>
                    <a:cubicBezTo>
                      <a:pt x="1729" y="396"/>
                      <a:pt x="1748" y="383"/>
                      <a:pt x="1760" y="364"/>
                    </a:cubicBezTo>
                    <a:cubicBezTo>
                      <a:pt x="1773" y="345"/>
                      <a:pt x="1805" y="339"/>
                      <a:pt x="1830" y="326"/>
                    </a:cubicBezTo>
                    <a:cubicBezTo>
                      <a:pt x="1868" y="300"/>
                      <a:pt x="1907" y="275"/>
                      <a:pt x="1945" y="250"/>
                    </a:cubicBezTo>
                    <a:cubicBezTo>
                      <a:pt x="1983" y="218"/>
                      <a:pt x="2015" y="186"/>
                      <a:pt x="2053" y="161"/>
                    </a:cubicBezTo>
                    <a:lnTo>
                      <a:pt x="2104" y="103"/>
                    </a:lnTo>
                    <a:cubicBezTo>
                      <a:pt x="2129" y="84"/>
                      <a:pt x="2142" y="59"/>
                      <a:pt x="2142" y="33"/>
                    </a:cubicBezTo>
                    <a:cubicBezTo>
                      <a:pt x="2142" y="12"/>
                      <a:pt x="2129" y="0"/>
                      <a:pt x="2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a:off x="593668" y="1797573"/>
                <a:ext cx="50909" cy="43104"/>
              </a:xfrm>
              <a:custGeom>
                <a:rect b="b" l="l" r="r" t="t"/>
                <a:pathLst>
                  <a:path extrusionOk="0" h="243" w="287">
                    <a:moveTo>
                      <a:pt x="249" y="0"/>
                    </a:moveTo>
                    <a:cubicBezTo>
                      <a:pt x="242" y="0"/>
                      <a:pt x="236" y="2"/>
                      <a:pt x="230" y="5"/>
                    </a:cubicBezTo>
                    <a:cubicBezTo>
                      <a:pt x="223" y="11"/>
                      <a:pt x="211" y="18"/>
                      <a:pt x="204" y="30"/>
                    </a:cubicBezTo>
                    <a:cubicBezTo>
                      <a:pt x="192" y="43"/>
                      <a:pt x="185" y="50"/>
                      <a:pt x="179" y="56"/>
                    </a:cubicBezTo>
                    <a:lnTo>
                      <a:pt x="166" y="75"/>
                    </a:lnTo>
                    <a:cubicBezTo>
                      <a:pt x="160" y="81"/>
                      <a:pt x="160" y="81"/>
                      <a:pt x="160" y="81"/>
                    </a:cubicBezTo>
                    <a:lnTo>
                      <a:pt x="134" y="107"/>
                    </a:lnTo>
                    <a:cubicBezTo>
                      <a:pt x="96" y="138"/>
                      <a:pt x="58" y="170"/>
                      <a:pt x="20" y="196"/>
                    </a:cubicBezTo>
                    <a:cubicBezTo>
                      <a:pt x="7" y="202"/>
                      <a:pt x="1" y="215"/>
                      <a:pt x="14" y="227"/>
                    </a:cubicBezTo>
                    <a:cubicBezTo>
                      <a:pt x="18" y="237"/>
                      <a:pt x="26" y="243"/>
                      <a:pt x="35" y="243"/>
                    </a:cubicBezTo>
                    <a:cubicBezTo>
                      <a:pt x="39" y="243"/>
                      <a:pt x="42" y="242"/>
                      <a:pt x="45" y="240"/>
                    </a:cubicBezTo>
                    <a:cubicBezTo>
                      <a:pt x="90" y="221"/>
                      <a:pt x="134" y="189"/>
                      <a:pt x="179" y="158"/>
                    </a:cubicBezTo>
                    <a:cubicBezTo>
                      <a:pt x="198" y="145"/>
                      <a:pt x="217" y="126"/>
                      <a:pt x="236" y="107"/>
                    </a:cubicBezTo>
                    <a:cubicBezTo>
                      <a:pt x="255" y="88"/>
                      <a:pt x="268" y="62"/>
                      <a:pt x="281" y="37"/>
                    </a:cubicBezTo>
                    <a:cubicBezTo>
                      <a:pt x="287" y="24"/>
                      <a:pt x="281" y="11"/>
                      <a:pt x="268" y="5"/>
                    </a:cubicBezTo>
                    <a:cubicBezTo>
                      <a:pt x="262" y="2"/>
                      <a:pt x="255" y="0"/>
                      <a:pt x="2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7"/>
              <p:cNvSpPr/>
              <p:nvPr/>
            </p:nvSpPr>
            <p:spPr>
              <a:xfrm>
                <a:off x="525022" y="1848836"/>
                <a:ext cx="33880" cy="32816"/>
              </a:xfrm>
              <a:custGeom>
                <a:rect b="b" l="l" r="r" t="t"/>
                <a:pathLst>
                  <a:path extrusionOk="0" h="185" w="191">
                    <a:moveTo>
                      <a:pt x="172" y="0"/>
                    </a:moveTo>
                    <a:cubicBezTo>
                      <a:pt x="170" y="0"/>
                      <a:pt x="168" y="1"/>
                      <a:pt x="166" y="2"/>
                    </a:cubicBezTo>
                    <a:cubicBezTo>
                      <a:pt x="159" y="2"/>
                      <a:pt x="153" y="8"/>
                      <a:pt x="140" y="15"/>
                    </a:cubicBezTo>
                    <a:cubicBezTo>
                      <a:pt x="134" y="15"/>
                      <a:pt x="134" y="21"/>
                      <a:pt x="127" y="27"/>
                    </a:cubicBezTo>
                    <a:cubicBezTo>
                      <a:pt x="115" y="34"/>
                      <a:pt x="96" y="59"/>
                      <a:pt x="83" y="72"/>
                    </a:cubicBezTo>
                    <a:cubicBezTo>
                      <a:pt x="58" y="97"/>
                      <a:pt x="38" y="123"/>
                      <a:pt x="13" y="142"/>
                    </a:cubicBezTo>
                    <a:cubicBezTo>
                      <a:pt x="0" y="155"/>
                      <a:pt x="0" y="167"/>
                      <a:pt x="13" y="180"/>
                    </a:cubicBezTo>
                    <a:cubicBezTo>
                      <a:pt x="16" y="183"/>
                      <a:pt x="21" y="185"/>
                      <a:pt x="27" y="185"/>
                    </a:cubicBezTo>
                    <a:cubicBezTo>
                      <a:pt x="32" y="185"/>
                      <a:pt x="38" y="183"/>
                      <a:pt x="45" y="180"/>
                    </a:cubicBezTo>
                    <a:lnTo>
                      <a:pt x="121" y="104"/>
                    </a:lnTo>
                    <a:cubicBezTo>
                      <a:pt x="134" y="91"/>
                      <a:pt x="147" y="78"/>
                      <a:pt x="159" y="66"/>
                    </a:cubicBezTo>
                    <a:lnTo>
                      <a:pt x="178" y="46"/>
                    </a:lnTo>
                    <a:cubicBezTo>
                      <a:pt x="185" y="40"/>
                      <a:pt x="185" y="27"/>
                      <a:pt x="191" y="21"/>
                    </a:cubicBezTo>
                    <a:cubicBezTo>
                      <a:pt x="191" y="11"/>
                      <a:pt x="183" y="0"/>
                      <a:pt x="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7"/>
              <p:cNvSpPr/>
              <p:nvPr/>
            </p:nvSpPr>
            <p:spPr>
              <a:xfrm>
                <a:off x="450700" y="1893890"/>
                <a:ext cx="37073" cy="36718"/>
              </a:xfrm>
              <a:custGeom>
                <a:rect b="b" l="l" r="r" t="t"/>
                <a:pathLst>
                  <a:path extrusionOk="0" h="207" w="209">
                    <a:moveTo>
                      <a:pt x="191" y="1"/>
                    </a:moveTo>
                    <a:cubicBezTo>
                      <a:pt x="189" y="1"/>
                      <a:pt x="186" y="1"/>
                      <a:pt x="184" y="2"/>
                    </a:cubicBezTo>
                    <a:cubicBezTo>
                      <a:pt x="172" y="9"/>
                      <a:pt x="165" y="9"/>
                      <a:pt x="152" y="15"/>
                    </a:cubicBezTo>
                    <a:lnTo>
                      <a:pt x="133" y="40"/>
                    </a:lnTo>
                    <a:cubicBezTo>
                      <a:pt x="114" y="53"/>
                      <a:pt x="102" y="66"/>
                      <a:pt x="83" y="85"/>
                    </a:cubicBezTo>
                    <a:cubicBezTo>
                      <a:pt x="70" y="98"/>
                      <a:pt x="57" y="110"/>
                      <a:pt x="44" y="129"/>
                    </a:cubicBezTo>
                    <a:cubicBezTo>
                      <a:pt x="25" y="142"/>
                      <a:pt x="13" y="161"/>
                      <a:pt x="6" y="180"/>
                    </a:cubicBezTo>
                    <a:cubicBezTo>
                      <a:pt x="1" y="191"/>
                      <a:pt x="10" y="207"/>
                      <a:pt x="24" y="207"/>
                    </a:cubicBezTo>
                    <a:cubicBezTo>
                      <a:pt x="27" y="207"/>
                      <a:pt x="29" y="206"/>
                      <a:pt x="32" y="206"/>
                    </a:cubicBezTo>
                    <a:cubicBezTo>
                      <a:pt x="51" y="193"/>
                      <a:pt x="63" y="180"/>
                      <a:pt x="83" y="167"/>
                    </a:cubicBezTo>
                    <a:lnTo>
                      <a:pt x="127" y="123"/>
                    </a:lnTo>
                    <a:cubicBezTo>
                      <a:pt x="140" y="110"/>
                      <a:pt x="152" y="91"/>
                      <a:pt x="172" y="78"/>
                    </a:cubicBezTo>
                    <a:lnTo>
                      <a:pt x="191" y="53"/>
                    </a:lnTo>
                    <a:cubicBezTo>
                      <a:pt x="197" y="47"/>
                      <a:pt x="203" y="34"/>
                      <a:pt x="203" y="28"/>
                    </a:cubicBezTo>
                    <a:cubicBezTo>
                      <a:pt x="209" y="12"/>
                      <a:pt x="201" y="1"/>
                      <a:pt x="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a:off x="213190" y="2558714"/>
                <a:ext cx="217294" cy="332060"/>
              </a:xfrm>
              <a:custGeom>
                <a:rect b="b" l="l" r="r" t="t"/>
                <a:pathLst>
                  <a:path extrusionOk="0" h="1872" w="1225">
                    <a:moveTo>
                      <a:pt x="28" y="0"/>
                    </a:moveTo>
                    <a:cubicBezTo>
                      <a:pt x="15" y="0"/>
                      <a:pt x="0" y="10"/>
                      <a:pt x="4" y="23"/>
                    </a:cubicBezTo>
                    <a:cubicBezTo>
                      <a:pt x="87" y="442"/>
                      <a:pt x="246" y="842"/>
                      <a:pt x="456" y="1205"/>
                    </a:cubicBezTo>
                    <a:cubicBezTo>
                      <a:pt x="557" y="1395"/>
                      <a:pt x="678" y="1567"/>
                      <a:pt x="805" y="1732"/>
                    </a:cubicBezTo>
                    <a:cubicBezTo>
                      <a:pt x="862" y="1815"/>
                      <a:pt x="945" y="1859"/>
                      <a:pt x="1034" y="1872"/>
                    </a:cubicBezTo>
                    <a:cubicBezTo>
                      <a:pt x="1123" y="1859"/>
                      <a:pt x="1186" y="1789"/>
                      <a:pt x="1193" y="1707"/>
                    </a:cubicBezTo>
                    <a:cubicBezTo>
                      <a:pt x="1218" y="1586"/>
                      <a:pt x="1225" y="1459"/>
                      <a:pt x="1212" y="1338"/>
                    </a:cubicBezTo>
                    <a:cubicBezTo>
                      <a:pt x="1212" y="1205"/>
                      <a:pt x="1193" y="1071"/>
                      <a:pt x="1148" y="944"/>
                    </a:cubicBezTo>
                    <a:cubicBezTo>
                      <a:pt x="1143" y="933"/>
                      <a:pt x="1131" y="928"/>
                      <a:pt x="1119" y="928"/>
                    </a:cubicBezTo>
                    <a:cubicBezTo>
                      <a:pt x="1102" y="928"/>
                      <a:pt x="1085" y="938"/>
                      <a:pt x="1085" y="957"/>
                    </a:cubicBezTo>
                    <a:cubicBezTo>
                      <a:pt x="1078" y="1058"/>
                      <a:pt x="1091" y="1160"/>
                      <a:pt x="1097" y="1255"/>
                    </a:cubicBezTo>
                    <a:cubicBezTo>
                      <a:pt x="1104" y="1363"/>
                      <a:pt x="1104" y="1465"/>
                      <a:pt x="1097" y="1567"/>
                    </a:cubicBezTo>
                    <a:cubicBezTo>
                      <a:pt x="1097" y="1613"/>
                      <a:pt x="1103" y="1755"/>
                      <a:pt x="1031" y="1755"/>
                    </a:cubicBezTo>
                    <a:cubicBezTo>
                      <a:pt x="1024" y="1755"/>
                      <a:pt x="1017" y="1754"/>
                      <a:pt x="1008" y="1751"/>
                    </a:cubicBezTo>
                    <a:cubicBezTo>
                      <a:pt x="926" y="1732"/>
                      <a:pt x="875" y="1643"/>
                      <a:pt x="824" y="1580"/>
                    </a:cubicBezTo>
                    <a:cubicBezTo>
                      <a:pt x="602" y="1275"/>
                      <a:pt x="411" y="950"/>
                      <a:pt x="265" y="601"/>
                    </a:cubicBezTo>
                    <a:cubicBezTo>
                      <a:pt x="182" y="410"/>
                      <a:pt x="106" y="213"/>
                      <a:pt x="43" y="10"/>
                    </a:cubicBezTo>
                    <a:cubicBezTo>
                      <a:pt x="40" y="3"/>
                      <a:pt x="34"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a:off x="-434244" y="1289554"/>
                <a:ext cx="1813913" cy="3273062"/>
              </a:xfrm>
              <a:custGeom>
                <a:rect b="b" l="l" r="r" t="t"/>
                <a:pathLst>
                  <a:path extrusionOk="0" h="18452" w="10226">
                    <a:moveTo>
                      <a:pt x="3426" y="785"/>
                    </a:moveTo>
                    <a:lnTo>
                      <a:pt x="3415" y="799"/>
                    </a:lnTo>
                    <a:lnTo>
                      <a:pt x="3415" y="799"/>
                    </a:lnTo>
                    <a:lnTo>
                      <a:pt x="3413" y="797"/>
                    </a:lnTo>
                    <a:lnTo>
                      <a:pt x="3426" y="785"/>
                    </a:lnTo>
                    <a:close/>
                    <a:moveTo>
                      <a:pt x="3411" y="804"/>
                    </a:moveTo>
                    <a:lnTo>
                      <a:pt x="3407" y="810"/>
                    </a:lnTo>
                    <a:cubicBezTo>
                      <a:pt x="3407" y="807"/>
                      <a:pt x="3408" y="805"/>
                      <a:pt x="3411" y="804"/>
                    </a:cubicBezTo>
                    <a:close/>
                    <a:moveTo>
                      <a:pt x="6947" y="1812"/>
                    </a:moveTo>
                    <a:cubicBezTo>
                      <a:pt x="6966" y="1812"/>
                      <a:pt x="6985" y="1814"/>
                      <a:pt x="7003" y="1821"/>
                    </a:cubicBezTo>
                    <a:lnTo>
                      <a:pt x="6997" y="1821"/>
                    </a:lnTo>
                    <a:cubicBezTo>
                      <a:pt x="7105" y="1846"/>
                      <a:pt x="7207" y="1884"/>
                      <a:pt x="7302" y="1929"/>
                    </a:cubicBezTo>
                    <a:cubicBezTo>
                      <a:pt x="7505" y="2018"/>
                      <a:pt x="7702" y="2113"/>
                      <a:pt x="7887" y="2227"/>
                    </a:cubicBezTo>
                    <a:cubicBezTo>
                      <a:pt x="7931" y="2259"/>
                      <a:pt x="7976" y="2284"/>
                      <a:pt x="8020" y="2316"/>
                    </a:cubicBezTo>
                    <a:cubicBezTo>
                      <a:pt x="8039" y="2329"/>
                      <a:pt x="8058" y="2348"/>
                      <a:pt x="8077" y="2361"/>
                    </a:cubicBezTo>
                    <a:cubicBezTo>
                      <a:pt x="8090" y="2367"/>
                      <a:pt x="8103" y="2380"/>
                      <a:pt x="8109" y="2386"/>
                    </a:cubicBezTo>
                    <a:lnTo>
                      <a:pt x="8122" y="2392"/>
                    </a:lnTo>
                    <a:cubicBezTo>
                      <a:pt x="8111" y="2399"/>
                      <a:pt x="8096" y="2401"/>
                      <a:pt x="8080" y="2401"/>
                    </a:cubicBezTo>
                    <a:cubicBezTo>
                      <a:pt x="8048" y="2401"/>
                      <a:pt x="8012" y="2392"/>
                      <a:pt x="7995" y="2392"/>
                    </a:cubicBezTo>
                    <a:lnTo>
                      <a:pt x="7798" y="2373"/>
                    </a:lnTo>
                    <a:cubicBezTo>
                      <a:pt x="7613" y="2352"/>
                      <a:pt x="7425" y="2340"/>
                      <a:pt x="7236" y="2340"/>
                    </a:cubicBezTo>
                    <a:cubicBezTo>
                      <a:pt x="7196" y="2340"/>
                      <a:pt x="7157" y="2341"/>
                      <a:pt x="7118" y="2342"/>
                    </a:cubicBezTo>
                    <a:cubicBezTo>
                      <a:pt x="6914" y="2342"/>
                      <a:pt x="6711" y="2386"/>
                      <a:pt x="6520" y="2456"/>
                    </a:cubicBezTo>
                    <a:cubicBezTo>
                      <a:pt x="6603" y="2367"/>
                      <a:pt x="6743" y="2316"/>
                      <a:pt x="6800" y="2202"/>
                    </a:cubicBezTo>
                    <a:cubicBezTo>
                      <a:pt x="6838" y="2138"/>
                      <a:pt x="6838" y="2068"/>
                      <a:pt x="6813" y="2005"/>
                    </a:cubicBezTo>
                    <a:cubicBezTo>
                      <a:pt x="6819" y="1960"/>
                      <a:pt x="6819" y="1916"/>
                      <a:pt x="6813" y="1871"/>
                    </a:cubicBezTo>
                    <a:cubicBezTo>
                      <a:pt x="6819" y="1865"/>
                      <a:pt x="6825" y="1859"/>
                      <a:pt x="6838" y="1846"/>
                    </a:cubicBezTo>
                    <a:cubicBezTo>
                      <a:pt x="6868" y="1824"/>
                      <a:pt x="6907" y="1812"/>
                      <a:pt x="6947" y="1812"/>
                    </a:cubicBezTo>
                    <a:close/>
                    <a:moveTo>
                      <a:pt x="7141" y="2435"/>
                    </a:moveTo>
                    <a:cubicBezTo>
                      <a:pt x="7167" y="2435"/>
                      <a:pt x="7193" y="2436"/>
                      <a:pt x="7219" y="2437"/>
                    </a:cubicBezTo>
                    <a:cubicBezTo>
                      <a:pt x="7366" y="2437"/>
                      <a:pt x="7512" y="2450"/>
                      <a:pt x="7652" y="2462"/>
                    </a:cubicBezTo>
                    <a:cubicBezTo>
                      <a:pt x="7760" y="2469"/>
                      <a:pt x="7861" y="2481"/>
                      <a:pt x="7963" y="2494"/>
                    </a:cubicBezTo>
                    <a:cubicBezTo>
                      <a:pt x="7938" y="2507"/>
                      <a:pt x="7906" y="2520"/>
                      <a:pt x="7874" y="2532"/>
                    </a:cubicBezTo>
                    <a:cubicBezTo>
                      <a:pt x="7804" y="2558"/>
                      <a:pt x="7734" y="2577"/>
                      <a:pt x="7658" y="2596"/>
                    </a:cubicBezTo>
                    <a:cubicBezTo>
                      <a:pt x="7518" y="2634"/>
                      <a:pt x="7378" y="2653"/>
                      <a:pt x="7232" y="2666"/>
                    </a:cubicBezTo>
                    <a:cubicBezTo>
                      <a:pt x="7197" y="2667"/>
                      <a:pt x="7162" y="2668"/>
                      <a:pt x="7126" y="2668"/>
                    </a:cubicBezTo>
                    <a:cubicBezTo>
                      <a:pt x="7019" y="2668"/>
                      <a:pt x="6910" y="2661"/>
                      <a:pt x="6800" y="2647"/>
                    </a:cubicBezTo>
                    <a:cubicBezTo>
                      <a:pt x="6730" y="2634"/>
                      <a:pt x="6667" y="2621"/>
                      <a:pt x="6597" y="2608"/>
                    </a:cubicBezTo>
                    <a:cubicBezTo>
                      <a:pt x="6552" y="2596"/>
                      <a:pt x="6501" y="2583"/>
                      <a:pt x="6457" y="2577"/>
                    </a:cubicBezTo>
                    <a:cubicBezTo>
                      <a:pt x="6674" y="2485"/>
                      <a:pt x="6906" y="2435"/>
                      <a:pt x="7141" y="2435"/>
                    </a:cubicBezTo>
                    <a:close/>
                    <a:moveTo>
                      <a:pt x="2949" y="5239"/>
                    </a:moveTo>
                    <a:cubicBezTo>
                      <a:pt x="2949" y="5246"/>
                      <a:pt x="2955" y="5246"/>
                      <a:pt x="2955" y="5252"/>
                    </a:cubicBezTo>
                    <a:lnTo>
                      <a:pt x="2936" y="5278"/>
                    </a:lnTo>
                    <a:lnTo>
                      <a:pt x="2949" y="5239"/>
                    </a:lnTo>
                    <a:close/>
                    <a:moveTo>
                      <a:pt x="7710" y="11578"/>
                    </a:moveTo>
                    <a:cubicBezTo>
                      <a:pt x="7724" y="11578"/>
                      <a:pt x="7739" y="11579"/>
                      <a:pt x="7753" y="11581"/>
                    </a:cubicBezTo>
                    <a:cubicBezTo>
                      <a:pt x="7779" y="11581"/>
                      <a:pt x="7798" y="11588"/>
                      <a:pt x="7823" y="11594"/>
                    </a:cubicBezTo>
                    <a:cubicBezTo>
                      <a:pt x="7747" y="11645"/>
                      <a:pt x="7671" y="11696"/>
                      <a:pt x="7601" y="11753"/>
                    </a:cubicBezTo>
                    <a:cubicBezTo>
                      <a:pt x="7544" y="11804"/>
                      <a:pt x="7486" y="11855"/>
                      <a:pt x="7436" y="11912"/>
                    </a:cubicBezTo>
                    <a:cubicBezTo>
                      <a:pt x="7442" y="11899"/>
                      <a:pt x="7442" y="11880"/>
                      <a:pt x="7442" y="11867"/>
                    </a:cubicBezTo>
                    <a:cubicBezTo>
                      <a:pt x="7448" y="11836"/>
                      <a:pt x="7455" y="11810"/>
                      <a:pt x="7467" y="11778"/>
                    </a:cubicBezTo>
                    <a:cubicBezTo>
                      <a:pt x="7480" y="11721"/>
                      <a:pt x="7512" y="11664"/>
                      <a:pt x="7556" y="11626"/>
                    </a:cubicBezTo>
                    <a:cubicBezTo>
                      <a:pt x="7602" y="11596"/>
                      <a:pt x="7655" y="11578"/>
                      <a:pt x="7710" y="11578"/>
                    </a:cubicBezTo>
                    <a:close/>
                    <a:moveTo>
                      <a:pt x="3743" y="11359"/>
                    </a:moveTo>
                    <a:lnTo>
                      <a:pt x="3743" y="11359"/>
                    </a:lnTo>
                    <a:cubicBezTo>
                      <a:pt x="3928" y="11550"/>
                      <a:pt x="4156" y="11702"/>
                      <a:pt x="4398" y="11810"/>
                    </a:cubicBezTo>
                    <a:cubicBezTo>
                      <a:pt x="4385" y="11823"/>
                      <a:pt x="4379" y="11842"/>
                      <a:pt x="4385" y="11855"/>
                    </a:cubicBezTo>
                    <a:cubicBezTo>
                      <a:pt x="4417" y="11893"/>
                      <a:pt x="4449" y="11931"/>
                      <a:pt x="4481" y="11975"/>
                    </a:cubicBezTo>
                    <a:cubicBezTo>
                      <a:pt x="4481" y="11982"/>
                      <a:pt x="4481" y="11988"/>
                      <a:pt x="4481" y="11988"/>
                    </a:cubicBezTo>
                    <a:cubicBezTo>
                      <a:pt x="4487" y="12045"/>
                      <a:pt x="4487" y="12096"/>
                      <a:pt x="4481" y="12147"/>
                    </a:cubicBezTo>
                    <a:cubicBezTo>
                      <a:pt x="4468" y="12134"/>
                      <a:pt x="4461" y="12122"/>
                      <a:pt x="4455" y="12103"/>
                    </a:cubicBezTo>
                    <a:cubicBezTo>
                      <a:pt x="4451" y="12091"/>
                      <a:pt x="4442" y="12087"/>
                      <a:pt x="4432" y="12087"/>
                    </a:cubicBezTo>
                    <a:cubicBezTo>
                      <a:pt x="4415" y="12087"/>
                      <a:pt x="4396" y="12103"/>
                      <a:pt x="4404" y="12128"/>
                    </a:cubicBezTo>
                    <a:cubicBezTo>
                      <a:pt x="4411" y="12147"/>
                      <a:pt x="4423" y="12172"/>
                      <a:pt x="4430" y="12192"/>
                    </a:cubicBezTo>
                    <a:cubicBezTo>
                      <a:pt x="4423" y="12192"/>
                      <a:pt x="4417" y="12192"/>
                      <a:pt x="4411" y="12185"/>
                    </a:cubicBezTo>
                    <a:cubicBezTo>
                      <a:pt x="4373" y="12160"/>
                      <a:pt x="4334" y="12134"/>
                      <a:pt x="4309" y="12096"/>
                    </a:cubicBezTo>
                    <a:lnTo>
                      <a:pt x="4220" y="12001"/>
                    </a:lnTo>
                    <a:cubicBezTo>
                      <a:pt x="4112" y="11867"/>
                      <a:pt x="4004" y="11734"/>
                      <a:pt x="3902" y="11588"/>
                    </a:cubicBezTo>
                    <a:cubicBezTo>
                      <a:pt x="3845" y="11512"/>
                      <a:pt x="3794" y="11435"/>
                      <a:pt x="3743" y="11359"/>
                    </a:cubicBezTo>
                    <a:close/>
                    <a:moveTo>
                      <a:pt x="7842" y="9809"/>
                    </a:moveTo>
                    <a:cubicBezTo>
                      <a:pt x="7830" y="9853"/>
                      <a:pt x="7817" y="9904"/>
                      <a:pt x="7798" y="9955"/>
                    </a:cubicBezTo>
                    <a:lnTo>
                      <a:pt x="7798" y="9961"/>
                    </a:lnTo>
                    <a:cubicBezTo>
                      <a:pt x="7734" y="10196"/>
                      <a:pt x="7658" y="10425"/>
                      <a:pt x="7575" y="10654"/>
                    </a:cubicBezTo>
                    <a:cubicBezTo>
                      <a:pt x="7423" y="11060"/>
                      <a:pt x="7213" y="11435"/>
                      <a:pt x="6940" y="11772"/>
                    </a:cubicBezTo>
                    <a:cubicBezTo>
                      <a:pt x="6806" y="11931"/>
                      <a:pt x="6660" y="12071"/>
                      <a:pt x="6495" y="12198"/>
                    </a:cubicBezTo>
                    <a:cubicBezTo>
                      <a:pt x="6476" y="12007"/>
                      <a:pt x="6470" y="11817"/>
                      <a:pt x="6476" y="11626"/>
                    </a:cubicBezTo>
                    <a:cubicBezTo>
                      <a:pt x="6508" y="11588"/>
                      <a:pt x="6546" y="11543"/>
                      <a:pt x="6578" y="11505"/>
                    </a:cubicBezTo>
                    <a:cubicBezTo>
                      <a:pt x="6641" y="11416"/>
                      <a:pt x="6705" y="11327"/>
                      <a:pt x="6762" y="11238"/>
                    </a:cubicBezTo>
                    <a:cubicBezTo>
                      <a:pt x="6813" y="11175"/>
                      <a:pt x="6851" y="11099"/>
                      <a:pt x="6883" y="11022"/>
                    </a:cubicBezTo>
                    <a:lnTo>
                      <a:pt x="6908" y="10997"/>
                    </a:lnTo>
                    <a:cubicBezTo>
                      <a:pt x="7080" y="10800"/>
                      <a:pt x="7226" y="10577"/>
                      <a:pt x="7334" y="10336"/>
                    </a:cubicBezTo>
                    <a:lnTo>
                      <a:pt x="7334" y="10349"/>
                    </a:lnTo>
                    <a:cubicBezTo>
                      <a:pt x="7329" y="10369"/>
                      <a:pt x="7343" y="10384"/>
                      <a:pt x="7362" y="10384"/>
                    </a:cubicBezTo>
                    <a:cubicBezTo>
                      <a:pt x="7367" y="10384"/>
                      <a:pt x="7373" y="10383"/>
                      <a:pt x="7378" y="10380"/>
                    </a:cubicBezTo>
                    <a:cubicBezTo>
                      <a:pt x="7620" y="10285"/>
                      <a:pt x="7747" y="10044"/>
                      <a:pt x="7842" y="9809"/>
                    </a:cubicBezTo>
                    <a:close/>
                    <a:moveTo>
                      <a:pt x="7067" y="11810"/>
                    </a:moveTo>
                    <a:cubicBezTo>
                      <a:pt x="7067" y="11836"/>
                      <a:pt x="7073" y="11855"/>
                      <a:pt x="7080" y="11874"/>
                    </a:cubicBezTo>
                    <a:cubicBezTo>
                      <a:pt x="7086" y="11925"/>
                      <a:pt x="7092" y="11969"/>
                      <a:pt x="7099" y="12014"/>
                    </a:cubicBezTo>
                    <a:lnTo>
                      <a:pt x="7118" y="12090"/>
                    </a:lnTo>
                    <a:cubicBezTo>
                      <a:pt x="7092" y="12096"/>
                      <a:pt x="7061" y="12103"/>
                      <a:pt x="7042" y="12115"/>
                    </a:cubicBezTo>
                    <a:cubicBezTo>
                      <a:pt x="6984" y="12134"/>
                      <a:pt x="6933" y="12147"/>
                      <a:pt x="6883" y="12166"/>
                    </a:cubicBezTo>
                    <a:cubicBezTo>
                      <a:pt x="6825" y="12179"/>
                      <a:pt x="6775" y="12192"/>
                      <a:pt x="6724" y="12204"/>
                    </a:cubicBezTo>
                    <a:lnTo>
                      <a:pt x="6641" y="12230"/>
                    </a:lnTo>
                    <a:cubicBezTo>
                      <a:pt x="6794" y="12103"/>
                      <a:pt x="6940" y="11963"/>
                      <a:pt x="7067" y="11810"/>
                    </a:cubicBezTo>
                    <a:close/>
                    <a:moveTo>
                      <a:pt x="10066" y="11550"/>
                    </a:moveTo>
                    <a:cubicBezTo>
                      <a:pt x="10079" y="11556"/>
                      <a:pt x="10085" y="11569"/>
                      <a:pt x="10092" y="11581"/>
                    </a:cubicBezTo>
                    <a:cubicBezTo>
                      <a:pt x="10136" y="11651"/>
                      <a:pt x="10016" y="11702"/>
                      <a:pt x="9965" y="11734"/>
                    </a:cubicBezTo>
                    <a:lnTo>
                      <a:pt x="9965" y="11728"/>
                    </a:lnTo>
                    <a:cubicBezTo>
                      <a:pt x="9787" y="11810"/>
                      <a:pt x="9596" y="11893"/>
                      <a:pt x="9412" y="11963"/>
                    </a:cubicBezTo>
                    <a:cubicBezTo>
                      <a:pt x="9050" y="12096"/>
                      <a:pt x="8681" y="12204"/>
                      <a:pt x="8306" y="12281"/>
                    </a:cubicBezTo>
                    <a:cubicBezTo>
                      <a:pt x="8389" y="12255"/>
                      <a:pt x="8478" y="12223"/>
                      <a:pt x="8567" y="12192"/>
                    </a:cubicBezTo>
                    <a:cubicBezTo>
                      <a:pt x="8903" y="12071"/>
                      <a:pt x="9240" y="11944"/>
                      <a:pt x="9571" y="11798"/>
                    </a:cubicBezTo>
                    <a:cubicBezTo>
                      <a:pt x="9660" y="11753"/>
                      <a:pt x="9755" y="11709"/>
                      <a:pt x="9844" y="11670"/>
                    </a:cubicBezTo>
                    <a:cubicBezTo>
                      <a:pt x="9920" y="11632"/>
                      <a:pt x="9997" y="11594"/>
                      <a:pt x="10066" y="11550"/>
                    </a:cubicBezTo>
                    <a:close/>
                    <a:moveTo>
                      <a:pt x="6470" y="10647"/>
                    </a:moveTo>
                    <a:lnTo>
                      <a:pt x="6419" y="10838"/>
                    </a:lnTo>
                    <a:cubicBezTo>
                      <a:pt x="6400" y="10908"/>
                      <a:pt x="6387" y="10978"/>
                      <a:pt x="6381" y="11054"/>
                    </a:cubicBezTo>
                    <a:cubicBezTo>
                      <a:pt x="6369" y="11158"/>
                      <a:pt x="6431" y="11267"/>
                      <a:pt x="6538" y="11267"/>
                    </a:cubicBezTo>
                    <a:cubicBezTo>
                      <a:pt x="6548" y="11267"/>
                      <a:pt x="6560" y="11266"/>
                      <a:pt x="6571" y="11264"/>
                    </a:cubicBezTo>
                    <a:lnTo>
                      <a:pt x="6578" y="11264"/>
                    </a:lnTo>
                    <a:cubicBezTo>
                      <a:pt x="6584" y="11264"/>
                      <a:pt x="6590" y="11264"/>
                      <a:pt x="6597" y="11257"/>
                    </a:cubicBezTo>
                    <a:lnTo>
                      <a:pt x="6597" y="11257"/>
                    </a:lnTo>
                    <a:cubicBezTo>
                      <a:pt x="6584" y="11283"/>
                      <a:pt x="6571" y="11302"/>
                      <a:pt x="6559" y="11321"/>
                    </a:cubicBezTo>
                    <a:cubicBezTo>
                      <a:pt x="6463" y="11448"/>
                      <a:pt x="6362" y="11575"/>
                      <a:pt x="6254" y="11696"/>
                    </a:cubicBezTo>
                    <a:cubicBezTo>
                      <a:pt x="6139" y="11817"/>
                      <a:pt x="6025" y="11931"/>
                      <a:pt x="5898" y="12039"/>
                    </a:cubicBezTo>
                    <a:cubicBezTo>
                      <a:pt x="5840" y="12096"/>
                      <a:pt x="5777" y="12147"/>
                      <a:pt x="5713" y="12198"/>
                    </a:cubicBezTo>
                    <a:cubicBezTo>
                      <a:pt x="5682" y="12217"/>
                      <a:pt x="5650" y="12242"/>
                      <a:pt x="5618" y="12268"/>
                    </a:cubicBezTo>
                    <a:cubicBezTo>
                      <a:pt x="5612" y="12268"/>
                      <a:pt x="5580" y="12294"/>
                      <a:pt x="5570" y="12294"/>
                    </a:cubicBezTo>
                    <a:cubicBezTo>
                      <a:pt x="5569" y="12294"/>
                      <a:pt x="5568" y="12294"/>
                      <a:pt x="5567" y="12293"/>
                    </a:cubicBezTo>
                    <a:cubicBezTo>
                      <a:pt x="5555" y="12293"/>
                      <a:pt x="5561" y="12261"/>
                      <a:pt x="5561" y="12255"/>
                    </a:cubicBezTo>
                    <a:cubicBezTo>
                      <a:pt x="5561" y="12064"/>
                      <a:pt x="5624" y="11893"/>
                      <a:pt x="5669" y="11709"/>
                    </a:cubicBezTo>
                    <a:cubicBezTo>
                      <a:pt x="5675" y="11702"/>
                      <a:pt x="5675" y="11696"/>
                      <a:pt x="5682" y="11690"/>
                    </a:cubicBezTo>
                    <a:cubicBezTo>
                      <a:pt x="5809" y="11556"/>
                      <a:pt x="5929" y="11410"/>
                      <a:pt x="6037" y="11257"/>
                    </a:cubicBezTo>
                    <a:cubicBezTo>
                      <a:pt x="6152" y="11105"/>
                      <a:pt x="6266" y="10946"/>
                      <a:pt x="6374" y="10787"/>
                    </a:cubicBezTo>
                    <a:cubicBezTo>
                      <a:pt x="6406" y="10743"/>
                      <a:pt x="6438" y="10698"/>
                      <a:pt x="6470" y="10647"/>
                    </a:cubicBezTo>
                    <a:close/>
                    <a:moveTo>
                      <a:pt x="7130" y="12185"/>
                    </a:moveTo>
                    <a:cubicBezTo>
                      <a:pt x="7137" y="12204"/>
                      <a:pt x="7137" y="12217"/>
                      <a:pt x="7143" y="12236"/>
                    </a:cubicBezTo>
                    <a:cubicBezTo>
                      <a:pt x="7118" y="12242"/>
                      <a:pt x="7086" y="12249"/>
                      <a:pt x="7061" y="12261"/>
                    </a:cubicBezTo>
                    <a:cubicBezTo>
                      <a:pt x="7022" y="12274"/>
                      <a:pt x="6984" y="12287"/>
                      <a:pt x="6946" y="12300"/>
                    </a:cubicBezTo>
                    <a:cubicBezTo>
                      <a:pt x="6902" y="12319"/>
                      <a:pt x="6864" y="12331"/>
                      <a:pt x="6825" y="12344"/>
                    </a:cubicBezTo>
                    <a:cubicBezTo>
                      <a:pt x="6800" y="12357"/>
                      <a:pt x="6775" y="12363"/>
                      <a:pt x="6756" y="12376"/>
                    </a:cubicBezTo>
                    <a:cubicBezTo>
                      <a:pt x="6736" y="12350"/>
                      <a:pt x="6717" y="12325"/>
                      <a:pt x="6698" y="12300"/>
                    </a:cubicBezTo>
                    <a:lnTo>
                      <a:pt x="6730" y="12287"/>
                    </a:lnTo>
                    <a:cubicBezTo>
                      <a:pt x="6787" y="12281"/>
                      <a:pt x="6845" y="12268"/>
                      <a:pt x="6902" y="12255"/>
                    </a:cubicBezTo>
                    <a:cubicBezTo>
                      <a:pt x="6953" y="12236"/>
                      <a:pt x="7010" y="12223"/>
                      <a:pt x="7061" y="12204"/>
                    </a:cubicBezTo>
                    <a:lnTo>
                      <a:pt x="7130" y="12185"/>
                    </a:lnTo>
                    <a:close/>
                    <a:moveTo>
                      <a:pt x="9768" y="11594"/>
                    </a:moveTo>
                    <a:lnTo>
                      <a:pt x="9609" y="11677"/>
                    </a:lnTo>
                    <a:cubicBezTo>
                      <a:pt x="9444" y="11747"/>
                      <a:pt x="9278" y="11817"/>
                      <a:pt x="9113" y="11887"/>
                    </a:cubicBezTo>
                    <a:cubicBezTo>
                      <a:pt x="8776" y="12026"/>
                      <a:pt x="8440" y="12147"/>
                      <a:pt x="8096" y="12261"/>
                    </a:cubicBezTo>
                    <a:cubicBezTo>
                      <a:pt x="8007" y="12293"/>
                      <a:pt x="7912" y="12325"/>
                      <a:pt x="7817" y="12350"/>
                    </a:cubicBezTo>
                    <a:cubicBezTo>
                      <a:pt x="7785" y="12357"/>
                      <a:pt x="7747" y="12369"/>
                      <a:pt x="7709" y="12382"/>
                    </a:cubicBezTo>
                    <a:lnTo>
                      <a:pt x="7588" y="12395"/>
                    </a:lnTo>
                    <a:cubicBezTo>
                      <a:pt x="7601" y="12369"/>
                      <a:pt x="7613" y="12344"/>
                      <a:pt x="7620" y="12319"/>
                    </a:cubicBezTo>
                    <a:cubicBezTo>
                      <a:pt x="7633" y="12293"/>
                      <a:pt x="7652" y="12242"/>
                      <a:pt x="7671" y="12211"/>
                    </a:cubicBezTo>
                    <a:lnTo>
                      <a:pt x="7683" y="12211"/>
                    </a:lnTo>
                    <a:cubicBezTo>
                      <a:pt x="7779" y="12179"/>
                      <a:pt x="7868" y="12147"/>
                      <a:pt x="7957" y="12109"/>
                    </a:cubicBezTo>
                    <a:cubicBezTo>
                      <a:pt x="8058" y="12077"/>
                      <a:pt x="8154" y="12045"/>
                      <a:pt x="8249" y="12007"/>
                    </a:cubicBezTo>
                    <a:cubicBezTo>
                      <a:pt x="8433" y="11944"/>
                      <a:pt x="8624" y="11887"/>
                      <a:pt x="8815" y="11829"/>
                    </a:cubicBezTo>
                    <a:cubicBezTo>
                      <a:pt x="9005" y="11778"/>
                      <a:pt x="9202" y="11728"/>
                      <a:pt x="9393" y="11677"/>
                    </a:cubicBezTo>
                    <a:cubicBezTo>
                      <a:pt x="9494" y="11651"/>
                      <a:pt x="9590" y="11632"/>
                      <a:pt x="9691" y="11613"/>
                    </a:cubicBezTo>
                    <a:lnTo>
                      <a:pt x="9768" y="11594"/>
                    </a:lnTo>
                    <a:close/>
                    <a:moveTo>
                      <a:pt x="7156" y="12319"/>
                    </a:moveTo>
                    <a:cubicBezTo>
                      <a:pt x="7156" y="12357"/>
                      <a:pt x="7156" y="12389"/>
                      <a:pt x="7162" y="12420"/>
                    </a:cubicBezTo>
                    <a:lnTo>
                      <a:pt x="7162" y="12478"/>
                    </a:lnTo>
                    <a:cubicBezTo>
                      <a:pt x="7156" y="12484"/>
                      <a:pt x="7143" y="12484"/>
                      <a:pt x="7124" y="12490"/>
                    </a:cubicBezTo>
                    <a:lnTo>
                      <a:pt x="7118" y="12490"/>
                    </a:lnTo>
                    <a:cubicBezTo>
                      <a:pt x="7112" y="12488"/>
                      <a:pt x="7107" y="12488"/>
                      <a:pt x="7102" y="12488"/>
                    </a:cubicBezTo>
                    <a:cubicBezTo>
                      <a:pt x="7091" y="12488"/>
                      <a:pt x="7080" y="12492"/>
                      <a:pt x="7067" y="12497"/>
                    </a:cubicBezTo>
                    <a:lnTo>
                      <a:pt x="7042" y="12503"/>
                    </a:lnTo>
                    <a:lnTo>
                      <a:pt x="6978" y="12522"/>
                    </a:lnTo>
                    <a:lnTo>
                      <a:pt x="6921" y="12541"/>
                    </a:lnTo>
                    <a:cubicBezTo>
                      <a:pt x="6902" y="12547"/>
                      <a:pt x="6883" y="12547"/>
                      <a:pt x="6870" y="12560"/>
                    </a:cubicBezTo>
                    <a:cubicBezTo>
                      <a:pt x="6845" y="12516"/>
                      <a:pt x="6819" y="12471"/>
                      <a:pt x="6787" y="12433"/>
                    </a:cubicBezTo>
                    <a:cubicBezTo>
                      <a:pt x="6806" y="12433"/>
                      <a:pt x="6825" y="12420"/>
                      <a:pt x="6845" y="12420"/>
                    </a:cubicBezTo>
                    <a:cubicBezTo>
                      <a:pt x="6883" y="12408"/>
                      <a:pt x="6927" y="12395"/>
                      <a:pt x="6965" y="12382"/>
                    </a:cubicBezTo>
                    <a:lnTo>
                      <a:pt x="7086" y="12344"/>
                    </a:lnTo>
                    <a:lnTo>
                      <a:pt x="7150" y="12319"/>
                    </a:lnTo>
                    <a:close/>
                    <a:moveTo>
                      <a:pt x="3245" y="12744"/>
                    </a:moveTo>
                    <a:cubicBezTo>
                      <a:pt x="3300" y="12744"/>
                      <a:pt x="3354" y="12760"/>
                      <a:pt x="3400" y="12789"/>
                    </a:cubicBezTo>
                    <a:cubicBezTo>
                      <a:pt x="3381" y="12802"/>
                      <a:pt x="3375" y="12827"/>
                      <a:pt x="3368" y="12846"/>
                    </a:cubicBezTo>
                    <a:cubicBezTo>
                      <a:pt x="3368" y="12859"/>
                      <a:pt x="3375" y="12865"/>
                      <a:pt x="3375" y="12878"/>
                    </a:cubicBezTo>
                    <a:cubicBezTo>
                      <a:pt x="3347" y="12869"/>
                      <a:pt x="3319" y="12863"/>
                      <a:pt x="3289" y="12863"/>
                    </a:cubicBezTo>
                    <a:cubicBezTo>
                      <a:pt x="3277" y="12863"/>
                      <a:pt x="3266" y="12863"/>
                      <a:pt x="3254" y="12865"/>
                    </a:cubicBezTo>
                    <a:cubicBezTo>
                      <a:pt x="3216" y="12865"/>
                      <a:pt x="3171" y="12872"/>
                      <a:pt x="3127" y="12872"/>
                    </a:cubicBezTo>
                    <a:cubicBezTo>
                      <a:pt x="3095" y="12878"/>
                      <a:pt x="3063" y="12878"/>
                      <a:pt x="3032" y="12884"/>
                    </a:cubicBezTo>
                    <a:cubicBezTo>
                      <a:pt x="3051" y="12827"/>
                      <a:pt x="3102" y="12776"/>
                      <a:pt x="3165" y="12757"/>
                    </a:cubicBezTo>
                    <a:lnTo>
                      <a:pt x="3159" y="12757"/>
                    </a:lnTo>
                    <a:cubicBezTo>
                      <a:pt x="3187" y="12748"/>
                      <a:pt x="3216" y="12744"/>
                      <a:pt x="3245" y="12744"/>
                    </a:cubicBezTo>
                    <a:close/>
                    <a:moveTo>
                      <a:pt x="4474" y="12300"/>
                    </a:moveTo>
                    <a:cubicBezTo>
                      <a:pt x="4538" y="12439"/>
                      <a:pt x="4589" y="12586"/>
                      <a:pt x="4646" y="12732"/>
                    </a:cubicBezTo>
                    <a:lnTo>
                      <a:pt x="4207" y="12872"/>
                    </a:lnTo>
                    <a:cubicBezTo>
                      <a:pt x="4061" y="12910"/>
                      <a:pt x="3921" y="12960"/>
                      <a:pt x="3782" y="13018"/>
                    </a:cubicBezTo>
                    <a:cubicBezTo>
                      <a:pt x="3775" y="13024"/>
                      <a:pt x="3775" y="13024"/>
                      <a:pt x="3769" y="13024"/>
                    </a:cubicBezTo>
                    <a:lnTo>
                      <a:pt x="3762" y="13018"/>
                    </a:lnTo>
                    <a:cubicBezTo>
                      <a:pt x="3762" y="13018"/>
                      <a:pt x="3756" y="13018"/>
                      <a:pt x="3756" y="13011"/>
                    </a:cubicBezTo>
                    <a:cubicBezTo>
                      <a:pt x="3794" y="12980"/>
                      <a:pt x="3832" y="12935"/>
                      <a:pt x="3870" y="12903"/>
                    </a:cubicBezTo>
                    <a:cubicBezTo>
                      <a:pt x="3928" y="12840"/>
                      <a:pt x="3991" y="12776"/>
                      <a:pt x="4048" y="12719"/>
                    </a:cubicBezTo>
                    <a:cubicBezTo>
                      <a:pt x="4169" y="12592"/>
                      <a:pt x="4290" y="12471"/>
                      <a:pt x="4404" y="12344"/>
                    </a:cubicBezTo>
                    <a:cubicBezTo>
                      <a:pt x="4411" y="12331"/>
                      <a:pt x="4417" y="12319"/>
                      <a:pt x="4417" y="12306"/>
                    </a:cubicBezTo>
                    <a:lnTo>
                      <a:pt x="4411" y="12306"/>
                    </a:lnTo>
                    <a:cubicBezTo>
                      <a:pt x="4430" y="12306"/>
                      <a:pt x="4455" y="12306"/>
                      <a:pt x="4474" y="12300"/>
                    </a:cubicBezTo>
                    <a:close/>
                    <a:moveTo>
                      <a:pt x="7200" y="11632"/>
                    </a:moveTo>
                    <a:cubicBezTo>
                      <a:pt x="7207" y="11651"/>
                      <a:pt x="7207" y="11670"/>
                      <a:pt x="7213" y="11690"/>
                    </a:cubicBezTo>
                    <a:cubicBezTo>
                      <a:pt x="7226" y="11740"/>
                      <a:pt x="7239" y="11785"/>
                      <a:pt x="7258" y="11829"/>
                    </a:cubicBezTo>
                    <a:cubicBezTo>
                      <a:pt x="7270" y="11880"/>
                      <a:pt x="7283" y="11925"/>
                      <a:pt x="7302" y="11969"/>
                    </a:cubicBezTo>
                    <a:cubicBezTo>
                      <a:pt x="7321" y="12014"/>
                      <a:pt x="7334" y="12084"/>
                      <a:pt x="7385" y="12103"/>
                    </a:cubicBezTo>
                    <a:cubicBezTo>
                      <a:pt x="7390" y="12105"/>
                      <a:pt x="7396" y="12107"/>
                      <a:pt x="7402" y="12107"/>
                    </a:cubicBezTo>
                    <a:cubicBezTo>
                      <a:pt x="7423" y="12107"/>
                      <a:pt x="7443" y="12091"/>
                      <a:pt x="7448" y="12071"/>
                    </a:cubicBezTo>
                    <a:cubicBezTo>
                      <a:pt x="7448" y="12052"/>
                      <a:pt x="7448" y="12033"/>
                      <a:pt x="7436" y="12020"/>
                    </a:cubicBezTo>
                    <a:cubicBezTo>
                      <a:pt x="7442" y="12020"/>
                      <a:pt x="7448" y="12020"/>
                      <a:pt x="7455" y="12014"/>
                    </a:cubicBezTo>
                    <a:cubicBezTo>
                      <a:pt x="7518" y="11963"/>
                      <a:pt x="7582" y="11912"/>
                      <a:pt x="7645" y="11855"/>
                    </a:cubicBezTo>
                    <a:cubicBezTo>
                      <a:pt x="7709" y="11804"/>
                      <a:pt x="7772" y="11753"/>
                      <a:pt x="7842" y="11709"/>
                    </a:cubicBezTo>
                    <a:cubicBezTo>
                      <a:pt x="7895" y="11668"/>
                      <a:pt x="7963" y="11638"/>
                      <a:pt x="8027" y="11638"/>
                    </a:cubicBezTo>
                    <a:cubicBezTo>
                      <a:pt x="8034" y="11638"/>
                      <a:pt x="8040" y="11638"/>
                      <a:pt x="8046" y="11639"/>
                    </a:cubicBezTo>
                    <a:cubicBezTo>
                      <a:pt x="8096" y="11651"/>
                      <a:pt x="8135" y="11683"/>
                      <a:pt x="8154" y="11721"/>
                    </a:cubicBezTo>
                    <a:cubicBezTo>
                      <a:pt x="8160" y="11740"/>
                      <a:pt x="8166" y="11759"/>
                      <a:pt x="8179" y="11772"/>
                    </a:cubicBezTo>
                    <a:cubicBezTo>
                      <a:pt x="8198" y="11785"/>
                      <a:pt x="8217" y="11804"/>
                      <a:pt x="8217" y="11823"/>
                    </a:cubicBezTo>
                    <a:cubicBezTo>
                      <a:pt x="8217" y="11848"/>
                      <a:pt x="8188" y="11855"/>
                      <a:pt x="8159" y="11855"/>
                    </a:cubicBezTo>
                    <a:cubicBezTo>
                      <a:pt x="8137" y="11855"/>
                      <a:pt x="8114" y="11851"/>
                      <a:pt x="8103" y="11848"/>
                    </a:cubicBezTo>
                    <a:cubicBezTo>
                      <a:pt x="8083" y="11846"/>
                      <a:pt x="8063" y="11845"/>
                      <a:pt x="8042" y="11845"/>
                    </a:cubicBezTo>
                    <a:cubicBezTo>
                      <a:pt x="7960" y="11845"/>
                      <a:pt x="7877" y="11866"/>
                      <a:pt x="7810" y="11912"/>
                    </a:cubicBezTo>
                    <a:cubicBezTo>
                      <a:pt x="7721" y="11969"/>
                      <a:pt x="7652" y="12052"/>
                      <a:pt x="7601" y="12141"/>
                    </a:cubicBezTo>
                    <a:cubicBezTo>
                      <a:pt x="7575" y="12192"/>
                      <a:pt x="7556" y="12249"/>
                      <a:pt x="7537" y="12300"/>
                    </a:cubicBezTo>
                    <a:cubicBezTo>
                      <a:pt x="7531" y="12312"/>
                      <a:pt x="7524" y="12338"/>
                      <a:pt x="7518" y="12357"/>
                    </a:cubicBezTo>
                    <a:cubicBezTo>
                      <a:pt x="7512" y="12350"/>
                      <a:pt x="7505" y="12344"/>
                      <a:pt x="7499" y="12344"/>
                    </a:cubicBezTo>
                    <a:cubicBezTo>
                      <a:pt x="7495" y="12340"/>
                      <a:pt x="7488" y="12337"/>
                      <a:pt x="7480" y="12337"/>
                    </a:cubicBezTo>
                    <a:cubicBezTo>
                      <a:pt x="7467" y="12337"/>
                      <a:pt x="7452" y="12344"/>
                      <a:pt x="7448" y="12357"/>
                    </a:cubicBezTo>
                    <a:cubicBezTo>
                      <a:pt x="7423" y="12427"/>
                      <a:pt x="7461" y="12503"/>
                      <a:pt x="7474" y="12566"/>
                    </a:cubicBezTo>
                    <a:cubicBezTo>
                      <a:pt x="7493" y="12643"/>
                      <a:pt x="7505" y="12719"/>
                      <a:pt x="7512" y="12795"/>
                    </a:cubicBezTo>
                    <a:cubicBezTo>
                      <a:pt x="7524" y="12872"/>
                      <a:pt x="7524" y="12948"/>
                      <a:pt x="7505" y="13018"/>
                    </a:cubicBezTo>
                    <a:cubicBezTo>
                      <a:pt x="7492" y="13048"/>
                      <a:pt x="7473" y="13061"/>
                      <a:pt x="7454" y="13061"/>
                    </a:cubicBezTo>
                    <a:cubicBezTo>
                      <a:pt x="7429" y="13061"/>
                      <a:pt x="7403" y="13040"/>
                      <a:pt x="7385" y="13011"/>
                    </a:cubicBezTo>
                    <a:cubicBezTo>
                      <a:pt x="7353" y="12941"/>
                      <a:pt x="7334" y="12878"/>
                      <a:pt x="7321" y="12802"/>
                    </a:cubicBezTo>
                    <a:cubicBezTo>
                      <a:pt x="7302" y="12732"/>
                      <a:pt x="7289" y="12655"/>
                      <a:pt x="7283" y="12586"/>
                    </a:cubicBezTo>
                    <a:cubicBezTo>
                      <a:pt x="7270" y="12509"/>
                      <a:pt x="7264" y="12439"/>
                      <a:pt x="7264" y="12363"/>
                    </a:cubicBezTo>
                    <a:cubicBezTo>
                      <a:pt x="7264" y="12281"/>
                      <a:pt x="7258" y="12204"/>
                      <a:pt x="7245" y="12122"/>
                    </a:cubicBezTo>
                    <a:cubicBezTo>
                      <a:pt x="7245" y="12115"/>
                      <a:pt x="7232" y="12103"/>
                      <a:pt x="7226" y="12096"/>
                    </a:cubicBezTo>
                    <a:cubicBezTo>
                      <a:pt x="7219" y="12090"/>
                      <a:pt x="7219" y="12090"/>
                      <a:pt x="7213" y="12084"/>
                    </a:cubicBezTo>
                    <a:cubicBezTo>
                      <a:pt x="7207" y="12052"/>
                      <a:pt x="7200" y="12020"/>
                      <a:pt x="7194" y="11988"/>
                    </a:cubicBezTo>
                    <a:cubicBezTo>
                      <a:pt x="7188" y="11944"/>
                      <a:pt x="7175" y="11899"/>
                      <a:pt x="7162" y="11855"/>
                    </a:cubicBezTo>
                    <a:cubicBezTo>
                      <a:pt x="7156" y="11810"/>
                      <a:pt x="7143" y="11772"/>
                      <a:pt x="7130" y="11728"/>
                    </a:cubicBezTo>
                    <a:cubicBezTo>
                      <a:pt x="7156" y="11696"/>
                      <a:pt x="7175" y="11664"/>
                      <a:pt x="7200" y="11632"/>
                    </a:cubicBezTo>
                    <a:close/>
                    <a:moveTo>
                      <a:pt x="4678" y="12814"/>
                    </a:moveTo>
                    <a:cubicBezTo>
                      <a:pt x="4709" y="12903"/>
                      <a:pt x="4741" y="12999"/>
                      <a:pt x="4773" y="13088"/>
                    </a:cubicBezTo>
                    <a:cubicBezTo>
                      <a:pt x="4703" y="13107"/>
                      <a:pt x="4639" y="13126"/>
                      <a:pt x="4570" y="13151"/>
                    </a:cubicBezTo>
                    <a:cubicBezTo>
                      <a:pt x="4493" y="13177"/>
                      <a:pt x="4423" y="13202"/>
                      <a:pt x="4347" y="13227"/>
                    </a:cubicBezTo>
                    <a:cubicBezTo>
                      <a:pt x="4277" y="13253"/>
                      <a:pt x="4201" y="13278"/>
                      <a:pt x="4131" y="13304"/>
                    </a:cubicBezTo>
                    <a:cubicBezTo>
                      <a:pt x="4061" y="13329"/>
                      <a:pt x="3991" y="13354"/>
                      <a:pt x="3928" y="13386"/>
                    </a:cubicBezTo>
                    <a:cubicBezTo>
                      <a:pt x="3921" y="13342"/>
                      <a:pt x="3909" y="13291"/>
                      <a:pt x="3890" y="13246"/>
                    </a:cubicBezTo>
                    <a:cubicBezTo>
                      <a:pt x="3947" y="13240"/>
                      <a:pt x="4004" y="13227"/>
                      <a:pt x="4061" y="13208"/>
                    </a:cubicBezTo>
                    <a:cubicBezTo>
                      <a:pt x="4131" y="13196"/>
                      <a:pt x="4207" y="13177"/>
                      <a:pt x="4277" y="13157"/>
                    </a:cubicBezTo>
                    <a:lnTo>
                      <a:pt x="4487" y="13094"/>
                    </a:lnTo>
                    <a:lnTo>
                      <a:pt x="4589" y="13062"/>
                    </a:lnTo>
                    <a:cubicBezTo>
                      <a:pt x="4627" y="13056"/>
                      <a:pt x="4658" y="13037"/>
                      <a:pt x="4684" y="13018"/>
                    </a:cubicBezTo>
                    <a:cubicBezTo>
                      <a:pt x="4709" y="12999"/>
                      <a:pt x="4697" y="12960"/>
                      <a:pt x="4671" y="12954"/>
                    </a:cubicBezTo>
                    <a:cubicBezTo>
                      <a:pt x="4601" y="12960"/>
                      <a:pt x="4531" y="12980"/>
                      <a:pt x="4468" y="13011"/>
                    </a:cubicBezTo>
                    <a:cubicBezTo>
                      <a:pt x="4392" y="13030"/>
                      <a:pt x="4322" y="13056"/>
                      <a:pt x="4245" y="13075"/>
                    </a:cubicBezTo>
                    <a:lnTo>
                      <a:pt x="4036" y="13132"/>
                    </a:lnTo>
                    <a:cubicBezTo>
                      <a:pt x="3979" y="13145"/>
                      <a:pt x="3921" y="13164"/>
                      <a:pt x="3864" y="13189"/>
                    </a:cubicBezTo>
                    <a:cubicBezTo>
                      <a:pt x="3851" y="13151"/>
                      <a:pt x="3832" y="13119"/>
                      <a:pt x="3807" y="13081"/>
                    </a:cubicBezTo>
                    <a:cubicBezTo>
                      <a:pt x="3953" y="13049"/>
                      <a:pt x="4099" y="13005"/>
                      <a:pt x="4233" y="12954"/>
                    </a:cubicBezTo>
                    <a:lnTo>
                      <a:pt x="4678" y="12814"/>
                    </a:lnTo>
                    <a:close/>
                    <a:moveTo>
                      <a:pt x="4188" y="12122"/>
                    </a:moveTo>
                    <a:lnTo>
                      <a:pt x="4214" y="12153"/>
                    </a:lnTo>
                    <a:cubicBezTo>
                      <a:pt x="4245" y="12198"/>
                      <a:pt x="4284" y="12230"/>
                      <a:pt x="4322" y="12261"/>
                    </a:cubicBezTo>
                    <a:lnTo>
                      <a:pt x="4309" y="12274"/>
                    </a:lnTo>
                    <a:cubicBezTo>
                      <a:pt x="4195" y="12395"/>
                      <a:pt x="4080" y="12522"/>
                      <a:pt x="3966" y="12649"/>
                    </a:cubicBezTo>
                    <a:cubicBezTo>
                      <a:pt x="3915" y="12706"/>
                      <a:pt x="3858" y="12770"/>
                      <a:pt x="3807" y="12827"/>
                    </a:cubicBezTo>
                    <a:cubicBezTo>
                      <a:pt x="3750" y="12891"/>
                      <a:pt x="3693" y="12960"/>
                      <a:pt x="3648" y="13030"/>
                    </a:cubicBezTo>
                    <a:cubicBezTo>
                      <a:pt x="3631" y="13048"/>
                      <a:pt x="3645" y="13076"/>
                      <a:pt x="3667" y="13076"/>
                    </a:cubicBezTo>
                    <a:cubicBezTo>
                      <a:pt x="3669" y="13076"/>
                      <a:pt x="3671" y="13075"/>
                      <a:pt x="3673" y="13075"/>
                    </a:cubicBezTo>
                    <a:lnTo>
                      <a:pt x="3673" y="13081"/>
                    </a:lnTo>
                    <a:cubicBezTo>
                      <a:pt x="3762" y="13202"/>
                      <a:pt x="3820" y="13342"/>
                      <a:pt x="3832" y="13488"/>
                    </a:cubicBezTo>
                    <a:cubicBezTo>
                      <a:pt x="3845" y="13634"/>
                      <a:pt x="3813" y="13780"/>
                      <a:pt x="3737" y="13901"/>
                    </a:cubicBezTo>
                    <a:lnTo>
                      <a:pt x="3731" y="13901"/>
                    </a:lnTo>
                    <a:cubicBezTo>
                      <a:pt x="3711" y="13933"/>
                      <a:pt x="3666" y="13969"/>
                      <a:pt x="3628" y="13969"/>
                    </a:cubicBezTo>
                    <a:cubicBezTo>
                      <a:pt x="3605" y="13969"/>
                      <a:pt x="3584" y="13956"/>
                      <a:pt x="3572" y="13920"/>
                    </a:cubicBezTo>
                    <a:cubicBezTo>
                      <a:pt x="3553" y="13850"/>
                      <a:pt x="3604" y="13761"/>
                      <a:pt x="3616" y="13685"/>
                    </a:cubicBezTo>
                    <a:cubicBezTo>
                      <a:pt x="3648" y="13520"/>
                      <a:pt x="3610" y="13354"/>
                      <a:pt x="3521" y="13215"/>
                    </a:cubicBezTo>
                    <a:cubicBezTo>
                      <a:pt x="3514" y="13205"/>
                      <a:pt x="3505" y="13202"/>
                      <a:pt x="3497" y="13202"/>
                    </a:cubicBezTo>
                    <a:cubicBezTo>
                      <a:pt x="3476" y="13202"/>
                      <a:pt x="3457" y="13224"/>
                      <a:pt x="3457" y="13246"/>
                    </a:cubicBezTo>
                    <a:lnTo>
                      <a:pt x="3451" y="13240"/>
                    </a:lnTo>
                    <a:cubicBezTo>
                      <a:pt x="3432" y="13215"/>
                      <a:pt x="3407" y="13196"/>
                      <a:pt x="3375" y="13183"/>
                    </a:cubicBezTo>
                    <a:cubicBezTo>
                      <a:pt x="3324" y="13145"/>
                      <a:pt x="3260" y="13126"/>
                      <a:pt x="3197" y="13119"/>
                    </a:cubicBezTo>
                    <a:cubicBezTo>
                      <a:pt x="3185" y="13119"/>
                      <a:pt x="3174" y="13118"/>
                      <a:pt x="3162" y="13118"/>
                    </a:cubicBezTo>
                    <a:cubicBezTo>
                      <a:pt x="3079" y="13118"/>
                      <a:pt x="2996" y="13139"/>
                      <a:pt x="2924" y="13189"/>
                    </a:cubicBezTo>
                    <a:cubicBezTo>
                      <a:pt x="2911" y="13132"/>
                      <a:pt x="2930" y="13075"/>
                      <a:pt x="2962" y="13030"/>
                    </a:cubicBezTo>
                    <a:lnTo>
                      <a:pt x="2981" y="13030"/>
                    </a:lnTo>
                    <a:cubicBezTo>
                      <a:pt x="3000" y="13024"/>
                      <a:pt x="3019" y="13011"/>
                      <a:pt x="3025" y="12986"/>
                    </a:cubicBezTo>
                    <a:cubicBezTo>
                      <a:pt x="3070" y="12973"/>
                      <a:pt x="3114" y="12967"/>
                      <a:pt x="3165" y="12967"/>
                    </a:cubicBezTo>
                    <a:cubicBezTo>
                      <a:pt x="3203" y="12960"/>
                      <a:pt x="3241" y="12954"/>
                      <a:pt x="3279" y="12948"/>
                    </a:cubicBezTo>
                    <a:cubicBezTo>
                      <a:pt x="3311" y="12941"/>
                      <a:pt x="3349" y="12929"/>
                      <a:pt x="3381" y="12910"/>
                    </a:cubicBezTo>
                    <a:cubicBezTo>
                      <a:pt x="3388" y="12903"/>
                      <a:pt x="3388" y="12897"/>
                      <a:pt x="3388" y="12891"/>
                    </a:cubicBezTo>
                    <a:cubicBezTo>
                      <a:pt x="3394" y="12891"/>
                      <a:pt x="3400" y="12897"/>
                      <a:pt x="3407" y="12897"/>
                    </a:cubicBezTo>
                    <a:cubicBezTo>
                      <a:pt x="3445" y="12891"/>
                      <a:pt x="3483" y="12872"/>
                      <a:pt x="3508" y="12840"/>
                    </a:cubicBezTo>
                    <a:cubicBezTo>
                      <a:pt x="3521" y="12833"/>
                      <a:pt x="3527" y="12827"/>
                      <a:pt x="3534" y="12814"/>
                    </a:cubicBezTo>
                    <a:lnTo>
                      <a:pt x="3623" y="12732"/>
                    </a:lnTo>
                    <a:cubicBezTo>
                      <a:pt x="3693" y="12662"/>
                      <a:pt x="3762" y="12598"/>
                      <a:pt x="3832" y="12528"/>
                    </a:cubicBezTo>
                    <a:cubicBezTo>
                      <a:pt x="3896" y="12458"/>
                      <a:pt x="3959" y="12395"/>
                      <a:pt x="4023" y="12331"/>
                    </a:cubicBezTo>
                    <a:cubicBezTo>
                      <a:pt x="4087" y="12268"/>
                      <a:pt x="4144" y="12198"/>
                      <a:pt x="4188" y="12122"/>
                    </a:cubicBezTo>
                    <a:close/>
                    <a:moveTo>
                      <a:pt x="3496" y="13361"/>
                    </a:moveTo>
                    <a:cubicBezTo>
                      <a:pt x="3502" y="13399"/>
                      <a:pt x="3508" y="13437"/>
                      <a:pt x="3515" y="13482"/>
                    </a:cubicBezTo>
                    <a:lnTo>
                      <a:pt x="3496" y="13482"/>
                    </a:lnTo>
                    <a:cubicBezTo>
                      <a:pt x="2619" y="13914"/>
                      <a:pt x="1729" y="14308"/>
                      <a:pt x="820" y="14651"/>
                    </a:cubicBezTo>
                    <a:cubicBezTo>
                      <a:pt x="687" y="14695"/>
                      <a:pt x="560" y="14746"/>
                      <a:pt x="426" y="14791"/>
                    </a:cubicBezTo>
                    <a:cubicBezTo>
                      <a:pt x="750" y="14645"/>
                      <a:pt x="1081" y="14486"/>
                      <a:pt x="1405" y="14333"/>
                    </a:cubicBezTo>
                    <a:cubicBezTo>
                      <a:pt x="1843" y="14123"/>
                      <a:pt x="2275" y="13914"/>
                      <a:pt x="2708" y="13704"/>
                    </a:cubicBezTo>
                    <a:cubicBezTo>
                      <a:pt x="2949" y="13590"/>
                      <a:pt x="3184" y="13482"/>
                      <a:pt x="3426" y="13361"/>
                    </a:cubicBezTo>
                    <a:cubicBezTo>
                      <a:pt x="3432" y="13367"/>
                      <a:pt x="3438" y="13367"/>
                      <a:pt x="3445" y="13374"/>
                    </a:cubicBezTo>
                    <a:cubicBezTo>
                      <a:pt x="3450" y="13375"/>
                      <a:pt x="3455" y="13376"/>
                      <a:pt x="3460" y="13376"/>
                    </a:cubicBezTo>
                    <a:cubicBezTo>
                      <a:pt x="3474" y="13376"/>
                      <a:pt x="3486" y="13370"/>
                      <a:pt x="3496" y="13361"/>
                    </a:cubicBezTo>
                    <a:close/>
                    <a:moveTo>
                      <a:pt x="3168" y="13236"/>
                    </a:moveTo>
                    <a:cubicBezTo>
                      <a:pt x="3225" y="13236"/>
                      <a:pt x="3280" y="13249"/>
                      <a:pt x="3330" y="13278"/>
                    </a:cubicBezTo>
                    <a:lnTo>
                      <a:pt x="3349" y="13297"/>
                    </a:lnTo>
                    <a:cubicBezTo>
                      <a:pt x="3152" y="13386"/>
                      <a:pt x="2962" y="13482"/>
                      <a:pt x="2765" y="13577"/>
                    </a:cubicBezTo>
                    <a:lnTo>
                      <a:pt x="2117" y="13895"/>
                    </a:lnTo>
                    <a:cubicBezTo>
                      <a:pt x="1684" y="14111"/>
                      <a:pt x="1246" y="14320"/>
                      <a:pt x="820" y="14536"/>
                    </a:cubicBezTo>
                    <a:cubicBezTo>
                      <a:pt x="585" y="14651"/>
                      <a:pt x="356" y="14772"/>
                      <a:pt x="128" y="14892"/>
                    </a:cubicBezTo>
                    <a:lnTo>
                      <a:pt x="153" y="14784"/>
                    </a:lnTo>
                    <a:cubicBezTo>
                      <a:pt x="153" y="14778"/>
                      <a:pt x="153" y="14765"/>
                      <a:pt x="147" y="14759"/>
                    </a:cubicBezTo>
                    <a:lnTo>
                      <a:pt x="140" y="14759"/>
                    </a:lnTo>
                    <a:cubicBezTo>
                      <a:pt x="318" y="14683"/>
                      <a:pt x="496" y="14594"/>
                      <a:pt x="668" y="14511"/>
                    </a:cubicBezTo>
                    <a:lnTo>
                      <a:pt x="1259" y="14219"/>
                    </a:lnTo>
                    <a:lnTo>
                      <a:pt x="2441" y="13640"/>
                    </a:lnTo>
                    <a:lnTo>
                      <a:pt x="2790" y="13482"/>
                    </a:lnTo>
                    <a:lnTo>
                      <a:pt x="2949" y="13399"/>
                    </a:lnTo>
                    <a:cubicBezTo>
                      <a:pt x="3006" y="13380"/>
                      <a:pt x="3057" y="13348"/>
                      <a:pt x="3095" y="13304"/>
                    </a:cubicBezTo>
                    <a:cubicBezTo>
                      <a:pt x="3114" y="13285"/>
                      <a:pt x="3102" y="13259"/>
                      <a:pt x="3076" y="13246"/>
                    </a:cubicBezTo>
                    <a:cubicBezTo>
                      <a:pt x="3107" y="13240"/>
                      <a:pt x="3138" y="13236"/>
                      <a:pt x="3168" y="13236"/>
                    </a:cubicBezTo>
                    <a:close/>
                    <a:moveTo>
                      <a:pt x="7563" y="15915"/>
                    </a:moveTo>
                    <a:cubicBezTo>
                      <a:pt x="7575" y="16068"/>
                      <a:pt x="7582" y="16221"/>
                      <a:pt x="7582" y="16373"/>
                    </a:cubicBezTo>
                    <a:cubicBezTo>
                      <a:pt x="7582" y="16646"/>
                      <a:pt x="7563" y="16920"/>
                      <a:pt x="7524" y="17193"/>
                    </a:cubicBezTo>
                    <a:cubicBezTo>
                      <a:pt x="7505" y="17333"/>
                      <a:pt x="7480" y="17472"/>
                      <a:pt x="7448" y="17606"/>
                    </a:cubicBezTo>
                    <a:cubicBezTo>
                      <a:pt x="7423" y="17739"/>
                      <a:pt x="7391" y="17866"/>
                      <a:pt x="7353" y="17994"/>
                    </a:cubicBezTo>
                    <a:cubicBezTo>
                      <a:pt x="7334" y="18051"/>
                      <a:pt x="7289" y="18133"/>
                      <a:pt x="7213" y="18133"/>
                    </a:cubicBezTo>
                    <a:cubicBezTo>
                      <a:pt x="7150" y="18133"/>
                      <a:pt x="7118" y="18044"/>
                      <a:pt x="7086" y="18000"/>
                    </a:cubicBezTo>
                    <a:cubicBezTo>
                      <a:pt x="7042" y="17930"/>
                      <a:pt x="6997" y="17854"/>
                      <a:pt x="6946" y="17784"/>
                    </a:cubicBezTo>
                    <a:lnTo>
                      <a:pt x="6946" y="17784"/>
                    </a:lnTo>
                    <a:cubicBezTo>
                      <a:pt x="6954" y="17785"/>
                      <a:pt x="6961" y="17785"/>
                      <a:pt x="6969" y="17785"/>
                    </a:cubicBezTo>
                    <a:cubicBezTo>
                      <a:pt x="7004" y="17785"/>
                      <a:pt x="7034" y="17773"/>
                      <a:pt x="7061" y="17752"/>
                    </a:cubicBezTo>
                    <a:cubicBezTo>
                      <a:pt x="7105" y="17695"/>
                      <a:pt x="7130" y="17619"/>
                      <a:pt x="7130" y="17549"/>
                    </a:cubicBezTo>
                    <a:cubicBezTo>
                      <a:pt x="7169" y="17364"/>
                      <a:pt x="7188" y="17180"/>
                      <a:pt x="7200" y="16989"/>
                    </a:cubicBezTo>
                    <a:cubicBezTo>
                      <a:pt x="7207" y="16913"/>
                      <a:pt x="7207" y="16831"/>
                      <a:pt x="7207" y="16748"/>
                    </a:cubicBezTo>
                    <a:cubicBezTo>
                      <a:pt x="7233" y="16769"/>
                      <a:pt x="7268" y="16781"/>
                      <a:pt x="7301" y="16781"/>
                    </a:cubicBezTo>
                    <a:cubicBezTo>
                      <a:pt x="7308" y="16781"/>
                      <a:pt x="7315" y="16781"/>
                      <a:pt x="7321" y="16780"/>
                    </a:cubicBezTo>
                    <a:cubicBezTo>
                      <a:pt x="7385" y="16767"/>
                      <a:pt x="7436" y="16716"/>
                      <a:pt x="7448" y="16646"/>
                    </a:cubicBezTo>
                    <a:cubicBezTo>
                      <a:pt x="7480" y="16557"/>
                      <a:pt x="7499" y="16468"/>
                      <a:pt x="7518" y="16373"/>
                    </a:cubicBezTo>
                    <a:cubicBezTo>
                      <a:pt x="7544" y="16221"/>
                      <a:pt x="7556" y="16068"/>
                      <a:pt x="7563" y="15915"/>
                    </a:cubicBezTo>
                    <a:close/>
                    <a:moveTo>
                      <a:pt x="5199" y="14854"/>
                    </a:moveTo>
                    <a:cubicBezTo>
                      <a:pt x="5249" y="15191"/>
                      <a:pt x="5319" y="15528"/>
                      <a:pt x="5408" y="15865"/>
                    </a:cubicBezTo>
                    <a:cubicBezTo>
                      <a:pt x="5516" y="16284"/>
                      <a:pt x="5650" y="16697"/>
                      <a:pt x="5796" y="17110"/>
                    </a:cubicBezTo>
                    <a:cubicBezTo>
                      <a:pt x="5866" y="17314"/>
                      <a:pt x="5942" y="17511"/>
                      <a:pt x="6018" y="17714"/>
                    </a:cubicBezTo>
                    <a:cubicBezTo>
                      <a:pt x="6057" y="17816"/>
                      <a:pt x="6095" y="17924"/>
                      <a:pt x="6133" y="18025"/>
                    </a:cubicBezTo>
                    <a:cubicBezTo>
                      <a:pt x="6158" y="18082"/>
                      <a:pt x="6177" y="18146"/>
                      <a:pt x="6203" y="18203"/>
                    </a:cubicBezTo>
                    <a:lnTo>
                      <a:pt x="6203" y="18210"/>
                    </a:lnTo>
                    <a:cubicBezTo>
                      <a:pt x="6175" y="18216"/>
                      <a:pt x="6148" y="18220"/>
                      <a:pt x="6121" y="18220"/>
                    </a:cubicBezTo>
                    <a:cubicBezTo>
                      <a:pt x="6021" y="18220"/>
                      <a:pt x="5924" y="18175"/>
                      <a:pt x="5860" y="18095"/>
                    </a:cubicBezTo>
                    <a:cubicBezTo>
                      <a:pt x="5777" y="17987"/>
                      <a:pt x="5720" y="17866"/>
                      <a:pt x="5694" y="17733"/>
                    </a:cubicBezTo>
                    <a:cubicBezTo>
                      <a:pt x="5612" y="17422"/>
                      <a:pt x="5548" y="17117"/>
                      <a:pt x="5485" y="16805"/>
                    </a:cubicBezTo>
                    <a:cubicBezTo>
                      <a:pt x="5364" y="16189"/>
                      <a:pt x="5269" y="15560"/>
                      <a:pt x="5205" y="14930"/>
                    </a:cubicBezTo>
                    <a:cubicBezTo>
                      <a:pt x="5205" y="14905"/>
                      <a:pt x="5199" y="14880"/>
                      <a:pt x="5199" y="14854"/>
                    </a:cubicBezTo>
                    <a:close/>
                    <a:moveTo>
                      <a:pt x="4849" y="117"/>
                    </a:moveTo>
                    <a:cubicBezTo>
                      <a:pt x="4887" y="117"/>
                      <a:pt x="4932" y="124"/>
                      <a:pt x="4976" y="136"/>
                    </a:cubicBezTo>
                    <a:cubicBezTo>
                      <a:pt x="5059" y="156"/>
                      <a:pt x="5135" y="187"/>
                      <a:pt x="5211" y="225"/>
                    </a:cubicBezTo>
                    <a:cubicBezTo>
                      <a:pt x="5364" y="321"/>
                      <a:pt x="5510" y="429"/>
                      <a:pt x="5643" y="543"/>
                    </a:cubicBezTo>
                    <a:cubicBezTo>
                      <a:pt x="5648" y="546"/>
                      <a:pt x="5653" y="547"/>
                      <a:pt x="5657" y="547"/>
                    </a:cubicBezTo>
                    <a:cubicBezTo>
                      <a:pt x="5665" y="547"/>
                      <a:pt x="5674" y="543"/>
                      <a:pt x="5682" y="530"/>
                    </a:cubicBezTo>
                    <a:cubicBezTo>
                      <a:pt x="5701" y="556"/>
                      <a:pt x="5713" y="581"/>
                      <a:pt x="5732" y="600"/>
                    </a:cubicBezTo>
                    <a:cubicBezTo>
                      <a:pt x="5764" y="664"/>
                      <a:pt x="5815" y="721"/>
                      <a:pt x="5872" y="759"/>
                    </a:cubicBezTo>
                    <a:cubicBezTo>
                      <a:pt x="5875" y="761"/>
                      <a:pt x="5879" y="762"/>
                      <a:pt x="5882" y="762"/>
                    </a:cubicBezTo>
                    <a:cubicBezTo>
                      <a:pt x="5891" y="762"/>
                      <a:pt x="5899" y="754"/>
                      <a:pt x="5904" y="740"/>
                    </a:cubicBezTo>
                    <a:cubicBezTo>
                      <a:pt x="5898" y="689"/>
                      <a:pt x="5879" y="632"/>
                      <a:pt x="5847" y="594"/>
                    </a:cubicBezTo>
                    <a:lnTo>
                      <a:pt x="5847" y="594"/>
                    </a:lnTo>
                    <a:cubicBezTo>
                      <a:pt x="5885" y="613"/>
                      <a:pt x="5923" y="639"/>
                      <a:pt x="5968" y="670"/>
                    </a:cubicBezTo>
                    <a:cubicBezTo>
                      <a:pt x="6006" y="702"/>
                      <a:pt x="6044" y="727"/>
                      <a:pt x="6082" y="759"/>
                    </a:cubicBezTo>
                    <a:lnTo>
                      <a:pt x="6114" y="797"/>
                    </a:lnTo>
                    <a:cubicBezTo>
                      <a:pt x="6152" y="855"/>
                      <a:pt x="6190" y="912"/>
                      <a:pt x="6215" y="969"/>
                    </a:cubicBezTo>
                    <a:cubicBezTo>
                      <a:pt x="6234" y="1001"/>
                      <a:pt x="6247" y="1033"/>
                      <a:pt x="6254" y="1064"/>
                    </a:cubicBezTo>
                    <a:cubicBezTo>
                      <a:pt x="6266" y="1096"/>
                      <a:pt x="6285" y="1128"/>
                      <a:pt x="6311" y="1147"/>
                    </a:cubicBezTo>
                    <a:cubicBezTo>
                      <a:pt x="6316" y="1152"/>
                      <a:pt x="6321" y="1154"/>
                      <a:pt x="6327" y="1154"/>
                    </a:cubicBezTo>
                    <a:cubicBezTo>
                      <a:pt x="6336" y="1154"/>
                      <a:pt x="6345" y="1148"/>
                      <a:pt x="6349" y="1141"/>
                    </a:cubicBezTo>
                    <a:cubicBezTo>
                      <a:pt x="6362" y="1077"/>
                      <a:pt x="6349" y="1013"/>
                      <a:pt x="6317" y="963"/>
                    </a:cubicBezTo>
                    <a:lnTo>
                      <a:pt x="6317" y="963"/>
                    </a:lnTo>
                    <a:cubicBezTo>
                      <a:pt x="6330" y="975"/>
                      <a:pt x="6342" y="988"/>
                      <a:pt x="6349" y="1001"/>
                    </a:cubicBezTo>
                    <a:cubicBezTo>
                      <a:pt x="6362" y="1013"/>
                      <a:pt x="6374" y="1033"/>
                      <a:pt x="6387" y="1045"/>
                    </a:cubicBezTo>
                    <a:cubicBezTo>
                      <a:pt x="6400" y="1058"/>
                      <a:pt x="6406" y="1071"/>
                      <a:pt x="6419" y="1083"/>
                    </a:cubicBezTo>
                    <a:cubicBezTo>
                      <a:pt x="6470" y="1153"/>
                      <a:pt x="6514" y="1230"/>
                      <a:pt x="6559" y="1312"/>
                    </a:cubicBezTo>
                    <a:cubicBezTo>
                      <a:pt x="6609" y="1407"/>
                      <a:pt x="6660" y="1503"/>
                      <a:pt x="6705" y="1604"/>
                    </a:cubicBezTo>
                    <a:cubicBezTo>
                      <a:pt x="6724" y="1662"/>
                      <a:pt x="6743" y="1719"/>
                      <a:pt x="6756" y="1776"/>
                    </a:cubicBezTo>
                    <a:cubicBezTo>
                      <a:pt x="6762" y="1789"/>
                      <a:pt x="6768" y="1795"/>
                      <a:pt x="6775" y="1801"/>
                    </a:cubicBezTo>
                    <a:cubicBezTo>
                      <a:pt x="6762" y="1814"/>
                      <a:pt x="6749" y="1827"/>
                      <a:pt x="6736" y="1846"/>
                    </a:cubicBezTo>
                    <a:cubicBezTo>
                      <a:pt x="6724" y="1846"/>
                      <a:pt x="6711" y="1859"/>
                      <a:pt x="6711" y="1871"/>
                    </a:cubicBezTo>
                    <a:cubicBezTo>
                      <a:pt x="6698" y="1897"/>
                      <a:pt x="6698" y="1922"/>
                      <a:pt x="6698" y="1948"/>
                    </a:cubicBezTo>
                    <a:cubicBezTo>
                      <a:pt x="6686" y="1954"/>
                      <a:pt x="6686" y="1973"/>
                      <a:pt x="6698" y="1979"/>
                    </a:cubicBezTo>
                    <a:lnTo>
                      <a:pt x="6698" y="1998"/>
                    </a:lnTo>
                    <a:cubicBezTo>
                      <a:pt x="6692" y="2043"/>
                      <a:pt x="6679" y="2081"/>
                      <a:pt x="6667" y="2119"/>
                    </a:cubicBezTo>
                    <a:cubicBezTo>
                      <a:pt x="6635" y="2195"/>
                      <a:pt x="6584" y="2265"/>
                      <a:pt x="6527" y="2323"/>
                    </a:cubicBezTo>
                    <a:cubicBezTo>
                      <a:pt x="6457" y="2380"/>
                      <a:pt x="6381" y="2431"/>
                      <a:pt x="6368" y="2520"/>
                    </a:cubicBezTo>
                    <a:cubicBezTo>
                      <a:pt x="6355" y="2551"/>
                      <a:pt x="6362" y="2589"/>
                      <a:pt x="6374" y="2615"/>
                    </a:cubicBezTo>
                    <a:cubicBezTo>
                      <a:pt x="6387" y="2653"/>
                      <a:pt x="6419" y="2672"/>
                      <a:pt x="6451" y="2678"/>
                    </a:cubicBezTo>
                    <a:lnTo>
                      <a:pt x="6463" y="2678"/>
                    </a:lnTo>
                    <a:cubicBezTo>
                      <a:pt x="6501" y="2691"/>
                      <a:pt x="6539" y="2704"/>
                      <a:pt x="6578" y="2710"/>
                    </a:cubicBezTo>
                    <a:cubicBezTo>
                      <a:pt x="6648" y="2729"/>
                      <a:pt x="6724" y="2748"/>
                      <a:pt x="6794" y="2755"/>
                    </a:cubicBezTo>
                    <a:cubicBezTo>
                      <a:pt x="6898" y="2770"/>
                      <a:pt x="7007" y="2782"/>
                      <a:pt x="7113" y="2782"/>
                    </a:cubicBezTo>
                    <a:cubicBezTo>
                      <a:pt x="7136" y="2782"/>
                      <a:pt x="7159" y="2781"/>
                      <a:pt x="7181" y="2780"/>
                    </a:cubicBezTo>
                    <a:lnTo>
                      <a:pt x="7181" y="2780"/>
                    </a:lnTo>
                    <a:cubicBezTo>
                      <a:pt x="7188" y="2901"/>
                      <a:pt x="7175" y="3028"/>
                      <a:pt x="7156" y="3149"/>
                    </a:cubicBezTo>
                    <a:cubicBezTo>
                      <a:pt x="7150" y="3041"/>
                      <a:pt x="7130" y="2933"/>
                      <a:pt x="7099" y="2831"/>
                    </a:cubicBezTo>
                    <a:cubicBezTo>
                      <a:pt x="7092" y="2811"/>
                      <a:pt x="7077" y="2803"/>
                      <a:pt x="7061" y="2803"/>
                    </a:cubicBezTo>
                    <a:cubicBezTo>
                      <a:pt x="7032" y="2803"/>
                      <a:pt x="7000" y="2832"/>
                      <a:pt x="7016" y="2869"/>
                    </a:cubicBezTo>
                    <a:cubicBezTo>
                      <a:pt x="7105" y="3117"/>
                      <a:pt x="7092" y="3396"/>
                      <a:pt x="6972" y="3638"/>
                    </a:cubicBezTo>
                    <a:lnTo>
                      <a:pt x="6972" y="3613"/>
                    </a:lnTo>
                    <a:cubicBezTo>
                      <a:pt x="6978" y="3562"/>
                      <a:pt x="6972" y="3511"/>
                      <a:pt x="6959" y="3454"/>
                    </a:cubicBezTo>
                    <a:cubicBezTo>
                      <a:pt x="6956" y="3449"/>
                      <a:pt x="6952" y="3447"/>
                      <a:pt x="6947" y="3447"/>
                    </a:cubicBezTo>
                    <a:cubicBezTo>
                      <a:pt x="6940" y="3447"/>
                      <a:pt x="6931" y="3452"/>
                      <a:pt x="6927" y="3460"/>
                    </a:cubicBezTo>
                    <a:cubicBezTo>
                      <a:pt x="6921" y="3511"/>
                      <a:pt x="6921" y="3568"/>
                      <a:pt x="6914" y="3619"/>
                    </a:cubicBezTo>
                    <a:cubicBezTo>
                      <a:pt x="6914" y="3670"/>
                      <a:pt x="6908" y="3721"/>
                      <a:pt x="6895" y="3771"/>
                    </a:cubicBezTo>
                    <a:cubicBezTo>
                      <a:pt x="6895" y="3778"/>
                      <a:pt x="6889" y="3784"/>
                      <a:pt x="6889" y="3784"/>
                    </a:cubicBezTo>
                    <a:cubicBezTo>
                      <a:pt x="6883" y="3803"/>
                      <a:pt x="6870" y="3822"/>
                      <a:pt x="6857" y="3841"/>
                    </a:cubicBezTo>
                    <a:cubicBezTo>
                      <a:pt x="6851" y="3854"/>
                      <a:pt x="6857" y="3867"/>
                      <a:pt x="6870" y="3873"/>
                    </a:cubicBezTo>
                    <a:cubicBezTo>
                      <a:pt x="6857" y="3911"/>
                      <a:pt x="6838" y="3949"/>
                      <a:pt x="6825" y="3994"/>
                    </a:cubicBezTo>
                    <a:cubicBezTo>
                      <a:pt x="6825" y="3975"/>
                      <a:pt x="6825" y="3956"/>
                      <a:pt x="6819" y="3943"/>
                    </a:cubicBezTo>
                    <a:cubicBezTo>
                      <a:pt x="6813" y="3918"/>
                      <a:pt x="6806" y="3892"/>
                      <a:pt x="6800" y="3867"/>
                    </a:cubicBezTo>
                    <a:cubicBezTo>
                      <a:pt x="6787" y="3841"/>
                      <a:pt x="6775" y="3822"/>
                      <a:pt x="6756" y="3803"/>
                    </a:cubicBezTo>
                    <a:cubicBezTo>
                      <a:pt x="6749" y="3799"/>
                      <a:pt x="6742" y="3797"/>
                      <a:pt x="6735" y="3797"/>
                    </a:cubicBezTo>
                    <a:cubicBezTo>
                      <a:pt x="6722" y="3797"/>
                      <a:pt x="6709" y="3805"/>
                      <a:pt x="6705" y="3822"/>
                    </a:cubicBezTo>
                    <a:cubicBezTo>
                      <a:pt x="6705" y="3841"/>
                      <a:pt x="6705" y="3867"/>
                      <a:pt x="6717" y="3886"/>
                    </a:cubicBezTo>
                    <a:cubicBezTo>
                      <a:pt x="6717" y="3905"/>
                      <a:pt x="6724" y="3930"/>
                      <a:pt x="6730" y="3949"/>
                    </a:cubicBezTo>
                    <a:cubicBezTo>
                      <a:pt x="6736" y="3994"/>
                      <a:pt x="6736" y="4038"/>
                      <a:pt x="6730" y="4076"/>
                    </a:cubicBezTo>
                    <a:cubicBezTo>
                      <a:pt x="6724" y="4121"/>
                      <a:pt x="6711" y="4159"/>
                      <a:pt x="6692" y="4197"/>
                    </a:cubicBezTo>
                    <a:cubicBezTo>
                      <a:pt x="6686" y="4216"/>
                      <a:pt x="6673" y="4235"/>
                      <a:pt x="6660" y="4254"/>
                    </a:cubicBezTo>
                    <a:lnTo>
                      <a:pt x="6654" y="4267"/>
                    </a:lnTo>
                    <a:cubicBezTo>
                      <a:pt x="6584" y="4242"/>
                      <a:pt x="6508" y="4223"/>
                      <a:pt x="6438" y="4216"/>
                    </a:cubicBezTo>
                    <a:cubicBezTo>
                      <a:pt x="6435" y="4216"/>
                      <a:pt x="6433" y="4216"/>
                      <a:pt x="6431" y="4216"/>
                    </a:cubicBezTo>
                    <a:cubicBezTo>
                      <a:pt x="6405" y="4216"/>
                      <a:pt x="6402" y="4249"/>
                      <a:pt x="6425" y="4261"/>
                    </a:cubicBezTo>
                    <a:cubicBezTo>
                      <a:pt x="6622" y="4362"/>
                      <a:pt x="6825" y="4439"/>
                      <a:pt x="7003" y="4559"/>
                    </a:cubicBezTo>
                    <a:cubicBezTo>
                      <a:pt x="7188" y="4674"/>
                      <a:pt x="7347" y="4814"/>
                      <a:pt x="7493" y="4972"/>
                    </a:cubicBezTo>
                    <a:cubicBezTo>
                      <a:pt x="7804" y="5316"/>
                      <a:pt x="8007" y="5735"/>
                      <a:pt x="8084" y="6186"/>
                    </a:cubicBezTo>
                    <a:cubicBezTo>
                      <a:pt x="8096" y="6231"/>
                      <a:pt x="8103" y="6275"/>
                      <a:pt x="8103" y="6313"/>
                    </a:cubicBezTo>
                    <a:cubicBezTo>
                      <a:pt x="7957" y="5913"/>
                      <a:pt x="7741" y="5538"/>
                      <a:pt x="7467" y="5201"/>
                    </a:cubicBezTo>
                    <a:cubicBezTo>
                      <a:pt x="7308" y="4979"/>
                      <a:pt x="7118" y="4775"/>
                      <a:pt x="6908" y="4591"/>
                    </a:cubicBezTo>
                    <a:cubicBezTo>
                      <a:pt x="6901" y="4586"/>
                      <a:pt x="6895" y="4584"/>
                      <a:pt x="6888" y="4584"/>
                    </a:cubicBezTo>
                    <a:cubicBezTo>
                      <a:pt x="6863" y="4584"/>
                      <a:pt x="6842" y="4617"/>
                      <a:pt x="6857" y="4642"/>
                    </a:cubicBezTo>
                    <a:cubicBezTo>
                      <a:pt x="6991" y="4833"/>
                      <a:pt x="7137" y="5017"/>
                      <a:pt x="7296" y="5195"/>
                    </a:cubicBezTo>
                    <a:cubicBezTo>
                      <a:pt x="7442" y="5379"/>
                      <a:pt x="7582" y="5570"/>
                      <a:pt x="7702" y="5767"/>
                    </a:cubicBezTo>
                    <a:cubicBezTo>
                      <a:pt x="7950" y="6154"/>
                      <a:pt x="8096" y="6599"/>
                      <a:pt x="8122" y="7063"/>
                    </a:cubicBezTo>
                    <a:cubicBezTo>
                      <a:pt x="8128" y="7248"/>
                      <a:pt x="8103" y="7438"/>
                      <a:pt x="8052" y="7616"/>
                    </a:cubicBezTo>
                    <a:cubicBezTo>
                      <a:pt x="8033" y="7622"/>
                      <a:pt x="8020" y="7635"/>
                      <a:pt x="8014" y="7654"/>
                    </a:cubicBezTo>
                    <a:cubicBezTo>
                      <a:pt x="8014" y="7686"/>
                      <a:pt x="8014" y="7711"/>
                      <a:pt x="8014" y="7743"/>
                    </a:cubicBezTo>
                    <a:cubicBezTo>
                      <a:pt x="8007" y="7769"/>
                      <a:pt x="8001" y="7794"/>
                      <a:pt x="7995" y="7819"/>
                    </a:cubicBezTo>
                    <a:cubicBezTo>
                      <a:pt x="7987" y="7839"/>
                      <a:pt x="7996" y="7849"/>
                      <a:pt x="8008" y="7849"/>
                    </a:cubicBezTo>
                    <a:cubicBezTo>
                      <a:pt x="8014" y="7849"/>
                      <a:pt x="8022" y="7846"/>
                      <a:pt x="8027" y="7839"/>
                    </a:cubicBezTo>
                    <a:lnTo>
                      <a:pt x="8033" y="7826"/>
                    </a:lnTo>
                    <a:cubicBezTo>
                      <a:pt x="8046" y="7864"/>
                      <a:pt x="8052" y="7902"/>
                      <a:pt x="8058" y="7940"/>
                    </a:cubicBezTo>
                    <a:cubicBezTo>
                      <a:pt x="8071" y="8036"/>
                      <a:pt x="8084" y="8137"/>
                      <a:pt x="8084" y="8233"/>
                    </a:cubicBezTo>
                    <a:cubicBezTo>
                      <a:pt x="8084" y="8436"/>
                      <a:pt x="8058" y="8639"/>
                      <a:pt x="8014" y="8836"/>
                    </a:cubicBezTo>
                    <a:cubicBezTo>
                      <a:pt x="7969" y="9040"/>
                      <a:pt x="7912" y="9237"/>
                      <a:pt x="7849" y="9434"/>
                    </a:cubicBezTo>
                    <a:cubicBezTo>
                      <a:pt x="7798" y="9599"/>
                      <a:pt x="7741" y="9764"/>
                      <a:pt x="7671" y="9923"/>
                    </a:cubicBezTo>
                    <a:cubicBezTo>
                      <a:pt x="7607" y="10069"/>
                      <a:pt x="7512" y="10196"/>
                      <a:pt x="7391" y="10298"/>
                    </a:cubicBezTo>
                    <a:lnTo>
                      <a:pt x="7391" y="10272"/>
                    </a:lnTo>
                    <a:cubicBezTo>
                      <a:pt x="7391" y="10266"/>
                      <a:pt x="7385" y="10260"/>
                      <a:pt x="7378" y="10253"/>
                    </a:cubicBezTo>
                    <a:cubicBezTo>
                      <a:pt x="7505" y="9955"/>
                      <a:pt x="7594" y="9637"/>
                      <a:pt x="7639" y="9313"/>
                    </a:cubicBezTo>
                    <a:cubicBezTo>
                      <a:pt x="7671" y="9116"/>
                      <a:pt x="7690" y="8925"/>
                      <a:pt x="7702" y="8728"/>
                    </a:cubicBezTo>
                    <a:cubicBezTo>
                      <a:pt x="7715" y="8563"/>
                      <a:pt x="7715" y="8404"/>
                      <a:pt x="7702" y="8239"/>
                    </a:cubicBezTo>
                    <a:lnTo>
                      <a:pt x="7702" y="8239"/>
                    </a:lnTo>
                    <a:cubicBezTo>
                      <a:pt x="7723" y="8249"/>
                      <a:pt x="7745" y="8254"/>
                      <a:pt x="7767" y="8254"/>
                    </a:cubicBezTo>
                    <a:cubicBezTo>
                      <a:pt x="7813" y="8254"/>
                      <a:pt x="7859" y="8231"/>
                      <a:pt x="7880" y="8188"/>
                    </a:cubicBezTo>
                    <a:cubicBezTo>
                      <a:pt x="7925" y="8105"/>
                      <a:pt x="7950" y="8010"/>
                      <a:pt x="7963" y="7921"/>
                    </a:cubicBezTo>
                    <a:cubicBezTo>
                      <a:pt x="7982" y="7826"/>
                      <a:pt x="7995" y="7724"/>
                      <a:pt x="8001" y="7622"/>
                    </a:cubicBezTo>
                    <a:cubicBezTo>
                      <a:pt x="8020" y="7228"/>
                      <a:pt x="7944" y="6834"/>
                      <a:pt x="7772" y="6479"/>
                    </a:cubicBezTo>
                    <a:cubicBezTo>
                      <a:pt x="7728" y="6383"/>
                      <a:pt x="7671" y="6288"/>
                      <a:pt x="7607" y="6193"/>
                    </a:cubicBezTo>
                    <a:cubicBezTo>
                      <a:pt x="7550" y="6097"/>
                      <a:pt x="7474" y="6015"/>
                      <a:pt x="7385" y="5951"/>
                    </a:cubicBezTo>
                    <a:cubicBezTo>
                      <a:pt x="7379" y="5947"/>
                      <a:pt x="7371" y="5945"/>
                      <a:pt x="7364" y="5945"/>
                    </a:cubicBezTo>
                    <a:cubicBezTo>
                      <a:pt x="7342" y="5945"/>
                      <a:pt x="7319" y="5965"/>
                      <a:pt x="7334" y="5989"/>
                    </a:cubicBezTo>
                    <a:cubicBezTo>
                      <a:pt x="7372" y="6059"/>
                      <a:pt x="7423" y="6123"/>
                      <a:pt x="7467" y="6186"/>
                    </a:cubicBezTo>
                    <a:cubicBezTo>
                      <a:pt x="7613" y="6390"/>
                      <a:pt x="7721" y="6612"/>
                      <a:pt x="7791" y="6841"/>
                    </a:cubicBezTo>
                    <a:cubicBezTo>
                      <a:pt x="7887" y="7159"/>
                      <a:pt x="7912" y="7495"/>
                      <a:pt x="7861" y="7826"/>
                    </a:cubicBezTo>
                    <a:cubicBezTo>
                      <a:pt x="7849" y="7915"/>
                      <a:pt x="7830" y="8004"/>
                      <a:pt x="7804" y="8093"/>
                    </a:cubicBezTo>
                    <a:cubicBezTo>
                      <a:pt x="7795" y="8121"/>
                      <a:pt x="7781" y="8157"/>
                      <a:pt x="7757" y="8157"/>
                    </a:cubicBezTo>
                    <a:cubicBezTo>
                      <a:pt x="7748" y="8157"/>
                      <a:pt x="7739" y="8153"/>
                      <a:pt x="7728" y="8144"/>
                    </a:cubicBezTo>
                    <a:cubicBezTo>
                      <a:pt x="7683" y="8105"/>
                      <a:pt x="7696" y="8023"/>
                      <a:pt x="7702" y="7972"/>
                    </a:cubicBezTo>
                    <a:cubicBezTo>
                      <a:pt x="7702" y="7961"/>
                      <a:pt x="7688" y="7945"/>
                      <a:pt x="7676" y="7945"/>
                    </a:cubicBezTo>
                    <a:cubicBezTo>
                      <a:pt x="7674" y="7945"/>
                      <a:pt x="7672" y="7946"/>
                      <a:pt x="7671" y="7947"/>
                    </a:cubicBezTo>
                    <a:cubicBezTo>
                      <a:pt x="7671" y="7908"/>
                      <a:pt x="7677" y="7870"/>
                      <a:pt x="7677" y="7832"/>
                    </a:cubicBezTo>
                    <a:cubicBezTo>
                      <a:pt x="7690" y="7654"/>
                      <a:pt x="7677" y="7483"/>
                      <a:pt x="7652" y="7305"/>
                    </a:cubicBezTo>
                    <a:cubicBezTo>
                      <a:pt x="7639" y="7216"/>
                      <a:pt x="7613" y="7133"/>
                      <a:pt x="7588" y="7044"/>
                    </a:cubicBezTo>
                    <a:cubicBezTo>
                      <a:pt x="7569" y="6962"/>
                      <a:pt x="7531" y="6885"/>
                      <a:pt x="7480" y="6815"/>
                    </a:cubicBezTo>
                    <a:cubicBezTo>
                      <a:pt x="7474" y="6810"/>
                      <a:pt x="7466" y="6807"/>
                      <a:pt x="7459" y="6807"/>
                    </a:cubicBezTo>
                    <a:cubicBezTo>
                      <a:pt x="7450" y="6807"/>
                      <a:pt x="7442" y="6811"/>
                      <a:pt x="7442" y="6822"/>
                    </a:cubicBezTo>
                    <a:cubicBezTo>
                      <a:pt x="7448" y="6904"/>
                      <a:pt x="7467" y="6987"/>
                      <a:pt x="7493" y="7063"/>
                    </a:cubicBezTo>
                    <a:cubicBezTo>
                      <a:pt x="7512" y="7146"/>
                      <a:pt x="7531" y="7235"/>
                      <a:pt x="7544" y="7317"/>
                    </a:cubicBezTo>
                    <a:cubicBezTo>
                      <a:pt x="7569" y="7489"/>
                      <a:pt x="7575" y="7654"/>
                      <a:pt x="7569" y="7826"/>
                    </a:cubicBezTo>
                    <a:cubicBezTo>
                      <a:pt x="7550" y="8137"/>
                      <a:pt x="7467" y="8442"/>
                      <a:pt x="7334" y="8728"/>
                    </a:cubicBezTo>
                    <a:cubicBezTo>
                      <a:pt x="7289" y="8620"/>
                      <a:pt x="7270" y="8506"/>
                      <a:pt x="7277" y="8391"/>
                    </a:cubicBezTo>
                    <a:cubicBezTo>
                      <a:pt x="7277" y="8372"/>
                      <a:pt x="7270" y="8360"/>
                      <a:pt x="7258" y="8353"/>
                    </a:cubicBezTo>
                    <a:cubicBezTo>
                      <a:pt x="7296" y="8188"/>
                      <a:pt x="7315" y="8016"/>
                      <a:pt x="7321" y="7845"/>
                    </a:cubicBezTo>
                    <a:cubicBezTo>
                      <a:pt x="7327" y="7699"/>
                      <a:pt x="7321" y="7546"/>
                      <a:pt x="7308" y="7394"/>
                    </a:cubicBezTo>
                    <a:cubicBezTo>
                      <a:pt x="7302" y="7235"/>
                      <a:pt x="7277" y="7082"/>
                      <a:pt x="7226" y="6930"/>
                    </a:cubicBezTo>
                    <a:cubicBezTo>
                      <a:pt x="7220" y="6916"/>
                      <a:pt x="7208" y="6909"/>
                      <a:pt x="7195" y="6909"/>
                    </a:cubicBezTo>
                    <a:cubicBezTo>
                      <a:pt x="7177" y="6909"/>
                      <a:pt x="7160" y="6921"/>
                      <a:pt x="7156" y="6942"/>
                    </a:cubicBezTo>
                    <a:cubicBezTo>
                      <a:pt x="7156" y="7063"/>
                      <a:pt x="7156" y="7178"/>
                      <a:pt x="7175" y="7298"/>
                    </a:cubicBezTo>
                    <a:cubicBezTo>
                      <a:pt x="7181" y="7413"/>
                      <a:pt x="7188" y="7533"/>
                      <a:pt x="7188" y="7654"/>
                    </a:cubicBezTo>
                    <a:cubicBezTo>
                      <a:pt x="7194" y="7883"/>
                      <a:pt x="7175" y="8112"/>
                      <a:pt x="7124" y="8341"/>
                    </a:cubicBezTo>
                    <a:cubicBezTo>
                      <a:pt x="7080" y="8531"/>
                      <a:pt x="7003" y="8709"/>
                      <a:pt x="6908" y="8874"/>
                    </a:cubicBezTo>
                    <a:cubicBezTo>
                      <a:pt x="6851" y="8957"/>
                      <a:pt x="6794" y="9033"/>
                      <a:pt x="6730" y="9109"/>
                    </a:cubicBezTo>
                    <a:cubicBezTo>
                      <a:pt x="6667" y="9179"/>
                      <a:pt x="6597" y="9243"/>
                      <a:pt x="6514" y="9294"/>
                    </a:cubicBezTo>
                    <a:cubicBezTo>
                      <a:pt x="6490" y="9309"/>
                      <a:pt x="6465" y="9319"/>
                      <a:pt x="6444" y="9319"/>
                    </a:cubicBezTo>
                    <a:cubicBezTo>
                      <a:pt x="6419" y="9319"/>
                      <a:pt x="6400" y="9306"/>
                      <a:pt x="6393" y="9268"/>
                    </a:cubicBezTo>
                    <a:cubicBezTo>
                      <a:pt x="6387" y="9205"/>
                      <a:pt x="6393" y="9148"/>
                      <a:pt x="6400" y="9090"/>
                    </a:cubicBezTo>
                    <a:cubicBezTo>
                      <a:pt x="6400" y="9052"/>
                      <a:pt x="6406" y="9014"/>
                      <a:pt x="6406" y="8982"/>
                    </a:cubicBezTo>
                    <a:cubicBezTo>
                      <a:pt x="6438" y="8868"/>
                      <a:pt x="6463" y="8760"/>
                      <a:pt x="6489" y="8646"/>
                    </a:cubicBezTo>
                    <a:cubicBezTo>
                      <a:pt x="6501" y="8563"/>
                      <a:pt x="6514" y="8480"/>
                      <a:pt x="6520" y="8391"/>
                    </a:cubicBezTo>
                    <a:cubicBezTo>
                      <a:pt x="6520" y="8309"/>
                      <a:pt x="6514" y="8220"/>
                      <a:pt x="6501" y="8137"/>
                    </a:cubicBezTo>
                    <a:cubicBezTo>
                      <a:pt x="6498" y="8118"/>
                      <a:pt x="6482" y="8109"/>
                      <a:pt x="6466" y="8109"/>
                    </a:cubicBezTo>
                    <a:cubicBezTo>
                      <a:pt x="6451" y="8109"/>
                      <a:pt x="6435" y="8118"/>
                      <a:pt x="6431" y="8137"/>
                    </a:cubicBezTo>
                    <a:cubicBezTo>
                      <a:pt x="6406" y="8277"/>
                      <a:pt x="6387" y="8410"/>
                      <a:pt x="6362" y="8550"/>
                    </a:cubicBezTo>
                    <a:cubicBezTo>
                      <a:pt x="6342" y="8684"/>
                      <a:pt x="6311" y="8817"/>
                      <a:pt x="6273" y="8944"/>
                    </a:cubicBezTo>
                    <a:cubicBezTo>
                      <a:pt x="6196" y="9205"/>
                      <a:pt x="6088" y="9453"/>
                      <a:pt x="5949" y="9688"/>
                    </a:cubicBezTo>
                    <a:cubicBezTo>
                      <a:pt x="5809" y="9923"/>
                      <a:pt x="5637" y="10145"/>
                      <a:pt x="5440" y="10336"/>
                    </a:cubicBezTo>
                    <a:cubicBezTo>
                      <a:pt x="5345" y="10431"/>
                      <a:pt x="5243" y="10520"/>
                      <a:pt x="5135" y="10603"/>
                    </a:cubicBezTo>
                    <a:cubicBezTo>
                      <a:pt x="5098" y="10626"/>
                      <a:pt x="5048" y="10656"/>
                      <a:pt x="5001" y="10656"/>
                    </a:cubicBezTo>
                    <a:cubicBezTo>
                      <a:pt x="4984" y="10656"/>
                      <a:pt x="4966" y="10651"/>
                      <a:pt x="4951" y="10641"/>
                    </a:cubicBezTo>
                    <a:cubicBezTo>
                      <a:pt x="4913" y="10609"/>
                      <a:pt x="4894" y="10558"/>
                      <a:pt x="4894" y="10508"/>
                    </a:cubicBezTo>
                    <a:cubicBezTo>
                      <a:pt x="4887" y="10431"/>
                      <a:pt x="4887" y="10349"/>
                      <a:pt x="4900" y="10272"/>
                    </a:cubicBezTo>
                    <a:cubicBezTo>
                      <a:pt x="4913" y="10183"/>
                      <a:pt x="4925" y="10094"/>
                      <a:pt x="4938" y="10012"/>
                    </a:cubicBezTo>
                    <a:cubicBezTo>
                      <a:pt x="4970" y="9859"/>
                      <a:pt x="5002" y="9707"/>
                      <a:pt x="5046" y="9554"/>
                    </a:cubicBezTo>
                    <a:cubicBezTo>
                      <a:pt x="5064" y="9558"/>
                      <a:pt x="5082" y="9561"/>
                      <a:pt x="5100" y="9561"/>
                    </a:cubicBezTo>
                    <a:cubicBezTo>
                      <a:pt x="5163" y="9561"/>
                      <a:pt x="5222" y="9534"/>
                      <a:pt x="5262" y="9484"/>
                    </a:cubicBezTo>
                    <a:cubicBezTo>
                      <a:pt x="5351" y="9408"/>
                      <a:pt x="5427" y="9319"/>
                      <a:pt x="5504" y="9230"/>
                    </a:cubicBezTo>
                    <a:cubicBezTo>
                      <a:pt x="5593" y="9122"/>
                      <a:pt x="5669" y="9014"/>
                      <a:pt x="5739" y="8893"/>
                    </a:cubicBezTo>
                    <a:cubicBezTo>
                      <a:pt x="5815" y="8785"/>
                      <a:pt x="5872" y="8658"/>
                      <a:pt x="5898" y="8531"/>
                    </a:cubicBezTo>
                    <a:cubicBezTo>
                      <a:pt x="5902" y="8502"/>
                      <a:pt x="5878" y="8481"/>
                      <a:pt x="5855" y="8481"/>
                    </a:cubicBezTo>
                    <a:cubicBezTo>
                      <a:pt x="5842" y="8481"/>
                      <a:pt x="5830" y="8486"/>
                      <a:pt x="5821" y="8499"/>
                    </a:cubicBezTo>
                    <a:cubicBezTo>
                      <a:pt x="5764" y="8582"/>
                      <a:pt x="5707" y="8677"/>
                      <a:pt x="5663" y="8766"/>
                    </a:cubicBezTo>
                    <a:cubicBezTo>
                      <a:pt x="5612" y="8855"/>
                      <a:pt x="5555" y="8944"/>
                      <a:pt x="5491" y="9033"/>
                    </a:cubicBezTo>
                    <a:cubicBezTo>
                      <a:pt x="5427" y="9116"/>
                      <a:pt x="5364" y="9198"/>
                      <a:pt x="5288" y="9275"/>
                    </a:cubicBezTo>
                    <a:cubicBezTo>
                      <a:pt x="5265" y="9303"/>
                      <a:pt x="5158" y="9441"/>
                      <a:pt x="5098" y="9441"/>
                    </a:cubicBezTo>
                    <a:cubicBezTo>
                      <a:pt x="5091" y="9441"/>
                      <a:pt x="5084" y="9439"/>
                      <a:pt x="5078" y="9434"/>
                    </a:cubicBezTo>
                    <a:cubicBezTo>
                      <a:pt x="5078" y="9427"/>
                      <a:pt x="5072" y="9421"/>
                      <a:pt x="5065" y="9415"/>
                    </a:cubicBezTo>
                    <a:cubicBezTo>
                      <a:pt x="5052" y="9389"/>
                      <a:pt x="5046" y="9364"/>
                      <a:pt x="5046" y="9332"/>
                    </a:cubicBezTo>
                    <a:cubicBezTo>
                      <a:pt x="5040" y="9281"/>
                      <a:pt x="5040" y="9224"/>
                      <a:pt x="5040" y="9173"/>
                    </a:cubicBezTo>
                    <a:cubicBezTo>
                      <a:pt x="5040" y="9059"/>
                      <a:pt x="5046" y="8944"/>
                      <a:pt x="5052" y="8836"/>
                    </a:cubicBezTo>
                    <a:cubicBezTo>
                      <a:pt x="5065" y="8607"/>
                      <a:pt x="5103" y="8385"/>
                      <a:pt x="5154" y="8163"/>
                    </a:cubicBezTo>
                    <a:cubicBezTo>
                      <a:pt x="5211" y="7915"/>
                      <a:pt x="5281" y="7667"/>
                      <a:pt x="5377" y="7432"/>
                    </a:cubicBezTo>
                    <a:cubicBezTo>
                      <a:pt x="5381" y="7415"/>
                      <a:pt x="5365" y="7401"/>
                      <a:pt x="5351" y="7401"/>
                    </a:cubicBezTo>
                    <a:cubicBezTo>
                      <a:pt x="5343" y="7401"/>
                      <a:pt x="5336" y="7404"/>
                      <a:pt x="5332" y="7413"/>
                    </a:cubicBezTo>
                    <a:cubicBezTo>
                      <a:pt x="5103" y="7870"/>
                      <a:pt x="4964" y="8366"/>
                      <a:pt x="4938" y="8881"/>
                    </a:cubicBezTo>
                    <a:cubicBezTo>
                      <a:pt x="4925" y="9001"/>
                      <a:pt x="4925" y="9129"/>
                      <a:pt x="4925" y="9249"/>
                    </a:cubicBezTo>
                    <a:cubicBezTo>
                      <a:pt x="4925" y="9338"/>
                      <a:pt x="4925" y="9446"/>
                      <a:pt x="4989" y="9516"/>
                    </a:cubicBezTo>
                    <a:cubicBezTo>
                      <a:pt x="4932" y="9656"/>
                      <a:pt x="4887" y="9796"/>
                      <a:pt x="4855" y="9942"/>
                    </a:cubicBezTo>
                    <a:cubicBezTo>
                      <a:pt x="4805" y="10107"/>
                      <a:pt x="4779" y="10279"/>
                      <a:pt x="4773" y="10457"/>
                    </a:cubicBezTo>
                    <a:cubicBezTo>
                      <a:pt x="4773" y="10571"/>
                      <a:pt x="4805" y="10717"/>
                      <a:pt x="4925" y="10768"/>
                    </a:cubicBezTo>
                    <a:cubicBezTo>
                      <a:pt x="4954" y="10780"/>
                      <a:pt x="4982" y="10785"/>
                      <a:pt x="5010" y="10785"/>
                    </a:cubicBezTo>
                    <a:cubicBezTo>
                      <a:pt x="5129" y="10785"/>
                      <a:pt x="5238" y="10689"/>
                      <a:pt x="5326" y="10622"/>
                    </a:cubicBezTo>
                    <a:cubicBezTo>
                      <a:pt x="5764" y="10260"/>
                      <a:pt x="6101" y="9796"/>
                      <a:pt x="6304" y="9268"/>
                    </a:cubicBezTo>
                    <a:cubicBezTo>
                      <a:pt x="6304" y="9306"/>
                      <a:pt x="6323" y="9338"/>
                      <a:pt x="6349" y="9364"/>
                    </a:cubicBezTo>
                    <a:cubicBezTo>
                      <a:pt x="6378" y="9395"/>
                      <a:pt x="6413" y="9407"/>
                      <a:pt x="6449" y="9407"/>
                    </a:cubicBezTo>
                    <a:cubicBezTo>
                      <a:pt x="6508" y="9407"/>
                      <a:pt x="6571" y="9376"/>
                      <a:pt x="6622" y="9345"/>
                    </a:cubicBezTo>
                    <a:cubicBezTo>
                      <a:pt x="6705" y="9281"/>
                      <a:pt x="6787" y="9211"/>
                      <a:pt x="6857" y="9129"/>
                    </a:cubicBezTo>
                    <a:cubicBezTo>
                      <a:pt x="7003" y="8963"/>
                      <a:pt x="7118" y="8766"/>
                      <a:pt x="7188" y="8557"/>
                    </a:cubicBezTo>
                    <a:cubicBezTo>
                      <a:pt x="7200" y="8658"/>
                      <a:pt x="7239" y="8760"/>
                      <a:pt x="7302" y="8843"/>
                    </a:cubicBezTo>
                    <a:cubicBezTo>
                      <a:pt x="7310" y="8856"/>
                      <a:pt x="7323" y="8863"/>
                      <a:pt x="7337" y="8863"/>
                    </a:cubicBezTo>
                    <a:cubicBezTo>
                      <a:pt x="7355" y="8863"/>
                      <a:pt x="7374" y="8852"/>
                      <a:pt x="7385" y="8830"/>
                    </a:cubicBezTo>
                    <a:cubicBezTo>
                      <a:pt x="7467" y="8684"/>
                      <a:pt x="7537" y="8525"/>
                      <a:pt x="7582" y="8353"/>
                    </a:cubicBezTo>
                    <a:lnTo>
                      <a:pt x="7582" y="8353"/>
                    </a:lnTo>
                    <a:cubicBezTo>
                      <a:pt x="7575" y="8436"/>
                      <a:pt x="7575" y="8512"/>
                      <a:pt x="7575" y="8595"/>
                    </a:cubicBezTo>
                    <a:cubicBezTo>
                      <a:pt x="7563" y="8754"/>
                      <a:pt x="7556" y="8912"/>
                      <a:pt x="7537" y="9065"/>
                    </a:cubicBezTo>
                    <a:cubicBezTo>
                      <a:pt x="7505" y="9370"/>
                      <a:pt x="7442" y="9669"/>
                      <a:pt x="7347" y="9955"/>
                    </a:cubicBezTo>
                    <a:cubicBezTo>
                      <a:pt x="7264" y="10215"/>
                      <a:pt x="7143" y="10463"/>
                      <a:pt x="6997" y="10685"/>
                    </a:cubicBezTo>
                    <a:cubicBezTo>
                      <a:pt x="6921" y="10800"/>
                      <a:pt x="6838" y="10908"/>
                      <a:pt x="6743" y="11003"/>
                    </a:cubicBezTo>
                    <a:cubicBezTo>
                      <a:pt x="6707" y="11044"/>
                      <a:pt x="6593" y="11165"/>
                      <a:pt x="6524" y="11165"/>
                    </a:cubicBezTo>
                    <a:cubicBezTo>
                      <a:pt x="6496" y="11165"/>
                      <a:pt x="6475" y="11145"/>
                      <a:pt x="6470" y="11092"/>
                    </a:cubicBezTo>
                    <a:cubicBezTo>
                      <a:pt x="6470" y="11022"/>
                      <a:pt x="6482" y="10952"/>
                      <a:pt x="6501" y="10882"/>
                    </a:cubicBezTo>
                    <a:cubicBezTo>
                      <a:pt x="6520" y="10794"/>
                      <a:pt x="6539" y="10698"/>
                      <a:pt x="6565" y="10609"/>
                    </a:cubicBezTo>
                    <a:cubicBezTo>
                      <a:pt x="6578" y="10533"/>
                      <a:pt x="6597" y="10450"/>
                      <a:pt x="6609" y="10374"/>
                    </a:cubicBezTo>
                    <a:cubicBezTo>
                      <a:pt x="6622" y="10349"/>
                      <a:pt x="6628" y="10323"/>
                      <a:pt x="6641" y="10298"/>
                    </a:cubicBezTo>
                    <a:cubicBezTo>
                      <a:pt x="6711" y="10114"/>
                      <a:pt x="6756" y="9872"/>
                      <a:pt x="6648" y="9688"/>
                    </a:cubicBezTo>
                    <a:cubicBezTo>
                      <a:pt x="6640" y="9671"/>
                      <a:pt x="6625" y="9663"/>
                      <a:pt x="6610" y="9663"/>
                    </a:cubicBezTo>
                    <a:cubicBezTo>
                      <a:pt x="6586" y="9663"/>
                      <a:pt x="6561" y="9682"/>
                      <a:pt x="6565" y="9713"/>
                    </a:cubicBezTo>
                    <a:cubicBezTo>
                      <a:pt x="6578" y="9878"/>
                      <a:pt x="6565" y="10050"/>
                      <a:pt x="6520" y="10209"/>
                    </a:cubicBezTo>
                    <a:cubicBezTo>
                      <a:pt x="6470" y="10368"/>
                      <a:pt x="6393" y="10520"/>
                      <a:pt x="6298" y="10654"/>
                    </a:cubicBezTo>
                    <a:cubicBezTo>
                      <a:pt x="6107" y="10952"/>
                      <a:pt x="5904" y="11238"/>
                      <a:pt x="5682" y="11512"/>
                    </a:cubicBezTo>
                    <a:cubicBezTo>
                      <a:pt x="5599" y="11620"/>
                      <a:pt x="5478" y="11753"/>
                      <a:pt x="5332" y="11772"/>
                    </a:cubicBezTo>
                    <a:cubicBezTo>
                      <a:pt x="5364" y="11493"/>
                      <a:pt x="5446" y="11226"/>
                      <a:pt x="5574" y="10978"/>
                    </a:cubicBezTo>
                    <a:cubicBezTo>
                      <a:pt x="5583" y="10960"/>
                      <a:pt x="5566" y="10942"/>
                      <a:pt x="5549" y="10942"/>
                    </a:cubicBezTo>
                    <a:cubicBezTo>
                      <a:pt x="5542" y="10942"/>
                      <a:pt x="5535" y="10945"/>
                      <a:pt x="5529" y="10952"/>
                    </a:cubicBezTo>
                    <a:cubicBezTo>
                      <a:pt x="5370" y="11213"/>
                      <a:pt x="5269" y="11505"/>
                      <a:pt x="5230" y="11810"/>
                    </a:cubicBezTo>
                    <a:cubicBezTo>
                      <a:pt x="5230" y="11836"/>
                      <a:pt x="5249" y="11861"/>
                      <a:pt x="5275" y="11861"/>
                    </a:cubicBezTo>
                    <a:cubicBezTo>
                      <a:pt x="5292" y="11864"/>
                      <a:pt x="5310" y="11865"/>
                      <a:pt x="5328" y="11865"/>
                    </a:cubicBezTo>
                    <a:cubicBezTo>
                      <a:pt x="5401" y="11865"/>
                      <a:pt x="5475" y="11844"/>
                      <a:pt x="5542" y="11798"/>
                    </a:cubicBezTo>
                    <a:lnTo>
                      <a:pt x="5542" y="11798"/>
                    </a:lnTo>
                    <a:cubicBezTo>
                      <a:pt x="5485" y="11931"/>
                      <a:pt x="5453" y="12064"/>
                      <a:pt x="5446" y="12204"/>
                    </a:cubicBezTo>
                    <a:cubicBezTo>
                      <a:pt x="5434" y="12281"/>
                      <a:pt x="5446" y="12382"/>
                      <a:pt x="5535" y="12401"/>
                    </a:cubicBezTo>
                    <a:cubicBezTo>
                      <a:pt x="5544" y="12403"/>
                      <a:pt x="5553" y="12404"/>
                      <a:pt x="5562" y="12404"/>
                    </a:cubicBezTo>
                    <a:cubicBezTo>
                      <a:pt x="5640" y="12404"/>
                      <a:pt x="5708" y="12333"/>
                      <a:pt x="5771" y="12287"/>
                    </a:cubicBezTo>
                    <a:cubicBezTo>
                      <a:pt x="5993" y="12122"/>
                      <a:pt x="6196" y="11937"/>
                      <a:pt x="6381" y="11734"/>
                    </a:cubicBezTo>
                    <a:lnTo>
                      <a:pt x="6381" y="11734"/>
                    </a:lnTo>
                    <a:cubicBezTo>
                      <a:pt x="6355" y="11918"/>
                      <a:pt x="6362" y="12109"/>
                      <a:pt x="6400" y="12300"/>
                    </a:cubicBezTo>
                    <a:cubicBezTo>
                      <a:pt x="6404" y="12326"/>
                      <a:pt x="6429" y="12343"/>
                      <a:pt x="6455" y="12343"/>
                    </a:cubicBezTo>
                    <a:cubicBezTo>
                      <a:pt x="6467" y="12343"/>
                      <a:pt x="6479" y="12339"/>
                      <a:pt x="6489" y="12331"/>
                    </a:cubicBezTo>
                    <a:lnTo>
                      <a:pt x="6533" y="12306"/>
                    </a:lnTo>
                    <a:cubicBezTo>
                      <a:pt x="6603" y="12420"/>
                      <a:pt x="6692" y="12522"/>
                      <a:pt x="6756" y="12643"/>
                    </a:cubicBezTo>
                    <a:cubicBezTo>
                      <a:pt x="6832" y="12776"/>
                      <a:pt x="6895" y="12910"/>
                      <a:pt x="6953" y="13043"/>
                    </a:cubicBezTo>
                    <a:lnTo>
                      <a:pt x="6946" y="13043"/>
                    </a:lnTo>
                    <a:cubicBezTo>
                      <a:pt x="7054" y="13323"/>
                      <a:pt x="7137" y="13615"/>
                      <a:pt x="7194" y="13907"/>
                    </a:cubicBezTo>
                    <a:cubicBezTo>
                      <a:pt x="7258" y="14212"/>
                      <a:pt x="7308" y="14517"/>
                      <a:pt x="7353" y="14829"/>
                    </a:cubicBezTo>
                    <a:cubicBezTo>
                      <a:pt x="7410" y="15172"/>
                      <a:pt x="7442" y="15515"/>
                      <a:pt x="7448" y="15858"/>
                    </a:cubicBezTo>
                    <a:cubicBezTo>
                      <a:pt x="7442" y="16049"/>
                      <a:pt x="7429" y="16240"/>
                      <a:pt x="7391" y="16424"/>
                    </a:cubicBezTo>
                    <a:cubicBezTo>
                      <a:pt x="7385" y="16475"/>
                      <a:pt x="7372" y="16526"/>
                      <a:pt x="7359" y="16576"/>
                    </a:cubicBezTo>
                    <a:cubicBezTo>
                      <a:pt x="7353" y="16602"/>
                      <a:pt x="7340" y="16653"/>
                      <a:pt x="7315" y="16672"/>
                    </a:cubicBezTo>
                    <a:cubicBezTo>
                      <a:pt x="7311" y="16674"/>
                      <a:pt x="7306" y="16675"/>
                      <a:pt x="7302" y="16675"/>
                    </a:cubicBezTo>
                    <a:cubicBezTo>
                      <a:pt x="7276" y="16675"/>
                      <a:pt x="7243" y="16648"/>
                      <a:pt x="7232" y="16621"/>
                    </a:cubicBezTo>
                    <a:cubicBezTo>
                      <a:pt x="7219" y="16570"/>
                      <a:pt x="7213" y="16526"/>
                      <a:pt x="7219" y="16475"/>
                    </a:cubicBezTo>
                    <a:cubicBezTo>
                      <a:pt x="7219" y="16468"/>
                      <a:pt x="7213" y="16456"/>
                      <a:pt x="7207" y="16449"/>
                    </a:cubicBezTo>
                    <a:cubicBezTo>
                      <a:pt x="7175" y="15884"/>
                      <a:pt x="7111" y="15318"/>
                      <a:pt x="7010" y="14759"/>
                    </a:cubicBezTo>
                    <a:cubicBezTo>
                      <a:pt x="6895" y="14047"/>
                      <a:pt x="6775" y="13329"/>
                      <a:pt x="6533" y="12643"/>
                    </a:cubicBezTo>
                    <a:cubicBezTo>
                      <a:pt x="6501" y="12554"/>
                      <a:pt x="6470" y="12471"/>
                      <a:pt x="6425" y="12389"/>
                    </a:cubicBezTo>
                    <a:cubicBezTo>
                      <a:pt x="6415" y="12366"/>
                      <a:pt x="6391" y="12355"/>
                      <a:pt x="6368" y="12355"/>
                    </a:cubicBezTo>
                    <a:cubicBezTo>
                      <a:pt x="6333" y="12355"/>
                      <a:pt x="6299" y="12379"/>
                      <a:pt x="6311" y="12420"/>
                    </a:cubicBezTo>
                    <a:cubicBezTo>
                      <a:pt x="6355" y="12586"/>
                      <a:pt x="6412" y="12751"/>
                      <a:pt x="6463" y="12916"/>
                    </a:cubicBezTo>
                    <a:cubicBezTo>
                      <a:pt x="6514" y="13081"/>
                      <a:pt x="6559" y="13246"/>
                      <a:pt x="6597" y="13412"/>
                    </a:cubicBezTo>
                    <a:cubicBezTo>
                      <a:pt x="6679" y="13748"/>
                      <a:pt x="6736" y="14092"/>
                      <a:pt x="6800" y="14435"/>
                    </a:cubicBezTo>
                    <a:cubicBezTo>
                      <a:pt x="6914" y="15127"/>
                      <a:pt x="7042" y="15833"/>
                      <a:pt x="7073" y="16538"/>
                    </a:cubicBezTo>
                    <a:cubicBezTo>
                      <a:pt x="7086" y="16894"/>
                      <a:pt x="7061" y="17250"/>
                      <a:pt x="6997" y="17593"/>
                    </a:cubicBezTo>
                    <a:cubicBezTo>
                      <a:pt x="6991" y="17623"/>
                      <a:pt x="6991" y="17670"/>
                      <a:pt x="6964" y="17670"/>
                    </a:cubicBezTo>
                    <a:cubicBezTo>
                      <a:pt x="6962" y="17670"/>
                      <a:pt x="6961" y="17670"/>
                      <a:pt x="6959" y="17669"/>
                    </a:cubicBezTo>
                    <a:cubicBezTo>
                      <a:pt x="6921" y="17663"/>
                      <a:pt x="6889" y="17625"/>
                      <a:pt x="6870" y="17606"/>
                    </a:cubicBezTo>
                    <a:cubicBezTo>
                      <a:pt x="6819" y="17542"/>
                      <a:pt x="6768" y="17485"/>
                      <a:pt x="6724" y="17422"/>
                    </a:cubicBezTo>
                    <a:cubicBezTo>
                      <a:pt x="6635" y="17294"/>
                      <a:pt x="6559" y="17161"/>
                      <a:pt x="6489" y="17015"/>
                    </a:cubicBezTo>
                    <a:cubicBezTo>
                      <a:pt x="6349" y="16723"/>
                      <a:pt x="6241" y="16411"/>
                      <a:pt x="6158" y="16100"/>
                    </a:cubicBezTo>
                    <a:cubicBezTo>
                      <a:pt x="6063" y="15763"/>
                      <a:pt x="5993" y="15426"/>
                      <a:pt x="5936" y="15089"/>
                    </a:cubicBezTo>
                    <a:cubicBezTo>
                      <a:pt x="5834" y="14397"/>
                      <a:pt x="5802" y="13704"/>
                      <a:pt x="5860" y="13011"/>
                    </a:cubicBezTo>
                    <a:cubicBezTo>
                      <a:pt x="5866" y="12922"/>
                      <a:pt x="5866" y="12833"/>
                      <a:pt x="5872" y="12744"/>
                    </a:cubicBezTo>
                    <a:cubicBezTo>
                      <a:pt x="5872" y="12727"/>
                      <a:pt x="5859" y="12717"/>
                      <a:pt x="5846" y="12717"/>
                    </a:cubicBezTo>
                    <a:cubicBezTo>
                      <a:pt x="5835" y="12717"/>
                      <a:pt x="5824" y="12724"/>
                      <a:pt x="5821" y="12738"/>
                    </a:cubicBezTo>
                    <a:cubicBezTo>
                      <a:pt x="5713" y="13456"/>
                      <a:pt x="5707" y="14187"/>
                      <a:pt x="5809" y="14911"/>
                    </a:cubicBezTo>
                    <a:cubicBezTo>
                      <a:pt x="5853" y="15267"/>
                      <a:pt x="5917" y="15623"/>
                      <a:pt x="6012" y="15979"/>
                    </a:cubicBezTo>
                    <a:cubicBezTo>
                      <a:pt x="6095" y="16309"/>
                      <a:pt x="6203" y="16634"/>
                      <a:pt x="6336" y="16951"/>
                    </a:cubicBezTo>
                    <a:cubicBezTo>
                      <a:pt x="6400" y="17104"/>
                      <a:pt x="6476" y="17250"/>
                      <a:pt x="6565" y="17390"/>
                    </a:cubicBezTo>
                    <a:cubicBezTo>
                      <a:pt x="6603" y="17447"/>
                      <a:pt x="6641" y="17504"/>
                      <a:pt x="6686" y="17555"/>
                    </a:cubicBezTo>
                    <a:cubicBezTo>
                      <a:pt x="6679" y="17568"/>
                      <a:pt x="6673" y="17580"/>
                      <a:pt x="6673" y="17587"/>
                    </a:cubicBezTo>
                    <a:cubicBezTo>
                      <a:pt x="6660" y="17790"/>
                      <a:pt x="6628" y="17987"/>
                      <a:pt x="6578" y="18184"/>
                    </a:cubicBezTo>
                    <a:cubicBezTo>
                      <a:pt x="6561" y="18245"/>
                      <a:pt x="6544" y="18330"/>
                      <a:pt x="6473" y="18330"/>
                    </a:cubicBezTo>
                    <a:cubicBezTo>
                      <a:pt x="6463" y="18330"/>
                      <a:pt x="6451" y="18328"/>
                      <a:pt x="6438" y="18324"/>
                    </a:cubicBezTo>
                    <a:cubicBezTo>
                      <a:pt x="6362" y="18292"/>
                      <a:pt x="6336" y="18203"/>
                      <a:pt x="6304" y="18133"/>
                    </a:cubicBezTo>
                    <a:cubicBezTo>
                      <a:pt x="6158" y="17758"/>
                      <a:pt x="6018" y="17383"/>
                      <a:pt x="5885" y="17002"/>
                    </a:cubicBezTo>
                    <a:cubicBezTo>
                      <a:pt x="5605" y="16246"/>
                      <a:pt x="5402" y="15464"/>
                      <a:pt x="5275" y="14664"/>
                    </a:cubicBezTo>
                    <a:cubicBezTo>
                      <a:pt x="5205" y="14206"/>
                      <a:pt x="5167" y="13748"/>
                      <a:pt x="5167" y="13285"/>
                    </a:cubicBezTo>
                    <a:cubicBezTo>
                      <a:pt x="5167" y="13267"/>
                      <a:pt x="5155" y="13257"/>
                      <a:pt x="5144" y="13257"/>
                    </a:cubicBezTo>
                    <a:cubicBezTo>
                      <a:pt x="5135" y="13257"/>
                      <a:pt x="5125" y="13264"/>
                      <a:pt x="5122" y="13278"/>
                    </a:cubicBezTo>
                    <a:cubicBezTo>
                      <a:pt x="5110" y="13463"/>
                      <a:pt x="5103" y="13647"/>
                      <a:pt x="5110" y="13825"/>
                    </a:cubicBezTo>
                    <a:cubicBezTo>
                      <a:pt x="5103" y="13812"/>
                      <a:pt x="5103" y="13793"/>
                      <a:pt x="5097" y="13780"/>
                    </a:cubicBezTo>
                    <a:cubicBezTo>
                      <a:pt x="5046" y="13583"/>
                      <a:pt x="4995" y="13393"/>
                      <a:pt x="4932" y="13208"/>
                    </a:cubicBezTo>
                    <a:cubicBezTo>
                      <a:pt x="4830" y="12878"/>
                      <a:pt x="4697" y="12566"/>
                      <a:pt x="4544" y="12261"/>
                    </a:cubicBezTo>
                    <a:cubicBezTo>
                      <a:pt x="4557" y="12249"/>
                      <a:pt x="4563" y="12236"/>
                      <a:pt x="4576" y="12223"/>
                    </a:cubicBezTo>
                    <a:cubicBezTo>
                      <a:pt x="4595" y="12185"/>
                      <a:pt x="4608" y="12141"/>
                      <a:pt x="4608" y="12096"/>
                    </a:cubicBezTo>
                    <a:cubicBezTo>
                      <a:pt x="4684" y="12172"/>
                      <a:pt x="4767" y="12249"/>
                      <a:pt x="4855" y="12312"/>
                    </a:cubicBezTo>
                    <a:cubicBezTo>
                      <a:pt x="4900" y="12350"/>
                      <a:pt x="4938" y="12382"/>
                      <a:pt x="4989" y="12414"/>
                    </a:cubicBezTo>
                    <a:cubicBezTo>
                      <a:pt x="5008" y="12430"/>
                      <a:pt x="5033" y="12438"/>
                      <a:pt x="5059" y="12438"/>
                    </a:cubicBezTo>
                    <a:cubicBezTo>
                      <a:pt x="5084" y="12438"/>
                      <a:pt x="5110" y="12430"/>
                      <a:pt x="5129" y="12414"/>
                    </a:cubicBezTo>
                    <a:cubicBezTo>
                      <a:pt x="5205" y="12350"/>
                      <a:pt x="5186" y="12211"/>
                      <a:pt x="5180" y="12128"/>
                    </a:cubicBezTo>
                    <a:cubicBezTo>
                      <a:pt x="5173" y="12001"/>
                      <a:pt x="5129" y="11880"/>
                      <a:pt x="5046" y="11785"/>
                    </a:cubicBezTo>
                    <a:cubicBezTo>
                      <a:pt x="5041" y="11780"/>
                      <a:pt x="5036" y="11778"/>
                      <a:pt x="5031" y="11778"/>
                    </a:cubicBezTo>
                    <a:cubicBezTo>
                      <a:pt x="5016" y="11778"/>
                      <a:pt x="5002" y="11797"/>
                      <a:pt x="5002" y="11817"/>
                    </a:cubicBezTo>
                    <a:cubicBezTo>
                      <a:pt x="5008" y="11874"/>
                      <a:pt x="5021" y="11931"/>
                      <a:pt x="5040" y="11982"/>
                    </a:cubicBezTo>
                    <a:cubicBezTo>
                      <a:pt x="5052" y="12039"/>
                      <a:pt x="5065" y="12096"/>
                      <a:pt x="5072" y="12160"/>
                    </a:cubicBezTo>
                    <a:cubicBezTo>
                      <a:pt x="5078" y="12211"/>
                      <a:pt x="5078" y="12261"/>
                      <a:pt x="5072" y="12319"/>
                    </a:cubicBezTo>
                    <a:cubicBezTo>
                      <a:pt x="5068" y="12327"/>
                      <a:pt x="5064" y="12332"/>
                      <a:pt x="5058" y="12332"/>
                    </a:cubicBezTo>
                    <a:cubicBezTo>
                      <a:pt x="5055" y="12332"/>
                      <a:pt x="5051" y="12330"/>
                      <a:pt x="5046" y="12325"/>
                    </a:cubicBezTo>
                    <a:cubicBezTo>
                      <a:pt x="5021" y="12312"/>
                      <a:pt x="4995" y="12293"/>
                      <a:pt x="4970" y="12274"/>
                    </a:cubicBezTo>
                    <a:cubicBezTo>
                      <a:pt x="4779" y="12141"/>
                      <a:pt x="4608" y="11995"/>
                      <a:pt x="4449" y="11829"/>
                    </a:cubicBezTo>
                    <a:lnTo>
                      <a:pt x="4449" y="11829"/>
                    </a:lnTo>
                    <a:cubicBezTo>
                      <a:pt x="4534" y="11864"/>
                      <a:pt x="4638" y="11911"/>
                      <a:pt x="4737" y="11911"/>
                    </a:cubicBezTo>
                    <a:cubicBezTo>
                      <a:pt x="4765" y="11911"/>
                      <a:pt x="4791" y="11907"/>
                      <a:pt x="4817" y="11899"/>
                    </a:cubicBezTo>
                    <a:cubicBezTo>
                      <a:pt x="4932" y="11880"/>
                      <a:pt x="4983" y="11740"/>
                      <a:pt x="4913" y="11645"/>
                    </a:cubicBezTo>
                    <a:cubicBezTo>
                      <a:pt x="4902" y="11634"/>
                      <a:pt x="4887" y="11630"/>
                      <a:pt x="4873" y="11630"/>
                    </a:cubicBezTo>
                    <a:cubicBezTo>
                      <a:pt x="4837" y="11630"/>
                      <a:pt x="4801" y="11659"/>
                      <a:pt x="4824" y="11696"/>
                    </a:cubicBezTo>
                    <a:cubicBezTo>
                      <a:pt x="4843" y="11728"/>
                      <a:pt x="4811" y="11766"/>
                      <a:pt x="4779" y="11778"/>
                    </a:cubicBezTo>
                    <a:cubicBezTo>
                      <a:pt x="4767" y="11780"/>
                      <a:pt x="4755" y="11781"/>
                      <a:pt x="4742" y="11781"/>
                    </a:cubicBezTo>
                    <a:cubicBezTo>
                      <a:pt x="4702" y="11781"/>
                      <a:pt x="4659" y="11772"/>
                      <a:pt x="4620" y="11753"/>
                    </a:cubicBezTo>
                    <a:cubicBezTo>
                      <a:pt x="4525" y="11728"/>
                      <a:pt x="4436" y="11690"/>
                      <a:pt x="4347" y="11645"/>
                    </a:cubicBezTo>
                    <a:cubicBezTo>
                      <a:pt x="4176" y="11550"/>
                      <a:pt x="4017" y="11442"/>
                      <a:pt x="3870" y="11308"/>
                    </a:cubicBezTo>
                    <a:cubicBezTo>
                      <a:pt x="3693" y="11137"/>
                      <a:pt x="3534" y="10946"/>
                      <a:pt x="3407" y="10736"/>
                    </a:cubicBezTo>
                    <a:cubicBezTo>
                      <a:pt x="3400" y="10724"/>
                      <a:pt x="3394" y="10705"/>
                      <a:pt x="3381" y="10692"/>
                    </a:cubicBezTo>
                    <a:cubicBezTo>
                      <a:pt x="3305" y="10558"/>
                      <a:pt x="3235" y="10425"/>
                      <a:pt x="3171" y="10285"/>
                    </a:cubicBezTo>
                    <a:cubicBezTo>
                      <a:pt x="3095" y="10120"/>
                      <a:pt x="3032" y="9948"/>
                      <a:pt x="2968" y="9777"/>
                    </a:cubicBezTo>
                    <a:cubicBezTo>
                      <a:pt x="2994" y="9777"/>
                      <a:pt x="3019" y="9770"/>
                      <a:pt x="3038" y="9758"/>
                    </a:cubicBezTo>
                    <a:cubicBezTo>
                      <a:pt x="3089" y="9732"/>
                      <a:pt x="3121" y="9681"/>
                      <a:pt x="3127" y="9624"/>
                    </a:cubicBezTo>
                    <a:cubicBezTo>
                      <a:pt x="3394" y="10190"/>
                      <a:pt x="3743" y="10711"/>
                      <a:pt x="4252" y="11067"/>
                    </a:cubicBezTo>
                    <a:cubicBezTo>
                      <a:pt x="4365" y="11150"/>
                      <a:pt x="4526" y="11244"/>
                      <a:pt x="4678" y="11244"/>
                    </a:cubicBezTo>
                    <a:cubicBezTo>
                      <a:pt x="4747" y="11244"/>
                      <a:pt x="4815" y="11225"/>
                      <a:pt x="4875" y="11175"/>
                    </a:cubicBezTo>
                    <a:cubicBezTo>
                      <a:pt x="4903" y="11152"/>
                      <a:pt x="4881" y="11109"/>
                      <a:pt x="4848" y="11109"/>
                    </a:cubicBezTo>
                    <a:cubicBezTo>
                      <a:pt x="4845" y="11109"/>
                      <a:pt x="4841" y="11110"/>
                      <a:pt x="4836" y="11111"/>
                    </a:cubicBezTo>
                    <a:cubicBezTo>
                      <a:pt x="4800" y="11122"/>
                      <a:pt x="4763" y="11127"/>
                      <a:pt x="4727" y="11127"/>
                    </a:cubicBezTo>
                    <a:cubicBezTo>
                      <a:pt x="4574" y="11127"/>
                      <a:pt x="4426" y="11040"/>
                      <a:pt x="4303" y="10952"/>
                    </a:cubicBezTo>
                    <a:cubicBezTo>
                      <a:pt x="4144" y="10838"/>
                      <a:pt x="3998" y="10705"/>
                      <a:pt x="3870" y="10558"/>
                    </a:cubicBezTo>
                    <a:cubicBezTo>
                      <a:pt x="3597" y="10247"/>
                      <a:pt x="3368" y="9897"/>
                      <a:pt x="3191" y="9523"/>
                    </a:cubicBezTo>
                    <a:cubicBezTo>
                      <a:pt x="3076" y="9300"/>
                      <a:pt x="2968" y="9071"/>
                      <a:pt x="2860" y="8849"/>
                    </a:cubicBezTo>
                    <a:cubicBezTo>
                      <a:pt x="2855" y="8839"/>
                      <a:pt x="2847" y="8835"/>
                      <a:pt x="2839" y="8835"/>
                    </a:cubicBezTo>
                    <a:cubicBezTo>
                      <a:pt x="2826" y="8835"/>
                      <a:pt x="2814" y="8846"/>
                      <a:pt x="2822" y="8862"/>
                    </a:cubicBezTo>
                    <a:cubicBezTo>
                      <a:pt x="2898" y="9090"/>
                      <a:pt x="2987" y="9326"/>
                      <a:pt x="3095" y="9548"/>
                    </a:cubicBezTo>
                    <a:cubicBezTo>
                      <a:pt x="3092" y="9547"/>
                      <a:pt x="3089" y="9547"/>
                      <a:pt x="3086" y="9547"/>
                    </a:cubicBezTo>
                    <a:cubicBezTo>
                      <a:pt x="3060" y="9547"/>
                      <a:pt x="3044" y="9570"/>
                      <a:pt x="3044" y="9592"/>
                    </a:cubicBezTo>
                    <a:cubicBezTo>
                      <a:pt x="3050" y="9635"/>
                      <a:pt x="3007" y="9659"/>
                      <a:pt x="2967" y="9659"/>
                    </a:cubicBezTo>
                    <a:cubicBezTo>
                      <a:pt x="2959" y="9659"/>
                      <a:pt x="2950" y="9658"/>
                      <a:pt x="2943" y="9656"/>
                    </a:cubicBezTo>
                    <a:cubicBezTo>
                      <a:pt x="2936" y="9592"/>
                      <a:pt x="2917" y="9529"/>
                      <a:pt x="2892" y="9472"/>
                    </a:cubicBezTo>
                    <a:cubicBezTo>
                      <a:pt x="2866" y="9389"/>
                      <a:pt x="2841" y="9306"/>
                      <a:pt x="2809" y="9224"/>
                    </a:cubicBezTo>
                    <a:cubicBezTo>
                      <a:pt x="2758" y="9065"/>
                      <a:pt x="2714" y="8900"/>
                      <a:pt x="2669" y="8735"/>
                    </a:cubicBezTo>
                    <a:cubicBezTo>
                      <a:pt x="2612" y="8474"/>
                      <a:pt x="2561" y="8207"/>
                      <a:pt x="2536" y="7940"/>
                    </a:cubicBezTo>
                    <a:lnTo>
                      <a:pt x="2536" y="7940"/>
                    </a:lnTo>
                    <a:cubicBezTo>
                      <a:pt x="2561" y="7997"/>
                      <a:pt x="2593" y="8055"/>
                      <a:pt x="2631" y="8099"/>
                    </a:cubicBezTo>
                    <a:cubicBezTo>
                      <a:pt x="2637" y="8107"/>
                      <a:pt x="2647" y="8111"/>
                      <a:pt x="2656" y="8111"/>
                    </a:cubicBezTo>
                    <a:cubicBezTo>
                      <a:pt x="2677" y="8111"/>
                      <a:pt x="2697" y="8095"/>
                      <a:pt x="2688" y="8074"/>
                    </a:cubicBezTo>
                    <a:cubicBezTo>
                      <a:pt x="2631" y="7864"/>
                      <a:pt x="2542" y="7667"/>
                      <a:pt x="2498" y="7457"/>
                    </a:cubicBezTo>
                    <a:lnTo>
                      <a:pt x="2498" y="7400"/>
                    </a:lnTo>
                    <a:cubicBezTo>
                      <a:pt x="2523" y="7553"/>
                      <a:pt x="2568" y="7705"/>
                      <a:pt x="2625" y="7845"/>
                    </a:cubicBezTo>
                    <a:cubicBezTo>
                      <a:pt x="2765" y="8156"/>
                      <a:pt x="2949" y="8449"/>
                      <a:pt x="3171" y="8703"/>
                    </a:cubicBezTo>
                    <a:cubicBezTo>
                      <a:pt x="3229" y="8779"/>
                      <a:pt x="3292" y="8849"/>
                      <a:pt x="3362" y="8925"/>
                    </a:cubicBezTo>
                    <a:cubicBezTo>
                      <a:pt x="3426" y="8995"/>
                      <a:pt x="3496" y="9065"/>
                      <a:pt x="3572" y="9116"/>
                    </a:cubicBezTo>
                    <a:cubicBezTo>
                      <a:pt x="3579" y="9121"/>
                      <a:pt x="3586" y="9123"/>
                      <a:pt x="3593" y="9123"/>
                    </a:cubicBezTo>
                    <a:cubicBezTo>
                      <a:pt x="3605" y="9123"/>
                      <a:pt x="3615" y="9117"/>
                      <a:pt x="3623" y="9109"/>
                    </a:cubicBezTo>
                    <a:cubicBezTo>
                      <a:pt x="3667" y="9179"/>
                      <a:pt x="3712" y="9249"/>
                      <a:pt x="3762" y="9319"/>
                    </a:cubicBezTo>
                    <a:cubicBezTo>
                      <a:pt x="3896" y="9503"/>
                      <a:pt x="4036" y="9675"/>
                      <a:pt x="4195" y="9834"/>
                    </a:cubicBezTo>
                    <a:cubicBezTo>
                      <a:pt x="4289" y="9934"/>
                      <a:pt x="4443" y="10116"/>
                      <a:pt x="4600" y="10116"/>
                    </a:cubicBezTo>
                    <a:cubicBezTo>
                      <a:pt x="4643" y="10116"/>
                      <a:pt x="4686" y="10102"/>
                      <a:pt x="4728" y="10069"/>
                    </a:cubicBezTo>
                    <a:cubicBezTo>
                      <a:pt x="4824" y="9999"/>
                      <a:pt x="4830" y="9859"/>
                      <a:pt x="4830" y="9751"/>
                    </a:cubicBezTo>
                    <a:cubicBezTo>
                      <a:pt x="4843" y="9612"/>
                      <a:pt x="4830" y="9465"/>
                      <a:pt x="4779" y="9332"/>
                    </a:cubicBezTo>
                    <a:cubicBezTo>
                      <a:pt x="4774" y="9318"/>
                      <a:pt x="4761" y="9312"/>
                      <a:pt x="4748" y="9312"/>
                    </a:cubicBezTo>
                    <a:cubicBezTo>
                      <a:pt x="4731" y="9312"/>
                      <a:pt x="4713" y="9323"/>
                      <a:pt x="4709" y="9345"/>
                    </a:cubicBezTo>
                    <a:cubicBezTo>
                      <a:pt x="4697" y="9453"/>
                      <a:pt x="4709" y="9567"/>
                      <a:pt x="4709" y="9675"/>
                    </a:cubicBezTo>
                    <a:cubicBezTo>
                      <a:pt x="4709" y="9732"/>
                      <a:pt x="4703" y="9783"/>
                      <a:pt x="4697" y="9840"/>
                    </a:cubicBezTo>
                    <a:cubicBezTo>
                      <a:pt x="4697" y="9885"/>
                      <a:pt x="4684" y="9929"/>
                      <a:pt x="4658" y="9961"/>
                    </a:cubicBezTo>
                    <a:cubicBezTo>
                      <a:pt x="4641" y="9979"/>
                      <a:pt x="4621" y="9986"/>
                      <a:pt x="4600" y="9986"/>
                    </a:cubicBezTo>
                    <a:cubicBezTo>
                      <a:pt x="4538" y="9986"/>
                      <a:pt x="4468" y="9923"/>
                      <a:pt x="4430" y="9885"/>
                    </a:cubicBezTo>
                    <a:cubicBezTo>
                      <a:pt x="4360" y="9821"/>
                      <a:pt x="4284" y="9751"/>
                      <a:pt x="4214" y="9675"/>
                    </a:cubicBezTo>
                    <a:cubicBezTo>
                      <a:pt x="3940" y="9389"/>
                      <a:pt x="3705" y="9065"/>
                      <a:pt x="3508" y="8715"/>
                    </a:cubicBezTo>
                    <a:cubicBezTo>
                      <a:pt x="3400" y="8518"/>
                      <a:pt x="3318" y="8309"/>
                      <a:pt x="3216" y="8112"/>
                    </a:cubicBezTo>
                    <a:cubicBezTo>
                      <a:pt x="3213" y="8104"/>
                      <a:pt x="3207" y="8101"/>
                      <a:pt x="3200" y="8101"/>
                    </a:cubicBezTo>
                    <a:cubicBezTo>
                      <a:pt x="3189" y="8101"/>
                      <a:pt x="3178" y="8109"/>
                      <a:pt x="3178" y="8124"/>
                    </a:cubicBezTo>
                    <a:cubicBezTo>
                      <a:pt x="3229" y="8341"/>
                      <a:pt x="3311" y="8550"/>
                      <a:pt x="3419" y="8747"/>
                    </a:cubicBezTo>
                    <a:cubicBezTo>
                      <a:pt x="3438" y="8785"/>
                      <a:pt x="3464" y="8824"/>
                      <a:pt x="3483" y="8868"/>
                    </a:cubicBezTo>
                    <a:cubicBezTo>
                      <a:pt x="3438" y="8811"/>
                      <a:pt x="3381" y="8754"/>
                      <a:pt x="3337" y="8696"/>
                    </a:cubicBezTo>
                    <a:cubicBezTo>
                      <a:pt x="3235" y="8576"/>
                      <a:pt x="3133" y="8449"/>
                      <a:pt x="3038" y="8315"/>
                    </a:cubicBezTo>
                    <a:cubicBezTo>
                      <a:pt x="2841" y="8048"/>
                      <a:pt x="2701" y="7750"/>
                      <a:pt x="2619" y="7432"/>
                    </a:cubicBezTo>
                    <a:cubicBezTo>
                      <a:pt x="2568" y="7254"/>
                      <a:pt x="2549" y="7070"/>
                      <a:pt x="2555" y="6879"/>
                    </a:cubicBezTo>
                    <a:cubicBezTo>
                      <a:pt x="2559" y="6861"/>
                      <a:pt x="2545" y="6852"/>
                      <a:pt x="2531" y="6852"/>
                    </a:cubicBezTo>
                    <a:cubicBezTo>
                      <a:pt x="2519" y="6852"/>
                      <a:pt x="2507" y="6858"/>
                      <a:pt x="2504" y="6873"/>
                    </a:cubicBezTo>
                    <a:cubicBezTo>
                      <a:pt x="2485" y="6987"/>
                      <a:pt x="2479" y="7095"/>
                      <a:pt x="2485" y="7203"/>
                    </a:cubicBezTo>
                    <a:cubicBezTo>
                      <a:pt x="2479" y="7197"/>
                      <a:pt x="2472" y="7184"/>
                      <a:pt x="2466" y="7178"/>
                    </a:cubicBezTo>
                    <a:cubicBezTo>
                      <a:pt x="2466" y="7171"/>
                      <a:pt x="2460" y="7165"/>
                      <a:pt x="2453" y="7165"/>
                    </a:cubicBezTo>
                    <a:cubicBezTo>
                      <a:pt x="2441" y="7038"/>
                      <a:pt x="2441" y="6904"/>
                      <a:pt x="2447" y="6777"/>
                    </a:cubicBezTo>
                    <a:cubicBezTo>
                      <a:pt x="2472" y="6390"/>
                      <a:pt x="2580" y="6008"/>
                      <a:pt x="2777" y="5672"/>
                    </a:cubicBezTo>
                    <a:cubicBezTo>
                      <a:pt x="2782" y="5673"/>
                      <a:pt x="2787" y="5674"/>
                      <a:pt x="2792" y="5674"/>
                    </a:cubicBezTo>
                    <a:cubicBezTo>
                      <a:pt x="2805" y="5674"/>
                      <a:pt x="2817" y="5667"/>
                      <a:pt x="2822" y="5652"/>
                    </a:cubicBezTo>
                    <a:cubicBezTo>
                      <a:pt x="2841" y="5627"/>
                      <a:pt x="2847" y="5602"/>
                      <a:pt x="2854" y="5570"/>
                    </a:cubicBezTo>
                    <a:cubicBezTo>
                      <a:pt x="2866" y="5551"/>
                      <a:pt x="2873" y="5525"/>
                      <a:pt x="2879" y="5500"/>
                    </a:cubicBezTo>
                    <a:cubicBezTo>
                      <a:pt x="2924" y="5436"/>
                      <a:pt x="2968" y="5373"/>
                      <a:pt x="3019" y="5316"/>
                    </a:cubicBezTo>
                    <a:cubicBezTo>
                      <a:pt x="3038" y="5316"/>
                      <a:pt x="3063" y="5303"/>
                      <a:pt x="3063" y="5284"/>
                    </a:cubicBezTo>
                    <a:cubicBezTo>
                      <a:pt x="3070" y="5303"/>
                      <a:pt x="3082" y="5322"/>
                      <a:pt x="3095" y="5341"/>
                    </a:cubicBezTo>
                    <a:cubicBezTo>
                      <a:pt x="3106" y="5356"/>
                      <a:pt x="3120" y="5362"/>
                      <a:pt x="3134" y="5362"/>
                    </a:cubicBezTo>
                    <a:cubicBezTo>
                      <a:pt x="3162" y="5362"/>
                      <a:pt x="3188" y="5337"/>
                      <a:pt x="3184" y="5303"/>
                    </a:cubicBezTo>
                    <a:cubicBezTo>
                      <a:pt x="3184" y="5284"/>
                      <a:pt x="3178" y="5265"/>
                      <a:pt x="3165" y="5246"/>
                    </a:cubicBezTo>
                    <a:cubicBezTo>
                      <a:pt x="3159" y="5233"/>
                      <a:pt x="3152" y="5214"/>
                      <a:pt x="3146" y="5195"/>
                    </a:cubicBezTo>
                    <a:cubicBezTo>
                      <a:pt x="3152" y="5195"/>
                      <a:pt x="3152" y="5189"/>
                      <a:pt x="3159" y="5189"/>
                    </a:cubicBezTo>
                    <a:cubicBezTo>
                      <a:pt x="3171" y="5157"/>
                      <a:pt x="3191" y="5125"/>
                      <a:pt x="3203" y="5100"/>
                    </a:cubicBezTo>
                    <a:cubicBezTo>
                      <a:pt x="3216" y="5087"/>
                      <a:pt x="3229" y="5074"/>
                      <a:pt x="3241" y="5061"/>
                    </a:cubicBezTo>
                    <a:cubicBezTo>
                      <a:pt x="3248" y="5055"/>
                      <a:pt x="3248" y="5042"/>
                      <a:pt x="3241" y="5036"/>
                    </a:cubicBezTo>
                    <a:cubicBezTo>
                      <a:pt x="3279" y="4979"/>
                      <a:pt x="3324" y="4928"/>
                      <a:pt x="3375" y="4877"/>
                    </a:cubicBezTo>
                    <a:cubicBezTo>
                      <a:pt x="3476" y="4795"/>
                      <a:pt x="3578" y="4725"/>
                      <a:pt x="3686" y="4655"/>
                    </a:cubicBezTo>
                    <a:cubicBezTo>
                      <a:pt x="3704" y="4643"/>
                      <a:pt x="3695" y="4616"/>
                      <a:pt x="3674" y="4616"/>
                    </a:cubicBezTo>
                    <a:cubicBezTo>
                      <a:pt x="3672" y="4616"/>
                      <a:pt x="3669" y="4616"/>
                      <a:pt x="3667" y="4617"/>
                    </a:cubicBezTo>
                    <a:cubicBezTo>
                      <a:pt x="3540" y="4655"/>
                      <a:pt x="3419" y="4725"/>
                      <a:pt x="3324" y="4826"/>
                    </a:cubicBezTo>
                    <a:cubicBezTo>
                      <a:pt x="3286" y="4871"/>
                      <a:pt x="3248" y="4909"/>
                      <a:pt x="3216" y="4960"/>
                    </a:cubicBezTo>
                    <a:lnTo>
                      <a:pt x="3235" y="4909"/>
                    </a:lnTo>
                    <a:cubicBezTo>
                      <a:pt x="3273" y="4807"/>
                      <a:pt x="3318" y="4712"/>
                      <a:pt x="3368" y="4617"/>
                    </a:cubicBezTo>
                    <a:cubicBezTo>
                      <a:pt x="3377" y="4599"/>
                      <a:pt x="3358" y="4581"/>
                      <a:pt x="3341" y="4581"/>
                    </a:cubicBezTo>
                    <a:cubicBezTo>
                      <a:pt x="3334" y="4581"/>
                      <a:pt x="3328" y="4584"/>
                      <a:pt x="3324" y="4591"/>
                    </a:cubicBezTo>
                    <a:cubicBezTo>
                      <a:pt x="3254" y="4680"/>
                      <a:pt x="3203" y="4775"/>
                      <a:pt x="3165" y="4877"/>
                    </a:cubicBezTo>
                    <a:cubicBezTo>
                      <a:pt x="3140" y="4928"/>
                      <a:pt x="3127" y="4979"/>
                      <a:pt x="3108" y="5030"/>
                    </a:cubicBezTo>
                    <a:cubicBezTo>
                      <a:pt x="3108" y="5036"/>
                      <a:pt x="3108" y="5049"/>
                      <a:pt x="3108" y="5055"/>
                    </a:cubicBezTo>
                    <a:cubicBezTo>
                      <a:pt x="3095" y="4998"/>
                      <a:pt x="3082" y="4947"/>
                      <a:pt x="3076" y="4890"/>
                    </a:cubicBezTo>
                    <a:cubicBezTo>
                      <a:pt x="3076" y="4877"/>
                      <a:pt x="3063" y="4871"/>
                      <a:pt x="3051" y="4871"/>
                    </a:cubicBezTo>
                    <a:lnTo>
                      <a:pt x="3051" y="4852"/>
                    </a:lnTo>
                    <a:cubicBezTo>
                      <a:pt x="3063" y="4699"/>
                      <a:pt x="3089" y="4553"/>
                      <a:pt x="3133" y="4413"/>
                    </a:cubicBezTo>
                    <a:cubicBezTo>
                      <a:pt x="3137" y="4393"/>
                      <a:pt x="3123" y="4378"/>
                      <a:pt x="3109" y="4378"/>
                    </a:cubicBezTo>
                    <a:cubicBezTo>
                      <a:pt x="3101" y="4378"/>
                      <a:pt x="3093" y="4383"/>
                      <a:pt x="3089" y="4394"/>
                    </a:cubicBezTo>
                    <a:cubicBezTo>
                      <a:pt x="3025" y="4534"/>
                      <a:pt x="2987" y="4680"/>
                      <a:pt x="2968" y="4833"/>
                    </a:cubicBezTo>
                    <a:cubicBezTo>
                      <a:pt x="2962" y="4795"/>
                      <a:pt x="2955" y="4750"/>
                      <a:pt x="2955" y="4712"/>
                    </a:cubicBezTo>
                    <a:cubicBezTo>
                      <a:pt x="2936" y="4515"/>
                      <a:pt x="2943" y="4312"/>
                      <a:pt x="2974" y="4108"/>
                    </a:cubicBezTo>
                    <a:cubicBezTo>
                      <a:pt x="2978" y="4091"/>
                      <a:pt x="2964" y="4081"/>
                      <a:pt x="2950" y="4081"/>
                    </a:cubicBezTo>
                    <a:cubicBezTo>
                      <a:pt x="2938" y="4081"/>
                      <a:pt x="2926" y="4088"/>
                      <a:pt x="2924" y="4102"/>
                    </a:cubicBezTo>
                    <a:cubicBezTo>
                      <a:pt x="2905" y="4165"/>
                      <a:pt x="2892" y="4235"/>
                      <a:pt x="2879" y="4299"/>
                    </a:cubicBezTo>
                    <a:cubicBezTo>
                      <a:pt x="2879" y="4197"/>
                      <a:pt x="2879" y="4102"/>
                      <a:pt x="2879" y="4007"/>
                    </a:cubicBezTo>
                    <a:cubicBezTo>
                      <a:pt x="2892" y="3867"/>
                      <a:pt x="2911" y="3733"/>
                      <a:pt x="2930" y="3593"/>
                    </a:cubicBezTo>
                    <a:cubicBezTo>
                      <a:pt x="2981" y="3466"/>
                      <a:pt x="3057" y="3346"/>
                      <a:pt x="3146" y="3238"/>
                    </a:cubicBezTo>
                    <a:cubicBezTo>
                      <a:pt x="3279" y="3085"/>
                      <a:pt x="3445" y="2964"/>
                      <a:pt x="3629" y="2888"/>
                    </a:cubicBezTo>
                    <a:cubicBezTo>
                      <a:pt x="3646" y="2882"/>
                      <a:pt x="3643" y="2856"/>
                      <a:pt x="3627" y="2856"/>
                    </a:cubicBezTo>
                    <a:cubicBezTo>
                      <a:pt x="3626" y="2856"/>
                      <a:pt x="3624" y="2856"/>
                      <a:pt x="3623" y="2856"/>
                    </a:cubicBezTo>
                    <a:cubicBezTo>
                      <a:pt x="3413" y="2901"/>
                      <a:pt x="3222" y="3015"/>
                      <a:pt x="3076" y="3174"/>
                    </a:cubicBezTo>
                    <a:cubicBezTo>
                      <a:pt x="3038" y="3219"/>
                      <a:pt x="3000" y="3263"/>
                      <a:pt x="2968" y="3314"/>
                    </a:cubicBezTo>
                    <a:cubicBezTo>
                      <a:pt x="2963" y="3311"/>
                      <a:pt x="2956" y="3310"/>
                      <a:pt x="2951" y="3310"/>
                    </a:cubicBezTo>
                    <a:cubicBezTo>
                      <a:pt x="2943" y="3310"/>
                      <a:pt x="2936" y="3313"/>
                      <a:pt x="2936" y="3320"/>
                    </a:cubicBezTo>
                    <a:cubicBezTo>
                      <a:pt x="2905" y="3377"/>
                      <a:pt x="2885" y="3428"/>
                      <a:pt x="2866" y="3485"/>
                    </a:cubicBezTo>
                    <a:cubicBezTo>
                      <a:pt x="2855" y="3514"/>
                      <a:pt x="2844" y="3542"/>
                      <a:pt x="2837" y="3570"/>
                    </a:cubicBezTo>
                    <a:lnTo>
                      <a:pt x="2837" y="3570"/>
                    </a:lnTo>
                    <a:cubicBezTo>
                      <a:pt x="2849" y="3516"/>
                      <a:pt x="2861" y="3463"/>
                      <a:pt x="2879" y="3416"/>
                    </a:cubicBezTo>
                    <a:cubicBezTo>
                      <a:pt x="2917" y="3308"/>
                      <a:pt x="2968" y="3206"/>
                      <a:pt x="3025" y="3104"/>
                    </a:cubicBezTo>
                    <a:cubicBezTo>
                      <a:pt x="3146" y="2907"/>
                      <a:pt x="3305" y="2736"/>
                      <a:pt x="3489" y="2596"/>
                    </a:cubicBezTo>
                    <a:cubicBezTo>
                      <a:pt x="3505" y="2590"/>
                      <a:pt x="3494" y="2567"/>
                      <a:pt x="3483" y="2567"/>
                    </a:cubicBezTo>
                    <a:cubicBezTo>
                      <a:pt x="3481" y="2567"/>
                      <a:pt x="3479" y="2568"/>
                      <a:pt x="3476" y="2570"/>
                    </a:cubicBezTo>
                    <a:cubicBezTo>
                      <a:pt x="3260" y="2685"/>
                      <a:pt x="3082" y="2850"/>
                      <a:pt x="2949" y="3053"/>
                    </a:cubicBezTo>
                    <a:cubicBezTo>
                      <a:pt x="2924" y="3091"/>
                      <a:pt x="2905" y="3130"/>
                      <a:pt x="2885" y="3168"/>
                    </a:cubicBezTo>
                    <a:cubicBezTo>
                      <a:pt x="2892" y="3098"/>
                      <a:pt x="2905" y="3028"/>
                      <a:pt x="2917" y="2958"/>
                    </a:cubicBezTo>
                    <a:cubicBezTo>
                      <a:pt x="2955" y="2799"/>
                      <a:pt x="3019" y="2647"/>
                      <a:pt x="3102" y="2500"/>
                    </a:cubicBezTo>
                    <a:cubicBezTo>
                      <a:pt x="3111" y="2487"/>
                      <a:pt x="3100" y="2474"/>
                      <a:pt x="3089" y="2474"/>
                    </a:cubicBezTo>
                    <a:cubicBezTo>
                      <a:pt x="3085" y="2474"/>
                      <a:pt x="3080" y="2476"/>
                      <a:pt x="3076" y="2481"/>
                    </a:cubicBezTo>
                    <a:cubicBezTo>
                      <a:pt x="2987" y="2596"/>
                      <a:pt x="2917" y="2717"/>
                      <a:pt x="2866" y="2850"/>
                    </a:cubicBezTo>
                    <a:cubicBezTo>
                      <a:pt x="2873" y="2812"/>
                      <a:pt x="2873" y="2780"/>
                      <a:pt x="2879" y="2742"/>
                    </a:cubicBezTo>
                    <a:cubicBezTo>
                      <a:pt x="2892" y="2653"/>
                      <a:pt x="2911" y="2564"/>
                      <a:pt x="2936" y="2469"/>
                    </a:cubicBezTo>
                    <a:cubicBezTo>
                      <a:pt x="2943" y="2456"/>
                      <a:pt x="2949" y="2443"/>
                      <a:pt x="2949" y="2431"/>
                    </a:cubicBezTo>
                    <a:cubicBezTo>
                      <a:pt x="2962" y="2380"/>
                      <a:pt x="2974" y="2335"/>
                      <a:pt x="2994" y="2291"/>
                    </a:cubicBezTo>
                    <a:cubicBezTo>
                      <a:pt x="3095" y="1986"/>
                      <a:pt x="3254" y="1706"/>
                      <a:pt x="3457" y="1458"/>
                    </a:cubicBezTo>
                    <a:cubicBezTo>
                      <a:pt x="3471" y="1440"/>
                      <a:pt x="3456" y="1422"/>
                      <a:pt x="3439" y="1422"/>
                    </a:cubicBezTo>
                    <a:cubicBezTo>
                      <a:pt x="3432" y="1422"/>
                      <a:pt x="3425" y="1425"/>
                      <a:pt x="3419" y="1433"/>
                    </a:cubicBezTo>
                    <a:cubicBezTo>
                      <a:pt x="3216" y="1643"/>
                      <a:pt x="3057" y="1890"/>
                      <a:pt x="2943" y="2157"/>
                    </a:cubicBezTo>
                    <a:cubicBezTo>
                      <a:pt x="2943" y="2119"/>
                      <a:pt x="2949" y="2075"/>
                      <a:pt x="2955" y="2037"/>
                    </a:cubicBezTo>
                    <a:cubicBezTo>
                      <a:pt x="2968" y="1890"/>
                      <a:pt x="3000" y="1744"/>
                      <a:pt x="3044" y="1598"/>
                    </a:cubicBezTo>
                    <a:cubicBezTo>
                      <a:pt x="3127" y="1350"/>
                      <a:pt x="3248" y="1121"/>
                      <a:pt x="3407" y="918"/>
                    </a:cubicBezTo>
                    <a:lnTo>
                      <a:pt x="3426" y="918"/>
                    </a:lnTo>
                    <a:cubicBezTo>
                      <a:pt x="3432" y="918"/>
                      <a:pt x="3426" y="912"/>
                      <a:pt x="3426" y="912"/>
                    </a:cubicBezTo>
                    <a:lnTo>
                      <a:pt x="3413" y="912"/>
                    </a:lnTo>
                    <a:cubicBezTo>
                      <a:pt x="3438" y="880"/>
                      <a:pt x="3470" y="842"/>
                      <a:pt x="3502" y="810"/>
                    </a:cubicBezTo>
                    <a:cubicBezTo>
                      <a:pt x="3515" y="791"/>
                      <a:pt x="3502" y="766"/>
                      <a:pt x="3476" y="759"/>
                    </a:cubicBezTo>
                    <a:cubicBezTo>
                      <a:pt x="3515" y="734"/>
                      <a:pt x="3559" y="708"/>
                      <a:pt x="3597" y="683"/>
                    </a:cubicBezTo>
                    <a:cubicBezTo>
                      <a:pt x="3661" y="645"/>
                      <a:pt x="3724" y="607"/>
                      <a:pt x="3788" y="575"/>
                    </a:cubicBezTo>
                    <a:cubicBezTo>
                      <a:pt x="3826" y="556"/>
                      <a:pt x="3864" y="543"/>
                      <a:pt x="3896" y="524"/>
                    </a:cubicBezTo>
                    <a:cubicBezTo>
                      <a:pt x="3934" y="511"/>
                      <a:pt x="3966" y="486"/>
                      <a:pt x="3985" y="461"/>
                    </a:cubicBezTo>
                    <a:cubicBezTo>
                      <a:pt x="3998" y="442"/>
                      <a:pt x="3991" y="422"/>
                      <a:pt x="3979" y="410"/>
                    </a:cubicBezTo>
                    <a:lnTo>
                      <a:pt x="4010" y="397"/>
                    </a:lnTo>
                    <a:cubicBezTo>
                      <a:pt x="4023" y="391"/>
                      <a:pt x="4036" y="372"/>
                      <a:pt x="4023" y="359"/>
                    </a:cubicBezTo>
                    <a:cubicBezTo>
                      <a:pt x="4163" y="321"/>
                      <a:pt x="4303" y="289"/>
                      <a:pt x="4442" y="270"/>
                    </a:cubicBezTo>
                    <a:cubicBezTo>
                      <a:pt x="4525" y="264"/>
                      <a:pt x="4608" y="257"/>
                      <a:pt x="4690" y="251"/>
                    </a:cubicBezTo>
                    <a:cubicBezTo>
                      <a:pt x="4714" y="253"/>
                      <a:pt x="4737" y="253"/>
                      <a:pt x="4761" y="253"/>
                    </a:cubicBezTo>
                    <a:cubicBezTo>
                      <a:pt x="4823" y="253"/>
                      <a:pt x="4884" y="247"/>
                      <a:pt x="4944" y="238"/>
                    </a:cubicBezTo>
                    <a:cubicBezTo>
                      <a:pt x="5033" y="264"/>
                      <a:pt x="5122" y="289"/>
                      <a:pt x="5211" y="321"/>
                    </a:cubicBezTo>
                    <a:cubicBezTo>
                      <a:pt x="5215" y="322"/>
                      <a:pt x="5218" y="323"/>
                      <a:pt x="5221" y="323"/>
                    </a:cubicBezTo>
                    <a:cubicBezTo>
                      <a:pt x="5248" y="323"/>
                      <a:pt x="5264" y="281"/>
                      <a:pt x="5230" y="264"/>
                    </a:cubicBezTo>
                    <a:cubicBezTo>
                      <a:pt x="5103" y="194"/>
                      <a:pt x="4957" y="143"/>
                      <a:pt x="4805" y="117"/>
                    </a:cubicBezTo>
                    <a:close/>
                    <a:moveTo>
                      <a:pt x="4867" y="1"/>
                    </a:moveTo>
                    <a:cubicBezTo>
                      <a:pt x="4813" y="1"/>
                      <a:pt x="4760" y="14"/>
                      <a:pt x="4709" y="41"/>
                    </a:cubicBezTo>
                    <a:cubicBezTo>
                      <a:pt x="4690" y="48"/>
                      <a:pt x="4690" y="73"/>
                      <a:pt x="4709" y="86"/>
                    </a:cubicBezTo>
                    <a:cubicBezTo>
                      <a:pt x="4642" y="77"/>
                      <a:pt x="4573" y="73"/>
                      <a:pt x="4505" y="73"/>
                    </a:cubicBezTo>
                    <a:cubicBezTo>
                      <a:pt x="4368" y="73"/>
                      <a:pt x="4231" y="90"/>
                      <a:pt x="4099" y="124"/>
                    </a:cubicBezTo>
                    <a:cubicBezTo>
                      <a:pt x="3972" y="143"/>
                      <a:pt x="3851" y="200"/>
                      <a:pt x="3756" y="283"/>
                    </a:cubicBezTo>
                    <a:cubicBezTo>
                      <a:pt x="3737" y="289"/>
                      <a:pt x="3743" y="314"/>
                      <a:pt x="3762" y="321"/>
                    </a:cubicBezTo>
                    <a:cubicBezTo>
                      <a:pt x="3654" y="359"/>
                      <a:pt x="3553" y="410"/>
                      <a:pt x="3451" y="461"/>
                    </a:cubicBezTo>
                    <a:cubicBezTo>
                      <a:pt x="3381" y="499"/>
                      <a:pt x="3305" y="543"/>
                      <a:pt x="3241" y="588"/>
                    </a:cubicBezTo>
                    <a:cubicBezTo>
                      <a:pt x="3165" y="639"/>
                      <a:pt x="3102" y="696"/>
                      <a:pt x="3044" y="759"/>
                    </a:cubicBezTo>
                    <a:cubicBezTo>
                      <a:pt x="3028" y="775"/>
                      <a:pt x="3044" y="800"/>
                      <a:pt x="3064" y="800"/>
                    </a:cubicBezTo>
                    <a:cubicBezTo>
                      <a:pt x="3068" y="800"/>
                      <a:pt x="3072" y="799"/>
                      <a:pt x="3076" y="797"/>
                    </a:cubicBezTo>
                    <a:cubicBezTo>
                      <a:pt x="3146" y="759"/>
                      <a:pt x="3222" y="721"/>
                      <a:pt x="3286" y="670"/>
                    </a:cubicBezTo>
                    <a:cubicBezTo>
                      <a:pt x="3356" y="632"/>
                      <a:pt x="3426" y="594"/>
                      <a:pt x="3496" y="556"/>
                    </a:cubicBezTo>
                    <a:lnTo>
                      <a:pt x="3496" y="556"/>
                    </a:lnTo>
                    <a:cubicBezTo>
                      <a:pt x="3419" y="613"/>
                      <a:pt x="3343" y="677"/>
                      <a:pt x="3279" y="747"/>
                    </a:cubicBezTo>
                    <a:cubicBezTo>
                      <a:pt x="3095" y="944"/>
                      <a:pt x="2924" y="1217"/>
                      <a:pt x="2911" y="1496"/>
                    </a:cubicBezTo>
                    <a:cubicBezTo>
                      <a:pt x="2911" y="1503"/>
                      <a:pt x="2911" y="1509"/>
                      <a:pt x="2917" y="1509"/>
                    </a:cubicBezTo>
                    <a:cubicBezTo>
                      <a:pt x="2911" y="1522"/>
                      <a:pt x="2905" y="1535"/>
                      <a:pt x="2905" y="1547"/>
                    </a:cubicBezTo>
                    <a:cubicBezTo>
                      <a:pt x="2866" y="1643"/>
                      <a:pt x="2847" y="1744"/>
                      <a:pt x="2847" y="1846"/>
                    </a:cubicBezTo>
                    <a:cubicBezTo>
                      <a:pt x="2847" y="1859"/>
                      <a:pt x="2860" y="1871"/>
                      <a:pt x="2873" y="1871"/>
                    </a:cubicBezTo>
                    <a:cubicBezTo>
                      <a:pt x="2860" y="1922"/>
                      <a:pt x="2854" y="1973"/>
                      <a:pt x="2847" y="2024"/>
                    </a:cubicBezTo>
                    <a:cubicBezTo>
                      <a:pt x="2841" y="2100"/>
                      <a:pt x="2841" y="2183"/>
                      <a:pt x="2841" y="2259"/>
                    </a:cubicBezTo>
                    <a:cubicBezTo>
                      <a:pt x="2835" y="2310"/>
                      <a:pt x="2841" y="2361"/>
                      <a:pt x="2854" y="2412"/>
                    </a:cubicBezTo>
                    <a:cubicBezTo>
                      <a:pt x="2822" y="2513"/>
                      <a:pt x="2797" y="2615"/>
                      <a:pt x="2784" y="2723"/>
                    </a:cubicBezTo>
                    <a:cubicBezTo>
                      <a:pt x="2765" y="2805"/>
                      <a:pt x="2758" y="2888"/>
                      <a:pt x="2758" y="2971"/>
                    </a:cubicBezTo>
                    <a:cubicBezTo>
                      <a:pt x="2746" y="3047"/>
                      <a:pt x="2752" y="3130"/>
                      <a:pt x="2771" y="3206"/>
                    </a:cubicBezTo>
                    <a:cubicBezTo>
                      <a:pt x="2771" y="3212"/>
                      <a:pt x="2777" y="3212"/>
                      <a:pt x="2784" y="3219"/>
                    </a:cubicBezTo>
                    <a:cubicBezTo>
                      <a:pt x="2777" y="3263"/>
                      <a:pt x="2777" y="3314"/>
                      <a:pt x="2784" y="3358"/>
                    </a:cubicBezTo>
                    <a:cubicBezTo>
                      <a:pt x="2784" y="3358"/>
                      <a:pt x="2784" y="3365"/>
                      <a:pt x="2784" y="3365"/>
                    </a:cubicBezTo>
                    <a:cubicBezTo>
                      <a:pt x="2765" y="3422"/>
                      <a:pt x="2746" y="3479"/>
                      <a:pt x="2733" y="3536"/>
                    </a:cubicBezTo>
                    <a:cubicBezTo>
                      <a:pt x="2720" y="3587"/>
                      <a:pt x="2701" y="3663"/>
                      <a:pt x="2733" y="3708"/>
                    </a:cubicBezTo>
                    <a:cubicBezTo>
                      <a:pt x="2740" y="3712"/>
                      <a:pt x="2748" y="3715"/>
                      <a:pt x="2755" y="3715"/>
                    </a:cubicBezTo>
                    <a:cubicBezTo>
                      <a:pt x="2760" y="3715"/>
                      <a:pt x="2766" y="3713"/>
                      <a:pt x="2771" y="3708"/>
                    </a:cubicBezTo>
                    <a:cubicBezTo>
                      <a:pt x="2784" y="3702"/>
                      <a:pt x="2797" y="3682"/>
                      <a:pt x="2803" y="3670"/>
                    </a:cubicBezTo>
                    <a:cubicBezTo>
                      <a:pt x="2803" y="3689"/>
                      <a:pt x="2803" y="3708"/>
                      <a:pt x="2803" y="3727"/>
                    </a:cubicBezTo>
                    <a:lnTo>
                      <a:pt x="2803" y="3733"/>
                    </a:lnTo>
                    <a:cubicBezTo>
                      <a:pt x="2790" y="3822"/>
                      <a:pt x="2784" y="3911"/>
                      <a:pt x="2777" y="3994"/>
                    </a:cubicBezTo>
                    <a:cubicBezTo>
                      <a:pt x="2771" y="4108"/>
                      <a:pt x="2771" y="4223"/>
                      <a:pt x="2777" y="4337"/>
                    </a:cubicBezTo>
                    <a:cubicBezTo>
                      <a:pt x="2777" y="4394"/>
                      <a:pt x="2784" y="4451"/>
                      <a:pt x="2797" y="4509"/>
                    </a:cubicBezTo>
                    <a:cubicBezTo>
                      <a:pt x="2797" y="4572"/>
                      <a:pt x="2816" y="4629"/>
                      <a:pt x="2841" y="4687"/>
                    </a:cubicBezTo>
                    <a:lnTo>
                      <a:pt x="2847" y="4693"/>
                    </a:lnTo>
                    <a:lnTo>
                      <a:pt x="2847" y="4712"/>
                    </a:lnTo>
                    <a:cubicBezTo>
                      <a:pt x="2847" y="4814"/>
                      <a:pt x="2860" y="4915"/>
                      <a:pt x="2879" y="5017"/>
                    </a:cubicBezTo>
                    <a:cubicBezTo>
                      <a:pt x="2885" y="5042"/>
                      <a:pt x="2892" y="5068"/>
                      <a:pt x="2892" y="5093"/>
                    </a:cubicBezTo>
                    <a:cubicBezTo>
                      <a:pt x="2866" y="5157"/>
                      <a:pt x="2841" y="5227"/>
                      <a:pt x="2816" y="5290"/>
                    </a:cubicBezTo>
                    <a:cubicBezTo>
                      <a:pt x="2797" y="5341"/>
                      <a:pt x="2777" y="5392"/>
                      <a:pt x="2758" y="5443"/>
                    </a:cubicBezTo>
                    <a:lnTo>
                      <a:pt x="2733" y="5525"/>
                    </a:lnTo>
                    <a:cubicBezTo>
                      <a:pt x="2727" y="5538"/>
                      <a:pt x="2720" y="5557"/>
                      <a:pt x="2720" y="5570"/>
                    </a:cubicBezTo>
                    <a:cubicBezTo>
                      <a:pt x="2383" y="6110"/>
                      <a:pt x="2256" y="6745"/>
                      <a:pt x="2358" y="7375"/>
                    </a:cubicBezTo>
                    <a:lnTo>
                      <a:pt x="2358" y="7387"/>
                    </a:lnTo>
                    <a:lnTo>
                      <a:pt x="2358" y="7394"/>
                    </a:lnTo>
                    <a:cubicBezTo>
                      <a:pt x="2358" y="7483"/>
                      <a:pt x="2364" y="7572"/>
                      <a:pt x="2371" y="7654"/>
                    </a:cubicBezTo>
                    <a:cubicBezTo>
                      <a:pt x="2377" y="7832"/>
                      <a:pt x="2396" y="8004"/>
                      <a:pt x="2422" y="8175"/>
                    </a:cubicBezTo>
                    <a:cubicBezTo>
                      <a:pt x="2428" y="8213"/>
                      <a:pt x="2441" y="8252"/>
                      <a:pt x="2447" y="8296"/>
                    </a:cubicBezTo>
                    <a:cubicBezTo>
                      <a:pt x="2453" y="8379"/>
                      <a:pt x="2460" y="8455"/>
                      <a:pt x="2472" y="8538"/>
                    </a:cubicBezTo>
                    <a:cubicBezTo>
                      <a:pt x="2498" y="8747"/>
                      <a:pt x="2536" y="8963"/>
                      <a:pt x="2593" y="9173"/>
                    </a:cubicBezTo>
                    <a:cubicBezTo>
                      <a:pt x="2619" y="9281"/>
                      <a:pt x="2650" y="9383"/>
                      <a:pt x="2682" y="9484"/>
                    </a:cubicBezTo>
                    <a:cubicBezTo>
                      <a:pt x="2701" y="9567"/>
                      <a:pt x="2739" y="9643"/>
                      <a:pt x="2797" y="9707"/>
                    </a:cubicBezTo>
                    <a:cubicBezTo>
                      <a:pt x="2822" y="9732"/>
                      <a:pt x="2854" y="9751"/>
                      <a:pt x="2885" y="9764"/>
                    </a:cubicBezTo>
                    <a:cubicBezTo>
                      <a:pt x="2936" y="9955"/>
                      <a:pt x="2994" y="10139"/>
                      <a:pt x="3063" y="10317"/>
                    </a:cubicBezTo>
                    <a:cubicBezTo>
                      <a:pt x="3159" y="10546"/>
                      <a:pt x="3279" y="10768"/>
                      <a:pt x="3419" y="10978"/>
                    </a:cubicBezTo>
                    <a:cubicBezTo>
                      <a:pt x="3445" y="11029"/>
                      <a:pt x="3470" y="11079"/>
                      <a:pt x="3496" y="11137"/>
                    </a:cubicBezTo>
                    <a:cubicBezTo>
                      <a:pt x="3578" y="11283"/>
                      <a:pt x="3661" y="11429"/>
                      <a:pt x="3750" y="11569"/>
                    </a:cubicBezTo>
                    <a:cubicBezTo>
                      <a:pt x="3845" y="11702"/>
                      <a:pt x="3940" y="11836"/>
                      <a:pt x="4048" y="11963"/>
                    </a:cubicBezTo>
                    <a:cubicBezTo>
                      <a:pt x="4074" y="12001"/>
                      <a:pt x="4106" y="12039"/>
                      <a:pt x="4137" y="12071"/>
                    </a:cubicBezTo>
                    <a:cubicBezTo>
                      <a:pt x="4067" y="12122"/>
                      <a:pt x="4004" y="12185"/>
                      <a:pt x="3947" y="12249"/>
                    </a:cubicBezTo>
                    <a:cubicBezTo>
                      <a:pt x="3883" y="12319"/>
                      <a:pt x="3820" y="12382"/>
                      <a:pt x="3756" y="12446"/>
                    </a:cubicBezTo>
                    <a:cubicBezTo>
                      <a:pt x="3686" y="12516"/>
                      <a:pt x="3623" y="12579"/>
                      <a:pt x="3553" y="12643"/>
                    </a:cubicBezTo>
                    <a:lnTo>
                      <a:pt x="3464" y="12719"/>
                    </a:lnTo>
                    <a:cubicBezTo>
                      <a:pt x="3394" y="12671"/>
                      <a:pt x="3310" y="12644"/>
                      <a:pt x="3224" y="12644"/>
                    </a:cubicBezTo>
                    <a:cubicBezTo>
                      <a:pt x="3185" y="12644"/>
                      <a:pt x="3146" y="12650"/>
                      <a:pt x="3108" y="12662"/>
                    </a:cubicBezTo>
                    <a:cubicBezTo>
                      <a:pt x="3000" y="12706"/>
                      <a:pt x="2917" y="12808"/>
                      <a:pt x="2911" y="12929"/>
                    </a:cubicBezTo>
                    <a:cubicBezTo>
                      <a:pt x="2797" y="13011"/>
                      <a:pt x="2803" y="13170"/>
                      <a:pt x="2822" y="13297"/>
                    </a:cubicBezTo>
                    <a:cubicBezTo>
                      <a:pt x="2822" y="13304"/>
                      <a:pt x="2828" y="13310"/>
                      <a:pt x="2835" y="13323"/>
                    </a:cubicBezTo>
                    <a:lnTo>
                      <a:pt x="2758" y="13361"/>
                    </a:lnTo>
                    <a:lnTo>
                      <a:pt x="2466" y="13507"/>
                    </a:lnTo>
                    <a:lnTo>
                      <a:pt x="1875" y="13806"/>
                    </a:lnTo>
                    <a:cubicBezTo>
                      <a:pt x="1487" y="14003"/>
                      <a:pt x="1093" y="14200"/>
                      <a:pt x="699" y="14403"/>
                    </a:cubicBezTo>
                    <a:cubicBezTo>
                      <a:pt x="496" y="14505"/>
                      <a:pt x="293" y="14606"/>
                      <a:pt x="102" y="14721"/>
                    </a:cubicBezTo>
                    <a:cubicBezTo>
                      <a:pt x="96" y="14718"/>
                      <a:pt x="89" y="14716"/>
                      <a:pt x="84" y="14716"/>
                    </a:cubicBezTo>
                    <a:cubicBezTo>
                      <a:pt x="78" y="14716"/>
                      <a:pt x="73" y="14718"/>
                      <a:pt x="70" y="14721"/>
                    </a:cubicBezTo>
                    <a:lnTo>
                      <a:pt x="26" y="14746"/>
                    </a:lnTo>
                    <a:cubicBezTo>
                      <a:pt x="0" y="14765"/>
                      <a:pt x="19" y="14797"/>
                      <a:pt x="39" y="14797"/>
                    </a:cubicBezTo>
                    <a:cubicBezTo>
                      <a:pt x="45" y="14803"/>
                      <a:pt x="58" y="14803"/>
                      <a:pt x="64" y="14803"/>
                    </a:cubicBezTo>
                    <a:cubicBezTo>
                      <a:pt x="45" y="14854"/>
                      <a:pt x="32" y="14905"/>
                      <a:pt x="19" y="14950"/>
                    </a:cubicBezTo>
                    <a:cubicBezTo>
                      <a:pt x="9" y="14982"/>
                      <a:pt x="30" y="15010"/>
                      <a:pt x="56" y="15010"/>
                    </a:cubicBezTo>
                    <a:cubicBezTo>
                      <a:pt x="61" y="15010"/>
                      <a:pt x="65" y="15009"/>
                      <a:pt x="70" y="15007"/>
                    </a:cubicBezTo>
                    <a:cubicBezTo>
                      <a:pt x="534" y="14854"/>
                      <a:pt x="985" y="14676"/>
                      <a:pt x="1437" y="14498"/>
                    </a:cubicBezTo>
                    <a:cubicBezTo>
                      <a:pt x="1888" y="14320"/>
                      <a:pt x="2339" y="14130"/>
                      <a:pt x="2784" y="13926"/>
                    </a:cubicBezTo>
                    <a:cubicBezTo>
                      <a:pt x="3032" y="13818"/>
                      <a:pt x="3273" y="13704"/>
                      <a:pt x="3515" y="13583"/>
                    </a:cubicBezTo>
                    <a:lnTo>
                      <a:pt x="3515" y="13583"/>
                    </a:lnTo>
                    <a:cubicBezTo>
                      <a:pt x="3515" y="13628"/>
                      <a:pt x="3508" y="13666"/>
                      <a:pt x="3502" y="13710"/>
                    </a:cubicBezTo>
                    <a:cubicBezTo>
                      <a:pt x="3470" y="13780"/>
                      <a:pt x="3457" y="13857"/>
                      <a:pt x="3464" y="13939"/>
                    </a:cubicBezTo>
                    <a:cubicBezTo>
                      <a:pt x="3476" y="13996"/>
                      <a:pt x="3521" y="14047"/>
                      <a:pt x="3578" y="14066"/>
                    </a:cubicBezTo>
                    <a:cubicBezTo>
                      <a:pt x="3597" y="14072"/>
                      <a:pt x="3614" y="14074"/>
                      <a:pt x="3631" y="14074"/>
                    </a:cubicBezTo>
                    <a:cubicBezTo>
                      <a:pt x="3755" y="14074"/>
                      <a:pt x="3839" y="13944"/>
                      <a:pt x="3883" y="13837"/>
                    </a:cubicBezTo>
                    <a:cubicBezTo>
                      <a:pt x="3921" y="13723"/>
                      <a:pt x="3940" y="13596"/>
                      <a:pt x="3934" y="13475"/>
                    </a:cubicBezTo>
                    <a:cubicBezTo>
                      <a:pt x="4010" y="13456"/>
                      <a:pt x="4080" y="13431"/>
                      <a:pt x="4150" y="13405"/>
                    </a:cubicBezTo>
                    <a:cubicBezTo>
                      <a:pt x="4220" y="13380"/>
                      <a:pt x="4296" y="13348"/>
                      <a:pt x="4366" y="13323"/>
                    </a:cubicBezTo>
                    <a:cubicBezTo>
                      <a:pt x="4442" y="13297"/>
                      <a:pt x="4519" y="13272"/>
                      <a:pt x="4589" y="13253"/>
                    </a:cubicBezTo>
                    <a:cubicBezTo>
                      <a:pt x="4665" y="13234"/>
                      <a:pt x="4735" y="13208"/>
                      <a:pt x="4798" y="13177"/>
                    </a:cubicBezTo>
                    <a:cubicBezTo>
                      <a:pt x="4805" y="13196"/>
                      <a:pt x="4811" y="13215"/>
                      <a:pt x="4817" y="13234"/>
                    </a:cubicBezTo>
                    <a:cubicBezTo>
                      <a:pt x="4875" y="13418"/>
                      <a:pt x="4925" y="13609"/>
                      <a:pt x="4976" y="13793"/>
                    </a:cubicBezTo>
                    <a:cubicBezTo>
                      <a:pt x="5002" y="13895"/>
                      <a:pt x="5021" y="13990"/>
                      <a:pt x="5040" y="14092"/>
                    </a:cubicBezTo>
                    <a:cubicBezTo>
                      <a:pt x="5052" y="14123"/>
                      <a:pt x="5059" y="14162"/>
                      <a:pt x="5065" y="14200"/>
                    </a:cubicBezTo>
                    <a:lnTo>
                      <a:pt x="5065" y="14365"/>
                    </a:lnTo>
                    <a:cubicBezTo>
                      <a:pt x="5072" y="14536"/>
                      <a:pt x="5078" y="14702"/>
                      <a:pt x="5091" y="14873"/>
                    </a:cubicBezTo>
                    <a:cubicBezTo>
                      <a:pt x="5110" y="15210"/>
                      <a:pt x="5154" y="15553"/>
                      <a:pt x="5205" y="15890"/>
                    </a:cubicBezTo>
                    <a:cubicBezTo>
                      <a:pt x="5249" y="16227"/>
                      <a:pt x="5313" y="16551"/>
                      <a:pt x="5377" y="16881"/>
                    </a:cubicBezTo>
                    <a:cubicBezTo>
                      <a:pt x="5446" y="17199"/>
                      <a:pt x="5504" y="17523"/>
                      <a:pt x="5599" y="17835"/>
                    </a:cubicBezTo>
                    <a:cubicBezTo>
                      <a:pt x="5637" y="17987"/>
                      <a:pt x="5720" y="18127"/>
                      <a:pt x="5840" y="18229"/>
                    </a:cubicBezTo>
                    <a:cubicBezTo>
                      <a:pt x="5916" y="18291"/>
                      <a:pt x="6013" y="18325"/>
                      <a:pt x="6110" y="18325"/>
                    </a:cubicBezTo>
                    <a:cubicBezTo>
                      <a:pt x="6152" y="18325"/>
                      <a:pt x="6194" y="18318"/>
                      <a:pt x="6234" y="18305"/>
                    </a:cubicBezTo>
                    <a:lnTo>
                      <a:pt x="6241" y="18305"/>
                    </a:lnTo>
                    <a:cubicBezTo>
                      <a:pt x="6285" y="18381"/>
                      <a:pt x="6362" y="18438"/>
                      <a:pt x="6451" y="18451"/>
                    </a:cubicBezTo>
                    <a:cubicBezTo>
                      <a:pt x="6546" y="18451"/>
                      <a:pt x="6628" y="18394"/>
                      <a:pt x="6654" y="18305"/>
                    </a:cubicBezTo>
                    <a:cubicBezTo>
                      <a:pt x="6692" y="18197"/>
                      <a:pt x="6717" y="18089"/>
                      <a:pt x="6736" y="17974"/>
                    </a:cubicBezTo>
                    <a:cubicBezTo>
                      <a:pt x="6749" y="17879"/>
                      <a:pt x="6762" y="17777"/>
                      <a:pt x="6775" y="17682"/>
                    </a:cubicBezTo>
                    <a:lnTo>
                      <a:pt x="6775" y="17688"/>
                    </a:lnTo>
                    <a:cubicBezTo>
                      <a:pt x="6838" y="17803"/>
                      <a:pt x="6908" y="17917"/>
                      <a:pt x="6978" y="18025"/>
                    </a:cubicBezTo>
                    <a:cubicBezTo>
                      <a:pt x="7034" y="18126"/>
                      <a:pt x="7089" y="18236"/>
                      <a:pt x="7201" y="18236"/>
                    </a:cubicBezTo>
                    <a:cubicBezTo>
                      <a:pt x="7216" y="18236"/>
                      <a:pt x="7233" y="18233"/>
                      <a:pt x="7251" y="18229"/>
                    </a:cubicBezTo>
                    <a:cubicBezTo>
                      <a:pt x="7397" y="18197"/>
                      <a:pt x="7442" y="18063"/>
                      <a:pt x="7474" y="17949"/>
                    </a:cubicBezTo>
                    <a:cubicBezTo>
                      <a:pt x="7512" y="17803"/>
                      <a:pt x="7544" y="17657"/>
                      <a:pt x="7575" y="17511"/>
                    </a:cubicBezTo>
                    <a:cubicBezTo>
                      <a:pt x="7690" y="16913"/>
                      <a:pt x="7715" y="16303"/>
                      <a:pt x="7645" y="15699"/>
                    </a:cubicBezTo>
                    <a:cubicBezTo>
                      <a:pt x="7626" y="15528"/>
                      <a:pt x="7601" y="15356"/>
                      <a:pt x="7569" y="15191"/>
                    </a:cubicBezTo>
                    <a:cubicBezTo>
                      <a:pt x="7544" y="15064"/>
                      <a:pt x="7512" y="14937"/>
                      <a:pt x="7467" y="14816"/>
                    </a:cubicBezTo>
                    <a:cubicBezTo>
                      <a:pt x="7436" y="14594"/>
                      <a:pt x="7397" y="14371"/>
                      <a:pt x="7359" y="14149"/>
                    </a:cubicBezTo>
                    <a:cubicBezTo>
                      <a:pt x="7308" y="13812"/>
                      <a:pt x="7226" y="13482"/>
                      <a:pt x="7124" y="13164"/>
                    </a:cubicBezTo>
                    <a:cubicBezTo>
                      <a:pt x="7067" y="12986"/>
                      <a:pt x="6991" y="12814"/>
                      <a:pt x="6908" y="12649"/>
                    </a:cubicBezTo>
                    <a:lnTo>
                      <a:pt x="6895" y="12630"/>
                    </a:lnTo>
                    <a:lnTo>
                      <a:pt x="6927" y="12624"/>
                    </a:lnTo>
                    <a:lnTo>
                      <a:pt x="6991" y="12605"/>
                    </a:lnTo>
                    <a:lnTo>
                      <a:pt x="7016" y="12598"/>
                    </a:lnTo>
                    <a:lnTo>
                      <a:pt x="7035" y="12598"/>
                    </a:lnTo>
                    <a:cubicBezTo>
                      <a:pt x="7061" y="12598"/>
                      <a:pt x="7086" y="12592"/>
                      <a:pt x="7118" y="12586"/>
                    </a:cubicBezTo>
                    <a:lnTo>
                      <a:pt x="7162" y="12579"/>
                    </a:lnTo>
                    <a:cubicBezTo>
                      <a:pt x="7169" y="12617"/>
                      <a:pt x="7175" y="12655"/>
                      <a:pt x="7181" y="12694"/>
                    </a:cubicBezTo>
                    <a:cubicBezTo>
                      <a:pt x="7194" y="12789"/>
                      <a:pt x="7219" y="12884"/>
                      <a:pt x="7245" y="12980"/>
                    </a:cubicBezTo>
                    <a:cubicBezTo>
                      <a:pt x="7258" y="13049"/>
                      <a:pt x="7302" y="13113"/>
                      <a:pt x="7359" y="13157"/>
                    </a:cubicBezTo>
                    <a:cubicBezTo>
                      <a:pt x="7383" y="13169"/>
                      <a:pt x="7408" y="13175"/>
                      <a:pt x="7434" y="13175"/>
                    </a:cubicBezTo>
                    <a:cubicBezTo>
                      <a:pt x="7478" y="13175"/>
                      <a:pt x="7522" y="13158"/>
                      <a:pt x="7550" y="13126"/>
                    </a:cubicBezTo>
                    <a:cubicBezTo>
                      <a:pt x="7607" y="13056"/>
                      <a:pt x="7626" y="12973"/>
                      <a:pt x="7613" y="12884"/>
                    </a:cubicBezTo>
                    <a:cubicBezTo>
                      <a:pt x="7607" y="12789"/>
                      <a:pt x="7601" y="12694"/>
                      <a:pt x="7582" y="12598"/>
                    </a:cubicBezTo>
                    <a:cubicBezTo>
                      <a:pt x="7575" y="12560"/>
                      <a:pt x="7569" y="12528"/>
                      <a:pt x="7556" y="12490"/>
                    </a:cubicBezTo>
                    <a:cubicBezTo>
                      <a:pt x="7613" y="12478"/>
                      <a:pt x="7677" y="12465"/>
                      <a:pt x="7734" y="12446"/>
                    </a:cubicBezTo>
                    <a:cubicBezTo>
                      <a:pt x="8147" y="12414"/>
                      <a:pt x="8554" y="12344"/>
                      <a:pt x="8954" y="12223"/>
                    </a:cubicBezTo>
                    <a:cubicBezTo>
                      <a:pt x="9177" y="12160"/>
                      <a:pt x="9399" y="12084"/>
                      <a:pt x="9615" y="11995"/>
                    </a:cubicBezTo>
                    <a:cubicBezTo>
                      <a:pt x="9723" y="11950"/>
                      <a:pt x="9831" y="11906"/>
                      <a:pt x="9933" y="11861"/>
                    </a:cubicBezTo>
                    <a:cubicBezTo>
                      <a:pt x="10022" y="11829"/>
                      <a:pt x="10105" y="11778"/>
                      <a:pt x="10168" y="11709"/>
                    </a:cubicBezTo>
                    <a:cubicBezTo>
                      <a:pt x="10225" y="11626"/>
                      <a:pt x="10206" y="11518"/>
                      <a:pt x="10130" y="11461"/>
                    </a:cubicBezTo>
                    <a:cubicBezTo>
                      <a:pt x="10082" y="11431"/>
                      <a:pt x="10026" y="11416"/>
                      <a:pt x="9970" y="11416"/>
                    </a:cubicBezTo>
                    <a:cubicBezTo>
                      <a:pt x="9909" y="11416"/>
                      <a:pt x="9847" y="11434"/>
                      <a:pt x="9793" y="11467"/>
                    </a:cubicBezTo>
                    <a:cubicBezTo>
                      <a:pt x="9793" y="11473"/>
                      <a:pt x="9787" y="11473"/>
                      <a:pt x="9787" y="11480"/>
                    </a:cubicBezTo>
                    <a:lnTo>
                      <a:pt x="9679" y="11499"/>
                    </a:lnTo>
                    <a:cubicBezTo>
                      <a:pt x="9577" y="11524"/>
                      <a:pt x="9475" y="11543"/>
                      <a:pt x="9380" y="11569"/>
                    </a:cubicBezTo>
                    <a:cubicBezTo>
                      <a:pt x="9183" y="11620"/>
                      <a:pt x="8986" y="11670"/>
                      <a:pt x="8795" y="11728"/>
                    </a:cubicBezTo>
                    <a:cubicBezTo>
                      <a:pt x="8624" y="11778"/>
                      <a:pt x="8459" y="11836"/>
                      <a:pt x="8293" y="11893"/>
                    </a:cubicBezTo>
                    <a:cubicBezTo>
                      <a:pt x="8325" y="11848"/>
                      <a:pt x="8325" y="11785"/>
                      <a:pt x="8287" y="11734"/>
                    </a:cubicBezTo>
                    <a:cubicBezTo>
                      <a:pt x="8287" y="11728"/>
                      <a:pt x="8287" y="11715"/>
                      <a:pt x="8281" y="11709"/>
                    </a:cubicBezTo>
                    <a:cubicBezTo>
                      <a:pt x="8243" y="11632"/>
                      <a:pt x="8179" y="11575"/>
                      <a:pt x="8109" y="11537"/>
                    </a:cubicBezTo>
                    <a:cubicBezTo>
                      <a:pt x="8081" y="11531"/>
                      <a:pt x="8052" y="11527"/>
                      <a:pt x="8024" y="11527"/>
                    </a:cubicBezTo>
                    <a:cubicBezTo>
                      <a:pt x="7996" y="11527"/>
                      <a:pt x="7969" y="11531"/>
                      <a:pt x="7944" y="11537"/>
                    </a:cubicBezTo>
                    <a:cubicBezTo>
                      <a:pt x="7925" y="11531"/>
                      <a:pt x="7906" y="11524"/>
                      <a:pt x="7887" y="11518"/>
                    </a:cubicBezTo>
                    <a:cubicBezTo>
                      <a:pt x="7842" y="11499"/>
                      <a:pt x="7798" y="11493"/>
                      <a:pt x="7747" y="11486"/>
                    </a:cubicBezTo>
                    <a:cubicBezTo>
                      <a:pt x="7730" y="11484"/>
                      <a:pt x="7714" y="11482"/>
                      <a:pt x="7697" y="11482"/>
                    </a:cubicBezTo>
                    <a:cubicBezTo>
                      <a:pt x="7629" y="11482"/>
                      <a:pt x="7560" y="11503"/>
                      <a:pt x="7499" y="11543"/>
                    </a:cubicBezTo>
                    <a:cubicBezTo>
                      <a:pt x="7442" y="11588"/>
                      <a:pt x="7397" y="11651"/>
                      <a:pt x="7378" y="11721"/>
                    </a:cubicBezTo>
                    <a:cubicBezTo>
                      <a:pt x="7366" y="11753"/>
                      <a:pt x="7359" y="11785"/>
                      <a:pt x="7353" y="11810"/>
                    </a:cubicBezTo>
                    <a:lnTo>
                      <a:pt x="7347" y="11798"/>
                    </a:lnTo>
                    <a:cubicBezTo>
                      <a:pt x="7334" y="11753"/>
                      <a:pt x="7315" y="11709"/>
                      <a:pt x="7302" y="11664"/>
                    </a:cubicBezTo>
                    <a:cubicBezTo>
                      <a:pt x="7296" y="11626"/>
                      <a:pt x="7277" y="11588"/>
                      <a:pt x="7258" y="11550"/>
                    </a:cubicBezTo>
                    <a:cubicBezTo>
                      <a:pt x="7544" y="11105"/>
                      <a:pt x="7760" y="10622"/>
                      <a:pt x="7899" y="10107"/>
                    </a:cubicBezTo>
                    <a:cubicBezTo>
                      <a:pt x="7938" y="9974"/>
                      <a:pt x="7982" y="9834"/>
                      <a:pt x="8014" y="9700"/>
                    </a:cubicBezTo>
                    <a:cubicBezTo>
                      <a:pt x="8052" y="9561"/>
                      <a:pt x="8077" y="9421"/>
                      <a:pt x="8090" y="9281"/>
                    </a:cubicBezTo>
                    <a:cubicBezTo>
                      <a:pt x="8090" y="9253"/>
                      <a:pt x="8071" y="9235"/>
                      <a:pt x="8049" y="9235"/>
                    </a:cubicBezTo>
                    <a:cubicBezTo>
                      <a:pt x="8046" y="9235"/>
                      <a:pt x="8043" y="9236"/>
                      <a:pt x="8039" y="9237"/>
                    </a:cubicBezTo>
                    <a:cubicBezTo>
                      <a:pt x="8147" y="8925"/>
                      <a:pt x="8204" y="8607"/>
                      <a:pt x="8224" y="8283"/>
                    </a:cubicBezTo>
                    <a:cubicBezTo>
                      <a:pt x="8224" y="8163"/>
                      <a:pt x="8217" y="8048"/>
                      <a:pt x="8198" y="7934"/>
                    </a:cubicBezTo>
                    <a:cubicBezTo>
                      <a:pt x="8192" y="7832"/>
                      <a:pt x="8166" y="7737"/>
                      <a:pt x="8122" y="7648"/>
                    </a:cubicBezTo>
                    <a:cubicBezTo>
                      <a:pt x="8179" y="7495"/>
                      <a:pt x="8217" y="7336"/>
                      <a:pt x="8224" y="7171"/>
                    </a:cubicBezTo>
                    <a:cubicBezTo>
                      <a:pt x="8236" y="7063"/>
                      <a:pt x="8236" y="6955"/>
                      <a:pt x="8224" y="6847"/>
                    </a:cubicBezTo>
                    <a:cubicBezTo>
                      <a:pt x="8312" y="6409"/>
                      <a:pt x="8211" y="5938"/>
                      <a:pt x="8033" y="5544"/>
                    </a:cubicBezTo>
                    <a:cubicBezTo>
                      <a:pt x="7830" y="5119"/>
                      <a:pt x="7518" y="4756"/>
                      <a:pt x="7130" y="4502"/>
                    </a:cubicBezTo>
                    <a:cubicBezTo>
                      <a:pt x="7003" y="4420"/>
                      <a:pt x="6870" y="4343"/>
                      <a:pt x="6736" y="4286"/>
                    </a:cubicBezTo>
                    <a:cubicBezTo>
                      <a:pt x="6749" y="4267"/>
                      <a:pt x="6762" y="4242"/>
                      <a:pt x="6768" y="4223"/>
                    </a:cubicBezTo>
                    <a:cubicBezTo>
                      <a:pt x="6794" y="4178"/>
                      <a:pt x="6806" y="4127"/>
                      <a:pt x="6819" y="4076"/>
                    </a:cubicBezTo>
                    <a:cubicBezTo>
                      <a:pt x="6876" y="3987"/>
                      <a:pt x="6914" y="3892"/>
                      <a:pt x="6940" y="3790"/>
                    </a:cubicBezTo>
                    <a:cubicBezTo>
                      <a:pt x="7054" y="3651"/>
                      <a:pt x="7124" y="3485"/>
                      <a:pt x="7143" y="3308"/>
                    </a:cubicBezTo>
                    <a:cubicBezTo>
                      <a:pt x="7150" y="3308"/>
                      <a:pt x="7162" y="3301"/>
                      <a:pt x="7162" y="3295"/>
                    </a:cubicBezTo>
                    <a:cubicBezTo>
                      <a:pt x="7226" y="3123"/>
                      <a:pt x="7264" y="2945"/>
                      <a:pt x="7264" y="2761"/>
                    </a:cubicBezTo>
                    <a:cubicBezTo>
                      <a:pt x="7404" y="2755"/>
                      <a:pt x="7544" y="2729"/>
                      <a:pt x="7683" y="2697"/>
                    </a:cubicBezTo>
                    <a:cubicBezTo>
                      <a:pt x="7753" y="2678"/>
                      <a:pt x="7823" y="2659"/>
                      <a:pt x="7893" y="2634"/>
                    </a:cubicBezTo>
                    <a:cubicBezTo>
                      <a:pt x="7963" y="2615"/>
                      <a:pt x="8033" y="2583"/>
                      <a:pt x="8090" y="2539"/>
                    </a:cubicBezTo>
                    <a:cubicBezTo>
                      <a:pt x="8096" y="2526"/>
                      <a:pt x="8096" y="2513"/>
                      <a:pt x="8096" y="2500"/>
                    </a:cubicBezTo>
                    <a:cubicBezTo>
                      <a:pt x="8166" y="2500"/>
                      <a:pt x="8255" y="2450"/>
                      <a:pt x="8211" y="2367"/>
                    </a:cubicBezTo>
                    <a:cubicBezTo>
                      <a:pt x="8179" y="2323"/>
                      <a:pt x="8141" y="2291"/>
                      <a:pt x="8090" y="2265"/>
                    </a:cubicBezTo>
                    <a:cubicBezTo>
                      <a:pt x="8039" y="2221"/>
                      <a:pt x="7982" y="2183"/>
                      <a:pt x="7925" y="2151"/>
                    </a:cubicBezTo>
                    <a:cubicBezTo>
                      <a:pt x="7702" y="2011"/>
                      <a:pt x="7467" y="1897"/>
                      <a:pt x="7226" y="1801"/>
                    </a:cubicBezTo>
                    <a:cubicBezTo>
                      <a:pt x="7134" y="1750"/>
                      <a:pt x="7033" y="1724"/>
                      <a:pt x="6934" y="1724"/>
                    </a:cubicBezTo>
                    <a:cubicBezTo>
                      <a:pt x="6923" y="1724"/>
                      <a:pt x="6913" y="1725"/>
                      <a:pt x="6902" y="1725"/>
                    </a:cubicBezTo>
                    <a:cubicBezTo>
                      <a:pt x="6902" y="1725"/>
                      <a:pt x="6902" y="1719"/>
                      <a:pt x="6902" y="1719"/>
                    </a:cubicBezTo>
                    <a:cubicBezTo>
                      <a:pt x="6832" y="1554"/>
                      <a:pt x="6749" y="1388"/>
                      <a:pt x="6654" y="1236"/>
                    </a:cubicBezTo>
                    <a:cubicBezTo>
                      <a:pt x="6609" y="1166"/>
                      <a:pt x="6559" y="1090"/>
                      <a:pt x="6508" y="1020"/>
                    </a:cubicBezTo>
                    <a:cubicBezTo>
                      <a:pt x="6457" y="944"/>
                      <a:pt x="6400" y="874"/>
                      <a:pt x="6336" y="816"/>
                    </a:cubicBezTo>
                    <a:cubicBezTo>
                      <a:pt x="6327" y="810"/>
                      <a:pt x="6317" y="807"/>
                      <a:pt x="6308" y="807"/>
                    </a:cubicBezTo>
                    <a:cubicBezTo>
                      <a:pt x="6298" y="807"/>
                      <a:pt x="6288" y="810"/>
                      <a:pt x="6279" y="816"/>
                    </a:cubicBezTo>
                    <a:cubicBezTo>
                      <a:pt x="6285" y="804"/>
                      <a:pt x="6285" y="791"/>
                      <a:pt x="6279" y="778"/>
                    </a:cubicBezTo>
                    <a:cubicBezTo>
                      <a:pt x="6273" y="753"/>
                      <a:pt x="6260" y="727"/>
                      <a:pt x="6241" y="708"/>
                    </a:cubicBezTo>
                    <a:cubicBezTo>
                      <a:pt x="6215" y="683"/>
                      <a:pt x="6196" y="664"/>
                      <a:pt x="6171" y="651"/>
                    </a:cubicBezTo>
                    <a:cubicBezTo>
                      <a:pt x="6133" y="613"/>
                      <a:pt x="6082" y="581"/>
                      <a:pt x="6037" y="550"/>
                    </a:cubicBezTo>
                    <a:cubicBezTo>
                      <a:pt x="5987" y="524"/>
                      <a:pt x="5942" y="492"/>
                      <a:pt x="5891" y="473"/>
                    </a:cubicBezTo>
                    <a:cubicBezTo>
                      <a:pt x="5840" y="442"/>
                      <a:pt x="5783" y="429"/>
                      <a:pt x="5726" y="422"/>
                    </a:cubicBezTo>
                    <a:cubicBezTo>
                      <a:pt x="5707" y="403"/>
                      <a:pt x="5682" y="378"/>
                      <a:pt x="5663" y="353"/>
                    </a:cubicBezTo>
                    <a:cubicBezTo>
                      <a:pt x="5555" y="238"/>
                      <a:pt x="5434" y="149"/>
                      <a:pt x="5294" y="92"/>
                    </a:cubicBezTo>
                    <a:cubicBezTo>
                      <a:pt x="5290" y="90"/>
                      <a:pt x="5287" y="89"/>
                      <a:pt x="5283" y="89"/>
                    </a:cubicBezTo>
                    <a:cubicBezTo>
                      <a:pt x="5265" y="89"/>
                      <a:pt x="5250" y="113"/>
                      <a:pt x="5263" y="126"/>
                    </a:cubicBezTo>
                    <a:lnTo>
                      <a:pt x="5263" y="126"/>
                    </a:lnTo>
                    <a:lnTo>
                      <a:pt x="5237" y="111"/>
                    </a:lnTo>
                    <a:cubicBezTo>
                      <a:pt x="5154" y="67"/>
                      <a:pt x="5065" y="35"/>
                      <a:pt x="4970" y="16"/>
                    </a:cubicBezTo>
                    <a:cubicBezTo>
                      <a:pt x="4936" y="6"/>
                      <a:pt x="4901" y="1"/>
                      <a:pt x="48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7"/>
              <p:cNvSpPr/>
              <p:nvPr/>
            </p:nvSpPr>
            <p:spPr>
              <a:xfrm>
                <a:off x="74124" y="2352597"/>
                <a:ext cx="20399" cy="59423"/>
              </a:xfrm>
              <a:custGeom>
                <a:rect b="b" l="l" r="r" t="t"/>
                <a:pathLst>
                  <a:path extrusionOk="0" h="335" w="115">
                    <a:moveTo>
                      <a:pt x="82" y="1"/>
                    </a:moveTo>
                    <a:cubicBezTo>
                      <a:pt x="71" y="1"/>
                      <a:pt x="58" y="12"/>
                      <a:pt x="58" y="28"/>
                    </a:cubicBezTo>
                    <a:cubicBezTo>
                      <a:pt x="45" y="73"/>
                      <a:pt x="32" y="123"/>
                      <a:pt x="19" y="174"/>
                    </a:cubicBezTo>
                    <a:cubicBezTo>
                      <a:pt x="7" y="219"/>
                      <a:pt x="0" y="270"/>
                      <a:pt x="7" y="320"/>
                    </a:cubicBezTo>
                    <a:cubicBezTo>
                      <a:pt x="7" y="330"/>
                      <a:pt x="13" y="335"/>
                      <a:pt x="20" y="335"/>
                    </a:cubicBezTo>
                    <a:cubicBezTo>
                      <a:pt x="27" y="335"/>
                      <a:pt x="35" y="330"/>
                      <a:pt x="39" y="320"/>
                    </a:cubicBezTo>
                    <a:cubicBezTo>
                      <a:pt x="58" y="276"/>
                      <a:pt x="77" y="225"/>
                      <a:pt x="89" y="174"/>
                    </a:cubicBezTo>
                    <a:lnTo>
                      <a:pt x="115" y="28"/>
                    </a:lnTo>
                    <a:cubicBezTo>
                      <a:pt x="115" y="15"/>
                      <a:pt x="108" y="3"/>
                      <a:pt x="89" y="3"/>
                    </a:cubicBezTo>
                    <a:cubicBezTo>
                      <a:pt x="87" y="1"/>
                      <a:pt x="85" y="1"/>
                      <a:pt x="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7"/>
              <p:cNvSpPr/>
              <p:nvPr/>
            </p:nvSpPr>
            <p:spPr>
              <a:xfrm>
                <a:off x="42551" y="2267987"/>
                <a:ext cx="71130" cy="143148"/>
              </a:xfrm>
              <a:custGeom>
                <a:rect b="b" l="l" r="r" t="t"/>
                <a:pathLst>
                  <a:path extrusionOk="0" h="807" w="401">
                    <a:moveTo>
                      <a:pt x="359" y="0"/>
                    </a:moveTo>
                    <a:cubicBezTo>
                      <a:pt x="351" y="0"/>
                      <a:pt x="344" y="3"/>
                      <a:pt x="337" y="9"/>
                    </a:cubicBezTo>
                    <a:cubicBezTo>
                      <a:pt x="236" y="105"/>
                      <a:pt x="159" y="225"/>
                      <a:pt x="102" y="353"/>
                    </a:cubicBezTo>
                    <a:cubicBezTo>
                      <a:pt x="70" y="416"/>
                      <a:pt x="51" y="480"/>
                      <a:pt x="32" y="550"/>
                    </a:cubicBezTo>
                    <a:cubicBezTo>
                      <a:pt x="13" y="613"/>
                      <a:pt x="0" y="689"/>
                      <a:pt x="7" y="759"/>
                    </a:cubicBezTo>
                    <a:cubicBezTo>
                      <a:pt x="10" y="791"/>
                      <a:pt x="34" y="807"/>
                      <a:pt x="58" y="807"/>
                    </a:cubicBezTo>
                    <a:cubicBezTo>
                      <a:pt x="82" y="807"/>
                      <a:pt x="105" y="791"/>
                      <a:pt x="109" y="759"/>
                    </a:cubicBezTo>
                    <a:cubicBezTo>
                      <a:pt x="128" y="696"/>
                      <a:pt x="128" y="632"/>
                      <a:pt x="140" y="569"/>
                    </a:cubicBezTo>
                    <a:cubicBezTo>
                      <a:pt x="153" y="505"/>
                      <a:pt x="172" y="441"/>
                      <a:pt x="197" y="384"/>
                    </a:cubicBezTo>
                    <a:cubicBezTo>
                      <a:pt x="242" y="264"/>
                      <a:pt x="306" y="149"/>
                      <a:pt x="382" y="47"/>
                    </a:cubicBezTo>
                    <a:cubicBezTo>
                      <a:pt x="401" y="24"/>
                      <a:pt x="381" y="0"/>
                      <a:pt x="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7"/>
              <p:cNvSpPr/>
              <p:nvPr/>
            </p:nvSpPr>
            <p:spPr>
              <a:xfrm>
                <a:off x="707013" y="2106747"/>
                <a:ext cx="94367" cy="84434"/>
              </a:xfrm>
              <a:custGeom>
                <a:rect b="b" l="l" r="r" t="t"/>
                <a:pathLst>
                  <a:path extrusionOk="0" h="476" w="532">
                    <a:moveTo>
                      <a:pt x="48" y="1"/>
                    </a:moveTo>
                    <a:cubicBezTo>
                      <a:pt x="22" y="1"/>
                      <a:pt x="1" y="32"/>
                      <a:pt x="23" y="54"/>
                    </a:cubicBezTo>
                    <a:cubicBezTo>
                      <a:pt x="55" y="86"/>
                      <a:pt x="86" y="118"/>
                      <a:pt x="118" y="156"/>
                    </a:cubicBezTo>
                    <a:cubicBezTo>
                      <a:pt x="150" y="188"/>
                      <a:pt x="182" y="219"/>
                      <a:pt x="214" y="251"/>
                    </a:cubicBezTo>
                    <a:cubicBezTo>
                      <a:pt x="252" y="289"/>
                      <a:pt x="277" y="315"/>
                      <a:pt x="315" y="353"/>
                    </a:cubicBezTo>
                    <a:lnTo>
                      <a:pt x="360" y="404"/>
                    </a:lnTo>
                    <a:cubicBezTo>
                      <a:pt x="379" y="423"/>
                      <a:pt x="398" y="442"/>
                      <a:pt x="417" y="461"/>
                    </a:cubicBezTo>
                    <a:cubicBezTo>
                      <a:pt x="430" y="470"/>
                      <a:pt x="444" y="475"/>
                      <a:pt x="458" y="475"/>
                    </a:cubicBezTo>
                    <a:cubicBezTo>
                      <a:pt x="472" y="475"/>
                      <a:pt x="487" y="470"/>
                      <a:pt x="499" y="461"/>
                    </a:cubicBezTo>
                    <a:cubicBezTo>
                      <a:pt x="525" y="442"/>
                      <a:pt x="531" y="410"/>
                      <a:pt x="519" y="385"/>
                    </a:cubicBezTo>
                    <a:cubicBezTo>
                      <a:pt x="487" y="340"/>
                      <a:pt x="449" y="296"/>
                      <a:pt x="411" y="264"/>
                    </a:cubicBezTo>
                    <a:cubicBezTo>
                      <a:pt x="372" y="232"/>
                      <a:pt x="341" y="194"/>
                      <a:pt x="302" y="162"/>
                    </a:cubicBezTo>
                    <a:cubicBezTo>
                      <a:pt x="226" y="105"/>
                      <a:pt x="150" y="54"/>
                      <a:pt x="61" y="3"/>
                    </a:cubicBezTo>
                    <a:cubicBezTo>
                      <a:pt x="57" y="2"/>
                      <a:pt x="52" y="1"/>
                      <a:pt x="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7"/>
              <p:cNvSpPr/>
              <p:nvPr/>
            </p:nvSpPr>
            <p:spPr>
              <a:xfrm>
                <a:off x="703111" y="1974066"/>
                <a:ext cx="25011" cy="36186"/>
              </a:xfrm>
              <a:custGeom>
                <a:rect b="b" l="l" r="r" t="t"/>
                <a:pathLst>
                  <a:path extrusionOk="0" h="204" w="141">
                    <a:moveTo>
                      <a:pt x="34" y="1"/>
                    </a:moveTo>
                    <a:cubicBezTo>
                      <a:pt x="29" y="1"/>
                      <a:pt x="24" y="3"/>
                      <a:pt x="19" y="8"/>
                    </a:cubicBezTo>
                    <a:cubicBezTo>
                      <a:pt x="0" y="14"/>
                      <a:pt x="0" y="33"/>
                      <a:pt x="13" y="46"/>
                    </a:cubicBezTo>
                    <a:cubicBezTo>
                      <a:pt x="19" y="59"/>
                      <a:pt x="32" y="71"/>
                      <a:pt x="45" y="84"/>
                    </a:cubicBezTo>
                    <a:lnTo>
                      <a:pt x="51" y="90"/>
                    </a:lnTo>
                    <a:cubicBezTo>
                      <a:pt x="51" y="97"/>
                      <a:pt x="58" y="103"/>
                      <a:pt x="58" y="116"/>
                    </a:cubicBezTo>
                    <a:cubicBezTo>
                      <a:pt x="64" y="122"/>
                      <a:pt x="70" y="141"/>
                      <a:pt x="77" y="154"/>
                    </a:cubicBezTo>
                    <a:cubicBezTo>
                      <a:pt x="83" y="167"/>
                      <a:pt x="77" y="160"/>
                      <a:pt x="77" y="167"/>
                    </a:cubicBezTo>
                    <a:cubicBezTo>
                      <a:pt x="83" y="179"/>
                      <a:pt x="83" y="186"/>
                      <a:pt x="89" y="192"/>
                    </a:cubicBezTo>
                    <a:lnTo>
                      <a:pt x="102" y="198"/>
                    </a:lnTo>
                    <a:cubicBezTo>
                      <a:pt x="105" y="202"/>
                      <a:pt x="110" y="203"/>
                      <a:pt x="115" y="203"/>
                    </a:cubicBezTo>
                    <a:cubicBezTo>
                      <a:pt x="120" y="203"/>
                      <a:pt x="124" y="202"/>
                      <a:pt x="127" y="198"/>
                    </a:cubicBezTo>
                    <a:cubicBezTo>
                      <a:pt x="134" y="186"/>
                      <a:pt x="140" y="173"/>
                      <a:pt x="140" y="160"/>
                    </a:cubicBezTo>
                    <a:cubicBezTo>
                      <a:pt x="140" y="154"/>
                      <a:pt x="140" y="148"/>
                      <a:pt x="134" y="141"/>
                    </a:cubicBezTo>
                    <a:cubicBezTo>
                      <a:pt x="127" y="122"/>
                      <a:pt x="121" y="109"/>
                      <a:pt x="115" y="90"/>
                    </a:cubicBezTo>
                    <a:cubicBezTo>
                      <a:pt x="102" y="65"/>
                      <a:pt x="83" y="33"/>
                      <a:pt x="58" y="14"/>
                    </a:cubicBezTo>
                    <a:cubicBezTo>
                      <a:pt x="50" y="6"/>
                      <a:pt x="42" y="1"/>
                      <a:pt x="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7"/>
              <p:cNvSpPr/>
              <p:nvPr/>
            </p:nvSpPr>
            <p:spPr>
              <a:xfrm>
                <a:off x="797831" y="1663118"/>
                <a:ext cx="26075" cy="15964"/>
              </a:xfrm>
              <a:custGeom>
                <a:rect b="b" l="l" r="r" t="t"/>
                <a:pathLst>
                  <a:path extrusionOk="0" h="90" w="147">
                    <a:moveTo>
                      <a:pt x="32" y="0"/>
                    </a:moveTo>
                    <a:cubicBezTo>
                      <a:pt x="19" y="0"/>
                      <a:pt x="13" y="7"/>
                      <a:pt x="7" y="20"/>
                    </a:cubicBezTo>
                    <a:cubicBezTo>
                      <a:pt x="0" y="32"/>
                      <a:pt x="7" y="45"/>
                      <a:pt x="19" y="51"/>
                    </a:cubicBezTo>
                    <a:cubicBezTo>
                      <a:pt x="32" y="64"/>
                      <a:pt x="45" y="70"/>
                      <a:pt x="64" y="83"/>
                    </a:cubicBezTo>
                    <a:lnTo>
                      <a:pt x="70" y="89"/>
                    </a:lnTo>
                    <a:lnTo>
                      <a:pt x="134" y="89"/>
                    </a:lnTo>
                    <a:cubicBezTo>
                      <a:pt x="140" y="83"/>
                      <a:pt x="140" y="77"/>
                      <a:pt x="146" y="70"/>
                    </a:cubicBezTo>
                    <a:cubicBezTo>
                      <a:pt x="146" y="64"/>
                      <a:pt x="146" y="64"/>
                      <a:pt x="146" y="58"/>
                    </a:cubicBezTo>
                    <a:cubicBezTo>
                      <a:pt x="146" y="45"/>
                      <a:pt x="140" y="39"/>
                      <a:pt x="134" y="32"/>
                    </a:cubicBezTo>
                    <a:cubicBezTo>
                      <a:pt x="127" y="32"/>
                      <a:pt x="121" y="26"/>
                      <a:pt x="115" y="20"/>
                    </a:cubicBezTo>
                    <a:lnTo>
                      <a:pt x="115" y="20"/>
                    </a:lnTo>
                    <a:lnTo>
                      <a:pt x="121" y="26"/>
                    </a:lnTo>
                    <a:cubicBezTo>
                      <a:pt x="115" y="20"/>
                      <a:pt x="108" y="13"/>
                      <a:pt x="102" y="13"/>
                    </a:cubicBezTo>
                    <a:lnTo>
                      <a:pt x="89" y="13"/>
                    </a:lnTo>
                    <a:lnTo>
                      <a:pt x="70" y="7"/>
                    </a:lnTo>
                    <a:lnTo>
                      <a:pt x="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48"/>
          <p:cNvSpPr txBox="1"/>
          <p:nvPr>
            <p:ph type="title"/>
          </p:nvPr>
        </p:nvSpPr>
        <p:spPr>
          <a:xfrm>
            <a:off x="621150" y="136725"/>
            <a:ext cx="790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Observation Types</a:t>
            </a:r>
            <a:endParaRPr sz="2500"/>
          </a:p>
        </p:txBody>
      </p:sp>
      <p:sp>
        <p:nvSpPr>
          <p:cNvPr id="947" name="Google Shape;947;p48"/>
          <p:cNvSpPr txBox="1"/>
          <p:nvPr>
            <p:ph idx="4" type="subTitle"/>
          </p:nvPr>
        </p:nvSpPr>
        <p:spPr>
          <a:xfrm>
            <a:off x="341875" y="709425"/>
            <a:ext cx="8396100" cy="419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100"/>
              <a:t>Traveling </a:t>
            </a:r>
            <a:endParaRPr b="1" i="1" sz="1100"/>
          </a:p>
          <a:p>
            <a:pPr indent="0" lvl="0" marL="0" rtl="0" algn="ctr">
              <a:spcBef>
                <a:spcPts val="0"/>
              </a:spcBef>
              <a:spcAft>
                <a:spcPts val="0"/>
              </a:spcAft>
              <a:buNone/>
            </a:pPr>
            <a:r>
              <a:rPr b="1" i="1" lang="en" sz="1100"/>
              <a:t>Observations made over a known period of time while traveling a known distance are classified as a Traveling Count.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rPr b="1" i="1" lang="en" sz="1100"/>
              <a:t>Stationary </a:t>
            </a:r>
            <a:endParaRPr b="1" i="1" sz="1100"/>
          </a:p>
          <a:p>
            <a:pPr indent="0" lvl="0" marL="0" rtl="0" algn="ctr">
              <a:spcBef>
                <a:spcPts val="0"/>
              </a:spcBef>
              <a:spcAft>
                <a:spcPts val="0"/>
              </a:spcAft>
              <a:buNone/>
            </a:pPr>
            <a:r>
              <a:rPr b="1" i="1" lang="en" sz="1100"/>
              <a:t>Observations made over a known period of time, but without any distance/area components, are classified as a Stationary Count.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rPr b="1" i="1" lang="en" sz="1100"/>
              <a:t>Historical</a:t>
            </a:r>
            <a:endParaRPr b="1" i="1" sz="1100"/>
          </a:p>
          <a:p>
            <a:pPr indent="0" lvl="0" marL="0" rtl="0" algn="ctr">
              <a:spcBef>
                <a:spcPts val="0"/>
              </a:spcBef>
              <a:spcAft>
                <a:spcPts val="0"/>
              </a:spcAft>
              <a:buNone/>
            </a:pPr>
            <a:r>
              <a:rPr b="1" i="1" lang="en" sz="1100"/>
              <a:t> Birding was the primary purpose, but start time, duration, or distance could not be estimated. This protocol allows start time, duration, and distance to be entered, but none is required. Required Date/Effort fields: Date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t/>
            </a:r>
            <a:endParaRPr b="1" i="1" sz="1100"/>
          </a:p>
          <a:p>
            <a:pPr indent="0" lvl="0" marL="0" rtl="0" algn="ctr">
              <a:spcBef>
                <a:spcPts val="0"/>
              </a:spcBef>
              <a:spcAft>
                <a:spcPts val="0"/>
              </a:spcAft>
              <a:buNone/>
            </a:pPr>
            <a:r>
              <a:rPr b="1" i="1" lang="en" sz="1100"/>
              <a:t>Incidental </a:t>
            </a:r>
            <a:endParaRPr b="1" i="1" sz="1100"/>
          </a:p>
          <a:p>
            <a:pPr indent="0" lvl="0" marL="0" rtl="0" algn="ctr">
              <a:spcBef>
                <a:spcPts val="0"/>
              </a:spcBef>
              <a:spcAft>
                <a:spcPts val="0"/>
              </a:spcAft>
              <a:buNone/>
            </a:pPr>
            <a:r>
              <a:rPr b="1" i="1" lang="en" sz="1100"/>
              <a:t>Observations do not include or distance/area components are classified as Incidental Sightings. Examples of an Incidental Sighting are: an oriole that flies by while you are checking your mail, a hummingbird feeding in your backyard while you wash dishes, a grouse just off the side of the road while you drive to work, or a flock of waxwings that move through your yard while you are weeding your garden. </a:t>
            </a:r>
            <a:endParaRPr b="1" i="1"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9"/>
          <p:cNvSpPr txBox="1"/>
          <p:nvPr>
            <p:ph idx="1" type="body"/>
          </p:nvPr>
        </p:nvSpPr>
        <p:spPr>
          <a:xfrm>
            <a:off x="1084375" y="1897438"/>
            <a:ext cx="4242900" cy="25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know what helps you make your point clear?</a:t>
            </a:r>
            <a:endParaRPr/>
          </a:p>
          <a:p>
            <a:pPr indent="0" lvl="0" marL="0" rtl="0" algn="l">
              <a:spcBef>
                <a:spcPts val="0"/>
              </a:spcBef>
              <a:spcAft>
                <a:spcPts val="0"/>
              </a:spcAft>
              <a:buNone/>
            </a:pPr>
            <a:r>
              <a:rPr lang="en"/>
              <a:t>Lists like this one:</a:t>
            </a:r>
            <a:endParaRPr/>
          </a:p>
          <a:p>
            <a:pPr indent="-330200" lvl="0" marL="457200" rtl="0" algn="l">
              <a:spcBef>
                <a:spcPts val="1600"/>
              </a:spcBef>
              <a:spcAft>
                <a:spcPts val="0"/>
              </a:spcAft>
              <a:buClr>
                <a:schemeClr val="dk1"/>
              </a:buClr>
              <a:buSzPts val="1600"/>
              <a:buChar char="●"/>
            </a:pPr>
            <a:r>
              <a:rPr lang="en"/>
              <a:t>They’re simple </a:t>
            </a:r>
            <a:endParaRPr/>
          </a:p>
          <a:p>
            <a:pPr indent="-330200" lvl="0" marL="457200" rtl="0" algn="l">
              <a:spcBef>
                <a:spcPts val="0"/>
              </a:spcBef>
              <a:spcAft>
                <a:spcPts val="0"/>
              </a:spcAft>
              <a:buClr>
                <a:schemeClr val="dk1"/>
              </a:buClr>
              <a:buSzPts val="1600"/>
              <a:buChar char="●"/>
            </a:pPr>
            <a:r>
              <a:rPr lang="en"/>
              <a:t>You can organize your ideas clearly</a:t>
            </a:r>
            <a:endParaRPr/>
          </a:p>
          <a:p>
            <a:pPr indent="-330200" lvl="0" marL="457200" rtl="0" algn="l">
              <a:spcBef>
                <a:spcPts val="0"/>
              </a:spcBef>
              <a:spcAft>
                <a:spcPts val="0"/>
              </a:spcAft>
              <a:buClr>
                <a:schemeClr val="dk1"/>
              </a:buClr>
              <a:buSzPts val="1600"/>
              <a:buChar char="●"/>
            </a:pPr>
            <a:r>
              <a:rPr lang="en"/>
              <a:t>You’ll never forget to buy milk!</a:t>
            </a:r>
            <a:endParaRPr/>
          </a:p>
          <a:p>
            <a:pPr indent="0" lvl="0" marL="0" rtl="0" algn="l">
              <a:spcBef>
                <a:spcPts val="1600"/>
              </a:spcBef>
              <a:spcAft>
                <a:spcPts val="0"/>
              </a:spcAft>
              <a:buNone/>
            </a:pPr>
            <a:r>
              <a:rPr lang="en"/>
              <a:t>And the most important thing: the audience won’t miss the point of your presentation</a:t>
            </a:r>
            <a:endParaRPr/>
          </a:p>
        </p:txBody>
      </p:sp>
      <p:sp>
        <p:nvSpPr>
          <p:cNvPr id="953" name="Google Shape;953;p49"/>
          <p:cNvSpPr txBox="1"/>
          <p:nvPr>
            <p:ph type="title"/>
          </p:nvPr>
        </p:nvSpPr>
        <p:spPr>
          <a:xfrm>
            <a:off x="1084636" y="684063"/>
            <a:ext cx="4242600" cy="10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slide title goes here!</a:t>
            </a:r>
            <a:endParaRPr/>
          </a:p>
        </p:txBody>
      </p:sp>
      <p:pic>
        <p:nvPicPr>
          <p:cNvPr id="954" name="Google Shape;954;p49"/>
          <p:cNvPicPr preferRelativeResize="0"/>
          <p:nvPr/>
        </p:nvPicPr>
        <p:blipFill>
          <a:blip r:embed="rId3">
            <a:alphaModFix/>
          </a:blip>
          <a:stretch>
            <a:fillRect/>
          </a:stretch>
        </p:blipFill>
        <p:spPr>
          <a:xfrm>
            <a:off x="0" y="0"/>
            <a:ext cx="6858000" cy="5143500"/>
          </a:xfrm>
          <a:prstGeom prst="rect">
            <a:avLst/>
          </a:prstGeom>
          <a:noFill/>
          <a:ln>
            <a:noFill/>
          </a:ln>
        </p:spPr>
      </p:pic>
      <p:sp>
        <p:nvSpPr>
          <p:cNvPr id="955" name="Google Shape;955;p49"/>
          <p:cNvSpPr txBox="1"/>
          <p:nvPr/>
        </p:nvSpPr>
        <p:spPr>
          <a:xfrm>
            <a:off x="7107375" y="356600"/>
            <a:ext cx="1818900" cy="4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Since there are so few observations while “banding” I only consider the other 4 categories for the investigation.</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50"/>
          <p:cNvSpPr txBox="1"/>
          <p:nvPr>
            <p:ph idx="1" type="body"/>
          </p:nvPr>
        </p:nvSpPr>
        <p:spPr>
          <a:xfrm>
            <a:off x="1084375" y="1897438"/>
            <a:ext cx="4242900" cy="25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know what helps you make your point clear?</a:t>
            </a:r>
            <a:endParaRPr/>
          </a:p>
          <a:p>
            <a:pPr indent="0" lvl="0" marL="0" rtl="0" algn="l">
              <a:spcBef>
                <a:spcPts val="0"/>
              </a:spcBef>
              <a:spcAft>
                <a:spcPts val="0"/>
              </a:spcAft>
              <a:buNone/>
            </a:pPr>
            <a:r>
              <a:rPr lang="en"/>
              <a:t>Lists like this one:</a:t>
            </a:r>
            <a:endParaRPr/>
          </a:p>
          <a:p>
            <a:pPr indent="-330200" lvl="0" marL="457200" rtl="0" algn="l">
              <a:spcBef>
                <a:spcPts val="1600"/>
              </a:spcBef>
              <a:spcAft>
                <a:spcPts val="0"/>
              </a:spcAft>
              <a:buClr>
                <a:schemeClr val="dk1"/>
              </a:buClr>
              <a:buSzPts val="1600"/>
              <a:buChar char="●"/>
            </a:pPr>
            <a:r>
              <a:rPr lang="en"/>
              <a:t>They’re simple </a:t>
            </a:r>
            <a:endParaRPr/>
          </a:p>
          <a:p>
            <a:pPr indent="-330200" lvl="0" marL="457200" rtl="0" algn="l">
              <a:spcBef>
                <a:spcPts val="0"/>
              </a:spcBef>
              <a:spcAft>
                <a:spcPts val="0"/>
              </a:spcAft>
              <a:buClr>
                <a:schemeClr val="dk1"/>
              </a:buClr>
              <a:buSzPts val="1600"/>
              <a:buChar char="●"/>
            </a:pPr>
            <a:r>
              <a:rPr lang="en"/>
              <a:t>You can organize your ideas clearly</a:t>
            </a:r>
            <a:endParaRPr/>
          </a:p>
          <a:p>
            <a:pPr indent="-330200" lvl="0" marL="457200" rtl="0" algn="l">
              <a:spcBef>
                <a:spcPts val="0"/>
              </a:spcBef>
              <a:spcAft>
                <a:spcPts val="0"/>
              </a:spcAft>
              <a:buClr>
                <a:schemeClr val="dk1"/>
              </a:buClr>
              <a:buSzPts val="1600"/>
              <a:buChar char="●"/>
            </a:pPr>
            <a:r>
              <a:rPr lang="en"/>
              <a:t>You’ll never forget to buy milk!</a:t>
            </a:r>
            <a:endParaRPr/>
          </a:p>
          <a:p>
            <a:pPr indent="0" lvl="0" marL="0" rtl="0" algn="l">
              <a:spcBef>
                <a:spcPts val="1600"/>
              </a:spcBef>
              <a:spcAft>
                <a:spcPts val="0"/>
              </a:spcAft>
              <a:buNone/>
            </a:pPr>
            <a:r>
              <a:rPr lang="en"/>
              <a:t>And the most important thing: the audience won’t miss the point of your presentation</a:t>
            </a:r>
            <a:endParaRPr/>
          </a:p>
        </p:txBody>
      </p:sp>
      <p:sp>
        <p:nvSpPr>
          <p:cNvPr id="961" name="Google Shape;961;p50"/>
          <p:cNvSpPr txBox="1"/>
          <p:nvPr>
            <p:ph type="title"/>
          </p:nvPr>
        </p:nvSpPr>
        <p:spPr>
          <a:xfrm>
            <a:off x="1084636" y="684063"/>
            <a:ext cx="4242600" cy="10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slide title goes here!</a:t>
            </a:r>
            <a:endParaRPr/>
          </a:p>
        </p:txBody>
      </p:sp>
      <p:sp>
        <p:nvSpPr>
          <p:cNvPr id="962" name="Google Shape;962;p50"/>
          <p:cNvSpPr txBox="1"/>
          <p:nvPr/>
        </p:nvSpPr>
        <p:spPr>
          <a:xfrm>
            <a:off x="7107375" y="356600"/>
            <a:ext cx="1818900" cy="4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Swarmplot of the most sighted birds for each protocol</a:t>
            </a:r>
            <a:r>
              <a:rPr lang="en">
                <a:latin typeface="Nunito"/>
                <a:ea typeface="Nunito"/>
                <a:cs typeface="Nunito"/>
                <a:sym typeface="Nunito"/>
              </a:rPr>
              <a: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bird types sighted by each protocol are largely consistent.</a:t>
            </a:r>
            <a:endParaRPr>
              <a:latin typeface="Nunito"/>
              <a:ea typeface="Nunito"/>
              <a:cs typeface="Nunito"/>
              <a:sym typeface="Nunito"/>
            </a:endParaRPr>
          </a:p>
        </p:txBody>
      </p:sp>
      <p:pic>
        <p:nvPicPr>
          <p:cNvPr id="963" name="Google Shape;963;p50"/>
          <p:cNvPicPr preferRelativeResize="0"/>
          <p:nvPr/>
        </p:nvPicPr>
        <p:blipFill>
          <a:blip r:embed="rId3">
            <a:alphaModFix/>
          </a:blip>
          <a:stretch>
            <a:fillRect/>
          </a:stretch>
        </p:blipFill>
        <p:spPr>
          <a:xfrm>
            <a:off x="0" y="0"/>
            <a:ext cx="6937824"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51"/>
          <p:cNvSpPr txBox="1"/>
          <p:nvPr>
            <p:ph type="title"/>
          </p:nvPr>
        </p:nvSpPr>
        <p:spPr>
          <a:xfrm>
            <a:off x="946425" y="1301850"/>
            <a:ext cx="7210800" cy="23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Question 4 : </a:t>
            </a:r>
            <a:r>
              <a:rPr lang="en" sz="2700"/>
              <a:t>Determine if there is a statistical dependency between birds observed and protocol type (the way they were observed). Which statistical test should we use?</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grpSp>
        <p:nvGrpSpPr>
          <p:cNvPr id="969" name="Google Shape;969;p51"/>
          <p:cNvGrpSpPr/>
          <p:nvPr/>
        </p:nvGrpSpPr>
        <p:grpSpPr>
          <a:xfrm>
            <a:off x="7560711" y="219799"/>
            <a:ext cx="1791472" cy="2556380"/>
            <a:chOff x="7560711" y="219799"/>
            <a:chExt cx="1791472" cy="2556380"/>
          </a:xfrm>
        </p:grpSpPr>
        <p:sp>
          <p:nvSpPr>
            <p:cNvPr id="970" name="Google Shape;970;p51"/>
            <p:cNvSpPr/>
            <p:nvPr/>
          </p:nvSpPr>
          <p:spPr>
            <a:xfrm flipH="1">
              <a:off x="7560711" y="231199"/>
              <a:ext cx="1788204" cy="2544980"/>
            </a:xfrm>
            <a:custGeom>
              <a:rect b="b" l="l" r="r" t="t"/>
              <a:pathLst>
                <a:path extrusionOk="0" h="17087" w="12006">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1"/>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1"/>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1"/>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1"/>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1"/>
            <p:cNvSpPr/>
            <p:nvPr/>
          </p:nvSpPr>
          <p:spPr>
            <a:xfrm flipH="1">
              <a:off x="8079917" y="382146"/>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1"/>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1"/>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1"/>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1"/>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1"/>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1"/>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1"/>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1"/>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1"/>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1"/>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1"/>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1"/>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1"/>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1"/>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1"/>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1"/>
            <p:cNvSpPr/>
            <p:nvPr/>
          </p:nvSpPr>
          <p:spPr>
            <a:xfrm flipH="1">
              <a:off x="7826268" y="563409"/>
              <a:ext cx="93834" cy="85344"/>
            </a:xfrm>
            <a:custGeom>
              <a:rect b="b" l="l" r="r" t="t"/>
              <a:pathLst>
                <a:path extrusionOk="0" h="573" w="63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1"/>
            <p:cNvSpPr/>
            <p:nvPr/>
          </p:nvSpPr>
          <p:spPr>
            <a:xfrm flipH="1">
              <a:off x="7735413" y="387359"/>
              <a:ext cx="186476" cy="348377"/>
            </a:xfrm>
            <a:custGeom>
              <a:rect b="b" l="l" r="r" t="t"/>
              <a:pathLst>
                <a:path extrusionOk="0" h="2339" w="1252">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p:nvPr/>
          </p:nvSpPr>
          <p:spPr>
            <a:xfrm flipH="1">
              <a:off x="8833268" y="2228288"/>
              <a:ext cx="499851" cy="520852"/>
            </a:xfrm>
            <a:custGeom>
              <a:rect b="b" l="l" r="r" t="t"/>
              <a:pathLst>
                <a:path extrusionOk="0" h="3497" w="3356">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1"/>
            <p:cNvSpPr/>
            <p:nvPr/>
          </p:nvSpPr>
          <p:spPr>
            <a:xfrm flipH="1">
              <a:off x="7794990" y="233055"/>
              <a:ext cx="1395740" cy="2507745"/>
            </a:xfrm>
            <a:custGeom>
              <a:rect b="b" l="l" r="r" t="t"/>
              <a:pathLst>
                <a:path extrusionOk="0" h="16837" w="9371">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1"/>
            <p:cNvSpPr/>
            <p:nvPr/>
          </p:nvSpPr>
          <p:spPr>
            <a:xfrm flipH="1">
              <a:off x="8509616" y="2376933"/>
              <a:ext cx="53172" cy="56896"/>
            </a:xfrm>
            <a:custGeom>
              <a:rect b="b" l="l" r="r" t="t"/>
              <a:pathLst>
                <a:path extrusionOk="0" h="382" w="357">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1"/>
            <p:cNvSpPr/>
            <p:nvPr/>
          </p:nvSpPr>
          <p:spPr>
            <a:xfrm flipH="1">
              <a:off x="8103598" y="1993555"/>
              <a:ext cx="520703" cy="530235"/>
            </a:xfrm>
            <a:custGeom>
              <a:rect b="b" l="l" r="r" t="t"/>
              <a:pathLst>
                <a:path extrusionOk="0" h="3560" w="3496">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flipH="1">
              <a:off x="8016467" y="2027663"/>
              <a:ext cx="302055" cy="269884"/>
            </a:xfrm>
            <a:custGeom>
              <a:rect b="b" l="l" r="r" t="t"/>
              <a:pathLst>
                <a:path extrusionOk="0" h="1812" w="2028">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flipH="1">
              <a:off x="7971040" y="2010534"/>
              <a:ext cx="35150" cy="65833"/>
            </a:xfrm>
            <a:custGeom>
              <a:rect b="b" l="l" r="r" t="t"/>
              <a:pathLst>
                <a:path extrusionOk="0" h="442" w="236">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flipH="1">
              <a:off x="7915186" y="1928169"/>
              <a:ext cx="147751" cy="175305"/>
            </a:xfrm>
            <a:custGeom>
              <a:rect b="b" l="l" r="r" t="t"/>
              <a:pathLst>
                <a:path extrusionOk="0" h="1177" w="992">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flipH="1">
              <a:off x="7880185" y="1963320"/>
              <a:ext cx="109920" cy="85195"/>
            </a:xfrm>
            <a:custGeom>
              <a:rect b="b" l="l" r="r" t="t"/>
              <a:pathLst>
                <a:path extrusionOk="0" h="572" w="738">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flipH="1">
              <a:off x="7829097" y="1900764"/>
              <a:ext cx="82514" cy="69258"/>
            </a:xfrm>
            <a:custGeom>
              <a:rect b="b" l="l" r="r" t="t"/>
              <a:pathLst>
                <a:path extrusionOk="0" h="465" w="554">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flipH="1">
              <a:off x="7778904" y="1870528"/>
              <a:ext cx="72982" cy="67620"/>
            </a:xfrm>
            <a:custGeom>
              <a:rect b="b" l="l" r="r" t="t"/>
              <a:pathLst>
                <a:path extrusionOk="0" h="454" w="49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flipH="1">
              <a:off x="7738243" y="1837314"/>
              <a:ext cx="274650" cy="94876"/>
            </a:xfrm>
            <a:custGeom>
              <a:rect b="b" l="l" r="r" t="t"/>
              <a:pathLst>
                <a:path extrusionOk="0" h="637" w="1844">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flipH="1">
              <a:off x="7723944" y="1831654"/>
              <a:ext cx="60769" cy="59875"/>
            </a:xfrm>
            <a:custGeom>
              <a:rect b="b" l="l" r="r" t="t"/>
              <a:pathLst>
                <a:path extrusionOk="0" h="402" w="408">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flipH="1">
              <a:off x="7593321" y="1694478"/>
              <a:ext cx="162943" cy="141197"/>
            </a:xfrm>
            <a:custGeom>
              <a:rect b="b" l="l" r="r" t="t"/>
              <a:pathLst>
                <a:path extrusionOk="0" h="948" w="1094">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1"/>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1"/>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flipH="1">
              <a:off x="7794990" y="232161"/>
              <a:ext cx="586982" cy="921060"/>
            </a:xfrm>
            <a:custGeom>
              <a:rect b="b" l="l" r="r" t="t"/>
              <a:pathLst>
                <a:path extrusionOk="0" h="6184" w="3941">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flipH="1">
              <a:off x="8048639" y="336719"/>
              <a:ext cx="329461" cy="170241"/>
            </a:xfrm>
            <a:custGeom>
              <a:rect b="b" l="l" r="r" t="t"/>
              <a:pathLst>
                <a:path extrusionOk="0" h="1143" w="2212">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flipH="1">
              <a:off x="8573065" y="797100"/>
              <a:ext cx="309651" cy="1558087"/>
            </a:xfrm>
            <a:custGeom>
              <a:rect b="b" l="l" r="r" t="t"/>
              <a:pathLst>
                <a:path extrusionOk="0" h="10461" w="2079">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flipH="1">
              <a:off x="8648728" y="2502789"/>
              <a:ext cx="143134" cy="103217"/>
            </a:xfrm>
            <a:custGeom>
              <a:rect b="b" l="l" r="r" t="t"/>
              <a:pathLst>
                <a:path extrusionOk="0" h="693" w="961">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1"/>
            <p:cNvSpPr/>
            <p:nvPr/>
          </p:nvSpPr>
          <p:spPr>
            <a:xfrm flipH="1">
              <a:off x="7836694" y="1367252"/>
              <a:ext cx="135389" cy="404230"/>
            </a:xfrm>
            <a:custGeom>
              <a:rect b="b" l="l" r="r" t="t"/>
              <a:pathLst>
                <a:path extrusionOk="0" h="2714" w="909">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1"/>
            <p:cNvSpPr/>
            <p:nvPr/>
          </p:nvSpPr>
          <p:spPr>
            <a:xfrm flipH="1">
              <a:off x="7965976" y="1710713"/>
              <a:ext cx="480786" cy="534406"/>
            </a:xfrm>
            <a:custGeom>
              <a:rect b="b" l="l" r="r" t="t"/>
              <a:pathLst>
                <a:path extrusionOk="0" h="3588" w="3228">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1"/>
            <p:cNvSpPr/>
            <p:nvPr/>
          </p:nvSpPr>
          <p:spPr>
            <a:xfrm flipH="1">
              <a:off x="8152452" y="2055515"/>
              <a:ext cx="885463" cy="564641"/>
            </a:xfrm>
            <a:custGeom>
              <a:rect b="b" l="l" r="r" t="t"/>
              <a:pathLst>
                <a:path extrusionOk="0" h="3791" w="5945">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1"/>
            <p:cNvSpPr/>
            <p:nvPr/>
          </p:nvSpPr>
          <p:spPr>
            <a:xfrm flipH="1">
              <a:off x="8604194" y="1358613"/>
              <a:ext cx="101430" cy="556300"/>
            </a:xfrm>
            <a:custGeom>
              <a:rect b="b" l="l" r="r" t="t"/>
              <a:pathLst>
                <a:path extrusionOk="0" h="3735" w="681">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1"/>
            <p:cNvSpPr/>
            <p:nvPr/>
          </p:nvSpPr>
          <p:spPr>
            <a:xfrm flipH="1">
              <a:off x="8664814" y="1666775"/>
              <a:ext cx="158177" cy="727286"/>
            </a:xfrm>
            <a:custGeom>
              <a:rect b="b" l="l" r="r" t="t"/>
              <a:pathLst>
                <a:path extrusionOk="0" h="4883" w="1062">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1"/>
            <p:cNvSpPr/>
            <p:nvPr/>
          </p:nvSpPr>
          <p:spPr>
            <a:xfrm flipH="1">
              <a:off x="8882717" y="2329867"/>
              <a:ext cx="469467" cy="424784"/>
            </a:xfrm>
            <a:custGeom>
              <a:rect b="b" l="l" r="r" t="t"/>
              <a:pathLst>
                <a:path extrusionOk="0" h="2852" w="3152">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1"/>
            <p:cNvSpPr/>
            <p:nvPr/>
          </p:nvSpPr>
          <p:spPr>
            <a:xfrm flipH="1">
              <a:off x="7743902" y="386316"/>
              <a:ext cx="116026" cy="286119"/>
            </a:xfrm>
            <a:custGeom>
              <a:rect b="b" l="l" r="r" t="t"/>
              <a:pathLst>
                <a:path extrusionOk="0" h="1921" w="779">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1"/>
            <p:cNvSpPr/>
            <p:nvPr/>
          </p:nvSpPr>
          <p:spPr>
            <a:xfrm flipH="1">
              <a:off x="8579619" y="960937"/>
              <a:ext cx="68365" cy="633899"/>
            </a:xfrm>
            <a:custGeom>
              <a:rect b="b" l="l" r="r" t="t"/>
              <a:pathLst>
                <a:path extrusionOk="0" h="4256" w="459">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1"/>
            <p:cNvSpPr/>
            <p:nvPr/>
          </p:nvSpPr>
          <p:spPr>
            <a:xfrm flipH="1">
              <a:off x="8761329" y="1651434"/>
              <a:ext cx="109920" cy="489127"/>
            </a:xfrm>
            <a:custGeom>
              <a:rect b="b" l="l" r="r" t="t"/>
              <a:pathLst>
                <a:path extrusionOk="0" h="3284" w="738">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1"/>
            <p:cNvSpPr/>
            <p:nvPr/>
          </p:nvSpPr>
          <p:spPr>
            <a:xfrm flipH="1">
              <a:off x="8718731" y="1437999"/>
              <a:ext cx="65535" cy="131367"/>
            </a:xfrm>
            <a:custGeom>
              <a:rect b="b" l="l" r="r" t="t"/>
              <a:pathLst>
                <a:path extrusionOk="0" h="882" w="44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1"/>
            <p:cNvSpPr/>
            <p:nvPr/>
          </p:nvSpPr>
          <p:spPr>
            <a:xfrm flipH="1">
              <a:off x="8715007" y="1154711"/>
              <a:ext cx="116473" cy="333929"/>
            </a:xfrm>
            <a:custGeom>
              <a:rect b="b" l="l" r="r" t="t"/>
              <a:pathLst>
                <a:path extrusionOk="0" h="2242" w="782">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1"/>
            <p:cNvSpPr/>
            <p:nvPr/>
          </p:nvSpPr>
          <p:spPr>
            <a:xfrm flipH="1">
              <a:off x="7961507" y="1130135"/>
              <a:ext cx="22937" cy="78940"/>
            </a:xfrm>
            <a:custGeom>
              <a:rect b="b" l="l" r="r" t="t"/>
              <a:pathLst>
                <a:path extrusionOk="0" h="530" w="154">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1"/>
            <p:cNvSpPr/>
            <p:nvPr/>
          </p:nvSpPr>
          <p:spPr>
            <a:xfrm flipH="1">
              <a:off x="7991892" y="1163201"/>
              <a:ext cx="8639" cy="36491"/>
            </a:xfrm>
            <a:custGeom>
              <a:rect b="b" l="l" r="r" t="t"/>
              <a:pathLst>
                <a:path extrusionOk="0" h="245" w="58">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1"/>
            <p:cNvSpPr/>
            <p:nvPr/>
          </p:nvSpPr>
          <p:spPr>
            <a:xfrm flipH="1">
              <a:off x="7952124" y="1227842"/>
              <a:ext cx="11469" cy="46768"/>
            </a:xfrm>
            <a:custGeom>
              <a:rect b="b" l="l" r="r" t="t"/>
              <a:pathLst>
                <a:path extrusionOk="0" h="314" w="77">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1"/>
            <p:cNvSpPr/>
            <p:nvPr/>
          </p:nvSpPr>
          <p:spPr>
            <a:xfrm flipH="1">
              <a:off x="7920846" y="1210415"/>
              <a:ext cx="8639" cy="40959"/>
            </a:xfrm>
            <a:custGeom>
              <a:rect b="b" l="l" r="r" t="t"/>
              <a:pathLst>
                <a:path extrusionOk="0" h="275" w="58">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1"/>
            <p:cNvSpPr/>
            <p:nvPr/>
          </p:nvSpPr>
          <p:spPr>
            <a:xfrm flipH="1">
              <a:off x="7931272" y="1084857"/>
              <a:ext cx="12511" cy="37385"/>
            </a:xfrm>
            <a:custGeom>
              <a:rect b="b" l="l" r="r" t="t"/>
              <a:pathLst>
                <a:path extrusionOk="0" h="251" w="84">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1"/>
            <p:cNvSpPr/>
            <p:nvPr/>
          </p:nvSpPr>
          <p:spPr>
            <a:xfrm flipH="1">
              <a:off x="7994722" y="1253311"/>
              <a:ext cx="8639" cy="35150"/>
            </a:xfrm>
            <a:custGeom>
              <a:rect b="b" l="l" r="r" t="t"/>
              <a:pathLst>
                <a:path extrusionOk="0" h="236" w="58">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1"/>
            <p:cNvSpPr/>
            <p:nvPr/>
          </p:nvSpPr>
          <p:spPr>
            <a:xfrm flipH="1">
              <a:off x="7964337" y="1350570"/>
              <a:ext cx="17277" cy="24427"/>
            </a:xfrm>
            <a:custGeom>
              <a:rect b="b" l="l" r="r" t="t"/>
              <a:pathLst>
                <a:path extrusionOk="0" h="164" w="116">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1"/>
            <p:cNvSpPr/>
            <p:nvPr/>
          </p:nvSpPr>
          <p:spPr>
            <a:xfrm flipH="1">
              <a:off x="8017361" y="1439340"/>
              <a:ext cx="14447" cy="49300"/>
            </a:xfrm>
            <a:custGeom>
              <a:rect b="b" l="l" r="r" t="t"/>
              <a:pathLst>
                <a:path extrusionOk="0" h="331" w="97">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1"/>
            <p:cNvSpPr/>
            <p:nvPr/>
          </p:nvSpPr>
          <p:spPr>
            <a:xfrm flipH="1">
              <a:off x="8034936" y="1366656"/>
              <a:ext cx="10128" cy="45725"/>
            </a:xfrm>
            <a:custGeom>
              <a:rect b="b" l="l" r="r" t="t"/>
              <a:pathLst>
                <a:path extrusionOk="0" h="307" w="68">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1"/>
            <p:cNvSpPr/>
            <p:nvPr/>
          </p:nvSpPr>
          <p:spPr>
            <a:xfrm flipH="1">
              <a:off x="8009765" y="1094985"/>
              <a:ext cx="17277" cy="44385"/>
            </a:xfrm>
            <a:custGeom>
              <a:rect b="b" l="l" r="r" t="t"/>
              <a:pathLst>
                <a:path extrusionOk="0" h="298" w="116">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p:cNvSpPr/>
            <p:nvPr/>
          </p:nvSpPr>
          <p:spPr>
            <a:xfrm flipH="1">
              <a:off x="8031659" y="961830"/>
              <a:ext cx="10575" cy="22937"/>
            </a:xfrm>
            <a:custGeom>
              <a:rect b="b" l="l" r="r" t="t"/>
              <a:pathLst>
                <a:path extrusionOk="0" h="154" w="71">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p:cNvSpPr/>
            <p:nvPr/>
          </p:nvSpPr>
          <p:spPr>
            <a:xfrm flipH="1">
              <a:off x="7916080" y="1333442"/>
              <a:ext cx="13107" cy="44981"/>
            </a:xfrm>
            <a:custGeom>
              <a:rect b="b" l="l" r="r" t="t"/>
              <a:pathLst>
                <a:path extrusionOk="0" h="302" w="88">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1"/>
            <p:cNvSpPr/>
            <p:nvPr/>
          </p:nvSpPr>
          <p:spPr>
            <a:xfrm flipH="1">
              <a:off x="7940804" y="1417148"/>
              <a:ext cx="7596" cy="40363"/>
            </a:xfrm>
            <a:custGeom>
              <a:rect b="b" l="l" r="r" t="t"/>
              <a:pathLst>
                <a:path extrusionOk="0" h="271" w="51">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1"/>
            <p:cNvSpPr/>
            <p:nvPr/>
          </p:nvSpPr>
          <p:spPr>
            <a:xfrm flipH="1">
              <a:off x="8027787" y="1662754"/>
              <a:ext cx="42598" cy="80131"/>
            </a:xfrm>
            <a:custGeom>
              <a:rect b="b" l="l" r="r" t="t"/>
              <a:pathLst>
                <a:path extrusionOk="0" h="538" w="286">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1"/>
            <p:cNvSpPr/>
            <p:nvPr/>
          </p:nvSpPr>
          <p:spPr>
            <a:xfrm flipH="1">
              <a:off x="8040149" y="1622688"/>
              <a:ext cx="21895" cy="33959"/>
            </a:xfrm>
            <a:custGeom>
              <a:rect b="b" l="l" r="r" t="t"/>
              <a:pathLst>
                <a:path extrusionOk="0" h="228" w="147">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1"/>
            <p:cNvSpPr/>
            <p:nvPr/>
          </p:nvSpPr>
          <p:spPr>
            <a:xfrm flipH="1">
              <a:off x="8008871" y="1557749"/>
              <a:ext cx="13405" cy="42002"/>
            </a:xfrm>
            <a:custGeom>
              <a:rect b="b" l="l" r="r" t="t"/>
              <a:pathLst>
                <a:path extrusionOk="0" h="282" w="9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flipH="1">
              <a:off x="7983402" y="860847"/>
              <a:ext cx="24724" cy="62109"/>
            </a:xfrm>
            <a:custGeom>
              <a:rect b="b" l="l" r="r" t="t"/>
              <a:pathLst>
                <a:path extrusionOk="0" h="417" w="166">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1"/>
            <p:cNvSpPr/>
            <p:nvPr/>
          </p:nvSpPr>
          <p:spPr>
            <a:xfrm flipH="1">
              <a:off x="8039106" y="825548"/>
              <a:ext cx="16384" cy="23533"/>
            </a:xfrm>
            <a:custGeom>
              <a:rect b="b" l="l" r="r" t="t"/>
              <a:pathLst>
                <a:path extrusionOk="0" h="158" w="11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1"/>
            <p:cNvSpPr/>
            <p:nvPr/>
          </p:nvSpPr>
          <p:spPr>
            <a:xfrm flipH="1">
              <a:off x="8126238" y="409998"/>
              <a:ext cx="45576" cy="44683"/>
            </a:xfrm>
            <a:custGeom>
              <a:rect b="b" l="l" r="r" t="t"/>
              <a:pathLst>
                <a:path extrusionOk="0" h="300" w="306">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1"/>
            <p:cNvSpPr/>
            <p:nvPr/>
          </p:nvSpPr>
          <p:spPr>
            <a:xfrm flipH="1">
              <a:off x="7832821" y="1897040"/>
              <a:ext cx="78344" cy="64045"/>
            </a:xfrm>
            <a:custGeom>
              <a:rect b="b" l="l" r="r" t="t"/>
              <a:pathLst>
                <a:path extrusionOk="0" h="430" w="526">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1"/>
            <p:cNvSpPr/>
            <p:nvPr/>
          </p:nvSpPr>
          <p:spPr>
            <a:xfrm flipH="1">
              <a:off x="7582002" y="1689563"/>
              <a:ext cx="172773" cy="138219"/>
            </a:xfrm>
            <a:custGeom>
              <a:rect b="b" l="l" r="r" t="t"/>
              <a:pathLst>
                <a:path extrusionOk="0" h="928" w="116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1"/>
            <p:cNvSpPr/>
            <p:nvPr/>
          </p:nvSpPr>
          <p:spPr>
            <a:xfrm flipH="1">
              <a:off x="8004701" y="2025280"/>
              <a:ext cx="241585" cy="190944"/>
            </a:xfrm>
            <a:custGeom>
              <a:rect b="b" l="l" r="r" t="t"/>
              <a:pathLst>
                <a:path extrusionOk="0" h="1282" w="1622">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1"/>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1"/>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1"/>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flipH="1">
              <a:off x="8077004" y="384821"/>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1"/>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1"/>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1"/>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1"/>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flipH="1">
              <a:off x="7562192" y="219799"/>
              <a:ext cx="1785225" cy="2544980"/>
            </a:xfrm>
            <a:custGeom>
              <a:rect b="b" l="l" r="r" t="t"/>
              <a:pathLst>
                <a:path extrusionOk="0" h="17087" w="11986">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1"/>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1"/>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1"/>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1"/>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1"/>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1"/>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1"/>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1"/>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1"/>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1"/>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1"/>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1"/>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2"/>
          <p:cNvSpPr txBox="1"/>
          <p:nvPr>
            <p:ph type="title"/>
          </p:nvPr>
        </p:nvSpPr>
        <p:spPr>
          <a:xfrm>
            <a:off x="833450" y="659750"/>
            <a:ext cx="7082400" cy="22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Null Hypothesis (H0): The two categorical variables are independent.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2700"/>
              <a:t>Alternative Hypothesis (Ha): The two categorical variables are dependent.</a:t>
            </a:r>
            <a:endParaRPr sz="2700"/>
          </a:p>
          <a:p>
            <a:pPr indent="0" lvl="0" marL="0" rtl="0" algn="l">
              <a:spcBef>
                <a:spcPts val="0"/>
              </a:spcBef>
              <a:spcAft>
                <a:spcPts val="0"/>
              </a:spcAft>
              <a:buNone/>
            </a:pPr>
            <a:r>
              <a:t/>
            </a:r>
            <a:endParaRPr sz="2700"/>
          </a:p>
        </p:txBody>
      </p:sp>
      <p:grpSp>
        <p:nvGrpSpPr>
          <p:cNvPr id="1109" name="Google Shape;1109;p52"/>
          <p:cNvGrpSpPr/>
          <p:nvPr/>
        </p:nvGrpSpPr>
        <p:grpSpPr>
          <a:xfrm>
            <a:off x="7560711" y="219799"/>
            <a:ext cx="1791472" cy="2556380"/>
            <a:chOff x="7560711" y="219799"/>
            <a:chExt cx="1791472" cy="2556380"/>
          </a:xfrm>
        </p:grpSpPr>
        <p:sp>
          <p:nvSpPr>
            <p:cNvPr id="1110" name="Google Shape;1110;p52"/>
            <p:cNvSpPr/>
            <p:nvPr/>
          </p:nvSpPr>
          <p:spPr>
            <a:xfrm flipH="1">
              <a:off x="7560711" y="231199"/>
              <a:ext cx="1788204" cy="2544980"/>
            </a:xfrm>
            <a:custGeom>
              <a:rect b="b" l="l" r="r" t="t"/>
              <a:pathLst>
                <a:path extrusionOk="0" h="17087" w="12006">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flipH="1">
              <a:off x="8079917" y="382146"/>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2"/>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2"/>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2"/>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2"/>
            <p:cNvSpPr/>
            <p:nvPr/>
          </p:nvSpPr>
          <p:spPr>
            <a:xfrm flipH="1">
              <a:off x="7826268" y="563409"/>
              <a:ext cx="93834" cy="85344"/>
            </a:xfrm>
            <a:custGeom>
              <a:rect b="b" l="l" r="r" t="t"/>
              <a:pathLst>
                <a:path extrusionOk="0" h="573" w="63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flipH="1">
              <a:off x="7735413" y="387359"/>
              <a:ext cx="186476" cy="348377"/>
            </a:xfrm>
            <a:custGeom>
              <a:rect b="b" l="l" r="r" t="t"/>
              <a:pathLst>
                <a:path extrusionOk="0" h="2339" w="1252">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flipH="1">
              <a:off x="8833268" y="2228288"/>
              <a:ext cx="499851" cy="520852"/>
            </a:xfrm>
            <a:custGeom>
              <a:rect b="b" l="l" r="r" t="t"/>
              <a:pathLst>
                <a:path extrusionOk="0" h="3497" w="3356">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flipH="1">
              <a:off x="7794990" y="233055"/>
              <a:ext cx="1395740" cy="2507745"/>
            </a:xfrm>
            <a:custGeom>
              <a:rect b="b" l="l" r="r" t="t"/>
              <a:pathLst>
                <a:path extrusionOk="0" h="16837" w="9371">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2"/>
            <p:cNvSpPr/>
            <p:nvPr/>
          </p:nvSpPr>
          <p:spPr>
            <a:xfrm flipH="1">
              <a:off x="8509616" y="2376933"/>
              <a:ext cx="53172" cy="56896"/>
            </a:xfrm>
            <a:custGeom>
              <a:rect b="b" l="l" r="r" t="t"/>
              <a:pathLst>
                <a:path extrusionOk="0" h="382" w="357">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flipH="1">
              <a:off x="8103598" y="1993555"/>
              <a:ext cx="520703" cy="530235"/>
            </a:xfrm>
            <a:custGeom>
              <a:rect b="b" l="l" r="r" t="t"/>
              <a:pathLst>
                <a:path extrusionOk="0" h="3560" w="3496">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2"/>
            <p:cNvSpPr/>
            <p:nvPr/>
          </p:nvSpPr>
          <p:spPr>
            <a:xfrm flipH="1">
              <a:off x="8016467" y="2027663"/>
              <a:ext cx="302055" cy="269884"/>
            </a:xfrm>
            <a:custGeom>
              <a:rect b="b" l="l" r="r" t="t"/>
              <a:pathLst>
                <a:path extrusionOk="0" h="1812" w="2028">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flipH="1">
              <a:off x="7971040" y="2010534"/>
              <a:ext cx="35150" cy="65833"/>
            </a:xfrm>
            <a:custGeom>
              <a:rect b="b" l="l" r="r" t="t"/>
              <a:pathLst>
                <a:path extrusionOk="0" h="442" w="236">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flipH="1">
              <a:off x="7915186" y="1928169"/>
              <a:ext cx="147751" cy="175305"/>
            </a:xfrm>
            <a:custGeom>
              <a:rect b="b" l="l" r="r" t="t"/>
              <a:pathLst>
                <a:path extrusionOk="0" h="1177" w="992">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flipH="1">
              <a:off x="7880185" y="1963320"/>
              <a:ext cx="109920" cy="85195"/>
            </a:xfrm>
            <a:custGeom>
              <a:rect b="b" l="l" r="r" t="t"/>
              <a:pathLst>
                <a:path extrusionOk="0" h="572" w="738">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flipH="1">
              <a:off x="7829097" y="1900764"/>
              <a:ext cx="82514" cy="69258"/>
            </a:xfrm>
            <a:custGeom>
              <a:rect b="b" l="l" r="r" t="t"/>
              <a:pathLst>
                <a:path extrusionOk="0" h="465" w="554">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flipH="1">
              <a:off x="7778904" y="1870528"/>
              <a:ext cx="72982" cy="67620"/>
            </a:xfrm>
            <a:custGeom>
              <a:rect b="b" l="l" r="r" t="t"/>
              <a:pathLst>
                <a:path extrusionOk="0" h="454" w="49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flipH="1">
              <a:off x="7738243" y="1837314"/>
              <a:ext cx="274650" cy="94876"/>
            </a:xfrm>
            <a:custGeom>
              <a:rect b="b" l="l" r="r" t="t"/>
              <a:pathLst>
                <a:path extrusionOk="0" h="637" w="1844">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flipH="1">
              <a:off x="7723944" y="1831654"/>
              <a:ext cx="60769" cy="59875"/>
            </a:xfrm>
            <a:custGeom>
              <a:rect b="b" l="l" r="r" t="t"/>
              <a:pathLst>
                <a:path extrusionOk="0" h="402" w="408">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flipH="1">
              <a:off x="7593321" y="1694478"/>
              <a:ext cx="162943" cy="141197"/>
            </a:xfrm>
            <a:custGeom>
              <a:rect b="b" l="l" r="r" t="t"/>
              <a:pathLst>
                <a:path extrusionOk="0" h="948" w="1094">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2"/>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2"/>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2"/>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2"/>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2"/>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2"/>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2"/>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2"/>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2"/>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2"/>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2"/>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2"/>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flipH="1">
              <a:off x="7794990" y="232161"/>
              <a:ext cx="586982" cy="921060"/>
            </a:xfrm>
            <a:custGeom>
              <a:rect b="b" l="l" r="r" t="t"/>
              <a:pathLst>
                <a:path extrusionOk="0" h="6184" w="3941">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flipH="1">
              <a:off x="8048639" y="336719"/>
              <a:ext cx="329461" cy="170241"/>
            </a:xfrm>
            <a:custGeom>
              <a:rect b="b" l="l" r="r" t="t"/>
              <a:pathLst>
                <a:path extrusionOk="0" h="1143" w="2212">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2"/>
            <p:cNvSpPr/>
            <p:nvPr/>
          </p:nvSpPr>
          <p:spPr>
            <a:xfrm flipH="1">
              <a:off x="8573065" y="797100"/>
              <a:ext cx="309651" cy="1558087"/>
            </a:xfrm>
            <a:custGeom>
              <a:rect b="b" l="l" r="r" t="t"/>
              <a:pathLst>
                <a:path extrusionOk="0" h="10461" w="2079">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2"/>
            <p:cNvSpPr/>
            <p:nvPr/>
          </p:nvSpPr>
          <p:spPr>
            <a:xfrm flipH="1">
              <a:off x="8648728" y="2502789"/>
              <a:ext cx="143134" cy="103217"/>
            </a:xfrm>
            <a:custGeom>
              <a:rect b="b" l="l" r="r" t="t"/>
              <a:pathLst>
                <a:path extrusionOk="0" h="693" w="961">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2"/>
            <p:cNvSpPr/>
            <p:nvPr/>
          </p:nvSpPr>
          <p:spPr>
            <a:xfrm flipH="1">
              <a:off x="7836694" y="1367252"/>
              <a:ext cx="135389" cy="404230"/>
            </a:xfrm>
            <a:custGeom>
              <a:rect b="b" l="l" r="r" t="t"/>
              <a:pathLst>
                <a:path extrusionOk="0" h="2714" w="909">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flipH="1">
              <a:off x="7965976" y="1710713"/>
              <a:ext cx="480786" cy="534406"/>
            </a:xfrm>
            <a:custGeom>
              <a:rect b="b" l="l" r="r" t="t"/>
              <a:pathLst>
                <a:path extrusionOk="0" h="3588" w="3228">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2"/>
            <p:cNvSpPr/>
            <p:nvPr/>
          </p:nvSpPr>
          <p:spPr>
            <a:xfrm flipH="1">
              <a:off x="8152452" y="2055515"/>
              <a:ext cx="885463" cy="564641"/>
            </a:xfrm>
            <a:custGeom>
              <a:rect b="b" l="l" r="r" t="t"/>
              <a:pathLst>
                <a:path extrusionOk="0" h="3791" w="5945">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2"/>
            <p:cNvSpPr/>
            <p:nvPr/>
          </p:nvSpPr>
          <p:spPr>
            <a:xfrm flipH="1">
              <a:off x="8604194" y="1358613"/>
              <a:ext cx="101430" cy="556300"/>
            </a:xfrm>
            <a:custGeom>
              <a:rect b="b" l="l" r="r" t="t"/>
              <a:pathLst>
                <a:path extrusionOk="0" h="3735" w="681">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2"/>
            <p:cNvSpPr/>
            <p:nvPr/>
          </p:nvSpPr>
          <p:spPr>
            <a:xfrm flipH="1">
              <a:off x="8664814" y="1666775"/>
              <a:ext cx="158177" cy="727286"/>
            </a:xfrm>
            <a:custGeom>
              <a:rect b="b" l="l" r="r" t="t"/>
              <a:pathLst>
                <a:path extrusionOk="0" h="4883" w="1062">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2"/>
            <p:cNvSpPr/>
            <p:nvPr/>
          </p:nvSpPr>
          <p:spPr>
            <a:xfrm flipH="1">
              <a:off x="8882717" y="2329867"/>
              <a:ext cx="469467" cy="424784"/>
            </a:xfrm>
            <a:custGeom>
              <a:rect b="b" l="l" r="r" t="t"/>
              <a:pathLst>
                <a:path extrusionOk="0" h="2852" w="3152">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p:cNvSpPr/>
            <p:nvPr/>
          </p:nvSpPr>
          <p:spPr>
            <a:xfrm flipH="1">
              <a:off x="7743902" y="386316"/>
              <a:ext cx="116026" cy="286119"/>
            </a:xfrm>
            <a:custGeom>
              <a:rect b="b" l="l" r="r" t="t"/>
              <a:pathLst>
                <a:path extrusionOk="0" h="1921" w="779">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2"/>
            <p:cNvSpPr/>
            <p:nvPr/>
          </p:nvSpPr>
          <p:spPr>
            <a:xfrm flipH="1">
              <a:off x="8579619" y="960937"/>
              <a:ext cx="68365" cy="633899"/>
            </a:xfrm>
            <a:custGeom>
              <a:rect b="b" l="l" r="r" t="t"/>
              <a:pathLst>
                <a:path extrusionOk="0" h="4256" w="459">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2"/>
            <p:cNvSpPr/>
            <p:nvPr/>
          </p:nvSpPr>
          <p:spPr>
            <a:xfrm flipH="1">
              <a:off x="8761329" y="1651434"/>
              <a:ext cx="109920" cy="489127"/>
            </a:xfrm>
            <a:custGeom>
              <a:rect b="b" l="l" r="r" t="t"/>
              <a:pathLst>
                <a:path extrusionOk="0" h="3284" w="738">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2"/>
            <p:cNvSpPr/>
            <p:nvPr/>
          </p:nvSpPr>
          <p:spPr>
            <a:xfrm flipH="1">
              <a:off x="8718731" y="1437999"/>
              <a:ext cx="65535" cy="131367"/>
            </a:xfrm>
            <a:custGeom>
              <a:rect b="b" l="l" r="r" t="t"/>
              <a:pathLst>
                <a:path extrusionOk="0" h="882" w="44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2"/>
            <p:cNvSpPr/>
            <p:nvPr/>
          </p:nvSpPr>
          <p:spPr>
            <a:xfrm flipH="1">
              <a:off x="8715007" y="1154711"/>
              <a:ext cx="116473" cy="333929"/>
            </a:xfrm>
            <a:custGeom>
              <a:rect b="b" l="l" r="r" t="t"/>
              <a:pathLst>
                <a:path extrusionOk="0" h="2242" w="782">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2"/>
            <p:cNvSpPr/>
            <p:nvPr/>
          </p:nvSpPr>
          <p:spPr>
            <a:xfrm flipH="1">
              <a:off x="7961507" y="1130135"/>
              <a:ext cx="22937" cy="78940"/>
            </a:xfrm>
            <a:custGeom>
              <a:rect b="b" l="l" r="r" t="t"/>
              <a:pathLst>
                <a:path extrusionOk="0" h="530" w="154">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2"/>
            <p:cNvSpPr/>
            <p:nvPr/>
          </p:nvSpPr>
          <p:spPr>
            <a:xfrm flipH="1">
              <a:off x="7991892" y="1163201"/>
              <a:ext cx="8639" cy="36491"/>
            </a:xfrm>
            <a:custGeom>
              <a:rect b="b" l="l" r="r" t="t"/>
              <a:pathLst>
                <a:path extrusionOk="0" h="245" w="58">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2"/>
            <p:cNvSpPr/>
            <p:nvPr/>
          </p:nvSpPr>
          <p:spPr>
            <a:xfrm flipH="1">
              <a:off x="7952124" y="1227842"/>
              <a:ext cx="11469" cy="46768"/>
            </a:xfrm>
            <a:custGeom>
              <a:rect b="b" l="l" r="r" t="t"/>
              <a:pathLst>
                <a:path extrusionOk="0" h="314" w="77">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2"/>
            <p:cNvSpPr/>
            <p:nvPr/>
          </p:nvSpPr>
          <p:spPr>
            <a:xfrm flipH="1">
              <a:off x="7920846" y="1210415"/>
              <a:ext cx="8639" cy="40959"/>
            </a:xfrm>
            <a:custGeom>
              <a:rect b="b" l="l" r="r" t="t"/>
              <a:pathLst>
                <a:path extrusionOk="0" h="275" w="58">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2"/>
            <p:cNvSpPr/>
            <p:nvPr/>
          </p:nvSpPr>
          <p:spPr>
            <a:xfrm flipH="1">
              <a:off x="7931272" y="1084857"/>
              <a:ext cx="12511" cy="37385"/>
            </a:xfrm>
            <a:custGeom>
              <a:rect b="b" l="l" r="r" t="t"/>
              <a:pathLst>
                <a:path extrusionOk="0" h="251" w="84">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p:nvPr/>
          </p:nvSpPr>
          <p:spPr>
            <a:xfrm flipH="1">
              <a:off x="7994722" y="1253311"/>
              <a:ext cx="8639" cy="35150"/>
            </a:xfrm>
            <a:custGeom>
              <a:rect b="b" l="l" r="r" t="t"/>
              <a:pathLst>
                <a:path extrusionOk="0" h="236" w="58">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2"/>
            <p:cNvSpPr/>
            <p:nvPr/>
          </p:nvSpPr>
          <p:spPr>
            <a:xfrm flipH="1">
              <a:off x="7964337" y="1350570"/>
              <a:ext cx="17277" cy="24427"/>
            </a:xfrm>
            <a:custGeom>
              <a:rect b="b" l="l" r="r" t="t"/>
              <a:pathLst>
                <a:path extrusionOk="0" h="164" w="116">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2"/>
            <p:cNvSpPr/>
            <p:nvPr/>
          </p:nvSpPr>
          <p:spPr>
            <a:xfrm flipH="1">
              <a:off x="8017361" y="1439340"/>
              <a:ext cx="14447" cy="49300"/>
            </a:xfrm>
            <a:custGeom>
              <a:rect b="b" l="l" r="r" t="t"/>
              <a:pathLst>
                <a:path extrusionOk="0" h="331" w="97">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flipH="1">
              <a:off x="8034936" y="1366656"/>
              <a:ext cx="10128" cy="45725"/>
            </a:xfrm>
            <a:custGeom>
              <a:rect b="b" l="l" r="r" t="t"/>
              <a:pathLst>
                <a:path extrusionOk="0" h="307" w="68">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2"/>
            <p:cNvSpPr/>
            <p:nvPr/>
          </p:nvSpPr>
          <p:spPr>
            <a:xfrm flipH="1">
              <a:off x="8009765" y="1094985"/>
              <a:ext cx="17277" cy="44385"/>
            </a:xfrm>
            <a:custGeom>
              <a:rect b="b" l="l" r="r" t="t"/>
              <a:pathLst>
                <a:path extrusionOk="0" h="298" w="116">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2"/>
            <p:cNvSpPr/>
            <p:nvPr/>
          </p:nvSpPr>
          <p:spPr>
            <a:xfrm flipH="1">
              <a:off x="8031659" y="961830"/>
              <a:ext cx="10575" cy="22937"/>
            </a:xfrm>
            <a:custGeom>
              <a:rect b="b" l="l" r="r" t="t"/>
              <a:pathLst>
                <a:path extrusionOk="0" h="154" w="71">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2"/>
            <p:cNvSpPr/>
            <p:nvPr/>
          </p:nvSpPr>
          <p:spPr>
            <a:xfrm flipH="1">
              <a:off x="7916080" y="1333442"/>
              <a:ext cx="13107" cy="44981"/>
            </a:xfrm>
            <a:custGeom>
              <a:rect b="b" l="l" r="r" t="t"/>
              <a:pathLst>
                <a:path extrusionOk="0" h="302" w="88">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2"/>
            <p:cNvSpPr/>
            <p:nvPr/>
          </p:nvSpPr>
          <p:spPr>
            <a:xfrm flipH="1">
              <a:off x="7940804" y="1417148"/>
              <a:ext cx="7596" cy="40363"/>
            </a:xfrm>
            <a:custGeom>
              <a:rect b="b" l="l" r="r" t="t"/>
              <a:pathLst>
                <a:path extrusionOk="0" h="271" w="51">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2"/>
            <p:cNvSpPr/>
            <p:nvPr/>
          </p:nvSpPr>
          <p:spPr>
            <a:xfrm flipH="1">
              <a:off x="8027787" y="1662754"/>
              <a:ext cx="42598" cy="80131"/>
            </a:xfrm>
            <a:custGeom>
              <a:rect b="b" l="l" r="r" t="t"/>
              <a:pathLst>
                <a:path extrusionOk="0" h="538" w="286">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2"/>
            <p:cNvSpPr/>
            <p:nvPr/>
          </p:nvSpPr>
          <p:spPr>
            <a:xfrm flipH="1">
              <a:off x="8040149" y="1622688"/>
              <a:ext cx="21895" cy="33959"/>
            </a:xfrm>
            <a:custGeom>
              <a:rect b="b" l="l" r="r" t="t"/>
              <a:pathLst>
                <a:path extrusionOk="0" h="228" w="147">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2"/>
            <p:cNvSpPr/>
            <p:nvPr/>
          </p:nvSpPr>
          <p:spPr>
            <a:xfrm flipH="1">
              <a:off x="8008871" y="1557749"/>
              <a:ext cx="13405" cy="42002"/>
            </a:xfrm>
            <a:custGeom>
              <a:rect b="b" l="l" r="r" t="t"/>
              <a:pathLst>
                <a:path extrusionOk="0" h="282" w="9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2"/>
            <p:cNvSpPr/>
            <p:nvPr/>
          </p:nvSpPr>
          <p:spPr>
            <a:xfrm flipH="1">
              <a:off x="7983402" y="860847"/>
              <a:ext cx="24724" cy="62109"/>
            </a:xfrm>
            <a:custGeom>
              <a:rect b="b" l="l" r="r" t="t"/>
              <a:pathLst>
                <a:path extrusionOk="0" h="417" w="166">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2"/>
            <p:cNvSpPr/>
            <p:nvPr/>
          </p:nvSpPr>
          <p:spPr>
            <a:xfrm flipH="1">
              <a:off x="8039106" y="825548"/>
              <a:ext cx="16384" cy="23533"/>
            </a:xfrm>
            <a:custGeom>
              <a:rect b="b" l="l" r="r" t="t"/>
              <a:pathLst>
                <a:path extrusionOk="0" h="158" w="11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2"/>
            <p:cNvSpPr/>
            <p:nvPr/>
          </p:nvSpPr>
          <p:spPr>
            <a:xfrm flipH="1">
              <a:off x="8126238" y="409998"/>
              <a:ext cx="45576" cy="44683"/>
            </a:xfrm>
            <a:custGeom>
              <a:rect b="b" l="l" r="r" t="t"/>
              <a:pathLst>
                <a:path extrusionOk="0" h="300" w="306">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2"/>
            <p:cNvSpPr/>
            <p:nvPr/>
          </p:nvSpPr>
          <p:spPr>
            <a:xfrm flipH="1">
              <a:off x="7832821" y="1897040"/>
              <a:ext cx="78344" cy="64045"/>
            </a:xfrm>
            <a:custGeom>
              <a:rect b="b" l="l" r="r" t="t"/>
              <a:pathLst>
                <a:path extrusionOk="0" h="430" w="526">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2"/>
            <p:cNvSpPr/>
            <p:nvPr/>
          </p:nvSpPr>
          <p:spPr>
            <a:xfrm flipH="1">
              <a:off x="7582002" y="1689563"/>
              <a:ext cx="172773" cy="138219"/>
            </a:xfrm>
            <a:custGeom>
              <a:rect b="b" l="l" r="r" t="t"/>
              <a:pathLst>
                <a:path extrusionOk="0" h="928" w="116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2"/>
            <p:cNvSpPr/>
            <p:nvPr/>
          </p:nvSpPr>
          <p:spPr>
            <a:xfrm flipH="1">
              <a:off x="8004701" y="2025280"/>
              <a:ext cx="241585" cy="190944"/>
            </a:xfrm>
            <a:custGeom>
              <a:rect b="b" l="l" r="r" t="t"/>
              <a:pathLst>
                <a:path extrusionOk="0" h="1282" w="1622">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2"/>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2"/>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flipH="1">
              <a:off x="8077004" y="384821"/>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2"/>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2"/>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2"/>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2"/>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2"/>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2"/>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2"/>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2"/>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2"/>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2"/>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2"/>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2"/>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2"/>
            <p:cNvSpPr/>
            <p:nvPr/>
          </p:nvSpPr>
          <p:spPr>
            <a:xfrm flipH="1">
              <a:off x="7562192" y="219799"/>
              <a:ext cx="1785225" cy="2544980"/>
            </a:xfrm>
            <a:custGeom>
              <a:rect b="b" l="l" r="r" t="t"/>
              <a:pathLst>
                <a:path extrusionOk="0" h="17087" w="11986">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2"/>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2"/>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2"/>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2"/>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2"/>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2"/>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2"/>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2"/>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2"/>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2"/>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2"/>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2"/>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2"/>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2"/>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2"/>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2"/>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2"/>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2"/>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2"/>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53"/>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Chi Squared test result for all observations</a:t>
            </a:r>
            <a:endParaRPr sz="3100"/>
          </a:p>
        </p:txBody>
      </p:sp>
      <p:sp>
        <p:nvSpPr>
          <p:cNvPr id="1249" name="Google Shape;1249;p53"/>
          <p:cNvSpPr txBox="1"/>
          <p:nvPr>
            <p:ph idx="1" type="body"/>
          </p:nvPr>
        </p:nvSpPr>
        <p:spPr>
          <a:xfrm>
            <a:off x="180850" y="1940313"/>
            <a:ext cx="3961800" cy="197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000"/>
              <a:t>Chi-squared Statistic: 1324.9197540938808</a:t>
            </a:r>
            <a:endParaRPr b="1" sz="1000"/>
          </a:p>
          <a:p>
            <a:pPr indent="0" lvl="0" marL="457200" rtl="0" algn="l">
              <a:spcBef>
                <a:spcPts val="0"/>
              </a:spcBef>
              <a:spcAft>
                <a:spcPts val="0"/>
              </a:spcAft>
              <a:buNone/>
            </a:pPr>
            <a:r>
              <a:rPr b="1" lang="en" sz="1000"/>
              <a:t>P-value: 7.970435261335829e-28 (Close to zero)</a:t>
            </a:r>
            <a:endParaRPr b="1" sz="1000"/>
          </a:p>
          <a:p>
            <a:pPr indent="0" lvl="0" marL="457200" rtl="0" algn="l">
              <a:spcBef>
                <a:spcPts val="0"/>
              </a:spcBef>
              <a:spcAft>
                <a:spcPts val="0"/>
              </a:spcAft>
              <a:buNone/>
            </a:pPr>
            <a:r>
              <a:rPr b="1" lang="en" sz="1000"/>
              <a:t>Degrees of Freedom: 807</a:t>
            </a:r>
            <a:endParaRPr b="1" sz="1000"/>
          </a:p>
          <a:p>
            <a:pPr indent="0" lvl="0" marL="457200" rtl="0" algn="l">
              <a:spcBef>
                <a:spcPts val="0"/>
              </a:spcBef>
              <a:spcAft>
                <a:spcPts val="0"/>
              </a:spcAft>
              <a:buNone/>
            </a:pPr>
            <a:r>
              <a:t/>
            </a:r>
            <a:endParaRPr b="1" sz="1000"/>
          </a:p>
          <a:p>
            <a:pPr indent="0" lvl="0" marL="457200" rtl="0" algn="l">
              <a:spcBef>
                <a:spcPts val="0"/>
              </a:spcBef>
              <a:spcAft>
                <a:spcPts val="0"/>
              </a:spcAft>
              <a:buNone/>
            </a:pPr>
            <a:r>
              <a:rPr b="1" lang="en" sz="1000"/>
              <a:t>The observed distribution of bird sightings is dependent on the protocol code.</a:t>
            </a:r>
            <a:endParaRPr b="1" sz="1000"/>
          </a:p>
          <a:p>
            <a:pPr indent="0" lvl="0" marL="457200" rtl="0" algn="l">
              <a:spcBef>
                <a:spcPts val="0"/>
              </a:spcBef>
              <a:spcAft>
                <a:spcPts val="0"/>
              </a:spcAft>
              <a:buNone/>
            </a:pPr>
            <a:r>
              <a:t/>
            </a:r>
            <a:endParaRPr sz="1000"/>
          </a:p>
        </p:txBody>
      </p:sp>
      <p:grpSp>
        <p:nvGrpSpPr>
          <p:cNvPr id="1250" name="Google Shape;1250;p53"/>
          <p:cNvGrpSpPr/>
          <p:nvPr/>
        </p:nvGrpSpPr>
        <p:grpSpPr>
          <a:xfrm>
            <a:off x="5514348" y="1017725"/>
            <a:ext cx="2567169" cy="3819780"/>
            <a:chOff x="4903648" y="995000"/>
            <a:chExt cx="2567169" cy="3819780"/>
          </a:xfrm>
        </p:grpSpPr>
        <p:sp>
          <p:nvSpPr>
            <p:cNvPr id="1251" name="Google Shape;1251;p53"/>
            <p:cNvSpPr/>
            <p:nvPr/>
          </p:nvSpPr>
          <p:spPr>
            <a:xfrm>
              <a:off x="4903648" y="995000"/>
              <a:ext cx="2567169" cy="3819479"/>
            </a:xfrm>
            <a:custGeom>
              <a:rect b="b" l="l" r="r" t="t"/>
              <a:pathLst>
                <a:path extrusionOk="0" h="19968" w="13421">
                  <a:moveTo>
                    <a:pt x="11562" y="2259"/>
                  </a:moveTo>
                  <a:lnTo>
                    <a:pt x="11562" y="2259"/>
                  </a:lnTo>
                  <a:cubicBezTo>
                    <a:pt x="11638" y="2334"/>
                    <a:pt x="11725" y="2402"/>
                    <a:pt x="11813" y="2459"/>
                  </a:cubicBezTo>
                  <a:lnTo>
                    <a:pt x="11813" y="2465"/>
                  </a:lnTo>
                  <a:cubicBezTo>
                    <a:pt x="11725" y="2403"/>
                    <a:pt x="11638" y="2334"/>
                    <a:pt x="11562" y="2259"/>
                  </a:cubicBezTo>
                  <a:close/>
                  <a:moveTo>
                    <a:pt x="11835" y="2649"/>
                  </a:moveTo>
                  <a:cubicBezTo>
                    <a:pt x="11819" y="2654"/>
                    <a:pt x="11804" y="2659"/>
                    <a:pt x="11788" y="2662"/>
                  </a:cubicBezTo>
                  <a:lnTo>
                    <a:pt x="11835" y="2649"/>
                  </a:lnTo>
                  <a:close/>
                  <a:moveTo>
                    <a:pt x="8915" y="2986"/>
                  </a:moveTo>
                  <a:lnTo>
                    <a:pt x="8915" y="2986"/>
                  </a:lnTo>
                  <a:cubicBezTo>
                    <a:pt x="8922" y="2986"/>
                    <a:pt x="8922" y="2993"/>
                    <a:pt x="8922" y="3005"/>
                  </a:cubicBezTo>
                  <a:cubicBezTo>
                    <a:pt x="8922" y="2999"/>
                    <a:pt x="8915" y="2993"/>
                    <a:pt x="8915" y="2986"/>
                  </a:cubicBezTo>
                  <a:close/>
                  <a:moveTo>
                    <a:pt x="6786" y="3031"/>
                  </a:moveTo>
                  <a:lnTo>
                    <a:pt x="6786" y="3037"/>
                  </a:lnTo>
                  <a:cubicBezTo>
                    <a:pt x="6653" y="3088"/>
                    <a:pt x="6526" y="3158"/>
                    <a:pt x="6405" y="3240"/>
                  </a:cubicBezTo>
                  <a:cubicBezTo>
                    <a:pt x="6526" y="3158"/>
                    <a:pt x="6653" y="3088"/>
                    <a:pt x="6786" y="3031"/>
                  </a:cubicBezTo>
                  <a:close/>
                  <a:moveTo>
                    <a:pt x="8382" y="3387"/>
                  </a:moveTo>
                  <a:lnTo>
                    <a:pt x="8382" y="3393"/>
                  </a:lnTo>
                  <a:cubicBezTo>
                    <a:pt x="8369" y="3399"/>
                    <a:pt x="8362" y="3406"/>
                    <a:pt x="8350" y="3406"/>
                  </a:cubicBezTo>
                  <a:cubicBezTo>
                    <a:pt x="8362" y="3399"/>
                    <a:pt x="8375" y="3393"/>
                    <a:pt x="8382" y="3387"/>
                  </a:cubicBezTo>
                  <a:close/>
                  <a:moveTo>
                    <a:pt x="8979" y="3412"/>
                  </a:moveTo>
                  <a:lnTo>
                    <a:pt x="8979" y="3412"/>
                  </a:lnTo>
                  <a:cubicBezTo>
                    <a:pt x="9004" y="3444"/>
                    <a:pt x="9017" y="3469"/>
                    <a:pt x="9036" y="3501"/>
                  </a:cubicBezTo>
                  <a:lnTo>
                    <a:pt x="9030" y="3501"/>
                  </a:lnTo>
                  <a:cubicBezTo>
                    <a:pt x="9017" y="3469"/>
                    <a:pt x="8998" y="3444"/>
                    <a:pt x="8979" y="3412"/>
                  </a:cubicBezTo>
                  <a:close/>
                  <a:moveTo>
                    <a:pt x="9150" y="3755"/>
                  </a:moveTo>
                  <a:cubicBezTo>
                    <a:pt x="9163" y="3781"/>
                    <a:pt x="9176" y="3812"/>
                    <a:pt x="9189" y="3844"/>
                  </a:cubicBezTo>
                  <a:lnTo>
                    <a:pt x="9182" y="3844"/>
                  </a:lnTo>
                  <a:cubicBezTo>
                    <a:pt x="9176" y="3812"/>
                    <a:pt x="9163" y="3787"/>
                    <a:pt x="9150" y="3755"/>
                  </a:cubicBezTo>
                  <a:close/>
                  <a:moveTo>
                    <a:pt x="9265" y="4238"/>
                  </a:moveTo>
                  <a:cubicBezTo>
                    <a:pt x="9278" y="4314"/>
                    <a:pt x="9284" y="4391"/>
                    <a:pt x="9284" y="4473"/>
                  </a:cubicBezTo>
                  <a:lnTo>
                    <a:pt x="9278" y="4473"/>
                  </a:lnTo>
                  <a:cubicBezTo>
                    <a:pt x="9278" y="4397"/>
                    <a:pt x="9271" y="4314"/>
                    <a:pt x="9265" y="4238"/>
                  </a:cubicBezTo>
                  <a:close/>
                  <a:moveTo>
                    <a:pt x="9284" y="4613"/>
                  </a:moveTo>
                  <a:cubicBezTo>
                    <a:pt x="9284" y="4649"/>
                    <a:pt x="9280" y="4681"/>
                    <a:pt x="9275" y="4716"/>
                  </a:cubicBezTo>
                  <a:lnTo>
                    <a:pt x="9275" y="4716"/>
                  </a:lnTo>
                  <a:cubicBezTo>
                    <a:pt x="9278" y="4681"/>
                    <a:pt x="9279" y="4647"/>
                    <a:pt x="9284" y="4613"/>
                  </a:cubicBezTo>
                  <a:close/>
                  <a:moveTo>
                    <a:pt x="6103" y="5868"/>
                  </a:moveTo>
                  <a:cubicBezTo>
                    <a:pt x="6119" y="5868"/>
                    <a:pt x="6135" y="5892"/>
                    <a:pt x="6127" y="5908"/>
                  </a:cubicBezTo>
                  <a:lnTo>
                    <a:pt x="6127" y="5908"/>
                  </a:lnTo>
                  <a:cubicBezTo>
                    <a:pt x="6130" y="5899"/>
                    <a:pt x="6121" y="5869"/>
                    <a:pt x="6103" y="5869"/>
                  </a:cubicBezTo>
                  <a:cubicBezTo>
                    <a:pt x="6100" y="5869"/>
                    <a:pt x="6097" y="5870"/>
                    <a:pt x="6094" y="5871"/>
                  </a:cubicBezTo>
                  <a:cubicBezTo>
                    <a:pt x="6097" y="5869"/>
                    <a:pt x="6100" y="5868"/>
                    <a:pt x="6103" y="5868"/>
                  </a:cubicBezTo>
                  <a:close/>
                  <a:moveTo>
                    <a:pt x="8165" y="6869"/>
                  </a:moveTo>
                  <a:cubicBezTo>
                    <a:pt x="8153" y="6888"/>
                    <a:pt x="8134" y="6901"/>
                    <a:pt x="8121" y="6920"/>
                  </a:cubicBezTo>
                  <a:cubicBezTo>
                    <a:pt x="8134" y="6901"/>
                    <a:pt x="8146" y="6888"/>
                    <a:pt x="8165" y="6869"/>
                  </a:cubicBezTo>
                  <a:close/>
                  <a:moveTo>
                    <a:pt x="4073" y="7460"/>
                  </a:moveTo>
                  <a:cubicBezTo>
                    <a:pt x="4022" y="7537"/>
                    <a:pt x="3971" y="7613"/>
                    <a:pt x="3920" y="7689"/>
                  </a:cubicBezTo>
                  <a:cubicBezTo>
                    <a:pt x="3971" y="7606"/>
                    <a:pt x="4022" y="7536"/>
                    <a:pt x="4073" y="7460"/>
                  </a:cubicBezTo>
                  <a:close/>
                  <a:moveTo>
                    <a:pt x="4202" y="7443"/>
                  </a:moveTo>
                  <a:cubicBezTo>
                    <a:pt x="4114" y="7624"/>
                    <a:pt x="4002" y="7793"/>
                    <a:pt x="3901" y="7968"/>
                  </a:cubicBezTo>
                  <a:cubicBezTo>
                    <a:pt x="3844" y="8064"/>
                    <a:pt x="3787" y="8165"/>
                    <a:pt x="3730" y="8261"/>
                  </a:cubicBezTo>
                  <a:cubicBezTo>
                    <a:pt x="3781" y="8165"/>
                    <a:pt x="3838" y="8064"/>
                    <a:pt x="3895" y="7968"/>
                  </a:cubicBezTo>
                  <a:cubicBezTo>
                    <a:pt x="4001" y="7793"/>
                    <a:pt x="4114" y="7624"/>
                    <a:pt x="4202" y="7443"/>
                  </a:cubicBezTo>
                  <a:close/>
                  <a:moveTo>
                    <a:pt x="4202" y="7962"/>
                  </a:moveTo>
                  <a:lnTo>
                    <a:pt x="4202" y="7962"/>
                  </a:lnTo>
                  <a:cubicBezTo>
                    <a:pt x="4101" y="8106"/>
                    <a:pt x="3995" y="8250"/>
                    <a:pt x="3901" y="8394"/>
                  </a:cubicBezTo>
                  <a:lnTo>
                    <a:pt x="3895" y="8394"/>
                  </a:lnTo>
                  <a:cubicBezTo>
                    <a:pt x="3995" y="8250"/>
                    <a:pt x="4101" y="8106"/>
                    <a:pt x="4202" y="7962"/>
                  </a:cubicBezTo>
                  <a:close/>
                  <a:moveTo>
                    <a:pt x="3539" y="8617"/>
                  </a:moveTo>
                  <a:cubicBezTo>
                    <a:pt x="3507" y="8693"/>
                    <a:pt x="3469" y="8763"/>
                    <a:pt x="3431" y="8839"/>
                  </a:cubicBezTo>
                  <a:cubicBezTo>
                    <a:pt x="3469" y="8763"/>
                    <a:pt x="3507" y="8687"/>
                    <a:pt x="3539" y="8617"/>
                  </a:cubicBezTo>
                  <a:close/>
                  <a:moveTo>
                    <a:pt x="4232" y="7740"/>
                  </a:moveTo>
                  <a:cubicBezTo>
                    <a:pt x="3952" y="8108"/>
                    <a:pt x="3698" y="8483"/>
                    <a:pt x="3469" y="8884"/>
                  </a:cubicBezTo>
                  <a:cubicBezTo>
                    <a:pt x="3698" y="8483"/>
                    <a:pt x="3952" y="8108"/>
                    <a:pt x="4225" y="7740"/>
                  </a:cubicBezTo>
                  <a:close/>
                  <a:moveTo>
                    <a:pt x="6652" y="8503"/>
                  </a:moveTo>
                  <a:cubicBezTo>
                    <a:pt x="6443" y="8725"/>
                    <a:pt x="6233" y="8947"/>
                    <a:pt x="6018" y="9163"/>
                  </a:cubicBezTo>
                  <a:cubicBezTo>
                    <a:pt x="6233" y="8941"/>
                    <a:pt x="6443" y="8725"/>
                    <a:pt x="6652" y="8503"/>
                  </a:cubicBezTo>
                  <a:close/>
                  <a:moveTo>
                    <a:pt x="6602" y="9786"/>
                  </a:moveTo>
                  <a:lnTo>
                    <a:pt x="6602" y="9792"/>
                  </a:lnTo>
                  <a:cubicBezTo>
                    <a:pt x="6532" y="9843"/>
                    <a:pt x="6463" y="9894"/>
                    <a:pt x="6393" y="9951"/>
                  </a:cubicBezTo>
                  <a:lnTo>
                    <a:pt x="6393" y="9951"/>
                  </a:lnTo>
                  <a:cubicBezTo>
                    <a:pt x="6463" y="9894"/>
                    <a:pt x="6532" y="9843"/>
                    <a:pt x="6602" y="9786"/>
                  </a:cubicBezTo>
                  <a:close/>
                  <a:moveTo>
                    <a:pt x="7422" y="9424"/>
                  </a:moveTo>
                  <a:lnTo>
                    <a:pt x="7422" y="9424"/>
                  </a:lnTo>
                  <a:cubicBezTo>
                    <a:pt x="7333" y="9773"/>
                    <a:pt x="7282" y="10135"/>
                    <a:pt x="7225" y="10491"/>
                  </a:cubicBezTo>
                  <a:lnTo>
                    <a:pt x="7225" y="10498"/>
                  </a:lnTo>
                  <a:cubicBezTo>
                    <a:pt x="7193" y="10504"/>
                    <a:pt x="7168" y="10523"/>
                    <a:pt x="7142" y="10536"/>
                  </a:cubicBezTo>
                  <a:cubicBezTo>
                    <a:pt x="6914" y="10402"/>
                    <a:pt x="6685" y="10263"/>
                    <a:pt x="6450" y="10142"/>
                  </a:cubicBezTo>
                  <a:lnTo>
                    <a:pt x="6443" y="10142"/>
                  </a:lnTo>
                  <a:cubicBezTo>
                    <a:pt x="6793" y="9932"/>
                    <a:pt x="7117" y="9691"/>
                    <a:pt x="7422" y="9424"/>
                  </a:cubicBezTo>
                  <a:close/>
                  <a:moveTo>
                    <a:pt x="6018" y="9163"/>
                  </a:moveTo>
                  <a:cubicBezTo>
                    <a:pt x="5433" y="9760"/>
                    <a:pt x="4829" y="10345"/>
                    <a:pt x="4225" y="10930"/>
                  </a:cubicBezTo>
                  <a:cubicBezTo>
                    <a:pt x="4823" y="10345"/>
                    <a:pt x="5427" y="9760"/>
                    <a:pt x="6018" y="9163"/>
                  </a:cubicBezTo>
                  <a:close/>
                  <a:moveTo>
                    <a:pt x="5134" y="10879"/>
                  </a:moveTo>
                  <a:lnTo>
                    <a:pt x="5134" y="10879"/>
                  </a:lnTo>
                  <a:cubicBezTo>
                    <a:pt x="5102" y="10917"/>
                    <a:pt x="5071" y="10955"/>
                    <a:pt x="5039" y="10993"/>
                  </a:cubicBezTo>
                  <a:cubicBezTo>
                    <a:pt x="5071" y="10955"/>
                    <a:pt x="5102" y="10911"/>
                    <a:pt x="5134" y="10879"/>
                  </a:cubicBezTo>
                  <a:close/>
                  <a:moveTo>
                    <a:pt x="4111" y="11947"/>
                  </a:moveTo>
                  <a:lnTo>
                    <a:pt x="4105" y="11956"/>
                  </a:lnTo>
                  <a:lnTo>
                    <a:pt x="4105" y="11956"/>
                  </a:lnTo>
                  <a:cubicBezTo>
                    <a:pt x="4106" y="11953"/>
                    <a:pt x="4108" y="11950"/>
                    <a:pt x="4111" y="11947"/>
                  </a:cubicBezTo>
                  <a:close/>
                  <a:moveTo>
                    <a:pt x="4092" y="12156"/>
                  </a:moveTo>
                  <a:cubicBezTo>
                    <a:pt x="4048" y="12238"/>
                    <a:pt x="4000" y="12320"/>
                    <a:pt x="3947" y="12402"/>
                  </a:cubicBezTo>
                  <a:lnTo>
                    <a:pt x="3947" y="12402"/>
                  </a:lnTo>
                  <a:cubicBezTo>
                    <a:pt x="3995" y="12317"/>
                    <a:pt x="4044" y="12237"/>
                    <a:pt x="4092" y="12156"/>
                  </a:cubicBezTo>
                  <a:close/>
                  <a:moveTo>
                    <a:pt x="3857" y="12385"/>
                  </a:moveTo>
                  <a:cubicBezTo>
                    <a:pt x="3844" y="12404"/>
                    <a:pt x="3825" y="12436"/>
                    <a:pt x="3812" y="12461"/>
                  </a:cubicBezTo>
                  <a:lnTo>
                    <a:pt x="3806" y="12461"/>
                  </a:lnTo>
                  <a:cubicBezTo>
                    <a:pt x="3825" y="12436"/>
                    <a:pt x="3838" y="12410"/>
                    <a:pt x="3857" y="12385"/>
                  </a:cubicBezTo>
                  <a:close/>
                  <a:moveTo>
                    <a:pt x="3955" y="12480"/>
                  </a:moveTo>
                  <a:lnTo>
                    <a:pt x="3952" y="12487"/>
                  </a:lnTo>
                  <a:cubicBezTo>
                    <a:pt x="3952" y="12484"/>
                    <a:pt x="3954" y="12482"/>
                    <a:pt x="3955" y="12480"/>
                  </a:cubicBezTo>
                  <a:close/>
                  <a:moveTo>
                    <a:pt x="2616" y="12317"/>
                  </a:moveTo>
                  <a:cubicBezTo>
                    <a:pt x="2517" y="12414"/>
                    <a:pt x="2418" y="12510"/>
                    <a:pt x="2319" y="12607"/>
                  </a:cubicBezTo>
                  <a:lnTo>
                    <a:pt x="2313" y="12607"/>
                  </a:lnTo>
                  <a:cubicBezTo>
                    <a:pt x="2414" y="12511"/>
                    <a:pt x="2515" y="12414"/>
                    <a:pt x="2616" y="12317"/>
                  </a:cubicBezTo>
                  <a:close/>
                  <a:moveTo>
                    <a:pt x="3997" y="12760"/>
                  </a:moveTo>
                  <a:lnTo>
                    <a:pt x="3997" y="12766"/>
                  </a:lnTo>
                  <a:cubicBezTo>
                    <a:pt x="3984" y="12792"/>
                    <a:pt x="3971" y="12824"/>
                    <a:pt x="3959" y="12849"/>
                  </a:cubicBezTo>
                  <a:cubicBezTo>
                    <a:pt x="3971" y="12817"/>
                    <a:pt x="3984" y="12785"/>
                    <a:pt x="3997" y="12760"/>
                  </a:cubicBezTo>
                  <a:close/>
                  <a:moveTo>
                    <a:pt x="3819" y="12677"/>
                  </a:moveTo>
                  <a:lnTo>
                    <a:pt x="3819" y="12677"/>
                  </a:lnTo>
                  <a:cubicBezTo>
                    <a:pt x="3749" y="12785"/>
                    <a:pt x="3685" y="12887"/>
                    <a:pt x="3615" y="12989"/>
                  </a:cubicBezTo>
                  <a:cubicBezTo>
                    <a:pt x="3685" y="12881"/>
                    <a:pt x="3749" y="12779"/>
                    <a:pt x="3819" y="12677"/>
                  </a:cubicBezTo>
                  <a:close/>
                  <a:moveTo>
                    <a:pt x="3876" y="13052"/>
                  </a:moveTo>
                  <a:lnTo>
                    <a:pt x="3876" y="13059"/>
                  </a:lnTo>
                  <a:cubicBezTo>
                    <a:pt x="3870" y="13078"/>
                    <a:pt x="3863" y="13097"/>
                    <a:pt x="3857" y="13116"/>
                  </a:cubicBezTo>
                  <a:cubicBezTo>
                    <a:pt x="3863" y="13090"/>
                    <a:pt x="3870" y="13071"/>
                    <a:pt x="3876" y="13052"/>
                  </a:cubicBezTo>
                  <a:close/>
                  <a:moveTo>
                    <a:pt x="3755" y="13376"/>
                  </a:moveTo>
                  <a:lnTo>
                    <a:pt x="3755" y="13383"/>
                  </a:lnTo>
                  <a:cubicBezTo>
                    <a:pt x="3749" y="13402"/>
                    <a:pt x="3743" y="13415"/>
                    <a:pt x="3736" y="13434"/>
                  </a:cubicBezTo>
                  <a:cubicBezTo>
                    <a:pt x="3743" y="13408"/>
                    <a:pt x="3749" y="13395"/>
                    <a:pt x="3755" y="13376"/>
                  </a:cubicBezTo>
                  <a:close/>
                  <a:moveTo>
                    <a:pt x="3349" y="13955"/>
                  </a:moveTo>
                  <a:lnTo>
                    <a:pt x="3349" y="13961"/>
                  </a:lnTo>
                  <a:cubicBezTo>
                    <a:pt x="3304" y="14063"/>
                    <a:pt x="3260" y="14164"/>
                    <a:pt x="3215" y="14272"/>
                  </a:cubicBezTo>
                  <a:cubicBezTo>
                    <a:pt x="3260" y="14158"/>
                    <a:pt x="3304" y="14056"/>
                    <a:pt x="3349" y="13955"/>
                  </a:cubicBezTo>
                  <a:close/>
                  <a:moveTo>
                    <a:pt x="3164" y="14400"/>
                  </a:moveTo>
                  <a:lnTo>
                    <a:pt x="3164" y="14406"/>
                  </a:lnTo>
                  <a:cubicBezTo>
                    <a:pt x="3142" y="14471"/>
                    <a:pt x="3115" y="14539"/>
                    <a:pt x="3089" y="14606"/>
                  </a:cubicBezTo>
                  <a:lnTo>
                    <a:pt x="3089" y="14606"/>
                  </a:lnTo>
                  <a:cubicBezTo>
                    <a:pt x="3114" y="14536"/>
                    <a:pt x="3138" y="14466"/>
                    <a:pt x="3164" y="14400"/>
                  </a:cubicBezTo>
                  <a:close/>
                  <a:moveTo>
                    <a:pt x="2980" y="14908"/>
                  </a:moveTo>
                  <a:lnTo>
                    <a:pt x="2980" y="14914"/>
                  </a:lnTo>
                  <a:cubicBezTo>
                    <a:pt x="2967" y="14965"/>
                    <a:pt x="2948" y="15016"/>
                    <a:pt x="2929" y="15067"/>
                  </a:cubicBezTo>
                  <a:cubicBezTo>
                    <a:pt x="2948" y="15010"/>
                    <a:pt x="2967" y="14959"/>
                    <a:pt x="2980" y="14908"/>
                  </a:cubicBezTo>
                  <a:close/>
                  <a:moveTo>
                    <a:pt x="2764" y="15181"/>
                  </a:moveTo>
                  <a:lnTo>
                    <a:pt x="2764" y="15188"/>
                  </a:lnTo>
                  <a:cubicBezTo>
                    <a:pt x="2745" y="15251"/>
                    <a:pt x="2732" y="15315"/>
                    <a:pt x="2713" y="15378"/>
                  </a:cubicBezTo>
                  <a:cubicBezTo>
                    <a:pt x="2732" y="15308"/>
                    <a:pt x="2745" y="15245"/>
                    <a:pt x="2764" y="15181"/>
                  </a:cubicBezTo>
                  <a:close/>
                  <a:moveTo>
                    <a:pt x="2904" y="14419"/>
                  </a:moveTo>
                  <a:cubicBezTo>
                    <a:pt x="2767" y="14749"/>
                    <a:pt x="2627" y="15074"/>
                    <a:pt x="2486" y="15399"/>
                  </a:cubicBezTo>
                  <a:lnTo>
                    <a:pt x="2486" y="15399"/>
                  </a:lnTo>
                  <a:cubicBezTo>
                    <a:pt x="2627" y="15073"/>
                    <a:pt x="2766" y="14746"/>
                    <a:pt x="2904" y="14419"/>
                  </a:cubicBezTo>
                  <a:close/>
                  <a:moveTo>
                    <a:pt x="2827" y="15410"/>
                  </a:moveTo>
                  <a:lnTo>
                    <a:pt x="2815" y="15448"/>
                  </a:lnTo>
                  <a:cubicBezTo>
                    <a:pt x="2783" y="15562"/>
                    <a:pt x="2751" y="15670"/>
                    <a:pt x="2726" y="15779"/>
                  </a:cubicBezTo>
                  <a:cubicBezTo>
                    <a:pt x="2751" y="15664"/>
                    <a:pt x="2783" y="15556"/>
                    <a:pt x="2815" y="15442"/>
                  </a:cubicBezTo>
                  <a:lnTo>
                    <a:pt x="2815" y="15448"/>
                  </a:lnTo>
                  <a:cubicBezTo>
                    <a:pt x="2815" y="15435"/>
                    <a:pt x="2821" y="15423"/>
                    <a:pt x="2827" y="15410"/>
                  </a:cubicBezTo>
                  <a:close/>
                  <a:moveTo>
                    <a:pt x="3132" y="15493"/>
                  </a:moveTo>
                  <a:lnTo>
                    <a:pt x="3132" y="15499"/>
                  </a:lnTo>
                  <a:cubicBezTo>
                    <a:pt x="3101" y="15639"/>
                    <a:pt x="3063" y="15772"/>
                    <a:pt x="3024" y="15906"/>
                  </a:cubicBezTo>
                  <a:cubicBezTo>
                    <a:pt x="3063" y="15766"/>
                    <a:pt x="3094" y="15632"/>
                    <a:pt x="3132" y="15493"/>
                  </a:cubicBezTo>
                  <a:close/>
                  <a:moveTo>
                    <a:pt x="2649" y="15595"/>
                  </a:moveTo>
                  <a:lnTo>
                    <a:pt x="2649" y="15595"/>
                  </a:lnTo>
                  <a:cubicBezTo>
                    <a:pt x="2611" y="15722"/>
                    <a:pt x="2580" y="15855"/>
                    <a:pt x="2548" y="15982"/>
                  </a:cubicBezTo>
                  <a:cubicBezTo>
                    <a:pt x="2580" y="15849"/>
                    <a:pt x="2611" y="15722"/>
                    <a:pt x="2649" y="15595"/>
                  </a:cubicBezTo>
                  <a:close/>
                  <a:moveTo>
                    <a:pt x="1423" y="16160"/>
                  </a:moveTo>
                  <a:lnTo>
                    <a:pt x="1423" y="16160"/>
                  </a:lnTo>
                  <a:cubicBezTo>
                    <a:pt x="1419" y="16170"/>
                    <a:pt x="1415" y="16180"/>
                    <a:pt x="1411" y="16190"/>
                  </a:cubicBezTo>
                  <a:lnTo>
                    <a:pt x="1411" y="16190"/>
                  </a:lnTo>
                  <a:lnTo>
                    <a:pt x="1423" y="16160"/>
                  </a:lnTo>
                  <a:close/>
                  <a:moveTo>
                    <a:pt x="2337" y="15744"/>
                  </a:moveTo>
                  <a:lnTo>
                    <a:pt x="2337" y="15744"/>
                  </a:lnTo>
                  <a:cubicBezTo>
                    <a:pt x="2223" y="16011"/>
                    <a:pt x="2108" y="16282"/>
                    <a:pt x="1989" y="16547"/>
                  </a:cubicBezTo>
                  <a:cubicBezTo>
                    <a:pt x="2104" y="16280"/>
                    <a:pt x="2221" y="16012"/>
                    <a:pt x="2337" y="15744"/>
                  </a:cubicBezTo>
                  <a:close/>
                  <a:moveTo>
                    <a:pt x="2508" y="16157"/>
                  </a:moveTo>
                  <a:cubicBezTo>
                    <a:pt x="2477" y="16293"/>
                    <a:pt x="2446" y="16428"/>
                    <a:pt x="2414" y="16566"/>
                  </a:cubicBezTo>
                  <a:cubicBezTo>
                    <a:pt x="2445" y="16427"/>
                    <a:pt x="2475" y="16290"/>
                    <a:pt x="2508" y="16157"/>
                  </a:cubicBezTo>
                  <a:close/>
                  <a:moveTo>
                    <a:pt x="2693" y="15892"/>
                  </a:moveTo>
                  <a:cubicBezTo>
                    <a:pt x="2668" y="16011"/>
                    <a:pt x="2636" y="16130"/>
                    <a:pt x="2611" y="16255"/>
                  </a:cubicBezTo>
                  <a:cubicBezTo>
                    <a:pt x="2548" y="16535"/>
                    <a:pt x="2484" y="16808"/>
                    <a:pt x="2389" y="17081"/>
                  </a:cubicBezTo>
                  <a:cubicBezTo>
                    <a:pt x="2478" y="16808"/>
                    <a:pt x="2548" y="16535"/>
                    <a:pt x="2605" y="16255"/>
                  </a:cubicBezTo>
                  <a:cubicBezTo>
                    <a:pt x="2636" y="16130"/>
                    <a:pt x="2668" y="16011"/>
                    <a:pt x="2693" y="15892"/>
                  </a:cubicBezTo>
                  <a:close/>
                  <a:moveTo>
                    <a:pt x="2373" y="17137"/>
                  </a:moveTo>
                  <a:cubicBezTo>
                    <a:pt x="2354" y="17193"/>
                    <a:pt x="2332" y="17246"/>
                    <a:pt x="2313" y="17304"/>
                  </a:cubicBezTo>
                  <a:cubicBezTo>
                    <a:pt x="2332" y="17246"/>
                    <a:pt x="2351" y="17193"/>
                    <a:pt x="2373" y="17137"/>
                  </a:cubicBezTo>
                  <a:close/>
                  <a:moveTo>
                    <a:pt x="1004" y="18575"/>
                  </a:moveTo>
                  <a:lnTo>
                    <a:pt x="1004" y="18575"/>
                  </a:lnTo>
                  <a:cubicBezTo>
                    <a:pt x="915" y="18797"/>
                    <a:pt x="826" y="19019"/>
                    <a:pt x="737" y="19242"/>
                  </a:cubicBezTo>
                  <a:cubicBezTo>
                    <a:pt x="826" y="19013"/>
                    <a:pt x="915" y="18791"/>
                    <a:pt x="1004" y="18575"/>
                  </a:cubicBezTo>
                  <a:close/>
                  <a:moveTo>
                    <a:pt x="184" y="19566"/>
                  </a:moveTo>
                  <a:lnTo>
                    <a:pt x="184" y="19572"/>
                  </a:lnTo>
                  <a:cubicBezTo>
                    <a:pt x="159" y="19667"/>
                    <a:pt x="134" y="19767"/>
                    <a:pt x="115" y="19867"/>
                  </a:cubicBezTo>
                  <a:lnTo>
                    <a:pt x="115" y="19867"/>
                  </a:lnTo>
                  <a:cubicBezTo>
                    <a:pt x="134" y="19767"/>
                    <a:pt x="159" y="19666"/>
                    <a:pt x="184" y="19566"/>
                  </a:cubicBezTo>
                  <a:close/>
                  <a:moveTo>
                    <a:pt x="9702" y="0"/>
                  </a:moveTo>
                  <a:cubicBezTo>
                    <a:pt x="9198" y="0"/>
                    <a:pt x="8689" y="150"/>
                    <a:pt x="8261" y="406"/>
                  </a:cubicBezTo>
                  <a:cubicBezTo>
                    <a:pt x="8089" y="502"/>
                    <a:pt x="7937" y="629"/>
                    <a:pt x="7816" y="781"/>
                  </a:cubicBezTo>
                  <a:cubicBezTo>
                    <a:pt x="7806" y="797"/>
                    <a:pt x="7816" y="816"/>
                    <a:pt x="7834" y="816"/>
                  </a:cubicBezTo>
                  <a:cubicBezTo>
                    <a:pt x="7838" y="816"/>
                    <a:pt x="7843" y="815"/>
                    <a:pt x="7848" y="813"/>
                  </a:cubicBezTo>
                  <a:lnTo>
                    <a:pt x="7873" y="787"/>
                  </a:lnTo>
                  <a:lnTo>
                    <a:pt x="7873" y="787"/>
                  </a:lnTo>
                  <a:cubicBezTo>
                    <a:pt x="7829" y="838"/>
                    <a:pt x="7784" y="883"/>
                    <a:pt x="7746" y="934"/>
                  </a:cubicBezTo>
                  <a:cubicBezTo>
                    <a:pt x="7670" y="1016"/>
                    <a:pt x="7606" y="1099"/>
                    <a:pt x="7543" y="1188"/>
                  </a:cubicBezTo>
                  <a:lnTo>
                    <a:pt x="7530" y="1194"/>
                  </a:lnTo>
                  <a:cubicBezTo>
                    <a:pt x="7435" y="1309"/>
                    <a:pt x="7339" y="1429"/>
                    <a:pt x="7244" y="1544"/>
                  </a:cubicBezTo>
                  <a:cubicBezTo>
                    <a:pt x="7238" y="1544"/>
                    <a:pt x="7225" y="1544"/>
                    <a:pt x="7219" y="1550"/>
                  </a:cubicBezTo>
                  <a:cubicBezTo>
                    <a:pt x="6945" y="1919"/>
                    <a:pt x="6697" y="2306"/>
                    <a:pt x="6450" y="2694"/>
                  </a:cubicBezTo>
                  <a:cubicBezTo>
                    <a:pt x="6329" y="2885"/>
                    <a:pt x="6208" y="3082"/>
                    <a:pt x="6087" y="3279"/>
                  </a:cubicBezTo>
                  <a:cubicBezTo>
                    <a:pt x="5986" y="3437"/>
                    <a:pt x="5890" y="3603"/>
                    <a:pt x="5801" y="3774"/>
                  </a:cubicBezTo>
                  <a:cubicBezTo>
                    <a:pt x="5776" y="3806"/>
                    <a:pt x="5744" y="3844"/>
                    <a:pt x="5719" y="3882"/>
                  </a:cubicBezTo>
                  <a:cubicBezTo>
                    <a:pt x="5427" y="4264"/>
                    <a:pt x="5172" y="4670"/>
                    <a:pt x="4944" y="5096"/>
                  </a:cubicBezTo>
                  <a:cubicBezTo>
                    <a:pt x="4391" y="6081"/>
                    <a:pt x="3895" y="7091"/>
                    <a:pt x="3457" y="8134"/>
                  </a:cubicBezTo>
                  <a:cubicBezTo>
                    <a:pt x="3260" y="8617"/>
                    <a:pt x="3063" y="9106"/>
                    <a:pt x="2910" y="9608"/>
                  </a:cubicBezTo>
                  <a:cubicBezTo>
                    <a:pt x="2890" y="9606"/>
                    <a:pt x="2870" y="9605"/>
                    <a:pt x="2850" y="9605"/>
                  </a:cubicBezTo>
                  <a:cubicBezTo>
                    <a:pt x="2796" y="9605"/>
                    <a:pt x="2745" y="9611"/>
                    <a:pt x="2694" y="9621"/>
                  </a:cubicBezTo>
                  <a:cubicBezTo>
                    <a:pt x="2605" y="9633"/>
                    <a:pt x="2522" y="9640"/>
                    <a:pt x="2433" y="9659"/>
                  </a:cubicBezTo>
                  <a:cubicBezTo>
                    <a:pt x="2262" y="9684"/>
                    <a:pt x="2090" y="9710"/>
                    <a:pt x="1925" y="9741"/>
                  </a:cubicBezTo>
                  <a:cubicBezTo>
                    <a:pt x="1753" y="9773"/>
                    <a:pt x="1582" y="9811"/>
                    <a:pt x="1417" y="9843"/>
                  </a:cubicBezTo>
                  <a:cubicBezTo>
                    <a:pt x="1334" y="9862"/>
                    <a:pt x="1258" y="9881"/>
                    <a:pt x="1182" y="9900"/>
                  </a:cubicBezTo>
                  <a:cubicBezTo>
                    <a:pt x="1093" y="9919"/>
                    <a:pt x="1010" y="9945"/>
                    <a:pt x="927" y="9977"/>
                  </a:cubicBezTo>
                  <a:cubicBezTo>
                    <a:pt x="921" y="9983"/>
                    <a:pt x="915" y="9989"/>
                    <a:pt x="915" y="10002"/>
                  </a:cubicBezTo>
                  <a:cubicBezTo>
                    <a:pt x="896" y="10015"/>
                    <a:pt x="883" y="10034"/>
                    <a:pt x="876" y="10053"/>
                  </a:cubicBezTo>
                  <a:cubicBezTo>
                    <a:pt x="870" y="10085"/>
                    <a:pt x="870" y="10116"/>
                    <a:pt x="876" y="10154"/>
                  </a:cubicBezTo>
                  <a:cubicBezTo>
                    <a:pt x="902" y="10212"/>
                    <a:pt x="953" y="10250"/>
                    <a:pt x="1010" y="10263"/>
                  </a:cubicBezTo>
                  <a:lnTo>
                    <a:pt x="1004" y="10263"/>
                  </a:lnTo>
                  <a:cubicBezTo>
                    <a:pt x="993" y="10273"/>
                    <a:pt x="996" y="10289"/>
                    <a:pt x="1009" y="10289"/>
                  </a:cubicBezTo>
                  <a:cubicBezTo>
                    <a:pt x="1011" y="10289"/>
                    <a:pt x="1014" y="10289"/>
                    <a:pt x="1016" y="10288"/>
                  </a:cubicBezTo>
                  <a:cubicBezTo>
                    <a:pt x="1112" y="10275"/>
                    <a:pt x="1213" y="10250"/>
                    <a:pt x="1309" y="10212"/>
                  </a:cubicBezTo>
                  <a:cubicBezTo>
                    <a:pt x="1410" y="10180"/>
                    <a:pt x="1506" y="10148"/>
                    <a:pt x="1607" y="10110"/>
                  </a:cubicBezTo>
                  <a:lnTo>
                    <a:pt x="1912" y="10008"/>
                  </a:lnTo>
                  <a:lnTo>
                    <a:pt x="2027" y="9970"/>
                  </a:lnTo>
                  <a:lnTo>
                    <a:pt x="2027" y="9970"/>
                  </a:lnTo>
                  <a:cubicBezTo>
                    <a:pt x="1900" y="10034"/>
                    <a:pt x="1779" y="10097"/>
                    <a:pt x="1664" y="10174"/>
                  </a:cubicBezTo>
                  <a:cubicBezTo>
                    <a:pt x="1582" y="10218"/>
                    <a:pt x="1506" y="10269"/>
                    <a:pt x="1423" y="10326"/>
                  </a:cubicBezTo>
                  <a:cubicBezTo>
                    <a:pt x="1340" y="10364"/>
                    <a:pt x="1264" y="10428"/>
                    <a:pt x="1207" y="10498"/>
                  </a:cubicBezTo>
                  <a:cubicBezTo>
                    <a:pt x="1201" y="10517"/>
                    <a:pt x="1213" y="10536"/>
                    <a:pt x="1232" y="10536"/>
                  </a:cubicBezTo>
                  <a:cubicBezTo>
                    <a:pt x="1239" y="10536"/>
                    <a:pt x="1245" y="10529"/>
                    <a:pt x="1251" y="10529"/>
                  </a:cubicBezTo>
                  <a:cubicBezTo>
                    <a:pt x="1245" y="10542"/>
                    <a:pt x="1258" y="10561"/>
                    <a:pt x="1270" y="10561"/>
                  </a:cubicBezTo>
                  <a:cubicBezTo>
                    <a:pt x="1398" y="10529"/>
                    <a:pt x="1518" y="10491"/>
                    <a:pt x="1639" y="10447"/>
                  </a:cubicBezTo>
                  <a:cubicBezTo>
                    <a:pt x="1760" y="10402"/>
                    <a:pt x="1887" y="10358"/>
                    <a:pt x="2014" y="10320"/>
                  </a:cubicBezTo>
                  <a:cubicBezTo>
                    <a:pt x="2262" y="10237"/>
                    <a:pt x="2510" y="10148"/>
                    <a:pt x="2751" y="10059"/>
                  </a:cubicBezTo>
                  <a:lnTo>
                    <a:pt x="2751" y="10059"/>
                  </a:lnTo>
                  <a:cubicBezTo>
                    <a:pt x="2573" y="10542"/>
                    <a:pt x="2427" y="11031"/>
                    <a:pt x="2306" y="11527"/>
                  </a:cubicBezTo>
                  <a:cubicBezTo>
                    <a:pt x="2249" y="11794"/>
                    <a:pt x="2198" y="12055"/>
                    <a:pt x="2147" y="12321"/>
                  </a:cubicBezTo>
                  <a:cubicBezTo>
                    <a:pt x="2078" y="12493"/>
                    <a:pt x="2052" y="12677"/>
                    <a:pt x="2071" y="12855"/>
                  </a:cubicBezTo>
                  <a:cubicBezTo>
                    <a:pt x="2076" y="12878"/>
                    <a:pt x="2094" y="12895"/>
                    <a:pt x="2113" y="12895"/>
                  </a:cubicBezTo>
                  <a:cubicBezTo>
                    <a:pt x="2120" y="12895"/>
                    <a:pt x="2128" y="12892"/>
                    <a:pt x="2135" y="12887"/>
                  </a:cubicBezTo>
                  <a:cubicBezTo>
                    <a:pt x="2478" y="12588"/>
                    <a:pt x="2796" y="12277"/>
                    <a:pt x="3126" y="11966"/>
                  </a:cubicBezTo>
                  <a:lnTo>
                    <a:pt x="3145" y="11947"/>
                  </a:lnTo>
                  <a:lnTo>
                    <a:pt x="3145" y="11947"/>
                  </a:lnTo>
                  <a:cubicBezTo>
                    <a:pt x="2891" y="12398"/>
                    <a:pt x="2669" y="12868"/>
                    <a:pt x="2465" y="13345"/>
                  </a:cubicBezTo>
                  <a:cubicBezTo>
                    <a:pt x="2243" y="13866"/>
                    <a:pt x="2027" y="14400"/>
                    <a:pt x="1811" y="14927"/>
                  </a:cubicBezTo>
                  <a:cubicBezTo>
                    <a:pt x="1595" y="15454"/>
                    <a:pt x="1372" y="16001"/>
                    <a:pt x="1150" y="16535"/>
                  </a:cubicBezTo>
                  <a:cubicBezTo>
                    <a:pt x="934" y="17075"/>
                    <a:pt x="718" y="17583"/>
                    <a:pt x="521" y="18117"/>
                  </a:cubicBezTo>
                  <a:cubicBezTo>
                    <a:pt x="298" y="18702"/>
                    <a:pt x="127" y="19299"/>
                    <a:pt x="6" y="19915"/>
                  </a:cubicBezTo>
                  <a:cubicBezTo>
                    <a:pt x="0" y="19944"/>
                    <a:pt x="20" y="19967"/>
                    <a:pt x="42" y="19967"/>
                  </a:cubicBezTo>
                  <a:cubicBezTo>
                    <a:pt x="45" y="19967"/>
                    <a:pt x="48" y="19967"/>
                    <a:pt x="50" y="19966"/>
                  </a:cubicBezTo>
                  <a:cubicBezTo>
                    <a:pt x="305" y="19915"/>
                    <a:pt x="533" y="19769"/>
                    <a:pt x="686" y="19560"/>
                  </a:cubicBezTo>
                  <a:cubicBezTo>
                    <a:pt x="689" y="19569"/>
                    <a:pt x="697" y="19574"/>
                    <a:pt x="706" y="19574"/>
                  </a:cubicBezTo>
                  <a:cubicBezTo>
                    <a:pt x="714" y="19574"/>
                    <a:pt x="724" y="19569"/>
                    <a:pt x="730" y="19560"/>
                  </a:cubicBezTo>
                  <a:cubicBezTo>
                    <a:pt x="838" y="19337"/>
                    <a:pt x="972" y="19121"/>
                    <a:pt x="1124" y="18924"/>
                  </a:cubicBezTo>
                  <a:cubicBezTo>
                    <a:pt x="1270" y="18733"/>
                    <a:pt x="1436" y="18549"/>
                    <a:pt x="1595" y="18371"/>
                  </a:cubicBezTo>
                  <a:cubicBezTo>
                    <a:pt x="1753" y="18181"/>
                    <a:pt x="1906" y="17984"/>
                    <a:pt x="2046" y="17774"/>
                  </a:cubicBezTo>
                  <a:cubicBezTo>
                    <a:pt x="2122" y="17653"/>
                    <a:pt x="2192" y="17526"/>
                    <a:pt x="2255" y="17399"/>
                  </a:cubicBezTo>
                  <a:cubicBezTo>
                    <a:pt x="2662" y="17151"/>
                    <a:pt x="2872" y="16675"/>
                    <a:pt x="3012" y="16242"/>
                  </a:cubicBezTo>
                  <a:cubicBezTo>
                    <a:pt x="3196" y="15690"/>
                    <a:pt x="3329" y="15118"/>
                    <a:pt x="3495" y="14552"/>
                  </a:cubicBezTo>
                  <a:cubicBezTo>
                    <a:pt x="3800" y="13484"/>
                    <a:pt x="4168" y="12417"/>
                    <a:pt x="4797" y="11489"/>
                  </a:cubicBezTo>
                  <a:cubicBezTo>
                    <a:pt x="4867" y="11406"/>
                    <a:pt x="4931" y="11317"/>
                    <a:pt x="5001" y="11235"/>
                  </a:cubicBezTo>
                  <a:lnTo>
                    <a:pt x="5071" y="11139"/>
                  </a:lnTo>
                  <a:cubicBezTo>
                    <a:pt x="5280" y="10923"/>
                    <a:pt x="5490" y="10714"/>
                    <a:pt x="5706" y="10510"/>
                  </a:cubicBezTo>
                  <a:cubicBezTo>
                    <a:pt x="5763" y="10485"/>
                    <a:pt x="5827" y="10460"/>
                    <a:pt x="5884" y="10434"/>
                  </a:cubicBezTo>
                  <a:cubicBezTo>
                    <a:pt x="5884" y="10434"/>
                    <a:pt x="5884" y="10440"/>
                    <a:pt x="5890" y="10440"/>
                  </a:cubicBezTo>
                  <a:cubicBezTo>
                    <a:pt x="6208" y="10631"/>
                    <a:pt x="6532" y="10796"/>
                    <a:pt x="6844" y="10981"/>
                  </a:cubicBezTo>
                  <a:lnTo>
                    <a:pt x="6850" y="10981"/>
                  </a:lnTo>
                  <a:cubicBezTo>
                    <a:pt x="6850" y="11012"/>
                    <a:pt x="6856" y="11051"/>
                    <a:pt x="6869" y="11082"/>
                  </a:cubicBezTo>
                  <a:cubicBezTo>
                    <a:pt x="6888" y="11120"/>
                    <a:pt x="6914" y="11152"/>
                    <a:pt x="6945" y="11184"/>
                  </a:cubicBezTo>
                  <a:cubicBezTo>
                    <a:pt x="6964" y="11203"/>
                    <a:pt x="7003" y="11216"/>
                    <a:pt x="7034" y="11216"/>
                  </a:cubicBezTo>
                  <a:cubicBezTo>
                    <a:pt x="7041" y="11222"/>
                    <a:pt x="7041" y="11228"/>
                    <a:pt x="7047" y="11228"/>
                  </a:cubicBezTo>
                  <a:cubicBezTo>
                    <a:pt x="7091" y="11256"/>
                    <a:pt x="7136" y="11274"/>
                    <a:pt x="7184" y="11274"/>
                  </a:cubicBezTo>
                  <a:cubicBezTo>
                    <a:pt x="7191" y="11274"/>
                    <a:pt x="7198" y="11274"/>
                    <a:pt x="7206" y="11273"/>
                  </a:cubicBezTo>
                  <a:cubicBezTo>
                    <a:pt x="7238" y="11273"/>
                    <a:pt x="7257" y="11241"/>
                    <a:pt x="7244" y="11209"/>
                  </a:cubicBezTo>
                  <a:cubicBezTo>
                    <a:pt x="7238" y="11197"/>
                    <a:pt x="7231" y="11178"/>
                    <a:pt x="7225" y="11165"/>
                  </a:cubicBezTo>
                  <a:lnTo>
                    <a:pt x="7225" y="11165"/>
                  </a:lnTo>
                  <a:cubicBezTo>
                    <a:pt x="7288" y="11209"/>
                    <a:pt x="7365" y="11248"/>
                    <a:pt x="7435" y="11292"/>
                  </a:cubicBezTo>
                  <a:lnTo>
                    <a:pt x="7721" y="11464"/>
                  </a:lnTo>
                  <a:cubicBezTo>
                    <a:pt x="7911" y="11578"/>
                    <a:pt x="8096" y="11692"/>
                    <a:pt x="8280" y="11807"/>
                  </a:cubicBezTo>
                  <a:cubicBezTo>
                    <a:pt x="8623" y="12029"/>
                    <a:pt x="8953" y="12264"/>
                    <a:pt x="9297" y="12487"/>
                  </a:cubicBezTo>
                  <a:cubicBezTo>
                    <a:pt x="9297" y="12493"/>
                    <a:pt x="9303" y="12499"/>
                    <a:pt x="9303" y="12499"/>
                  </a:cubicBezTo>
                  <a:cubicBezTo>
                    <a:pt x="9392" y="12576"/>
                    <a:pt x="9487" y="12646"/>
                    <a:pt x="9589" y="12703"/>
                  </a:cubicBezTo>
                  <a:cubicBezTo>
                    <a:pt x="9595" y="12706"/>
                    <a:pt x="9603" y="12708"/>
                    <a:pt x="9611" y="12708"/>
                  </a:cubicBezTo>
                  <a:cubicBezTo>
                    <a:pt x="9619" y="12708"/>
                    <a:pt x="9627" y="12706"/>
                    <a:pt x="9633" y="12703"/>
                  </a:cubicBezTo>
                  <a:cubicBezTo>
                    <a:pt x="9767" y="12798"/>
                    <a:pt x="9907" y="12874"/>
                    <a:pt x="10053" y="12944"/>
                  </a:cubicBezTo>
                  <a:cubicBezTo>
                    <a:pt x="10243" y="13033"/>
                    <a:pt x="10440" y="13103"/>
                    <a:pt x="10650" y="13154"/>
                  </a:cubicBezTo>
                  <a:cubicBezTo>
                    <a:pt x="10652" y="13154"/>
                    <a:pt x="10654" y="13154"/>
                    <a:pt x="10656" y="13154"/>
                  </a:cubicBezTo>
                  <a:cubicBezTo>
                    <a:pt x="10690" y="13154"/>
                    <a:pt x="10705" y="13102"/>
                    <a:pt x="10669" y="13084"/>
                  </a:cubicBezTo>
                  <a:cubicBezTo>
                    <a:pt x="10650" y="13078"/>
                    <a:pt x="10637" y="13065"/>
                    <a:pt x="10618" y="13052"/>
                  </a:cubicBezTo>
                  <a:cubicBezTo>
                    <a:pt x="10657" y="13033"/>
                    <a:pt x="10657" y="12989"/>
                    <a:pt x="10631" y="12963"/>
                  </a:cubicBezTo>
                  <a:cubicBezTo>
                    <a:pt x="10510" y="12881"/>
                    <a:pt x="10390" y="12792"/>
                    <a:pt x="10275" y="12709"/>
                  </a:cubicBezTo>
                  <a:cubicBezTo>
                    <a:pt x="10269" y="12703"/>
                    <a:pt x="10263" y="12690"/>
                    <a:pt x="10256" y="12684"/>
                  </a:cubicBezTo>
                  <a:cubicBezTo>
                    <a:pt x="10193" y="12627"/>
                    <a:pt x="10129" y="12569"/>
                    <a:pt x="10066" y="12518"/>
                  </a:cubicBezTo>
                  <a:cubicBezTo>
                    <a:pt x="10072" y="12499"/>
                    <a:pt x="10072" y="12474"/>
                    <a:pt x="10059" y="12461"/>
                  </a:cubicBezTo>
                  <a:cubicBezTo>
                    <a:pt x="9907" y="12328"/>
                    <a:pt x="9748" y="12207"/>
                    <a:pt x="9583" y="12099"/>
                  </a:cubicBezTo>
                  <a:cubicBezTo>
                    <a:pt x="9411" y="11978"/>
                    <a:pt x="9246" y="11858"/>
                    <a:pt x="9074" y="11750"/>
                  </a:cubicBezTo>
                  <a:cubicBezTo>
                    <a:pt x="8903" y="11635"/>
                    <a:pt x="8737" y="11521"/>
                    <a:pt x="8572" y="11413"/>
                  </a:cubicBezTo>
                  <a:cubicBezTo>
                    <a:pt x="8413" y="11305"/>
                    <a:pt x="8248" y="11203"/>
                    <a:pt x="8076" y="11114"/>
                  </a:cubicBezTo>
                  <a:lnTo>
                    <a:pt x="8089" y="11101"/>
                  </a:lnTo>
                  <a:cubicBezTo>
                    <a:pt x="8153" y="11012"/>
                    <a:pt x="8165" y="10898"/>
                    <a:pt x="8134" y="10796"/>
                  </a:cubicBezTo>
                  <a:cubicBezTo>
                    <a:pt x="8121" y="10745"/>
                    <a:pt x="8102" y="10701"/>
                    <a:pt x="8070" y="10657"/>
                  </a:cubicBezTo>
                  <a:cubicBezTo>
                    <a:pt x="8083" y="10644"/>
                    <a:pt x="8089" y="10625"/>
                    <a:pt x="8083" y="10612"/>
                  </a:cubicBezTo>
                  <a:cubicBezTo>
                    <a:pt x="8045" y="10498"/>
                    <a:pt x="7962" y="10409"/>
                    <a:pt x="7860" y="10364"/>
                  </a:cubicBezTo>
                  <a:cubicBezTo>
                    <a:pt x="7809" y="10340"/>
                    <a:pt x="7755" y="10327"/>
                    <a:pt x="7699" y="10327"/>
                  </a:cubicBezTo>
                  <a:cubicBezTo>
                    <a:pt x="7651" y="10327"/>
                    <a:pt x="7603" y="10337"/>
                    <a:pt x="7555" y="10358"/>
                  </a:cubicBezTo>
                  <a:lnTo>
                    <a:pt x="7555" y="10339"/>
                  </a:lnTo>
                  <a:cubicBezTo>
                    <a:pt x="7568" y="10282"/>
                    <a:pt x="7581" y="10218"/>
                    <a:pt x="7594" y="10154"/>
                  </a:cubicBezTo>
                  <a:cubicBezTo>
                    <a:pt x="7619" y="10027"/>
                    <a:pt x="7644" y="9900"/>
                    <a:pt x="7663" y="9773"/>
                  </a:cubicBezTo>
                  <a:cubicBezTo>
                    <a:pt x="7682" y="9646"/>
                    <a:pt x="7702" y="9525"/>
                    <a:pt x="7708" y="9398"/>
                  </a:cubicBezTo>
                  <a:cubicBezTo>
                    <a:pt x="7714" y="9335"/>
                    <a:pt x="7721" y="9271"/>
                    <a:pt x="7727" y="9208"/>
                  </a:cubicBezTo>
                  <a:cubicBezTo>
                    <a:pt x="7733" y="9176"/>
                    <a:pt x="7733" y="9138"/>
                    <a:pt x="7733" y="9106"/>
                  </a:cubicBezTo>
                  <a:cubicBezTo>
                    <a:pt x="7975" y="8858"/>
                    <a:pt x="8204" y="8604"/>
                    <a:pt x="8413" y="8331"/>
                  </a:cubicBezTo>
                  <a:cubicBezTo>
                    <a:pt x="8515" y="8197"/>
                    <a:pt x="8610" y="8064"/>
                    <a:pt x="8699" y="7918"/>
                  </a:cubicBezTo>
                  <a:cubicBezTo>
                    <a:pt x="8795" y="7784"/>
                    <a:pt x="8871" y="7638"/>
                    <a:pt x="8934" y="7485"/>
                  </a:cubicBezTo>
                  <a:cubicBezTo>
                    <a:pt x="8941" y="7479"/>
                    <a:pt x="8941" y="7473"/>
                    <a:pt x="8934" y="7466"/>
                  </a:cubicBezTo>
                  <a:cubicBezTo>
                    <a:pt x="8979" y="7403"/>
                    <a:pt x="9023" y="7333"/>
                    <a:pt x="9061" y="7269"/>
                  </a:cubicBezTo>
                  <a:cubicBezTo>
                    <a:pt x="9506" y="6551"/>
                    <a:pt x="9837" y="5776"/>
                    <a:pt x="10046" y="4956"/>
                  </a:cubicBezTo>
                  <a:cubicBezTo>
                    <a:pt x="10104" y="4715"/>
                    <a:pt x="10142" y="4473"/>
                    <a:pt x="10154" y="4225"/>
                  </a:cubicBezTo>
                  <a:lnTo>
                    <a:pt x="10154" y="4200"/>
                  </a:lnTo>
                  <a:cubicBezTo>
                    <a:pt x="10174" y="4168"/>
                    <a:pt x="10186" y="4136"/>
                    <a:pt x="10186" y="4098"/>
                  </a:cubicBezTo>
                  <a:cubicBezTo>
                    <a:pt x="10199" y="4054"/>
                    <a:pt x="10212" y="4009"/>
                    <a:pt x="10224" y="3965"/>
                  </a:cubicBezTo>
                  <a:cubicBezTo>
                    <a:pt x="10237" y="3920"/>
                    <a:pt x="10250" y="3882"/>
                    <a:pt x="10269" y="3838"/>
                  </a:cubicBezTo>
                  <a:cubicBezTo>
                    <a:pt x="10282" y="3793"/>
                    <a:pt x="10288" y="3774"/>
                    <a:pt x="10301" y="3742"/>
                  </a:cubicBezTo>
                  <a:cubicBezTo>
                    <a:pt x="10523" y="3450"/>
                    <a:pt x="10803" y="3209"/>
                    <a:pt x="11120" y="3018"/>
                  </a:cubicBezTo>
                  <a:cubicBezTo>
                    <a:pt x="11419" y="2846"/>
                    <a:pt x="11750" y="2738"/>
                    <a:pt x="12093" y="2707"/>
                  </a:cubicBezTo>
                  <a:cubicBezTo>
                    <a:pt x="12150" y="2700"/>
                    <a:pt x="12207" y="2694"/>
                    <a:pt x="12264" y="2688"/>
                  </a:cubicBezTo>
                  <a:cubicBezTo>
                    <a:pt x="12283" y="2688"/>
                    <a:pt x="12302" y="2688"/>
                    <a:pt x="12321" y="2681"/>
                  </a:cubicBezTo>
                  <a:cubicBezTo>
                    <a:pt x="12532" y="2736"/>
                    <a:pt x="12746" y="2762"/>
                    <a:pt x="12960" y="2762"/>
                  </a:cubicBezTo>
                  <a:cubicBezTo>
                    <a:pt x="13094" y="2762"/>
                    <a:pt x="13229" y="2752"/>
                    <a:pt x="13364" y="2732"/>
                  </a:cubicBezTo>
                  <a:cubicBezTo>
                    <a:pt x="13408" y="2726"/>
                    <a:pt x="13421" y="2662"/>
                    <a:pt x="13383" y="2637"/>
                  </a:cubicBezTo>
                  <a:cubicBezTo>
                    <a:pt x="13389" y="2630"/>
                    <a:pt x="13389" y="2618"/>
                    <a:pt x="13383" y="2611"/>
                  </a:cubicBezTo>
                  <a:cubicBezTo>
                    <a:pt x="13256" y="2484"/>
                    <a:pt x="13116" y="2383"/>
                    <a:pt x="12963" y="2294"/>
                  </a:cubicBezTo>
                  <a:cubicBezTo>
                    <a:pt x="12824" y="2198"/>
                    <a:pt x="12671" y="2116"/>
                    <a:pt x="12525" y="2033"/>
                  </a:cubicBezTo>
                  <a:cubicBezTo>
                    <a:pt x="12525" y="2027"/>
                    <a:pt x="12525" y="2020"/>
                    <a:pt x="12525" y="2014"/>
                  </a:cubicBezTo>
                  <a:cubicBezTo>
                    <a:pt x="12474" y="1912"/>
                    <a:pt x="12404" y="1823"/>
                    <a:pt x="12347" y="1722"/>
                  </a:cubicBezTo>
                  <a:cubicBezTo>
                    <a:pt x="12283" y="1626"/>
                    <a:pt x="12226" y="1531"/>
                    <a:pt x="12169" y="1436"/>
                  </a:cubicBezTo>
                  <a:cubicBezTo>
                    <a:pt x="12055" y="1251"/>
                    <a:pt x="11934" y="1073"/>
                    <a:pt x="11794" y="908"/>
                  </a:cubicBezTo>
                  <a:cubicBezTo>
                    <a:pt x="11673" y="762"/>
                    <a:pt x="11533" y="629"/>
                    <a:pt x="11381" y="521"/>
                  </a:cubicBezTo>
                  <a:cubicBezTo>
                    <a:pt x="11305" y="463"/>
                    <a:pt x="11222" y="419"/>
                    <a:pt x="11139" y="381"/>
                  </a:cubicBezTo>
                  <a:lnTo>
                    <a:pt x="11070" y="355"/>
                  </a:lnTo>
                  <a:cubicBezTo>
                    <a:pt x="10993" y="317"/>
                    <a:pt x="10917" y="279"/>
                    <a:pt x="10841" y="247"/>
                  </a:cubicBezTo>
                  <a:cubicBezTo>
                    <a:pt x="10676" y="184"/>
                    <a:pt x="10510" y="133"/>
                    <a:pt x="10332" y="101"/>
                  </a:cubicBezTo>
                  <a:cubicBezTo>
                    <a:pt x="10313" y="95"/>
                    <a:pt x="10288" y="95"/>
                    <a:pt x="10269" y="88"/>
                  </a:cubicBezTo>
                  <a:cubicBezTo>
                    <a:pt x="10269" y="76"/>
                    <a:pt x="10263" y="69"/>
                    <a:pt x="10250" y="63"/>
                  </a:cubicBezTo>
                  <a:cubicBezTo>
                    <a:pt x="10071" y="20"/>
                    <a:pt x="9887" y="0"/>
                    <a:pt x="9702"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2" name="Google Shape;1252;p53"/>
            <p:cNvGrpSpPr/>
            <p:nvPr/>
          </p:nvGrpSpPr>
          <p:grpSpPr>
            <a:xfrm>
              <a:off x="4904794" y="995301"/>
              <a:ext cx="2564874" cy="3819479"/>
              <a:chOff x="4904794" y="995301"/>
              <a:chExt cx="2564874" cy="3819479"/>
            </a:xfrm>
          </p:grpSpPr>
          <p:sp>
            <p:nvSpPr>
              <p:cNvPr id="1253" name="Google Shape;1253;p53"/>
              <p:cNvSpPr/>
              <p:nvPr/>
            </p:nvSpPr>
            <p:spPr>
              <a:xfrm>
                <a:off x="6384154" y="1413248"/>
                <a:ext cx="32900" cy="20084"/>
              </a:xfrm>
              <a:custGeom>
                <a:rect b="b" l="l" r="r" t="t"/>
                <a:pathLst>
                  <a:path extrusionOk="0" h="105" w="172">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3"/>
              <p:cNvSpPr/>
              <p:nvPr/>
            </p:nvSpPr>
            <p:spPr>
              <a:xfrm>
                <a:off x="6363495" y="1352421"/>
                <a:ext cx="29266" cy="16068"/>
              </a:xfrm>
              <a:custGeom>
                <a:rect b="b" l="l" r="r" t="t"/>
                <a:pathLst>
                  <a:path extrusionOk="0" h="84" w="153">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3"/>
              <p:cNvSpPr/>
              <p:nvPr/>
            </p:nvSpPr>
            <p:spPr>
              <a:xfrm>
                <a:off x="6884925" y="1561299"/>
                <a:ext cx="45907" cy="61592"/>
              </a:xfrm>
              <a:custGeom>
                <a:rect b="b" l="l" r="r" t="t"/>
                <a:pathLst>
                  <a:path extrusionOk="0" h="322" w="24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3"/>
              <p:cNvSpPr/>
              <p:nvPr/>
            </p:nvSpPr>
            <p:spPr>
              <a:xfrm>
                <a:off x="6864267" y="1561872"/>
                <a:ext cx="19511" cy="30031"/>
              </a:xfrm>
              <a:custGeom>
                <a:rect b="b" l="l" r="r" t="t"/>
                <a:pathLst>
                  <a:path extrusionOk="0" h="157" w="102">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3"/>
              <p:cNvSpPr/>
              <p:nvPr/>
            </p:nvSpPr>
            <p:spPr>
              <a:xfrm>
                <a:off x="6810708" y="1603763"/>
                <a:ext cx="12433" cy="39212"/>
              </a:xfrm>
              <a:custGeom>
                <a:rect b="b" l="l" r="r" t="t"/>
                <a:pathLst>
                  <a:path extrusionOk="0" h="205" w="65">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3"/>
              <p:cNvSpPr/>
              <p:nvPr/>
            </p:nvSpPr>
            <p:spPr>
              <a:xfrm>
                <a:off x="6999119" y="1230958"/>
                <a:ext cx="20850" cy="34239"/>
              </a:xfrm>
              <a:custGeom>
                <a:rect b="b" l="l" r="r" t="t"/>
                <a:pathLst>
                  <a:path extrusionOk="0" h="179" w="109">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3"/>
              <p:cNvSpPr/>
              <p:nvPr/>
            </p:nvSpPr>
            <p:spPr>
              <a:xfrm>
                <a:off x="7213161" y="1402345"/>
                <a:ext cx="204287" cy="73069"/>
              </a:xfrm>
              <a:custGeom>
                <a:rect b="b" l="l" r="r" t="t"/>
                <a:pathLst>
                  <a:path extrusionOk="0" h="382" w="1068">
                    <a:moveTo>
                      <a:pt x="426" y="0"/>
                    </a:moveTo>
                    <a:cubicBezTo>
                      <a:pt x="359" y="52"/>
                      <a:pt x="271" y="63"/>
                      <a:pt x="182" y="63"/>
                    </a:cubicBezTo>
                    <a:cubicBezTo>
                      <a:pt x="119" y="63"/>
                      <a:pt x="56" y="58"/>
                      <a:pt x="0" y="58"/>
                    </a:cubicBezTo>
                    <a:cubicBezTo>
                      <a:pt x="114" y="83"/>
                      <a:pt x="235" y="115"/>
                      <a:pt x="350" y="153"/>
                    </a:cubicBezTo>
                    <a:cubicBezTo>
                      <a:pt x="508" y="197"/>
                      <a:pt x="674" y="248"/>
                      <a:pt x="832" y="299"/>
                    </a:cubicBezTo>
                    <a:cubicBezTo>
                      <a:pt x="909" y="324"/>
                      <a:pt x="985" y="350"/>
                      <a:pt x="1068" y="382"/>
                    </a:cubicBezTo>
                    <a:cubicBezTo>
                      <a:pt x="998" y="331"/>
                      <a:pt x="928" y="286"/>
                      <a:pt x="858" y="242"/>
                    </a:cubicBezTo>
                    <a:cubicBezTo>
                      <a:pt x="712" y="153"/>
                      <a:pt x="578" y="77"/>
                      <a:pt x="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3"/>
              <p:cNvSpPr/>
              <p:nvPr/>
            </p:nvSpPr>
            <p:spPr>
              <a:xfrm>
                <a:off x="5089571" y="2846318"/>
                <a:ext cx="372040" cy="154554"/>
              </a:xfrm>
              <a:custGeom>
                <a:rect b="b" l="l" r="r" t="t"/>
                <a:pathLst>
                  <a:path extrusionOk="0" h="808" w="1945">
                    <a:moveTo>
                      <a:pt x="1945" y="1"/>
                    </a:moveTo>
                    <a:lnTo>
                      <a:pt x="1945" y="1"/>
                    </a:lnTo>
                    <a:cubicBezTo>
                      <a:pt x="1881" y="14"/>
                      <a:pt x="1818" y="20"/>
                      <a:pt x="1760" y="33"/>
                    </a:cubicBezTo>
                    <a:cubicBezTo>
                      <a:pt x="1671" y="45"/>
                      <a:pt x="1589" y="58"/>
                      <a:pt x="1500" y="71"/>
                    </a:cubicBezTo>
                    <a:cubicBezTo>
                      <a:pt x="1335" y="96"/>
                      <a:pt x="1169" y="128"/>
                      <a:pt x="998" y="153"/>
                    </a:cubicBezTo>
                    <a:cubicBezTo>
                      <a:pt x="833" y="185"/>
                      <a:pt x="667" y="223"/>
                      <a:pt x="502" y="255"/>
                    </a:cubicBezTo>
                    <a:lnTo>
                      <a:pt x="248" y="312"/>
                    </a:lnTo>
                    <a:cubicBezTo>
                      <a:pt x="172" y="331"/>
                      <a:pt x="89" y="344"/>
                      <a:pt x="13" y="357"/>
                    </a:cubicBezTo>
                    <a:cubicBezTo>
                      <a:pt x="7" y="363"/>
                      <a:pt x="7" y="369"/>
                      <a:pt x="7" y="376"/>
                    </a:cubicBezTo>
                    <a:lnTo>
                      <a:pt x="7" y="389"/>
                    </a:lnTo>
                    <a:cubicBezTo>
                      <a:pt x="7" y="395"/>
                      <a:pt x="7" y="401"/>
                      <a:pt x="7" y="408"/>
                    </a:cubicBezTo>
                    <a:cubicBezTo>
                      <a:pt x="0" y="414"/>
                      <a:pt x="0" y="420"/>
                      <a:pt x="7" y="427"/>
                    </a:cubicBezTo>
                    <a:lnTo>
                      <a:pt x="7" y="433"/>
                    </a:lnTo>
                    <a:lnTo>
                      <a:pt x="7" y="446"/>
                    </a:lnTo>
                    <a:lnTo>
                      <a:pt x="7" y="452"/>
                    </a:lnTo>
                    <a:lnTo>
                      <a:pt x="7" y="458"/>
                    </a:lnTo>
                    <a:cubicBezTo>
                      <a:pt x="13" y="465"/>
                      <a:pt x="13" y="471"/>
                      <a:pt x="19" y="471"/>
                    </a:cubicBezTo>
                    <a:lnTo>
                      <a:pt x="26" y="484"/>
                    </a:lnTo>
                    <a:lnTo>
                      <a:pt x="38" y="484"/>
                    </a:lnTo>
                    <a:lnTo>
                      <a:pt x="57" y="497"/>
                    </a:lnTo>
                    <a:lnTo>
                      <a:pt x="108" y="497"/>
                    </a:lnTo>
                    <a:cubicBezTo>
                      <a:pt x="115" y="493"/>
                      <a:pt x="123" y="492"/>
                      <a:pt x="130" y="492"/>
                    </a:cubicBezTo>
                    <a:cubicBezTo>
                      <a:pt x="138" y="492"/>
                      <a:pt x="146" y="493"/>
                      <a:pt x="153" y="497"/>
                    </a:cubicBezTo>
                    <a:cubicBezTo>
                      <a:pt x="165" y="503"/>
                      <a:pt x="172" y="509"/>
                      <a:pt x="178" y="522"/>
                    </a:cubicBezTo>
                    <a:cubicBezTo>
                      <a:pt x="223" y="503"/>
                      <a:pt x="273" y="490"/>
                      <a:pt x="318" y="471"/>
                    </a:cubicBezTo>
                    <a:cubicBezTo>
                      <a:pt x="420" y="439"/>
                      <a:pt x="521" y="401"/>
                      <a:pt x="623" y="369"/>
                    </a:cubicBezTo>
                    <a:cubicBezTo>
                      <a:pt x="718" y="331"/>
                      <a:pt x="820" y="293"/>
                      <a:pt x="922" y="261"/>
                    </a:cubicBezTo>
                    <a:lnTo>
                      <a:pt x="1074" y="211"/>
                    </a:lnTo>
                    <a:cubicBezTo>
                      <a:pt x="1119" y="192"/>
                      <a:pt x="1163" y="179"/>
                      <a:pt x="1214" y="172"/>
                    </a:cubicBezTo>
                    <a:cubicBezTo>
                      <a:pt x="1216" y="172"/>
                      <a:pt x="1218" y="172"/>
                      <a:pt x="1220" y="172"/>
                    </a:cubicBezTo>
                    <a:cubicBezTo>
                      <a:pt x="1248" y="172"/>
                      <a:pt x="1263" y="212"/>
                      <a:pt x="1239" y="230"/>
                    </a:cubicBezTo>
                    <a:lnTo>
                      <a:pt x="1233" y="230"/>
                    </a:lnTo>
                    <a:cubicBezTo>
                      <a:pt x="1246" y="242"/>
                      <a:pt x="1246" y="268"/>
                      <a:pt x="1227" y="280"/>
                    </a:cubicBezTo>
                    <a:cubicBezTo>
                      <a:pt x="1061" y="369"/>
                      <a:pt x="890" y="465"/>
                      <a:pt x="731" y="566"/>
                    </a:cubicBezTo>
                    <a:cubicBezTo>
                      <a:pt x="655" y="624"/>
                      <a:pt x="572" y="674"/>
                      <a:pt x="496" y="725"/>
                    </a:cubicBezTo>
                    <a:cubicBezTo>
                      <a:pt x="464" y="751"/>
                      <a:pt x="426" y="783"/>
                      <a:pt x="394" y="808"/>
                    </a:cubicBezTo>
                    <a:cubicBezTo>
                      <a:pt x="477" y="770"/>
                      <a:pt x="572" y="738"/>
                      <a:pt x="655" y="706"/>
                    </a:cubicBezTo>
                    <a:cubicBezTo>
                      <a:pt x="782" y="662"/>
                      <a:pt x="896" y="617"/>
                      <a:pt x="1017" y="573"/>
                    </a:cubicBezTo>
                    <a:cubicBezTo>
                      <a:pt x="1265" y="477"/>
                      <a:pt x="1513" y="389"/>
                      <a:pt x="1767" y="300"/>
                    </a:cubicBezTo>
                    <a:cubicBezTo>
                      <a:pt x="1774" y="290"/>
                      <a:pt x="1783" y="286"/>
                      <a:pt x="1793" y="286"/>
                    </a:cubicBezTo>
                    <a:cubicBezTo>
                      <a:pt x="1810" y="286"/>
                      <a:pt x="1829" y="299"/>
                      <a:pt x="1837" y="319"/>
                    </a:cubicBezTo>
                    <a:lnTo>
                      <a:pt x="1894" y="179"/>
                    </a:lnTo>
                    <a:cubicBezTo>
                      <a:pt x="1907" y="115"/>
                      <a:pt x="1926" y="58"/>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3"/>
              <p:cNvSpPr/>
              <p:nvPr/>
            </p:nvSpPr>
            <p:spPr>
              <a:xfrm>
                <a:off x="5044620" y="3517328"/>
                <a:ext cx="544574" cy="1197604"/>
              </a:xfrm>
              <a:custGeom>
                <a:rect b="b" l="l" r="r" t="t"/>
                <a:pathLst>
                  <a:path extrusionOk="0" h="6261" w="2847">
                    <a:moveTo>
                      <a:pt x="2847" y="1"/>
                    </a:moveTo>
                    <a:lnTo>
                      <a:pt x="2764" y="121"/>
                    </a:lnTo>
                    <a:cubicBezTo>
                      <a:pt x="2758" y="128"/>
                      <a:pt x="2750" y="131"/>
                      <a:pt x="2742" y="131"/>
                    </a:cubicBezTo>
                    <a:cubicBezTo>
                      <a:pt x="2734" y="131"/>
                      <a:pt x="2726" y="128"/>
                      <a:pt x="2720" y="121"/>
                    </a:cubicBezTo>
                    <a:cubicBezTo>
                      <a:pt x="2669" y="210"/>
                      <a:pt x="2618" y="306"/>
                      <a:pt x="2567" y="395"/>
                    </a:cubicBezTo>
                    <a:cubicBezTo>
                      <a:pt x="2563" y="403"/>
                      <a:pt x="2555" y="408"/>
                      <a:pt x="2546" y="408"/>
                    </a:cubicBezTo>
                    <a:cubicBezTo>
                      <a:pt x="2540" y="408"/>
                      <a:pt x="2534" y="406"/>
                      <a:pt x="2529" y="401"/>
                    </a:cubicBezTo>
                    <a:cubicBezTo>
                      <a:pt x="2256" y="1081"/>
                      <a:pt x="1964" y="1755"/>
                      <a:pt x="1671" y="2422"/>
                    </a:cubicBezTo>
                    <a:cubicBezTo>
                      <a:pt x="1538" y="2733"/>
                      <a:pt x="1404" y="3051"/>
                      <a:pt x="1265" y="3369"/>
                    </a:cubicBezTo>
                    <a:cubicBezTo>
                      <a:pt x="852" y="4335"/>
                      <a:pt x="451" y="5301"/>
                      <a:pt x="0" y="6254"/>
                    </a:cubicBezTo>
                    <a:lnTo>
                      <a:pt x="6" y="6260"/>
                    </a:lnTo>
                    <a:cubicBezTo>
                      <a:pt x="197" y="5790"/>
                      <a:pt x="566" y="5396"/>
                      <a:pt x="883" y="5008"/>
                    </a:cubicBezTo>
                    <a:cubicBezTo>
                      <a:pt x="1042" y="4818"/>
                      <a:pt x="1182" y="4614"/>
                      <a:pt x="1309" y="4405"/>
                    </a:cubicBezTo>
                    <a:cubicBezTo>
                      <a:pt x="1443" y="4163"/>
                      <a:pt x="1551" y="3903"/>
                      <a:pt x="1621" y="3636"/>
                    </a:cubicBezTo>
                    <a:cubicBezTo>
                      <a:pt x="1697" y="3356"/>
                      <a:pt x="1754" y="3076"/>
                      <a:pt x="1818" y="2797"/>
                    </a:cubicBezTo>
                    <a:cubicBezTo>
                      <a:pt x="1849" y="2663"/>
                      <a:pt x="1881" y="2543"/>
                      <a:pt x="1919" y="2409"/>
                    </a:cubicBezTo>
                    <a:cubicBezTo>
                      <a:pt x="1957" y="2269"/>
                      <a:pt x="1995" y="2136"/>
                      <a:pt x="2040" y="1996"/>
                    </a:cubicBezTo>
                    <a:cubicBezTo>
                      <a:pt x="2205" y="1456"/>
                      <a:pt x="2409" y="929"/>
                      <a:pt x="2644" y="414"/>
                    </a:cubicBezTo>
                    <a:cubicBezTo>
                      <a:pt x="2707" y="274"/>
                      <a:pt x="2777" y="134"/>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3"/>
              <p:cNvSpPr/>
              <p:nvPr/>
            </p:nvSpPr>
            <p:spPr>
              <a:xfrm>
                <a:off x="5347225" y="3353210"/>
                <a:ext cx="359989" cy="950853"/>
              </a:xfrm>
              <a:custGeom>
                <a:rect b="b" l="l" r="r" t="t"/>
                <a:pathLst>
                  <a:path extrusionOk="0" h="4971" w="1882">
                    <a:moveTo>
                      <a:pt x="1881" y="1"/>
                    </a:moveTo>
                    <a:lnTo>
                      <a:pt x="1875" y="14"/>
                    </a:lnTo>
                    <a:cubicBezTo>
                      <a:pt x="1824" y="96"/>
                      <a:pt x="1773" y="179"/>
                      <a:pt x="1723" y="261"/>
                    </a:cubicBezTo>
                    <a:cubicBezTo>
                      <a:pt x="1640" y="401"/>
                      <a:pt x="1564" y="541"/>
                      <a:pt x="1487" y="681"/>
                    </a:cubicBezTo>
                    <a:cubicBezTo>
                      <a:pt x="1341" y="960"/>
                      <a:pt x="1201" y="1240"/>
                      <a:pt x="1074" y="1526"/>
                    </a:cubicBezTo>
                    <a:cubicBezTo>
                      <a:pt x="954" y="1812"/>
                      <a:pt x="839" y="2104"/>
                      <a:pt x="731" y="2397"/>
                    </a:cubicBezTo>
                    <a:cubicBezTo>
                      <a:pt x="649" y="2632"/>
                      <a:pt x="572" y="2880"/>
                      <a:pt x="502" y="3115"/>
                    </a:cubicBezTo>
                    <a:cubicBezTo>
                      <a:pt x="426" y="3382"/>
                      <a:pt x="363" y="3649"/>
                      <a:pt x="299" y="3928"/>
                    </a:cubicBezTo>
                    <a:cubicBezTo>
                      <a:pt x="236" y="4201"/>
                      <a:pt x="172" y="4481"/>
                      <a:pt x="77" y="4754"/>
                    </a:cubicBezTo>
                    <a:cubicBezTo>
                      <a:pt x="58" y="4830"/>
                      <a:pt x="32" y="4900"/>
                      <a:pt x="0" y="4970"/>
                    </a:cubicBezTo>
                    <a:cubicBezTo>
                      <a:pt x="172" y="4818"/>
                      <a:pt x="312" y="4627"/>
                      <a:pt x="413" y="4417"/>
                    </a:cubicBezTo>
                    <a:cubicBezTo>
                      <a:pt x="534" y="4163"/>
                      <a:pt x="630" y="3903"/>
                      <a:pt x="699" y="3629"/>
                    </a:cubicBezTo>
                    <a:cubicBezTo>
                      <a:pt x="795" y="3286"/>
                      <a:pt x="884" y="2943"/>
                      <a:pt x="979" y="2600"/>
                    </a:cubicBezTo>
                    <a:cubicBezTo>
                      <a:pt x="1201" y="1774"/>
                      <a:pt x="1443" y="954"/>
                      <a:pt x="1799" y="179"/>
                    </a:cubicBezTo>
                    <a:cubicBezTo>
                      <a:pt x="1824" y="115"/>
                      <a:pt x="1856" y="58"/>
                      <a:pt x="18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3"/>
              <p:cNvSpPr/>
              <p:nvPr/>
            </p:nvSpPr>
            <p:spPr>
              <a:xfrm>
                <a:off x="6041189" y="2937558"/>
                <a:ext cx="216720" cy="138678"/>
              </a:xfrm>
              <a:custGeom>
                <a:rect b="b" l="l" r="r" t="t"/>
                <a:pathLst>
                  <a:path extrusionOk="0" h="725" w="1133">
                    <a:moveTo>
                      <a:pt x="478" y="0"/>
                    </a:moveTo>
                    <a:cubicBezTo>
                      <a:pt x="319" y="96"/>
                      <a:pt x="160" y="185"/>
                      <a:pt x="1" y="261"/>
                    </a:cubicBezTo>
                    <a:cubicBezTo>
                      <a:pt x="319" y="394"/>
                      <a:pt x="636" y="547"/>
                      <a:pt x="935" y="725"/>
                    </a:cubicBezTo>
                    <a:cubicBezTo>
                      <a:pt x="941" y="706"/>
                      <a:pt x="948" y="687"/>
                      <a:pt x="954" y="674"/>
                    </a:cubicBezTo>
                    <a:cubicBezTo>
                      <a:pt x="999" y="585"/>
                      <a:pt x="1056" y="503"/>
                      <a:pt x="1126" y="439"/>
                    </a:cubicBezTo>
                    <a:lnTo>
                      <a:pt x="1132" y="439"/>
                    </a:lnTo>
                    <a:cubicBezTo>
                      <a:pt x="916" y="312"/>
                      <a:pt x="694" y="178"/>
                      <a:pt x="484" y="32"/>
                    </a:cubicBezTo>
                    <a:cubicBezTo>
                      <a:pt x="471" y="26"/>
                      <a:pt x="471" y="13"/>
                      <a:pt x="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3"/>
              <p:cNvSpPr/>
              <p:nvPr/>
            </p:nvSpPr>
            <p:spPr>
              <a:xfrm>
                <a:off x="6751220" y="3405620"/>
                <a:ext cx="177508" cy="90093"/>
              </a:xfrm>
              <a:custGeom>
                <a:rect b="b" l="l" r="r" t="t"/>
                <a:pathLst>
                  <a:path extrusionOk="0" h="471" w="928">
                    <a:moveTo>
                      <a:pt x="0" y="0"/>
                    </a:moveTo>
                    <a:lnTo>
                      <a:pt x="0" y="0"/>
                    </a:lnTo>
                    <a:cubicBezTo>
                      <a:pt x="7" y="19"/>
                      <a:pt x="13" y="32"/>
                      <a:pt x="26" y="51"/>
                    </a:cubicBezTo>
                    <a:cubicBezTo>
                      <a:pt x="159" y="134"/>
                      <a:pt x="305" y="216"/>
                      <a:pt x="451" y="286"/>
                    </a:cubicBezTo>
                    <a:cubicBezTo>
                      <a:pt x="604" y="356"/>
                      <a:pt x="763" y="420"/>
                      <a:pt x="928" y="470"/>
                    </a:cubicBezTo>
                    <a:lnTo>
                      <a:pt x="909" y="445"/>
                    </a:lnTo>
                    <a:cubicBezTo>
                      <a:pt x="617" y="273"/>
                      <a:pt x="312" y="12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3"/>
              <p:cNvSpPr/>
              <p:nvPr/>
            </p:nvSpPr>
            <p:spPr>
              <a:xfrm>
                <a:off x="6274742" y="3063420"/>
                <a:ext cx="567719" cy="363049"/>
              </a:xfrm>
              <a:custGeom>
                <a:rect b="b" l="l" r="r" t="t"/>
                <a:pathLst>
                  <a:path extrusionOk="0" h="1898" w="2968">
                    <a:moveTo>
                      <a:pt x="188" y="0"/>
                    </a:moveTo>
                    <a:cubicBezTo>
                      <a:pt x="180" y="0"/>
                      <a:pt x="172" y="3"/>
                      <a:pt x="165" y="10"/>
                    </a:cubicBezTo>
                    <a:cubicBezTo>
                      <a:pt x="146" y="22"/>
                      <a:pt x="121" y="35"/>
                      <a:pt x="108" y="54"/>
                    </a:cubicBezTo>
                    <a:cubicBezTo>
                      <a:pt x="89" y="80"/>
                      <a:pt x="70" y="99"/>
                      <a:pt x="51" y="118"/>
                    </a:cubicBezTo>
                    <a:cubicBezTo>
                      <a:pt x="19" y="156"/>
                      <a:pt x="0" y="194"/>
                      <a:pt x="0" y="245"/>
                    </a:cubicBezTo>
                    <a:lnTo>
                      <a:pt x="0" y="251"/>
                    </a:lnTo>
                    <a:lnTo>
                      <a:pt x="6" y="251"/>
                    </a:lnTo>
                    <a:cubicBezTo>
                      <a:pt x="13" y="251"/>
                      <a:pt x="19" y="258"/>
                      <a:pt x="26" y="264"/>
                    </a:cubicBezTo>
                    <a:lnTo>
                      <a:pt x="45" y="264"/>
                    </a:lnTo>
                    <a:cubicBezTo>
                      <a:pt x="153" y="308"/>
                      <a:pt x="254" y="359"/>
                      <a:pt x="356" y="423"/>
                    </a:cubicBezTo>
                    <a:cubicBezTo>
                      <a:pt x="451" y="474"/>
                      <a:pt x="540" y="524"/>
                      <a:pt x="636" y="582"/>
                    </a:cubicBezTo>
                    <a:cubicBezTo>
                      <a:pt x="820" y="690"/>
                      <a:pt x="1004" y="804"/>
                      <a:pt x="1188" y="918"/>
                    </a:cubicBezTo>
                    <a:cubicBezTo>
                      <a:pt x="1563" y="1154"/>
                      <a:pt x="1926" y="1401"/>
                      <a:pt x="2275" y="1675"/>
                    </a:cubicBezTo>
                    <a:cubicBezTo>
                      <a:pt x="2281" y="1681"/>
                      <a:pt x="2281" y="1687"/>
                      <a:pt x="2288" y="1694"/>
                    </a:cubicBezTo>
                    <a:cubicBezTo>
                      <a:pt x="2307" y="1706"/>
                      <a:pt x="2326" y="1719"/>
                      <a:pt x="2345" y="1726"/>
                    </a:cubicBezTo>
                    <a:cubicBezTo>
                      <a:pt x="2329" y="1693"/>
                      <a:pt x="2360" y="1660"/>
                      <a:pt x="2393" y="1660"/>
                    </a:cubicBezTo>
                    <a:cubicBezTo>
                      <a:pt x="2398" y="1660"/>
                      <a:pt x="2403" y="1660"/>
                      <a:pt x="2409" y="1662"/>
                    </a:cubicBezTo>
                    <a:cubicBezTo>
                      <a:pt x="2599" y="1738"/>
                      <a:pt x="2784" y="1808"/>
                      <a:pt x="2968" y="1897"/>
                    </a:cubicBezTo>
                    <a:lnTo>
                      <a:pt x="2828" y="1789"/>
                    </a:lnTo>
                    <a:cubicBezTo>
                      <a:pt x="2764" y="1751"/>
                      <a:pt x="2701" y="1700"/>
                      <a:pt x="2650" y="1643"/>
                    </a:cubicBezTo>
                    <a:cubicBezTo>
                      <a:pt x="2644" y="1624"/>
                      <a:pt x="2644" y="1605"/>
                      <a:pt x="2663" y="1598"/>
                    </a:cubicBezTo>
                    <a:cubicBezTo>
                      <a:pt x="2567" y="1529"/>
                      <a:pt x="2472" y="1459"/>
                      <a:pt x="2377" y="1389"/>
                    </a:cubicBezTo>
                    <a:cubicBezTo>
                      <a:pt x="2212" y="1274"/>
                      <a:pt x="2053" y="1160"/>
                      <a:pt x="1887" y="1039"/>
                    </a:cubicBezTo>
                    <a:cubicBezTo>
                      <a:pt x="1716" y="925"/>
                      <a:pt x="1544" y="804"/>
                      <a:pt x="1379" y="690"/>
                    </a:cubicBezTo>
                    <a:cubicBezTo>
                      <a:pt x="1208" y="588"/>
                      <a:pt x="1042" y="474"/>
                      <a:pt x="883" y="353"/>
                    </a:cubicBezTo>
                    <a:cubicBezTo>
                      <a:pt x="868" y="359"/>
                      <a:pt x="850" y="362"/>
                      <a:pt x="833" y="362"/>
                    </a:cubicBezTo>
                    <a:cubicBezTo>
                      <a:pt x="815" y="362"/>
                      <a:pt x="798" y="359"/>
                      <a:pt x="782" y="353"/>
                    </a:cubicBezTo>
                    <a:cubicBezTo>
                      <a:pt x="718" y="321"/>
                      <a:pt x="661" y="289"/>
                      <a:pt x="597" y="251"/>
                    </a:cubicBezTo>
                    <a:lnTo>
                      <a:pt x="407" y="143"/>
                    </a:lnTo>
                    <a:lnTo>
                      <a:pt x="362" y="118"/>
                    </a:lnTo>
                    <a:cubicBezTo>
                      <a:pt x="358" y="120"/>
                      <a:pt x="354" y="121"/>
                      <a:pt x="350" y="121"/>
                    </a:cubicBezTo>
                    <a:cubicBezTo>
                      <a:pt x="342" y="121"/>
                      <a:pt x="335" y="118"/>
                      <a:pt x="331" y="118"/>
                    </a:cubicBezTo>
                    <a:cubicBezTo>
                      <a:pt x="318" y="111"/>
                      <a:pt x="305" y="105"/>
                      <a:pt x="299" y="99"/>
                    </a:cubicBezTo>
                    <a:cubicBezTo>
                      <a:pt x="280" y="80"/>
                      <a:pt x="261" y="61"/>
                      <a:pt x="248" y="42"/>
                    </a:cubicBezTo>
                    <a:lnTo>
                      <a:pt x="229" y="22"/>
                    </a:lnTo>
                    <a:lnTo>
                      <a:pt x="223" y="16"/>
                    </a:lnTo>
                    <a:lnTo>
                      <a:pt x="216" y="10"/>
                    </a:lnTo>
                    <a:cubicBezTo>
                      <a:pt x="207" y="3"/>
                      <a:pt x="197" y="0"/>
                      <a:pt x="1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3"/>
              <p:cNvSpPr/>
              <p:nvPr/>
            </p:nvSpPr>
            <p:spPr>
              <a:xfrm>
                <a:off x="6350106" y="2988630"/>
                <a:ext cx="81485" cy="30605"/>
              </a:xfrm>
              <a:custGeom>
                <a:rect b="b" l="l" r="r" t="t"/>
                <a:pathLst>
                  <a:path extrusionOk="0" h="160" w="426">
                    <a:moveTo>
                      <a:pt x="140" y="0"/>
                    </a:moveTo>
                    <a:cubicBezTo>
                      <a:pt x="89" y="0"/>
                      <a:pt x="45" y="7"/>
                      <a:pt x="0" y="26"/>
                    </a:cubicBezTo>
                    <a:cubicBezTo>
                      <a:pt x="64" y="39"/>
                      <a:pt x="134" y="51"/>
                      <a:pt x="197" y="70"/>
                    </a:cubicBezTo>
                    <a:cubicBezTo>
                      <a:pt x="267" y="89"/>
                      <a:pt x="331" y="108"/>
                      <a:pt x="394" y="140"/>
                    </a:cubicBezTo>
                    <a:lnTo>
                      <a:pt x="426" y="159"/>
                    </a:lnTo>
                    <a:cubicBezTo>
                      <a:pt x="394" y="102"/>
                      <a:pt x="343" y="58"/>
                      <a:pt x="286" y="32"/>
                    </a:cubicBezTo>
                    <a:cubicBezTo>
                      <a:pt x="242" y="7"/>
                      <a:pt x="191"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3"/>
              <p:cNvSpPr/>
              <p:nvPr/>
            </p:nvSpPr>
            <p:spPr>
              <a:xfrm>
                <a:off x="6237059" y="2753929"/>
                <a:ext cx="212895" cy="380647"/>
              </a:xfrm>
              <a:custGeom>
                <a:rect b="b" l="l" r="r" t="t"/>
                <a:pathLst>
                  <a:path extrusionOk="0" h="1990" w="1113">
                    <a:moveTo>
                      <a:pt x="718" y="1"/>
                    </a:moveTo>
                    <a:cubicBezTo>
                      <a:pt x="655" y="58"/>
                      <a:pt x="597" y="115"/>
                      <a:pt x="534" y="172"/>
                    </a:cubicBezTo>
                    <a:cubicBezTo>
                      <a:pt x="502" y="547"/>
                      <a:pt x="426" y="922"/>
                      <a:pt x="362" y="1291"/>
                    </a:cubicBezTo>
                    <a:cubicBezTo>
                      <a:pt x="375" y="1304"/>
                      <a:pt x="375" y="1316"/>
                      <a:pt x="362" y="1329"/>
                    </a:cubicBezTo>
                    <a:lnTo>
                      <a:pt x="350" y="1342"/>
                    </a:lnTo>
                    <a:cubicBezTo>
                      <a:pt x="350" y="1361"/>
                      <a:pt x="331" y="1374"/>
                      <a:pt x="311" y="1380"/>
                    </a:cubicBezTo>
                    <a:cubicBezTo>
                      <a:pt x="273" y="1405"/>
                      <a:pt x="229" y="1437"/>
                      <a:pt x="197" y="1469"/>
                    </a:cubicBezTo>
                    <a:cubicBezTo>
                      <a:pt x="140" y="1513"/>
                      <a:pt x="95" y="1571"/>
                      <a:pt x="57" y="1634"/>
                    </a:cubicBezTo>
                    <a:cubicBezTo>
                      <a:pt x="19" y="1691"/>
                      <a:pt x="0" y="1761"/>
                      <a:pt x="13" y="1831"/>
                    </a:cubicBezTo>
                    <a:cubicBezTo>
                      <a:pt x="19" y="1863"/>
                      <a:pt x="32" y="1888"/>
                      <a:pt x="57" y="1907"/>
                    </a:cubicBezTo>
                    <a:cubicBezTo>
                      <a:pt x="76" y="1926"/>
                      <a:pt x="102" y="1945"/>
                      <a:pt x="127" y="1958"/>
                    </a:cubicBezTo>
                    <a:cubicBezTo>
                      <a:pt x="134" y="1965"/>
                      <a:pt x="140" y="1971"/>
                      <a:pt x="146" y="1977"/>
                    </a:cubicBezTo>
                    <a:cubicBezTo>
                      <a:pt x="153" y="1984"/>
                      <a:pt x="165" y="1990"/>
                      <a:pt x="172" y="1990"/>
                    </a:cubicBezTo>
                    <a:cubicBezTo>
                      <a:pt x="172" y="1990"/>
                      <a:pt x="165" y="1984"/>
                      <a:pt x="165" y="1977"/>
                    </a:cubicBezTo>
                    <a:cubicBezTo>
                      <a:pt x="140" y="1952"/>
                      <a:pt x="121" y="1914"/>
                      <a:pt x="121" y="1876"/>
                    </a:cubicBezTo>
                    <a:cubicBezTo>
                      <a:pt x="114" y="1812"/>
                      <a:pt x="134" y="1748"/>
                      <a:pt x="178" y="1698"/>
                    </a:cubicBezTo>
                    <a:cubicBezTo>
                      <a:pt x="197" y="1672"/>
                      <a:pt x="216" y="1647"/>
                      <a:pt x="242" y="1621"/>
                    </a:cubicBezTo>
                    <a:cubicBezTo>
                      <a:pt x="267" y="1596"/>
                      <a:pt x="292" y="1571"/>
                      <a:pt x="324" y="1551"/>
                    </a:cubicBezTo>
                    <a:cubicBezTo>
                      <a:pt x="343" y="1540"/>
                      <a:pt x="364" y="1534"/>
                      <a:pt x="386" y="1534"/>
                    </a:cubicBezTo>
                    <a:cubicBezTo>
                      <a:pt x="423" y="1534"/>
                      <a:pt x="461" y="1551"/>
                      <a:pt x="489" y="1583"/>
                    </a:cubicBezTo>
                    <a:cubicBezTo>
                      <a:pt x="496" y="1590"/>
                      <a:pt x="508" y="1602"/>
                      <a:pt x="515" y="1609"/>
                    </a:cubicBezTo>
                    <a:cubicBezTo>
                      <a:pt x="572" y="1628"/>
                      <a:pt x="623" y="1653"/>
                      <a:pt x="674" y="1685"/>
                    </a:cubicBezTo>
                    <a:lnTo>
                      <a:pt x="852" y="1787"/>
                    </a:lnTo>
                    <a:cubicBezTo>
                      <a:pt x="902" y="1818"/>
                      <a:pt x="953" y="1850"/>
                      <a:pt x="1004" y="1876"/>
                    </a:cubicBezTo>
                    <a:cubicBezTo>
                      <a:pt x="1015" y="1883"/>
                      <a:pt x="1023" y="1888"/>
                      <a:pt x="1032" y="1888"/>
                    </a:cubicBezTo>
                    <a:cubicBezTo>
                      <a:pt x="1039" y="1888"/>
                      <a:pt x="1046" y="1884"/>
                      <a:pt x="1055" y="1876"/>
                    </a:cubicBezTo>
                    <a:cubicBezTo>
                      <a:pt x="1068" y="1863"/>
                      <a:pt x="1074" y="1844"/>
                      <a:pt x="1080" y="1825"/>
                    </a:cubicBezTo>
                    <a:cubicBezTo>
                      <a:pt x="1112" y="1748"/>
                      <a:pt x="1106" y="1660"/>
                      <a:pt x="1068" y="1583"/>
                    </a:cubicBezTo>
                    <a:cubicBezTo>
                      <a:pt x="1023" y="1501"/>
                      <a:pt x="947" y="1443"/>
                      <a:pt x="852" y="1418"/>
                    </a:cubicBezTo>
                    <a:cubicBezTo>
                      <a:pt x="801" y="1399"/>
                      <a:pt x="744" y="1386"/>
                      <a:pt x="693" y="1367"/>
                    </a:cubicBezTo>
                    <a:cubicBezTo>
                      <a:pt x="648" y="1354"/>
                      <a:pt x="604" y="1335"/>
                      <a:pt x="559" y="1316"/>
                    </a:cubicBezTo>
                    <a:cubicBezTo>
                      <a:pt x="552" y="1324"/>
                      <a:pt x="543" y="1327"/>
                      <a:pt x="535" y="1327"/>
                    </a:cubicBezTo>
                    <a:cubicBezTo>
                      <a:pt x="520" y="1327"/>
                      <a:pt x="506" y="1317"/>
                      <a:pt x="502" y="1297"/>
                    </a:cubicBezTo>
                    <a:cubicBezTo>
                      <a:pt x="502" y="1240"/>
                      <a:pt x="515" y="1183"/>
                      <a:pt x="534" y="1126"/>
                    </a:cubicBezTo>
                    <a:cubicBezTo>
                      <a:pt x="547" y="1069"/>
                      <a:pt x="566" y="1005"/>
                      <a:pt x="578" y="941"/>
                    </a:cubicBezTo>
                    <a:cubicBezTo>
                      <a:pt x="604" y="821"/>
                      <a:pt x="623" y="700"/>
                      <a:pt x="642" y="586"/>
                    </a:cubicBezTo>
                    <a:cubicBezTo>
                      <a:pt x="661" y="465"/>
                      <a:pt x="674" y="344"/>
                      <a:pt x="686" y="217"/>
                    </a:cubicBezTo>
                    <a:cubicBezTo>
                      <a:pt x="699" y="160"/>
                      <a:pt x="699" y="96"/>
                      <a:pt x="718" y="39"/>
                    </a:cubicBezTo>
                    <a:lnTo>
                      <a:pt x="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3"/>
              <p:cNvSpPr/>
              <p:nvPr/>
            </p:nvSpPr>
            <p:spPr>
              <a:xfrm>
                <a:off x="4926600" y="1018255"/>
                <a:ext cx="2360778" cy="3777971"/>
              </a:xfrm>
              <a:custGeom>
                <a:rect b="b" l="l" r="r" t="t"/>
                <a:pathLst>
                  <a:path extrusionOk="0" h="19751" w="12342">
                    <a:moveTo>
                      <a:pt x="9139" y="0"/>
                    </a:moveTo>
                    <a:lnTo>
                      <a:pt x="9139" y="0"/>
                    </a:lnTo>
                    <a:cubicBezTo>
                      <a:pt x="8948" y="38"/>
                      <a:pt x="8758" y="96"/>
                      <a:pt x="8580" y="165"/>
                    </a:cubicBezTo>
                    <a:cubicBezTo>
                      <a:pt x="8510" y="197"/>
                      <a:pt x="8440" y="229"/>
                      <a:pt x="8370" y="261"/>
                    </a:cubicBezTo>
                    <a:cubicBezTo>
                      <a:pt x="8122" y="432"/>
                      <a:pt x="7893" y="636"/>
                      <a:pt x="7690" y="871"/>
                    </a:cubicBezTo>
                    <a:cubicBezTo>
                      <a:pt x="7576" y="1011"/>
                      <a:pt x="7468" y="1157"/>
                      <a:pt x="7372" y="1316"/>
                    </a:cubicBezTo>
                    <a:cubicBezTo>
                      <a:pt x="7296" y="1462"/>
                      <a:pt x="7226" y="1627"/>
                      <a:pt x="7137" y="1773"/>
                    </a:cubicBezTo>
                    <a:cubicBezTo>
                      <a:pt x="7134" y="1777"/>
                      <a:pt x="7129" y="1778"/>
                      <a:pt x="7124" y="1778"/>
                    </a:cubicBezTo>
                    <a:cubicBezTo>
                      <a:pt x="7112" y="1778"/>
                      <a:pt x="7099" y="1768"/>
                      <a:pt x="7099" y="1754"/>
                    </a:cubicBezTo>
                    <a:cubicBezTo>
                      <a:pt x="7118" y="1640"/>
                      <a:pt x="7162" y="1532"/>
                      <a:pt x="7220" y="1430"/>
                    </a:cubicBezTo>
                    <a:lnTo>
                      <a:pt x="7220" y="1430"/>
                    </a:lnTo>
                    <a:cubicBezTo>
                      <a:pt x="7086" y="1602"/>
                      <a:pt x="6965" y="1780"/>
                      <a:pt x="6845" y="1964"/>
                    </a:cubicBezTo>
                    <a:cubicBezTo>
                      <a:pt x="6749" y="2110"/>
                      <a:pt x="6654" y="2263"/>
                      <a:pt x="6565" y="2415"/>
                    </a:cubicBezTo>
                    <a:cubicBezTo>
                      <a:pt x="6521" y="2485"/>
                      <a:pt x="6476" y="2568"/>
                      <a:pt x="6432" y="2644"/>
                    </a:cubicBezTo>
                    <a:cubicBezTo>
                      <a:pt x="6400" y="2714"/>
                      <a:pt x="6362" y="2777"/>
                      <a:pt x="6317" y="2834"/>
                    </a:cubicBezTo>
                    <a:lnTo>
                      <a:pt x="6203" y="3031"/>
                    </a:lnTo>
                    <a:lnTo>
                      <a:pt x="6057" y="3286"/>
                    </a:lnTo>
                    <a:cubicBezTo>
                      <a:pt x="6241" y="3127"/>
                      <a:pt x="6451" y="3000"/>
                      <a:pt x="6680" y="2904"/>
                    </a:cubicBezTo>
                    <a:cubicBezTo>
                      <a:pt x="6685" y="2903"/>
                      <a:pt x="6690" y="2902"/>
                      <a:pt x="6695" y="2902"/>
                    </a:cubicBezTo>
                    <a:cubicBezTo>
                      <a:pt x="6743" y="2902"/>
                      <a:pt x="6769" y="2977"/>
                      <a:pt x="6718" y="3000"/>
                    </a:cubicBezTo>
                    <a:cubicBezTo>
                      <a:pt x="6247" y="3228"/>
                      <a:pt x="5879" y="3597"/>
                      <a:pt x="5580" y="4010"/>
                    </a:cubicBezTo>
                    <a:cubicBezTo>
                      <a:pt x="5301" y="4417"/>
                      <a:pt x="5046" y="4836"/>
                      <a:pt x="4818" y="5275"/>
                    </a:cubicBezTo>
                    <a:cubicBezTo>
                      <a:pt x="4557" y="5758"/>
                      <a:pt x="4303" y="6247"/>
                      <a:pt x="4055" y="6749"/>
                    </a:cubicBezTo>
                    <a:cubicBezTo>
                      <a:pt x="3807" y="7245"/>
                      <a:pt x="3578" y="7753"/>
                      <a:pt x="3369" y="8268"/>
                    </a:cubicBezTo>
                    <a:cubicBezTo>
                      <a:pt x="3331" y="8363"/>
                      <a:pt x="3292" y="8452"/>
                      <a:pt x="3261" y="8541"/>
                    </a:cubicBezTo>
                    <a:cubicBezTo>
                      <a:pt x="3311" y="8433"/>
                      <a:pt x="3369" y="8319"/>
                      <a:pt x="3432" y="8211"/>
                    </a:cubicBezTo>
                    <a:cubicBezTo>
                      <a:pt x="3521" y="8045"/>
                      <a:pt x="3617" y="7880"/>
                      <a:pt x="3718" y="7715"/>
                    </a:cubicBezTo>
                    <a:cubicBezTo>
                      <a:pt x="3807" y="7550"/>
                      <a:pt x="3915" y="7391"/>
                      <a:pt x="4036" y="7238"/>
                    </a:cubicBezTo>
                    <a:cubicBezTo>
                      <a:pt x="4045" y="7229"/>
                      <a:pt x="4056" y="7226"/>
                      <a:pt x="4067" y="7226"/>
                    </a:cubicBezTo>
                    <a:cubicBezTo>
                      <a:pt x="4094" y="7226"/>
                      <a:pt x="4120" y="7251"/>
                      <a:pt x="4106" y="7283"/>
                    </a:cubicBezTo>
                    <a:cubicBezTo>
                      <a:pt x="4017" y="7474"/>
                      <a:pt x="3896" y="7658"/>
                      <a:pt x="3788" y="7842"/>
                    </a:cubicBezTo>
                    <a:cubicBezTo>
                      <a:pt x="3686" y="8026"/>
                      <a:pt x="3585" y="8211"/>
                      <a:pt x="3483" y="8395"/>
                    </a:cubicBezTo>
                    <a:cubicBezTo>
                      <a:pt x="3286" y="8770"/>
                      <a:pt x="3108" y="9151"/>
                      <a:pt x="2949" y="9545"/>
                    </a:cubicBezTo>
                    <a:cubicBezTo>
                      <a:pt x="2987" y="9469"/>
                      <a:pt x="3019" y="9393"/>
                      <a:pt x="3057" y="9316"/>
                    </a:cubicBezTo>
                    <a:cubicBezTo>
                      <a:pt x="3407" y="8624"/>
                      <a:pt x="3833" y="7969"/>
                      <a:pt x="4322" y="7359"/>
                    </a:cubicBezTo>
                    <a:cubicBezTo>
                      <a:pt x="4570" y="7054"/>
                      <a:pt x="4830" y="6768"/>
                      <a:pt x="5110" y="6489"/>
                    </a:cubicBezTo>
                    <a:cubicBezTo>
                      <a:pt x="5243" y="6349"/>
                      <a:pt x="5383" y="6215"/>
                      <a:pt x="5529" y="6088"/>
                    </a:cubicBezTo>
                    <a:cubicBezTo>
                      <a:pt x="5606" y="6031"/>
                      <a:pt x="5682" y="5967"/>
                      <a:pt x="5752" y="5910"/>
                    </a:cubicBezTo>
                    <a:cubicBezTo>
                      <a:pt x="5828" y="5847"/>
                      <a:pt x="5904" y="5789"/>
                      <a:pt x="5987" y="5739"/>
                    </a:cubicBezTo>
                    <a:cubicBezTo>
                      <a:pt x="5990" y="5737"/>
                      <a:pt x="5994" y="5736"/>
                      <a:pt x="5997" y="5736"/>
                    </a:cubicBezTo>
                    <a:cubicBezTo>
                      <a:pt x="6017" y="5736"/>
                      <a:pt x="6030" y="5767"/>
                      <a:pt x="6019" y="5783"/>
                    </a:cubicBezTo>
                    <a:cubicBezTo>
                      <a:pt x="5942" y="5866"/>
                      <a:pt x="5866" y="5936"/>
                      <a:pt x="5777" y="6012"/>
                    </a:cubicBezTo>
                    <a:lnTo>
                      <a:pt x="5548" y="6228"/>
                    </a:lnTo>
                    <a:cubicBezTo>
                      <a:pt x="5390" y="6374"/>
                      <a:pt x="5231" y="6527"/>
                      <a:pt x="5078" y="6686"/>
                    </a:cubicBezTo>
                    <a:cubicBezTo>
                      <a:pt x="4538" y="7238"/>
                      <a:pt x="4061" y="7842"/>
                      <a:pt x="3642" y="8497"/>
                    </a:cubicBezTo>
                    <a:cubicBezTo>
                      <a:pt x="3439" y="8821"/>
                      <a:pt x="3242" y="9164"/>
                      <a:pt x="3070" y="9507"/>
                    </a:cubicBezTo>
                    <a:cubicBezTo>
                      <a:pt x="2898" y="9850"/>
                      <a:pt x="2752" y="10206"/>
                      <a:pt x="2593" y="10556"/>
                    </a:cubicBezTo>
                    <a:cubicBezTo>
                      <a:pt x="2593" y="10565"/>
                      <a:pt x="2587" y="10571"/>
                      <a:pt x="2578" y="10571"/>
                    </a:cubicBezTo>
                    <a:cubicBezTo>
                      <a:pt x="2575" y="10571"/>
                      <a:pt x="2571" y="10570"/>
                      <a:pt x="2568" y="10568"/>
                    </a:cubicBezTo>
                    <a:cubicBezTo>
                      <a:pt x="2536" y="10664"/>
                      <a:pt x="2511" y="10759"/>
                      <a:pt x="2479" y="10854"/>
                    </a:cubicBezTo>
                    <a:cubicBezTo>
                      <a:pt x="2587" y="10632"/>
                      <a:pt x="2695" y="10416"/>
                      <a:pt x="2816" y="10200"/>
                    </a:cubicBezTo>
                    <a:cubicBezTo>
                      <a:pt x="3051" y="9780"/>
                      <a:pt x="3318" y="9374"/>
                      <a:pt x="3610" y="8992"/>
                    </a:cubicBezTo>
                    <a:cubicBezTo>
                      <a:pt x="3756" y="8802"/>
                      <a:pt x="3909" y="8617"/>
                      <a:pt x="4068" y="8433"/>
                    </a:cubicBezTo>
                    <a:cubicBezTo>
                      <a:pt x="4220" y="8249"/>
                      <a:pt x="4385" y="8084"/>
                      <a:pt x="4576" y="7931"/>
                    </a:cubicBezTo>
                    <a:cubicBezTo>
                      <a:pt x="4581" y="7927"/>
                      <a:pt x="4586" y="7926"/>
                      <a:pt x="4591" y="7926"/>
                    </a:cubicBezTo>
                    <a:cubicBezTo>
                      <a:pt x="4612" y="7926"/>
                      <a:pt x="4630" y="7955"/>
                      <a:pt x="4614" y="7976"/>
                    </a:cubicBezTo>
                    <a:cubicBezTo>
                      <a:pt x="4455" y="8192"/>
                      <a:pt x="4265" y="8382"/>
                      <a:pt x="4093" y="8592"/>
                    </a:cubicBezTo>
                    <a:cubicBezTo>
                      <a:pt x="3470" y="9316"/>
                      <a:pt x="2930" y="10104"/>
                      <a:pt x="2479" y="10950"/>
                    </a:cubicBezTo>
                    <a:cubicBezTo>
                      <a:pt x="2475" y="10957"/>
                      <a:pt x="2469" y="10960"/>
                      <a:pt x="2463" y="10960"/>
                    </a:cubicBezTo>
                    <a:cubicBezTo>
                      <a:pt x="2458" y="10960"/>
                      <a:pt x="2452" y="10959"/>
                      <a:pt x="2447" y="10956"/>
                    </a:cubicBezTo>
                    <a:cubicBezTo>
                      <a:pt x="2288" y="11509"/>
                      <a:pt x="2155" y="12074"/>
                      <a:pt x="2053" y="12640"/>
                    </a:cubicBezTo>
                    <a:cubicBezTo>
                      <a:pt x="2104" y="12589"/>
                      <a:pt x="2155" y="12538"/>
                      <a:pt x="2212" y="12481"/>
                    </a:cubicBezTo>
                    <a:cubicBezTo>
                      <a:pt x="2848" y="11877"/>
                      <a:pt x="3483" y="11267"/>
                      <a:pt x="4112" y="10657"/>
                    </a:cubicBezTo>
                    <a:cubicBezTo>
                      <a:pt x="4735" y="10047"/>
                      <a:pt x="5364" y="9418"/>
                      <a:pt x="5968" y="8795"/>
                    </a:cubicBezTo>
                    <a:cubicBezTo>
                      <a:pt x="6578" y="8166"/>
                      <a:pt x="7182" y="7531"/>
                      <a:pt x="7760" y="6876"/>
                    </a:cubicBezTo>
                    <a:cubicBezTo>
                      <a:pt x="8268" y="6311"/>
                      <a:pt x="8789" y="5681"/>
                      <a:pt x="8967" y="4925"/>
                    </a:cubicBezTo>
                    <a:cubicBezTo>
                      <a:pt x="9120" y="4296"/>
                      <a:pt x="9024" y="3565"/>
                      <a:pt x="8535" y="3108"/>
                    </a:cubicBezTo>
                    <a:cubicBezTo>
                      <a:pt x="8522" y="3095"/>
                      <a:pt x="8516" y="3082"/>
                      <a:pt x="8510" y="3063"/>
                    </a:cubicBezTo>
                    <a:lnTo>
                      <a:pt x="8491" y="3082"/>
                    </a:lnTo>
                    <a:cubicBezTo>
                      <a:pt x="8440" y="3114"/>
                      <a:pt x="8395" y="3152"/>
                      <a:pt x="8351" y="3190"/>
                    </a:cubicBezTo>
                    <a:lnTo>
                      <a:pt x="8287" y="3254"/>
                    </a:lnTo>
                    <a:cubicBezTo>
                      <a:pt x="8268" y="3273"/>
                      <a:pt x="8236" y="3292"/>
                      <a:pt x="8205" y="3292"/>
                    </a:cubicBezTo>
                    <a:cubicBezTo>
                      <a:pt x="8192" y="3292"/>
                      <a:pt x="8179" y="3286"/>
                      <a:pt x="8173" y="3267"/>
                    </a:cubicBezTo>
                    <a:cubicBezTo>
                      <a:pt x="8167" y="3203"/>
                      <a:pt x="8243" y="3152"/>
                      <a:pt x="8287" y="3114"/>
                    </a:cubicBezTo>
                    <a:cubicBezTo>
                      <a:pt x="8332" y="3076"/>
                      <a:pt x="8383" y="3038"/>
                      <a:pt x="8440" y="3006"/>
                    </a:cubicBezTo>
                    <a:cubicBezTo>
                      <a:pt x="8541" y="2930"/>
                      <a:pt x="8662" y="2885"/>
                      <a:pt x="8789" y="2860"/>
                    </a:cubicBezTo>
                    <a:cubicBezTo>
                      <a:pt x="8815" y="2860"/>
                      <a:pt x="8821" y="2898"/>
                      <a:pt x="8802" y="2904"/>
                    </a:cubicBezTo>
                    <a:cubicBezTo>
                      <a:pt x="8738" y="2936"/>
                      <a:pt x="8681" y="2968"/>
                      <a:pt x="8624" y="3000"/>
                    </a:cubicBezTo>
                    <a:cubicBezTo>
                      <a:pt x="8681" y="3051"/>
                      <a:pt x="8738" y="3114"/>
                      <a:pt x="8789" y="3178"/>
                    </a:cubicBezTo>
                    <a:cubicBezTo>
                      <a:pt x="9107" y="3584"/>
                      <a:pt x="9209" y="4112"/>
                      <a:pt x="9158" y="4620"/>
                    </a:cubicBezTo>
                    <a:cubicBezTo>
                      <a:pt x="9145" y="4779"/>
                      <a:pt x="9113" y="4944"/>
                      <a:pt x="9063" y="5103"/>
                    </a:cubicBezTo>
                    <a:cubicBezTo>
                      <a:pt x="8999" y="5307"/>
                      <a:pt x="8916" y="5510"/>
                      <a:pt x="8815" y="5701"/>
                    </a:cubicBezTo>
                    <a:cubicBezTo>
                      <a:pt x="8535" y="6209"/>
                      <a:pt x="8141" y="6660"/>
                      <a:pt x="7753" y="7086"/>
                    </a:cubicBezTo>
                    <a:cubicBezTo>
                      <a:pt x="7156" y="7747"/>
                      <a:pt x="6533" y="8401"/>
                      <a:pt x="5904" y="9043"/>
                    </a:cubicBezTo>
                    <a:cubicBezTo>
                      <a:pt x="5275" y="9679"/>
                      <a:pt x="4633" y="10308"/>
                      <a:pt x="3985" y="10931"/>
                    </a:cubicBezTo>
                    <a:cubicBezTo>
                      <a:pt x="3712" y="11197"/>
                      <a:pt x="3432" y="11458"/>
                      <a:pt x="3159" y="11725"/>
                    </a:cubicBezTo>
                    <a:lnTo>
                      <a:pt x="3159" y="11731"/>
                    </a:lnTo>
                    <a:cubicBezTo>
                      <a:pt x="2879" y="12297"/>
                      <a:pt x="2606" y="12869"/>
                      <a:pt x="2365" y="13453"/>
                    </a:cubicBezTo>
                    <a:cubicBezTo>
                      <a:pt x="1990" y="14337"/>
                      <a:pt x="1634" y="15233"/>
                      <a:pt x="1272" y="16129"/>
                    </a:cubicBezTo>
                    <a:cubicBezTo>
                      <a:pt x="1202" y="16300"/>
                      <a:pt x="1132" y="16472"/>
                      <a:pt x="1062" y="16643"/>
                    </a:cubicBezTo>
                    <a:cubicBezTo>
                      <a:pt x="649" y="17660"/>
                      <a:pt x="223" y="18677"/>
                      <a:pt x="1" y="19751"/>
                    </a:cubicBezTo>
                    <a:cubicBezTo>
                      <a:pt x="210" y="19687"/>
                      <a:pt x="388" y="19554"/>
                      <a:pt x="522" y="19382"/>
                    </a:cubicBezTo>
                    <a:cubicBezTo>
                      <a:pt x="731" y="18823"/>
                      <a:pt x="967" y="18277"/>
                      <a:pt x="1202" y="17724"/>
                    </a:cubicBezTo>
                    <a:cubicBezTo>
                      <a:pt x="1570" y="16872"/>
                      <a:pt x="1932" y="16021"/>
                      <a:pt x="2301" y="15169"/>
                    </a:cubicBezTo>
                    <a:cubicBezTo>
                      <a:pt x="2365" y="15017"/>
                      <a:pt x="2435" y="14864"/>
                      <a:pt x="2498" y="14705"/>
                    </a:cubicBezTo>
                    <a:cubicBezTo>
                      <a:pt x="2708" y="14222"/>
                      <a:pt x="2911" y="13739"/>
                      <a:pt x="3108" y="13250"/>
                    </a:cubicBezTo>
                    <a:cubicBezTo>
                      <a:pt x="3203" y="13009"/>
                      <a:pt x="3292" y="12754"/>
                      <a:pt x="3381" y="12507"/>
                    </a:cubicBezTo>
                    <a:cubicBezTo>
                      <a:pt x="3470" y="12265"/>
                      <a:pt x="3547" y="12004"/>
                      <a:pt x="3648" y="11763"/>
                    </a:cubicBezTo>
                    <a:cubicBezTo>
                      <a:pt x="3656" y="11748"/>
                      <a:pt x="3667" y="11742"/>
                      <a:pt x="3679" y="11742"/>
                    </a:cubicBezTo>
                    <a:cubicBezTo>
                      <a:pt x="3698" y="11742"/>
                      <a:pt x="3716" y="11759"/>
                      <a:pt x="3712" y="11782"/>
                    </a:cubicBezTo>
                    <a:cubicBezTo>
                      <a:pt x="3655" y="12074"/>
                      <a:pt x="3572" y="12360"/>
                      <a:pt x="3458" y="12634"/>
                    </a:cubicBezTo>
                    <a:cubicBezTo>
                      <a:pt x="3394" y="12818"/>
                      <a:pt x="3324" y="13002"/>
                      <a:pt x="3254" y="13180"/>
                    </a:cubicBezTo>
                    <a:cubicBezTo>
                      <a:pt x="3324" y="13040"/>
                      <a:pt x="3394" y="12907"/>
                      <a:pt x="3464" y="12767"/>
                    </a:cubicBezTo>
                    <a:cubicBezTo>
                      <a:pt x="3636" y="12449"/>
                      <a:pt x="3814" y="12138"/>
                      <a:pt x="3998" y="11833"/>
                    </a:cubicBezTo>
                    <a:cubicBezTo>
                      <a:pt x="4036" y="11769"/>
                      <a:pt x="4080" y="11699"/>
                      <a:pt x="4119" y="11636"/>
                    </a:cubicBezTo>
                    <a:cubicBezTo>
                      <a:pt x="4239" y="11445"/>
                      <a:pt x="4354" y="11261"/>
                      <a:pt x="4474" y="11083"/>
                    </a:cubicBezTo>
                    <a:cubicBezTo>
                      <a:pt x="4538" y="10988"/>
                      <a:pt x="4602" y="10905"/>
                      <a:pt x="4665" y="10816"/>
                    </a:cubicBezTo>
                    <a:cubicBezTo>
                      <a:pt x="4722" y="10727"/>
                      <a:pt x="4786" y="10645"/>
                      <a:pt x="4862" y="10568"/>
                    </a:cubicBezTo>
                    <a:cubicBezTo>
                      <a:pt x="4865" y="10565"/>
                      <a:pt x="4868" y="10564"/>
                      <a:pt x="4872" y="10564"/>
                    </a:cubicBezTo>
                    <a:cubicBezTo>
                      <a:pt x="4885" y="10564"/>
                      <a:pt x="4899" y="10579"/>
                      <a:pt x="4894" y="10594"/>
                    </a:cubicBezTo>
                    <a:cubicBezTo>
                      <a:pt x="4837" y="10702"/>
                      <a:pt x="4773" y="10803"/>
                      <a:pt x="4703" y="10899"/>
                    </a:cubicBezTo>
                    <a:cubicBezTo>
                      <a:pt x="4640" y="11000"/>
                      <a:pt x="4570" y="11102"/>
                      <a:pt x="4506" y="11204"/>
                    </a:cubicBezTo>
                    <a:cubicBezTo>
                      <a:pt x="4392" y="11382"/>
                      <a:pt x="4277" y="11553"/>
                      <a:pt x="4169" y="11731"/>
                    </a:cubicBezTo>
                    <a:cubicBezTo>
                      <a:pt x="4049" y="11928"/>
                      <a:pt x="3928" y="12125"/>
                      <a:pt x="3814" y="12322"/>
                    </a:cubicBezTo>
                    <a:cubicBezTo>
                      <a:pt x="3705" y="12507"/>
                      <a:pt x="3604" y="12684"/>
                      <a:pt x="3508" y="12869"/>
                    </a:cubicBezTo>
                    <a:cubicBezTo>
                      <a:pt x="3578" y="12754"/>
                      <a:pt x="3648" y="12640"/>
                      <a:pt x="3725" y="12532"/>
                    </a:cubicBezTo>
                    <a:cubicBezTo>
                      <a:pt x="3763" y="12475"/>
                      <a:pt x="3801" y="12418"/>
                      <a:pt x="3839" y="12367"/>
                    </a:cubicBezTo>
                    <a:lnTo>
                      <a:pt x="3845" y="12354"/>
                    </a:lnTo>
                    <a:cubicBezTo>
                      <a:pt x="3909" y="12227"/>
                      <a:pt x="3991" y="12113"/>
                      <a:pt x="4087" y="12004"/>
                    </a:cubicBezTo>
                    <a:cubicBezTo>
                      <a:pt x="4087" y="11998"/>
                      <a:pt x="4093" y="11998"/>
                      <a:pt x="4106" y="11992"/>
                    </a:cubicBezTo>
                    <a:cubicBezTo>
                      <a:pt x="4188" y="11871"/>
                      <a:pt x="4277" y="11750"/>
                      <a:pt x="4366" y="11623"/>
                    </a:cubicBezTo>
                    <a:cubicBezTo>
                      <a:pt x="4398" y="11579"/>
                      <a:pt x="4436" y="11534"/>
                      <a:pt x="4468" y="11490"/>
                    </a:cubicBezTo>
                    <a:lnTo>
                      <a:pt x="4614" y="11286"/>
                    </a:lnTo>
                    <a:cubicBezTo>
                      <a:pt x="4678" y="11204"/>
                      <a:pt x="4735" y="11115"/>
                      <a:pt x="4799" y="11032"/>
                    </a:cubicBezTo>
                    <a:cubicBezTo>
                      <a:pt x="4875" y="10937"/>
                      <a:pt x="4951" y="10848"/>
                      <a:pt x="5027" y="10759"/>
                    </a:cubicBezTo>
                    <a:lnTo>
                      <a:pt x="5078" y="10695"/>
                    </a:lnTo>
                    <a:cubicBezTo>
                      <a:pt x="5212" y="10511"/>
                      <a:pt x="5351" y="10340"/>
                      <a:pt x="5498" y="10162"/>
                    </a:cubicBezTo>
                    <a:cubicBezTo>
                      <a:pt x="5567" y="10079"/>
                      <a:pt x="5644" y="9990"/>
                      <a:pt x="5714" y="9914"/>
                    </a:cubicBezTo>
                    <a:cubicBezTo>
                      <a:pt x="5784" y="9831"/>
                      <a:pt x="5860" y="9755"/>
                      <a:pt x="5949" y="9691"/>
                    </a:cubicBezTo>
                    <a:cubicBezTo>
                      <a:pt x="5955" y="9687"/>
                      <a:pt x="5962" y="9685"/>
                      <a:pt x="5968" y="9685"/>
                    </a:cubicBezTo>
                    <a:cubicBezTo>
                      <a:pt x="5989" y="9685"/>
                      <a:pt x="6008" y="9705"/>
                      <a:pt x="5993" y="9729"/>
                    </a:cubicBezTo>
                    <a:cubicBezTo>
                      <a:pt x="5936" y="9818"/>
                      <a:pt x="5872" y="9901"/>
                      <a:pt x="5796" y="9977"/>
                    </a:cubicBezTo>
                    <a:lnTo>
                      <a:pt x="5618" y="10181"/>
                    </a:lnTo>
                    <a:cubicBezTo>
                      <a:pt x="5707" y="10104"/>
                      <a:pt x="5803" y="10041"/>
                      <a:pt x="5904" y="9984"/>
                    </a:cubicBezTo>
                    <a:cubicBezTo>
                      <a:pt x="5993" y="9907"/>
                      <a:pt x="6089" y="9825"/>
                      <a:pt x="6184" y="9755"/>
                    </a:cubicBezTo>
                    <a:cubicBezTo>
                      <a:pt x="6260" y="9691"/>
                      <a:pt x="6343" y="9628"/>
                      <a:pt x="6419" y="9571"/>
                    </a:cubicBezTo>
                    <a:cubicBezTo>
                      <a:pt x="6495" y="9513"/>
                      <a:pt x="6584" y="9463"/>
                      <a:pt x="6673" y="9424"/>
                    </a:cubicBezTo>
                    <a:cubicBezTo>
                      <a:pt x="6676" y="9424"/>
                      <a:pt x="6679" y="9424"/>
                      <a:pt x="6681" y="9424"/>
                    </a:cubicBezTo>
                    <a:cubicBezTo>
                      <a:pt x="6709" y="9424"/>
                      <a:pt x="6729" y="9453"/>
                      <a:pt x="6711" y="9482"/>
                    </a:cubicBezTo>
                    <a:cubicBezTo>
                      <a:pt x="6648" y="9552"/>
                      <a:pt x="6571" y="9615"/>
                      <a:pt x="6495" y="9672"/>
                    </a:cubicBezTo>
                    <a:cubicBezTo>
                      <a:pt x="6413" y="9729"/>
                      <a:pt x="6336" y="9787"/>
                      <a:pt x="6254" y="9850"/>
                    </a:cubicBezTo>
                    <a:cubicBezTo>
                      <a:pt x="6101" y="9971"/>
                      <a:pt x="5949" y="10092"/>
                      <a:pt x="5809" y="10219"/>
                    </a:cubicBezTo>
                    <a:lnTo>
                      <a:pt x="5796" y="10231"/>
                    </a:lnTo>
                    <a:cubicBezTo>
                      <a:pt x="5993" y="10123"/>
                      <a:pt x="6190" y="10003"/>
                      <a:pt x="6374" y="9876"/>
                    </a:cubicBezTo>
                    <a:cubicBezTo>
                      <a:pt x="6749" y="9628"/>
                      <a:pt x="7099" y="9355"/>
                      <a:pt x="7423" y="9049"/>
                    </a:cubicBezTo>
                    <a:cubicBezTo>
                      <a:pt x="7410" y="9049"/>
                      <a:pt x="7404" y="9030"/>
                      <a:pt x="7410" y="9024"/>
                    </a:cubicBezTo>
                    <a:cubicBezTo>
                      <a:pt x="7722" y="8700"/>
                      <a:pt x="8020" y="8357"/>
                      <a:pt x="8294" y="8001"/>
                    </a:cubicBezTo>
                    <a:cubicBezTo>
                      <a:pt x="8777" y="7359"/>
                      <a:pt x="9177" y="6654"/>
                      <a:pt x="9482" y="5910"/>
                    </a:cubicBezTo>
                    <a:cubicBezTo>
                      <a:pt x="9654" y="5510"/>
                      <a:pt x="9781" y="5090"/>
                      <a:pt x="9863" y="4665"/>
                    </a:cubicBezTo>
                    <a:cubicBezTo>
                      <a:pt x="9895" y="4455"/>
                      <a:pt x="9920" y="4239"/>
                      <a:pt x="9927" y="4023"/>
                    </a:cubicBezTo>
                    <a:cubicBezTo>
                      <a:pt x="9933" y="3915"/>
                      <a:pt x="9933" y="3800"/>
                      <a:pt x="9927" y="3692"/>
                    </a:cubicBezTo>
                    <a:cubicBezTo>
                      <a:pt x="9914" y="3591"/>
                      <a:pt x="9908" y="3483"/>
                      <a:pt x="9908" y="3381"/>
                    </a:cubicBezTo>
                    <a:cubicBezTo>
                      <a:pt x="9908" y="3357"/>
                      <a:pt x="9926" y="3346"/>
                      <a:pt x="9947" y="3346"/>
                    </a:cubicBezTo>
                    <a:cubicBezTo>
                      <a:pt x="9964" y="3346"/>
                      <a:pt x="9982" y="3354"/>
                      <a:pt x="9990" y="3368"/>
                    </a:cubicBezTo>
                    <a:cubicBezTo>
                      <a:pt x="10029" y="3489"/>
                      <a:pt x="10048" y="3610"/>
                      <a:pt x="10048" y="3737"/>
                    </a:cubicBezTo>
                    <a:lnTo>
                      <a:pt x="10048" y="3781"/>
                    </a:lnTo>
                    <a:cubicBezTo>
                      <a:pt x="10060" y="3750"/>
                      <a:pt x="10073" y="3711"/>
                      <a:pt x="10086" y="3680"/>
                    </a:cubicBezTo>
                    <a:cubicBezTo>
                      <a:pt x="10111" y="3642"/>
                      <a:pt x="10137" y="3597"/>
                      <a:pt x="10168" y="3559"/>
                    </a:cubicBezTo>
                    <a:cubicBezTo>
                      <a:pt x="10238" y="3451"/>
                      <a:pt x="10314" y="3356"/>
                      <a:pt x="10403" y="3267"/>
                    </a:cubicBezTo>
                    <a:cubicBezTo>
                      <a:pt x="10645" y="3012"/>
                      <a:pt x="10937" y="2815"/>
                      <a:pt x="11255" y="2676"/>
                    </a:cubicBezTo>
                    <a:cubicBezTo>
                      <a:pt x="11420" y="2606"/>
                      <a:pt x="11598" y="2555"/>
                      <a:pt x="11776" y="2517"/>
                    </a:cubicBezTo>
                    <a:cubicBezTo>
                      <a:pt x="11846" y="2504"/>
                      <a:pt x="11916" y="2491"/>
                      <a:pt x="11986" y="2485"/>
                    </a:cubicBezTo>
                    <a:cubicBezTo>
                      <a:pt x="11719" y="2383"/>
                      <a:pt x="11484" y="2205"/>
                      <a:pt x="11312" y="1983"/>
                    </a:cubicBezTo>
                    <a:cubicBezTo>
                      <a:pt x="11288" y="1947"/>
                      <a:pt x="11309" y="1906"/>
                      <a:pt x="11348" y="1906"/>
                    </a:cubicBezTo>
                    <a:cubicBezTo>
                      <a:pt x="11351" y="1906"/>
                      <a:pt x="11354" y="1906"/>
                      <a:pt x="11357" y="1907"/>
                    </a:cubicBezTo>
                    <a:cubicBezTo>
                      <a:pt x="11528" y="1932"/>
                      <a:pt x="11700" y="1951"/>
                      <a:pt x="11871" y="1964"/>
                    </a:cubicBezTo>
                    <a:cubicBezTo>
                      <a:pt x="11960" y="1970"/>
                      <a:pt x="12056" y="1970"/>
                      <a:pt x="12145" y="1970"/>
                    </a:cubicBezTo>
                    <a:cubicBezTo>
                      <a:pt x="12159" y="1973"/>
                      <a:pt x="12173" y="1974"/>
                      <a:pt x="12187" y="1974"/>
                    </a:cubicBezTo>
                    <a:cubicBezTo>
                      <a:pt x="12240" y="1974"/>
                      <a:pt x="12290" y="1955"/>
                      <a:pt x="12335" y="1919"/>
                    </a:cubicBezTo>
                    <a:lnTo>
                      <a:pt x="12342" y="1913"/>
                    </a:lnTo>
                    <a:cubicBezTo>
                      <a:pt x="12208" y="1754"/>
                      <a:pt x="12094" y="1583"/>
                      <a:pt x="11992" y="1405"/>
                    </a:cubicBezTo>
                    <a:cubicBezTo>
                      <a:pt x="11884" y="1227"/>
                      <a:pt x="11763" y="1049"/>
                      <a:pt x="11630" y="884"/>
                    </a:cubicBezTo>
                    <a:cubicBezTo>
                      <a:pt x="11509" y="737"/>
                      <a:pt x="11369" y="604"/>
                      <a:pt x="11217" y="490"/>
                    </a:cubicBezTo>
                    <a:cubicBezTo>
                      <a:pt x="11147" y="432"/>
                      <a:pt x="11064" y="388"/>
                      <a:pt x="10982" y="350"/>
                    </a:cubicBezTo>
                    <a:cubicBezTo>
                      <a:pt x="10944" y="331"/>
                      <a:pt x="10905" y="312"/>
                      <a:pt x="10861" y="293"/>
                    </a:cubicBezTo>
                    <a:cubicBezTo>
                      <a:pt x="10823" y="280"/>
                      <a:pt x="10778" y="261"/>
                      <a:pt x="10740" y="242"/>
                    </a:cubicBezTo>
                    <a:cubicBezTo>
                      <a:pt x="10734" y="235"/>
                      <a:pt x="10728" y="229"/>
                      <a:pt x="10728" y="223"/>
                    </a:cubicBezTo>
                    <a:lnTo>
                      <a:pt x="10696" y="216"/>
                    </a:lnTo>
                    <a:cubicBezTo>
                      <a:pt x="10537" y="153"/>
                      <a:pt x="10365" y="102"/>
                      <a:pt x="10194" y="70"/>
                    </a:cubicBezTo>
                    <a:cubicBezTo>
                      <a:pt x="10016" y="38"/>
                      <a:pt x="9838" y="19"/>
                      <a:pt x="9660" y="19"/>
                    </a:cubicBezTo>
                    <a:cubicBezTo>
                      <a:pt x="9577" y="19"/>
                      <a:pt x="9495" y="26"/>
                      <a:pt x="9412" y="26"/>
                    </a:cubicBezTo>
                    <a:cubicBezTo>
                      <a:pt x="9329" y="38"/>
                      <a:pt x="9241" y="38"/>
                      <a:pt x="9158" y="38"/>
                    </a:cubicBezTo>
                    <a:cubicBezTo>
                      <a:pt x="9139" y="38"/>
                      <a:pt x="9132" y="19"/>
                      <a:pt x="9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3"/>
              <p:cNvSpPr/>
              <p:nvPr/>
            </p:nvSpPr>
            <p:spPr>
              <a:xfrm>
                <a:off x="7121921" y="1404831"/>
                <a:ext cx="304135" cy="98509"/>
              </a:xfrm>
              <a:custGeom>
                <a:rect b="b" l="l" r="r" t="t"/>
                <a:pathLst>
                  <a:path extrusionOk="0" h="515" w="1590">
                    <a:moveTo>
                      <a:pt x="0" y="0"/>
                    </a:moveTo>
                    <a:lnTo>
                      <a:pt x="0" y="0"/>
                    </a:lnTo>
                    <a:cubicBezTo>
                      <a:pt x="342" y="368"/>
                      <a:pt x="835" y="515"/>
                      <a:pt x="1331" y="515"/>
                    </a:cubicBezTo>
                    <a:cubicBezTo>
                      <a:pt x="1417" y="515"/>
                      <a:pt x="1504" y="511"/>
                      <a:pt x="1589" y="502"/>
                    </a:cubicBezTo>
                    <a:cubicBezTo>
                      <a:pt x="1570" y="496"/>
                      <a:pt x="1545" y="483"/>
                      <a:pt x="1526" y="477"/>
                    </a:cubicBezTo>
                    <a:lnTo>
                      <a:pt x="1284" y="400"/>
                    </a:lnTo>
                    <a:cubicBezTo>
                      <a:pt x="1132" y="343"/>
                      <a:pt x="979" y="292"/>
                      <a:pt x="820" y="242"/>
                    </a:cubicBezTo>
                    <a:cubicBezTo>
                      <a:pt x="655" y="191"/>
                      <a:pt x="496" y="140"/>
                      <a:pt x="337" y="89"/>
                    </a:cubicBezTo>
                    <a:cubicBezTo>
                      <a:pt x="261" y="64"/>
                      <a:pt x="185" y="38"/>
                      <a:pt x="108" y="19"/>
                    </a:cubicBezTo>
                    <a:lnTo>
                      <a:pt x="83" y="1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3"/>
              <p:cNvSpPr/>
              <p:nvPr/>
            </p:nvSpPr>
            <p:spPr>
              <a:xfrm>
                <a:off x="6968132" y="1208961"/>
                <a:ext cx="37300" cy="67522"/>
              </a:xfrm>
              <a:custGeom>
                <a:rect b="b" l="l" r="r" t="t"/>
                <a:pathLst>
                  <a:path extrusionOk="0" h="353" w="195">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3"/>
              <p:cNvSpPr/>
              <p:nvPr/>
            </p:nvSpPr>
            <p:spPr>
              <a:xfrm>
                <a:off x="6794832" y="1251042"/>
                <a:ext cx="37873" cy="34813"/>
              </a:xfrm>
              <a:custGeom>
                <a:rect b="b" l="l" r="r" t="t"/>
                <a:pathLst>
                  <a:path extrusionOk="0" h="182" w="198">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3"/>
              <p:cNvSpPr/>
              <p:nvPr/>
            </p:nvSpPr>
            <p:spPr>
              <a:xfrm>
                <a:off x="6814151" y="1233062"/>
                <a:ext cx="48968" cy="52028"/>
              </a:xfrm>
              <a:custGeom>
                <a:rect b="b" l="l" r="r" t="t"/>
                <a:pathLst>
                  <a:path extrusionOk="0" h="272" w="256">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3"/>
              <p:cNvSpPr/>
              <p:nvPr/>
            </p:nvSpPr>
            <p:spPr>
              <a:xfrm>
                <a:off x="6839974" y="1148708"/>
                <a:ext cx="139826" cy="126627"/>
              </a:xfrm>
              <a:custGeom>
                <a:rect b="b" l="l" r="r" t="t"/>
                <a:pathLst>
                  <a:path extrusionOk="0" h="662" w="731">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3"/>
              <p:cNvSpPr/>
              <p:nvPr/>
            </p:nvSpPr>
            <p:spPr>
              <a:xfrm>
                <a:off x="6353740" y="1403493"/>
                <a:ext cx="47437" cy="18745"/>
              </a:xfrm>
              <a:custGeom>
                <a:rect b="b" l="l" r="r" t="t"/>
                <a:pathLst>
                  <a:path extrusionOk="0" h="98" w="248">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3"/>
              <p:cNvSpPr/>
              <p:nvPr/>
            </p:nvSpPr>
            <p:spPr>
              <a:xfrm>
                <a:off x="6304964" y="1384173"/>
                <a:ext cx="100039" cy="21232"/>
              </a:xfrm>
              <a:custGeom>
                <a:rect b="b" l="l" r="r" t="t"/>
                <a:pathLst>
                  <a:path extrusionOk="0" h="111" w="523">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3"/>
              <p:cNvSpPr/>
              <p:nvPr/>
            </p:nvSpPr>
            <p:spPr>
              <a:xfrm>
                <a:off x="7023220" y="1315121"/>
                <a:ext cx="24675" cy="24675"/>
              </a:xfrm>
              <a:custGeom>
                <a:rect b="b" l="l" r="r" t="t"/>
                <a:pathLst>
                  <a:path extrusionOk="0" h="129" w="129">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3"/>
              <p:cNvSpPr/>
              <p:nvPr/>
            </p:nvSpPr>
            <p:spPr>
              <a:xfrm>
                <a:off x="7005240" y="1300201"/>
                <a:ext cx="25632" cy="26588"/>
              </a:xfrm>
              <a:custGeom>
                <a:rect b="b" l="l" r="r" t="t"/>
                <a:pathLst>
                  <a:path extrusionOk="0" h="139" w="134">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3"/>
              <p:cNvSpPr/>
              <p:nvPr/>
            </p:nvSpPr>
            <p:spPr>
              <a:xfrm>
                <a:off x="7056312" y="1323346"/>
                <a:ext cx="7460" cy="8608"/>
              </a:xfrm>
              <a:custGeom>
                <a:rect b="b" l="l" r="r" t="t"/>
                <a:pathLst>
                  <a:path extrusionOk="0" h="45" w="39">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3"/>
              <p:cNvSpPr/>
              <p:nvPr/>
            </p:nvSpPr>
            <p:spPr>
              <a:xfrm>
                <a:off x="6497200" y="1312443"/>
                <a:ext cx="30414" cy="15111"/>
              </a:xfrm>
              <a:custGeom>
                <a:rect b="b" l="l" r="r" t="t"/>
                <a:pathLst>
                  <a:path extrusionOk="0" h="79" w="159">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3"/>
              <p:cNvSpPr/>
              <p:nvPr/>
            </p:nvSpPr>
            <p:spPr>
              <a:xfrm>
                <a:off x="6442877" y="1300010"/>
                <a:ext cx="74790" cy="27544"/>
              </a:xfrm>
              <a:custGeom>
                <a:rect b="b" l="l" r="r" t="t"/>
                <a:pathLst>
                  <a:path extrusionOk="0" h="144" w="391">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3"/>
              <p:cNvSpPr/>
              <p:nvPr/>
            </p:nvSpPr>
            <p:spPr>
              <a:xfrm>
                <a:off x="6515372" y="1328511"/>
                <a:ext cx="20850" cy="10712"/>
              </a:xfrm>
              <a:custGeom>
                <a:rect b="b" l="l" r="r" t="t"/>
                <a:pathLst>
                  <a:path extrusionOk="0" h="56" w="109">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3"/>
              <p:cNvSpPr/>
              <p:nvPr/>
            </p:nvSpPr>
            <p:spPr>
              <a:xfrm>
                <a:off x="6438669" y="1183521"/>
                <a:ext cx="31944" cy="25440"/>
              </a:xfrm>
              <a:custGeom>
                <a:rect b="b" l="l" r="r" t="t"/>
                <a:pathLst>
                  <a:path extrusionOk="0" h="133" w="167">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3"/>
              <p:cNvSpPr/>
              <p:nvPr/>
            </p:nvSpPr>
            <p:spPr>
              <a:xfrm>
                <a:off x="6412846" y="1152916"/>
                <a:ext cx="65992" cy="53750"/>
              </a:xfrm>
              <a:custGeom>
                <a:rect b="b" l="l" r="r" t="t"/>
                <a:pathLst>
                  <a:path extrusionOk="0" h="281" w="345">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3"/>
              <p:cNvSpPr/>
              <p:nvPr/>
            </p:nvSpPr>
            <p:spPr>
              <a:xfrm>
                <a:off x="6956655" y="1524573"/>
                <a:ext cx="32900" cy="22188"/>
              </a:xfrm>
              <a:custGeom>
                <a:rect b="b" l="l" r="r" t="t"/>
                <a:pathLst>
                  <a:path extrusionOk="0" h="116" w="172">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3"/>
              <p:cNvSpPr/>
              <p:nvPr/>
            </p:nvSpPr>
            <p:spPr>
              <a:xfrm>
                <a:off x="6953594" y="1528781"/>
                <a:ext cx="76129" cy="49350"/>
              </a:xfrm>
              <a:custGeom>
                <a:rect b="b" l="l" r="r" t="t"/>
                <a:pathLst>
                  <a:path extrusionOk="0" h="258" w="398">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3"/>
              <p:cNvSpPr/>
              <p:nvPr/>
            </p:nvSpPr>
            <p:spPr>
              <a:xfrm>
                <a:off x="6133959" y="1983836"/>
                <a:ext cx="111325" cy="103865"/>
              </a:xfrm>
              <a:custGeom>
                <a:rect b="b" l="l" r="r" t="t"/>
                <a:pathLst>
                  <a:path extrusionOk="0" h="543" w="582">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3"/>
              <p:cNvSpPr/>
              <p:nvPr/>
            </p:nvSpPr>
            <p:spPr>
              <a:xfrm>
                <a:off x="5972710" y="2329479"/>
                <a:ext cx="276208" cy="334166"/>
              </a:xfrm>
              <a:custGeom>
                <a:rect b="b" l="l" r="r" t="t"/>
                <a:pathLst>
                  <a:path extrusionOk="0" h="1747" w="1444">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3"/>
              <p:cNvSpPr/>
              <p:nvPr/>
            </p:nvSpPr>
            <p:spPr>
              <a:xfrm>
                <a:off x="6307450" y="2208781"/>
                <a:ext cx="21615" cy="37873"/>
              </a:xfrm>
              <a:custGeom>
                <a:rect b="b" l="l" r="r" t="t"/>
                <a:pathLst>
                  <a:path extrusionOk="0" h="198" w="113">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3"/>
              <p:cNvSpPr/>
              <p:nvPr/>
            </p:nvSpPr>
            <p:spPr>
              <a:xfrm>
                <a:off x="6290427" y="2482694"/>
                <a:ext cx="230875" cy="266070"/>
              </a:xfrm>
              <a:custGeom>
                <a:rect b="b" l="l" r="r" t="t"/>
                <a:pathLst>
                  <a:path extrusionOk="0" h="1391" w="1207">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3"/>
              <p:cNvSpPr/>
              <p:nvPr/>
            </p:nvSpPr>
            <p:spPr>
              <a:xfrm>
                <a:off x="6556114" y="2280894"/>
                <a:ext cx="79764" cy="131409"/>
              </a:xfrm>
              <a:custGeom>
                <a:rect b="b" l="l" r="r" t="t"/>
                <a:pathLst>
                  <a:path extrusionOk="0" h="687" w="417">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3"/>
              <p:cNvSpPr/>
              <p:nvPr/>
            </p:nvSpPr>
            <p:spPr>
              <a:xfrm>
                <a:off x="6647929" y="2165169"/>
                <a:ext cx="40169" cy="70008"/>
              </a:xfrm>
              <a:custGeom>
                <a:rect b="b" l="l" r="r" t="t"/>
                <a:pathLst>
                  <a:path extrusionOk="0" h="366" w="21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3"/>
              <p:cNvSpPr/>
              <p:nvPr/>
            </p:nvSpPr>
            <p:spPr>
              <a:xfrm>
                <a:off x="5604305" y="2447499"/>
                <a:ext cx="483938" cy="534628"/>
              </a:xfrm>
              <a:custGeom>
                <a:rect b="b" l="l" r="r" t="t"/>
                <a:pathLst>
                  <a:path extrusionOk="0" h="2795" w="253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3"/>
              <p:cNvSpPr/>
              <p:nvPr/>
            </p:nvSpPr>
            <p:spPr>
              <a:xfrm>
                <a:off x="5875731" y="2408095"/>
                <a:ext cx="62931" cy="56619"/>
              </a:xfrm>
              <a:custGeom>
                <a:rect b="b" l="l" r="r" t="t"/>
                <a:pathLst>
                  <a:path extrusionOk="0" h="296" w="329">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3"/>
              <p:cNvSpPr/>
              <p:nvPr/>
            </p:nvSpPr>
            <p:spPr>
              <a:xfrm>
                <a:off x="6379180" y="1553647"/>
                <a:ext cx="102526" cy="125862"/>
              </a:xfrm>
              <a:custGeom>
                <a:rect b="b" l="l" r="r" t="t"/>
                <a:pathLst>
                  <a:path extrusionOk="0" h="658" w="536">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3"/>
              <p:cNvSpPr/>
              <p:nvPr/>
            </p:nvSpPr>
            <p:spPr>
              <a:xfrm>
                <a:off x="6353931" y="1588078"/>
                <a:ext cx="54515" cy="50498"/>
              </a:xfrm>
              <a:custGeom>
                <a:rect b="b" l="l" r="r" t="t"/>
                <a:pathLst>
                  <a:path extrusionOk="0" h="264" w="285">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3"/>
              <p:cNvSpPr/>
              <p:nvPr/>
            </p:nvSpPr>
            <p:spPr>
              <a:xfrm>
                <a:off x="6432930" y="1555369"/>
                <a:ext cx="139443" cy="93345"/>
              </a:xfrm>
              <a:custGeom>
                <a:rect b="b" l="l" r="r" t="t"/>
                <a:pathLst>
                  <a:path extrusionOk="0" h="488" w="729">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3"/>
              <p:cNvSpPr/>
              <p:nvPr/>
            </p:nvSpPr>
            <p:spPr>
              <a:xfrm>
                <a:off x="5688851" y="1409613"/>
                <a:ext cx="1489115" cy="1872057"/>
              </a:xfrm>
              <a:custGeom>
                <a:rect b="b" l="l" r="r" t="t"/>
                <a:pathLst>
                  <a:path extrusionOk="0" h="9787" w="7785">
                    <a:moveTo>
                      <a:pt x="7346" y="0"/>
                    </a:moveTo>
                    <a:lnTo>
                      <a:pt x="7346" y="0"/>
                    </a:lnTo>
                    <a:cubicBezTo>
                      <a:pt x="6641" y="51"/>
                      <a:pt x="6005" y="458"/>
                      <a:pt x="5669" y="1081"/>
                    </a:cubicBezTo>
                    <a:lnTo>
                      <a:pt x="5821" y="1074"/>
                    </a:lnTo>
                    <a:lnTo>
                      <a:pt x="5821" y="1074"/>
                    </a:lnTo>
                    <a:cubicBezTo>
                      <a:pt x="5529" y="1538"/>
                      <a:pt x="5338" y="2053"/>
                      <a:pt x="5173" y="2574"/>
                    </a:cubicBezTo>
                    <a:cubicBezTo>
                      <a:pt x="5052" y="2936"/>
                      <a:pt x="4944" y="3299"/>
                      <a:pt x="4823" y="3655"/>
                    </a:cubicBezTo>
                    <a:cubicBezTo>
                      <a:pt x="4709" y="3998"/>
                      <a:pt x="4563" y="4328"/>
                      <a:pt x="4391" y="4640"/>
                    </a:cubicBezTo>
                    <a:cubicBezTo>
                      <a:pt x="3838" y="5637"/>
                      <a:pt x="2923" y="6374"/>
                      <a:pt x="2065" y="7124"/>
                    </a:cubicBezTo>
                    <a:cubicBezTo>
                      <a:pt x="1214" y="7874"/>
                      <a:pt x="362" y="8707"/>
                      <a:pt x="0" y="9787"/>
                    </a:cubicBezTo>
                    <a:lnTo>
                      <a:pt x="13" y="9787"/>
                    </a:lnTo>
                    <a:cubicBezTo>
                      <a:pt x="70" y="9749"/>
                      <a:pt x="114" y="9723"/>
                      <a:pt x="184" y="9685"/>
                    </a:cubicBezTo>
                    <a:cubicBezTo>
                      <a:pt x="248" y="9647"/>
                      <a:pt x="311" y="9615"/>
                      <a:pt x="381" y="9577"/>
                    </a:cubicBezTo>
                    <a:cubicBezTo>
                      <a:pt x="413" y="9533"/>
                      <a:pt x="445" y="9488"/>
                      <a:pt x="477" y="9444"/>
                    </a:cubicBezTo>
                    <a:lnTo>
                      <a:pt x="629" y="9240"/>
                    </a:lnTo>
                    <a:cubicBezTo>
                      <a:pt x="686" y="9158"/>
                      <a:pt x="750" y="9069"/>
                      <a:pt x="814" y="8986"/>
                    </a:cubicBezTo>
                    <a:cubicBezTo>
                      <a:pt x="883" y="8891"/>
                      <a:pt x="960" y="8802"/>
                      <a:pt x="1036" y="8713"/>
                    </a:cubicBezTo>
                    <a:lnTo>
                      <a:pt x="1087" y="8649"/>
                    </a:lnTo>
                    <a:cubicBezTo>
                      <a:pt x="1220" y="8465"/>
                      <a:pt x="1360" y="8294"/>
                      <a:pt x="1513" y="8116"/>
                    </a:cubicBezTo>
                    <a:cubicBezTo>
                      <a:pt x="1582" y="8033"/>
                      <a:pt x="1652" y="7944"/>
                      <a:pt x="1729" y="7868"/>
                    </a:cubicBezTo>
                    <a:cubicBezTo>
                      <a:pt x="1792" y="7785"/>
                      <a:pt x="1868" y="7709"/>
                      <a:pt x="1957" y="7645"/>
                    </a:cubicBezTo>
                    <a:cubicBezTo>
                      <a:pt x="1963" y="7641"/>
                      <a:pt x="1971" y="7639"/>
                      <a:pt x="1978" y="7639"/>
                    </a:cubicBezTo>
                    <a:cubicBezTo>
                      <a:pt x="2000" y="7639"/>
                      <a:pt x="2023" y="7659"/>
                      <a:pt x="2008" y="7683"/>
                    </a:cubicBezTo>
                    <a:cubicBezTo>
                      <a:pt x="1951" y="7772"/>
                      <a:pt x="1881" y="7855"/>
                      <a:pt x="1805" y="7931"/>
                    </a:cubicBezTo>
                    <a:lnTo>
                      <a:pt x="1627" y="8135"/>
                    </a:lnTo>
                    <a:cubicBezTo>
                      <a:pt x="1716" y="8058"/>
                      <a:pt x="1811" y="7995"/>
                      <a:pt x="1913" y="7938"/>
                    </a:cubicBezTo>
                    <a:cubicBezTo>
                      <a:pt x="2002" y="7861"/>
                      <a:pt x="2097" y="7779"/>
                      <a:pt x="2193" y="7709"/>
                    </a:cubicBezTo>
                    <a:cubicBezTo>
                      <a:pt x="2275" y="7645"/>
                      <a:pt x="2351" y="7582"/>
                      <a:pt x="2434" y="7525"/>
                    </a:cubicBezTo>
                    <a:cubicBezTo>
                      <a:pt x="2510" y="7467"/>
                      <a:pt x="2593" y="7417"/>
                      <a:pt x="2682" y="7378"/>
                    </a:cubicBezTo>
                    <a:cubicBezTo>
                      <a:pt x="2685" y="7378"/>
                      <a:pt x="2687" y="7378"/>
                      <a:pt x="2690" y="7378"/>
                    </a:cubicBezTo>
                    <a:cubicBezTo>
                      <a:pt x="2719" y="7378"/>
                      <a:pt x="2744" y="7407"/>
                      <a:pt x="2726" y="7436"/>
                    </a:cubicBezTo>
                    <a:cubicBezTo>
                      <a:pt x="2656" y="7506"/>
                      <a:pt x="2586" y="7569"/>
                      <a:pt x="2504" y="7626"/>
                    </a:cubicBezTo>
                    <a:cubicBezTo>
                      <a:pt x="2421" y="7683"/>
                      <a:pt x="2345" y="7741"/>
                      <a:pt x="2262" y="7804"/>
                    </a:cubicBezTo>
                    <a:cubicBezTo>
                      <a:pt x="2110" y="7925"/>
                      <a:pt x="1964" y="8046"/>
                      <a:pt x="1818" y="8173"/>
                    </a:cubicBezTo>
                    <a:lnTo>
                      <a:pt x="1805" y="8185"/>
                    </a:lnTo>
                    <a:cubicBezTo>
                      <a:pt x="2002" y="8077"/>
                      <a:pt x="2199" y="7957"/>
                      <a:pt x="2389" y="7830"/>
                    </a:cubicBezTo>
                    <a:cubicBezTo>
                      <a:pt x="2758" y="7582"/>
                      <a:pt x="3108" y="7309"/>
                      <a:pt x="3432" y="7003"/>
                    </a:cubicBezTo>
                    <a:cubicBezTo>
                      <a:pt x="3419" y="7003"/>
                      <a:pt x="3413" y="6984"/>
                      <a:pt x="3425" y="6978"/>
                    </a:cubicBezTo>
                    <a:cubicBezTo>
                      <a:pt x="3737" y="6654"/>
                      <a:pt x="4029" y="6311"/>
                      <a:pt x="4302" y="5955"/>
                    </a:cubicBezTo>
                    <a:cubicBezTo>
                      <a:pt x="4792" y="5313"/>
                      <a:pt x="5192" y="4608"/>
                      <a:pt x="5497" y="3864"/>
                    </a:cubicBezTo>
                    <a:cubicBezTo>
                      <a:pt x="5662" y="3464"/>
                      <a:pt x="5789" y="3044"/>
                      <a:pt x="5872" y="2619"/>
                    </a:cubicBezTo>
                    <a:cubicBezTo>
                      <a:pt x="5910" y="2409"/>
                      <a:pt x="5935" y="2193"/>
                      <a:pt x="5942" y="1977"/>
                    </a:cubicBezTo>
                    <a:cubicBezTo>
                      <a:pt x="5942" y="1869"/>
                      <a:pt x="5942" y="1754"/>
                      <a:pt x="5935" y="1646"/>
                    </a:cubicBezTo>
                    <a:cubicBezTo>
                      <a:pt x="5923" y="1545"/>
                      <a:pt x="5916" y="1437"/>
                      <a:pt x="5916" y="1335"/>
                    </a:cubicBezTo>
                    <a:cubicBezTo>
                      <a:pt x="5916" y="1311"/>
                      <a:pt x="5937" y="1300"/>
                      <a:pt x="5958" y="1300"/>
                    </a:cubicBezTo>
                    <a:cubicBezTo>
                      <a:pt x="5975" y="1300"/>
                      <a:pt x="5993" y="1308"/>
                      <a:pt x="5999" y="1322"/>
                    </a:cubicBezTo>
                    <a:cubicBezTo>
                      <a:pt x="6037" y="1443"/>
                      <a:pt x="6056" y="1564"/>
                      <a:pt x="6056" y="1691"/>
                    </a:cubicBezTo>
                    <a:lnTo>
                      <a:pt x="6056" y="1735"/>
                    </a:lnTo>
                    <a:cubicBezTo>
                      <a:pt x="6069" y="1704"/>
                      <a:pt x="6082" y="1665"/>
                      <a:pt x="6101" y="1634"/>
                    </a:cubicBezTo>
                    <a:cubicBezTo>
                      <a:pt x="6120" y="1596"/>
                      <a:pt x="6145" y="1551"/>
                      <a:pt x="6177" y="1513"/>
                    </a:cubicBezTo>
                    <a:cubicBezTo>
                      <a:pt x="6247" y="1405"/>
                      <a:pt x="6329" y="1310"/>
                      <a:pt x="6418" y="1221"/>
                    </a:cubicBezTo>
                    <a:cubicBezTo>
                      <a:pt x="6654" y="966"/>
                      <a:pt x="6946" y="769"/>
                      <a:pt x="7264" y="630"/>
                    </a:cubicBezTo>
                    <a:cubicBezTo>
                      <a:pt x="7435" y="560"/>
                      <a:pt x="7607" y="509"/>
                      <a:pt x="7785" y="471"/>
                    </a:cubicBezTo>
                    <a:cubicBezTo>
                      <a:pt x="7587" y="313"/>
                      <a:pt x="7345" y="225"/>
                      <a:pt x="7093" y="225"/>
                    </a:cubicBezTo>
                    <a:cubicBezTo>
                      <a:pt x="7061" y="225"/>
                      <a:pt x="7029" y="226"/>
                      <a:pt x="6997" y="229"/>
                    </a:cubicBezTo>
                    <a:lnTo>
                      <a:pt x="73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3"/>
              <p:cNvSpPr/>
              <p:nvPr/>
            </p:nvSpPr>
            <p:spPr>
              <a:xfrm>
                <a:off x="6242798" y="1129006"/>
                <a:ext cx="661064" cy="289024"/>
              </a:xfrm>
              <a:custGeom>
                <a:rect b="b" l="l" r="r" t="t"/>
                <a:pathLst>
                  <a:path extrusionOk="0" h="1511" w="3456">
                    <a:moveTo>
                      <a:pt x="2803" y="0"/>
                    </a:moveTo>
                    <a:cubicBezTo>
                      <a:pt x="2791" y="0"/>
                      <a:pt x="2778" y="4"/>
                      <a:pt x="2766" y="12"/>
                    </a:cubicBezTo>
                    <a:lnTo>
                      <a:pt x="2741" y="25"/>
                    </a:lnTo>
                    <a:cubicBezTo>
                      <a:pt x="2727" y="11"/>
                      <a:pt x="2709" y="3"/>
                      <a:pt x="2690" y="3"/>
                    </a:cubicBezTo>
                    <a:cubicBezTo>
                      <a:pt x="2684" y="3"/>
                      <a:pt x="2677" y="4"/>
                      <a:pt x="2671" y="6"/>
                    </a:cubicBezTo>
                    <a:lnTo>
                      <a:pt x="2614" y="31"/>
                    </a:lnTo>
                    <a:cubicBezTo>
                      <a:pt x="2600" y="22"/>
                      <a:pt x="2586" y="16"/>
                      <a:pt x="2572" y="16"/>
                    </a:cubicBezTo>
                    <a:cubicBezTo>
                      <a:pt x="2567" y="16"/>
                      <a:pt x="2562" y="17"/>
                      <a:pt x="2557" y="19"/>
                    </a:cubicBezTo>
                    <a:cubicBezTo>
                      <a:pt x="2487" y="38"/>
                      <a:pt x="2423" y="63"/>
                      <a:pt x="2353" y="88"/>
                    </a:cubicBezTo>
                    <a:cubicBezTo>
                      <a:pt x="2353" y="51"/>
                      <a:pt x="2326" y="22"/>
                      <a:pt x="2294" y="22"/>
                    </a:cubicBezTo>
                    <a:cubicBezTo>
                      <a:pt x="2288" y="22"/>
                      <a:pt x="2283" y="23"/>
                      <a:pt x="2277" y="25"/>
                    </a:cubicBezTo>
                    <a:cubicBezTo>
                      <a:pt x="2137" y="82"/>
                      <a:pt x="2010" y="146"/>
                      <a:pt x="1877" y="216"/>
                    </a:cubicBezTo>
                    <a:cubicBezTo>
                      <a:pt x="1887" y="179"/>
                      <a:pt x="1858" y="133"/>
                      <a:pt x="1823" y="133"/>
                    </a:cubicBezTo>
                    <a:cubicBezTo>
                      <a:pt x="1815" y="133"/>
                      <a:pt x="1808" y="135"/>
                      <a:pt x="1800" y="139"/>
                    </a:cubicBezTo>
                    <a:cubicBezTo>
                      <a:pt x="1749" y="165"/>
                      <a:pt x="1705" y="190"/>
                      <a:pt x="1654" y="222"/>
                    </a:cubicBezTo>
                    <a:cubicBezTo>
                      <a:pt x="1641" y="196"/>
                      <a:pt x="1616" y="181"/>
                      <a:pt x="1591" y="181"/>
                    </a:cubicBezTo>
                    <a:cubicBezTo>
                      <a:pt x="1580" y="181"/>
                      <a:pt x="1569" y="184"/>
                      <a:pt x="1559" y="190"/>
                    </a:cubicBezTo>
                    <a:cubicBezTo>
                      <a:pt x="1489" y="228"/>
                      <a:pt x="1419" y="266"/>
                      <a:pt x="1355" y="311"/>
                    </a:cubicBezTo>
                    <a:cubicBezTo>
                      <a:pt x="1368" y="260"/>
                      <a:pt x="1324" y="209"/>
                      <a:pt x="1266" y="209"/>
                    </a:cubicBezTo>
                    <a:cubicBezTo>
                      <a:pt x="1216" y="216"/>
                      <a:pt x="1171" y="235"/>
                      <a:pt x="1133" y="266"/>
                    </a:cubicBezTo>
                    <a:cubicBezTo>
                      <a:pt x="1121" y="251"/>
                      <a:pt x="1103" y="243"/>
                      <a:pt x="1083" y="243"/>
                    </a:cubicBezTo>
                    <a:cubicBezTo>
                      <a:pt x="1070" y="243"/>
                      <a:pt x="1057" y="246"/>
                      <a:pt x="1044" y="254"/>
                    </a:cubicBezTo>
                    <a:cubicBezTo>
                      <a:pt x="1006" y="285"/>
                      <a:pt x="968" y="311"/>
                      <a:pt x="930" y="343"/>
                    </a:cubicBezTo>
                    <a:cubicBezTo>
                      <a:pt x="920" y="318"/>
                      <a:pt x="894" y="301"/>
                      <a:pt x="865" y="301"/>
                    </a:cubicBezTo>
                    <a:cubicBezTo>
                      <a:pt x="857" y="301"/>
                      <a:pt x="849" y="302"/>
                      <a:pt x="841" y="305"/>
                    </a:cubicBezTo>
                    <a:cubicBezTo>
                      <a:pt x="828" y="295"/>
                      <a:pt x="814" y="290"/>
                      <a:pt x="800" y="290"/>
                    </a:cubicBezTo>
                    <a:cubicBezTo>
                      <a:pt x="787" y="290"/>
                      <a:pt x="774" y="295"/>
                      <a:pt x="764" y="305"/>
                    </a:cubicBezTo>
                    <a:lnTo>
                      <a:pt x="745" y="317"/>
                    </a:lnTo>
                    <a:cubicBezTo>
                      <a:pt x="421" y="616"/>
                      <a:pt x="173" y="991"/>
                      <a:pt x="21" y="1410"/>
                    </a:cubicBezTo>
                    <a:cubicBezTo>
                      <a:pt x="0" y="1465"/>
                      <a:pt x="50" y="1511"/>
                      <a:pt x="97" y="1511"/>
                    </a:cubicBezTo>
                    <a:cubicBezTo>
                      <a:pt x="121" y="1511"/>
                      <a:pt x="143" y="1498"/>
                      <a:pt x="154" y="1467"/>
                    </a:cubicBezTo>
                    <a:cubicBezTo>
                      <a:pt x="186" y="1372"/>
                      <a:pt x="224" y="1277"/>
                      <a:pt x="269" y="1188"/>
                    </a:cubicBezTo>
                    <a:cubicBezTo>
                      <a:pt x="282" y="1198"/>
                      <a:pt x="298" y="1204"/>
                      <a:pt x="312" y="1204"/>
                    </a:cubicBezTo>
                    <a:cubicBezTo>
                      <a:pt x="333" y="1204"/>
                      <a:pt x="353" y="1194"/>
                      <a:pt x="364" y="1175"/>
                    </a:cubicBezTo>
                    <a:lnTo>
                      <a:pt x="409" y="1105"/>
                    </a:lnTo>
                    <a:cubicBezTo>
                      <a:pt x="428" y="1099"/>
                      <a:pt x="440" y="1093"/>
                      <a:pt x="453" y="1080"/>
                    </a:cubicBezTo>
                    <a:lnTo>
                      <a:pt x="491" y="1035"/>
                    </a:lnTo>
                    <a:cubicBezTo>
                      <a:pt x="501" y="1046"/>
                      <a:pt x="515" y="1052"/>
                      <a:pt x="530" y="1052"/>
                    </a:cubicBezTo>
                    <a:cubicBezTo>
                      <a:pt x="542" y="1052"/>
                      <a:pt x="556" y="1047"/>
                      <a:pt x="567" y="1035"/>
                    </a:cubicBezTo>
                    <a:cubicBezTo>
                      <a:pt x="587" y="1023"/>
                      <a:pt x="606" y="1004"/>
                      <a:pt x="625" y="991"/>
                    </a:cubicBezTo>
                    <a:cubicBezTo>
                      <a:pt x="633" y="1020"/>
                      <a:pt x="658" y="1036"/>
                      <a:pt x="685" y="1036"/>
                    </a:cubicBezTo>
                    <a:cubicBezTo>
                      <a:pt x="699" y="1036"/>
                      <a:pt x="713" y="1031"/>
                      <a:pt x="726" y="1023"/>
                    </a:cubicBezTo>
                    <a:lnTo>
                      <a:pt x="739" y="1010"/>
                    </a:lnTo>
                    <a:lnTo>
                      <a:pt x="784" y="965"/>
                    </a:lnTo>
                    <a:cubicBezTo>
                      <a:pt x="795" y="981"/>
                      <a:pt x="814" y="989"/>
                      <a:pt x="832" y="989"/>
                    </a:cubicBezTo>
                    <a:cubicBezTo>
                      <a:pt x="844" y="989"/>
                      <a:pt x="856" y="986"/>
                      <a:pt x="866" y="978"/>
                    </a:cubicBezTo>
                    <a:lnTo>
                      <a:pt x="1000" y="870"/>
                    </a:lnTo>
                    <a:cubicBezTo>
                      <a:pt x="1009" y="880"/>
                      <a:pt x="1022" y="884"/>
                      <a:pt x="1035" y="884"/>
                    </a:cubicBezTo>
                    <a:cubicBezTo>
                      <a:pt x="1049" y="884"/>
                      <a:pt x="1063" y="880"/>
                      <a:pt x="1076" y="870"/>
                    </a:cubicBezTo>
                    <a:cubicBezTo>
                      <a:pt x="1152" y="813"/>
                      <a:pt x="1241" y="749"/>
                      <a:pt x="1324" y="692"/>
                    </a:cubicBezTo>
                    <a:lnTo>
                      <a:pt x="1324" y="692"/>
                    </a:lnTo>
                    <a:cubicBezTo>
                      <a:pt x="1279" y="730"/>
                      <a:pt x="1228" y="768"/>
                      <a:pt x="1184" y="807"/>
                    </a:cubicBezTo>
                    <a:cubicBezTo>
                      <a:pt x="1147" y="838"/>
                      <a:pt x="1180" y="913"/>
                      <a:pt x="1224" y="913"/>
                    </a:cubicBezTo>
                    <a:cubicBezTo>
                      <a:pt x="1234" y="913"/>
                      <a:pt x="1244" y="910"/>
                      <a:pt x="1254" y="902"/>
                    </a:cubicBezTo>
                    <a:cubicBezTo>
                      <a:pt x="1347" y="826"/>
                      <a:pt x="1441" y="761"/>
                      <a:pt x="1534" y="692"/>
                    </a:cubicBezTo>
                    <a:lnTo>
                      <a:pt x="1534" y="692"/>
                    </a:lnTo>
                    <a:cubicBezTo>
                      <a:pt x="1502" y="728"/>
                      <a:pt x="1535" y="787"/>
                      <a:pt x="1577" y="787"/>
                    </a:cubicBezTo>
                    <a:cubicBezTo>
                      <a:pt x="1588" y="787"/>
                      <a:pt x="1599" y="783"/>
                      <a:pt x="1610" y="775"/>
                    </a:cubicBezTo>
                    <a:cubicBezTo>
                      <a:pt x="1705" y="705"/>
                      <a:pt x="1800" y="635"/>
                      <a:pt x="1902" y="565"/>
                    </a:cubicBezTo>
                    <a:lnTo>
                      <a:pt x="1902" y="565"/>
                    </a:lnTo>
                    <a:cubicBezTo>
                      <a:pt x="1849" y="607"/>
                      <a:pt x="1888" y="684"/>
                      <a:pt x="1943" y="684"/>
                    </a:cubicBezTo>
                    <a:cubicBezTo>
                      <a:pt x="1954" y="684"/>
                      <a:pt x="1966" y="681"/>
                      <a:pt x="1978" y="673"/>
                    </a:cubicBezTo>
                    <a:cubicBezTo>
                      <a:pt x="2086" y="597"/>
                      <a:pt x="2194" y="527"/>
                      <a:pt x="2302" y="457"/>
                    </a:cubicBezTo>
                    <a:lnTo>
                      <a:pt x="2302" y="457"/>
                    </a:lnTo>
                    <a:cubicBezTo>
                      <a:pt x="2246" y="498"/>
                      <a:pt x="2284" y="575"/>
                      <a:pt x="2340" y="575"/>
                    </a:cubicBezTo>
                    <a:cubicBezTo>
                      <a:pt x="2354" y="575"/>
                      <a:pt x="2370" y="570"/>
                      <a:pt x="2385" y="559"/>
                    </a:cubicBezTo>
                    <a:lnTo>
                      <a:pt x="2525" y="476"/>
                    </a:lnTo>
                    <a:cubicBezTo>
                      <a:pt x="2537" y="488"/>
                      <a:pt x="2557" y="495"/>
                      <a:pt x="2577" y="495"/>
                    </a:cubicBezTo>
                    <a:cubicBezTo>
                      <a:pt x="2588" y="495"/>
                      <a:pt x="2598" y="493"/>
                      <a:pt x="2607" y="489"/>
                    </a:cubicBezTo>
                    <a:cubicBezTo>
                      <a:pt x="2626" y="476"/>
                      <a:pt x="2652" y="457"/>
                      <a:pt x="2671" y="444"/>
                    </a:cubicBezTo>
                    <a:lnTo>
                      <a:pt x="2671" y="444"/>
                    </a:lnTo>
                    <a:cubicBezTo>
                      <a:pt x="2651" y="489"/>
                      <a:pt x="2690" y="539"/>
                      <a:pt x="2733" y="539"/>
                    </a:cubicBezTo>
                    <a:cubicBezTo>
                      <a:pt x="2744" y="539"/>
                      <a:pt x="2755" y="535"/>
                      <a:pt x="2766" y="527"/>
                    </a:cubicBezTo>
                    <a:cubicBezTo>
                      <a:pt x="2776" y="537"/>
                      <a:pt x="2790" y="541"/>
                      <a:pt x="2804" y="541"/>
                    </a:cubicBezTo>
                    <a:cubicBezTo>
                      <a:pt x="2819" y="541"/>
                      <a:pt x="2833" y="537"/>
                      <a:pt x="2842" y="527"/>
                    </a:cubicBezTo>
                    <a:lnTo>
                      <a:pt x="2868" y="508"/>
                    </a:lnTo>
                    <a:cubicBezTo>
                      <a:pt x="2868" y="514"/>
                      <a:pt x="2868" y="527"/>
                      <a:pt x="2868" y="540"/>
                    </a:cubicBezTo>
                    <a:cubicBezTo>
                      <a:pt x="2868" y="574"/>
                      <a:pt x="2902" y="616"/>
                      <a:pt x="2938" y="616"/>
                    </a:cubicBezTo>
                    <a:cubicBezTo>
                      <a:pt x="2948" y="616"/>
                      <a:pt x="2959" y="612"/>
                      <a:pt x="2970" y="603"/>
                    </a:cubicBezTo>
                    <a:cubicBezTo>
                      <a:pt x="3001" y="571"/>
                      <a:pt x="3027" y="540"/>
                      <a:pt x="3052" y="508"/>
                    </a:cubicBezTo>
                    <a:lnTo>
                      <a:pt x="3071" y="489"/>
                    </a:lnTo>
                    <a:cubicBezTo>
                      <a:pt x="3071" y="546"/>
                      <a:pt x="3084" y="603"/>
                      <a:pt x="3103" y="654"/>
                    </a:cubicBezTo>
                    <a:cubicBezTo>
                      <a:pt x="3116" y="685"/>
                      <a:pt x="3142" y="698"/>
                      <a:pt x="3167" y="698"/>
                    </a:cubicBezTo>
                    <a:cubicBezTo>
                      <a:pt x="3206" y="698"/>
                      <a:pt x="3244" y="668"/>
                      <a:pt x="3236" y="622"/>
                    </a:cubicBezTo>
                    <a:cubicBezTo>
                      <a:pt x="3281" y="622"/>
                      <a:pt x="3313" y="571"/>
                      <a:pt x="3294" y="527"/>
                    </a:cubicBezTo>
                    <a:cubicBezTo>
                      <a:pt x="3224" y="394"/>
                      <a:pt x="3268" y="228"/>
                      <a:pt x="3395" y="152"/>
                    </a:cubicBezTo>
                    <a:cubicBezTo>
                      <a:pt x="3456" y="119"/>
                      <a:pt x="3426" y="24"/>
                      <a:pt x="3367" y="24"/>
                    </a:cubicBezTo>
                    <a:cubicBezTo>
                      <a:pt x="3358" y="24"/>
                      <a:pt x="3348" y="26"/>
                      <a:pt x="3338" y="31"/>
                    </a:cubicBezTo>
                    <a:cubicBezTo>
                      <a:pt x="3313" y="38"/>
                      <a:pt x="3294" y="50"/>
                      <a:pt x="3275" y="69"/>
                    </a:cubicBezTo>
                    <a:cubicBezTo>
                      <a:pt x="3263" y="65"/>
                      <a:pt x="3253" y="63"/>
                      <a:pt x="3243" y="63"/>
                    </a:cubicBezTo>
                    <a:cubicBezTo>
                      <a:pt x="3226" y="63"/>
                      <a:pt x="3211" y="70"/>
                      <a:pt x="3198" y="82"/>
                    </a:cubicBezTo>
                    <a:lnTo>
                      <a:pt x="3186" y="95"/>
                    </a:lnTo>
                    <a:lnTo>
                      <a:pt x="3141" y="95"/>
                    </a:lnTo>
                    <a:cubicBezTo>
                      <a:pt x="3137" y="64"/>
                      <a:pt x="3108" y="43"/>
                      <a:pt x="3078" y="43"/>
                    </a:cubicBezTo>
                    <a:cubicBezTo>
                      <a:pt x="3065" y="43"/>
                      <a:pt x="3051" y="47"/>
                      <a:pt x="3039" y="57"/>
                    </a:cubicBezTo>
                    <a:lnTo>
                      <a:pt x="3027" y="63"/>
                    </a:lnTo>
                    <a:cubicBezTo>
                      <a:pt x="3016" y="53"/>
                      <a:pt x="3002" y="48"/>
                      <a:pt x="2987" y="48"/>
                    </a:cubicBezTo>
                    <a:cubicBezTo>
                      <a:pt x="2975" y="48"/>
                      <a:pt x="2962" y="51"/>
                      <a:pt x="2951" y="57"/>
                    </a:cubicBezTo>
                    <a:lnTo>
                      <a:pt x="2855" y="114"/>
                    </a:lnTo>
                    <a:cubicBezTo>
                      <a:pt x="2896" y="68"/>
                      <a:pt x="2854" y="0"/>
                      <a:pt x="28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3"/>
              <p:cNvSpPr/>
              <p:nvPr/>
            </p:nvSpPr>
            <p:spPr>
              <a:xfrm>
                <a:off x="5635293" y="1978480"/>
                <a:ext cx="853300" cy="871854"/>
              </a:xfrm>
              <a:custGeom>
                <a:rect b="b" l="l" r="r" t="t"/>
                <a:pathLst>
                  <a:path extrusionOk="0" h="4558" w="4461">
                    <a:moveTo>
                      <a:pt x="1639" y="1"/>
                    </a:moveTo>
                    <a:cubicBezTo>
                      <a:pt x="1600" y="1"/>
                      <a:pt x="1561" y="11"/>
                      <a:pt x="1526" y="32"/>
                    </a:cubicBezTo>
                    <a:cubicBezTo>
                      <a:pt x="1424" y="96"/>
                      <a:pt x="1322" y="166"/>
                      <a:pt x="1240" y="248"/>
                    </a:cubicBezTo>
                    <a:cubicBezTo>
                      <a:pt x="1094" y="496"/>
                      <a:pt x="935" y="738"/>
                      <a:pt x="763" y="973"/>
                    </a:cubicBezTo>
                    <a:cubicBezTo>
                      <a:pt x="668" y="1195"/>
                      <a:pt x="566" y="1411"/>
                      <a:pt x="452" y="1627"/>
                    </a:cubicBezTo>
                    <a:cubicBezTo>
                      <a:pt x="312" y="1894"/>
                      <a:pt x="159" y="2155"/>
                      <a:pt x="0" y="2415"/>
                    </a:cubicBezTo>
                    <a:cubicBezTo>
                      <a:pt x="12" y="2431"/>
                      <a:pt x="31" y="2439"/>
                      <a:pt x="49" y="2439"/>
                    </a:cubicBezTo>
                    <a:cubicBezTo>
                      <a:pt x="61" y="2439"/>
                      <a:pt x="73" y="2436"/>
                      <a:pt x="83" y="2428"/>
                    </a:cubicBezTo>
                    <a:cubicBezTo>
                      <a:pt x="204" y="2333"/>
                      <a:pt x="344" y="2263"/>
                      <a:pt x="496" y="2225"/>
                    </a:cubicBezTo>
                    <a:lnTo>
                      <a:pt x="496" y="2225"/>
                    </a:lnTo>
                    <a:cubicBezTo>
                      <a:pt x="420" y="2454"/>
                      <a:pt x="382" y="2695"/>
                      <a:pt x="388" y="2930"/>
                    </a:cubicBezTo>
                    <a:cubicBezTo>
                      <a:pt x="393" y="2959"/>
                      <a:pt x="417" y="2981"/>
                      <a:pt x="444" y="2981"/>
                    </a:cubicBezTo>
                    <a:cubicBezTo>
                      <a:pt x="453" y="2981"/>
                      <a:pt x="462" y="2979"/>
                      <a:pt x="471" y="2975"/>
                    </a:cubicBezTo>
                    <a:cubicBezTo>
                      <a:pt x="757" y="2860"/>
                      <a:pt x="1043" y="2739"/>
                      <a:pt x="1329" y="2625"/>
                    </a:cubicBezTo>
                    <a:lnTo>
                      <a:pt x="1329" y="2625"/>
                    </a:lnTo>
                    <a:cubicBezTo>
                      <a:pt x="1151" y="3051"/>
                      <a:pt x="960" y="3470"/>
                      <a:pt x="776" y="3896"/>
                    </a:cubicBezTo>
                    <a:cubicBezTo>
                      <a:pt x="760" y="3933"/>
                      <a:pt x="788" y="3979"/>
                      <a:pt x="827" y="3979"/>
                    </a:cubicBezTo>
                    <a:cubicBezTo>
                      <a:pt x="835" y="3979"/>
                      <a:pt x="843" y="3977"/>
                      <a:pt x="852" y="3972"/>
                    </a:cubicBezTo>
                    <a:lnTo>
                      <a:pt x="1557" y="3629"/>
                    </a:lnTo>
                    <a:lnTo>
                      <a:pt x="1557" y="3629"/>
                    </a:lnTo>
                    <a:cubicBezTo>
                      <a:pt x="1462" y="3909"/>
                      <a:pt x="1367" y="4195"/>
                      <a:pt x="1271" y="4474"/>
                    </a:cubicBezTo>
                    <a:cubicBezTo>
                      <a:pt x="1252" y="4518"/>
                      <a:pt x="1284" y="4557"/>
                      <a:pt x="1323" y="4557"/>
                    </a:cubicBezTo>
                    <a:cubicBezTo>
                      <a:pt x="1335" y="4557"/>
                      <a:pt x="1348" y="4553"/>
                      <a:pt x="1360" y="4544"/>
                    </a:cubicBezTo>
                    <a:cubicBezTo>
                      <a:pt x="2276" y="3852"/>
                      <a:pt x="3216" y="3133"/>
                      <a:pt x="3921" y="2212"/>
                    </a:cubicBezTo>
                    <a:cubicBezTo>
                      <a:pt x="4118" y="1958"/>
                      <a:pt x="4290" y="1685"/>
                      <a:pt x="4442" y="1399"/>
                    </a:cubicBezTo>
                    <a:cubicBezTo>
                      <a:pt x="4460" y="1357"/>
                      <a:pt x="4428" y="1315"/>
                      <a:pt x="4387" y="1315"/>
                    </a:cubicBezTo>
                    <a:cubicBezTo>
                      <a:pt x="4385" y="1315"/>
                      <a:pt x="4382" y="1316"/>
                      <a:pt x="4379" y="1316"/>
                    </a:cubicBezTo>
                    <a:cubicBezTo>
                      <a:pt x="4182" y="1405"/>
                      <a:pt x="3991" y="1481"/>
                      <a:pt x="3801" y="1564"/>
                    </a:cubicBezTo>
                    <a:cubicBezTo>
                      <a:pt x="3699" y="1602"/>
                      <a:pt x="3604" y="1640"/>
                      <a:pt x="3508" y="1685"/>
                    </a:cubicBezTo>
                    <a:cubicBezTo>
                      <a:pt x="3419" y="1735"/>
                      <a:pt x="3318" y="1774"/>
                      <a:pt x="3216" y="1793"/>
                    </a:cubicBezTo>
                    <a:cubicBezTo>
                      <a:pt x="3205" y="1794"/>
                      <a:pt x="3194" y="1795"/>
                      <a:pt x="3183" y="1795"/>
                    </a:cubicBezTo>
                    <a:cubicBezTo>
                      <a:pt x="3044" y="1795"/>
                      <a:pt x="3000" y="1644"/>
                      <a:pt x="3006" y="1519"/>
                    </a:cubicBezTo>
                    <a:cubicBezTo>
                      <a:pt x="3019" y="1329"/>
                      <a:pt x="3095" y="1163"/>
                      <a:pt x="3038" y="973"/>
                    </a:cubicBezTo>
                    <a:cubicBezTo>
                      <a:pt x="3024" y="944"/>
                      <a:pt x="2999" y="930"/>
                      <a:pt x="2971" y="930"/>
                    </a:cubicBezTo>
                    <a:cubicBezTo>
                      <a:pt x="2962" y="930"/>
                      <a:pt x="2952" y="932"/>
                      <a:pt x="2943" y="935"/>
                    </a:cubicBezTo>
                    <a:lnTo>
                      <a:pt x="2453" y="1144"/>
                    </a:lnTo>
                    <a:lnTo>
                      <a:pt x="2206" y="1246"/>
                    </a:lnTo>
                    <a:cubicBezTo>
                      <a:pt x="2136" y="1284"/>
                      <a:pt x="2059" y="1316"/>
                      <a:pt x="1977" y="1335"/>
                    </a:cubicBezTo>
                    <a:cubicBezTo>
                      <a:pt x="1971" y="1336"/>
                      <a:pt x="1966" y="1336"/>
                      <a:pt x="1960" y="1336"/>
                    </a:cubicBezTo>
                    <a:cubicBezTo>
                      <a:pt x="1827" y="1336"/>
                      <a:pt x="1862" y="1109"/>
                      <a:pt x="1862" y="1024"/>
                    </a:cubicBezTo>
                    <a:cubicBezTo>
                      <a:pt x="1869" y="858"/>
                      <a:pt x="1869" y="687"/>
                      <a:pt x="1875" y="522"/>
                    </a:cubicBezTo>
                    <a:cubicBezTo>
                      <a:pt x="1875" y="395"/>
                      <a:pt x="1901" y="248"/>
                      <a:pt x="1843" y="134"/>
                    </a:cubicBezTo>
                    <a:cubicBezTo>
                      <a:pt x="1808" y="51"/>
                      <a:pt x="1725" y="1"/>
                      <a:pt x="163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3"/>
              <p:cNvSpPr/>
              <p:nvPr/>
            </p:nvSpPr>
            <p:spPr>
              <a:xfrm>
                <a:off x="5378786" y="2681243"/>
                <a:ext cx="525446" cy="517795"/>
              </a:xfrm>
              <a:custGeom>
                <a:rect b="b" l="l" r="r" t="t"/>
                <a:pathLst>
                  <a:path extrusionOk="0" h="2707" w="2747">
                    <a:moveTo>
                      <a:pt x="853" y="0"/>
                    </a:moveTo>
                    <a:cubicBezTo>
                      <a:pt x="828" y="0"/>
                      <a:pt x="804" y="12"/>
                      <a:pt x="789" y="31"/>
                    </a:cubicBezTo>
                    <a:cubicBezTo>
                      <a:pt x="649" y="267"/>
                      <a:pt x="547" y="514"/>
                      <a:pt x="471" y="775"/>
                    </a:cubicBezTo>
                    <a:cubicBezTo>
                      <a:pt x="458" y="807"/>
                      <a:pt x="471" y="838"/>
                      <a:pt x="490" y="858"/>
                    </a:cubicBezTo>
                    <a:cubicBezTo>
                      <a:pt x="388" y="1074"/>
                      <a:pt x="306" y="1302"/>
                      <a:pt x="242" y="1537"/>
                    </a:cubicBezTo>
                    <a:cubicBezTo>
                      <a:pt x="179" y="1652"/>
                      <a:pt x="121" y="1773"/>
                      <a:pt x="83" y="1893"/>
                    </a:cubicBezTo>
                    <a:cubicBezTo>
                      <a:pt x="58" y="1963"/>
                      <a:pt x="32" y="2040"/>
                      <a:pt x="20" y="2109"/>
                    </a:cubicBezTo>
                    <a:cubicBezTo>
                      <a:pt x="1" y="2167"/>
                      <a:pt x="20" y="2217"/>
                      <a:pt x="58" y="2256"/>
                    </a:cubicBezTo>
                    <a:cubicBezTo>
                      <a:pt x="76" y="2268"/>
                      <a:pt x="94" y="2273"/>
                      <a:pt x="111" y="2273"/>
                    </a:cubicBezTo>
                    <a:cubicBezTo>
                      <a:pt x="212" y="2273"/>
                      <a:pt x="287" y="2092"/>
                      <a:pt x="325" y="2027"/>
                    </a:cubicBezTo>
                    <a:lnTo>
                      <a:pt x="433" y="1830"/>
                    </a:lnTo>
                    <a:cubicBezTo>
                      <a:pt x="441" y="1832"/>
                      <a:pt x="449" y="1834"/>
                      <a:pt x="456" y="1834"/>
                    </a:cubicBezTo>
                    <a:cubicBezTo>
                      <a:pt x="468" y="1834"/>
                      <a:pt x="479" y="1831"/>
                      <a:pt x="490" y="1823"/>
                    </a:cubicBezTo>
                    <a:lnTo>
                      <a:pt x="490" y="1823"/>
                    </a:lnTo>
                    <a:lnTo>
                      <a:pt x="439" y="2065"/>
                    </a:lnTo>
                    <a:cubicBezTo>
                      <a:pt x="433" y="2078"/>
                      <a:pt x="433" y="2090"/>
                      <a:pt x="439" y="2103"/>
                    </a:cubicBezTo>
                    <a:lnTo>
                      <a:pt x="268" y="2611"/>
                    </a:lnTo>
                    <a:cubicBezTo>
                      <a:pt x="253" y="2661"/>
                      <a:pt x="292" y="2706"/>
                      <a:pt x="334" y="2706"/>
                    </a:cubicBezTo>
                    <a:cubicBezTo>
                      <a:pt x="346" y="2706"/>
                      <a:pt x="358" y="2703"/>
                      <a:pt x="369" y="2694"/>
                    </a:cubicBezTo>
                    <a:cubicBezTo>
                      <a:pt x="547" y="2573"/>
                      <a:pt x="693" y="2414"/>
                      <a:pt x="795" y="2224"/>
                    </a:cubicBezTo>
                    <a:cubicBezTo>
                      <a:pt x="810" y="2249"/>
                      <a:pt x="837" y="2266"/>
                      <a:pt x="863" y="2266"/>
                    </a:cubicBezTo>
                    <a:cubicBezTo>
                      <a:pt x="870" y="2266"/>
                      <a:pt x="877" y="2265"/>
                      <a:pt x="884" y="2262"/>
                    </a:cubicBezTo>
                    <a:lnTo>
                      <a:pt x="1011" y="2198"/>
                    </a:lnTo>
                    <a:lnTo>
                      <a:pt x="1011" y="2198"/>
                    </a:lnTo>
                    <a:cubicBezTo>
                      <a:pt x="1005" y="2205"/>
                      <a:pt x="1005" y="2211"/>
                      <a:pt x="1011" y="2217"/>
                    </a:cubicBezTo>
                    <a:lnTo>
                      <a:pt x="922" y="2446"/>
                    </a:lnTo>
                    <a:cubicBezTo>
                      <a:pt x="922" y="2459"/>
                      <a:pt x="922" y="2472"/>
                      <a:pt x="922" y="2484"/>
                    </a:cubicBezTo>
                    <a:cubicBezTo>
                      <a:pt x="916" y="2510"/>
                      <a:pt x="928" y="2535"/>
                      <a:pt x="947" y="2548"/>
                    </a:cubicBezTo>
                    <a:cubicBezTo>
                      <a:pt x="938" y="2597"/>
                      <a:pt x="973" y="2635"/>
                      <a:pt x="1013" y="2635"/>
                    </a:cubicBezTo>
                    <a:cubicBezTo>
                      <a:pt x="1025" y="2635"/>
                      <a:pt x="1038" y="2631"/>
                      <a:pt x="1049" y="2624"/>
                    </a:cubicBezTo>
                    <a:cubicBezTo>
                      <a:pt x="1221" y="2491"/>
                      <a:pt x="1380" y="2345"/>
                      <a:pt x="1532" y="2186"/>
                    </a:cubicBezTo>
                    <a:cubicBezTo>
                      <a:pt x="1551" y="2186"/>
                      <a:pt x="1570" y="2179"/>
                      <a:pt x="1577" y="2167"/>
                    </a:cubicBezTo>
                    <a:lnTo>
                      <a:pt x="2142" y="1614"/>
                    </a:lnTo>
                    <a:cubicBezTo>
                      <a:pt x="2149" y="1601"/>
                      <a:pt x="2155" y="1595"/>
                      <a:pt x="2161" y="1582"/>
                    </a:cubicBezTo>
                    <a:cubicBezTo>
                      <a:pt x="2171" y="1592"/>
                      <a:pt x="2183" y="1596"/>
                      <a:pt x="2196" y="1596"/>
                    </a:cubicBezTo>
                    <a:cubicBezTo>
                      <a:pt x="2209" y="1596"/>
                      <a:pt x="2222" y="1592"/>
                      <a:pt x="2231" y="1582"/>
                    </a:cubicBezTo>
                    <a:lnTo>
                      <a:pt x="2244" y="1569"/>
                    </a:lnTo>
                    <a:cubicBezTo>
                      <a:pt x="2352" y="1468"/>
                      <a:pt x="2460" y="1360"/>
                      <a:pt x="2562" y="1258"/>
                    </a:cubicBezTo>
                    <a:cubicBezTo>
                      <a:pt x="2581" y="1245"/>
                      <a:pt x="2587" y="1220"/>
                      <a:pt x="2581" y="1201"/>
                    </a:cubicBezTo>
                    <a:lnTo>
                      <a:pt x="2695" y="1074"/>
                    </a:lnTo>
                    <a:cubicBezTo>
                      <a:pt x="2747" y="1022"/>
                      <a:pt x="2702" y="962"/>
                      <a:pt x="2649" y="962"/>
                    </a:cubicBezTo>
                    <a:cubicBezTo>
                      <a:pt x="2637" y="962"/>
                      <a:pt x="2624" y="965"/>
                      <a:pt x="2612" y="972"/>
                    </a:cubicBezTo>
                    <a:cubicBezTo>
                      <a:pt x="2574" y="997"/>
                      <a:pt x="2536" y="1023"/>
                      <a:pt x="2498" y="1048"/>
                    </a:cubicBezTo>
                    <a:cubicBezTo>
                      <a:pt x="2488" y="1013"/>
                      <a:pt x="2458" y="993"/>
                      <a:pt x="2427" y="993"/>
                    </a:cubicBezTo>
                    <a:cubicBezTo>
                      <a:pt x="2419" y="993"/>
                      <a:pt x="2411" y="995"/>
                      <a:pt x="2403" y="997"/>
                    </a:cubicBezTo>
                    <a:cubicBezTo>
                      <a:pt x="2403" y="954"/>
                      <a:pt x="2367" y="922"/>
                      <a:pt x="2328" y="922"/>
                    </a:cubicBezTo>
                    <a:cubicBezTo>
                      <a:pt x="2315" y="922"/>
                      <a:pt x="2301" y="926"/>
                      <a:pt x="2288" y="934"/>
                    </a:cubicBezTo>
                    <a:lnTo>
                      <a:pt x="2257" y="959"/>
                    </a:lnTo>
                    <a:lnTo>
                      <a:pt x="2295" y="915"/>
                    </a:lnTo>
                    <a:cubicBezTo>
                      <a:pt x="2339" y="876"/>
                      <a:pt x="2292" y="808"/>
                      <a:pt x="2241" y="808"/>
                    </a:cubicBezTo>
                    <a:cubicBezTo>
                      <a:pt x="2233" y="808"/>
                      <a:pt x="2226" y="810"/>
                      <a:pt x="2218" y="813"/>
                    </a:cubicBezTo>
                    <a:cubicBezTo>
                      <a:pt x="2223" y="767"/>
                      <a:pt x="2190" y="737"/>
                      <a:pt x="2155" y="737"/>
                    </a:cubicBezTo>
                    <a:cubicBezTo>
                      <a:pt x="2142" y="737"/>
                      <a:pt x="2129" y="741"/>
                      <a:pt x="2117" y="749"/>
                    </a:cubicBezTo>
                    <a:cubicBezTo>
                      <a:pt x="2104" y="762"/>
                      <a:pt x="2091" y="769"/>
                      <a:pt x="2079" y="775"/>
                    </a:cubicBezTo>
                    <a:cubicBezTo>
                      <a:pt x="2074" y="738"/>
                      <a:pt x="2043" y="711"/>
                      <a:pt x="2007" y="711"/>
                    </a:cubicBezTo>
                    <a:cubicBezTo>
                      <a:pt x="1993" y="711"/>
                      <a:pt x="1978" y="715"/>
                      <a:pt x="1964" y="724"/>
                    </a:cubicBezTo>
                    <a:cubicBezTo>
                      <a:pt x="1945" y="737"/>
                      <a:pt x="1926" y="756"/>
                      <a:pt x="1907" y="769"/>
                    </a:cubicBezTo>
                    <a:cubicBezTo>
                      <a:pt x="1901" y="734"/>
                      <a:pt x="1870" y="710"/>
                      <a:pt x="1836" y="710"/>
                    </a:cubicBezTo>
                    <a:cubicBezTo>
                      <a:pt x="1832" y="710"/>
                      <a:pt x="1828" y="711"/>
                      <a:pt x="1824" y="711"/>
                    </a:cubicBezTo>
                    <a:cubicBezTo>
                      <a:pt x="1810" y="690"/>
                      <a:pt x="1785" y="678"/>
                      <a:pt x="1760" y="678"/>
                    </a:cubicBezTo>
                    <a:cubicBezTo>
                      <a:pt x="1740" y="678"/>
                      <a:pt x="1720" y="685"/>
                      <a:pt x="1704" y="699"/>
                    </a:cubicBezTo>
                    <a:lnTo>
                      <a:pt x="1589" y="819"/>
                    </a:lnTo>
                    <a:lnTo>
                      <a:pt x="1589" y="819"/>
                    </a:lnTo>
                    <a:lnTo>
                      <a:pt x="1653" y="680"/>
                    </a:lnTo>
                    <a:cubicBezTo>
                      <a:pt x="1673" y="630"/>
                      <a:pt x="1631" y="585"/>
                      <a:pt x="1585" y="585"/>
                    </a:cubicBezTo>
                    <a:cubicBezTo>
                      <a:pt x="1571" y="585"/>
                      <a:pt x="1558" y="588"/>
                      <a:pt x="1545" y="597"/>
                    </a:cubicBezTo>
                    <a:cubicBezTo>
                      <a:pt x="1519" y="610"/>
                      <a:pt x="1500" y="629"/>
                      <a:pt x="1481" y="641"/>
                    </a:cubicBezTo>
                    <a:cubicBezTo>
                      <a:pt x="1464" y="617"/>
                      <a:pt x="1438" y="604"/>
                      <a:pt x="1412" y="604"/>
                    </a:cubicBezTo>
                    <a:cubicBezTo>
                      <a:pt x="1392" y="604"/>
                      <a:pt x="1371" y="612"/>
                      <a:pt x="1354" y="629"/>
                    </a:cubicBezTo>
                    <a:cubicBezTo>
                      <a:pt x="1329" y="654"/>
                      <a:pt x="1303" y="686"/>
                      <a:pt x="1278" y="718"/>
                    </a:cubicBezTo>
                    <a:cubicBezTo>
                      <a:pt x="1291" y="673"/>
                      <a:pt x="1297" y="629"/>
                      <a:pt x="1310" y="584"/>
                    </a:cubicBezTo>
                    <a:lnTo>
                      <a:pt x="1335" y="533"/>
                    </a:lnTo>
                    <a:cubicBezTo>
                      <a:pt x="1365" y="486"/>
                      <a:pt x="1323" y="450"/>
                      <a:pt x="1281" y="450"/>
                    </a:cubicBezTo>
                    <a:cubicBezTo>
                      <a:pt x="1278" y="450"/>
                      <a:pt x="1275" y="450"/>
                      <a:pt x="1272" y="451"/>
                    </a:cubicBezTo>
                    <a:cubicBezTo>
                      <a:pt x="1264" y="447"/>
                      <a:pt x="1257" y="446"/>
                      <a:pt x="1249" y="446"/>
                    </a:cubicBezTo>
                    <a:cubicBezTo>
                      <a:pt x="1229" y="446"/>
                      <a:pt x="1209" y="456"/>
                      <a:pt x="1195" y="470"/>
                    </a:cubicBezTo>
                    <a:lnTo>
                      <a:pt x="1170" y="495"/>
                    </a:lnTo>
                    <a:lnTo>
                      <a:pt x="1221" y="375"/>
                    </a:lnTo>
                    <a:cubicBezTo>
                      <a:pt x="1243" y="330"/>
                      <a:pt x="1202" y="285"/>
                      <a:pt x="1163" y="285"/>
                    </a:cubicBezTo>
                    <a:cubicBezTo>
                      <a:pt x="1146" y="285"/>
                      <a:pt x="1130" y="292"/>
                      <a:pt x="1119" y="311"/>
                    </a:cubicBezTo>
                    <a:lnTo>
                      <a:pt x="1106" y="324"/>
                    </a:lnTo>
                    <a:cubicBezTo>
                      <a:pt x="1094" y="324"/>
                      <a:pt x="1075" y="336"/>
                      <a:pt x="1068" y="349"/>
                    </a:cubicBezTo>
                    <a:cubicBezTo>
                      <a:pt x="1056" y="362"/>
                      <a:pt x="1043" y="381"/>
                      <a:pt x="1036" y="394"/>
                    </a:cubicBezTo>
                    <a:cubicBezTo>
                      <a:pt x="1036" y="387"/>
                      <a:pt x="1036" y="381"/>
                      <a:pt x="1043" y="375"/>
                    </a:cubicBezTo>
                    <a:cubicBezTo>
                      <a:pt x="1048" y="333"/>
                      <a:pt x="1010" y="300"/>
                      <a:pt x="976" y="300"/>
                    </a:cubicBezTo>
                    <a:cubicBezTo>
                      <a:pt x="968" y="300"/>
                      <a:pt x="961" y="301"/>
                      <a:pt x="954" y="305"/>
                    </a:cubicBezTo>
                    <a:lnTo>
                      <a:pt x="992" y="216"/>
                    </a:lnTo>
                    <a:cubicBezTo>
                      <a:pt x="1005" y="190"/>
                      <a:pt x="998" y="165"/>
                      <a:pt x="979" y="146"/>
                    </a:cubicBezTo>
                    <a:cubicBezTo>
                      <a:pt x="979" y="127"/>
                      <a:pt x="986" y="108"/>
                      <a:pt x="986" y="89"/>
                    </a:cubicBezTo>
                    <a:cubicBezTo>
                      <a:pt x="991" y="47"/>
                      <a:pt x="962" y="14"/>
                      <a:pt x="927" y="14"/>
                    </a:cubicBezTo>
                    <a:cubicBezTo>
                      <a:pt x="919" y="14"/>
                      <a:pt x="911" y="15"/>
                      <a:pt x="903" y="19"/>
                    </a:cubicBezTo>
                    <a:cubicBezTo>
                      <a:pt x="888" y="6"/>
                      <a:pt x="870"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3"/>
              <p:cNvSpPr/>
              <p:nvPr/>
            </p:nvSpPr>
            <p:spPr>
              <a:xfrm>
                <a:off x="4926600" y="3869857"/>
                <a:ext cx="442622" cy="926369"/>
              </a:xfrm>
              <a:custGeom>
                <a:rect b="b" l="l" r="r" t="t"/>
                <a:pathLst>
                  <a:path extrusionOk="0" h="4843" w="2314">
                    <a:moveTo>
                      <a:pt x="2314" y="1"/>
                    </a:moveTo>
                    <a:lnTo>
                      <a:pt x="2314" y="1"/>
                    </a:lnTo>
                    <a:cubicBezTo>
                      <a:pt x="2060" y="477"/>
                      <a:pt x="1704" y="890"/>
                      <a:pt x="1272" y="1214"/>
                    </a:cubicBezTo>
                    <a:cubicBezTo>
                      <a:pt x="1202" y="1392"/>
                      <a:pt x="1138" y="1564"/>
                      <a:pt x="1068" y="1735"/>
                    </a:cubicBezTo>
                    <a:cubicBezTo>
                      <a:pt x="655" y="2746"/>
                      <a:pt x="223" y="3763"/>
                      <a:pt x="1" y="4843"/>
                    </a:cubicBezTo>
                    <a:cubicBezTo>
                      <a:pt x="210" y="4773"/>
                      <a:pt x="395" y="4646"/>
                      <a:pt x="522" y="4468"/>
                    </a:cubicBezTo>
                    <a:cubicBezTo>
                      <a:pt x="738" y="3909"/>
                      <a:pt x="967" y="3362"/>
                      <a:pt x="1208" y="2816"/>
                    </a:cubicBezTo>
                    <a:cubicBezTo>
                      <a:pt x="1570" y="1964"/>
                      <a:pt x="1939" y="1113"/>
                      <a:pt x="2301" y="261"/>
                    </a:cubicBezTo>
                    <a:cubicBezTo>
                      <a:pt x="2307" y="172"/>
                      <a:pt x="2307" y="90"/>
                      <a:pt x="23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3"/>
              <p:cNvSpPr/>
              <p:nvPr/>
            </p:nvSpPr>
            <p:spPr>
              <a:xfrm>
                <a:off x="5044620" y="3976782"/>
                <a:ext cx="368405" cy="736811"/>
              </a:xfrm>
              <a:custGeom>
                <a:rect b="b" l="l" r="r" t="t"/>
                <a:pathLst>
                  <a:path extrusionOk="0" h="3852" w="1926">
                    <a:moveTo>
                      <a:pt x="1926" y="1"/>
                    </a:moveTo>
                    <a:lnTo>
                      <a:pt x="1926" y="1"/>
                    </a:lnTo>
                    <a:cubicBezTo>
                      <a:pt x="1843" y="128"/>
                      <a:pt x="1754" y="255"/>
                      <a:pt x="1659" y="376"/>
                    </a:cubicBezTo>
                    <a:cubicBezTo>
                      <a:pt x="1665" y="255"/>
                      <a:pt x="1671" y="134"/>
                      <a:pt x="1671" y="20"/>
                    </a:cubicBezTo>
                    <a:lnTo>
                      <a:pt x="1671" y="20"/>
                    </a:lnTo>
                    <a:cubicBezTo>
                      <a:pt x="1538" y="331"/>
                      <a:pt x="1404" y="643"/>
                      <a:pt x="1265" y="960"/>
                    </a:cubicBezTo>
                    <a:cubicBezTo>
                      <a:pt x="852" y="1926"/>
                      <a:pt x="451" y="2899"/>
                      <a:pt x="0" y="3846"/>
                    </a:cubicBezTo>
                    <a:lnTo>
                      <a:pt x="6" y="3852"/>
                    </a:lnTo>
                    <a:cubicBezTo>
                      <a:pt x="197" y="3382"/>
                      <a:pt x="566" y="2994"/>
                      <a:pt x="883" y="2600"/>
                    </a:cubicBezTo>
                    <a:cubicBezTo>
                      <a:pt x="1042" y="2409"/>
                      <a:pt x="1182" y="2212"/>
                      <a:pt x="1309" y="1996"/>
                    </a:cubicBezTo>
                    <a:cubicBezTo>
                      <a:pt x="1443" y="1755"/>
                      <a:pt x="1551" y="1494"/>
                      <a:pt x="1621" y="1227"/>
                    </a:cubicBezTo>
                    <a:cubicBezTo>
                      <a:pt x="1697" y="954"/>
                      <a:pt x="1754" y="668"/>
                      <a:pt x="1824" y="389"/>
                    </a:cubicBezTo>
                    <a:cubicBezTo>
                      <a:pt x="1856" y="255"/>
                      <a:pt x="1887" y="128"/>
                      <a:pt x="19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3"/>
              <p:cNvSpPr/>
              <p:nvPr/>
            </p:nvSpPr>
            <p:spPr>
              <a:xfrm>
                <a:off x="5347225" y="3811516"/>
                <a:ext cx="187454" cy="492546"/>
              </a:xfrm>
              <a:custGeom>
                <a:rect b="b" l="l" r="r" t="t"/>
                <a:pathLst>
                  <a:path extrusionOk="0" h="2575" w="980">
                    <a:moveTo>
                      <a:pt x="731" y="1"/>
                    </a:moveTo>
                    <a:cubicBezTo>
                      <a:pt x="649" y="236"/>
                      <a:pt x="572" y="484"/>
                      <a:pt x="502" y="719"/>
                    </a:cubicBezTo>
                    <a:cubicBezTo>
                      <a:pt x="426" y="986"/>
                      <a:pt x="363" y="1253"/>
                      <a:pt x="299" y="1532"/>
                    </a:cubicBezTo>
                    <a:cubicBezTo>
                      <a:pt x="236" y="1805"/>
                      <a:pt x="172" y="2085"/>
                      <a:pt x="77" y="2358"/>
                    </a:cubicBezTo>
                    <a:cubicBezTo>
                      <a:pt x="58" y="2434"/>
                      <a:pt x="32" y="2504"/>
                      <a:pt x="0" y="2574"/>
                    </a:cubicBezTo>
                    <a:cubicBezTo>
                      <a:pt x="172" y="2422"/>
                      <a:pt x="312" y="2231"/>
                      <a:pt x="413" y="2021"/>
                    </a:cubicBezTo>
                    <a:cubicBezTo>
                      <a:pt x="534" y="1767"/>
                      <a:pt x="630" y="1507"/>
                      <a:pt x="699" y="1233"/>
                    </a:cubicBezTo>
                    <a:cubicBezTo>
                      <a:pt x="795" y="890"/>
                      <a:pt x="884" y="547"/>
                      <a:pt x="979" y="204"/>
                    </a:cubicBezTo>
                    <a:cubicBezTo>
                      <a:pt x="865" y="191"/>
                      <a:pt x="763" y="109"/>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3"/>
              <p:cNvSpPr/>
              <p:nvPr/>
            </p:nvSpPr>
            <p:spPr>
              <a:xfrm>
                <a:off x="6316058" y="2754312"/>
                <a:ext cx="137530" cy="345069"/>
              </a:xfrm>
              <a:custGeom>
                <a:rect b="b" l="l" r="r" t="t"/>
                <a:pathLst>
                  <a:path extrusionOk="0" h="1804" w="719">
                    <a:moveTo>
                      <a:pt x="260" y="0"/>
                    </a:moveTo>
                    <a:cubicBezTo>
                      <a:pt x="234" y="0"/>
                      <a:pt x="209" y="17"/>
                      <a:pt x="204" y="56"/>
                    </a:cubicBezTo>
                    <a:cubicBezTo>
                      <a:pt x="165" y="272"/>
                      <a:pt x="159" y="488"/>
                      <a:pt x="121" y="704"/>
                    </a:cubicBezTo>
                    <a:cubicBezTo>
                      <a:pt x="108" y="812"/>
                      <a:pt x="89" y="920"/>
                      <a:pt x="70" y="1028"/>
                    </a:cubicBezTo>
                    <a:cubicBezTo>
                      <a:pt x="51" y="1130"/>
                      <a:pt x="38" y="1225"/>
                      <a:pt x="32" y="1327"/>
                    </a:cubicBezTo>
                    <a:cubicBezTo>
                      <a:pt x="32" y="1327"/>
                      <a:pt x="26" y="1327"/>
                      <a:pt x="19" y="1333"/>
                    </a:cubicBezTo>
                    <a:cubicBezTo>
                      <a:pt x="7" y="1340"/>
                      <a:pt x="0" y="1359"/>
                      <a:pt x="7" y="1378"/>
                    </a:cubicBezTo>
                    <a:cubicBezTo>
                      <a:pt x="26" y="1416"/>
                      <a:pt x="64" y="1429"/>
                      <a:pt x="102" y="1435"/>
                    </a:cubicBezTo>
                    <a:cubicBezTo>
                      <a:pt x="140" y="1441"/>
                      <a:pt x="172" y="1448"/>
                      <a:pt x="204" y="1454"/>
                    </a:cubicBezTo>
                    <a:cubicBezTo>
                      <a:pt x="273" y="1461"/>
                      <a:pt x="343" y="1473"/>
                      <a:pt x="413" y="1492"/>
                    </a:cubicBezTo>
                    <a:cubicBezTo>
                      <a:pt x="470" y="1518"/>
                      <a:pt x="515" y="1556"/>
                      <a:pt x="540" y="1607"/>
                    </a:cubicBezTo>
                    <a:cubicBezTo>
                      <a:pt x="553" y="1632"/>
                      <a:pt x="566" y="1651"/>
                      <a:pt x="572" y="1677"/>
                    </a:cubicBezTo>
                    <a:cubicBezTo>
                      <a:pt x="572" y="1696"/>
                      <a:pt x="572" y="1708"/>
                      <a:pt x="578" y="1721"/>
                    </a:cubicBezTo>
                    <a:cubicBezTo>
                      <a:pt x="578" y="1734"/>
                      <a:pt x="578" y="1746"/>
                      <a:pt x="585" y="1759"/>
                    </a:cubicBezTo>
                    <a:cubicBezTo>
                      <a:pt x="585" y="1766"/>
                      <a:pt x="591" y="1778"/>
                      <a:pt x="598" y="1785"/>
                    </a:cubicBezTo>
                    <a:cubicBezTo>
                      <a:pt x="610" y="1797"/>
                      <a:pt x="628" y="1804"/>
                      <a:pt x="644" y="1804"/>
                    </a:cubicBezTo>
                    <a:cubicBezTo>
                      <a:pt x="661" y="1804"/>
                      <a:pt x="677" y="1797"/>
                      <a:pt x="686" y="1785"/>
                    </a:cubicBezTo>
                    <a:lnTo>
                      <a:pt x="686" y="1785"/>
                    </a:lnTo>
                    <a:cubicBezTo>
                      <a:pt x="689" y="1782"/>
                      <a:pt x="693" y="1778"/>
                      <a:pt x="699" y="1772"/>
                    </a:cubicBezTo>
                    <a:lnTo>
                      <a:pt x="712" y="1759"/>
                    </a:lnTo>
                    <a:cubicBezTo>
                      <a:pt x="712" y="1746"/>
                      <a:pt x="718" y="1727"/>
                      <a:pt x="718" y="1715"/>
                    </a:cubicBezTo>
                    <a:cubicBezTo>
                      <a:pt x="718" y="1696"/>
                      <a:pt x="712" y="1677"/>
                      <a:pt x="712" y="1658"/>
                    </a:cubicBezTo>
                    <a:cubicBezTo>
                      <a:pt x="706" y="1619"/>
                      <a:pt x="693" y="1581"/>
                      <a:pt x="674" y="1549"/>
                    </a:cubicBezTo>
                    <a:cubicBezTo>
                      <a:pt x="636" y="1480"/>
                      <a:pt x="578" y="1422"/>
                      <a:pt x="509" y="1384"/>
                    </a:cubicBezTo>
                    <a:cubicBezTo>
                      <a:pt x="432" y="1346"/>
                      <a:pt x="350" y="1327"/>
                      <a:pt x="267" y="1327"/>
                    </a:cubicBezTo>
                    <a:lnTo>
                      <a:pt x="146" y="1321"/>
                    </a:lnTo>
                    <a:lnTo>
                      <a:pt x="115" y="1321"/>
                    </a:lnTo>
                    <a:cubicBezTo>
                      <a:pt x="153" y="1232"/>
                      <a:pt x="178" y="1143"/>
                      <a:pt x="191" y="1047"/>
                    </a:cubicBezTo>
                    <a:cubicBezTo>
                      <a:pt x="216" y="939"/>
                      <a:pt x="235" y="831"/>
                      <a:pt x="254" y="723"/>
                    </a:cubicBezTo>
                    <a:cubicBezTo>
                      <a:pt x="292" y="507"/>
                      <a:pt x="324" y="291"/>
                      <a:pt x="331" y="75"/>
                    </a:cubicBezTo>
                    <a:cubicBezTo>
                      <a:pt x="331" y="29"/>
                      <a:pt x="294" y="0"/>
                      <a:pt x="260"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3"/>
              <p:cNvSpPr/>
              <p:nvPr/>
            </p:nvSpPr>
            <p:spPr>
              <a:xfrm>
                <a:off x="6896975" y="1181034"/>
                <a:ext cx="41508" cy="41508"/>
              </a:xfrm>
              <a:custGeom>
                <a:rect b="b" l="l" r="r" t="t"/>
                <a:pathLst>
                  <a:path extrusionOk="0" h="217" w="217">
                    <a:moveTo>
                      <a:pt x="122" y="1"/>
                    </a:moveTo>
                    <a:cubicBezTo>
                      <a:pt x="109" y="1"/>
                      <a:pt x="90" y="1"/>
                      <a:pt x="77" y="7"/>
                    </a:cubicBezTo>
                    <a:cubicBezTo>
                      <a:pt x="52" y="13"/>
                      <a:pt x="39" y="26"/>
                      <a:pt x="26" y="45"/>
                    </a:cubicBezTo>
                    <a:cubicBezTo>
                      <a:pt x="20" y="52"/>
                      <a:pt x="13" y="58"/>
                      <a:pt x="7" y="71"/>
                    </a:cubicBezTo>
                    <a:cubicBezTo>
                      <a:pt x="1" y="83"/>
                      <a:pt x="1" y="102"/>
                      <a:pt x="1" y="115"/>
                    </a:cubicBezTo>
                    <a:cubicBezTo>
                      <a:pt x="1" y="141"/>
                      <a:pt x="13" y="160"/>
                      <a:pt x="26" y="179"/>
                    </a:cubicBezTo>
                    <a:cubicBezTo>
                      <a:pt x="39" y="198"/>
                      <a:pt x="64" y="210"/>
                      <a:pt x="90" y="217"/>
                    </a:cubicBezTo>
                    <a:cubicBezTo>
                      <a:pt x="115" y="217"/>
                      <a:pt x="134" y="217"/>
                      <a:pt x="153" y="204"/>
                    </a:cubicBezTo>
                    <a:cubicBezTo>
                      <a:pt x="191" y="191"/>
                      <a:pt x="217" y="160"/>
                      <a:pt x="217" y="122"/>
                    </a:cubicBezTo>
                    <a:cubicBezTo>
                      <a:pt x="217" y="102"/>
                      <a:pt x="217" y="90"/>
                      <a:pt x="217" y="77"/>
                    </a:cubicBezTo>
                    <a:cubicBezTo>
                      <a:pt x="210" y="64"/>
                      <a:pt x="204" y="58"/>
                      <a:pt x="198" y="45"/>
                    </a:cubicBezTo>
                    <a:cubicBezTo>
                      <a:pt x="185" y="33"/>
                      <a:pt x="172" y="20"/>
                      <a:pt x="153" y="7"/>
                    </a:cubicBezTo>
                    <a:cubicBezTo>
                      <a:pt x="141" y="7"/>
                      <a:pt x="134" y="1"/>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3"/>
              <p:cNvSpPr/>
              <p:nvPr/>
            </p:nvSpPr>
            <p:spPr>
              <a:xfrm>
                <a:off x="6734005" y="1278587"/>
                <a:ext cx="30796" cy="25440"/>
              </a:xfrm>
              <a:custGeom>
                <a:rect b="b" l="l" r="r" t="t"/>
                <a:pathLst>
                  <a:path extrusionOk="0" h="133" w="161">
                    <a:moveTo>
                      <a:pt x="129" y="1"/>
                    </a:moveTo>
                    <a:cubicBezTo>
                      <a:pt x="124" y="1"/>
                      <a:pt x="119" y="2"/>
                      <a:pt x="116" y="6"/>
                    </a:cubicBezTo>
                    <a:cubicBezTo>
                      <a:pt x="103" y="18"/>
                      <a:pt x="84" y="25"/>
                      <a:pt x="71" y="37"/>
                    </a:cubicBezTo>
                    <a:lnTo>
                      <a:pt x="27" y="75"/>
                    </a:lnTo>
                    <a:cubicBezTo>
                      <a:pt x="0" y="91"/>
                      <a:pt x="26" y="133"/>
                      <a:pt x="50" y="133"/>
                    </a:cubicBezTo>
                    <a:cubicBezTo>
                      <a:pt x="55" y="133"/>
                      <a:pt x="60" y="131"/>
                      <a:pt x="65" y="126"/>
                    </a:cubicBezTo>
                    <a:lnTo>
                      <a:pt x="103" y="94"/>
                    </a:lnTo>
                    <a:lnTo>
                      <a:pt x="128" y="75"/>
                    </a:lnTo>
                    <a:cubicBezTo>
                      <a:pt x="135" y="69"/>
                      <a:pt x="141" y="63"/>
                      <a:pt x="147" y="56"/>
                    </a:cubicBezTo>
                    <a:cubicBezTo>
                      <a:pt x="154" y="50"/>
                      <a:pt x="160" y="50"/>
                      <a:pt x="160" y="44"/>
                    </a:cubicBezTo>
                    <a:cubicBezTo>
                      <a:pt x="160" y="37"/>
                      <a:pt x="160" y="31"/>
                      <a:pt x="160" y="25"/>
                    </a:cubicBezTo>
                    <a:cubicBezTo>
                      <a:pt x="160" y="18"/>
                      <a:pt x="154" y="12"/>
                      <a:pt x="147" y="6"/>
                    </a:cubicBezTo>
                    <a:cubicBezTo>
                      <a:pt x="141" y="2"/>
                      <a:pt x="135"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3"/>
              <p:cNvSpPr/>
              <p:nvPr/>
            </p:nvSpPr>
            <p:spPr>
              <a:xfrm>
                <a:off x="6677577" y="1253146"/>
                <a:ext cx="78616" cy="46481"/>
              </a:xfrm>
              <a:custGeom>
                <a:rect b="b" l="l" r="r" t="t"/>
                <a:pathLst>
                  <a:path extrusionOk="0" h="243" w="411">
                    <a:moveTo>
                      <a:pt x="398" y="0"/>
                    </a:moveTo>
                    <a:cubicBezTo>
                      <a:pt x="396" y="0"/>
                      <a:pt x="395" y="2"/>
                      <a:pt x="392" y="5"/>
                    </a:cubicBezTo>
                    <a:cubicBezTo>
                      <a:pt x="385" y="5"/>
                      <a:pt x="372" y="5"/>
                      <a:pt x="366" y="11"/>
                    </a:cubicBezTo>
                    <a:lnTo>
                      <a:pt x="341" y="24"/>
                    </a:lnTo>
                    <a:cubicBezTo>
                      <a:pt x="322" y="30"/>
                      <a:pt x="309" y="37"/>
                      <a:pt x="296" y="50"/>
                    </a:cubicBezTo>
                    <a:lnTo>
                      <a:pt x="284" y="50"/>
                    </a:lnTo>
                    <a:cubicBezTo>
                      <a:pt x="277" y="50"/>
                      <a:pt x="264" y="56"/>
                      <a:pt x="258" y="56"/>
                    </a:cubicBezTo>
                    <a:cubicBezTo>
                      <a:pt x="239" y="62"/>
                      <a:pt x="226" y="69"/>
                      <a:pt x="214" y="81"/>
                    </a:cubicBezTo>
                    <a:cubicBezTo>
                      <a:pt x="195" y="94"/>
                      <a:pt x="175" y="113"/>
                      <a:pt x="156" y="126"/>
                    </a:cubicBezTo>
                    <a:cubicBezTo>
                      <a:pt x="112" y="151"/>
                      <a:pt x="67" y="177"/>
                      <a:pt x="23" y="196"/>
                    </a:cubicBezTo>
                    <a:cubicBezTo>
                      <a:pt x="1" y="207"/>
                      <a:pt x="8" y="242"/>
                      <a:pt x="31" y="242"/>
                    </a:cubicBezTo>
                    <a:cubicBezTo>
                      <a:pt x="35" y="242"/>
                      <a:pt x="38" y="242"/>
                      <a:pt x="42" y="240"/>
                    </a:cubicBezTo>
                    <a:cubicBezTo>
                      <a:pt x="93" y="227"/>
                      <a:pt x="144" y="208"/>
                      <a:pt x="188" y="183"/>
                    </a:cubicBezTo>
                    <a:cubicBezTo>
                      <a:pt x="214" y="170"/>
                      <a:pt x="233" y="151"/>
                      <a:pt x="258" y="139"/>
                    </a:cubicBezTo>
                    <a:cubicBezTo>
                      <a:pt x="271" y="126"/>
                      <a:pt x="284" y="119"/>
                      <a:pt x="290" y="100"/>
                    </a:cubicBezTo>
                    <a:cubicBezTo>
                      <a:pt x="290" y="100"/>
                      <a:pt x="290" y="94"/>
                      <a:pt x="290" y="94"/>
                    </a:cubicBezTo>
                    <a:cubicBezTo>
                      <a:pt x="293" y="97"/>
                      <a:pt x="296" y="99"/>
                      <a:pt x="300" y="99"/>
                    </a:cubicBezTo>
                    <a:cubicBezTo>
                      <a:pt x="304" y="99"/>
                      <a:pt x="309" y="97"/>
                      <a:pt x="315" y="94"/>
                    </a:cubicBezTo>
                    <a:lnTo>
                      <a:pt x="341" y="75"/>
                    </a:lnTo>
                    <a:lnTo>
                      <a:pt x="353" y="62"/>
                    </a:lnTo>
                    <a:cubicBezTo>
                      <a:pt x="353" y="62"/>
                      <a:pt x="360" y="62"/>
                      <a:pt x="366" y="56"/>
                    </a:cubicBezTo>
                    <a:lnTo>
                      <a:pt x="385" y="37"/>
                    </a:lnTo>
                    <a:cubicBezTo>
                      <a:pt x="392" y="30"/>
                      <a:pt x="398" y="24"/>
                      <a:pt x="404" y="18"/>
                    </a:cubicBezTo>
                    <a:cubicBezTo>
                      <a:pt x="411" y="11"/>
                      <a:pt x="411" y="5"/>
                      <a:pt x="404" y="5"/>
                    </a:cubicBezTo>
                    <a:cubicBezTo>
                      <a:pt x="401" y="2"/>
                      <a:pt x="399" y="0"/>
                      <a:pt x="3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3"/>
              <p:cNvSpPr/>
              <p:nvPr/>
            </p:nvSpPr>
            <p:spPr>
              <a:xfrm>
                <a:off x="6648311" y="1254294"/>
                <a:ext cx="55662" cy="29266"/>
              </a:xfrm>
              <a:custGeom>
                <a:rect b="b" l="l" r="r" t="t"/>
                <a:pathLst>
                  <a:path extrusionOk="0" h="153" w="291">
                    <a:moveTo>
                      <a:pt x="252" y="0"/>
                    </a:moveTo>
                    <a:cubicBezTo>
                      <a:pt x="248" y="0"/>
                      <a:pt x="243" y="2"/>
                      <a:pt x="240" y="5"/>
                    </a:cubicBezTo>
                    <a:cubicBezTo>
                      <a:pt x="227" y="5"/>
                      <a:pt x="214" y="12"/>
                      <a:pt x="208" y="18"/>
                    </a:cubicBezTo>
                    <a:lnTo>
                      <a:pt x="201" y="18"/>
                    </a:lnTo>
                    <a:lnTo>
                      <a:pt x="189" y="24"/>
                    </a:lnTo>
                    <a:lnTo>
                      <a:pt x="138" y="50"/>
                    </a:lnTo>
                    <a:cubicBezTo>
                      <a:pt x="100" y="63"/>
                      <a:pt x="68" y="82"/>
                      <a:pt x="36" y="94"/>
                    </a:cubicBezTo>
                    <a:cubicBezTo>
                      <a:pt x="1" y="112"/>
                      <a:pt x="15" y="152"/>
                      <a:pt x="43" y="152"/>
                    </a:cubicBezTo>
                    <a:cubicBezTo>
                      <a:pt x="45" y="152"/>
                      <a:pt x="47" y="152"/>
                      <a:pt x="49" y="152"/>
                    </a:cubicBezTo>
                    <a:cubicBezTo>
                      <a:pt x="87" y="145"/>
                      <a:pt x="125" y="133"/>
                      <a:pt x="163" y="120"/>
                    </a:cubicBezTo>
                    <a:lnTo>
                      <a:pt x="220" y="101"/>
                    </a:lnTo>
                    <a:cubicBezTo>
                      <a:pt x="240" y="94"/>
                      <a:pt x="259" y="82"/>
                      <a:pt x="271" y="69"/>
                    </a:cubicBezTo>
                    <a:cubicBezTo>
                      <a:pt x="290" y="56"/>
                      <a:pt x="290" y="37"/>
                      <a:pt x="284" y="18"/>
                    </a:cubicBezTo>
                    <a:cubicBezTo>
                      <a:pt x="275" y="9"/>
                      <a:pt x="263" y="0"/>
                      <a:pt x="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3"/>
              <p:cNvSpPr/>
              <p:nvPr/>
            </p:nvSpPr>
            <p:spPr>
              <a:xfrm>
                <a:off x="6622297" y="1300584"/>
                <a:ext cx="45142" cy="25249"/>
              </a:xfrm>
              <a:custGeom>
                <a:rect b="b" l="l" r="r" t="t"/>
                <a:pathLst>
                  <a:path extrusionOk="0" h="132" w="236">
                    <a:moveTo>
                      <a:pt x="198" y="0"/>
                    </a:moveTo>
                    <a:cubicBezTo>
                      <a:pt x="193" y="0"/>
                      <a:pt x="188" y="2"/>
                      <a:pt x="185" y="5"/>
                    </a:cubicBezTo>
                    <a:lnTo>
                      <a:pt x="159" y="11"/>
                    </a:lnTo>
                    <a:cubicBezTo>
                      <a:pt x="140" y="18"/>
                      <a:pt x="128" y="24"/>
                      <a:pt x="115" y="30"/>
                    </a:cubicBezTo>
                    <a:lnTo>
                      <a:pt x="20" y="81"/>
                    </a:lnTo>
                    <a:cubicBezTo>
                      <a:pt x="7" y="81"/>
                      <a:pt x="1" y="100"/>
                      <a:pt x="7" y="113"/>
                    </a:cubicBezTo>
                    <a:cubicBezTo>
                      <a:pt x="13" y="126"/>
                      <a:pt x="26" y="132"/>
                      <a:pt x="45" y="132"/>
                    </a:cubicBezTo>
                    <a:lnTo>
                      <a:pt x="134" y="94"/>
                    </a:lnTo>
                    <a:cubicBezTo>
                      <a:pt x="153" y="88"/>
                      <a:pt x="166" y="81"/>
                      <a:pt x="185" y="75"/>
                    </a:cubicBezTo>
                    <a:lnTo>
                      <a:pt x="204" y="62"/>
                    </a:lnTo>
                    <a:cubicBezTo>
                      <a:pt x="217" y="56"/>
                      <a:pt x="223" y="43"/>
                      <a:pt x="229" y="30"/>
                    </a:cubicBezTo>
                    <a:cubicBezTo>
                      <a:pt x="236" y="24"/>
                      <a:pt x="229" y="11"/>
                      <a:pt x="217" y="5"/>
                    </a:cubicBezTo>
                    <a:cubicBezTo>
                      <a:pt x="210" y="2"/>
                      <a:pt x="204" y="0"/>
                      <a:pt x="1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3"/>
              <p:cNvSpPr/>
              <p:nvPr/>
            </p:nvSpPr>
            <p:spPr>
              <a:xfrm>
                <a:off x="6678151" y="1283751"/>
                <a:ext cx="48203" cy="46672"/>
              </a:xfrm>
              <a:custGeom>
                <a:rect b="b" l="l" r="r" t="t"/>
                <a:pathLst>
                  <a:path extrusionOk="0" h="244" w="252">
                    <a:moveTo>
                      <a:pt x="228" y="0"/>
                    </a:moveTo>
                    <a:cubicBezTo>
                      <a:pt x="224" y="0"/>
                      <a:pt x="221" y="2"/>
                      <a:pt x="217" y="4"/>
                    </a:cubicBezTo>
                    <a:cubicBezTo>
                      <a:pt x="211" y="10"/>
                      <a:pt x="198" y="17"/>
                      <a:pt x="185" y="29"/>
                    </a:cubicBezTo>
                    <a:cubicBezTo>
                      <a:pt x="179" y="36"/>
                      <a:pt x="172" y="42"/>
                      <a:pt x="160" y="55"/>
                    </a:cubicBezTo>
                    <a:cubicBezTo>
                      <a:pt x="147" y="67"/>
                      <a:pt x="128" y="87"/>
                      <a:pt x="109" y="106"/>
                    </a:cubicBezTo>
                    <a:lnTo>
                      <a:pt x="7" y="207"/>
                    </a:lnTo>
                    <a:cubicBezTo>
                      <a:pt x="1" y="220"/>
                      <a:pt x="1" y="233"/>
                      <a:pt x="7" y="239"/>
                    </a:cubicBezTo>
                    <a:cubicBezTo>
                      <a:pt x="14" y="242"/>
                      <a:pt x="20" y="244"/>
                      <a:pt x="26" y="244"/>
                    </a:cubicBezTo>
                    <a:cubicBezTo>
                      <a:pt x="31" y="244"/>
                      <a:pt x="36" y="242"/>
                      <a:pt x="39" y="239"/>
                    </a:cubicBezTo>
                    <a:lnTo>
                      <a:pt x="141" y="137"/>
                    </a:lnTo>
                    <a:lnTo>
                      <a:pt x="192" y="87"/>
                    </a:lnTo>
                    <a:cubicBezTo>
                      <a:pt x="198" y="80"/>
                      <a:pt x="211" y="67"/>
                      <a:pt x="217" y="61"/>
                    </a:cubicBezTo>
                    <a:cubicBezTo>
                      <a:pt x="223" y="55"/>
                      <a:pt x="230" y="42"/>
                      <a:pt x="236" y="29"/>
                    </a:cubicBezTo>
                    <a:cubicBezTo>
                      <a:pt x="251" y="19"/>
                      <a:pt x="242"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3"/>
              <p:cNvSpPr/>
              <p:nvPr/>
            </p:nvSpPr>
            <p:spPr>
              <a:xfrm>
                <a:off x="6602787" y="1113895"/>
                <a:ext cx="72495" cy="30987"/>
              </a:xfrm>
              <a:custGeom>
                <a:rect b="b" l="l" r="r" t="t"/>
                <a:pathLst>
                  <a:path extrusionOk="0" h="162" w="379">
                    <a:moveTo>
                      <a:pt x="342" y="0"/>
                    </a:moveTo>
                    <a:cubicBezTo>
                      <a:pt x="339" y="0"/>
                      <a:pt x="335" y="1"/>
                      <a:pt x="331" y="2"/>
                    </a:cubicBezTo>
                    <a:lnTo>
                      <a:pt x="166" y="59"/>
                    </a:lnTo>
                    <a:lnTo>
                      <a:pt x="84" y="91"/>
                    </a:lnTo>
                    <a:cubicBezTo>
                      <a:pt x="71" y="98"/>
                      <a:pt x="58" y="110"/>
                      <a:pt x="45" y="117"/>
                    </a:cubicBezTo>
                    <a:lnTo>
                      <a:pt x="14" y="136"/>
                    </a:lnTo>
                    <a:cubicBezTo>
                      <a:pt x="1" y="142"/>
                      <a:pt x="7" y="161"/>
                      <a:pt x="20" y="161"/>
                    </a:cubicBezTo>
                    <a:cubicBezTo>
                      <a:pt x="33" y="161"/>
                      <a:pt x="45" y="155"/>
                      <a:pt x="64" y="148"/>
                    </a:cubicBezTo>
                    <a:cubicBezTo>
                      <a:pt x="77" y="148"/>
                      <a:pt x="90" y="148"/>
                      <a:pt x="109" y="142"/>
                    </a:cubicBezTo>
                    <a:lnTo>
                      <a:pt x="185" y="110"/>
                    </a:lnTo>
                    <a:lnTo>
                      <a:pt x="350" y="47"/>
                    </a:lnTo>
                    <a:cubicBezTo>
                      <a:pt x="378" y="36"/>
                      <a:pt x="367"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3"/>
              <p:cNvSpPr/>
              <p:nvPr/>
            </p:nvSpPr>
            <p:spPr>
              <a:xfrm>
                <a:off x="6563957" y="1125945"/>
                <a:ext cx="37873" cy="20084"/>
              </a:xfrm>
              <a:custGeom>
                <a:rect b="b" l="l" r="r" t="t"/>
                <a:pathLst>
                  <a:path extrusionOk="0" h="105" w="198">
                    <a:moveTo>
                      <a:pt x="164" y="0"/>
                    </a:moveTo>
                    <a:cubicBezTo>
                      <a:pt x="160" y="0"/>
                      <a:pt x="156" y="1"/>
                      <a:pt x="153" y="3"/>
                    </a:cubicBezTo>
                    <a:lnTo>
                      <a:pt x="121" y="16"/>
                    </a:lnTo>
                    <a:cubicBezTo>
                      <a:pt x="109" y="16"/>
                      <a:pt x="96" y="22"/>
                      <a:pt x="90" y="28"/>
                    </a:cubicBezTo>
                    <a:cubicBezTo>
                      <a:pt x="77" y="35"/>
                      <a:pt x="64" y="35"/>
                      <a:pt x="51" y="41"/>
                    </a:cubicBezTo>
                    <a:cubicBezTo>
                      <a:pt x="45" y="47"/>
                      <a:pt x="32" y="54"/>
                      <a:pt x="20" y="60"/>
                    </a:cubicBezTo>
                    <a:cubicBezTo>
                      <a:pt x="1" y="73"/>
                      <a:pt x="13" y="104"/>
                      <a:pt x="39" y="104"/>
                    </a:cubicBezTo>
                    <a:cubicBezTo>
                      <a:pt x="51" y="98"/>
                      <a:pt x="64" y="98"/>
                      <a:pt x="77" y="92"/>
                    </a:cubicBezTo>
                    <a:lnTo>
                      <a:pt x="109" y="79"/>
                    </a:lnTo>
                    <a:cubicBezTo>
                      <a:pt x="121" y="79"/>
                      <a:pt x="134" y="73"/>
                      <a:pt x="140" y="66"/>
                    </a:cubicBezTo>
                    <a:lnTo>
                      <a:pt x="178" y="54"/>
                    </a:lnTo>
                    <a:cubicBezTo>
                      <a:pt x="191" y="47"/>
                      <a:pt x="198" y="28"/>
                      <a:pt x="191" y="16"/>
                    </a:cubicBezTo>
                    <a:cubicBezTo>
                      <a:pt x="187" y="6"/>
                      <a:pt x="175" y="0"/>
                      <a:pt x="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3"/>
              <p:cNvSpPr/>
              <p:nvPr/>
            </p:nvSpPr>
            <p:spPr>
              <a:xfrm>
                <a:off x="6231321" y="1451121"/>
                <a:ext cx="35004" cy="49542"/>
              </a:xfrm>
              <a:custGeom>
                <a:rect b="b" l="l" r="r" t="t"/>
                <a:pathLst>
                  <a:path extrusionOk="0" h="259" w="183">
                    <a:moveTo>
                      <a:pt x="141" y="1"/>
                    </a:moveTo>
                    <a:cubicBezTo>
                      <a:pt x="128" y="1"/>
                      <a:pt x="117" y="10"/>
                      <a:pt x="113" y="19"/>
                    </a:cubicBezTo>
                    <a:lnTo>
                      <a:pt x="49" y="120"/>
                    </a:lnTo>
                    <a:cubicBezTo>
                      <a:pt x="43" y="139"/>
                      <a:pt x="30" y="158"/>
                      <a:pt x="24" y="171"/>
                    </a:cubicBezTo>
                    <a:lnTo>
                      <a:pt x="11" y="197"/>
                    </a:lnTo>
                    <a:cubicBezTo>
                      <a:pt x="5" y="209"/>
                      <a:pt x="5" y="222"/>
                      <a:pt x="5" y="235"/>
                    </a:cubicBezTo>
                    <a:cubicBezTo>
                      <a:pt x="0" y="248"/>
                      <a:pt x="12" y="259"/>
                      <a:pt x="24" y="259"/>
                    </a:cubicBezTo>
                    <a:cubicBezTo>
                      <a:pt x="28" y="259"/>
                      <a:pt x="33" y="257"/>
                      <a:pt x="36" y="254"/>
                    </a:cubicBezTo>
                    <a:cubicBezTo>
                      <a:pt x="49" y="247"/>
                      <a:pt x="56" y="241"/>
                      <a:pt x="68" y="228"/>
                    </a:cubicBezTo>
                    <a:cubicBezTo>
                      <a:pt x="68" y="222"/>
                      <a:pt x="75" y="216"/>
                      <a:pt x="81" y="209"/>
                    </a:cubicBezTo>
                    <a:cubicBezTo>
                      <a:pt x="94" y="190"/>
                      <a:pt x="106" y="171"/>
                      <a:pt x="113" y="152"/>
                    </a:cubicBezTo>
                    <a:lnTo>
                      <a:pt x="170" y="50"/>
                    </a:lnTo>
                    <a:cubicBezTo>
                      <a:pt x="183" y="31"/>
                      <a:pt x="170" y="12"/>
                      <a:pt x="157" y="6"/>
                    </a:cubicBezTo>
                    <a:cubicBezTo>
                      <a:pt x="152" y="2"/>
                      <a:pt x="146"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3"/>
              <p:cNvSpPr/>
              <p:nvPr/>
            </p:nvSpPr>
            <p:spPr>
              <a:xfrm>
                <a:off x="6136064" y="1386660"/>
                <a:ext cx="118594" cy="183629"/>
              </a:xfrm>
              <a:custGeom>
                <a:rect b="b" l="l" r="r" t="t"/>
                <a:pathLst>
                  <a:path extrusionOk="0" h="960" w="620">
                    <a:moveTo>
                      <a:pt x="583" y="0"/>
                    </a:moveTo>
                    <a:cubicBezTo>
                      <a:pt x="577" y="0"/>
                      <a:pt x="572" y="2"/>
                      <a:pt x="566" y="6"/>
                    </a:cubicBezTo>
                    <a:cubicBezTo>
                      <a:pt x="420" y="114"/>
                      <a:pt x="293" y="254"/>
                      <a:pt x="204" y="419"/>
                    </a:cubicBezTo>
                    <a:cubicBezTo>
                      <a:pt x="160" y="495"/>
                      <a:pt x="115" y="578"/>
                      <a:pt x="83" y="667"/>
                    </a:cubicBezTo>
                    <a:cubicBezTo>
                      <a:pt x="58" y="737"/>
                      <a:pt x="1" y="858"/>
                      <a:pt x="32" y="934"/>
                    </a:cubicBezTo>
                    <a:cubicBezTo>
                      <a:pt x="41" y="951"/>
                      <a:pt x="58" y="959"/>
                      <a:pt x="74" y="959"/>
                    </a:cubicBezTo>
                    <a:cubicBezTo>
                      <a:pt x="82" y="959"/>
                      <a:pt x="90" y="957"/>
                      <a:pt x="96" y="953"/>
                    </a:cubicBezTo>
                    <a:cubicBezTo>
                      <a:pt x="160" y="902"/>
                      <a:pt x="179" y="794"/>
                      <a:pt x="198" y="724"/>
                    </a:cubicBezTo>
                    <a:cubicBezTo>
                      <a:pt x="229" y="642"/>
                      <a:pt x="268" y="559"/>
                      <a:pt x="312" y="483"/>
                    </a:cubicBezTo>
                    <a:cubicBezTo>
                      <a:pt x="395" y="324"/>
                      <a:pt x="496" y="178"/>
                      <a:pt x="604" y="44"/>
                    </a:cubicBezTo>
                    <a:cubicBezTo>
                      <a:pt x="619" y="24"/>
                      <a:pt x="603" y="0"/>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3"/>
              <p:cNvSpPr/>
              <p:nvPr/>
            </p:nvSpPr>
            <p:spPr>
              <a:xfrm>
                <a:off x="6204159" y="1449400"/>
                <a:ext cx="44760" cy="63505"/>
              </a:xfrm>
              <a:custGeom>
                <a:rect b="b" l="l" r="r" t="t"/>
                <a:pathLst>
                  <a:path extrusionOk="0" h="332" w="234">
                    <a:moveTo>
                      <a:pt x="210" y="1"/>
                    </a:moveTo>
                    <a:cubicBezTo>
                      <a:pt x="206" y="1"/>
                      <a:pt x="201" y="3"/>
                      <a:pt x="198" y="9"/>
                    </a:cubicBezTo>
                    <a:cubicBezTo>
                      <a:pt x="153" y="47"/>
                      <a:pt x="115" y="91"/>
                      <a:pt x="83" y="142"/>
                    </a:cubicBezTo>
                    <a:cubicBezTo>
                      <a:pt x="64" y="167"/>
                      <a:pt x="45" y="193"/>
                      <a:pt x="32" y="225"/>
                    </a:cubicBezTo>
                    <a:cubicBezTo>
                      <a:pt x="13" y="250"/>
                      <a:pt x="7" y="275"/>
                      <a:pt x="1" y="307"/>
                    </a:cubicBezTo>
                    <a:cubicBezTo>
                      <a:pt x="1" y="321"/>
                      <a:pt x="10" y="331"/>
                      <a:pt x="23" y="331"/>
                    </a:cubicBezTo>
                    <a:cubicBezTo>
                      <a:pt x="28" y="331"/>
                      <a:pt x="33" y="330"/>
                      <a:pt x="39" y="326"/>
                    </a:cubicBezTo>
                    <a:cubicBezTo>
                      <a:pt x="45" y="320"/>
                      <a:pt x="58" y="307"/>
                      <a:pt x="64" y="301"/>
                    </a:cubicBezTo>
                    <a:cubicBezTo>
                      <a:pt x="77" y="288"/>
                      <a:pt x="83" y="269"/>
                      <a:pt x="89" y="256"/>
                    </a:cubicBezTo>
                    <a:cubicBezTo>
                      <a:pt x="102" y="231"/>
                      <a:pt x="121" y="206"/>
                      <a:pt x="134" y="180"/>
                    </a:cubicBezTo>
                    <a:cubicBezTo>
                      <a:pt x="166" y="129"/>
                      <a:pt x="198" y="78"/>
                      <a:pt x="229" y="34"/>
                    </a:cubicBezTo>
                    <a:cubicBezTo>
                      <a:pt x="234" y="16"/>
                      <a:pt x="222" y="1"/>
                      <a:pt x="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3"/>
              <p:cNvSpPr/>
              <p:nvPr/>
            </p:nvSpPr>
            <p:spPr>
              <a:xfrm>
                <a:off x="6297886" y="1439453"/>
                <a:ext cx="39021" cy="44760"/>
              </a:xfrm>
              <a:custGeom>
                <a:rect b="b" l="l" r="r" t="t"/>
                <a:pathLst>
                  <a:path extrusionOk="0" h="234" w="204">
                    <a:moveTo>
                      <a:pt x="166" y="0"/>
                    </a:moveTo>
                    <a:cubicBezTo>
                      <a:pt x="157" y="0"/>
                      <a:pt x="149" y="3"/>
                      <a:pt x="146" y="10"/>
                    </a:cubicBezTo>
                    <a:cubicBezTo>
                      <a:pt x="114" y="41"/>
                      <a:pt x="89" y="67"/>
                      <a:pt x="63" y="99"/>
                    </a:cubicBezTo>
                    <a:cubicBezTo>
                      <a:pt x="51" y="118"/>
                      <a:pt x="44" y="130"/>
                      <a:pt x="32" y="150"/>
                    </a:cubicBezTo>
                    <a:lnTo>
                      <a:pt x="13" y="175"/>
                    </a:lnTo>
                    <a:cubicBezTo>
                      <a:pt x="6" y="188"/>
                      <a:pt x="6" y="194"/>
                      <a:pt x="6" y="207"/>
                    </a:cubicBezTo>
                    <a:cubicBezTo>
                      <a:pt x="1" y="222"/>
                      <a:pt x="13" y="234"/>
                      <a:pt x="28" y="234"/>
                    </a:cubicBezTo>
                    <a:cubicBezTo>
                      <a:pt x="31" y="234"/>
                      <a:pt x="35" y="233"/>
                      <a:pt x="38" y="232"/>
                    </a:cubicBezTo>
                    <a:cubicBezTo>
                      <a:pt x="44" y="226"/>
                      <a:pt x="57" y="219"/>
                      <a:pt x="63" y="207"/>
                    </a:cubicBezTo>
                    <a:lnTo>
                      <a:pt x="76" y="188"/>
                    </a:lnTo>
                    <a:lnTo>
                      <a:pt x="114" y="137"/>
                    </a:lnTo>
                    <a:cubicBezTo>
                      <a:pt x="140" y="105"/>
                      <a:pt x="165" y="80"/>
                      <a:pt x="197" y="48"/>
                    </a:cubicBezTo>
                    <a:cubicBezTo>
                      <a:pt x="203" y="35"/>
                      <a:pt x="203" y="16"/>
                      <a:pt x="190" y="10"/>
                    </a:cubicBezTo>
                    <a:cubicBezTo>
                      <a:pt x="184" y="3"/>
                      <a:pt x="175" y="0"/>
                      <a:pt x="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3"/>
              <p:cNvSpPr/>
              <p:nvPr/>
            </p:nvSpPr>
            <p:spPr>
              <a:xfrm>
                <a:off x="6745099" y="1491673"/>
                <a:ext cx="46864" cy="66948"/>
              </a:xfrm>
              <a:custGeom>
                <a:rect b="b" l="l" r="r" t="t"/>
                <a:pathLst>
                  <a:path extrusionOk="0" h="350" w="245">
                    <a:moveTo>
                      <a:pt x="205" y="0"/>
                    </a:moveTo>
                    <a:cubicBezTo>
                      <a:pt x="201" y="0"/>
                      <a:pt x="196" y="1"/>
                      <a:pt x="191" y="4"/>
                    </a:cubicBezTo>
                    <a:cubicBezTo>
                      <a:pt x="147" y="42"/>
                      <a:pt x="102" y="86"/>
                      <a:pt x="70" y="143"/>
                    </a:cubicBezTo>
                    <a:cubicBezTo>
                      <a:pt x="51" y="169"/>
                      <a:pt x="32" y="194"/>
                      <a:pt x="26" y="226"/>
                    </a:cubicBezTo>
                    <a:cubicBezTo>
                      <a:pt x="7" y="258"/>
                      <a:pt x="0" y="290"/>
                      <a:pt x="0" y="321"/>
                    </a:cubicBezTo>
                    <a:cubicBezTo>
                      <a:pt x="0" y="338"/>
                      <a:pt x="15" y="350"/>
                      <a:pt x="30" y="350"/>
                    </a:cubicBezTo>
                    <a:cubicBezTo>
                      <a:pt x="37" y="350"/>
                      <a:pt x="45" y="347"/>
                      <a:pt x="51" y="340"/>
                    </a:cubicBezTo>
                    <a:cubicBezTo>
                      <a:pt x="64" y="315"/>
                      <a:pt x="83" y="290"/>
                      <a:pt x="96" y="264"/>
                    </a:cubicBezTo>
                    <a:cubicBezTo>
                      <a:pt x="108" y="232"/>
                      <a:pt x="121" y="207"/>
                      <a:pt x="134" y="182"/>
                    </a:cubicBezTo>
                    <a:cubicBezTo>
                      <a:pt x="166" y="131"/>
                      <a:pt x="197" y="86"/>
                      <a:pt x="229" y="42"/>
                    </a:cubicBezTo>
                    <a:cubicBezTo>
                      <a:pt x="245" y="21"/>
                      <a:pt x="226"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3"/>
              <p:cNvSpPr/>
              <p:nvPr/>
            </p:nvSpPr>
            <p:spPr>
              <a:xfrm>
                <a:off x="6745099" y="1486508"/>
                <a:ext cx="97744" cy="104439"/>
              </a:xfrm>
              <a:custGeom>
                <a:rect b="b" l="l" r="r" t="t"/>
                <a:pathLst>
                  <a:path extrusionOk="0" h="546" w="511">
                    <a:moveTo>
                      <a:pt x="471" y="1"/>
                    </a:moveTo>
                    <a:cubicBezTo>
                      <a:pt x="467" y="1"/>
                      <a:pt x="462" y="2"/>
                      <a:pt x="458" y="5"/>
                    </a:cubicBezTo>
                    <a:cubicBezTo>
                      <a:pt x="407" y="37"/>
                      <a:pt x="356" y="62"/>
                      <a:pt x="312" y="101"/>
                    </a:cubicBezTo>
                    <a:cubicBezTo>
                      <a:pt x="261" y="132"/>
                      <a:pt x="216" y="177"/>
                      <a:pt x="178" y="221"/>
                    </a:cubicBezTo>
                    <a:cubicBezTo>
                      <a:pt x="140" y="266"/>
                      <a:pt x="102" y="310"/>
                      <a:pt x="70" y="355"/>
                    </a:cubicBezTo>
                    <a:cubicBezTo>
                      <a:pt x="51" y="380"/>
                      <a:pt x="39" y="406"/>
                      <a:pt x="26" y="437"/>
                    </a:cubicBezTo>
                    <a:cubicBezTo>
                      <a:pt x="7" y="463"/>
                      <a:pt x="0" y="495"/>
                      <a:pt x="7" y="526"/>
                    </a:cubicBezTo>
                    <a:cubicBezTo>
                      <a:pt x="13" y="533"/>
                      <a:pt x="26" y="545"/>
                      <a:pt x="39" y="545"/>
                    </a:cubicBezTo>
                    <a:cubicBezTo>
                      <a:pt x="70" y="545"/>
                      <a:pt x="83" y="514"/>
                      <a:pt x="102" y="495"/>
                    </a:cubicBezTo>
                    <a:lnTo>
                      <a:pt x="153" y="425"/>
                    </a:lnTo>
                    <a:cubicBezTo>
                      <a:pt x="191" y="380"/>
                      <a:pt x="223" y="336"/>
                      <a:pt x="255" y="291"/>
                    </a:cubicBezTo>
                    <a:cubicBezTo>
                      <a:pt x="293" y="253"/>
                      <a:pt x="331" y="215"/>
                      <a:pt x="369" y="170"/>
                    </a:cubicBezTo>
                    <a:cubicBezTo>
                      <a:pt x="407" y="132"/>
                      <a:pt x="445" y="94"/>
                      <a:pt x="490" y="50"/>
                    </a:cubicBezTo>
                    <a:cubicBezTo>
                      <a:pt x="511" y="34"/>
                      <a:pt x="493" y="1"/>
                      <a:pt x="4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3"/>
              <p:cNvSpPr/>
              <p:nvPr/>
            </p:nvSpPr>
            <p:spPr>
              <a:xfrm>
                <a:off x="6860632" y="1452651"/>
                <a:ext cx="35387" cy="25632"/>
              </a:xfrm>
              <a:custGeom>
                <a:rect b="b" l="l" r="r" t="t"/>
                <a:pathLst>
                  <a:path extrusionOk="0" h="134" w="185">
                    <a:moveTo>
                      <a:pt x="162" y="0"/>
                    </a:moveTo>
                    <a:cubicBezTo>
                      <a:pt x="157" y="0"/>
                      <a:pt x="152" y="2"/>
                      <a:pt x="146" y="4"/>
                    </a:cubicBezTo>
                    <a:cubicBezTo>
                      <a:pt x="134" y="4"/>
                      <a:pt x="121" y="11"/>
                      <a:pt x="108" y="17"/>
                    </a:cubicBezTo>
                    <a:lnTo>
                      <a:pt x="89" y="30"/>
                    </a:lnTo>
                    <a:lnTo>
                      <a:pt x="76" y="42"/>
                    </a:lnTo>
                    <a:cubicBezTo>
                      <a:pt x="51" y="55"/>
                      <a:pt x="32" y="74"/>
                      <a:pt x="13" y="87"/>
                    </a:cubicBezTo>
                    <a:cubicBezTo>
                      <a:pt x="6" y="100"/>
                      <a:pt x="0" y="112"/>
                      <a:pt x="6" y="125"/>
                    </a:cubicBezTo>
                    <a:cubicBezTo>
                      <a:pt x="11" y="129"/>
                      <a:pt x="19" y="134"/>
                      <a:pt x="27" y="134"/>
                    </a:cubicBezTo>
                    <a:cubicBezTo>
                      <a:pt x="31" y="134"/>
                      <a:pt x="35" y="133"/>
                      <a:pt x="38" y="131"/>
                    </a:cubicBezTo>
                    <a:cubicBezTo>
                      <a:pt x="64" y="119"/>
                      <a:pt x="89" y="106"/>
                      <a:pt x="115" y="93"/>
                    </a:cubicBezTo>
                    <a:lnTo>
                      <a:pt x="127" y="81"/>
                    </a:lnTo>
                    <a:cubicBezTo>
                      <a:pt x="134" y="81"/>
                      <a:pt x="140" y="74"/>
                      <a:pt x="146" y="74"/>
                    </a:cubicBezTo>
                    <a:cubicBezTo>
                      <a:pt x="153" y="61"/>
                      <a:pt x="165" y="55"/>
                      <a:pt x="178" y="42"/>
                    </a:cubicBezTo>
                    <a:cubicBezTo>
                      <a:pt x="184" y="36"/>
                      <a:pt x="184" y="17"/>
                      <a:pt x="178" y="11"/>
                    </a:cubicBezTo>
                    <a:cubicBezTo>
                      <a:pt x="174" y="3"/>
                      <a:pt x="168" y="0"/>
                      <a:pt x="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3"/>
              <p:cNvSpPr/>
              <p:nvPr/>
            </p:nvSpPr>
            <p:spPr>
              <a:xfrm>
                <a:off x="6689245" y="1616961"/>
                <a:ext cx="20850" cy="44377"/>
              </a:xfrm>
              <a:custGeom>
                <a:rect b="b" l="l" r="r" t="t"/>
                <a:pathLst>
                  <a:path extrusionOk="0" h="232" w="109">
                    <a:moveTo>
                      <a:pt x="73" y="1"/>
                    </a:moveTo>
                    <a:cubicBezTo>
                      <a:pt x="64" y="1"/>
                      <a:pt x="56" y="8"/>
                      <a:pt x="51" y="22"/>
                    </a:cubicBezTo>
                    <a:lnTo>
                      <a:pt x="19" y="118"/>
                    </a:lnTo>
                    <a:cubicBezTo>
                      <a:pt x="0" y="149"/>
                      <a:pt x="0" y="187"/>
                      <a:pt x="6" y="219"/>
                    </a:cubicBezTo>
                    <a:cubicBezTo>
                      <a:pt x="13" y="232"/>
                      <a:pt x="19" y="232"/>
                      <a:pt x="32" y="232"/>
                    </a:cubicBezTo>
                    <a:cubicBezTo>
                      <a:pt x="57" y="200"/>
                      <a:pt x="76" y="168"/>
                      <a:pt x="76" y="130"/>
                    </a:cubicBezTo>
                    <a:lnTo>
                      <a:pt x="102" y="35"/>
                    </a:lnTo>
                    <a:cubicBezTo>
                      <a:pt x="108" y="22"/>
                      <a:pt x="95" y="10"/>
                      <a:pt x="83" y="3"/>
                    </a:cubicBezTo>
                    <a:cubicBezTo>
                      <a:pt x="80" y="2"/>
                      <a:pt x="76" y="1"/>
                      <a:pt x="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3"/>
              <p:cNvSpPr/>
              <p:nvPr/>
            </p:nvSpPr>
            <p:spPr>
              <a:xfrm>
                <a:off x="6704930" y="1636663"/>
                <a:ext cx="31752" cy="67713"/>
              </a:xfrm>
              <a:custGeom>
                <a:rect b="b" l="l" r="r" t="t"/>
                <a:pathLst>
                  <a:path extrusionOk="0" h="354" w="166">
                    <a:moveTo>
                      <a:pt x="141" y="1"/>
                    </a:moveTo>
                    <a:cubicBezTo>
                      <a:pt x="139" y="1"/>
                      <a:pt x="137" y="1"/>
                      <a:pt x="134" y="2"/>
                    </a:cubicBezTo>
                    <a:cubicBezTo>
                      <a:pt x="96" y="27"/>
                      <a:pt x="64" y="65"/>
                      <a:pt x="45" y="110"/>
                    </a:cubicBezTo>
                    <a:cubicBezTo>
                      <a:pt x="26" y="154"/>
                      <a:pt x="13" y="199"/>
                      <a:pt x="7" y="250"/>
                    </a:cubicBezTo>
                    <a:cubicBezTo>
                      <a:pt x="1" y="275"/>
                      <a:pt x="1" y="307"/>
                      <a:pt x="13" y="332"/>
                    </a:cubicBezTo>
                    <a:cubicBezTo>
                      <a:pt x="23" y="347"/>
                      <a:pt x="40" y="354"/>
                      <a:pt x="55" y="354"/>
                    </a:cubicBezTo>
                    <a:cubicBezTo>
                      <a:pt x="61" y="354"/>
                      <a:pt x="66" y="353"/>
                      <a:pt x="71" y="351"/>
                    </a:cubicBezTo>
                    <a:cubicBezTo>
                      <a:pt x="90" y="345"/>
                      <a:pt x="102" y="326"/>
                      <a:pt x="109" y="307"/>
                    </a:cubicBezTo>
                    <a:cubicBezTo>
                      <a:pt x="109" y="281"/>
                      <a:pt x="109" y="256"/>
                      <a:pt x="115" y="231"/>
                    </a:cubicBezTo>
                    <a:cubicBezTo>
                      <a:pt x="115" y="224"/>
                      <a:pt x="115" y="212"/>
                      <a:pt x="121" y="205"/>
                    </a:cubicBezTo>
                    <a:cubicBezTo>
                      <a:pt x="128" y="192"/>
                      <a:pt x="121" y="192"/>
                      <a:pt x="121" y="186"/>
                    </a:cubicBezTo>
                    <a:lnTo>
                      <a:pt x="121" y="180"/>
                    </a:lnTo>
                    <a:lnTo>
                      <a:pt x="134" y="154"/>
                    </a:lnTo>
                    <a:lnTo>
                      <a:pt x="134" y="148"/>
                    </a:lnTo>
                    <a:cubicBezTo>
                      <a:pt x="134" y="135"/>
                      <a:pt x="141" y="116"/>
                      <a:pt x="147" y="104"/>
                    </a:cubicBezTo>
                    <a:cubicBezTo>
                      <a:pt x="153" y="78"/>
                      <a:pt x="160" y="59"/>
                      <a:pt x="160" y="34"/>
                    </a:cubicBezTo>
                    <a:cubicBezTo>
                      <a:pt x="165" y="17"/>
                      <a:pt x="156"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3"/>
              <p:cNvSpPr/>
              <p:nvPr/>
            </p:nvSpPr>
            <p:spPr>
              <a:xfrm>
                <a:off x="6556306" y="1710306"/>
                <a:ext cx="44377" cy="135235"/>
              </a:xfrm>
              <a:custGeom>
                <a:rect b="b" l="l" r="r" t="t"/>
                <a:pathLst>
                  <a:path extrusionOk="0" h="707" w="232">
                    <a:moveTo>
                      <a:pt x="31" y="1"/>
                    </a:moveTo>
                    <a:cubicBezTo>
                      <a:pt x="16" y="1"/>
                      <a:pt x="1" y="16"/>
                      <a:pt x="9" y="36"/>
                    </a:cubicBezTo>
                    <a:cubicBezTo>
                      <a:pt x="47" y="144"/>
                      <a:pt x="79" y="252"/>
                      <a:pt x="98" y="367"/>
                    </a:cubicBezTo>
                    <a:cubicBezTo>
                      <a:pt x="104" y="424"/>
                      <a:pt x="110" y="481"/>
                      <a:pt x="117" y="538"/>
                    </a:cubicBezTo>
                    <a:cubicBezTo>
                      <a:pt x="117" y="564"/>
                      <a:pt x="117" y="589"/>
                      <a:pt x="123" y="615"/>
                    </a:cubicBezTo>
                    <a:cubicBezTo>
                      <a:pt x="123" y="646"/>
                      <a:pt x="136" y="672"/>
                      <a:pt x="149" y="697"/>
                    </a:cubicBezTo>
                    <a:cubicBezTo>
                      <a:pt x="155" y="704"/>
                      <a:pt x="164" y="707"/>
                      <a:pt x="173" y="707"/>
                    </a:cubicBezTo>
                    <a:cubicBezTo>
                      <a:pt x="182" y="707"/>
                      <a:pt x="190" y="704"/>
                      <a:pt x="193" y="697"/>
                    </a:cubicBezTo>
                    <a:cubicBezTo>
                      <a:pt x="231" y="659"/>
                      <a:pt x="218" y="576"/>
                      <a:pt x="212" y="532"/>
                    </a:cubicBezTo>
                    <a:cubicBezTo>
                      <a:pt x="206" y="468"/>
                      <a:pt x="199" y="411"/>
                      <a:pt x="180" y="354"/>
                    </a:cubicBezTo>
                    <a:cubicBezTo>
                      <a:pt x="168" y="290"/>
                      <a:pt x="155" y="240"/>
                      <a:pt x="136" y="182"/>
                    </a:cubicBezTo>
                    <a:cubicBezTo>
                      <a:pt x="110" y="125"/>
                      <a:pt x="85" y="74"/>
                      <a:pt x="53" y="17"/>
                    </a:cubicBezTo>
                    <a:cubicBezTo>
                      <a:pt x="49" y="6"/>
                      <a:pt x="40" y="1"/>
                      <a:pt x="3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3"/>
              <p:cNvSpPr/>
              <p:nvPr/>
            </p:nvSpPr>
            <p:spPr>
              <a:xfrm>
                <a:off x="6572565" y="1892978"/>
                <a:ext cx="14155" cy="50307"/>
              </a:xfrm>
              <a:custGeom>
                <a:rect b="b" l="l" r="r" t="t"/>
                <a:pathLst>
                  <a:path extrusionOk="0" h="263" w="74">
                    <a:moveTo>
                      <a:pt x="47" y="1"/>
                    </a:moveTo>
                    <a:cubicBezTo>
                      <a:pt x="36" y="1"/>
                      <a:pt x="25" y="7"/>
                      <a:pt x="25" y="22"/>
                    </a:cubicBezTo>
                    <a:lnTo>
                      <a:pt x="6" y="136"/>
                    </a:lnTo>
                    <a:cubicBezTo>
                      <a:pt x="6" y="155"/>
                      <a:pt x="0" y="174"/>
                      <a:pt x="0" y="193"/>
                    </a:cubicBezTo>
                    <a:cubicBezTo>
                      <a:pt x="0" y="212"/>
                      <a:pt x="0" y="206"/>
                      <a:pt x="0" y="219"/>
                    </a:cubicBezTo>
                    <a:cubicBezTo>
                      <a:pt x="0" y="225"/>
                      <a:pt x="0" y="238"/>
                      <a:pt x="0" y="251"/>
                    </a:cubicBezTo>
                    <a:cubicBezTo>
                      <a:pt x="0" y="258"/>
                      <a:pt x="8" y="263"/>
                      <a:pt x="16" y="263"/>
                    </a:cubicBezTo>
                    <a:cubicBezTo>
                      <a:pt x="22" y="263"/>
                      <a:pt x="29" y="259"/>
                      <a:pt x="32" y="251"/>
                    </a:cubicBezTo>
                    <a:cubicBezTo>
                      <a:pt x="38" y="244"/>
                      <a:pt x="38" y="231"/>
                      <a:pt x="45" y="225"/>
                    </a:cubicBezTo>
                    <a:lnTo>
                      <a:pt x="51" y="200"/>
                    </a:lnTo>
                    <a:cubicBezTo>
                      <a:pt x="51" y="181"/>
                      <a:pt x="57" y="162"/>
                      <a:pt x="57" y="143"/>
                    </a:cubicBezTo>
                    <a:lnTo>
                      <a:pt x="70" y="28"/>
                    </a:lnTo>
                    <a:cubicBezTo>
                      <a:pt x="73" y="11"/>
                      <a:pt x="60" y="1"/>
                      <a:pt x="4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3"/>
              <p:cNvSpPr/>
              <p:nvPr/>
            </p:nvSpPr>
            <p:spPr>
              <a:xfrm>
                <a:off x="6517285" y="1599172"/>
                <a:ext cx="161058" cy="572501"/>
              </a:xfrm>
              <a:custGeom>
                <a:rect b="b" l="l" r="r" t="t"/>
                <a:pathLst>
                  <a:path extrusionOk="0" h="2993" w="842">
                    <a:moveTo>
                      <a:pt x="241" y="1"/>
                    </a:moveTo>
                    <a:cubicBezTo>
                      <a:pt x="216" y="1"/>
                      <a:pt x="191" y="15"/>
                      <a:pt x="181" y="45"/>
                    </a:cubicBezTo>
                    <a:cubicBezTo>
                      <a:pt x="178" y="45"/>
                      <a:pt x="176" y="45"/>
                      <a:pt x="173" y="45"/>
                    </a:cubicBezTo>
                    <a:cubicBezTo>
                      <a:pt x="127" y="45"/>
                      <a:pt x="100" y="98"/>
                      <a:pt x="124" y="141"/>
                    </a:cubicBezTo>
                    <a:cubicBezTo>
                      <a:pt x="175" y="223"/>
                      <a:pt x="225" y="312"/>
                      <a:pt x="283" y="395"/>
                    </a:cubicBezTo>
                    <a:cubicBezTo>
                      <a:pt x="308" y="439"/>
                      <a:pt x="334" y="490"/>
                      <a:pt x="359" y="541"/>
                    </a:cubicBezTo>
                    <a:cubicBezTo>
                      <a:pt x="543" y="1056"/>
                      <a:pt x="556" y="1615"/>
                      <a:pt x="403" y="2142"/>
                    </a:cubicBezTo>
                    <a:cubicBezTo>
                      <a:pt x="378" y="2238"/>
                      <a:pt x="346" y="2333"/>
                      <a:pt x="308" y="2422"/>
                    </a:cubicBezTo>
                    <a:cubicBezTo>
                      <a:pt x="270" y="2511"/>
                      <a:pt x="219" y="2600"/>
                      <a:pt x="187" y="2695"/>
                    </a:cubicBezTo>
                    <a:cubicBezTo>
                      <a:pt x="187" y="2702"/>
                      <a:pt x="187" y="2714"/>
                      <a:pt x="187" y="2721"/>
                    </a:cubicBezTo>
                    <a:cubicBezTo>
                      <a:pt x="137" y="2803"/>
                      <a:pt x="79" y="2873"/>
                      <a:pt x="16" y="2949"/>
                    </a:cubicBezTo>
                    <a:cubicBezTo>
                      <a:pt x="0" y="2965"/>
                      <a:pt x="18" y="2993"/>
                      <a:pt x="39" y="2993"/>
                    </a:cubicBezTo>
                    <a:cubicBezTo>
                      <a:pt x="44" y="2993"/>
                      <a:pt x="49" y="2991"/>
                      <a:pt x="54" y="2988"/>
                    </a:cubicBezTo>
                    <a:cubicBezTo>
                      <a:pt x="137" y="2924"/>
                      <a:pt x="206" y="2854"/>
                      <a:pt x="276" y="2778"/>
                    </a:cubicBezTo>
                    <a:cubicBezTo>
                      <a:pt x="346" y="2695"/>
                      <a:pt x="410" y="2606"/>
                      <a:pt x="461" y="2511"/>
                    </a:cubicBezTo>
                    <a:cubicBezTo>
                      <a:pt x="569" y="2327"/>
                      <a:pt x="651" y="2130"/>
                      <a:pt x="702" y="1920"/>
                    </a:cubicBezTo>
                    <a:cubicBezTo>
                      <a:pt x="721" y="1818"/>
                      <a:pt x="740" y="1723"/>
                      <a:pt x="747" y="1621"/>
                    </a:cubicBezTo>
                    <a:cubicBezTo>
                      <a:pt x="756" y="1631"/>
                      <a:pt x="768" y="1635"/>
                      <a:pt x="779" y="1635"/>
                    </a:cubicBezTo>
                    <a:cubicBezTo>
                      <a:pt x="800" y="1635"/>
                      <a:pt x="819" y="1622"/>
                      <a:pt x="823" y="1602"/>
                    </a:cubicBezTo>
                    <a:cubicBezTo>
                      <a:pt x="842" y="1462"/>
                      <a:pt x="836" y="1323"/>
                      <a:pt x="797" y="1196"/>
                    </a:cubicBezTo>
                    <a:cubicBezTo>
                      <a:pt x="708" y="776"/>
                      <a:pt x="543" y="382"/>
                      <a:pt x="302" y="33"/>
                    </a:cubicBezTo>
                    <a:cubicBezTo>
                      <a:pt x="287" y="12"/>
                      <a:pt x="264" y="1"/>
                      <a:pt x="24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3"/>
              <p:cNvSpPr/>
              <p:nvPr/>
            </p:nvSpPr>
            <p:spPr>
              <a:xfrm>
                <a:off x="6384154" y="1413248"/>
                <a:ext cx="32900" cy="20084"/>
              </a:xfrm>
              <a:custGeom>
                <a:rect b="b" l="l" r="r" t="t"/>
                <a:pathLst>
                  <a:path extrusionOk="0" h="105" w="172">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3"/>
              <p:cNvSpPr/>
              <p:nvPr/>
            </p:nvSpPr>
            <p:spPr>
              <a:xfrm>
                <a:off x="6363495" y="1352421"/>
                <a:ext cx="29266" cy="16068"/>
              </a:xfrm>
              <a:custGeom>
                <a:rect b="b" l="l" r="r" t="t"/>
                <a:pathLst>
                  <a:path extrusionOk="0" h="84" w="153">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3"/>
              <p:cNvSpPr/>
              <p:nvPr/>
            </p:nvSpPr>
            <p:spPr>
              <a:xfrm>
                <a:off x="6884925" y="1561299"/>
                <a:ext cx="45907" cy="61592"/>
              </a:xfrm>
              <a:custGeom>
                <a:rect b="b" l="l" r="r" t="t"/>
                <a:pathLst>
                  <a:path extrusionOk="0" h="322" w="24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3"/>
              <p:cNvSpPr/>
              <p:nvPr/>
            </p:nvSpPr>
            <p:spPr>
              <a:xfrm>
                <a:off x="6864267" y="1561872"/>
                <a:ext cx="19511" cy="30031"/>
              </a:xfrm>
              <a:custGeom>
                <a:rect b="b" l="l" r="r" t="t"/>
                <a:pathLst>
                  <a:path extrusionOk="0" h="157" w="102">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3"/>
              <p:cNvSpPr/>
              <p:nvPr/>
            </p:nvSpPr>
            <p:spPr>
              <a:xfrm>
                <a:off x="6810708" y="1603763"/>
                <a:ext cx="12433" cy="39212"/>
              </a:xfrm>
              <a:custGeom>
                <a:rect b="b" l="l" r="r" t="t"/>
                <a:pathLst>
                  <a:path extrusionOk="0" h="205" w="65">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3"/>
              <p:cNvSpPr/>
              <p:nvPr/>
            </p:nvSpPr>
            <p:spPr>
              <a:xfrm>
                <a:off x="6999119" y="1230958"/>
                <a:ext cx="20850" cy="34239"/>
              </a:xfrm>
              <a:custGeom>
                <a:rect b="b" l="l" r="r" t="t"/>
                <a:pathLst>
                  <a:path extrusionOk="0" h="179" w="109">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3"/>
              <p:cNvSpPr/>
              <p:nvPr/>
            </p:nvSpPr>
            <p:spPr>
              <a:xfrm>
                <a:off x="4904794" y="995301"/>
                <a:ext cx="2564874" cy="3819479"/>
              </a:xfrm>
              <a:custGeom>
                <a:rect b="b" l="l" r="r" t="t"/>
                <a:pathLst>
                  <a:path extrusionOk="0" h="19968" w="13409">
                    <a:moveTo>
                      <a:pt x="12494" y="2128"/>
                    </a:moveTo>
                    <a:cubicBezTo>
                      <a:pt x="12646" y="2205"/>
                      <a:pt x="12780" y="2281"/>
                      <a:pt x="12926" y="2370"/>
                    </a:cubicBezTo>
                    <a:cubicBezTo>
                      <a:pt x="12996" y="2414"/>
                      <a:pt x="13066" y="2459"/>
                      <a:pt x="13136" y="2510"/>
                    </a:cubicBezTo>
                    <a:cubicBezTo>
                      <a:pt x="13053" y="2478"/>
                      <a:pt x="12977" y="2452"/>
                      <a:pt x="12900" y="2427"/>
                    </a:cubicBezTo>
                    <a:cubicBezTo>
                      <a:pt x="12742" y="2376"/>
                      <a:pt x="12576" y="2325"/>
                      <a:pt x="12418" y="2281"/>
                    </a:cubicBezTo>
                    <a:cubicBezTo>
                      <a:pt x="12303" y="2243"/>
                      <a:pt x="12182" y="2211"/>
                      <a:pt x="12068" y="2186"/>
                    </a:cubicBezTo>
                    <a:cubicBezTo>
                      <a:pt x="12124" y="2186"/>
                      <a:pt x="12187" y="2191"/>
                      <a:pt x="12250" y="2191"/>
                    </a:cubicBezTo>
                    <a:cubicBezTo>
                      <a:pt x="12339" y="2191"/>
                      <a:pt x="12427" y="2180"/>
                      <a:pt x="12494" y="2128"/>
                    </a:cubicBezTo>
                    <a:close/>
                    <a:moveTo>
                      <a:pt x="11591" y="2141"/>
                    </a:moveTo>
                    <a:lnTo>
                      <a:pt x="11674" y="2154"/>
                    </a:lnTo>
                    <a:lnTo>
                      <a:pt x="11699" y="2160"/>
                    </a:lnTo>
                    <a:cubicBezTo>
                      <a:pt x="11776" y="2179"/>
                      <a:pt x="11852" y="2205"/>
                      <a:pt x="11928" y="2230"/>
                    </a:cubicBezTo>
                    <a:cubicBezTo>
                      <a:pt x="12087" y="2281"/>
                      <a:pt x="12246" y="2332"/>
                      <a:pt x="12411" y="2383"/>
                    </a:cubicBezTo>
                    <a:cubicBezTo>
                      <a:pt x="12576" y="2433"/>
                      <a:pt x="12723" y="2484"/>
                      <a:pt x="12875" y="2541"/>
                    </a:cubicBezTo>
                    <a:lnTo>
                      <a:pt x="13117" y="2618"/>
                    </a:lnTo>
                    <a:cubicBezTo>
                      <a:pt x="13136" y="2624"/>
                      <a:pt x="13161" y="2637"/>
                      <a:pt x="13186" y="2643"/>
                    </a:cubicBezTo>
                    <a:cubicBezTo>
                      <a:pt x="13100" y="2652"/>
                      <a:pt x="13013" y="2656"/>
                      <a:pt x="12926" y="2656"/>
                    </a:cubicBezTo>
                    <a:cubicBezTo>
                      <a:pt x="12426" y="2656"/>
                      <a:pt x="11933" y="2509"/>
                      <a:pt x="11591" y="2141"/>
                    </a:cubicBezTo>
                    <a:close/>
                    <a:moveTo>
                      <a:pt x="2911" y="9678"/>
                    </a:moveTo>
                    <a:lnTo>
                      <a:pt x="2911" y="9678"/>
                    </a:lnTo>
                    <a:cubicBezTo>
                      <a:pt x="2892" y="9735"/>
                      <a:pt x="2873" y="9792"/>
                      <a:pt x="2860" y="9856"/>
                    </a:cubicBezTo>
                    <a:lnTo>
                      <a:pt x="2803" y="9996"/>
                    </a:lnTo>
                    <a:cubicBezTo>
                      <a:pt x="2795" y="9976"/>
                      <a:pt x="2776" y="9963"/>
                      <a:pt x="2759" y="9963"/>
                    </a:cubicBezTo>
                    <a:cubicBezTo>
                      <a:pt x="2749" y="9963"/>
                      <a:pt x="2740" y="9967"/>
                      <a:pt x="2733" y="9977"/>
                    </a:cubicBezTo>
                    <a:cubicBezTo>
                      <a:pt x="2479" y="10066"/>
                      <a:pt x="2231" y="10154"/>
                      <a:pt x="1983" y="10250"/>
                    </a:cubicBezTo>
                    <a:cubicBezTo>
                      <a:pt x="1862" y="10294"/>
                      <a:pt x="1748" y="10339"/>
                      <a:pt x="1621" y="10383"/>
                    </a:cubicBezTo>
                    <a:cubicBezTo>
                      <a:pt x="1538" y="10415"/>
                      <a:pt x="1443" y="10447"/>
                      <a:pt x="1360" y="10485"/>
                    </a:cubicBezTo>
                    <a:cubicBezTo>
                      <a:pt x="1392" y="10460"/>
                      <a:pt x="1430" y="10428"/>
                      <a:pt x="1462" y="10402"/>
                    </a:cubicBezTo>
                    <a:cubicBezTo>
                      <a:pt x="1538" y="10351"/>
                      <a:pt x="1621" y="10301"/>
                      <a:pt x="1697" y="10243"/>
                    </a:cubicBezTo>
                    <a:cubicBezTo>
                      <a:pt x="1856" y="10142"/>
                      <a:pt x="2027" y="10046"/>
                      <a:pt x="2193" y="9957"/>
                    </a:cubicBezTo>
                    <a:cubicBezTo>
                      <a:pt x="2212" y="9945"/>
                      <a:pt x="2212" y="9919"/>
                      <a:pt x="2199" y="9907"/>
                    </a:cubicBezTo>
                    <a:lnTo>
                      <a:pt x="2205" y="9907"/>
                    </a:lnTo>
                    <a:cubicBezTo>
                      <a:pt x="2229" y="9889"/>
                      <a:pt x="2214" y="9849"/>
                      <a:pt x="2186" y="9849"/>
                    </a:cubicBezTo>
                    <a:cubicBezTo>
                      <a:pt x="2184" y="9849"/>
                      <a:pt x="2182" y="9849"/>
                      <a:pt x="2180" y="9849"/>
                    </a:cubicBezTo>
                    <a:cubicBezTo>
                      <a:pt x="2129" y="9856"/>
                      <a:pt x="2085" y="9869"/>
                      <a:pt x="2040" y="9888"/>
                    </a:cubicBezTo>
                    <a:lnTo>
                      <a:pt x="1888" y="9938"/>
                    </a:lnTo>
                    <a:cubicBezTo>
                      <a:pt x="1786" y="9970"/>
                      <a:pt x="1684" y="10008"/>
                      <a:pt x="1589" y="10046"/>
                    </a:cubicBezTo>
                    <a:cubicBezTo>
                      <a:pt x="1487" y="10078"/>
                      <a:pt x="1386" y="10116"/>
                      <a:pt x="1284" y="10148"/>
                    </a:cubicBezTo>
                    <a:cubicBezTo>
                      <a:pt x="1239" y="10167"/>
                      <a:pt x="1189" y="10180"/>
                      <a:pt x="1144" y="10199"/>
                    </a:cubicBezTo>
                    <a:cubicBezTo>
                      <a:pt x="1138" y="10186"/>
                      <a:pt x="1131" y="10180"/>
                      <a:pt x="1119" y="10174"/>
                    </a:cubicBezTo>
                    <a:cubicBezTo>
                      <a:pt x="1112" y="10170"/>
                      <a:pt x="1104" y="10169"/>
                      <a:pt x="1096" y="10169"/>
                    </a:cubicBezTo>
                    <a:cubicBezTo>
                      <a:pt x="1089" y="10169"/>
                      <a:pt x="1081" y="10170"/>
                      <a:pt x="1074" y="10174"/>
                    </a:cubicBezTo>
                    <a:lnTo>
                      <a:pt x="1023" y="10174"/>
                    </a:lnTo>
                    <a:lnTo>
                      <a:pt x="1004" y="10161"/>
                    </a:lnTo>
                    <a:lnTo>
                      <a:pt x="992" y="10161"/>
                    </a:lnTo>
                    <a:lnTo>
                      <a:pt x="985" y="10148"/>
                    </a:lnTo>
                    <a:cubicBezTo>
                      <a:pt x="979" y="10148"/>
                      <a:pt x="979" y="10142"/>
                      <a:pt x="973" y="10135"/>
                    </a:cubicBezTo>
                    <a:lnTo>
                      <a:pt x="973" y="10129"/>
                    </a:lnTo>
                    <a:lnTo>
                      <a:pt x="973" y="10123"/>
                    </a:lnTo>
                    <a:lnTo>
                      <a:pt x="973" y="10110"/>
                    </a:lnTo>
                    <a:lnTo>
                      <a:pt x="973" y="10104"/>
                    </a:lnTo>
                    <a:cubicBezTo>
                      <a:pt x="966" y="10097"/>
                      <a:pt x="966" y="10091"/>
                      <a:pt x="973" y="10085"/>
                    </a:cubicBezTo>
                    <a:cubicBezTo>
                      <a:pt x="973" y="10078"/>
                      <a:pt x="973" y="10072"/>
                      <a:pt x="973" y="10066"/>
                    </a:cubicBezTo>
                    <a:lnTo>
                      <a:pt x="973" y="10053"/>
                    </a:lnTo>
                    <a:cubicBezTo>
                      <a:pt x="973" y="10046"/>
                      <a:pt x="973" y="10040"/>
                      <a:pt x="979" y="10034"/>
                    </a:cubicBezTo>
                    <a:cubicBezTo>
                      <a:pt x="1055" y="10021"/>
                      <a:pt x="1138" y="10008"/>
                      <a:pt x="1214" y="9989"/>
                    </a:cubicBezTo>
                    <a:lnTo>
                      <a:pt x="1468" y="9932"/>
                    </a:lnTo>
                    <a:cubicBezTo>
                      <a:pt x="1633" y="9900"/>
                      <a:pt x="1799" y="9862"/>
                      <a:pt x="1964" y="9830"/>
                    </a:cubicBezTo>
                    <a:cubicBezTo>
                      <a:pt x="2135" y="9805"/>
                      <a:pt x="2301" y="9773"/>
                      <a:pt x="2466" y="9748"/>
                    </a:cubicBezTo>
                    <a:cubicBezTo>
                      <a:pt x="2555" y="9735"/>
                      <a:pt x="2637" y="9722"/>
                      <a:pt x="2726" y="9710"/>
                    </a:cubicBezTo>
                    <a:cubicBezTo>
                      <a:pt x="2784" y="9697"/>
                      <a:pt x="2847" y="9691"/>
                      <a:pt x="2911" y="9678"/>
                    </a:cubicBezTo>
                    <a:close/>
                    <a:moveTo>
                      <a:pt x="7423" y="9424"/>
                    </a:moveTo>
                    <a:lnTo>
                      <a:pt x="7423" y="9424"/>
                    </a:lnTo>
                    <a:cubicBezTo>
                      <a:pt x="7340" y="9780"/>
                      <a:pt x="7289" y="10142"/>
                      <a:pt x="7226" y="10498"/>
                    </a:cubicBezTo>
                    <a:cubicBezTo>
                      <a:pt x="7200" y="10504"/>
                      <a:pt x="7175" y="10523"/>
                      <a:pt x="7149" y="10536"/>
                    </a:cubicBezTo>
                    <a:cubicBezTo>
                      <a:pt x="6921" y="10402"/>
                      <a:pt x="6692" y="10263"/>
                      <a:pt x="6457" y="10142"/>
                    </a:cubicBezTo>
                    <a:lnTo>
                      <a:pt x="6450" y="10142"/>
                    </a:lnTo>
                    <a:cubicBezTo>
                      <a:pt x="6794" y="9932"/>
                      <a:pt x="7118" y="9691"/>
                      <a:pt x="7423" y="9424"/>
                    </a:cubicBezTo>
                    <a:close/>
                    <a:moveTo>
                      <a:pt x="7696" y="10421"/>
                    </a:moveTo>
                    <a:cubicBezTo>
                      <a:pt x="7747" y="10421"/>
                      <a:pt x="7798" y="10428"/>
                      <a:pt x="7842" y="10453"/>
                    </a:cubicBezTo>
                    <a:cubicBezTo>
                      <a:pt x="7899" y="10479"/>
                      <a:pt x="7950" y="10523"/>
                      <a:pt x="7982" y="10580"/>
                    </a:cubicBezTo>
                    <a:lnTo>
                      <a:pt x="7950" y="10561"/>
                    </a:lnTo>
                    <a:cubicBezTo>
                      <a:pt x="7887" y="10529"/>
                      <a:pt x="7823" y="10510"/>
                      <a:pt x="7753" y="10491"/>
                    </a:cubicBezTo>
                    <a:cubicBezTo>
                      <a:pt x="7690" y="10472"/>
                      <a:pt x="7620" y="10460"/>
                      <a:pt x="7556" y="10447"/>
                    </a:cubicBezTo>
                    <a:cubicBezTo>
                      <a:pt x="7601" y="10428"/>
                      <a:pt x="7645" y="10421"/>
                      <a:pt x="7696" y="10421"/>
                    </a:cubicBezTo>
                    <a:close/>
                    <a:moveTo>
                      <a:pt x="6419" y="10154"/>
                    </a:moveTo>
                    <a:cubicBezTo>
                      <a:pt x="6412" y="10167"/>
                      <a:pt x="6412" y="10180"/>
                      <a:pt x="6425" y="10186"/>
                    </a:cubicBezTo>
                    <a:cubicBezTo>
                      <a:pt x="6635" y="10332"/>
                      <a:pt x="6857" y="10466"/>
                      <a:pt x="7073" y="10593"/>
                    </a:cubicBezTo>
                    <a:lnTo>
                      <a:pt x="7067" y="10593"/>
                    </a:lnTo>
                    <a:cubicBezTo>
                      <a:pt x="6997" y="10657"/>
                      <a:pt x="6940" y="10739"/>
                      <a:pt x="6895" y="10828"/>
                    </a:cubicBezTo>
                    <a:cubicBezTo>
                      <a:pt x="6889" y="10841"/>
                      <a:pt x="6882" y="10860"/>
                      <a:pt x="6876" y="10879"/>
                    </a:cubicBezTo>
                    <a:cubicBezTo>
                      <a:pt x="6577" y="10701"/>
                      <a:pt x="6260" y="10548"/>
                      <a:pt x="5942" y="10415"/>
                    </a:cubicBezTo>
                    <a:cubicBezTo>
                      <a:pt x="6101" y="10339"/>
                      <a:pt x="6260" y="10250"/>
                      <a:pt x="6419" y="10154"/>
                    </a:cubicBezTo>
                    <a:close/>
                    <a:moveTo>
                      <a:pt x="7683" y="9195"/>
                    </a:moveTo>
                    <a:lnTo>
                      <a:pt x="7683" y="9233"/>
                    </a:lnTo>
                    <a:cubicBezTo>
                      <a:pt x="7664" y="9290"/>
                      <a:pt x="7664" y="9354"/>
                      <a:pt x="7651" y="9411"/>
                    </a:cubicBezTo>
                    <a:cubicBezTo>
                      <a:pt x="7639" y="9532"/>
                      <a:pt x="7626" y="9659"/>
                      <a:pt x="7607" y="9773"/>
                    </a:cubicBezTo>
                    <a:cubicBezTo>
                      <a:pt x="7588" y="9894"/>
                      <a:pt x="7569" y="10015"/>
                      <a:pt x="7543" y="10135"/>
                    </a:cubicBezTo>
                    <a:cubicBezTo>
                      <a:pt x="7531" y="10199"/>
                      <a:pt x="7512" y="10263"/>
                      <a:pt x="7499" y="10320"/>
                    </a:cubicBezTo>
                    <a:cubicBezTo>
                      <a:pt x="7480" y="10377"/>
                      <a:pt x="7467" y="10434"/>
                      <a:pt x="7467" y="10491"/>
                    </a:cubicBezTo>
                    <a:cubicBezTo>
                      <a:pt x="7471" y="10511"/>
                      <a:pt x="7485" y="10521"/>
                      <a:pt x="7500" y="10521"/>
                    </a:cubicBezTo>
                    <a:cubicBezTo>
                      <a:pt x="7508" y="10521"/>
                      <a:pt x="7517" y="10518"/>
                      <a:pt x="7524" y="10510"/>
                    </a:cubicBezTo>
                    <a:cubicBezTo>
                      <a:pt x="7569" y="10529"/>
                      <a:pt x="7613" y="10542"/>
                      <a:pt x="7658" y="10561"/>
                    </a:cubicBezTo>
                    <a:cubicBezTo>
                      <a:pt x="7709" y="10574"/>
                      <a:pt x="7766" y="10593"/>
                      <a:pt x="7817" y="10612"/>
                    </a:cubicBezTo>
                    <a:cubicBezTo>
                      <a:pt x="7912" y="10637"/>
                      <a:pt x="7988" y="10695"/>
                      <a:pt x="8033" y="10777"/>
                    </a:cubicBezTo>
                    <a:cubicBezTo>
                      <a:pt x="8071" y="10854"/>
                      <a:pt x="8077" y="10942"/>
                      <a:pt x="8045" y="11019"/>
                    </a:cubicBezTo>
                    <a:cubicBezTo>
                      <a:pt x="8039" y="11038"/>
                      <a:pt x="8033" y="11057"/>
                      <a:pt x="8020" y="11070"/>
                    </a:cubicBezTo>
                    <a:cubicBezTo>
                      <a:pt x="8010" y="11076"/>
                      <a:pt x="8003" y="11079"/>
                      <a:pt x="7995" y="11079"/>
                    </a:cubicBezTo>
                    <a:cubicBezTo>
                      <a:pt x="7987" y="11079"/>
                      <a:pt x="7979" y="11076"/>
                      <a:pt x="7969" y="11070"/>
                    </a:cubicBezTo>
                    <a:cubicBezTo>
                      <a:pt x="7918" y="11044"/>
                      <a:pt x="7867" y="11012"/>
                      <a:pt x="7817" y="10981"/>
                    </a:cubicBezTo>
                    <a:lnTo>
                      <a:pt x="7639" y="10879"/>
                    </a:lnTo>
                    <a:cubicBezTo>
                      <a:pt x="7588" y="10847"/>
                      <a:pt x="7537" y="10822"/>
                      <a:pt x="7480" y="10803"/>
                    </a:cubicBezTo>
                    <a:cubicBezTo>
                      <a:pt x="7473" y="10796"/>
                      <a:pt x="7461" y="10784"/>
                      <a:pt x="7454" y="10777"/>
                    </a:cubicBezTo>
                    <a:cubicBezTo>
                      <a:pt x="7426" y="10745"/>
                      <a:pt x="7388" y="10728"/>
                      <a:pt x="7351" y="10728"/>
                    </a:cubicBezTo>
                    <a:cubicBezTo>
                      <a:pt x="7329" y="10728"/>
                      <a:pt x="7308" y="10734"/>
                      <a:pt x="7289" y="10745"/>
                    </a:cubicBezTo>
                    <a:cubicBezTo>
                      <a:pt x="7257" y="10765"/>
                      <a:pt x="7232" y="10790"/>
                      <a:pt x="7207" y="10815"/>
                    </a:cubicBezTo>
                    <a:cubicBezTo>
                      <a:pt x="7181" y="10841"/>
                      <a:pt x="7162" y="10866"/>
                      <a:pt x="7143" y="10892"/>
                    </a:cubicBezTo>
                    <a:cubicBezTo>
                      <a:pt x="7099" y="10942"/>
                      <a:pt x="7079" y="11006"/>
                      <a:pt x="7086" y="11070"/>
                    </a:cubicBezTo>
                    <a:cubicBezTo>
                      <a:pt x="7086" y="11108"/>
                      <a:pt x="7105" y="11146"/>
                      <a:pt x="7130" y="11171"/>
                    </a:cubicBezTo>
                    <a:cubicBezTo>
                      <a:pt x="7130" y="11178"/>
                      <a:pt x="7137" y="11184"/>
                      <a:pt x="7137" y="11184"/>
                    </a:cubicBezTo>
                    <a:cubicBezTo>
                      <a:pt x="7130" y="11184"/>
                      <a:pt x="7118" y="11178"/>
                      <a:pt x="7111" y="11171"/>
                    </a:cubicBezTo>
                    <a:cubicBezTo>
                      <a:pt x="7105" y="11165"/>
                      <a:pt x="7099" y="11159"/>
                      <a:pt x="7092" y="11152"/>
                    </a:cubicBezTo>
                    <a:cubicBezTo>
                      <a:pt x="7067" y="11139"/>
                      <a:pt x="7041" y="11120"/>
                      <a:pt x="7022" y="11101"/>
                    </a:cubicBezTo>
                    <a:cubicBezTo>
                      <a:pt x="6997" y="11082"/>
                      <a:pt x="6984" y="11057"/>
                      <a:pt x="6978" y="11025"/>
                    </a:cubicBezTo>
                    <a:cubicBezTo>
                      <a:pt x="6965" y="10955"/>
                      <a:pt x="6984" y="10885"/>
                      <a:pt x="7022" y="10828"/>
                    </a:cubicBezTo>
                    <a:cubicBezTo>
                      <a:pt x="7060" y="10765"/>
                      <a:pt x="7105" y="10707"/>
                      <a:pt x="7162" y="10663"/>
                    </a:cubicBezTo>
                    <a:cubicBezTo>
                      <a:pt x="7194" y="10631"/>
                      <a:pt x="7238" y="10599"/>
                      <a:pt x="7276" y="10574"/>
                    </a:cubicBezTo>
                    <a:cubicBezTo>
                      <a:pt x="7296" y="10568"/>
                      <a:pt x="7315" y="10555"/>
                      <a:pt x="7315" y="10536"/>
                    </a:cubicBezTo>
                    <a:lnTo>
                      <a:pt x="7327" y="10523"/>
                    </a:lnTo>
                    <a:cubicBezTo>
                      <a:pt x="7340" y="10510"/>
                      <a:pt x="7340" y="10498"/>
                      <a:pt x="7327" y="10485"/>
                    </a:cubicBezTo>
                    <a:cubicBezTo>
                      <a:pt x="7391" y="10116"/>
                      <a:pt x="7467" y="9741"/>
                      <a:pt x="7499" y="9366"/>
                    </a:cubicBezTo>
                    <a:cubicBezTo>
                      <a:pt x="7562" y="9309"/>
                      <a:pt x="7620" y="9252"/>
                      <a:pt x="7683" y="9195"/>
                    </a:cubicBezTo>
                    <a:close/>
                    <a:moveTo>
                      <a:pt x="7350" y="10812"/>
                    </a:moveTo>
                    <a:cubicBezTo>
                      <a:pt x="7359" y="10812"/>
                      <a:pt x="7369" y="10815"/>
                      <a:pt x="7378" y="10822"/>
                    </a:cubicBezTo>
                    <a:lnTo>
                      <a:pt x="7385" y="10828"/>
                    </a:lnTo>
                    <a:lnTo>
                      <a:pt x="7391" y="10834"/>
                    </a:lnTo>
                    <a:lnTo>
                      <a:pt x="7410" y="10854"/>
                    </a:lnTo>
                    <a:cubicBezTo>
                      <a:pt x="7423" y="10873"/>
                      <a:pt x="7442" y="10892"/>
                      <a:pt x="7461" y="10911"/>
                    </a:cubicBezTo>
                    <a:cubicBezTo>
                      <a:pt x="7467" y="10917"/>
                      <a:pt x="7480" y="10923"/>
                      <a:pt x="7493" y="10930"/>
                    </a:cubicBezTo>
                    <a:cubicBezTo>
                      <a:pt x="7497" y="10930"/>
                      <a:pt x="7504" y="10933"/>
                      <a:pt x="7512" y="10933"/>
                    </a:cubicBezTo>
                    <a:cubicBezTo>
                      <a:pt x="7516" y="10933"/>
                      <a:pt x="7520" y="10932"/>
                      <a:pt x="7524" y="10930"/>
                    </a:cubicBezTo>
                    <a:lnTo>
                      <a:pt x="7569" y="10955"/>
                    </a:lnTo>
                    <a:lnTo>
                      <a:pt x="7759" y="11063"/>
                    </a:lnTo>
                    <a:cubicBezTo>
                      <a:pt x="7823" y="11101"/>
                      <a:pt x="7880" y="11133"/>
                      <a:pt x="7944" y="11165"/>
                    </a:cubicBezTo>
                    <a:cubicBezTo>
                      <a:pt x="7960" y="11171"/>
                      <a:pt x="7977" y="11174"/>
                      <a:pt x="7995" y="11174"/>
                    </a:cubicBezTo>
                    <a:cubicBezTo>
                      <a:pt x="8012" y="11174"/>
                      <a:pt x="8030" y="11171"/>
                      <a:pt x="8045" y="11165"/>
                    </a:cubicBezTo>
                    <a:cubicBezTo>
                      <a:pt x="8204" y="11286"/>
                      <a:pt x="8370" y="11400"/>
                      <a:pt x="8541" y="11502"/>
                    </a:cubicBezTo>
                    <a:cubicBezTo>
                      <a:pt x="8706" y="11616"/>
                      <a:pt x="8878" y="11737"/>
                      <a:pt x="9049" y="11851"/>
                    </a:cubicBezTo>
                    <a:cubicBezTo>
                      <a:pt x="9215" y="11972"/>
                      <a:pt x="9374" y="12086"/>
                      <a:pt x="9539" y="12201"/>
                    </a:cubicBezTo>
                    <a:cubicBezTo>
                      <a:pt x="9634" y="12271"/>
                      <a:pt x="9729" y="12341"/>
                      <a:pt x="9825" y="12410"/>
                    </a:cubicBezTo>
                    <a:cubicBezTo>
                      <a:pt x="9806" y="12417"/>
                      <a:pt x="9806" y="12436"/>
                      <a:pt x="9812" y="12455"/>
                    </a:cubicBezTo>
                    <a:cubicBezTo>
                      <a:pt x="9863" y="12512"/>
                      <a:pt x="9926" y="12563"/>
                      <a:pt x="9990" y="12601"/>
                    </a:cubicBezTo>
                    <a:lnTo>
                      <a:pt x="10130" y="12709"/>
                    </a:lnTo>
                    <a:cubicBezTo>
                      <a:pt x="9946" y="12620"/>
                      <a:pt x="9761" y="12550"/>
                      <a:pt x="9571" y="12474"/>
                    </a:cubicBezTo>
                    <a:cubicBezTo>
                      <a:pt x="9565" y="12472"/>
                      <a:pt x="9560" y="12472"/>
                      <a:pt x="9555" y="12472"/>
                    </a:cubicBezTo>
                    <a:cubicBezTo>
                      <a:pt x="9522" y="12472"/>
                      <a:pt x="9491" y="12505"/>
                      <a:pt x="9507" y="12538"/>
                    </a:cubicBezTo>
                    <a:cubicBezTo>
                      <a:pt x="9488" y="12531"/>
                      <a:pt x="9469" y="12518"/>
                      <a:pt x="9450" y="12506"/>
                    </a:cubicBezTo>
                    <a:cubicBezTo>
                      <a:pt x="9443" y="12499"/>
                      <a:pt x="9443" y="12493"/>
                      <a:pt x="9437" y="12487"/>
                    </a:cubicBezTo>
                    <a:cubicBezTo>
                      <a:pt x="9088" y="12213"/>
                      <a:pt x="8725" y="11966"/>
                      <a:pt x="8350" y="11730"/>
                    </a:cubicBezTo>
                    <a:cubicBezTo>
                      <a:pt x="8166" y="11616"/>
                      <a:pt x="7982" y="11502"/>
                      <a:pt x="7798" y="11394"/>
                    </a:cubicBezTo>
                    <a:cubicBezTo>
                      <a:pt x="7702" y="11336"/>
                      <a:pt x="7613" y="11286"/>
                      <a:pt x="7518" y="11235"/>
                    </a:cubicBezTo>
                    <a:cubicBezTo>
                      <a:pt x="7416" y="11171"/>
                      <a:pt x="7315" y="11120"/>
                      <a:pt x="7207" y="11076"/>
                    </a:cubicBezTo>
                    <a:lnTo>
                      <a:pt x="7188" y="11076"/>
                    </a:lnTo>
                    <a:cubicBezTo>
                      <a:pt x="7181" y="11070"/>
                      <a:pt x="7175" y="11063"/>
                      <a:pt x="7168" y="11063"/>
                    </a:cubicBezTo>
                    <a:lnTo>
                      <a:pt x="7162" y="11063"/>
                    </a:lnTo>
                    <a:lnTo>
                      <a:pt x="7162" y="11057"/>
                    </a:lnTo>
                    <a:cubicBezTo>
                      <a:pt x="7162" y="11006"/>
                      <a:pt x="7181" y="10968"/>
                      <a:pt x="7213" y="10930"/>
                    </a:cubicBezTo>
                    <a:cubicBezTo>
                      <a:pt x="7232" y="10911"/>
                      <a:pt x="7251" y="10892"/>
                      <a:pt x="7270" y="10866"/>
                    </a:cubicBezTo>
                    <a:cubicBezTo>
                      <a:pt x="7283" y="10847"/>
                      <a:pt x="7308" y="10834"/>
                      <a:pt x="7327" y="10822"/>
                    </a:cubicBezTo>
                    <a:cubicBezTo>
                      <a:pt x="7334" y="10815"/>
                      <a:pt x="7342" y="10812"/>
                      <a:pt x="7350" y="10812"/>
                    </a:cubicBezTo>
                    <a:close/>
                    <a:moveTo>
                      <a:pt x="9653" y="12601"/>
                    </a:moveTo>
                    <a:lnTo>
                      <a:pt x="9653" y="12601"/>
                    </a:lnTo>
                    <a:cubicBezTo>
                      <a:pt x="9965" y="12728"/>
                      <a:pt x="10270" y="12874"/>
                      <a:pt x="10562" y="13046"/>
                    </a:cubicBezTo>
                    <a:lnTo>
                      <a:pt x="10581" y="13071"/>
                    </a:lnTo>
                    <a:cubicBezTo>
                      <a:pt x="10416" y="13021"/>
                      <a:pt x="10257" y="12957"/>
                      <a:pt x="10104" y="12887"/>
                    </a:cubicBezTo>
                    <a:cubicBezTo>
                      <a:pt x="9958" y="12817"/>
                      <a:pt x="9812" y="12735"/>
                      <a:pt x="9679" y="12652"/>
                    </a:cubicBezTo>
                    <a:cubicBezTo>
                      <a:pt x="9666" y="12633"/>
                      <a:pt x="9660" y="12620"/>
                      <a:pt x="9653" y="12601"/>
                    </a:cubicBezTo>
                    <a:close/>
                    <a:moveTo>
                      <a:pt x="4194" y="12328"/>
                    </a:moveTo>
                    <a:lnTo>
                      <a:pt x="4194" y="12328"/>
                    </a:lnTo>
                    <a:cubicBezTo>
                      <a:pt x="4169" y="12385"/>
                      <a:pt x="4137" y="12449"/>
                      <a:pt x="4112" y="12506"/>
                    </a:cubicBezTo>
                    <a:cubicBezTo>
                      <a:pt x="3603" y="13605"/>
                      <a:pt x="3337" y="14794"/>
                      <a:pt x="3012" y="15963"/>
                    </a:cubicBezTo>
                    <a:cubicBezTo>
                      <a:pt x="2943" y="16230"/>
                      <a:pt x="2847" y="16490"/>
                      <a:pt x="2726" y="16744"/>
                    </a:cubicBezTo>
                    <a:cubicBezTo>
                      <a:pt x="2625" y="16954"/>
                      <a:pt x="2485" y="17145"/>
                      <a:pt x="2313" y="17304"/>
                    </a:cubicBezTo>
                    <a:cubicBezTo>
                      <a:pt x="2345" y="17234"/>
                      <a:pt x="2371" y="17157"/>
                      <a:pt x="2390" y="17088"/>
                    </a:cubicBezTo>
                    <a:cubicBezTo>
                      <a:pt x="2479" y="16814"/>
                      <a:pt x="2549" y="16535"/>
                      <a:pt x="2606" y="16255"/>
                    </a:cubicBezTo>
                    <a:cubicBezTo>
                      <a:pt x="2669" y="15982"/>
                      <a:pt x="2739" y="15715"/>
                      <a:pt x="2815" y="15448"/>
                    </a:cubicBezTo>
                    <a:cubicBezTo>
                      <a:pt x="2968" y="14902"/>
                      <a:pt x="3165" y="14374"/>
                      <a:pt x="3387" y="13859"/>
                    </a:cubicBezTo>
                    <a:cubicBezTo>
                      <a:pt x="3514" y="13573"/>
                      <a:pt x="3654" y="13287"/>
                      <a:pt x="3800" y="13014"/>
                    </a:cubicBezTo>
                    <a:cubicBezTo>
                      <a:pt x="3877" y="12868"/>
                      <a:pt x="3953" y="12728"/>
                      <a:pt x="4036" y="12588"/>
                    </a:cubicBezTo>
                    <a:cubicBezTo>
                      <a:pt x="4086" y="12512"/>
                      <a:pt x="4137" y="12430"/>
                      <a:pt x="4188" y="12341"/>
                    </a:cubicBezTo>
                    <a:lnTo>
                      <a:pt x="4194" y="12328"/>
                    </a:lnTo>
                    <a:close/>
                    <a:moveTo>
                      <a:pt x="3578" y="13179"/>
                    </a:moveTo>
                    <a:cubicBezTo>
                      <a:pt x="3508" y="13319"/>
                      <a:pt x="3445" y="13459"/>
                      <a:pt x="3381" y="13599"/>
                    </a:cubicBezTo>
                    <a:cubicBezTo>
                      <a:pt x="3140" y="14107"/>
                      <a:pt x="2936" y="14641"/>
                      <a:pt x="2771" y="15181"/>
                    </a:cubicBezTo>
                    <a:cubicBezTo>
                      <a:pt x="2688" y="15442"/>
                      <a:pt x="2618" y="15709"/>
                      <a:pt x="2555" y="15976"/>
                    </a:cubicBezTo>
                    <a:cubicBezTo>
                      <a:pt x="2485" y="16255"/>
                      <a:pt x="2428" y="16535"/>
                      <a:pt x="2352" y="16814"/>
                    </a:cubicBezTo>
                    <a:cubicBezTo>
                      <a:pt x="2282" y="17081"/>
                      <a:pt x="2180" y="17342"/>
                      <a:pt x="2040" y="17590"/>
                    </a:cubicBezTo>
                    <a:cubicBezTo>
                      <a:pt x="1913" y="17799"/>
                      <a:pt x="1773" y="18003"/>
                      <a:pt x="1614" y="18187"/>
                    </a:cubicBezTo>
                    <a:cubicBezTo>
                      <a:pt x="1297" y="18581"/>
                      <a:pt x="928" y="18969"/>
                      <a:pt x="737" y="19439"/>
                    </a:cubicBezTo>
                    <a:lnTo>
                      <a:pt x="731" y="19433"/>
                    </a:lnTo>
                    <a:cubicBezTo>
                      <a:pt x="1182" y="18486"/>
                      <a:pt x="1583" y="17513"/>
                      <a:pt x="1996" y="16547"/>
                    </a:cubicBezTo>
                    <a:cubicBezTo>
                      <a:pt x="2421" y="15562"/>
                      <a:pt x="2854" y="14577"/>
                      <a:pt x="3260" y="13586"/>
                    </a:cubicBezTo>
                    <a:cubicBezTo>
                      <a:pt x="3266" y="13589"/>
                      <a:pt x="3272" y="13590"/>
                      <a:pt x="3278" y="13590"/>
                    </a:cubicBezTo>
                    <a:cubicBezTo>
                      <a:pt x="3287" y="13590"/>
                      <a:pt x="3295" y="13587"/>
                      <a:pt x="3298" y="13580"/>
                    </a:cubicBezTo>
                    <a:cubicBezTo>
                      <a:pt x="3349" y="13484"/>
                      <a:pt x="3400" y="13395"/>
                      <a:pt x="3451" y="13300"/>
                    </a:cubicBezTo>
                    <a:cubicBezTo>
                      <a:pt x="3457" y="13306"/>
                      <a:pt x="3465" y="13310"/>
                      <a:pt x="3473" y="13310"/>
                    </a:cubicBezTo>
                    <a:cubicBezTo>
                      <a:pt x="3481" y="13310"/>
                      <a:pt x="3489" y="13306"/>
                      <a:pt x="3495" y="13300"/>
                    </a:cubicBezTo>
                    <a:cubicBezTo>
                      <a:pt x="3521" y="13262"/>
                      <a:pt x="3553" y="13224"/>
                      <a:pt x="3578" y="13179"/>
                    </a:cubicBezTo>
                    <a:close/>
                    <a:moveTo>
                      <a:pt x="9253" y="127"/>
                    </a:moveTo>
                    <a:lnTo>
                      <a:pt x="9253" y="127"/>
                    </a:lnTo>
                    <a:cubicBezTo>
                      <a:pt x="9246" y="146"/>
                      <a:pt x="9253" y="158"/>
                      <a:pt x="9272" y="158"/>
                    </a:cubicBezTo>
                    <a:cubicBezTo>
                      <a:pt x="9296" y="160"/>
                      <a:pt x="9321" y="161"/>
                      <a:pt x="9346" y="161"/>
                    </a:cubicBezTo>
                    <a:cubicBezTo>
                      <a:pt x="9406" y="161"/>
                      <a:pt x="9468" y="157"/>
                      <a:pt x="9526" y="152"/>
                    </a:cubicBezTo>
                    <a:cubicBezTo>
                      <a:pt x="9602" y="152"/>
                      <a:pt x="9691" y="146"/>
                      <a:pt x="9774" y="146"/>
                    </a:cubicBezTo>
                    <a:cubicBezTo>
                      <a:pt x="9952" y="146"/>
                      <a:pt x="10130" y="165"/>
                      <a:pt x="10308" y="196"/>
                    </a:cubicBezTo>
                    <a:cubicBezTo>
                      <a:pt x="10479" y="228"/>
                      <a:pt x="10651" y="279"/>
                      <a:pt x="10810" y="336"/>
                    </a:cubicBezTo>
                    <a:lnTo>
                      <a:pt x="10842" y="349"/>
                    </a:lnTo>
                    <a:cubicBezTo>
                      <a:pt x="10842" y="355"/>
                      <a:pt x="10848" y="362"/>
                      <a:pt x="10848" y="362"/>
                    </a:cubicBezTo>
                    <a:cubicBezTo>
                      <a:pt x="10892" y="387"/>
                      <a:pt x="10931" y="406"/>
                      <a:pt x="10975" y="419"/>
                    </a:cubicBezTo>
                    <a:cubicBezTo>
                      <a:pt x="11019" y="438"/>
                      <a:pt x="11058" y="451"/>
                      <a:pt x="11096" y="470"/>
                    </a:cubicBezTo>
                    <a:cubicBezTo>
                      <a:pt x="11178" y="514"/>
                      <a:pt x="11255" y="559"/>
                      <a:pt x="11331" y="610"/>
                    </a:cubicBezTo>
                    <a:cubicBezTo>
                      <a:pt x="11483" y="724"/>
                      <a:pt x="11623" y="857"/>
                      <a:pt x="11744" y="1010"/>
                    </a:cubicBezTo>
                    <a:cubicBezTo>
                      <a:pt x="11871" y="1175"/>
                      <a:pt x="11998" y="1347"/>
                      <a:pt x="12106" y="1531"/>
                    </a:cubicBezTo>
                    <a:cubicBezTo>
                      <a:pt x="12208" y="1709"/>
                      <a:pt x="12322" y="1874"/>
                      <a:pt x="12449" y="2033"/>
                    </a:cubicBezTo>
                    <a:lnTo>
                      <a:pt x="12443" y="2039"/>
                    </a:lnTo>
                    <a:cubicBezTo>
                      <a:pt x="12402" y="2075"/>
                      <a:pt x="12350" y="2094"/>
                      <a:pt x="12295" y="2094"/>
                    </a:cubicBezTo>
                    <a:cubicBezTo>
                      <a:pt x="12281" y="2094"/>
                      <a:pt x="12267" y="2093"/>
                      <a:pt x="12252" y="2090"/>
                    </a:cubicBezTo>
                    <a:cubicBezTo>
                      <a:pt x="12163" y="2090"/>
                      <a:pt x="12074" y="2090"/>
                      <a:pt x="11985" y="2084"/>
                    </a:cubicBezTo>
                    <a:cubicBezTo>
                      <a:pt x="11814" y="2071"/>
                      <a:pt x="11636" y="2052"/>
                      <a:pt x="11471" y="2027"/>
                    </a:cubicBezTo>
                    <a:cubicBezTo>
                      <a:pt x="11468" y="2026"/>
                      <a:pt x="11466" y="2026"/>
                      <a:pt x="11463" y="2026"/>
                    </a:cubicBezTo>
                    <a:cubicBezTo>
                      <a:pt x="11423" y="2026"/>
                      <a:pt x="11396" y="2073"/>
                      <a:pt x="11420" y="2103"/>
                    </a:cubicBezTo>
                    <a:cubicBezTo>
                      <a:pt x="11598" y="2332"/>
                      <a:pt x="11833" y="2503"/>
                      <a:pt x="12093" y="2605"/>
                    </a:cubicBezTo>
                    <a:cubicBezTo>
                      <a:pt x="12030" y="2611"/>
                      <a:pt x="11960" y="2624"/>
                      <a:pt x="11890" y="2637"/>
                    </a:cubicBezTo>
                    <a:cubicBezTo>
                      <a:pt x="11706" y="2675"/>
                      <a:pt x="11534" y="2726"/>
                      <a:pt x="11363" y="2796"/>
                    </a:cubicBezTo>
                    <a:cubicBezTo>
                      <a:pt x="11045" y="2935"/>
                      <a:pt x="10753" y="3132"/>
                      <a:pt x="10517" y="3387"/>
                    </a:cubicBezTo>
                    <a:cubicBezTo>
                      <a:pt x="10428" y="3476"/>
                      <a:pt x="10352" y="3571"/>
                      <a:pt x="10282" y="3679"/>
                    </a:cubicBezTo>
                    <a:cubicBezTo>
                      <a:pt x="10251" y="3717"/>
                      <a:pt x="10225" y="3762"/>
                      <a:pt x="10200" y="3800"/>
                    </a:cubicBezTo>
                    <a:cubicBezTo>
                      <a:pt x="10187" y="3831"/>
                      <a:pt x="10174" y="3863"/>
                      <a:pt x="10162" y="3901"/>
                    </a:cubicBezTo>
                    <a:lnTo>
                      <a:pt x="10162" y="3851"/>
                    </a:lnTo>
                    <a:cubicBezTo>
                      <a:pt x="10162" y="3730"/>
                      <a:pt x="10143" y="3609"/>
                      <a:pt x="10098" y="3488"/>
                    </a:cubicBezTo>
                    <a:cubicBezTo>
                      <a:pt x="10092" y="3474"/>
                      <a:pt x="10076" y="3466"/>
                      <a:pt x="10060" y="3466"/>
                    </a:cubicBezTo>
                    <a:cubicBezTo>
                      <a:pt x="10040" y="3466"/>
                      <a:pt x="10022" y="3477"/>
                      <a:pt x="10022" y="3501"/>
                    </a:cubicBezTo>
                    <a:cubicBezTo>
                      <a:pt x="10022" y="3603"/>
                      <a:pt x="10022" y="3711"/>
                      <a:pt x="10034" y="3812"/>
                    </a:cubicBezTo>
                    <a:cubicBezTo>
                      <a:pt x="10047" y="3920"/>
                      <a:pt x="10047" y="4035"/>
                      <a:pt x="10041" y="4143"/>
                    </a:cubicBezTo>
                    <a:cubicBezTo>
                      <a:pt x="10034" y="4359"/>
                      <a:pt x="10009" y="4575"/>
                      <a:pt x="9971" y="4785"/>
                    </a:cubicBezTo>
                    <a:cubicBezTo>
                      <a:pt x="9888" y="5210"/>
                      <a:pt x="9768" y="5630"/>
                      <a:pt x="9596" y="6030"/>
                    </a:cubicBezTo>
                    <a:cubicBezTo>
                      <a:pt x="9291" y="6774"/>
                      <a:pt x="8891" y="7479"/>
                      <a:pt x="8408" y="8121"/>
                    </a:cubicBezTo>
                    <a:cubicBezTo>
                      <a:pt x="8134" y="8477"/>
                      <a:pt x="7836" y="8820"/>
                      <a:pt x="7524" y="9144"/>
                    </a:cubicBezTo>
                    <a:cubicBezTo>
                      <a:pt x="7518" y="9150"/>
                      <a:pt x="7518" y="9169"/>
                      <a:pt x="7531" y="9169"/>
                    </a:cubicBezTo>
                    <a:cubicBezTo>
                      <a:pt x="7207" y="9475"/>
                      <a:pt x="6857" y="9748"/>
                      <a:pt x="6488" y="9996"/>
                    </a:cubicBezTo>
                    <a:cubicBezTo>
                      <a:pt x="6298" y="10123"/>
                      <a:pt x="6107" y="10237"/>
                      <a:pt x="5904" y="10351"/>
                    </a:cubicBezTo>
                    <a:lnTo>
                      <a:pt x="5917" y="10339"/>
                    </a:lnTo>
                    <a:cubicBezTo>
                      <a:pt x="6063" y="10212"/>
                      <a:pt x="6215" y="10091"/>
                      <a:pt x="6368" y="9970"/>
                    </a:cubicBezTo>
                    <a:cubicBezTo>
                      <a:pt x="6444" y="9907"/>
                      <a:pt x="6527" y="9849"/>
                      <a:pt x="6603" y="9786"/>
                    </a:cubicBezTo>
                    <a:cubicBezTo>
                      <a:pt x="6685" y="9735"/>
                      <a:pt x="6762" y="9672"/>
                      <a:pt x="6825" y="9602"/>
                    </a:cubicBezTo>
                    <a:cubicBezTo>
                      <a:pt x="6842" y="9574"/>
                      <a:pt x="6825" y="9542"/>
                      <a:pt x="6800" y="9542"/>
                    </a:cubicBezTo>
                    <a:cubicBezTo>
                      <a:pt x="6796" y="9542"/>
                      <a:pt x="6791" y="9543"/>
                      <a:pt x="6787" y="9544"/>
                    </a:cubicBezTo>
                    <a:cubicBezTo>
                      <a:pt x="6692" y="9583"/>
                      <a:pt x="6609" y="9633"/>
                      <a:pt x="6533" y="9691"/>
                    </a:cubicBezTo>
                    <a:cubicBezTo>
                      <a:pt x="6457" y="9748"/>
                      <a:pt x="6374" y="9811"/>
                      <a:pt x="6298" y="9869"/>
                    </a:cubicBezTo>
                    <a:cubicBezTo>
                      <a:pt x="6196" y="9945"/>
                      <a:pt x="6107" y="10021"/>
                      <a:pt x="6012" y="10104"/>
                    </a:cubicBezTo>
                    <a:cubicBezTo>
                      <a:pt x="5917" y="10161"/>
                      <a:pt x="5821" y="10224"/>
                      <a:pt x="5732" y="10301"/>
                    </a:cubicBezTo>
                    <a:cubicBezTo>
                      <a:pt x="5789" y="10231"/>
                      <a:pt x="5847" y="10161"/>
                      <a:pt x="5910" y="10097"/>
                    </a:cubicBezTo>
                    <a:cubicBezTo>
                      <a:pt x="5980" y="10021"/>
                      <a:pt x="6050" y="9938"/>
                      <a:pt x="6107" y="9849"/>
                    </a:cubicBezTo>
                    <a:cubicBezTo>
                      <a:pt x="6123" y="9823"/>
                      <a:pt x="6096" y="9802"/>
                      <a:pt x="6071" y="9802"/>
                    </a:cubicBezTo>
                    <a:cubicBezTo>
                      <a:pt x="6066" y="9802"/>
                      <a:pt x="6061" y="9803"/>
                      <a:pt x="6056" y="9805"/>
                    </a:cubicBezTo>
                    <a:cubicBezTo>
                      <a:pt x="5974" y="9875"/>
                      <a:pt x="5898" y="9951"/>
                      <a:pt x="5828" y="10034"/>
                    </a:cubicBezTo>
                    <a:cubicBezTo>
                      <a:pt x="5751" y="10110"/>
                      <a:pt x="5681" y="10199"/>
                      <a:pt x="5612" y="10282"/>
                    </a:cubicBezTo>
                    <a:cubicBezTo>
                      <a:pt x="5465" y="10453"/>
                      <a:pt x="5326" y="10631"/>
                      <a:pt x="5186" y="10815"/>
                    </a:cubicBezTo>
                    <a:cubicBezTo>
                      <a:pt x="5173" y="10834"/>
                      <a:pt x="5154" y="10854"/>
                      <a:pt x="5141" y="10879"/>
                    </a:cubicBezTo>
                    <a:cubicBezTo>
                      <a:pt x="5059" y="10968"/>
                      <a:pt x="4982" y="11057"/>
                      <a:pt x="4913" y="11152"/>
                    </a:cubicBezTo>
                    <a:cubicBezTo>
                      <a:pt x="4849" y="11235"/>
                      <a:pt x="4785" y="11324"/>
                      <a:pt x="4728" y="11406"/>
                    </a:cubicBezTo>
                    <a:cubicBezTo>
                      <a:pt x="4677" y="11476"/>
                      <a:pt x="4627" y="11540"/>
                      <a:pt x="4582" y="11610"/>
                    </a:cubicBezTo>
                    <a:cubicBezTo>
                      <a:pt x="4455" y="11775"/>
                      <a:pt x="4334" y="11947"/>
                      <a:pt x="4213" y="12112"/>
                    </a:cubicBezTo>
                    <a:cubicBezTo>
                      <a:pt x="4207" y="12112"/>
                      <a:pt x="4201" y="12118"/>
                      <a:pt x="4194" y="12124"/>
                    </a:cubicBezTo>
                    <a:cubicBezTo>
                      <a:pt x="4105" y="12233"/>
                      <a:pt x="4023" y="12347"/>
                      <a:pt x="3959" y="12474"/>
                    </a:cubicBezTo>
                    <a:lnTo>
                      <a:pt x="3953" y="12487"/>
                    </a:lnTo>
                    <a:cubicBezTo>
                      <a:pt x="3915" y="12538"/>
                      <a:pt x="3877" y="12595"/>
                      <a:pt x="3839" y="12652"/>
                    </a:cubicBezTo>
                    <a:cubicBezTo>
                      <a:pt x="3756" y="12760"/>
                      <a:pt x="3692" y="12874"/>
                      <a:pt x="3616" y="12989"/>
                    </a:cubicBezTo>
                    <a:cubicBezTo>
                      <a:pt x="3718" y="12804"/>
                      <a:pt x="3819" y="12627"/>
                      <a:pt x="3921" y="12442"/>
                    </a:cubicBezTo>
                    <a:cubicBezTo>
                      <a:pt x="4144" y="12067"/>
                      <a:pt x="4372" y="11692"/>
                      <a:pt x="4614" y="11324"/>
                    </a:cubicBezTo>
                    <a:cubicBezTo>
                      <a:pt x="4684" y="11222"/>
                      <a:pt x="4747" y="11120"/>
                      <a:pt x="4817" y="11019"/>
                    </a:cubicBezTo>
                    <a:cubicBezTo>
                      <a:pt x="4887" y="10923"/>
                      <a:pt x="4951" y="10822"/>
                      <a:pt x="5001" y="10714"/>
                    </a:cubicBezTo>
                    <a:cubicBezTo>
                      <a:pt x="5006" y="10699"/>
                      <a:pt x="4996" y="10684"/>
                      <a:pt x="4985" y="10684"/>
                    </a:cubicBezTo>
                    <a:cubicBezTo>
                      <a:pt x="4982" y="10684"/>
                      <a:pt x="4979" y="10685"/>
                      <a:pt x="4976" y="10688"/>
                    </a:cubicBezTo>
                    <a:cubicBezTo>
                      <a:pt x="4900" y="10765"/>
                      <a:pt x="4836" y="10847"/>
                      <a:pt x="4779" y="10930"/>
                    </a:cubicBezTo>
                    <a:cubicBezTo>
                      <a:pt x="4716" y="11019"/>
                      <a:pt x="4652" y="11108"/>
                      <a:pt x="4588" y="11203"/>
                    </a:cubicBezTo>
                    <a:cubicBezTo>
                      <a:pt x="4461" y="11381"/>
                      <a:pt x="4347" y="11565"/>
                      <a:pt x="4233" y="11756"/>
                    </a:cubicBezTo>
                    <a:cubicBezTo>
                      <a:pt x="3997" y="12124"/>
                      <a:pt x="3781" y="12506"/>
                      <a:pt x="3578" y="12887"/>
                    </a:cubicBezTo>
                    <a:cubicBezTo>
                      <a:pt x="3508" y="13027"/>
                      <a:pt x="3432" y="13160"/>
                      <a:pt x="3368" y="13300"/>
                    </a:cubicBezTo>
                    <a:cubicBezTo>
                      <a:pt x="3438" y="13122"/>
                      <a:pt x="3508" y="12938"/>
                      <a:pt x="3572" y="12754"/>
                    </a:cubicBezTo>
                    <a:cubicBezTo>
                      <a:pt x="3680" y="12474"/>
                      <a:pt x="3769" y="12194"/>
                      <a:pt x="3826" y="11902"/>
                    </a:cubicBezTo>
                    <a:cubicBezTo>
                      <a:pt x="3830" y="11879"/>
                      <a:pt x="3809" y="11862"/>
                      <a:pt x="3790" y="11862"/>
                    </a:cubicBezTo>
                    <a:cubicBezTo>
                      <a:pt x="3778" y="11862"/>
                      <a:pt x="3767" y="11868"/>
                      <a:pt x="3762" y="11883"/>
                    </a:cubicBezTo>
                    <a:cubicBezTo>
                      <a:pt x="3654" y="12124"/>
                      <a:pt x="3584" y="12379"/>
                      <a:pt x="3495" y="12627"/>
                    </a:cubicBezTo>
                    <a:cubicBezTo>
                      <a:pt x="3406" y="12874"/>
                      <a:pt x="3311" y="13129"/>
                      <a:pt x="3216" y="13370"/>
                    </a:cubicBezTo>
                    <a:cubicBezTo>
                      <a:pt x="3025" y="13859"/>
                      <a:pt x="2822" y="14342"/>
                      <a:pt x="2612" y="14825"/>
                    </a:cubicBezTo>
                    <a:cubicBezTo>
                      <a:pt x="2180" y="15829"/>
                      <a:pt x="1748" y="16840"/>
                      <a:pt x="1316" y="17844"/>
                    </a:cubicBezTo>
                    <a:cubicBezTo>
                      <a:pt x="1074" y="18397"/>
                      <a:pt x="845" y="18943"/>
                      <a:pt x="629" y="19502"/>
                    </a:cubicBezTo>
                    <a:cubicBezTo>
                      <a:pt x="502" y="19674"/>
                      <a:pt x="318" y="19807"/>
                      <a:pt x="115" y="19871"/>
                    </a:cubicBezTo>
                    <a:cubicBezTo>
                      <a:pt x="331" y="18797"/>
                      <a:pt x="763" y="17780"/>
                      <a:pt x="1176" y="16763"/>
                    </a:cubicBezTo>
                    <a:cubicBezTo>
                      <a:pt x="1608" y="15702"/>
                      <a:pt x="2027" y="14628"/>
                      <a:pt x="2472" y="13573"/>
                    </a:cubicBezTo>
                    <a:cubicBezTo>
                      <a:pt x="2720" y="12989"/>
                      <a:pt x="2993" y="12417"/>
                      <a:pt x="3267" y="11851"/>
                    </a:cubicBezTo>
                    <a:lnTo>
                      <a:pt x="3267" y="11845"/>
                    </a:lnTo>
                    <a:cubicBezTo>
                      <a:pt x="3546" y="11578"/>
                      <a:pt x="3819" y="11317"/>
                      <a:pt x="4099" y="11051"/>
                    </a:cubicBezTo>
                    <a:cubicBezTo>
                      <a:pt x="4747" y="10428"/>
                      <a:pt x="5389" y="9805"/>
                      <a:pt x="6018" y="9163"/>
                    </a:cubicBezTo>
                    <a:cubicBezTo>
                      <a:pt x="6647" y="8521"/>
                      <a:pt x="7264" y="7873"/>
                      <a:pt x="7867" y="7206"/>
                    </a:cubicBezTo>
                    <a:cubicBezTo>
                      <a:pt x="8395" y="6621"/>
                      <a:pt x="8948" y="5992"/>
                      <a:pt x="9177" y="5217"/>
                    </a:cubicBezTo>
                    <a:cubicBezTo>
                      <a:pt x="9367" y="4581"/>
                      <a:pt x="9323" y="3831"/>
                      <a:pt x="8903" y="3298"/>
                    </a:cubicBezTo>
                    <a:cubicBezTo>
                      <a:pt x="8852" y="3234"/>
                      <a:pt x="8795" y="3171"/>
                      <a:pt x="8738" y="3113"/>
                    </a:cubicBezTo>
                    <a:cubicBezTo>
                      <a:pt x="8795" y="3082"/>
                      <a:pt x="8852" y="3056"/>
                      <a:pt x="8916" y="3024"/>
                    </a:cubicBezTo>
                    <a:cubicBezTo>
                      <a:pt x="8934" y="3013"/>
                      <a:pt x="8930" y="2979"/>
                      <a:pt x="8909" y="2979"/>
                    </a:cubicBezTo>
                    <a:cubicBezTo>
                      <a:pt x="8907" y="2979"/>
                      <a:pt x="8905" y="2979"/>
                      <a:pt x="8903" y="2980"/>
                    </a:cubicBezTo>
                    <a:cubicBezTo>
                      <a:pt x="8776" y="2999"/>
                      <a:pt x="8655" y="3050"/>
                      <a:pt x="8547" y="3120"/>
                    </a:cubicBezTo>
                    <a:cubicBezTo>
                      <a:pt x="8497" y="3151"/>
                      <a:pt x="8446" y="3190"/>
                      <a:pt x="8395" y="3234"/>
                    </a:cubicBezTo>
                    <a:cubicBezTo>
                      <a:pt x="8350" y="3266"/>
                      <a:pt x="8281" y="3317"/>
                      <a:pt x="8287" y="3387"/>
                    </a:cubicBezTo>
                    <a:cubicBezTo>
                      <a:pt x="8287" y="3399"/>
                      <a:pt x="8306" y="3412"/>
                      <a:pt x="8319" y="3412"/>
                    </a:cubicBezTo>
                    <a:cubicBezTo>
                      <a:pt x="8350" y="3406"/>
                      <a:pt x="8382" y="3393"/>
                      <a:pt x="8401" y="3368"/>
                    </a:cubicBezTo>
                    <a:cubicBezTo>
                      <a:pt x="8420" y="3348"/>
                      <a:pt x="8439" y="3329"/>
                      <a:pt x="8458" y="3310"/>
                    </a:cubicBezTo>
                    <a:cubicBezTo>
                      <a:pt x="8503" y="3266"/>
                      <a:pt x="8554" y="3228"/>
                      <a:pt x="8605" y="3196"/>
                    </a:cubicBezTo>
                    <a:lnTo>
                      <a:pt x="8624" y="3183"/>
                    </a:lnTo>
                    <a:cubicBezTo>
                      <a:pt x="8624" y="3196"/>
                      <a:pt x="8636" y="3209"/>
                      <a:pt x="8643" y="3221"/>
                    </a:cubicBezTo>
                    <a:cubicBezTo>
                      <a:pt x="9138" y="3679"/>
                      <a:pt x="9227" y="4416"/>
                      <a:pt x="9081" y="5045"/>
                    </a:cubicBezTo>
                    <a:cubicBezTo>
                      <a:pt x="8903" y="5801"/>
                      <a:pt x="8376" y="6431"/>
                      <a:pt x="7874" y="6996"/>
                    </a:cubicBezTo>
                    <a:cubicBezTo>
                      <a:pt x="7296" y="7651"/>
                      <a:pt x="6692" y="8286"/>
                      <a:pt x="6082" y="8909"/>
                    </a:cubicBezTo>
                    <a:cubicBezTo>
                      <a:pt x="5472" y="9538"/>
                      <a:pt x="4849" y="10167"/>
                      <a:pt x="4226" y="10777"/>
                    </a:cubicBezTo>
                    <a:cubicBezTo>
                      <a:pt x="3597" y="11387"/>
                      <a:pt x="2962" y="11997"/>
                      <a:pt x="2326" y="12601"/>
                    </a:cubicBezTo>
                    <a:cubicBezTo>
                      <a:pt x="2269" y="12658"/>
                      <a:pt x="2218" y="12709"/>
                      <a:pt x="2167" y="12760"/>
                    </a:cubicBezTo>
                    <a:cubicBezTo>
                      <a:pt x="2269" y="12194"/>
                      <a:pt x="2402" y="11635"/>
                      <a:pt x="2561" y="11082"/>
                    </a:cubicBezTo>
                    <a:cubicBezTo>
                      <a:pt x="2574" y="11082"/>
                      <a:pt x="2587" y="11082"/>
                      <a:pt x="2593" y="11070"/>
                    </a:cubicBezTo>
                    <a:cubicBezTo>
                      <a:pt x="3044" y="10231"/>
                      <a:pt x="3584" y="9436"/>
                      <a:pt x="4207" y="8712"/>
                    </a:cubicBezTo>
                    <a:cubicBezTo>
                      <a:pt x="4379" y="8509"/>
                      <a:pt x="4569" y="8312"/>
                      <a:pt x="4728" y="8096"/>
                    </a:cubicBezTo>
                    <a:cubicBezTo>
                      <a:pt x="4749" y="8075"/>
                      <a:pt x="4728" y="8046"/>
                      <a:pt x="4705" y="8046"/>
                    </a:cubicBezTo>
                    <a:cubicBezTo>
                      <a:pt x="4700" y="8046"/>
                      <a:pt x="4695" y="8047"/>
                      <a:pt x="4690" y="8051"/>
                    </a:cubicBezTo>
                    <a:cubicBezTo>
                      <a:pt x="4506" y="8204"/>
                      <a:pt x="4334" y="8369"/>
                      <a:pt x="4182" y="8553"/>
                    </a:cubicBezTo>
                    <a:cubicBezTo>
                      <a:pt x="4023" y="8737"/>
                      <a:pt x="3870" y="8928"/>
                      <a:pt x="3724" y="9119"/>
                    </a:cubicBezTo>
                    <a:cubicBezTo>
                      <a:pt x="3432" y="9500"/>
                      <a:pt x="3165" y="9907"/>
                      <a:pt x="2930" y="10326"/>
                    </a:cubicBezTo>
                    <a:cubicBezTo>
                      <a:pt x="2809" y="10542"/>
                      <a:pt x="2701" y="10758"/>
                      <a:pt x="2593" y="10974"/>
                    </a:cubicBezTo>
                    <a:cubicBezTo>
                      <a:pt x="2625" y="10885"/>
                      <a:pt x="2657" y="10790"/>
                      <a:pt x="2682" y="10695"/>
                    </a:cubicBezTo>
                    <a:cubicBezTo>
                      <a:pt x="2695" y="10695"/>
                      <a:pt x="2707" y="10688"/>
                      <a:pt x="2707" y="10682"/>
                    </a:cubicBezTo>
                    <a:cubicBezTo>
                      <a:pt x="2866" y="10332"/>
                      <a:pt x="3012" y="9977"/>
                      <a:pt x="3184" y="9633"/>
                    </a:cubicBezTo>
                    <a:cubicBezTo>
                      <a:pt x="3705" y="8591"/>
                      <a:pt x="4385" y="7638"/>
                      <a:pt x="5192" y="6806"/>
                    </a:cubicBezTo>
                    <a:cubicBezTo>
                      <a:pt x="5345" y="6647"/>
                      <a:pt x="5504" y="6500"/>
                      <a:pt x="5662" y="6354"/>
                    </a:cubicBezTo>
                    <a:lnTo>
                      <a:pt x="5891" y="6132"/>
                    </a:lnTo>
                    <a:cubicBezTo>
                      <a:pt x="5980" y="6062"/>
                      <a:pt x="6056" y="5986"/>
                      <a:pt x="6133" y="5909"/>
                    </a:cubicBezTo>
                    <a:cubicBezTo>
                      <a:pt x="6144" y="5893"/>
                      <a:pt x="6131" y="5862"/>
                      <a:pt x="6111" y="5862"/>
                    </a:cubicBezTo>
                    <a:cubicBezTo>
                      <a:pt x="6108" y="5862"/>
                      <a:pt x="6104" y="5863"/>
                      <a:pt x="6101" y="5865"/>
                    </a:cubicBezTo>
                    <a:cubicBezTo>
                      <a:pt x="6018" y="5916"/>
                      <a:pt x="5942" y="5973"/>
                      <a:pt x="5866" y="6030"/>
                    </a:cubicBezTo>
                    <a:cubicBezTo>
                      <a:pt x="5796" y="6094"/>
                      <a:pt x="5720" y="6151"/>
                      <a:pt x="5643" y="6215"/>
                    </a:cubicBezTo>
                    <a:cubicBezTo>
                      <a:pt x="5497" y="6342"/>
                      <a:pt x="5357" y="6475"/>
                      <a:pt x="5224" y="6615"/>
                    </a:cubicBezTo>
                    <a:cubicBezTo>
                      <a:pt x="4944" y="6888"/>
                      <a:pt x="4684" y="7180"/>
                      <a:pt x="4436" y="7485"/>
                    </a:cubicBezTo>
                    <a:cubicBezTo>
                      <a:pt x="3947" y="8089"/>
                      <a:pt x="3521" y="8744"/>
                      <a:pt x="3171" y="9443"/>
                    </a:cubicBezTo>
                    <a:cubicBezTo>
                      <a:pt x="3133" y="9519"/>
                      <a:pt x="3095" y="9595"/>
                      <a:pt x="3063" y="9665"/>
                    </a:cubicBezTo>
                    <a:cubicBezTo>
                      <a:pt x="3222" y="9278"/>
                      <a:pt x="3400" y="8896"/>
                      <a:pt x="3597" y="8521"/>
                    </a:cubicBezTo>
                    <a:cubicBezTo>
                      <a:pt x="3699" y="8337"/>
                      <a:pt x="3800" y="8146"/>
                      <a:pt x="3902" y="7968"/>
                    </a:cubicBezTo>
                    <a:cubicBezTo>
                      <a:pt x="4010" y="7784"/>
                      <a:pt x="4131" y="7600"/>
                      <a:pt x="4220" y="7409"/>
                    </a:cubicBezTo>
                    <a:cubicBezTo>
                      <a:pt x="4238" y="7378"/>
                      <a:pt x="4211" y="7349"/>
                      <a:pt x="4182" y="7349"/>
                    </a:cubicBezTo>
                    <a:cubicBezTo>
                      <a:pt x="4171" y="7349"/>
                      <a:pt x="4159" y="7354"/>
                      <a:pt x="4150" y="7365"/>
                    </a:cubicBezTo>
                    <a:cubicBezTo>
                      <a:pt x="4029" y="7517"/>
                      <a:pt x="3921" y="7676"/>
                      <a:pt x="3826" y="7841"/>
                    </a:cubicBezTo>
                    <a:cubicBezTo>
                      <a:pt x="3731" y="8000"/>
                      <a:pt x="3635" y="8172"/>
                      <a:pt x="3546" y="8337"/>
                    </a:cubicBezTo>
                    <a:cubicBezTo>
                      <a:pt x="3483" y="8445"/>
                      <a:pt x="3425" y="8553"/>
                      <a:pt x="3375" y="8667"/>
                    </a:cubicBezTo>
                    <a:cubicBezTo>
                      <a:pt x="3406" y="8578"/>
                      <a:pt x="3445" y="8483"/>
                      <a:pt x="3483" y="8394"/>
                    </a:cubicBezTo>
                    <a:cubicBezTo>
                      <a:pt x="3692" y="7879"/>
                      <a:pt x="3921" y="7371"/>
                      <a:pt x="4169" y="6869"/>
                    </a:cubicBezTo>
                    <a:cubicBezTo>
                      <a:pt x="4410" y="6373"/>
                      <a:pt x="4665" y="5878"/>
                      <a:pt x="4932" y="5395"/>
                    </a:cubicBezTo>
                    <a:cubicBezTo>
                      <a:pt x="5160" y="4963"/>
                      <a:pt x="5415" y="4537"/>
                      <a:pt x="5688" y="4136"/>
                    </a:cubicBezTo>
                    <a:cubicBezTo>
                      <a:pt x="5993" y="3717"/>
                      <a:pt x="6361" y="3348"/>
                      <a:pt x="6832" y="3126"/>
                    </a:cubicBezTo>
                    <a:cubicBezTo>
                      <a:pt x="6879" y="3097"/>
                      <a:pt x="6855" y="3029"/>
                      <a:pt x="6806" y="3029"/>
                    </a:cubicBezTo>
                    <a:cubicBezTo>
                      <a:pt x="6802" y="3029"/>
                      <a:pt x="6798" y="3030"/>
                      <a:pt x="6794" y="3031"/>
                    </a:cubicBezTo>
                    <a:cubicBezTo>
                      <a:pt x="6565" y="3126"/>
                      <a:pt x="6355" y="3253"/>
                      <a:pt x="6171" y="3412"/>
                    </a:cubicBezTo>
                    <a:lnTo>
                      <a:pt x="6317" y="3158"/>
                    </a:lnTo>
                    <a:lnTo>
                      <a:pt x="6431" y="2961"/>
                    </a:lnTo>
                    <a:cubicBezTo>
                      <a:pt x="6469" y="2897"/>
                      <a:pt x="6514" y="2834"/>
                      <a:pt x="6546" y="2770"/>
                    </a:cubicBezTo>
                    <a:cubicBezTo>
                      <a:pt x="6590" y="2694"/>
                      <a:pt x="6635" y="2618"/>
                      <a:pt x="6679" y="2541"/>
                    </a:cubicBezTo>
                    <a:cubicBezTo>
                      <a:pt x="6768" y="2389"/>
                      <a:pt x="6863" y="2236"/>
                      <a:pt x="6959" y="2090"/>
                    </a:cubicBezTo>
                    <a:cubicBezTo>
                      <a:pt x="7079" y="1906"/>
                      <a:pt x="7200" y="1728"/>
                      <a:pt x="7327" y="1550"/>
                    </a:cubicBezTo>
                    <a:lnTo>
                      <a:pt x="7327" y="1550"/>
                    </a:lnTo>
                    <a:cubicBezTo>
                      <a:pt x="7276" y="1652"/>
                      <a:pt x="7232" y="1766"/>
                      <a:pt x="7213" y="1881"/>
                    </a:cubicBezTo>
                    <a:cubicBezTo>
                      <a:pt x="7213" y="1893"/>
                      <a:pt x="7224" y="1903"/>
                      <a:pt x="7235" y="1903"/>
                    </a:cubicBezTo>
                    <a:cubicBezTo>
                      <a:pt x="7241" y="1903"/>
                      <a:pt x="7247" y="1900"/>
                      <a:pt x="7251" y="1893"/>
                    </a:cubicBezTo>
                    <a:cubicBezTo>
                      <a:pt x="7340" y="1747"/>
                      <a:pt x="7410" y="1588"/>
                      <a:pt x="7486" y="1436"/>
                    </a:cubicBezTo>
                    <a:cubicBezTo>
                      <a:pt x="7582" y="1283"/>
                      <a:pt x="7690" y="1131"/>
                      <a:pt x="7804" y="991"/>
                    </a:cubicBezTo>
                    <a:cubicBezTo>
                      <a:pt x="8007" y="762"/>
                      <a:pt x="8236" y="559"/>
                      <a:pt x="8484" y="387"/>
                    </a:cubicBezTo>
                    <a:cubicBezTo>
                      <a:pt x="8554" y="355"/>
                      <a:pt x="8624" y="317"/>
                      <a:pt x="8694" y="292"/>
                    </a:cubicBezTo>
                    <a:cubicBezTo>
                      <a:pt x="8872" y="216"/>
                      <a:pt x="9062" y="165"/>
                      <a:pt x="9253" y="127"/>
                    </a:cubicBezTo>
                    <a:close/>
                    <a:moveTo>
                      <a:pt x="9709" y="0"/>
                    </a:moveTo>
                    <a:cubicBezTo>
                      <a:pt x="9205" y="0"/>
                      <a:pt x="8696" y="150"/>
                      <a:pt x="8268" y="406"/>
                    </a:cubicBezTo>
                    <a:cubicBezTo>
                      <a:pt x="8096" y="502"/>
                      <a:pt x="7944" y="629"/>
                      <a:pt x="7817" y="781"/>
                    </a:cubicBezTo>
                    <a:cubicBezTo>
                      <a:pt x="7806" y="797"/>
                      <a:pt x="7821" y="816"/>
                      <a:pt x="7837" y="816"/>
                    </a:cubicBezTo>
                    <a:cubicBezTo>
                      <a:pt x="7841" y="816"/>
                      <a:pt x="7845" y="815"/>
                      <a:pt x="7848" y="813"/>
                    </a:cubicBezTo>
                    <a:lnTo>
                      <a:pt x="7880" y="787"/>
                    </a:lnTo>
                    <a:lnTo>
                      <a:pt x="7880" y="787"/>
                    </a:lnTo>
                    <a:cubicBezTo>
                      <a:pt x="7836" y="838"/>
                      <a:pt x="7791" y="883"/>
                      <a:pt x="7747" y="934"/>
                    </a:cubicBezTo>
                    <a:cubicBezTo>
                      <a:pt x="7677" y="1016"/>
                      <a:pt x="7613" y="1099"/>
                      <a:pt x="7550" y="1188"/>
                    </a:cubicBezTo>
                    <a:lnTo>
                      <a:pt x="7537" y="1194"/>
                    </a:lnTo>
                    <a:cubicBezTo>
                      <a:pt x="7435" y="1309"/>
                      <a:pt x="7340" y="1429"/>
                      <a:pt x="7251" y="1544"/>
                    </a:cubicBezTo>
                    <a:cubicBezTo>
                      <a:pt x="7238" y="1544"/>
                      <a:pt x="7232" y="1544"/>
                      <a:pt x="7226" y="1550"/>
                    </a:cubicBezTo>
                    <a:cubicBezTo>
                      <a:pt x="6946" y="1919"/>
                      <a:pt x="6705" y="2306"/>
                      <a:pt x="6457" y="2694"/>
                    </a:cubicBezTo>
                    <a:cubicBezTo>
                      <a:pt x="6330" y="2885"/>
                      <a:pt x="6215" y="3082"/>
                      <a:pt x="6095" y="3279"/>
                    </a:cubicBezTo>
                    <a:cubicBezTo>
                      <a:pt x="5986" y="3437"/>
                      <a:pt x="5891" y="3603"/>
                      <a:pt x="5809" y="3774"/>
                    </a:cubicBezTo>
                    <a:cubicBezTo>
                      <a:pt x="5777" y="3806"/>
                      <a:pt x="5751" y="3844"/>
                      <a:pt x="5720" y="3882"/>
                    </a:cubicBezTo>
                    <a:cubicBezTo>
                      <a:pt x="5434" y="4264"/>
                      <a:pt x="5173" y="4670"/>
                      <a:pt x="4951" y="5096"/>
                    </a:cubicBezTo>
                    <a:cubicBezTo>
                      <a:pt x="4398" y="6081"/>
                      <a:pt x="3902" y="7091"/>
                      <a:pt x="3464" y="8134"/>
                    </a:cubicBezTo>
                    <a:cubicBezTo>
                      <a:pt x="3260" y="8617"/>
                      <a:pt x="3063" y="9106"/>
                      <a:pt x="2917" y="9608"/>
                    </a:cubicBezTo>
                    <a:cubicBezTo>
                      <a:pt x="2897" y="9606"/>
                      <a:pt x="2877" y="9605"/>
                      <a:pt x="2857" y="9605"/>
                    </a:cubicBezTo>
                    <a:cubicBezTo>
                      <a:pt x="2803" y="9605"/>
                      <a:pt x="2751" y="9611"/>
                      <a:pt x="2695" y="9621"/>
                    </a:cubicBezTo>
                    <a:cubicBezTo>
                      <a:pt x="2612" y="9633"/>
                      <a:pt x="2523" y="9640"/>
                      <a:pt x="2440" y="9659"/>
                    </a:cubicBezTo>
                    <a:cubicBezTo>
                      <a:pt x="2269" y="9684"/>
                      <a:pt x="2097" y="9710"/>
                      <a:pt x="1926" y="9741"/>
                    </a:cubicBezTo>
                    <a:cubicBezTo>
                      <a:pt x="1754" y="9773"/>
                      <a:pt x="1589" y="9811"/>
                      <a:pt x="1417" y="9843"/>
                    </a:cubicBezTo>
                    <a:cubicBezTo>
                      <a:pt x="1341" y="9862"/>
                      <a:pt x="1265" y="9881"/>
                      <a:pt x="1189" y="9900"/>
                    </a:cubicBezTo>
                    <a:cubicBezTo>
                      <a:pt x="1100" y="9919"/>
                      <a:pt x="1017" y="9945"/>
                      <a:pt x="934" y="9977"/>
                    </a:cubicBezTo>
                    <a:cubicBezTo>
                      <a:pt x="922" y="9983"/>
                      <a:pt x="915" y="9989"/>
                      <a:pt x="915" y="10002"/>
                    </a:cubicBezTo>
                    <a:cubicBezTo>
                      <a:pt x="903" y="10015"/>
                      <a:pt x="890" y="10034"/>
                      <a:pt x="884" y="10053"/>
                    </a:cubicBezTo>
                    <a:cubicBezTo>
                      <a:pt x="871" y="10085"/>
                      <a:pt x="871" y="10116"/>
                      <a:pt x="884" y="10154"/>
                    </a:cubicBezTo>
                    <a:cubicBezTo>
                      <a:pt x="903" y="10212"/>
                      <a:pt x="953" y="10250"/>
                      <a:pt x="1017" y="10263"/>
                    </a:cubicBezTo>
                    <a:lnTo>
                      <a:pt x="1011" y="10263"/>
                    </a:lnTo>
                    <a:cubicBezTo>
                      <a:pt x="1000" y="10273"/>
                      <a:pt x="1003" y="10289"/>
                      <a:pt x="1012" y="10289"/>
                    </a:cubicBezTo>
                    <a:cubicBezTo>
                      <a:pt x="1014" y="10289"/>
                      <a:pt x="1015" y="10289"/>
                      <a:pt x="1017" y="10288"/>
                    </a:cubicBezTo>
                    <a:cubicBezTo>
                      <a:pt x="1119" y="10275"/>
                      <a:pt x="1214" y="10250"/>
                      <a:pt x="1309" y="10212"/>
                    </a:cubicBezTo>
                    <a:cubicBezTo>
                      <a:pt x="1411" y="10180"/>
                      <a:pt x="1513" y="10148"/>
                      <a:pt x="1614" y="10110"/>
                    </a:cubicBezTo>
                    <a:lnTo>
                      <a:pt x="1919" y="10008"/>
                    </a:lnTo>
                    <a:lnTo>
                      <a:pt x="2027" y="9970"/>
                    </a:lnTo>
                    <a:lnTo>
                      <a:pt x="2027" y="9970"/>
                    </a:lnTo>
                    <a:cubicBezTo>
                      <a:pt x="1907" y="10034"/>
                      <a:pt x="1786" y="10097"/>
                      <a:pt x="1665" y="10174"/>
                    </a:cubicBezTo>
                    <a:cubicBezTo>
                      <a:pt x="1589" y="10218"/>
                      <a:pt x="1506" y="10269"/>
                      <a:pt x="1430" y="10326"/>
                    </a:cubicBezTo>
                    <a:cubicBezTo>
                      <a:pt x="1341" y="10364"/>
                      <a:pt x="1271" y="10428"/>
                      <a:pt x="1214" y="10498"/>
                    </a:cubicBezTo>
                    <a:cubicBezTo>
                      <a:pt x="1201" y="10517"/>
                      <a:pt x="1220" y="10536"/>
                      <a:pt x="1239" y="10536"/>
                    </a:cubicBezTo>
                    <a:cubicBezTo>
                      <a:pt x="1246" y="10536"/>
                      <a:pt x="1252" y="10529"/>
                      <a:pt x="1259" y="10529"/>
                    </a:cubicBezTo>
                    <a:cubicBezTo>
                      <a:pt x="1252" y="10542"/>
                      <a:pt x="1265" y="10561"/>
                      <a:pt x="1278" y="10561"/>
                    </a:cubicBezTo>
                    <a:cubicBezTo>
                      <a:pt x="1405" y="10529"/>
                      <a:pt x="1525" y="10491"/>
                      <a:pt x="1640" y="10447"/>
                    </a:cubicBezTo>
                    <a:cubicBezTo>
                      <a:pt x="1767" y="10402"/>
                      <a:pt x="1894" y="10358"/>
                      <a:pt x="2015" y="10320"/>
                    </a:cubicBezTo>
                    <a:cubicBezTo>
                      <a:pt x="2269" y="10237"/>
                      <a:pt x="2510" y="10148"/>
                      <a:pt x="2758" y="10059"/>
                    </a:cubicBezTo>
                    <a:lnTo>
                      <a:pt x="2758" y="10059"/>
                    </a:lnTo>
                    <a:cubicBezTo>
                      <a:pt x="2580" y="10542"/>
                      <a:pt x="2434" y="11031"/>
                      <a:pt x="2313" y="11527"/>
                    </a:cubicBezTo>
                    <a:cubicBezTo>
                      <a:pt x="2250" y="11794"/>
                      <a:pt x="2199" y="12055"/>
                      <a:pt x="2155" y="12321"/>
                    </a:cubicBezTo>
                    <a:cubicBezTo>
                      <a:pt x="2085" y="12493"/>
                      <a:pt x="2053" y="12677"/>
                      <a:pt x="2078" y="12855"/>
                    </a:cubicBezTo>
                    <a:cubicBezTo>
                      <a:pt x="2078" y="12878"/>
                      <a:pt x="2098" y="12895"/>
                      <a:pt x="2119" y="12895"/>
                    </a:cubicBezTo>
                    <a:cubicBezTo>
                      <a:pt x="2127" y="12895"/>
                      <a:pt x="2135" y="12892"/>
                      <a:pt x="2142" y="12887"/>
                    </a:cubicBezTo>
                    <a:cubicBezTo>
                      <a:pt x="2479" y="12588"/>
                      <a:pt x="2803" y="12277"/>
                      <a:pt x="3127" y="11966"/>
                    </a:cubicBezTo>
                    <a:lnTo>
                      <a:pt x="3146" y="11947"/>
                    </a:lnTo>
                    <a:lnTo>
                      <a:pt x="3146" y="11947"/>
                    </a:lnTo>
                    <a:cubicBezTo>
                      <a:pt x="2898" y="12398"/>
                      <a:pt x="2669" y="12868"/>
                      <a:pt x="2472" y="13345"/>
                    </a:cubicBezTo>
                    <a:cubicBezTo>
                      <a:pt x="2243" y="13866"/>
                      <a:pt x="2034" y="14400"/>
                      <a:pt x="1818" y="14927"/>
                    </a:cubicBezTo>
                    <a:cubicBezTo>
                      <a:pt x="1602" y="15454"/>
                      <a:pt x="1373" y="16001"/>
                      <a:pt x="1157" y="16535"/>
                    </a:cubicBezTo>
                    <a:cubicBezTo>
                      <a:pt x="934" y="17075"/>
                      <a:pt x="725" y="17583"/>
                      <a:pt x="528" y="18117"/>
                    </a:cubicBezTo>
                    <a:cubicBezTo>
                      <a:pt x="299" y="18702"/>
                      <a:pt x="127" y="19299"/>
                      <a:pt x="7" y="19915"/>
                    </a:cubicBezTo>
                    <a:cubicBezTo>
                      <a:pt x="1" y="19944"/>
                      <a:pt x="21" y="19967"/>
                      <a:pt x="48" y="19967"/>
                    </a:cubicBezTo>
                    <a:cubicBezTo>
                      <a:pt x="51" y="19967"/>
                      <a:pt x="54" y="19967"/>
                      <a:pt x="57" y="19966"/>
                    </a:cubicBezTo>
                    <a:cubicBezTo>
                      <a:pt x="312" y="19915"/>
                      <a:pt x="540" y="19769"/>
                      <a:pt x="687" y="19560"/>
                    </a:cubicBezTo>
                    <a:cubicBezTo>
                      <a:pt x="693" y="19569"/>
                      <a:pt x="702" y="19574"/>
                      <a:pt x="711" y="19574"/>
                    </a:cubicBezTo>
                    <a:cubicBezTo>
                      <a:pt x="720" y="19574"/>
                      <a:pt x="728" y="19569"/>
                      <a:pt x="731" y="19560"/>
                    </a:cubicBezTo>
                    <a:cubicBezTo>
                      <a:pt x="845" y="19337"/>
                      <a:pt x="979" y="19121"/>
                      <a:pt x="1131" y="18924"/>
                    </a:cubicBezTo>
                    <a:cubicBezTo>
                      <a:pt x="1278" y="18733"/>
                      <a:pt x="1443" y="18549"/>
                      <a:pt x="1595" y="18371"/>
                    </a:cubicBezTo>
                    <a:cubicBezTo>
                      <a:pt x="1761" y="18181"/>
                      <a:pt x="1913" y="17984"/>
                      <a:pt x="2053" y="17774"/>
                    </a:cubicBezTo>
                    <a:cubicBezTo>
                      <a:pt x="2129" y="17653"/>
                      <a:pt x="2199" y="17526"/>
                      <a:pt x="2256" y="17399"/>
                    </a:cubicBezTo>
                    <a:cubicBezTo>
                      <a:pt x="2663" y="17151"/>
                      <a:pt x="2873" y="16675"/>
                      <a:pt x="3019" y="16242"/>
                    </a:cubicBezTo>
                    <a:cubicBezTo>
                      <a:pt x="3197" y="15690"/>
                      <a:pt x="3337" y="15118"/>
                      <a:pt x="3502" y="14552"/>
                    </a:cubicBezTo>
                    <a:cubicBezTo>
                      <a:pt x="3807" y="13484"/>
                      <a:pt x="4169" y="12417"/>
                      <a:pt x="4804" y="11489"/>
                    </a:cubicBezTo>
                    <a:cubicBezTo>
                      <a:pt x="4874" y="11406"/>
                      <a:pt x="4938" y="11317"/>
                      <a:pt x="5001" y="11235"/>
                    </a:cubicBezTo>
                    <a:lnTo>
                      <a:pt x="5078" y="11139"/>
                    </a:lnTo>
                    <a:cubicBezTo>
                      <a:pt x="5281" y="10923"/>
                      <a:pt x="5491" y="10714"/>
                      <a:pt x="5713" y="10510"/>
                    </a:cubicBezTo>
                    <a:cubicBezTo>
                      <a:pt x="5770" y="10485"/>
                      <a:pt x="5828" y="10460"/>
                      <a:pt x="5885" y="10434"/>
                    </a:cubicBezTo>
                    <a:cubicBezTo>
                      <a:pt x="5885" y="10434"/>
                      <a:pt x="5891" y="10440"/>
                      <a:pt x="5898" y="10440"/>
                    </a:cubicBezTo>
                    <a:cubicBezTo>
                      <a:pt x="6215" y="10631"/>
                      <a:pt x="6539" y="10796"/>
                      <a:pt x="6851" y="10981"/>
                    </a:cubicBezTo>
                    <a:cubicBezTo>
                      <a:pt x="6857" y="11012"/>
                      <a:pt x="6863" y="11051"/>
                      <a:pt x="6876" y="11082"/>
                    </a:cubicBezTo>
                    <a:cubicBezTo>
                      <a:pt x="6889" y="11120"/>
                      <a:pt x="6914" y="11152"/>
                      <a:pt x="6946" y="11184"/>
                    </a:cubicBezTo>
                    <a:cubicBezTo>
                      <a:pt x="6971" y="11203"/>
                      <a:pt x="7003" y="11216"/>
                      <a:pt x="7041" y="11216"/>
                    </a:cubicBezTo>
                    <a:cubicBezTo>
                      <a:pt x="7041" y="11222"/>
                      <a:pt x="7048" y="11228"/>
                      <a:pt x="7054" y="11228"/>
                    </a:cubicBezTo>
                    <a:cubicBezTo>
                      <a:pt x="7093" y="11256"/>
                      <a:pt x="7141" y="11274"/>
                      <a:pt x="7191" y="11274"/>
                    </a:cubicBezTo>
                    <a:cubicBezTo>
                      <a:pt x="7198" y="11274"/>
                      <a:pt x="7206" y="11274"/>
                      <a:pt x="7213" y="11273"/>
                    </a:cubicBezTo>
                    <a:cubicBezTo>
                      <a:pt x="7245" y="11273"/>
                      <a:pt x="7264" y="11241"/>
                      <a:pt x="7251" y="11209"/>
                    </a:cubicBezTo>
                    <a:cubicBezTo>
                      <a:pt x="7245" y="11197"/>
                      <a:pt x="7238" y="11178"/>
                      <a:pt x="7226" y="11165"/>
                    </a:cubicBezTo>
                    <a:lnTo>
                      <a:pt x="7226" y="11165"/>
                    </a:lnTo>
                    <a:cubicBezTo>
                      <a:pt x="7296" y="11209"/>
                      <a:pt x="7372" y="11248"/>
                      <a:pt x="7442" y="11292"/>
                    </a:cubicBezTo>
                    <a:lnTo>
                      <a:pt x="7728" y="11464"/>
                    </a:lnTo>
                    <a:cubicBezTo>
                      <a:pt x="7912" y="11578"/>
                      <a:pt x="8096" y="11692"/>
                      <a:pt x="8281" y="11807"/>
                    </a:cubicBezTo>
                    <a:cubicBezTo>
                      <a:pt x="8630" y="12029"/>
                      <a:pt x="8961" y="12264"/>
                      <a:pt x="9304" y="12487"/>
                    </a:cubicBezTo>
                    <a:cubicBezTo>
                      <a:pt x="9304" y="12493"/>
                      <a:pt x="9304" y="12499"/>
                      <a:pt x="9310" y="12499"/>
                    </a:cubicBezTo>
                    <a:cubicBezTo>
                      <a:pt x="9399" y="12576"/>
                      <a:pt x="9488" y="12646"/>
                      <a:pt x="9590" y="12703"/>
                    </a:cubicBezTo>
                    <a:cubicBezTo>
                      <a:pt x="9599" y="12706"/>
                      <a:pt x="9609" y="12708"/>
                      <a:pt x="9617" y="12708"/>
                    </a:cubicBezTo>
                    <a:cubicBezTo>
                      <a:pt x="9626" y="12708"/>
                      <a:pt x="9634" y="12706"/>
                      <a:pt x="9640" y="12703"/>
                    </a:cubicBezTo>
                    <a:cubicBezTo>
                      <a:pt x="9774" y="12798"/>
                      <a:pt x="9907" y="12874"/>
                      <a:pt x="10054" y="12944"/>
                    </a:cubicBezTo>
                    <a:cubicBezTo>
                      <a:pt x="10244" y="13033"/>
                      <a:pt x="10448" y="13103"/>
                      <a:pt x="10657" y="13154"/>
                    </a:cubicBezTo>
                    <a:cubicBezTo>
                      <a:pt x="10659" y="13154"/>
                      <a:pt x="10661" y="13154"/>
                      <a:pt x="10663" y="13154"/>
                    </a:cubicBezTo>
                    <a:cubicBezTo>
                      <a:pt x="10697" y="13154"/>
                      <a:pt x="10712" y="13102"/>
                      <a:pt x="10676" y="13084"/>
                    </a:cubicBezTo>
                    <a:cubicBezTo>
                      <a:pt x="10657" y="13078"/>
                      <a:pt x="10638" y="13065"/>
                      <a:pt x="10625" y="13052"/>
                    </a:cubicBezTo>
                    <a:cubicBezTo>
                      <a:pt x="10657" y="13033"/>
                      <a:pt x="10664" y="12989"/>
                      <a:pt x="10632" y="12963"/>
                    </a:cubicBezTo>
                    <a:cubicBezTo>
                      <a:pt x="10517" y="12881"/>
                      <a:pt x="10397" y="12792"/>
                      <a:pt x="10282" y="12709"/>
                    </a:cubicBezTo>
                    <a:cubicBezTo>
                      <a:pt x="10276" y="12703"/>
                      <a:pt x="10263" y="12690"/>
                      <a:pt x="10257" y="12684"/>
                    </a:cubicBezTo>
                    <a:cubicBezTo>
                      <a:pt x="10193" y="12627"/>
                      <a:pt x="10136" y="12569"/>
                      <a:pt x="10066" y="12518"/>
                    </a:cubicBezTo>
                    <a:cubicBezTo>
                      <a:pt x="10079" y="12499"/>
                      <a:pt x="10079" y="12474"/>
                      <a:pt x="10060" y="12461"/>
                    </a:cubicBezTo>
                    <a:cubicBezTo>
                      <a:pt x="9914" y="12328"/>
                      <a:pt x="9755" y="12207"/>
                      <a:pt x="9583" y="12099"/>
                    </a:cubicBezTo>
                    <a:cubicBezTo>
                      <a:pt x="9418" y="11978"/>
                      <a:pt x="9246" y="11858"/>
                      <a:pt x="9081" y="11750"/>
                    </a:cubicBezTo>
                    <a:cubicBezTo>
                      <a:pt x="8910" y="11635"/>
                      <a:pt x="8744" y="11521"/>
                      <a:pt x="8573" y="11413"/>
                    </a:cubicBezTo>
                    <a:cubicBezTo>
                      <a:pt x="8414" y="11305"/>
                      <a:pt x="8255" y="11203"/>
                      <a:pt x="8084" y="11114"/>
                    </a:cubicBezTo>
                    <a:lnTo>
                      <a:pt x="8090" y="11101"/>
                    </a:lnTo>
                    <a:cubicBezTo>
                      <a:pt x="8153" y="11012"/>
                      <a:pt x="8173" y="10898"/>
                      <a:pt x="8141" y="10796"/>
                    </a:cubicBezTo>
                    <a:cubicBezTo>
                      <a:pt x="8128" y="10745"/>
                      <a:pt x="8103" y="10701"/>
                      <a:pt x="8077" y="10657"/>
                    </a:cubicBezTo>
                    <a:cubicBezTo>
                      <a:pt x="8090" y="10644"/>
                      <a:pt x="8096" y="10625"/>
                      <a:pt x="8090" y="10612"/>
                    </a:cubicBezTo>
                    <a:cubicBezTo>
                      <a:pt x="8052" y="10498"/>
                      <a:pt x="7969" y="10409"/>
                      <a:pt x="7861" y="10364"/>
                    </a:cubicBezTo>
                    <a:cubicBezTo>
                      <a:pt x="7810" y="10340"/>
                      <a:pt x="7755" y="10327"/>
                      <a:pt x="7701" y="10327"/>
                    </a:cubicBezTo>
                    <a:cubicBezTo>
                      <a:pt x="7654" y="10327"/>
                      <a:pt x="7607" y="10337"/>
                      <a:pt x="7562" y="10358"/>
                    </a:cubicBezTo>
                    <a:lnTo>
                      <a:pt x="7562" y="10339"/>
                    </a:lnTo>
                    <a:cubicBezTo>
                      <a:pt x="7575" y="10282"/>
                      <a:pt x="7588" y="10218"/>
                      <a:pt x="7601" y="10154"/>
                    </a:cubicBezTo>
                    <a:cubicBezTo>
                      <a:pt x="7626" y="10027"/>
                      <a:pt x="7651" y="9900"/>
                      <a:pt x="7670" y="9773"/>
                    </a:cubicBezTo>
                    <a:cubicBezTo>
                      <a:pt x="7690" y="9646"/>
                      <a:pt x="7702" y="9525"/>
                      <a:pt x="7715" y="9398"/>
                    </a:cubicBezTo>
                    <a:cubicBezTo>
                      <a:pt x="7721" y="9335"/>
                      <a:pt x="7728" y="9271"/>
                      <a:pt x="7734" y="9208"/>
                    </a:cubicBezTo>
                    <a:cubicBezTo>
                      <a:pt x="7734" y="9176"/>
                      <a:pt x="7734" y="9138"/>
                      <a:pt x="7740" y="9106"/>
                    </a:cubicBezTo>
                    <a:cubicBezTo>
                      <a:pt x="7982" y="8858"/>
                      <a:pt x="8211" y="8604"/>
                      <a:pt x="8414" y="8331"/>
                    </a:cubicBezTo>
                    <a:cubicBezTo>
                      <a:pt x="8516" y="8197"/>
                      <a:pt x="8617" y="8064"/>
                      <a:pt x="8706" y="7918"/>
                    </a:cubicBezTo>
                    <a:cubicBezTo>
                      <a:pt x="8795" y="7784"/>
                      <a:pt x="8878" y="7638"/>
                      <a:pt x="8941" y="7485"/>
                    </a:cubicBezTo>
                    <a:cubicBezTo>
                      <a:pt x="8941" y="7479"/>
                      <a:pt x="8941" y="7473"/>
                      <a:pt x="8941" y="7466"/>
                    </a:cubicBezTo>
                    <a:cubicBezTo>
                      <a:pt x="8986" y="7403"/>
                      <a:pt x="9024" y="7333"/>
                      <a:pt x="9069" y="7269"/>
                    </a:cubicBezTo>
                    <a:cubicBezTo>
                      <a:pt x="9513" y="6545"/>
                      <a:pt x="9837" y="5763"/>
                      <a:pt x="10041" y="4944"/>
                    </a:cubicBezTo>
                    <a:cubicBezTo>
                      <a:pt x="10104" y="4702"/>
                      <a:pt x="10136" y="4454"/>
                      <a:pt x="10149" y="4213"/>
                    </a:cubicBezTo>
                    <a:lnTo>
                      <a:pt x="10149" y="4187"/>
                    </a:lnTo>
                    <a:cubicBezTo>
                      <a:pt x="10168" y="4156"/>
                      <a:pt x="10181" y="4117"/>
                      <a:pt x="10181" y="4086"/>
                    </a:cubicBezTo>
                    <a:cubicBezTo>
                      <a:pt x="10193" y="4041"/>
                      <a:pt x="10206" y="3997"/>
                      <a:pt x="10219" y="3952"/>
                    </a:cubicBezTo>
                    <a:cubicBezTo>
                      <a:pt x="10231" y="3908"/>
                      <a:pt x="10244" y="3863"/>
                      <a:pt x="10263" y="3825"/>
                    </a:cubicBezTo>
                    <a:cubicBezTo>
                      <a:pt x="10276" y="3781"/>
                      <a:pt x="10282" y="3762"/>
                      <a:pt x="10295" y="3730"/>
                    </a:cubicBezTo>
                    <a:cubicBezTo>
                      <a:pt x="10524" y="3437"/>
                      <a:pt x="10803" y="3190"/>
                      <a:pt x="11115" y="2999"/>
                    </a:cubicBezTo>
                    <a:cubicBezTo>
                      <a:pt x="11420" y="2834"/>
                      <a:pt x="11750" y="2726"/>
                      <a:pt x="12093" y="2688"/>
                    </a:cubicBezTo>
                    <a:cubicBezTo>
                      <a:pt x="12144" y="2681"/>
                      <a:pt x="12201" y="2675"/>
                      <a:pt x="12259" y="2669"/>
                    </a:cubicBezTo>
                    <a:lnTo>
                      <a:pt x="12316" y="2669"/>
                    </a:lnTo>
                    <a:cubicBezTo>
                      <a:pt x="12532" y="2721"/>
                      <a:pt x="12753" y="2747"/>
                      <a:pt x="12973" y="2747"/>
                    </a:cubicBezTo>
                    <a:cubicBezTo>
                      <a:pt x="13102" y="2747"/>
                      <a:pt x="13231" y="2738"/>
                      <a:pt x="13358" y="2719"/>
                    </a:cubicBezTo>
                    <a:cubicBezTo>
                      <a:pt x="13396" y="2707"/>
                      <a:pt x="13409" y="2669"/>
                      <a:pt x="13390" y="2637"/>
                    </a:cubicBezTo>
                    <a:cubicBezTo>
                      <a:pt x="13396" y="2630"/>
                      <a:pt x="13396" y="2618"/>
                      <a:pt x="13390" y="2611"/>
                    </a:cubicBezTo>
                    <a:cubicBezTo>
                      <a:pt x="13263" y="2484"/>
                      <a:pt x="13123" y="2383"/>
                      <a:pt x="12970" y="2294"/>
                    </a:cubicBezTo>
                    <a:cubicBezTo>
                      <a:pt x="12824" y="2198"/>
                      <a:pt x="12678" y="2116"/>
                      <a:pt x="12532" y="2033"/>
                    </a:cubicBezTo>
                    <a:cubicBezTo>
                      <a:pt x="12532" y="2027"/>
                      <a:pt x="12532" y="2020"/>
                      <a:pt x="12532" y="2014"/>
                    </a:cubicBezTo>
                    <a:cubicBezTo>
                      <a:pt x="12475" y="1912"/>
                      <a:pt x="12411" y="1823"/>
                      <a:pt x="12348" y="1722"/>
                    </a:cubicBezTo>
                    <a:cubicBezTo>
                      <a:pt x="12290" y="1626"/>
                      <a:pt x="12233" y="1531"/>
                      <a:pt x="12176" y="1436"/>
                    </a:cubicBezTo>
                    <a:cubicBezTo>
                      <a:pt x="12062" y="1251"/>
                      <a:pt x="11935" y="1073"/>
                      <a:pt x="11801" y="908"/>
                    </a:cubicBezTo>
                    <a:cubicBezTo>
                      <a:pt x="11680" y="762"/>
                      <a:pt x="11541" y="629"/>
                      <a:pt x="11382" y="521"/>
                    </a:cubicBezTo>
                    <a:cubicBezTo>
                      <a:pt x="11305" y="463"/>
                      <a:pt x="11229" y="419"/>
                      <a:pt x="11147" y="381"/>
                    </a:cubicBezTo>
                    <a:lnTo>
                      <a:pt x="11070" y="355"/>
                    </a:lnTo>
                    <a:cubicBezTo>
                      <a:pt x="11000" y="317"/>
                      <a:pt x="10924" y="279"/>
                      <a:pt x="10848" y="247"/>
                    </a:cubicBezTo>
                    <a:cubicBezTo>
                      <a:pt x="10683" y="184"/>
                      <a:pt x="10511" y="133"/>
                      <a:pt x="10340" y="101"/>
                    </a:cubicBezTo>
                    <a:cubicBezTo>
                      <a:pt x="10314" y="95"/>
                      <a:pt x="10295" y="95"/>
                      <a:pt x="10270" y="88"/>
                    </a:cubicBezTo>
                    <a:cubicBezTo>
                      <a:pt x="10270" y="76"/>
                      <a:pt x="10263" y="69"/>
                      <a:pt x="10257" y="63"/>
                    </a:cubicBezTo>
                    <a:cubicBezTo>
                      <a:pt x="10078" y="20"/>
                      <a:pt x="9894" y="0"/>
                      <a:pt x="9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3"/>
              <p:cNvSpPr/>
              <p:nvPr/>
            </p:nvSpPr>
            <p:spPr>
              <a:xfrm>
                <a:off x="6968132" y="1208961"/>
                <a:ext cx="37300" cy="67522"/>
              </a:xfrm>
              <a:custGeom>
                <a:rect b="b" l="l" r="r" t="t"/>
                <a:pathLst>
                  <a:path extrusionOk="0" h="353" w="195">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3"/>
              <p:cNvSpPr/>
              <p:nvPr/>
            </p:nvSpPr>
            <p:spPr>
              <a:xfrm>
                <a:off x="6794832" y="1251042"/>
                <a:ext cx="37873" cy="34813"/>
              </a:xfrm>
              <a:custGeom>
                <a:rect b="b" l="l" r="r" t="t"/>
                <a:pathLst>
                  <a:path extrusionOk="0" h="182" w="198">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3"/>
              <p:cNvSpPr/>
              <p:nvPr/>
            </p:nvSpPr>
            <p:spPr>
              <a:xfrm>
                <a:off x="6814151" y="1233062"/>
                <a:ext cx="48968" cy="52028"/>
              </a:xfrm>
              <a:custGeom>
                <a:rect b="b" l="l" r="r" t="t"/>
                <a:pathLst>
                  <a:path extrusionOk="0" h="272" w="256">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3"/>
              <p:cNvSpPr/>
              <p:nvPr/>
            </p:nvSpPr>
            <p:spPr>
              <a:xfrm>
                <a:off x="6839974" y="1148708"/>
                <a:ext cx="139826" cy="126627"/>
              </a:xfrm>
              <a:custGeom>
                <a:rect b="b" l="l" r="r" t="t"/>
                <a:pathLst>
                  <a:path extrusionOk="0" h="662" w="731">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6353740" y="1403493"/>
                <a:ext cx="47437" cy="18745"/>
              </a:xfrm>
              <a:custGeom>
                <a:rect b="b" l="l" r="r" t="t"/>
                <a:pathLst>
                  <a:path extrusionOk="0" h="98" w="248">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6304964" y="1384173"/>
                <a:ext cx="100039" cy="21232"/>
              </a:xfrm>
              <a:custGeom>
                <a:rect b="b" l="l" r="r" t="t"/>
                <a:pathLst>
                  <a:path extrusionOk="0" h="111" w="523">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7023220" y="1315121"/>
                <a:ext cx="24675" cy="24675"/>
              </a:xfrm>
              <a:custGeom>
                <a:rect b="b" l="l" r="r" t="t"/>
                <a:pathLst>
                  <a:path extrusionOk="0" h="129" w="129">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3"/>
              <p:cNvSpPr/>
              <p:nvPr/>
            </p:nvSpPr>
            <p:spPr>
              <a:xfrm>
                <a:off x="7005240" y="1300201"/>
                <a:ext cx="25632" cy="26588"/>
              </a:xfrm>
              <a:custGeom>
                <a:rect b="b" l="l" r="r" t="t"/>
                <a:pathLst>
                  <a:path extrusionOk="0" h="139" w="134">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3"/>
              <p:cNvSpPr/>
              <p:nvPr/>
            </p:nvSpPr>
            <p:spPr>
              <a:xfrm>
                <a:off x="7056312" y="1323346"/>
                <a:ext cx="7460" cy="8608"/>
              </a:xfrm>
              <a:custGeom>
                <a:rect b="b" l="l" r="r" t="t"/>
                <a:pathLst>
                  <a:path extrusionOk="0" h="45" w="39">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3"/>
              <p:cNvSpPr/>
              <p:nvPr/>
            </p:nvSpPr>
            <p:spPr>
              <a:xfrm>
                <a:off x="6497200" y="1312443"/>
                <a:ext cx="30414" cy="15111"/>
              </a:xfrm>
              <a:custGeom>
                <a:rect b="b" l="l" r="r" t="t"/>
                <a:pathLst>
                  <a:path extrusionOk="0" h="79" w="159">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3"/>
              <p:cNvSpPr/>
              <p:nvPr/>
            </p:nvSpPr>
            <p:spPr>
              <a:xfrm>
                <a:off x="6442877" y="1300010"/>
                <a:ext cx="74790" cy="27544"/>
              </a:xfrm>
              <a:custGeom>
                <a:rect b="b" l="l" r="r" t="t"/>
                <a:pathLst>
                  <a:path extrusionOk="0" h="144" w="391">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6515372" y="1328511"/>
                <a:ext cx="20850" cy="10712"/>
              </a:xfrm>
              <a:custGeom>
                <a:rect b="b" l="l" r="r" t="t"/>
                <a:pathLst>
                  <a:path extrusionOk="0" h="56" w="109">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p:nvPr/>
            </p:nvSpPr>
            <p:spPr>
              <a:xfrm>
                <a:off x="6438669" y="1183521"/>
                <a:ext cx="31944" cy="25440"/>
              </a:xfrm>
              <a:custGeom>
                <a:rect b="b" l="l" r="r" t="t"/>
                <a:pathLst>
                  <a:path extrusionOk="0" h="133" w="167">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6412846" y="1152916"/>
                <a:ext cx="65992" cy="53750"/>
              </a:xfrm>
              <a:custGeom>
                <a:rect b="b" l="l" r="r" t="t"/>
                <a:pathLst>
                  <a:path extrusionOk="0" h="281" w="345">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3"/>
              <p:cNvSpPr/>
              <p:nvPr/>
            </p:nvSpPr>
            <p:spPr>
              <a:xfrm>
                <a:off x="6956655" y="1524573"/>
                <a:ext cx="32900" cy="22188"/>
              </a:xfrm>
              <a:custGeom>
                <a:rect b="b" l="l" r="r" t="t"/>
                <a:pathLst>
                  <a:path extrusionOk="0" h="116" w="172">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3"/>
              <p:cNvSpPr/>
              <p:nvPr/>
            </p:nvSpPr>
            <p:spPr>
              <a:xfrm>
                <a:off x="6953594" y="1528781"/>
                <a:ext cx="76129" cy="49350"/>
              </a:xfrm>
              <a:custGeom>
                <a:rect b="b" l="l" r="r" t="t"/>
                <a:pathLst>
                  <a:path extrusionOk="0" h="258" w="398">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3"/>
              <p:cNvSpPr/>
              <p:nvPr/>
            </p:nvSpPr>
            <p:spPr>
              <a:xfrm>
                <a:off x="6133959" y="1983836"/>
                <a:ext cx="111325" cy="103865"/>
              </a:xfrm>
              <a:custGeom>
                <a:rect b="b" l="l" r="r" t="t"/>
                <a:pathLst>
                  <a:path extrusionOk="0" h="543" w="582">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3"/>
              <p:cNvSpPr/>
              <p:nvPr/>
            </p:nvSpPr>
            <p:spPr>
              <a:xfrm>
                <a:off x="5972710" y="2329479"/>
                <a:ext cx="276208" cy="334166"/>
              </a:xfrm>
              <a:custGeom>
                <a:rect b="b" l="l" r="r" t="t"/>
                <a:pathLst>
                  <a:path extrusionOk="0" h="1747" w="1444">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3"/>
              <p:cNvSpPr/>
              <p:nvPr/>
            </p:nvSpPr>
            <p:spPr>
              <a:xfrm>
                <a:off x="6307450" y="2208781"/>
                <a:ext cx="21615" cy="37873"/>
              </a:xfrm>
              <a:custGeom>
                <a:rect b="b" l="l" r="r" t="t"/>
                <a:pathLst>
                  <a:path extrusionOk="0" h="198" w="113">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3"/>
              <p:cNvSpPr/>
              <p:nvPr/>
            </p:nvSpPr>
            <p:spPr>
              <a:xfrm>
                <a:off x="6290427" y="2482694"/>
                <a:ext cx="230875" cy="266070"/>
              </a:xfrm>
              <a:custGeom>
                <a:rect b="b" l="l" r="r" t="t"/>
                <a:pathLst>
                  <a:path extrusionOk="0" h="1391" w="1207">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3"/>
              <p:cNvSpPr/>
              <p:nvPr/>
            </p:nvSpPr>
            <p:spPr>
              <a:xfrm>
                <a:off x="6556114" y="2280894"/>
                <a:ext cx="79764" cy="131409"/>
              </a:xfrm>
              <a:custGeom>
                <a:rect b="b" l="l" r="r" t="t"/>
                <a:pathLst>
                  <a:path extrusionOk="0" h="687" w="417">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3"/>
              <p:cNvSpPr/>
              <p:nvPr/>
            </p:nvSpPr>
            <p:spPr>
              <a:xfrm>
                <a:off x="6647929" y="2165169"/>
                <a:ext cx="40169" cy="70008"/>
              </a:xfrm>
              <a:custGeom>
                <a:rect b="b" l="l" r="r" t="t"/>
                <a:pathLst>
                  <a:path extrusionOk="0" h="366" w="21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3"/>
              <p:cNvSpPr/>
              <p:nvPr/>
            </p:nvSpPr>
            <p:spPr>
              <a:xfrm>
                <a:off x="5604305" y="2447499"/>
                <a:ext cx="483938" cy="534628"/>
              </a:xfrm>
              <a:custGeom>
                <a:rect b="b" l="l" r="r" t="t"/>
                <a:pathLst>
                  <a:path extrusionOk="0" h="2795" w="253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3"/>
              <p:cNvSpPr/>
              <p:nvPr/>
            </p:nvSpPr>
            <p:spPr>
              <a:xfrm>
                <a:off x="5875731" y="2408095"/>
                <a:ext cx="62931" cy="56619"/>
              </a:xfrm>
              <a:custGeom>
                <a:rect b="b" l="l" r="r" t="t"/>
                <a:pathLst>
                  <a:path extrusionOk="0" h="296" w="329">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
              <p:cNvSpPr/>
              <p:nvPr/>
            </p:nvSpPr>
            <p:spPr>
              <a:xfrm>
                <a:off x="6379180" y="1553647"/>
                <a:ext cx="102526" cy="125862"/>
              </a:xfrm>
              <a:custGeom>
                <a:rect b="b" l="l" r="r" t="t"/>
                <a:pathLst>
                  <a:path extrusionOk="0" h="658" w="536">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6353931" y="1588078"/>
                <a:ext cx="54515" cy="50498"/>
              </a:xfrm>
              <a:custGeom>
                <a:rect b="b" l="l" r="r" t="t"/>
                <a:pathLst>
                  <a:path extrusionOk="0" h="264" w="285">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6432930" y="1555369"/>
                <a:ext cx="139443" cy="93345"/>
              </a:xfrm>
              <a:custGeom>
                <a:rect b="b" l="l" r="r" t="t"/>
                <a:pathLst>
                  <a:path extrusionOk="0" h="488" w="729">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54"/>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Chi Squared test result for all observations &gt; 5</a:t>
            </a:r>
            <a:endParaRPr sz="3100"/>
          </a:p>
        </p:txBody>
      </p:sp>
      <p:sp>
        <p:nvSpPr>
          <p:cNvPr id="1364" name="Google Shape;1364;p54"/>
          <p:cNvSpPr txBox="1"/>
          <p:nvPr>
            <p:ph idx="1" type="body"/>
          </p:nvPr>
        </p:nvSpPr>
        <p:spPr>
          <a:xfrm>
            <a:off x="201400" y="1521425"/>
            <a:ext cx="3953100" cy="2884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rPr b="1" lang="en" sz="1000"/>
              <a:t>Chi-squared Statistic: 193.2593629343629</a:t>
            </a:r>
            <a:endParaRPr b="1" sz="1000"/>
          </a:p>
          <a:p>
            <a:pPr indent="0" lvl="0" marL="457200" rtl="0" algn="l">
              <a:spcBef>
                <a:spcPts val="0"/>
              </a:spcBef>
              <a:spcAft>
                <a:spcPts val="0"/>
              </a:spcAft>
              <a:buNone/>
            </a:pPr>
            <a:r>
              <a:rPr b="1" lang="en" sz="1000"/>
              <a:t>P-value: 1.0</a:t>
            </a:r>
            <a:endParaRPr b="1" sz="1000"/>
          </a:p>
          <a:p>
            <a:pPr indent="0" lvl="0" marL="457200" rtl="0" algn="l">
              <a:spcBef>
                <a:spcPts val="0"/>
              </a:spcBef>
              <a:spcAft>
                <a:spcPts val="0"/>
              </a:spcAft>
              <a:buNone/>
            </a:pPr>
            <a:r>
              <a:rPr b="1" lang="en" sz="1000"/>
              <a:t>Degrees of Freedom: 447</a:t>
            </a:r>
            <a:endParaRPr b="1" sz="1000"/>
          </a:p>
          <a:p>
            <a:pPr indent="0" lvl="0" marL="457200" rtl="0" algn="l">
              <a:spcBef>
                <a:spcPts val="0"/>
              </a:spcBef>
              <a:spcAft>
                <a:spcPts val="0"/>
              </a:spcAft>
              <a:buNone/>
            </a:pPr>
            <a:r>
              <a:t/>
            </a:r>
            <a:endParaRPr b="1" sz="1000"/>
          </a:p>
          <a:p>
            <a:pPr indent="0" lvl="0" marL="457200" rtl="0" algn="l">
              <a:spcBef>
                <a:spcPts val="0"/>
              </a:spcBef>
              <a:spcAft>
                <a:spcPts val="0"/>
              </a:spcAft>
              <a:buNone/>
            </a:pPr>
            <a:r>
              <a:rPr b="1" lang="en" sz="1000"/>
              <a:t>The observed distribution of bird sightings is independent of the protocol code.</a:t>
            </a:r>
            <a:endParaRPr b="1" sz="1000"/>
          </a:p>
          <a:p>
            <a:pPr indent="0" lvl="0" marL="457200" rtl="0" algn="l">
              <a:spcBef>
                <a:spcPts val="0"/>
              </a:spcBef>
              <a:spcAft>
                <a:spcPts val="0"/>
              </a:spcAft>
              <a:buNone/>
            </a:pPr>
            <a:r>
              <a:t/>
            </a:r>
            <a:endParaRPr b="1" sz="1000"/>
          </a:p>
          <a:p>
            <a:pPr indent="0" lvl="0" marL="457200" rtl="0" algn="l">
              <a:spcBef>
                <a:spcPts val="0"/>
              </a:spcBef>
              <a:spcAft>
                <a:spcPts val="0"/>
              </a:spcAft>
              <a:buNone/>
            </a:pPr>
            <a:r>
              <a:t/>
            </a:r>
            <a:endParaRPr sz="1000"/>
          </a:p>
        </p:txBody>
      </p:sp>
      <p:grpSp>
        <p:nvGrpSpPr>
          <p:cNvPr id="1365" name="Google Shape;1365;p54"/>
          <p:cNvGrpSpPr/>
          <p:nvPr/>
        </p:nvGrpSpPr>
        <p:grpSpPr>
          <a:xfrm>
            <a:off x="5514348" y="1017725"/>
            <a:ext cx="2567169" cy="3819780"/>
            <a:chOff x="4903648" y="995000"/>
            <a:chExt cx="2567169" cy="3819780"/>
          </a:xfrm>
        </p:grpSpPr>
        <p:sp>
          <p:nvSpPr>
            <p:cNvPr id="1366" name="Google Shape;1366;p54"/>
            <p:cNvSpPr/>
            <p:nvPr/>
          </p:nvSpPr>
          <p:spPr>
            <a:xfrm>
              <a:off x="4903648" y="995000"/>
              <a:ext cx="2567169" cy="3819479"/>
            </a:xfrm>
            <a:custGeom>
              <a:rect b="b" l="l" r="r" t="t"/>
              <a:pathLst>
                <a:path extrusionOk="0" h="19968" w="13421">
                  <a:moveTo>
                    <a:pt x="11562" y="2259"/>
                  </a:moveTo>
                  <a:lnTo>
                    <a:pt x="11562" y="2259"/>
                  </a:lnTo>
                  <a:cubicBezTo>
                    <a:pt x="11638" y="2334"/>
                    <a:pt x="11725" y="2402"/>
                    <a:pt x="11813" y="2459"/>
                  </a:cubicBezTo>
                  <a:lnTo>
                    <a:pt x="11813" y="2465"/>
                  </a:lnTo>
                  <a:cubicBezTo>
                    <a:pt x="11725" y="2403"/>
                    <a:pt x="11638" y="2334"/>
                    <a:pt x="11562" y="2259"/>
                  </a:cubicBezTo>
                  <a:close/>
                  <a:moveTo>
                    <a:pt x="11835" y="2649"/>
                  </a:moveTo>
                  <a:cubicBezTo>
                    <a:pt x="11819" y="2654"/>
                    <a:pt x="11804" y="2659"/>
                    <a:pt x="11788" y="2662"/>
                  </a:cubicBezTo>
                  <a:lnTo>
                    <a:pt x="11835" y="2649"/>
                  </a:lnTo>
                  <a:close/>
                  <a:moveTo>
                    <a:pt x="8915" y="2986"/>
                  </a:moveTo>
                  <a:lnTo>
                    <a:pt x="8915" y="2986"/>
                  </a:lnTo>
                  <a:cubicBezTo>
                    <a:pt x="8922" y="2986"/>
                    <a:pt x="8922" y="2993"/>
                    <a:pt x="8922" y="3005"/>
                  </a:cubicBezTo>
                  <a:cubicBezTo>
                    <a:pt x="8922" y="2999"/>
                    <a:pt x="8915" y="2993"/>
                    <a:pt x="8915" y="2986"/>
                  </a:cubicBezTo>
                  <a:close/>
                  <a:moveTo>
                    <a:pt x="6786" y="3031"/>
                  </a:moveTo>
                  <a:lnTo>
                    <a:pt x="6786" y="3037"/>
                  </a:lnTo>
                  <a:cubicBezTo>
                    <a:pt x="6653" y="3088"/>
                    <a:pt x="6526" y="3158"/>
                    <a:pt x="6405" y="3240"/>
                  </a:cubicBezTo>
                  <a:cubicBezTo>
                    <a:pt x="6526" y="3158"/>
                    <a:pt x="6653" y="3088"/>
                    <a:pt x="6786" y="3031"/>
                  </a:cubicBezTo>
                  <a:close/>
                  <a:moveTo>
                    <a:pt x="8382" y="3387"/>
                  </a:moveTo>
                  <a:lnTo>
                    <a:pt x="8382" y="3393"/>
                  </a:lnTo>
                  <a:cubicBezTo>
                    <a:pt x="8369" y="3399"/>
                    <a:pt x="8362" y="3406"/>
                    <a:pt x="8350" y="3406"/>
                  </a:cubicBezTo>
                  <a:cubicBezTo>
                    <a:pt x="8362" y="3399"/>
                    <a:pt x="8375" y="3393"/>
                    <a:pt x="8382" y="3387"/>
                  </a:cubicBezTo>
                  <a:close/>
                  <a:moveTo>
                    <a:pt x="8979" y="3412"/>
                  </a:moveTo>
                  <a:lnTo>
                    <a:pt x="8979" y="3412"/>
                  </a:lnTo>
                  <a:cubicBezTo>
                    <a:pt x="9004" y="3444"/>
                    <a:pt x="9017" y="3469"/>
                    <a:pt x="9036" y="3501"/>
                  </a:cubicBezTo>
                  <a:lnTo>
                    <a:pt x="9030" y="3501"/>
                  </a:lnTo>
                  <a:cubicBezTo>
                    <a:pt x="9017" y="3469"/>
                    <a:pt x="8998" y="3444"/>
                    <a:pt x="8979" y="3412"/>
                  </a:cubicBezTo>
                  <a:close/>
                  <a:moveTo>
                    <a:pt x="9150" y="3755"/>
                  </a:moveTo>
                  <a:cubicBezTo>
                    <a:pt x="9163" y="3781"/>
                    <a:pt x="9176" y="3812"/>
                    <a:pt x="9189" y="3844"/>
                  </a:cubicBezTo>
                  <a:lnTo>
                    <a:pt x="9182" y="3844"/>
                  </a:lnTo>
                  <a:cubicBezTo>
                    <a:pt x="9176" y="3812"/>
                    <a:pt x="9163" y="3787"/>
                    <a:pt x="9150" y="3755"/>
                  </a:cubicBezTo>
                  <a:close/>
                  <a:moveTo>
                    <a:pt x="9265" y="4238"/>
                  </a:moveTo>
                  <a:cubicBezTo>
                    <a:pt x="9278" y="4314"/>
                    <a:pt x="9284" y="4391"/>
                    <a:pt x="9284" y="4473"/>
                  </a:cubicBezTo>
                  <a:lnTo>
                    <a:pt x="9278" y="4473"/>
                  </a:lnTo>
                  <a:cubicBezTo>
                    <a:pt x="9278" y="4397"/>
                    <a:pt x="9271" y="4314"/>
                    <a:pt x="9265" y="4238"/>
                  </a:cubicBezTo>
                  <a:close/>
                  <a:moveTo>
                    <a:pt x="9284" y="4613"/>
                  </a:moveTo>
                  <a:cubicBezTo>
                    <a:pt x="9284" y="4649"/>
                    <a:pt x="9280" y="4681"/>
                    <a:pt x="9275" y="4716"/>
                  </a:cubicBezTo>
                  <a:lnTo>
                    <a:pt x="9275" y="4716"/>
                  </a:lnTo>
                  <a:cubicBezTo>
                    <a:pt x="9278" y="4681"/>
                    <a:pt x="9279" y="4647"/>
                    <a:pt x="9284" y="4613"/>
                  </a:cubicBezTo>
                  <a:close/>
                  <a:moveTo>
                    <a:pt x="6103" y="5868"/>
                  </a:moveTo>
                  <a:cubicBezTo>
                    <a:pt x="6119" y="5868"/>
                    <a:pt x="6135" y="5892"/>
                    <a:pt x="6127" y="5908"/>
                  </a:cubicBezTo>
                  <a:lnTo>
                    <a:pt x="6127" y="5908"/>
                  </a:lnTo>
                  <a:cubicBezTo>
                    <a:pt x="6130" y="5899"/>
                    <a:pt x="6121" y="5869"/>
                    <a:pt x="6103" y="5869"/>
                  </a:cubicBezTo>
                  <a:cubicBezTo>
                    <a:pt x="6100" y="5869"/>
                    <a:pt x="6097" y="5870"/>
                    <a:pt x="6094" y="5871"/>
                  </a:cubicBezTo>
                  <a:cubicBezTo>
                    <a:pt x="6097" y="5869"/>
                    <a:pt x="6100" y="5868"/>
                    <a:pt x="6103" y="5868"/>
                  </a:cubicBezTo>
                  <a:close/>
                  <a:moveTo>
                    <a:pt x="8165" y="6869"/>
                  </a:moveTo>
                  <a:cubicBezTo>
                    <a:pt x="8153" y="6888"/>
                    <a:pt x="8134" y="6901"/>
                    <a:pt x="8121" y="6920"/>
                  </a:cubicBezTo>
                  <a:cubicBezTo>
                    <a:pt x="8134" y="6901"/>
                    <a:pt x="8146" y="6888"/>
                    <a:pt x="8165" y="6869"/>
                  </a:cubicBezTo>
                  <a:close/>
                  <a:moveTo>
                    <a:pt x="4073" y="7460"/>
                  </a:moveTo>
                  <a:cubicBezTo>
                    <a:pt x="4022" y="7537"/>
                    <a:pt x="3971" y="7613"/>
                    <a:pt x="3920" y="7689"/>
                  </a:cubicBezTo>
                  <a:cubicBezTo>
                    <a:pt x="3971" y="7606"/>
                    <a:pt x="4022" y="7536"/>
                    <a:pt x="4073" y="7460"/>
                  </a:cubicBezTo>
                  <a:close/>
                  <a:moveTo>
                    <a:pt x="4202" y="7443"/>
                  </a:moveTo>
                  <a:cubicBezTo>
                    <a:pt x="4114" y="7624"/>
                    <a:pt x="4002" y="7793"/>
                    <a:pt x="3901" y="7968"/>
                  </a:cubicBezTo>
                  <a:cubicBezTo>
                    <a:pt x="3844" y="8064"/>
                    <a:pt x="3787" y="8165"/>
                    <a:pt x="3730" y="8261"/>
                  </a:cubicBezTo>
                  <a:cubicBezTo>
                    <a:pt x="3781" y="8165"/>
                    <a:pt x="3838" y="8064"/>
                    <a:pt x="3895" y="7968"/>
                  </a:cubicBezTo>
                  <a:cubicBezTo>
                    <a:pt x="4001" y="7793"/>
                    <a:pt x="4114" y="7624"/>
                    <a:pt x="4202" y="7443"/>
                  </a:cubicBezTo>
                  <a:close/>
                  <a:moveTo>
                    <a:pt x="4202" y="7962"/>
                  </a:moveTo>
                  <a:lnTo>
                    <a:pt x="4202" y="7962"/>
                  </a:lnTo>
                  <a:cubicBezTo>
                    <a:pt x="4101" y="8106"/>
                    <a:pt x="3995" y="8250"/>
                    <a:pt x="3901" y="8394"/>
                  </a:cubicBezTo>
                  <a:lnTo>
                    <a:pt x="3895" y="8394"/>
                  </a:lnTo>
                  <a:cubicBezTo>
                    <a:pt x="3995" y="8250"/>
                    <a:pt x="4101" y="8106"/>
                    <a:pt x="4202" y="7962"/>
                  </a:cubicBezTo>
                  <a:close/>
                  <a:moveTo>
                    <a:pt x="3539" y="8617"/>
                  </a:moveTo>
                  <a:cubicBezTo>
                    <a:pt x="3507" y="8693"/>
                    <a:pt x="3469" y="8763"/>
                    <a:pt x="3431" y="8839"/>
                  </a:cubicBezTo>
                  <a:cubicBezTo>
                    <a:pt x="3469" y="8763"/>
                    <a:pt x="3507" y="8687"/>
                    <a:pt x="3539" y="8617"/>
                  </a:cubicBezTo>
                  <a:close/>
                  <a:moveTo>
                    <a:pt x="4232" y="7740"/>
                  </a:moveTo>
                  <a:cubicBezTo>
                    <a:pt x="3952" y="8108"/>
                    <a:pt x="3698" y="8483"/>
                    <a:pt x="3469" y="8884"/>
                  </a:cubicBezTo>
                  <a:cubicBezTo>
                    <a:pt x="3698" y="8483"/>
                    <a:pt x="3952" y="8108"/>
                    <a:pt x="4225" y="7740"/>
                  </a:cubicBezTo>
                  <a:close/>
                  <a:moveTo>
                    <a:pt x="6652" y="8503"/>
                  </a:moveTo>
                  <a:cubicBezTo>
                    <a:pt x="6443" y="8725"/>
                    <a:pt x="6233" y="8947"/>
                    <a:pt x="6018" y="9163"/>
                  </a:cubicBezTo>
                  <a:cubicBezTo>
                    <a:pt x="6233" y="8941"/>
                    <a:pt x="6443" y="8725"/>
                    <a:pt x="6652" y="8503"/>
                  </a:cubicBezTo>
                  <a:close/>
                  <a:moveTo>
                    <a:pt x="6602" y="9786"/>
                  </a:moveTo>
                  <a:lnTo>
                    <a:pt x="6602" y="9792"/>
                  </a:lnTo>
                  <a:cubicBezTo>
                    <a:pt x="6532" y="9843"/>
                    <a:pt x="6463" y="9894"/>
                    <a:pt x="6393" y="9951"/>
                  </a:cubicBezTo>
                  <a:lnTo>
                    <a:pt x="6393" y="9951"/>
                  </a:lnTo>
                  <a:cubicBezTo>
                    <a:pt x="6463" y="9894"/>
                    <a:pt x="6532" y="9843"/>
                    <a:pt x="6602" y="9786"/>
                  </a:cubicBezTo>
                  <a:close/>
                  <a:moveTo>
                    <a:pt x="7422" y="9424"/>
                  </a:moveTo>
                  <a:lnTo>
                    <a:pt x="7422" y="9424"/>
                  </a:lnTo>
                  <a:cubicBezTo>
                    <a:pt x="7333" y="9773"/>
                    <a:pt x="7282" y="10135"/>
                    <a:pt x="7225" y="10491"/>
                  </a:cubicBezTo>
                  <a:lnTo>
                    <a:pt x="7225" y="10498"/>
                  </a:lnTo>
                  <a:cubicBezTo>
                    <a:pt x="7193" y="10504"/>
                    <a:pt x="7168" y="10523"/>
                    <a:pt x="7142" y="10536"/>
                  </a:cubicBezTo>
                  <a:cubicBezTo>
                    <a:pt x="6914" y="10402"/>
                    <a:pt x="6685" y="10263"/>
                    <a:pt x="6450" y="10142"/>
                  </a:cubicBezTo>
                  <a:lnTo>
                    <a:pt x="6443" y="10142"/>
                  </a:lnTo>
                  <a:cubicBezTo>
                    <a:pt x="6793" y="9932"/>
                    <a:pt x="7117" y="9691"/>
                    <a:pt x="7422" y="9424"/>
                  </a:cubicBezTo>
                  <a:close/>
                  <a:moveTo>
                    <a:pt x="6018" y="9163"/>
                  </a:moveTo>
                  <a:cubicBezTo>
                    <a:pt x="5433" y="9760"/>
                    <a:pt x="4829" y="10345"/>
                    <a:pt x="4225" y="10930"/>
                  </a:cubicBezTo>
                  <a:cubicBezTo>
                    <a:pt x="4823" y="10345"/>
                    <a:pt x="5427" y="9760"/>
                    <a:pt x="6018" y="9163"/>
                  </a:cubicBezTo>
                  <a:close/>
                  <a:moveTo>
                    <a:pt x="5134" y="10879"/>
                  </a:moveTo>
                  <a:lnTo>
                    <a:pt x="5134" y="10879"/>
                  </a:lnTo>
                  <a:cubicBezTo>
                    <a:pt x="5102" y="10917"/>
                    <a:pt x="5071" y="10955"/>
                    <a:pt x="5039" y="10993"/>
                  </a:cubicBezTo>
                  <a:cubicBezTo>
                    <a:pt x="5071" y="10955"/>
                    <a:pt x="5102" y="10911"/>
                    <a:pt x="5134" y="10879"/>
                  </a:cubicBezTo>
                  <a:close/>
                  <a:moveTo>
                    <a:pt x="4111" y="11947"/>
                  </a:moveTo>
                  <a:lnTo>
                    <a:pt x="4105" y="11956"/>
                  </a:lnTo>
                  <a:lnTo>
                    <a:pt x="4105" y="11956"/>
                  </a:lnTo>
                  <a:cubicBezTo>
                    <a:pt x="4106" y="11953"/>
                    <a:pt x="4108" y="11950"/>
                    <a:pt x="4111" y="11947"/>
                  </a:cubicBezTo>
                  <a:close/>
                  <a:moveTo>
                    <a:pt x="4092" y="12156"/>
                  </a:moveTo>
                  <a:cubicBezTo>
                    <a:pt x="4048" y="12238"/>
                    <a:pt x="4000" y="12320"/>
                    <a:pt x="3947" y="12402"/>
                  </a:cubicBezTo>
                  <a:lnTo>
                    <a:pt x="3947" y="12402"/>
                  </a:lnTo>
                  <a:cubicBezTo>
                    <a:pt x="3995" y="12317"/>
                    <a:pt x="4044" y="12237"/>
                    <a:pt x="4092" y="12156"/>
                  </a:cubicBezTo>
                  <a:close/>
                  <a:moveTo>
                    <a:pt x="3857" y="12385"/>
                  </a:moveTo>
                  <a:cubicBezTo>
                    <a:pt x="3844" y="12404"/>
                    <a:pt x="3825" y="12436"/>
                    <a:pt x="3812" y="12461"/>
                  </a:cubicBezTo>
                  <a:lnTo>
                    <a:pt x="3806" y="12461"/>
                  </a:lnTo>
                  <a:cubicBezTo>
                    <a:pt x="3825" y="12436"/>
                    <a:pt x="3838" y="12410"/>
                    <a:pt x="3857" y="12385"/>
                  </a:cubicBezTo>
                  <a:close/>
                  <a:moveTo>
                    <a:pt x="3955" y="12480"/>
                  </a:moveTo>
                  <a:lnTo>
                    <a:pt x="3952" y="12487"/>
                  </a:lnTo>
                  <a:cubicBezTo>
                    <a:pt x="3952" y="12484"/>
                    <a:pt x="3954" y="12482"/>
                    <a:pt x="3955" y="12480"/>
                  </a:cubicBezTo>
                  <a:close/>
                  <a:moveTo>
                    <a:pt x="2616" y="12317"/>
                  </a:moveTo>
                  <a:cubicBezTo>
                    <a:pt x="2517" y="12414"/>
                    <a:pt x="2418" y="12510"/>
                    <a:pt x="2319" y="12607"/>
                  </a:cubicBezTo>
                  <a:lnTo>
                    <a:pt x="2313" y="12607"/>
                  </a:lnTo>
                  <a:cubicBezTo>
                    <a:pt x="2414" y="12511"/>
                    <a:pt x="2515" y="12414"/>
                    <a:pt x="2616" y="12317"/>
                  </a:cubicBezTo>
                  <a:close/>
                  <a:moveTo>
                    <a:pt x="3997" y="12760"/>
                  </a:moveTo>
                  <a:lnTo>
                    <a:pt x="3997" y="12766"/>
                  </a:lnTo>
                  <a:cubicBezTo>
                    <a:pt x="3984" y="12792"/>
                    <a:pt x="3971" y="12824"/>
                    <a:pt x="3959" y="12849"/>
                  </a:cubicBezTo>
                  <a:cubicBezTo>
                    <a:pt x="3971" y="12817"/>
                    <a:pt x="3984" y="12785"/>
                    <a:pt x="3997" y="12760"/>
                  </a:cubicBezTo>
                  <a:close/>
                  <a:moveTo>
                    <a:pt x="3819" y="12677"/>
                  </a:moveTo>
                  <a:lnTo>
                    <a:pt x="3819" y="12677"/>
                  </a:lnTo>
                  <a:cubicBezTo>
                    <a:pt x="3749" y="12785"/>
                    <a:pt x="3685" y="12887"/>
                    <a:pt x="3615" y="12989"/>
                  </a:cubicBezTo>
                  <a:cubicBezTo>
                    <a:pt x="3685" y="12881"/>
                    <a:pt x="3749" y="12779"/>
                    <a:pt x="3819" y="12677"/>
                  </a:cubicBezTo>
                  <a:close/>
                  <a:moveTo>
                    <a:pt x="3876" y="13052"/>
                  </a:moveTo>
                  <a:lnTo>
                    <a:pt x="3876" y="13059"/>
                  </a:lnTo>
                  <a:cubicBezTo>
                    <a:pt x="3870" y="13078"/>
                    <a:pt x="3863" y="13097"/>
                    <a:pt x="3857" y="13116"/>
                  </a:cubicBezTo>
                  <a:cubicBezTo>
                    <a:pt x="3863" y="13090"/>
                    <a:pt x="3870" y="13071"/>
                    <a:pt x="3876" y="13052"/>
                  </a:cubicBezTo>
                  <a:close/>
                  <a:moveTo>
                    <a:pt x="3755" y="13376"/>
                  </a:moveTo>
                  <a:lnTo>
                    <a:pt x="3755" y="13383"/>
                  </a:lnTo>
                  <a:cubicBezTo>
                    <a:pt x="3749" y="13402"/>
                    <a:pt x="3743" y="13415"/>
                    <a:pt x="3736" y="13434"/>
                  </a:cubicBezTo>
                  <a:cubicBezTo>
                    <a:pt x="3743" y="13408"/>
                    <a:pt x="3749" y="13395"/>
                    <a:pt x="3755" y="13376"/>
                  </a:cubicBezTo>
                  <a:close/>
                  <a:moveTo>
                    <a:pt x="3349" y="13955"/>
                  </a:moveTo>
                  <a:lnTo>
                    <a:pt x="3349" y="13961"/>
                  </a:lnTo>
                  <a:cubicBezTo>
                    <a:pt x="3304" y="14063"/>
                    <a:pt x="3260" y="14164"/>
                    <a:pt x="3215" y="14272"/>
                  </a:cubicBezTo>
                  <a:cubicBezTo>
                    <a:pt x="3260" y="14158"/>
                    <a:pt x="3304" y="14056"/>
                    <a:pt x="3349" y="13955"/>
                  </a:cubicBezTo>
                  <a:close/>
                  <a:moveTo>
                    <a:pt x="3164" y="14400"/>
                  </a:moveTo>
                  <a:lnTo>
                    <a:pt x="3164" y="14406"/>
                  </a:lnTo>
                  <a:cubicBezTo>
                    <a:pt x="3142" y="14471"/>
                    <a:pt x="3115" y="14539"/>
                    <a:pt x="3089" y="14606"/>
                  </a:cubicBezTo>
                  <a:lnTo>
                    <a:pt x="3089" y="14606"/>
                  </a:lnTo>
                  <a:cubicBezTo>
                    <a:pt x="3114" y="14536"/>
                    <a:pt x="3138" y="14466"/>
                    <a:pt x="3164" y="14400"/>
                  </a:cubicBezTo>
                  <a:close/>
                  <a:moveTo>
                    <a:pt x="2980" y="14908"/>
                  </a:moveTo>
                  <a:lnTo>
                    <a:pt x="2980" y="14914"/>
                  </a:lnTo>
                  <a:cubicBezTo>
                    <a:pt x="2967" y="14965"/>
                    <a:pt x="2948" y="15016"/>
                    <a:pt x="2929" y="15067"/>
                  </a:cubicBezTo>
                  <a:cubicBezTo>
                    <a:pt x="2948" y="15010"/>
                    <a:pt x="2967" y="14959"/>
                    <a:pt x="2980" y="14908"/>
                  </a:cubicBezTo>
                  <a:close/>
                  <a:moveTo>
                    <a:pt x="2764" y="15181"/>
                  </a:moveTo>
                  <a:lnTo>
                    <a:pt x="2764" y="15188"/>
                  </a:lnTo>
                  <a:cubicBezTo>
                    <a:pt x="2745" y="15251"/>
                    <a:pt x="2732" y="15315"/>
                    <a:pt x="2713" y="15378"/>
                  </a:cubicBezTo>
                  <a:cubicBezTo>
                    <a:pt x="2732" y="15308"/>
                    <a:pt x="2745" y="15245"/>
                    <a:pt x="2764" y="15181"/>
                  </a:cubicBezTo>
                  <a:close/>
                  <a:moveTo>
                    <a:pt x="2904" y="14419"/>
                  </a:moveTo>
                  <a:cubicBezTo>
                    <a:pt x="2767" y="14749"/>
                    <a:pt x="2627" y="15074"/>
                    <a:pt x="2486" y="15399"/>
                  </a:cubicBezTo>
                  <a:lnTo>
                    <a:pt x="2486" y="15399"/>
                  </a:lnTo>
                  <a:cubicBezTo>
                    <a:pt x="2627" y="15073"/>
                    <a:pt x="2766" y="14746"/>
                    <a:pt x="2904" y="14419"/>
                  </a:cubicBezTo>
                  <a:close/>
                  <a:moveTo>
                    <a:pt x="2827" y="15410"/>
                  </a:moveTo>
                  <a:lnTo>
                    <a:pt x="2815" y="15448"/>
                  </a:lnTo>
                  <a:cubicBezTo>
                    <a:pt x="2783" y="15562"/>
                    <a:pt x="2751" y="15670"/>
                    <a:pt x="2726" y="15779"/>
                  </a:cubicBezTo>
                  <a:cubicBezTo>
                    <a:pt x="2751" y="15664"/>
                    <a:pt x="2783" y="15556"/>
                    <a:pt x="2815" y="15442"/>
                  </a:cubicBezTo>
                  <a:lnTo>
                    <a:pt x="2815" y="15448"/>
                  </a:lnTo>
                  <a:cubicBezTo>
                    <a:pt x="2815" y="15435"/>
                    <a:pt x="2821" y="15423"/>
                    <a:pt x="2827" y="15410"/>
                  </a:cubicBezTo>
                  <a:close/>
                  <a:moveTo>
                    <a:pt x="3132" y="15493"/>
                  </a:moveTo>
                  <a:lnTo>
                    <a:pt x="3132" y="15499"/>
                  </a:lnTo>
                  <a:cubicBezTo>
                    <a:pt x="3101" y="15639"/>
                    <a:pt x="3063" y="15772"/>
                    <a:pt x="3024" y="15906"/>
                  </a:cubicBezTo>
                  <a:cubicBezTo>
                    <a:pt x="3063" y="15766"/>
                    <a:pt x="3094" y="15632"/>
                    <a:pt x="3132" y="15493"/>
                  </a:cubicBezTo>
                  <a:close/>
                  <a:moveTo>
                    <a:pt x="2649" y="15595"/>
                  </a:moveTo>
                  <a:lnTo>
                    <a:pt x="2649" y="15595"/>
                  </a:lnTo>
                  <a:cubicBezTo>
                    <a:pt x="2611" y="15722"/>
                    <a:pt x="2580" y="15855"/>
                    <a:pt x="2548" y="15982"/>
                  </a:cubicBezTo>
                  <a:cubicBezTo>
                    <a:pt x="2580" y="15849"/>
                    <a:pt x="2611" y="15722"/>
                    <a:pt x="2649" y="15595"/>
                  </a:cubicBezTo>
                  <a:close/>
                  <a:moveTo>
                    <a:pt x="1423" y="16160"/>
                  </a:moveTo>
                  <a:lnTo>
                    <a:pt x="1423" y="16160"/>
                  </a:lnTo>
                  <a:cubicBezTo>
                    <a:pt x="1419" y="16170"/>
                    <a:pt x="1415" y="16180"/>
                    <a:pt x="1411" y="16190"/>
                  </a:cubicBezTo>
                  <a:lnTo>
                    <a:pt x="1411" y="16190"/>
                  </a:lnTo>
                  <a:lnTo>
                    <a:pt x="1423" y="16160"/>
                  </a:lnTo>
                  <a:close/>
                  <a:moveTo>
                    <a:pt x="2337" y="15744"/>
                  </a:moveTo>
                  <a:lnTo>
                    <a:pt x="2337" y="15744"/>
                  </a:lnTo>
                  <a:cubicBezTo>
                    <a:pt x="2223" y="16011"/>
                    <a:pt x="2108" y="16282"/>
                    <a:pt x="1989" y="16547"/>
                  </a:cubicBezTo>
                  <a:cubicBezTo>
                    <a:pt x="2104" y="16280"/>
                    <a:pt x="2221" y="16012"/>
                    <a:pt x="2337" y="15744"/>
                  </a:cubicBezTo>
                  <a:close/>
                  <a:moveTo>
                    <a:pt x="2508" y="16157"/>
                  </a:moveTo>
                  <a:cubicBezTo>
                    <a:pt x="2477" y="16293"/>
                    <a:pt x="2446" y="16428"/>
                    <a:pt x="2414" y="16566"/>
                  </a:cubicBezTo>
                  <a:cubicBezTo>
                    <a:pt x="2445" y="16427"/>
                    <a:pt x="2475" y="16290"/>
                    <a:pt x="2508" y="16157"/>
                  </a:cubicBezTo>
                  <a:close/>
                  <a:moveTo>
                    <a:pt x="2693" y="15892"/>
                  </a:moveTo>
                  <a:cubicBezTo>
                    <a:pt x="2668" y="16011"/>
                    <a:pt x="2636" y="16130"/>
                    <a:pt x="2611" y="16255"/>
                  </a:cubicBezTo>
                  <a:cubicBezTo>
                    <a:pt x="2548" y="16535"/>
                    <a:pt x="2484" y="16808"/>
                    <a:pt x="2389" y="17081"/>
                  </a:cubicBezTo>
                  <a:cubicBezTo>
                    <a:pt x="2478" y="16808"/>
                    <a:pt x="2548" y="16535"/>
                    <a:pt x="2605" y="16255"/>
                  </a:cubicBezTo>
                  <a:cubicBezTo>
                    <a:pt x="2636" y="16130"/>
                    <a:pt x="2668" y="16011"/>
                    <a:pt x="2693" y="15892"/>
                  </a:cubicBezTo>
                  <a:close/>
                  <a:moveTo>
                    <a:pt x="2373" y="17137"/>
                  </a:moveTo>
                  <a:cubicBezTo>
                    <a:pt x="2354" y="17193"/>
                    <a:pt x="2332" y="17246"/>
                    <a:pt x="2313" y="17304"/>
                  </a:cubicBezTo>
                  <a:cubicBezTo>
                    <a:pt x="2332" y="17246"/>
                    <a:pt x="2351" y="17193"/>
                    <a:pt x="2373" y="17137"/>
                  </a:cubicBezTo>
                  <a:close/>
                  <a:moveTo>
                    <a:pt x="1004" y="18575"/>
                  </a:moveTo>
                  <a:lnTo>
                    <a:pt x="1004" y="18575"/>
                  </a:lnTo>
                  <a:cubicBezTo>
                    <a:pt x="915" y="18797"/>
                    <a:pt x="826" y="19019"/>
                    <a:pt x="737" y="19242"/>
                  </a:cubicBezTo>
                  <a:cubicBezTo>
                    <a:pt x="826" y="19013"/>
                    <a:pt x="915" y="18791"/>
                    <a:pt x="1004" y="18575"/>
                  </a:cubicBezTo>
                  <a:close/>
                  <a:moveTo>
                    <a:pt x="184" y="19566"/>
                  </a:moveTo>
                  <a:lnTo>
                    <a:pt x="184" y="19572"/>
                  </a:lnTo>
                  <a:cubicBezTo>
                    <a:pt x="159" y="19667"/>
                    <a:pt x="134" y="19767"/>
                    <a:pt x="115" y="19867"/>
                  </a:cubicBezTo>
                  <a:lnTo>
                    <a:pt x="115" y="19867"/>
                  </a:lnTo>
                  <a:cubicBezTo>
                    <a:pt x="134" y="19767"/>
                    <a:pt x="159" y="19666"/>
                    <a:pt x="184" y="19566"/>
                  </a:cubicBezTo>
                  <a:close/>
                  <a:moveTo>
                    <a:pt x="9702" y="0"/>
                  </a:moveTo>
                  <a:cubicBezTo>
                    <a:pt x="9198" y="0"/>
                    <a:pt x="8689" y="150"/>
                    <a:pt x="8261" y="406"/>
                  </a:cubicBezTo>
                  <a:cubicBezTo>
                    <a:pt x="8089" y="502"/>
                    <a:pt x="7937" y="629"/>
                    <a:pt x="7816" y="781"/>
                  </a:cubicBezTo>
                  <a:cubicBezTo>
                    <a:pt x="7806" y="797"/>
                    <a:pt x="7816" y="816"/>
                    <a:pt x="7834" y="816"/>
                  </a:cubicBezTo>
                  <a:cubicBezTo>
                    <a:pt x="7838" y="816"/>
                    <a:pt x="7843" y="815"/>
                    <a:pt x="7848" y="813"/>
                  </a:cubicBezTo>
                  <a:lnTo>
                    <a:pt x="7873" y="787"/>
                  </a:lnTo>
                  <a:lnTo>
                    <a:pt x="7873" y="787"/>
                  </a:lnTo>
                  <a:cubicBezTo>
                    <a:pt x="7829" y="838"/>
                    <a:pt x="7784" y="883"/>
                    <a:pt x="7746" y="934"/>
                  </a:cubicBezTo>
                  <a:cubicBezTo>
                    <a:pt x="7670" y="1016"/>
                    <a:pt x="7606" y="1099"/>
                    <a:pt x="7543" y="1188"/>
                  </a:cubicBezTo>
                  <a:lnTo>
                    <a:pt x="7530" y="1194"/>
                  </a:lnTo>
                  <a:cubicBezTo>
                    <a:pt x="7435" y="1309"/>
                    <a:pt x="7339" y="1429"/>
                    <a:pt x="7244" y="1544"/>
                  </a:cubicBezTo>
                  <a:cubicBezTo>
                    <a:pt x="7238" y="1544"/>
                    <a:pt x="7225" y="1544"/>
                    <a:pt x="7219" y="1550"/>
                  </a:cubicBezTo>
                  <a:cubicBezTo>
                    <a:pt x="6945" y="1919"/>
                    <a:pt x="6697" y="2306"/>
                    <a:pt x="6450" y="2694"/>
                  </a:cubicBezTo>
                  <a:cubicBezTo>
                    <a:pt x="6329" y="2885"/>
                    <a:pt x="6208" y="3082"/>
                    <a:pt x="6087" y="3279"/>
                  </a:cubicBezTo>
                  <a:cubicBezTo>
                    <a:pt x="5986" y="3437"/>
                    <a:pt x="5890" y="3603"/>
                    <a:pt x="5801" y="3774"/>
                  </a:cubicBezTo>
                  <a:cubicBezTo>
                    <a:pt x="5776" y="3806"/>
                    <a:pt x="5744" y="3844"/>
                    <a:pt x="5719" y="3882"/>
                  </a:cubicBezTo>
                  <a:cubicBezTo>
                    <a:pt x="5427" y="4264"/>
                    <a:pt x="5172" y="4670"/>
                    <a:pt x="4944" y="5096"/>
                  </a:cubicBezTo>
                  <a:cubicBezTo>
                    <a:pt x="4391" y="6081"/>
                    <a:pt x="3895" y="7091"/>
                    <a:pt x="3457" y="8134"/>
                  </a:cubicBezTo>
                  <a:cubicBezTo>
                    <a:pt x="3260" y="8617"/>
                    <a:pt x="3063" y="9106"/>
                    <a:pt x="2910" y="9608"/>
                  </a:cubicBezTo>
                  <a:cubicBezTo>
                    <a:pt x="2890" y="9606"/>
                    <a:pt x="2870" y="9605"/>
                    <a:pt x="2850" y="9605"/>
                  </a:cubicBezTo>
                  <a:cubicBezTo>
                    <a:pt x="2796" y="9605"/>
                    <a:pt x="2745" y="9611"/>
                    <a:pt x="2694" y="9621"/>
                  </a:cubicBezTo>
                  <a:cubicBezTo>
                    <a:pt x="2605" y="9633"/>
                    <a:pt x="2522" y="9640"/>
                    <a:pt x="2433" y="9659"/>
                  </a:cubicBezTo>
                  <a:cubicBezTo>
                    <a:pt x="2262" y="9684"/>
                    <a:pt x="2090" y="9710"/>
                    <a:pt x="1925" y="9741"/>
                  </a:cubicBezTo>
                  <a:cubicBezTo>
                    <a:pt x="1753" y="9773"/>
                    <a:pt x="1582" y="9811"/>
                    <a:pt x="1417" y="9843"/>
                  </a:cubicBezTo>
                  <a:cubicBezTo>
                    <a:pt x="1334" y="9862"/>
                    <a:pt x="1258" y="9881"/>
                    <a:pt x="1182" y="9900"/>
                  </a:cubicBezTo>
                  <a:cubicBezTo>
                    <a:pt x="1093" y="9919"/>
                    <a:pt x="1010" y="9945"/>
                    <a:pt x="927" y="9977"/>
                  </a:cubicBezTo>
                  <a:cubicBezTo>
                    <a:pt x="921" y="9983"/>
                    <a:pt x="915" y="9989"/>
                    <a:pt x="915" y="10002"/>
                  </a:cubicBezTo>
                  <a:cubicBezTo>
                    <a:pt x="896" y="10015"/>
                    <a:pt x="883" y="10034"/>
                    <a:pt x="876" y="10053"/>
                  </a:cubicBezTo>
                  <a:cubicBezTo>
                    <a:pt x="870" y="10085"/>
                    <a:pt x="870" y="10116"/>
                    <a:pt x="876" y="10154"/>
                  </a:cubicBezTo>
                  <a:cubicBezTo>
                    <a:pt x="902" y="10212"/>
                    <a:pt x="953" y="10250"/>
                    <a:pt x="1010" y="10263"/>
                  </a:cubicBezTo>
                  <a:lnTo>
                    <a:pt x="1004" y="10263"/>
                  </a:lnTo>
                  <a:cubicBezTo>
                    <a:pt x="993" y="10273"/>
                    <a:pt x="996" y="10289"/>
                    <a:pt x="1009" y="10289"/>
                  </a:cubicBezTo>
                  <a:cubicBezTo>
                    <a:pt x="1011" y="10289"/>
                    <a:pt x="1014" y="10289"/>
                    <a:pt x="1016" y="10288"/>
                  </a:cubicBezTo>
                  <a:cubicBezTo>
                    <a:pt x="1112" y="10275"/>
                    <a:pt x="1213" y="10250"/>
                    <a:pt x="1309" y="10212"/>
                  </a:cubicBezTo>
                  <a:cubicBezTo>
                    <a:pt x="1410" y="10180"/>
                    <a:pt x="1506" y="10148"/>
                    <a:pt x="1607" y="10110"/>
                  </a:cubicBezTo>
                  <a:lnTo>
                    <a:pt x="1912" y="10008"/>
                  </a:lnTo>
                  <a:lnTo>
                    <a:pt x="2027" y="9970"/>
                  </a:lnTo>
                  <a:lnTo>
                    <a:pt x="2027" y="9970"/>
                  </a:lnTo>
                  <a:cubicBezTo>
                    <a:pt x="1900" y="10034"/>
                    <a:pt x="1779" y="10097"/>
                    <a:pt x="1664" y="10174"/>
                  </a:cubicBezTo>
                  <a:cubicBezTo>
                    <a:pt x="1582" y="10218"/>
                    <a:pt x="1506" y="10269"/>
                    <a:pt x="1423" y="10326"/>
                  </a:cubicBezTo>
                  <a:cubicBezTo>
                    <a:pt x="1340" y="10364"/>
                    <a:pt x="1264" y="10428"/>
                    <a:pt x="1207" y="10498"/>
                  </a:cubicBezTo>
                  <a:cubicBezTo>
                    <a:pt x="1201" y="10517"/>
                    <a:pt x="1213" y="10536"/>
                    <a:pt x="1232" y="10536"/>
                  </a:cubicBezTo>
                  <a:cubicBezTo>
                    <a:pt x="1239" y="10536"/>
                    <a:pt x="1245" y="10529"/>
                    <a:pt x="1251" y="10529"/>
                  </a:cubicBezTo>
                  <a:cubicBezTo>
                    <a:pt x="1245" y="10542"/>
                    <a:pt x="1258" y="10561"/>
                    <a:pt x="1270" y="10561"/>
                  </a:cubicBezTo>
                  <a:cubicBezTo>
                    <a:pt x="1398" y="10529"/>
                    <a:pt x="1518" y="10491"/>
                    <a:pt x="1639" y="10447"/>
                  </a:cubicBezTo>
                  <a:cubicBezTo>
                    <a:pt x="1760" y="10402"/>
                    <a:pt x="1887" y="10358"/>
                    <a:pt x="2014" y="10320"/>
                  </a:cubicBezTo>
                  <a:cubicBezTo>
                    <a:pt x="2262" y="10237"/>
                    <a:pt x="2510" y="10148"/>
                    <a:pt x="2751" y="10059"/>
                  </a:cubicBezTo>
                  <a:lnTo>
                    <a:pt x="2751" y="10059"/>
                  </a:lnTo>
                  <a:cubicBezTo>
                    <a:pt x="2573" y="10542"/>
                    <a:pt x="2427" y="11031"/>
                    <a:pt x="2306" y="11527"/>
                  </a:cubicBezTo>
                  <a:cubicBezTo>
                    <a:pt x="2249" y="11794"/>
                    <a:pt x="2198" y="12055"/>
                    <a:pt x="2147" y="12321"/>
                  </a:cubicBezTo>
                  <a:cubicBezTo>
                    <a:pt x="2078" y="12493"/>
                    <a:pt x="2052" y="12677"/>
                    <a:pt x="2071" y="12855"/>
                  </a:cubicBezTo>
                  <a:cubicBezTo>
                    <a:pt x="2076" y="12878"/>
                    <a:pt x="2094" y="12895"/>
                    <a:pt x="2113" y="12895"/>
                  </a:cubicBezTo>
                  <a:cubicBezTo>
                    <a:pt x="2120" y="12895"/>
                    <a:pt x="2128" y="12892"/>
                    <a:pt x="2135" y="12887"/>
                  </a:cubicBezTo>
                  <a:cubicBezTo>
                    <a:pt x="2478" y="12588"/>
                    <a:pt x="2796" y="12277"/>
                    <a:pt x="3126" y="11966"/>
                  </a:cubicBezTo>
                  <a:lnTo>
                    <a:pt x="3145" y="11947"/>
                  </a:lnTo>
                  <a:lnTo>
                    <a:pt x="3145" y="11947"/>
                  </a:lnTo>
                  <a:cubicBezTo>
                    <a:pt x="2891" y="12398"/>
                    <a:pt x="2669" y="12868"/>
                    <a:pt x="2465" y="13345"/>
                  </a:cubicBezTo>
                  <a:cubicBezTo>
                    <a:pt x="2243" y="13866"/>
                    <a:pt x="2027" y="14400"/>
                    <a:pt x="1811" y="14927"/>
                  </a:cubicBezTo>
                  <a:cubicBezTo>
                    <a:pt x="1595" y="15454"/>
                    <a:pt x="1372" y="16001"/>
                    <a:pt x="1150" y="16535"/>
                  </a:cubicBezTo>
                  <a:cubicBezTo>
                    <a:pt x="934" y="17075"/>
                    <a:pt x="718" y="17583"/>
                    <a:pt x="521" y="18117"/>
                  </a:cubicBezTo>
                  <a:cubicBezTo>
                    <a:pt x="298" y="18702"/>
                    <a:pt x="127" y="19299"/>
                    <a:pt x="6" y="19915"/>
                  </a:cubicBezTo>
                  <a:cubicBezTo>
                    <a:pt x="0" y="19944"/>
                    <a:pt x="20" y="19967"/>
                    <a:pt x="42" y="19967"/>
                  </a:cubicBezTo>
                  <a:cubicBezTo>
                    <a:pt x="45" y="19967"/>
                    <a:pt x="48" y="19967"/>
                    <a:pt x="50" y="19966"/>
                  </a:cubicBezTo>
                  <a:cubicBezTo>
                    <a:pt x="305" y="19915"/>
                    <a:pt x="533" y="19769"/>
                    <a:pt x="686" y="19560"/>
                  </a:cubicBezTo>
                  <a:cubicBezTo>
                    <a:pt x="689" y="19569"/>
                    <a:pt x="697" y="19574"/>
                    <a:pt x="706" y="19574"/>
                  </a:cubicBezTo>
                  <a:cubicBezTo>
                    <a:pt x="714" y="19574"/>
                    <a:pt x="724" y="19569"/>
                    <a:pt x="730" y="19560"/>
                  </a:cubicBezTo>
                  <a:cubicBezTo>
                    <a:pt x="838" y="19337"/>
                    <a:pt x="972" y="19121"/>
                    <a:pt x="1124" y="18924"/>
                  </a:cubicBezTo>
                  <a:cubicBezTo>
                    <a:pt x="1270" y="18733"/>
                    <a:pt x="1436" y="18549"/>
                    <a:pt x="1595" y="18371"/>
                  </a:cubicBezTo>
                  <a:cubicBezTo>
                    <a:pt x="1753" y="18181"/>
                    <a:pt x="1906" y="17984"/>
                    <a:pt x="2046" y="17774"/>
                  </a:cubicBezTo>
                  <a:cubicBezTo>
                    <a:pt x="2122" y="17653"/>
                    <a:pt x="2192" y="17526"/>
                    <a:pt x="2255" y="17399"/>
                  </a:cubicBezTo>
                  <a:cubicBezTo>
                    <a:pt x="2662" y="17151"/>
                    <a:pt x="2872" y="16675"/>
                    <a:pt x="3012" y="16242"/>
                  </a:cubicBezTo>
                  <a:cubicBezTo>
                    <a:pt x="3196" y="15690"/>
                    <a:pt x="3329" y="15118"/>
                    <a:pt x="3495" y="14552"/>
                  </a:cubicBezTo>
                  <a:cubicBezTo>
                    <a:pt x="3800" y="13484"/>
                    <a:pt x="4168" y="12417"/>
                    <a:pt x="4797" y="11489"/>
                  </a:cubicBezTo>
                  <a:cubicBezTo>
                    <a:pt x="4867" y="11406"/>
                    <a:pt x="4931" y="11317"/>
                    <a:pt x="5001" y="11235"/>
                  </a:cubicBezTo>
                  <a:lnTo>
                    <a:pt x="5071" y="11139"/>
                  </a:lnTo>
                  <a:cubicBezTo>
                    <a:pt x="5280" y="10923"/>
                    <a:pt x="5490" y="10714"/>
                    <a:pt x="5706" y="10510"/>
                  </a:cubicBezTo>
                  <a:cubicBezTo>
                    <a:pt x="5763" y="10485"/>
                    <a:pt x="5827" y="10460"/>
                    <a:pt x="5884" y="10434"/>
                  </a:cubicBezTo>
                  <a:cubicBezTo>
                    <a:pt x="5884" y="10434"/>
                    <a:pt x="5884" y="10440"/>
                    <a:pt x="5890" y="10440"/>
                  </a:cubicBezTo>
                  <a:cubicBezTo>
                    <a:pt x="6208" y="10631"/>
                    <a:pt x="6532" y="10796"/>
                    <a:pt x="6844" y="10981"/>
                  </a:cubicBezTo>
                  <a:lnTo>
                    <a:pt x="6850" y="10981"/>
                  </a:lnTo>
                  <a:cubicBezTo>
                    <a:pt x="6850" y="11012"/>
                    <a:pt x="6856" y="11051"/>
                    <a:pt x="6869" y="11082"/>
                  </a:cubicBezTo>
                  <a:cubicBezTo>
                    <a:pt x="6888" y="11120"/>
                    <a:pt x="6914" y="11152"/>
                    <a:pt x="6945" y="11184"/>
                  </a:cubicBezTo>
                  <a:cubicBezTo>
                    <a:pt x="6964" y="11203"/>
                    <a:pt x="7003" y="11216"/>
                    <a:pt x="7034" y="11216"/>
                  </a:cubicBezTo>
                  <a:cubicBezTo>
                    <a:pt x="7041" y="11222"/>
                    <a:pt x="7041" y="11228"/>
                    <a:pt x="7047" y="11228"/>
                  </a:cubicBezTo>
                  <a:cubicBezTo>
                    <a:pt x="7091" y="11256"/>
                    <a:pt x="7136" y="11274"/>
                    <a:pt x="7184" y="11274"/>
                  </a:cubicBezTo>
                  <a:cubicBezTo>
                    <a:pt x="7191" y="11274"/>
                    <a:pt x="7198" y="11274"/>
                    <a:pt x="7206" y="11273"/>
                  </a:cubicBezTo>
                  <a:cubicBezTo>
                    <a:pt x="7238" y="11273"/>
                    <a:pt x="7257" y="11241"/>
                    <a:pt x="7244" y="11209"/>
                  </a:cubicBezTo>
                  <a:cubicBezTo>
                    <a:pt x="7238" y="11197"/>
                    <a:pt x="7231" y="11178"/>
                    <a:pt x="7225" y="11165"/>
                  </a:cubicBezTo>
                  <a:lnTo>
                    <a:pt x="7225" y="11165"/>
                  </a:lnTo>
                  <a:cubicBezTo>
                    <a:pt x="7288" y="11209"/>
                    <a:pt x="7365" y="11248"/>
                    <a:pt x="7435" y="11292"/>
                  </a:cubicBezTo>
                  <a:lnTo>
                    <a:pt x="7721" y="11464"/>
                  </a:lnTo>
                  <a:cubicBezTo>
                    <a:pt x="7911" y="11578"/>
                    <a:pt x="8096" y="11692"/>
                    <a:pt x="8280" y="11807"/>
                  </a:cubicBezTo>
                  <a:cubicBezTo>
                    <a:pt x="8623" y="12029"/>
                    <a:pt x="8953" y="12264"/>
                    <a:pt x="9297" y="12487"/>
                  </a:cubicBezTo>
                  <a:cubicBezTo>
                    <a:pt x="9297" y="12493"/>
                    <a:pt x="9303" y="12499"/>
                    <a:pt x="9303" y="12499"/>
                  </a:cubicBezTo>
                  <a:cubicBezTo>
                    <a:pt x="9392" y="12576"/>
                    <a:pt x="9487" y="12646"/>
                    <a:pt x="9589" y="12703"/>
                  </a:cubicBezTo>
                  <a:cubicBezTo>
                    <a:pt x="9595" y="12706"/>
                    <a:pt x="9603" y="12708"/>
                    <a:pt x="9611" y="12708"/>
                  </a:cubicBezTo>
                  <a:cubicBezTo>
                    <a:pt x="9619" y="12708"/>
                    <a:pt x="9627" y="12706"/>
                    <a:pt x="9633" y="12703"/>
                  </a:cubicBezTo>
                  <a:cubicBezTo>
                    <a:pt x="9767" y="12798"/>
                    <a:pt x="9907" y="12874"/>
                    <a:pt x="10053" y="12944"/>
                  </a:cubicBezTo>
                  <a:cubicBezTo>
                    <a:pt x="10243" y="13033"/>
                    <a:pt x="10440" y="13103"/>
                    <a:pt x="10650" y="13154"/>
                  </a:cubicBezTo>
                  <a:cubicBezTo>
                    <a:pt x="10652" y="13154"/>
                    <a:pt x="10654" y="13154"/>
                    <a:pt x="10656" y="13154"/>
                  </a:cubicBezTo>
                  <a:cubicBezTo>
                    <a:pt x="10690" y="13154"/>
                    <a:pt x="10705" y="13102"/>
                    <a:pt x="10669" y="13084"/>
                  </a:cubicBezTo>
                  <a:cubicBezTo>
                    <a:pt x="10650" y="13078"/>
                    <a:pt x="10637" y="13065"/>
                    <a:pt x="10618" y="13052"/>
                  </a:cubicBezTo>
                  <a:cubicBezTo>
                    <a:pt x="10657" y="13033"/>
                    <a:pt x="10657" y="12989"/>
                    <a:pt x="10631" y="12963"/>
                  </a:cubicBezTo>
                  <a:cubicBezTo>
                    <a:pt x="10510" y="12881"/>
                    <a:pt x="10390" y="12792"/>
                    <a:pt x="10275" y="12709"/>
                  </a:cubicBezTo>
                  <a:cubicBezTo>
                    <a:pt x="10269" y="12703"/>
                    <a:pt x="10263" y="12690"/>
                    <a:pt x="10256" y="12684"/>
                  </a:cubicBezTo>
                  <a:cubicBezTo>
                    <a:pt x="10193" y="12627"/>
                    <a:pt x="10129" y="12569"/>
                    <a:pt x="10066" y="12518"/>
                  </a:cubicBezTo>
                  <a:cubicBezTo>
                    <a:pt x="10072" y="12499"/>
                    <a:pt x="10072" y="12474"/>
                    <a:pt x="10059" y="12461"/>
                  </a:cubicBezTo>
                  <a:cubicBezTo>
                    <a:pt x="9907" y="12328"/>
                    <a:pt x="9748" y="12207"/>
                    <a:pt x="9583" y="12099"/>
                  </a:cubicBezTo>
                  <a:cubicBezTo>
                    <a:pt x="9411" y="11978"/>
                    <a:pt x="9246" y="11858"/>
                    <a:pt x="9074" y="11750"/>
                  </a:cubicBezTo>
                  <a:cubicBezTo>
                    <a:pt x="8903" y="11635"/>
                    <a:pt x="8737" y="11521"/>
                    <a:pt x="8572" y="11413"/>
                  </a:cubicBezTo>
                  <a:cubicBezTo>
                    <a:pt x="8413" y="11305"/>
                    <a:pt x="8248" y="11203"/>
                    <a:pt x="8076" y="11114"/>
                  </a:cubicBezTo>
                  <a:lnTo>
                    <a:pt x="8089" y="11101"/>
                  </a:lnTo>
                  <a:cubicBezTo>
                    <a:pt x="8153" y="11012"/>
                    <a:pt x="8165" y="10898"/>
                    <a:pt x="8134" y="10796"/>
                  </a:cubicBezTo>
                  <a:cubicBezTo>
                    <a:pt x="8121" y="10745"/>
                    <a:pt x="8102" y="10701"/>
                    <a:pt x="8070" y="10657"/>
                  </a:cubicBezTo>
                  <a:cubicBezTo>
                    <a:pt x="8083" y="10644"/>
                    <a:pt x="8089" y="10625"/>
                    <a:pt x="8083" y="10612"/>
                  </a:cubicBezTo>
                  <a:cubicBezTo>
                    <a:pt x="8045" y="10498"/>
                    <a:pt x="7962" y="10409"/>
                    <a:pt x="7860" y="10364"/>
                  </a:cubicBezTo>
                  <a:cubicBezTo>
                    <a:pt x="7809" y="10340"/>
                    <a:pt x="7755" y="10327"/>
                    <a:pt x="7699" y="10327"/>
                  </a:cubicBezTo>
                  <a:cubicBezTo>
                    <a:pt x="7651" y="10327"/>
                    <a:pt x="7603" y="10337"/>
                    <a:pt x="7555" y="10358"/>
                  </a:cubicBezTo>
                  <a:lnTo>
                    <a:pt x="7555" y="10339"/>
                  </a:lnTo>
                  <a:cubicBezTo>
                    <a:pt x="7568" y="10282"/>
                    <a:pt x="7581" y="10218"/>
                    <a:pt x="7594" y="10154"/>
                  </a:cubicBezTo>
                  <a:cubicBezTo>
                    <a:pt x="7619" y="10027"/>
                    <a:pt x="7644" y="9900"/>
                    <a:pt x="7663" y="9773"/>
                  </a:cubicBezTo>
                  <a:cubicBezTo>
                    <a:pt x="7682" y="9646"/>
                    <a:pt x="7702" y="9525"/>
                    <a:pt x="7708" y="9398"/>
                  </a:cubicBezTo>
                  <a:cubicBezTo>
                    <a:pt x="7714" y="9335"/>
                    <a:pt x="7721" y="9271"/>
                    <a:pt x="7727" y="9208"/>
                  </a:cubicBezTo>
                  <a:cubicBezTo>
                    <a:pt x="7733" y="9176"/>
                    <a:pt x="7733" y="9138"/>
                    <a:pt x="7733" y="9106"/>
                  </a:cubicBezTo>
                  <a:cubicBezTo>
                    <a:pt x="7975" y="8858"/>
                    <a:pt x="8204" y="8604"/>
                    <a:pt x="8413" y="8331"/>
                  </a:cubicBezTo>
                  <a:cubicBezTo>
                    <a:pt x="8515" y="8197"/>
                    <a:pt x="8610" y="8064"/>
                    <a:pt x="8699" y="7918"/>
                  </a:cubicBezTo>
                  <a:cubicBezTo>
                    <a:pt x="8795" y="7784"/>
                    <a:pt x="8871" y="7638"/>
                    <a:pt x="8934" y="7485"/>
                  </a:cubicBezTo>
                  <a:cubicBezTo>
                    <a:pt x="8941" y="7479"/>
                    <a:pt x="8941" y="7473"/>
                    <a:pt x="8934" y="7466"/>
                  </a:cubicBezTo>
                  <a:cubicBezTo>
                    <a:pt x="8979" y="7403"/>
                    <a:pt x="9023" y="7333"/>
                    <a:pt x="9061" y="7269"/>
                  </a:cubicBezTo>
                  <a:cubicBezTo>
                    <a:pt x="9506" y="6551"/>
                    <a:pt x="9837" y="5776"/>
                    <a:pt x="10046" y="4956"/>
                  </a:cubicBezTo>
                  <a:cubicBezTo>
                    <a:pt x="10104" y="4715"/>
                    <a:pt x="10142" y="4473"/>
                    <a:pt x="10154" y="4225"/>
                  </a:cubicBezTo>
                  <a:lnTo>
                    <a:pt x="10154" y="4200"/>
                  </a:lnTo>
                  <a:cubicBezTo>
                    <a:pt x="10174" y="4168"/>
                    <a:pt x="10186" y="4136"/>
                    <a:pt x="10186" y="4098"/>
                  </a:cubicBezTo>
                  <a:cubicBezTo>
                    <a:pt x="10199" y="4054"/>
                    <a:pt x="10212" y="4009"/>
                    <a:pt x="10224" y="3965"/>
                  </a:cubicBezTo>
                  <a:cubicBezTo>
                    <a:pt x="10237" y="3920"/>
                    <a:pt x="10250" y="3882"/>
                    <a:pt x="10269" y="3838"/>
                  </a:cubicBezTo>
                  <a:cubicBezTo>
                    <a:pt x="10282" y="3793"/>
                    <a:pt x="10288" y="3774"/>
                    <a:pt x="10301" y="3742"/>
                  </a:cubicBezTo>
                  <a:cubicBezTo>
                    <a:pt x="10523" y="3450"/>
                    <a:pt x="10803" y="3209"/>
                    <a:pt x="11120" y="3018"/>
                  </a:cubicBezTo>
                  <a:cubicBezTo>
                    <a:pt x="11419" y="2846"/>
                    <a:pt x="11750" y="2738"/>
                    <a:pt x="12093" y="2707"/>
                  </a:cubicBezTo>
                  <a:cubicBezTo>
                    <a:pt x="12150" y="2700"/>
                    <a:pt x="12207" y="2694"/>
                    <a:pt x="12264" y="2688"/>
                  </a:cubicBezTo>
                  <a:cubicBezTo>
                    <a:pt x="12283" y="2688"/>
                    <a:pt x="12302" y="2688"/>
                    <a:pt x="12321" y="2681"/>
                  </a:cubicBezTo>
                  <a:cubicBezTo>
                    <a:pt x="12532" y="2736"/>
                    <a:pt x="12746" y="2762"/>
                    <a:pt x="12960" y="2762"/>
                  </a:cubicBezTo>
                  <a:cubicBezTo>
                    <a:pt x="13094" y="2762"/>
                    <a:pt x="13229" y="2752"/>
                    <a:pt x="13364" y="2732"/>
                  </a:cubicBezTo>
                  <a:cubicBezTo>
                    <a:pt x="13408" y="2726"/>
                    <a:pt x="13421" y="2662"/>
                    <a:pt x="13383" y="2637"/>
                  </a:cubicBezTo>
                  <a:cubicBezTo>
                    <a:pt x="13389" y="2630"/>
                    <a:pt x="13389" y="2618"/>
                    <a:pt x="13383" y="2611"/>
                  </a:cubicBezTo>
                  <a:cubicBezTo>
                    <a:pt x="13256" y="2484"/>
                    <a:pt x="13116" y="2383"/>
                    <a:pt x="12963" y="2294"/>
                  </a:cubicBezTo>
                  <a:cubicBezTo>
                    <a:pt x="12824" y="2198"/>
                    <a:pt x="12671" y="2116"/>
                    <a:pt x="12525" y="2033"/>
                  </a:cubicBezTo>
                  <a:cubicBezTo>
                    <a:pt x="12525" y="2027"/>
                    <a:pt x="12525" y="2020"/>
                    <a:pt x="12525" y="2014"/>
                  </a:cubicBezTo>
                  <a:cubicBezTo>
                    <a:pt x="12474" y="1912"/>
                    <a:pt x="12404" y="1823"/>
                    <a:pt x="12347" y="1722"/>
                  </a:cubicBezTo>
                  <a:cubicBezTo>
                    <a:pt x="12283" y="1626"/>
                    <a:pt x="12226" y="1531"/>
                    <a:pt x="12169" y="1436"/>
                  </a:cubicBezTo>
                  <a:cubicBezTo>
                    <a:pt x="12055" y="1251"/>
                    <a:pt x="11934" y="1073"/>
                    <a:pt x="11794" y="908"/>
                  </a:cubicBezTo>
                  <a:cubicBezTo>
                    <a:pt x="11673" y="762"/>
                    <a:pt x="11533" y="629"/>
                    <a:pt x="11381" y="521"/>
                  </a:cubicBezTo>
                  <a:cubicBezTo>
                    <a:pt x="11305" y="463"/>
                    <a:pt x="11222" y="419"/>
                    <a:pt x="11139" y="381"/>
                  </a:cubicBezTo>
                  <a:lnTo>
                    <a:pt x="11070" y="355"/>
                  </a:lnTo>
                  <a:cubicBezTo>
                    <a:pt x="10993" y="317"/>
                    <a:pt x="10917" y="279"/>
                    <a:pt x="10841" y="247"/>
                  </a:cubicBezTo>
                  <a:cubicBezTo>
                    <a:pt x="10676" y="184"/>
                    <a:pt x="10510" y="133"/>
                    <a:pt x="10332" y="101"/>
                  </a:cubicBezTo>
                  <a:cubicBezTo>
                    <a:pt x="10313" y="95"/>
                    <a:pt x="10288" y="95"/>
                    <a:pt x="10269" y="88"/>
                  </a:cubicBezTo>
                  <a:cubicBezTo>
                    <a:pt x="10269" y="76"/>
                    <a:pt x="10263" y="69"/>
                    <a:pt x="10250" y="63"/>
                  </a:cubicBezTo>
                  <a:cubicBezTo>
                    <a:pt x="10071" y="20"/>
                    <a:pt x="9887" y="0"/>
                    <a:pt x="9702"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54"/>
            <p:cNvGrpSpPr/>
            <p:nvPr/>
          </p:nvGrpSpPr>
          <p:grpSpPr>
            <a:xfrm>
              <a:off x="4904794" y="995301"/>
              <a:ext cx="2564874" cy="3819479"/>
              <a:chOff x="4904794" y="995301"/>
              <a:chExt cx="2564874" cy="3819479"/>
            </a:xfrm>
          </p:grpSpPr>
          <p:sp>
            <p:nvSpPr>
              <p:cNvPr id="1368" name="Google Shape;1368;p54"/>
              <p:cNvSpPr/>
              <p:nvPr/>
            </p:nvSpPr>
            <p:spPr>
              <a:xfrm>
                <a:off x="6384154" y="1413248"/>
                <a:ext cx="32900" cy="20084"/>
              </a:xfrm>
              <a:custGeom>
                <a:rect b="b" l="l" r="r" t="t"/>
                <a:pathLst>
                  <a:path extrusionOk="0" h="105" w="172">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4"/>
              <p:cNvSpPr/>
              <p:nvPr/>
            </p:nvSpPr>
            <p:spPr>
              <a:xfrm>
                <a:off x="6363495" y="1352421"/>
                <a:ext cx="29266" cy="16068"/>
              </a:xfrm>
              <a:custGeom>
                <a:rect b="b" l="l" r="r" t="t"/>
                <a:pathLst>
                  <a:path extrusionOk="0" h="84" w="153">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4"/>
              <p:cNvSpPr/>
              <p:nvPr/>
            </p:nvSpPr>
            <p:spPr>
              <a:xfrm>
                <a:off x="6884925" y="1561299"/>
                <a:ext cx="45907" cy="61592"/>
              </a:xfrm>
              <a:custGeom>
                <a:rect b="b" l="l" r="r" t="t"/>
                <a:pathLst>
                  <a:path extrusionOk="0" h="322" w="24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4"/>
              <p:cNvSpPr/>
              <p:nvPr/>
            </p:nvSpPr>
            <p:spPr>
              <a:xfrm>
                <a:off x="6864267" y="1561872"/>
                <a:ext cx="19511" cy="30031"/>
              </a:xfrm>
              <a:custGeom>
                <a:rect b="b" l="l" r="r" t="t"/>
                <a:pathLst>
                  <a:path extrusionOk="0" h="157" w="102">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4"/>
              <p:cNvSpPr/>
              <p:nvPr/>
            </p:nvSpPr>
            <p:spPr>
              <a:xfrm>
                <a:off x="6810708" y="1603763"/>
                <a:ext cx="12433" cy="39212"/>
              </a:xfrm>
              <a:custGeom>
                <a:rect b="b" l="l" r="r" t="t"/>
                <a:pathLst>
                  <a:path extrusionOk="0" h="205" w="65">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4"/>
              <p:cNvSpPr/>
              <p:nvPr/>
            </p:nvSpPr>
            <p:spPr>
              <a:xfrm>
                <a:off x="6999119" y="1230958"/>
                <a:ext cx="20850" cy="34239"/>
              </a:xfrm>
              <a:custGeom>
                <a:rect b="b" l="l" r="r" t="t"/>
                <a:pathLst>
                  <a:path extrusionOk="0" h="179" w="109">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4"/>
              <p:cNvSpPr/>
              <p:nvPr/>
            </p:nvSpPr>
            <p:spPr>
              <a:xfrm>
                <a:off x="7213161" y="1402345"/>
                <a:ext cx="204287" cy="73069"/>
              </a:xfrm>
              <a:custGeom>
                <a:rect b="b" l="l" r="r" t="t"/>
                <a:pathLst>
                  <a:path extrusionOk="0" h="382" w="1068">
                    <a:moveTo>
                      <a:pt x="426" y="0"/>
                    </a:moveTo>
                    <a:cubicBezTo>
                      <a:pt x="359" y="52"/>
                      <a:pt x="271" y="63"/>
                      <a:pt x="182" y="63"/>
                    </a:cubicBezTo>
                    <a:cubicBezTo>
                      <a:pt x="119" y="63"/>
                      <a:pt x="56" y="58"/>
                      <a:pt x="0" y="58"/>
                    </a:cubicBezTo>
                    <a:cubicBezTo>
                      <a:pt x="114" y="83"/>
                      <a:pt x="235" y="115"/>
                      <a:pt x="350" y="153"/>
                    </a:cubicBezTo>
                    <a:cubicBezTo>
                      <a:pt x="508" y="197"/>
                      <a:pt x="674" y="248"/>
                      <a:pt x="832" y="299"/>
                    </a:cubicBezTo>
                    <a:cubicBezTo>
                      <a:pt x="909" y="324"/>
                      <a:pt x="985" y="350"/>
                      <a:pt x="1068" y="382"/>
                    </a:cubicBezTo>
                    <a:cubicBezTo>
                      <a:pt x="998" y="331"/>
                      <a:pt x="928" y="286"/>
                      <a:pt x="858" y="242"/>
                    </a:cubicBezTo>
                    <a:cubicBezTo>
                      <a:pt x="712" y="153"/>
                      <a:pt x="578" y="77"/>
                      <a:pt x="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4"/>
              <p:cNvSpPr/>
              <p:nvPr/>
            </p:nvSpPr>
            <p:spPr>
              <a:xfrm>
                <a:off x="5089571" y="2846318"/>
                <a:ext cx="372040" cy="154554"/>
              </a:xfrm>
              <a:custGeom>
                <a:rect b="b" l="l" r="r" t="t"/>
                <a:pathLst>
                  <a:path extrusionOk="0" h="808" w="1945">
                    <a:moveTo>
                      <a:pt x="1945" y="1"/>
                    </a:moveTo>
                    <a:lnTo>
                      <a:pt x="1945" y="1"/>
                    </a:lnTo>
                    <a:cubicBezTo>
                      <a:pt x="1881" y="14"/>
                      <a:pt x="1818" y="20"/>
                      <a:pt x="1760" y="33"/>
                    </a:cubicBezTo>
                    <a:cubicBezTo>
                      <a:pt x="1671" y="45"/>
                      <a:pt x="1589" y="58"/>
                      <a:pt x="1500" y="71"/>
                    </a:cubicBezTo>
                    <a:cubicBezTo>
                      <a:pt x="1335" y="96"/>
                      <a:pt x="1169" y="128"/>
                      <a:pt x="998" y="153"/>
                    </a:cubicBezTo>
                    <a:cubicBezTo>
                      <a:pt x="833" y="185"/>
                      <a:pt x="667" y="223"/>
                      <a:pt x="502" y="255"/>
                    </a:cubicBezTo>
                    <a:lnTo>
                      <a:pt x="248" y="312"/>
                    </a:lnTo>
                    <a:cubicBezTo>
                      <a:pt x="172" y="331"/>
                      <a:pt x="89" y="344"/>
                      <a:pt x="13" y="357"/>
                    </a:cubicBezTo>
                    <a:cubicBezTo>
                      <a:pt x="7" y="363"/>
                      <a:pt x="7" y="369"/>
                      <a:pt x="7" y="376"/>
                    </a:cubicBezTo>
                    <a:lnTo>
                      <a:pt x="7" y="389"/>
                    </a:lnTo>
                    <a:cubicBezTo>
                      <a:pt x="7" y="395"/>
                      <a:pt x="7" y="401"/>
                      <a:pt x="7" y="408"/>
                    </a:cubicBezTo>
                    <a:cubicBezTo>
                      <a:pt x="0" y="414"/>
                      <a:pt x="0" y="420"/>
                      <a:pt x="7" y="427"/>
                    </a:cubicBezTo>
                    <a:lnTo>
                      <a:pt x="7" y="433"/>
                    </a:lnTo>
                    <a:lnTo>
                      <a:pt x="7" y="446"/>
                    </a:lnTo>
                    <a:lnTo>
                      <a:pt x="7" y="452"/>
                    </a:lnTo>
                    <a:lnTo>
                      <a:pt x="7" y="458"/>
                    </a:lnTo>
                    <a:cubicBezTo>
                      <a:pt x="13" y="465"/>
                      <a:pt x="13" y="471"/>
                      <a:pt x="19" y="471"/>
                    </a:cubicBezTo>
                    <a:lnTo>
                      <a:pt x="26" y="484"/>
                    </a:lnTo>
                    <a:lnTo>
                      <a:pt x="38" y="484"/>
                    </a:lnTo>
                    <a:lnTo>
                      <a:pt x="57" y="497"/>
                    </a:lnTo>
                    <a:lnTo>
                      <a:pt x="108" y="497"/>
                    </a:lnTo>
                    <a:cubicBezTo>
                      <a:pt x="115" y="493"/>
                      <a:pt x="123" y="492"/>
                      <a:pt x="130" y="492"/>
                    </a:cubicBezTo>
                    <a:cubicBezTo>
                      <a:pt x="138" y="492"/>
                      <a:pt x="146" y="493"/>
                      <a:pt x="153" y="497"/>
                    </a:cubicBezTo>
                    <a:cubicBezTo>
                      <a:pt x="165" y="503"/>
                      <a:pt x="172" y="509"/>
                      <a:pt x="178" y="522"/>
                    </a:cubicBezTo>
                    <a:cubicBezTo>
                      <a:pt x="223" y="503"/>
                      <a:pt x="273" y="490"/>
                      <a:pt x="318" y="471"/>
                    </a:cubicBezTo>
                    <a:cubicBezTo>
                      <a:pt x="420" y="439"/>
                      <a:pt x="521" y="401"/>
                      <a:pt x="623" y="369"/>
                    </a:cubicBezTo>
                    <a:cubicBezTo>
                      <a:pt x="718" y="331"/>
                      <a:pt x="820" y="293"/>
                      <a:pt x="922" y="261"/>
                    </a:cubicBezTo>
                    <a:lnTo>
                      <a:pt x="1074" y="211"/>
                    </a:lnTo>
                    <a:cubicBezTo>
                      <a:pt x="1119" y="192"/>
                      <a:pt x="1163" y="179"/>
                      <a:pt x="1214" y="172"/>
                    </a:cubicBezTo>
                    <a:cubicBezTo>
                      <a:pt x="1216" y="172"/>
                      <a:pt x="1218" y="172"/>
                      <a:pt x="1220" y="172"/>
                    </a:cubicBezTo>
                    <a:cubicBezTo>
                      <a:pt x="1248" y="172"/>
                      <a:pt x="1263" y="212"/>
                      <a:pt x="1239" y="230"/>
                    </a:cubicBezTo>
                    <a:lnTo>
                      <a:pt x="1233" y="230"/>
                    </a:lnTo>
                    <a:cubicBezTo>
                      <a:pt x="1246" y="242"/>
                      <a:pt x="1246" y="268"/>
                      <a:pt x="1227" y="280"/>
                    </a:cubicBezTo>
                    <a:cubicBezTo>
                      <a:pt x="1061" y="369"/>
                      <a:pt x="890" y="465"/>
                      <a:pt x="731" y="566"/>
                    </a:cubicBezTo>
                    <a:cubicBezTo>
                      <a:pt x="655" y="624"/>
                      <a:pt x="572" y="674"/>
                      <a:pt x="496" y="725"/>
                    </a:cubicBezTo>
                    <a:cubicBezTo>
                      <a:pt x="464" y="751"/>
                      <a:pt x="426" y="783"/>
                      <a:pt x="394" y="808"/>
                    </a:cubicBezTo>
                    <a:cubicBezTo>
                      <a:pt x="477" y="770"/>
                      <a:pt x="572" y="738"/>
                      <a:pt x="655" y="706"/>
                    </a:cubicBezTo>
                    <a:cubicBezTo>
                      <a:pt x="782" y="662"/>
                      <a:pt x="896" y="617"/>
                      <a:pt x="1017" y="573"/>
                    </a:cubicBezTo>
                    <a:cubicBezTo>
                      <a:pt x="1265" y="477"/>
                      <a:pt x="1513" y="389"/>
                      <a:pt x="1767" y="300"/>
                    </a:cubicBezTo>
                    <a:cubicBezTo>
                      <a:pt x="1774" y="290"/>
                      <a:pt x="1783" y="286"/>
                      <a:pt x="1793" y="286"/>
                    </a:cubicBezTo>
                    <a:cubicBezTo>
                      <a:pt x="1810" y="286"/>
                      <a:pt x="1829" y="299"/>
                      <a:pt x="1837" y="319"/>
                    </a:cubicBezTo>
                    <a:lnTo>
                      <a:pt x="1894" y="179"/>
                    </a:lnTo>
                    <a:cubicBezTo>
                      <a:pt x="1907" y="115"/>
                      <a:pt x="1926" y="58"/>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4"/>
              <p:cNvSpPr/>
              <p:nvPr/>
            </p:nvSpPr>
            <p:spPr>
              <a:xfrm>
                <a:off x="5044620" y="3517328"/>
                <a:ext cx="544574" cy="1197604"/>
              </a:xfrm>
              <a:custGeom>
                <a:rect b="b" l="l" r="r" t="t"/>
                <a:pathLst>
                  <a:path extrusionOk="0" h="6261" w="2847">
                    <a:moveTo>
                      <a:pt x="2847" y="1"/>
                    </a:moveTo>
                    <a:lnTo>
                      <a:pt x="2764" y="121"/>
                    </a:lnTo>
                    <a:cubicBezTo>
                      <a:pt x="2758" y="128"/>
                      <a:pt x="2750" y="131"/>
                      <a:pt x="2742" y="131"/>
                    </a:cubicBezTo>
                    <a:cubicBezTo>
                      <a:pt x="2734" y="131"/>
                      <a:pt x="2726" y="128"/>
                      <a:pt x="2720" y="121"/>
                    </a:cubicBezTo>
                    <a:cubicBezTo>
                      <a:pt x="2669" y="210"/>
                      <a:pt x="2618" y="306"/>
                      <a:pt x="2567" y="395"/>
                    </a:cubicBezTo>
                    <a:cubicBezTo>
                      <a:pt x="2563" y="403"/>
                      <a:pt x="2555" y="408"/>
                      <a:pt x="2546" y="408"/>
                    </a:cubicBezTo>
                    <a:cubicBezTo>
                      <a:pt x="2540" y="408"/>
                      <a:pt x="2534" y="406"/>
                      <a:pt x="2529" y="401"/>
                    </a:cubicBezTo>
                    <a:cubicBezTo>
                      <a:pt x="2256" y="1081"/>
                      <a:pt x="1964" y="1755"/>
                      <a:pt x="1671" y="2422"/>
                    </a:cubicBezTo>
                    <a:cubicBezTo>
                      <a:pt x="1538" y="2733"/>
                      <a:pt x="1404" y="3051"/>
                      <a:pt x="1265" y="3369"/>
                    </a:cubicBezTo>
                    <a:cubicBezTo>
                      <a:pt x="852" y="4335"/>
                      <a:pt x="451" y="5301"/>
                      <a:pt x="0" y="6254"/>
                    </a:cubicBezTo>
                    <a:lnTo>
                      <a:pt x="6" y="6260"/>
                    </a:lnTo>
                    <a:cubicBezTo>
                      <a:pt x="197" y="5790"/>
                      <a:pt x="566" y="5396"/>
                      <a:pt x="883" y="5008"/>
                    </a:cubicBezTo>
                    <a:cubicBezTo>
                      <a:pt x="1042" y="4818"/>
                      <a:pt x="1182" y="4614"/>
                      <a:pt x="1309" y="4405"/>
                    </a:cubicBezTo>
                    <a:cubicBezTo>
                      <a:pt x="1443" y="4163"/>
                      <a:pt x="1551" y="3903"/>
                      <a:pt x="1621" y="3636"/>
                    </a:cubicBezTo>
                    <a:cubicBezTo>
                      <a:pt x="1697" y="3356"/>
                      <a:pt x="1754" y="3076"/>
                      <a:pt x="1818" y="2797"/>
                    </a:cubicBezTo>
                    <a:cubicBezTo>
                      <a:pt x="1849" y="2663"/>
                      <a:pt x="1881" y="2543"/>
                      <a:pt x="1919" y="2409"/>
                    </a:cubicBezTo>
                    <a:cubicBezTo>
                      <a:pt x="1957" y="2269"/>
                      <a:pt x="1995" y="2136"/>
                      <a:pt x="2040" y="1996"/>
                    </a:cubicBezTo>
                    <a:cubicBezTo>
                      <a:pt x="2205" y="1456"/>
                      <a:pt x="2409" y="929"/>
                      <a:pt x="2644" y="414"/>
                    </a:cubicBezTo>
                    <a:cubicBezTo>
                      <a:pt x="2707" y="274"/>
                      <a:pt x="2777" y="134"/>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4"/>
              <p:cNvSpPr/>
              <p:nvPr/>
            </p:nvSpPr>
            <p:spPr>
              <a:xfrm>
                <a:off x="5347225" y="3353210"/>
                <a:ext cx="359989" cy="950853"/>
              </a:xfrm>
              <a:custGeom>
                <a:rect b="b" l="l" r="r" t="t"/>
                <a:pathLst>
                  <a:path extrusionOk="0" h="4971" w="1882">
                    <a:moveTo>
                      <a:pt x="1881" y="1"/>
                    </a:moveTo>
                    <a:lnTo>
                      <a:pt x="1875" y="14"/>
                    </a:lnTo>
                    <a:cubicBezTo>
                      <a:pt x="1824" y="96"/>
                      <a:pt x="1773" y="179"/>
                      <a:pt x="1723" y="261"/>
                    </a:cubicBezTo>
                    <a:cubicBezTo>
                      <a:pt x="1640" y="401"/>
                      <a:pt x="1564" y="541"/>
                      <a:pt x="1487" y="681"/>
                    </a:cubicBezTo>
                    <a:cubicBezTo>
                      <a:pt x="1341" y="960"/>
                      <a:pt x="1201" y="1240"/>
                      <a:pt x="1074" y="1526"/>
                    </a:cubicBezTo>
                    <a:cubicBezTo>
                      <a:pt x="954" y="1812"/>
                      <a:pt x="839" y="2104"/>
                      <a:pt x="731" y="2397"/>
                    </a:cubicBezTo>
                    <a:cubicBezTo>
                      <a:pt x="649" y="2632"/>
                      <a:pt x="572" y="2880"/>
                      <a:pt x="502" y="3115"/>
                    </a:cubicBezTo>
                    <a:cubicBezTo>
                      <a:pt x="426" y="3382"/>
                      <a:pt x="363" y="3649"/>
                      <a:pt x="299" y="3928"/>
                    </a:cubicBezTo>
                    <a:cubicBezTo>
                      <a:pt x="236" y="4201"/>
                      <a:pt x="172" y="4481"/>
                      <a:pt x="77" y="4754"/>
                    </a:cubicBezTo>
                    <a:cubicBezTo>
                      <a:pt x="58" y="4830"/>
                      <a:pt x="32" y="4900"/>
                      <a:pt x="0" y="4970"/>
                    </a:cubicBezTo>
                    <a:cubicBezTo>
                      <a:pt x="172" y="4818"/>
                      <a:pt x="312" y="4627"/>
                      <a:pt x="413" y="4417"/>
                    </a:cubicBezTo>
                    <a:cubicBezTo>
                      <a:pt x="534" y="4163"/>
                      <a:pt x="630" y="3903"/>
                      <a:pt x="699" y="3629"/>
                    </a:cubicBezTo>
                    <a:cubicBezTo>
                      <a:pt x="795" y="3286"/>
                      <a:pt x="884" y="2943"/>
                      <a:pt x="979" y="2600"/>
                    </a:cubicBezTo>
                    <a:cubicBezTo>
                      <a:pt x="1201" y="1774"/>
                      <a:pt x="1443" y="954"/>
                      <a:pt x="1799" y="179"/>
                    </a:cubicBezTo>
                    <a:cubicBezTo>
                      <a:pt x="1824" y="115"/>
                      <a:pt x="1856" y="58"/>
                      <a:pt x="18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4"/>
              <p:cNvSpPr/>
              <p:nvPr/>
            </p:nvSpPr>
            <p:spPr>
              <a:xfrm>
                <a:off x="6041189" y="2937558"/>
                <a:ext cx="216720" cy="138678"/>
              </a:xfrm>
              <a:custGeom>
                <a:rect b="b" l="l" r="r" t="t"/>
                <a:pathLst>
                  <a:path extrusionOk="0" h="725" w="1133">
                    <a:moveTo>
                      <a:pt x="478" y="0"/>
                    </a:moveTo>
                    <a:cubicBezTo>
                      <a:pt x="319" y="96"/>
                      <a:pt x="160" y="185"/>
                      <a:pt x="1" y="261"/>
                    </a:cubicBezTo>
                    <a:cubicBezTo>
                      <a:pt x="319" y="394"/>
                      <a:pt x="636" y="547"/>
                      <a:pt x="935" y="725"/>
                    </a:cubicBezTo>
                    <a:cubicBezTo>
                      <a:pt x="941" y="706"/>
                      <a:pt x="948" y="687"/>
                      <a:pt x="954" y="674"/>
                    </a:cubicBezTo>
                    <a:cubicBezTo>
                      <a:pt x="999" y="585"/>
                      <a:pt x="1056" y="503"/>
                      <a:pt x="1126" y="439"/>
                    </a:cubicBezTo>
                    <a:lnTo>
                      <a:pt x="1132" y="439"/>
                    </a:lnTo>
                    <a:cubicBezTo>
                      <a:pt x="916" y="312"/>
                      <a:pt x="694" y="178"/>
                      <a:pt x="484" y="32"/>
                    </a:cubicBezTo>
                    <a:cubicBezTo>
                      <a:pt x="471" y="26"/>
                      <a:pt x="471" y="13"/>
                      <a:pt x="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4"/>
              <p:cNvSpPr/>
              <p:nvPr/>
            </p:nvSpPr>
            <p:spPr>
              <a:xfrm>
                <a:off x="6751220" y="3405620"/>
                <a:ext cx="177508" cy="90093"/>
              </a:xfrm>
              <a:custGeom>
                <a:rect b="b" l="l" r="r" t="t"/>
                <a:pathLst>
                  <a:path extrusionOk="0" h="471" w="928">
                    <a:moveTo>
                      <a:pt x="0" y="0"/>
                    </a:moveTo>
                    <a:lnTo>
                      <a:pt x="0" y="0"/>
                    </a:lnTo>
                    <a:cubicBezTo>
                      <a:pt x="7" y="19"/>
                      <a:pt x="13" y="32"/>
                      <a:pt x="26" y="51"/>
                    </a:cubicBezTo>
                    <a:cubicBezTo>
                      <a:pt x="159" y="134"/>
                      <a:pt x="305" y="216"/>
                      <a:pt x="451" y="286"/>
                    </a:cubicBezTo>
                    <a:cubicBezTo>
                      <a:pt x="604" y="356"/>
                      <a:pt x="763" y="420"/>
                      <a:pt x="928" y="470"/>
                    </a:cubicBezTo>
                    <a:lnTo>
                      <a:pt x="909" y="445"/>
                    </a:lnTo>
                    <a:cubicBezTo>
                      <a:pt x="617" y="273"/>
                      <a:pt x="312" y="12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4"/>
              <p:cNvSpPr/>
              <p:nvPr/>
            </p:nvSpPr>
            <p:spPr>
              <a:xfrm>
                <a:off x="6274742" y="3063420"/>
                <a:ext cx="567719" cy="363049"/>
              </a:xfrm>
              <a:custGeom>
                <a:rect b="b" l="l" r="r" t="t"/>
                <a:pathLst>
                  <a:path extrusionOk="0" h="1898" w="2968">
                    <a:moveTo>
                      <a:pt x="188" y="0"/>
                    </a:moveTo>
                    <a:cubicBezTo>
                      <a:pt x="180" y="0"/>
                      <a:pt x="172" y="3"/>
                      <a:pt x="165" y="10"/>
                    </a:cubicBezTo>
                    <a:cubicBezTo>
                      <a:pt x="146" y="22"/>
                      <a:pt x="121" y="35"/>
                      <a:pt x="108" y="54"/>
                    </a:cubicBezTo>
                    <a:cubicBezTo>
                      <a:pt x="89" y="80"/>
                      <a:pt x="70" y="99"/>
                      <a:pt x="51" y="118"/>
                    </a:cubicBezTo>
                    <a:cubicBezTo>
                      <a:pt x="19" y="156"/>
                      <a:pt x="0" y="194"/>
                      <a:pt x="0" y="245"/>
                    </a:cubicBezTo>
                    <a:lnTo>
                      <a:pt x="0" y="251"/>
                    </a:lnTo>
                    <a:lnTo>
                      <a:pt x="6" y="251"/>
                    </a:lnTo>
                    <a:cubicBezTo>
                      <a:pt x="13" y="251"/>
                      <a:pt x="19" y="258"/>
                      <a:pt x="26" y="264"/>
                    </a:cubicBezTo>
                    <a:lnTo>
                      <a:pt x="45" y="264"/>
                    </a:lnTo>
                    <a:cubicBezTo>
                      <a:pt x="153" y="308"/>
                      <a:pt x="254" y="359"/>
                      <a:pt x="356" y="423"/>
                    </a:cubicBezTo>
                    <a:cubicBezTo>
                      <a:pt x="451" y="474"/>
                      <a:pt x="540" y="524"/>
                      <a:pt x="636" y="582"/>
                    </a:cubicBezTo>
                    <a:cubicBezTo>
                      <a:pt x="820" y="690"/>
                      <a:pt x="1004" y="804"/>
                      <a:pt x="1188" y="918"/>
                    </a:cubicBezTo>
                    <a:cubicBezTo>
                      <a:pt x="1563" y="1154"/>
                      <a:pt x="1926" y="1401"/>
                      <a:pt x="2275" y="1675"/>
                    </a:cubicBezTo>
                    <a:cubicBezTo>
                      <a:pt x="2281" y="1681"/>
                      <a:pt x="2281" y="1687"/>
                      <a:pt x="2288" y="1694"/>
                    </a:cubicBezTo>
                    <a:cubicBezTo>
                      <a:pt x="2307" y="1706"/>
                      <a:pt x="2326" y="1719"/>
                      <a:pt x="2345" y="1726"/>
                    </a:cubicBezTo>
                    <a:cubicBezTo>
                      <a:pt x="2329" y="1693"/>
                      <a:pt x="2360" y="1660"/>
                      <a:pt x="2393" y="1660"/>
                    </a:cubicBezTo>
                    <a:cubicBezTo>
                      <a:pt x="2398" y="1660"/>
                      <a:pt x="2403" y="1660"/>
                      <a:pt x="2409" y="1662"/>
                    </a:cubicBezTo>
                    <a:cubicBezTo>
                      <a:pt x="2599" y="1738"/>
                      <a:pt x="2784" y="1808"/>
                      <a:pt x="2968" y="1897"/>
                    </a:cubicBezTo>
                    <a:lnTo>
                      <a:pt x="2828" y="1789"/>
                    </a:lnTo>
                    <a:cubicBezTo>
                      <a:pt x="2764" y="1751"/>
                      <a:pt x="2701" y="1700"/>
                      <a:pt x="2650" y="1643"/>
                    </a:cubicBezTo>
                    <a:cubicBezTo>
                      <a:pt x="2644" y="1624"/>
                      <a:pt x="2644" y="1605"/>
                      <a:pt x="2663" y="1598"/>
                    </a:cubicBezTo>
                    <a:cubicBezTo>
                      <a:pt x="2567" y="1529"/>
                      <a:pt x="2472" y="1459"/>
                      <a:pt x="2377" y="1389"/>
                    </a:cubicBezTo>
                    <a:cubicBezTo>
                      <a:pt x="2212" y="1274"/>
                      <a:pt x="2053" y="1160"/>
                      <a:pt x="1887" y="1039"/>
                    </a:cubicBezTo>
                    <a:cubicBezTo>
                      <a:pt x="1716" y="925"/>
                      <a:pt x="1544" y="804"/>
                      <a:pt x="1379" y="690"/>
                    </a:cubicBezTo>
                    <a:cubicBezTo>
                      <a:pt x="1208" y="588"/>
                      <a:pt x="1042" y="474"/>
                      <a:pt x="883" y="353"/>
                    </a:cubicBezTo>
                    <a:cubicBezTo>
                      <a:pt x="868" y="359"/>
                      <a:pt x="850" y="362"/>
                      <a:pt x="833" y="362"/>
                    </a:cubicBezTo>
                    <a:cubicBezTo>
                      <a:pt x="815" y="362"/>
                      <a:pt x="798" y="359"/>
                      <a:pt x="782" y="353"/>
                    </a:cubicBezTo>
                    <a:cubicBezTo>
                      <a:pt x="718" y="321"/>
                      <a:pt x="661" y="289"/>
                      <a:pt x="597" y="251"/>
                    </a:cubicBezTo>
                    <a:lnTo>
                      <a:pt x="407" y="143"/>
                    </a:lnTo>
                    <a:lnTo>
                      <a:pt x="362" y="118"/>
                    </a:lnTo>
                    <a:cubicBezTo>
                      <a:pt x="358" y="120"/>
                      <a:pt x="354" y="121"/>
                      <a:pt x="350" y="121"/>
                    </a:cubicBezTo>
                    <a:cubicBezTo>
                      <a:pt x="342" y="121"/>
                      <a:pt x="335" y="118"/>
                      <a:pt x="331" y="118"/>
                    </a:cubicBezTo>
                    <a:cubicBezTo>
                      <a:pt x="318" y="111"/>
                      <a:pt x="305" y="105"/>
                      <a:pt x="299" y="99"/>
                    </a:cubicBezTo>
                    <a:cubicBezTo>
                      <a:pt x="280" y="80"/>
                      <a:pt x="261" y="61"/>
                      <a:pt x="248" y="42"/>
                    </a:cubicBezTo>
                    <a:lnTo>
                      <a:pt x="229" y="22"/>
                    </a:lnTo>
                    <a:lnTo>
                      <a:pt x="223" y="16"/>
                    </a:lnTo>
                    <a:lnTo>
                      <a:pt x="216" y="10"/>
                    </a:lnTo>
                    <a:cubicBezTo>
                      <a:pt x="207" y="3"/>
                      <a:pt x="197" y="0"/>
                      <a:pt x="1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4"/>
              <p:cNvSpPr/>
              <p:nvPr/>
            </p:nvSpPr>
            <p:spPr>
              <a:xfrm>
                <a:off x="6350106" y="2988630"/>
                <a:ext cx="81485" cy="30605"/>
              </a:xfrm>
              <a:custGeom>
                <a:rect b="b" l="l" r="r" t="t"/>
                <a:pathLst>
                  <a:path extrusionOk="0" h="160" w="426">
                    <a:moveTo>
                      <a:pt x="140" y="0"/>
                    </a:moveTo>
                    <a:cubicBezTo>
                      <a:pt x="89" y="0"/>
                      <a:pt x="45" y="7"/>
                      <a:pt x="0" y="26"/>
                    </a:cubicBezTo>
                    <a:cubicBezTo>
                      <a:pt x="64" y="39"/>
                      <a:pt x="134" y="51"/>
                      <a:pt x="197" y="70"/>
                    </a:cubicBezTo>
                    <a:cubicBezTo>
                      <a:pt x="267" y="89"/>
                      <a:pt x="331" y="108"/>
                      <a:pt x="394" y="140"/>
                    </a:cubicBezTo>
                    <a:lnTo>
                      <a:pt x="426" y="159"/>
                    </a:lnTo>
                    <a:cubicBezTo>
                      <a:pt x="394" y="102"/>
                      <a:pt x="343" y="58"/>
                      <a:pt x="286" y="32"/>
                    </a:cubicBezTo>
                    <a:cubicBezTo>
                      <a:pt x="242" y="7"/>
                      <a:pt x="191"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4"/>
              <p:cNvSpPr/>
              <p:nvPr/>
            </p:nvSpPr>
            <p:spPr>
              <a:xfrm>
                <a:off x="6237059" y="2753929"/>
                <a:ext cx="212895" cy="380647"/>
              </a:xfrm>
              <a:custGeom>
                <a:rect b="b" l="l" r="r" t="t"/>
                <a:pathLst>
                  <a:path extrusionOk="0" h="1990" w="1113">
                    <a:moveTo>
                      <a:pt x="718" y="1"/>
                    </a:moveTo>
                    <a:cubicBezTo>
                      <a:pt x="655" y="58"/>
                      <a:pt x="597" y="115"/>
                      <a:pt x="534" y="172"/>
                    </a:cubicBezTo>
                    <a:cubicBezTo>
                      <a:pt x="502" y="547"/>
                      <a:pt x="426" y="922"/>
                      <a:pt x="362" y="1291"/>
                    </a:cubicBezTo>
                    <a:cubicBezTo>
                      <a:pt x="375" y="1304"/>
                      <a:pt x="375" y="1316"/>
                      <a:pt x="362" y="1329"/>
                    </a:cubicBezTo>
                    <a:lnTo>
                      <a:pt x="350" y="1342"/>
                    </a:lnTo>
                    <a:cubicBezTo>
                      <a:pt x="350" y="1361"/>
                      <a:pt x="331" y="1374"/>
                      <a:pt x="311" y="1380"/>
                    </a:cubicBezTo>
                    <a:cubicBezTo>
                      <a:pt x="273" y="1405"/>
                      <a:pt x="229" y="1437"/>
                      <a:pt x="197" y="1469"/>
                    </a:cubicBezTo>
                    <a:cubicBezTo>
                      <a:pt x="140" y="1513"/>
                      <a:pt x="95" y="1571"/>
                      <a:pt x="57" y="1634"/>
                    </a:cubicBezTo>
                    <a:cubicBezTo>
                      <a:pt x="19" y="1691"/>
                      <a:pt x="0" y="1761"/>
                      <a:pt x="13" y="1831"/>
                    </a:cubicBezTo>
                    <a:cubicBezTo>
                      <a:pt x="19" y="1863"/>
                      <a:pt x="32" y="1888"/>
                      <a:pt x="57" y="1907"/>
                    </a:cubicBezTo>
                    <a:cubicBezTo>
                      <a:pt x="76" y="1926"/>
                      <a:pt x="102" y="1945"/>
                      <a:pt x="127" y="1958"/>
                    </a:cubicBezTo>
                    <a:cubicBezTo>
                      <a:pt x="134" y="1965"/>
                      <a:pt x="140" y="1971"/>
                      <a:pt x="146" y="1977"/>
                    </a:cubicBezTo>
                    <a:cubicBezTo>
                      <a:pt x="153" y="1984"/>
                      <a:pt x="165" y="1990"/>
                      <a:pt x="172" y="1990"/>
                    </a:cubicBezTo>
                    <a:cubicBezTo>
                      <a:pt x="172" y="1990"/>
                      <a:pt x="165" y="1984"/>
                      <a:pt x="165" y="1977"/>
                    </a:cubicBezTo>
                    <a:cubicBezTo>
                      <a:pt x="140" y="1952"/>
                      <a:pt x="121" y="1914"/>
                      <a:pt x="121" y="1876"/>
                    </a:cubicBezTo>
                    <a:cubicBezTo>
                      <a:pt x="114" y="1812"/>
                      <a:pt x="134" y="1748"/>
                      <a:pt x="178" y="1698"/>
                    </a:cubicBezTo>
                    <a:cubicBezTo>
                      <a:pt x="197" y="1672"/>
                      <a:pt x="216" y="1647"/>
                      <a:pt x="242" y="1621"/>
                    </a:cubicBezTo>
                    <a:cubicBezTo>
                      <a:pt x="267" y="1596"/>
                      <a:pt x="292" y="1571"/>
                      <a:pt x="324" y="1551"/>
                    </a:cubicBezTo>
                    <a:cubicBezTo>
                      <a:pt x="343" y="1540"/>
                      <a:pt x="364" y="1534"/>
                      <a:pt x="386" y="1534"/>
                    </a:cubicBezTo>
                    <a:cubicBezTo>
                      <a:pt x="423" y="1534"/>
                      <a:pt x="461" y="1551"/>
                      <a:pt x="489" y="1583"/>
                    </a:cubicBezTo>
                    <a:cubicBezTo>
                      <a:pt x="496" y="1590"/>
                      <a:pt x="508" y="1602"/>
                      <a:pt x="515" y="1609"/>
                    </a:cubicBezTo>
                    <a:cubicBezTo>
                      <a:pt x="572" y="1628"/>
                      <a:pt x="623" y="1653"/>
                      <a:pt x="674" y="1685"/>
                    </a:cubicBezTo>
                    <a:lnTo>
                      <a:pt x="852" y="1787"/>
                    </a:lnTo>
                    <a:cubicBezTo>
                      <a:pt x="902" y="1818"/>
                      <a:pt x="953" y="1850"/>
                      <a:pt x="1004" y="1876"/>
                    </a:cubicBezTo>
                    <a:cubicBezTo>
                      <a:pt x="1015" y="1883"/>
                      <a:pt x="1023" y="1888"/>
                      <a:pt x="1032" y="1888"/>
                    </a:cubicBezTo>
                    <a:cubicBezTo>
                      <a:pt x="1039" y="1888"/>
                      <a:pt x="1046" y="1884"/>
                      <a:pt x="1055" y="1876"/>
                    </a:cubicBezTo>
                    <a:cubicBezTo>
                      <a:pt x="1068" y="1863"/>
                      <a:pt x="1074" y="1844"/>
                      <a:pt x="1080" y="1825"/>
                    </a:cubicBezTo>
                    <a:cubicBezTo>
                      <a:pt x="1112" y="1748"/>
                      <a:pt x="1106" y="1660"/>
                      <a:pt x="1068" y="1583"/>
                    </a:cubicBezTo>
                    <a:cubicBezTo>
                      <a:pt x="1023" y="1501"/>
                      <a:pt x="947" y="1443"/>
                      <a:pt x="852" y="1418"/>
                    </a:cubicBezTo>
                    <a:cubicBezTo>
                      <a:pt x="801" y="1399"/>
                      <a:pt x="744" y="1386"/>
                      <a:pt x="693" y="1367"/>
                    </a:cubicBezTo>
                    <a:cubicBezTo>
                      <a:pt x="648" y="1354"/>
                      <a:pt x="604" y="1335"/>
                      <a:pt x="559" y="1316"/>
                    </a:cubicBezTo>
                    <a:cubicBezTo>
                      <a:pt x="552" y="1324"/>
                      <a:pt x="543" y="1327"/>
                      <a:pt x="535" y="1327"/>
                    </a:cubicBezTo>
                    <a:cubicBezTo>
                      <a:pt x="520" y="1327"/>
                      <a:pt x="506" y="1317"/>
                      <a:pt x="502" y="1297"/>
                    </a:cubicBezTo>
                    <a:cubicBezTo>
                      <a:pt x="502" y="1240"/>
                      <a:pt x="515" y="1183"/>
                      <a:pt x="534" y="1126"/>
                    </a:cubicBezTo>
                    <a:cubicBezTo>
                      <a:pt x="547" y="1069"/>
                      <a:pt x="566" y="1005"/>
                      <a:pt x="578" y="941"/>
                    </a:cubicBezTo>
                    <a:cubicBezTo>
                      <a:pt x="604" y="821"/>
                      <a:pt x="623" y="700"/>
                      <a:pt x="642" y="586"/>
                    </a:cubicBezTo>
                    <a:cubicBezTo>
                      <a:pt x="661" y="465"/>
                      <a:pt x="674" y="344"/>
                      <a:pt x="686" y="217"/>
                    </a:cubicBezTo>
                    <a:cubicBezTo>
                      <a:pt x="699" y="160"/>
                      <a:pt x="699" y="96"/>
                      <a:pt x="718" y="39"/>
                    </a:cubicBezTo>
                    <a:lnTo>
                      <a:pt x="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4"/>
              <p:cNvSpPr/>
              <p:nvPr/>
            </p:nvSpPr>
            <p:spPr>
              <a:xfrm>
                <a:off x="4926600" y="1018255"/>
                <a:ext cx="2360778" cy="3777971"/>
              </a:xfrm>
              <a:custGeom>
                <a:rect b="b" l="l" r="r" t="t"/>
                <a:pathLst>
                  <a:path extrusionOk="0" h="19751" w="12342">
                    <a:moveTo>
                      <a:pt x="9139" y="0"/>
                    </a:moveTo>
                    <a:lnTo>
                      <a:pt x="9139" y="0"/>
                    </a:lnTo>
                    <a:cubicBezTo>
                      <a:pt x="8948" y="38"/>
                      <a:pt x="8758" y="96"/>
                      <a:pt x="8580" y="165"/>
                    </a:cubicBezTo>
                    <a:cubicBezTo>
                      <a:pt x="8510" y="197"/>
                      <a:pt x="8440" y="229"/>
                      <a:pt x="8370" y="261"/>
                    </a:cubicBezTo>
                    <a:cubicBezTo>
                      <a:pt x="8122" y="432"/>
                      <a:pt x="7893" y="636"/>
                      <a:pt x="7690" y="871"/>
                    </a:cubicBezTo>
                    <a:cubicBezTo>
                      <a:pt x="7576" y="1011"/>
                      <a:pt x="7468" y="1157"/>
                      <a:pt x="7372" y="1316"/>
                    </a:cubicBezTo>
                    <a:cubicBezTo>
                      <a:pt x="7296" y="1462"/>
                      <a:pt x="7226" y="1627"/>
                      <a:pt x="7137" y="1773"/>
                    </a:cubicBezTo>
                    <a:cubicBezTo>
                      <a:pt x="7134" y="1777"/>
                      <a:pt x="7129" y="1778"/>
                      <a:pt x="7124" y="1778"/>
                    </a:cubicBezTo>
                    <a:cubicBezTo>
                      <a:pt x="7112" y="1778"/>
                      <a:pt x="7099" y="1768"/>
                      <a:pt x="7099" y="1754"/>
                    </a:cubicBezTo>
                    <a:cubicBezTo>
                      <a:pt x="7118" y="1640"/>
                      <a:pt x="7162" y="1532"/>
                      <a:pt x="7220" y="1430"/>
                    </a:cubicBezTo>
                    <a:lnTo>
                      <a:pt x="7220" y="1430"/>
                    </a:lnTo>
                    <a:cubicBezTo>
                      <a:pt x="7086" y="1602"/>
                      <a:pt x="6965" y="1780"/>
                      <a:pt x="6845" y="1964"/>
                    </a:cubicBezTo>
                    <a:cubicBezTo>
                      <a:pt x="6749" y="2110"/>
                      <a:pt x="6654" y="2263"/>
                      <a:pt x="6565" y="2415"/>
                    </a:cubicBezTo>
                    <a:cubicBezTo>
                      <a:pt x="6521" y="2485"/>
                      <a:pt x="6476" y="2568"/>
                      <a:pt x="6432" y="2644"/>
                    </a:cubicBezTo>
                    <a:cubicBezTo>
                      <a:pt x="6400" y="2714"/>
                      <a:pt x="6362" y="2777"/>
                      <a:pt x="6317" y="2834"/>
                    </a:cubicBezTo>
                    <a:lnTo>
                      <a:pt x="6203" y="3031"/>
                    </a:lnTo>
                    <a:lnTo>
                      <a:pt x="6057" y="3286"/>
                    </a:lnTo>
                    <a:cubicBezTo>
                      <a:pt x="6241" y="3127"/>
                      <a:pt x="6451" y="3000"/>
                      <a:pt x="6680" y="2904"/>
                    </a:cubicBezTo>
                    <a:cubicBezTo>
                      <a:pt x="6685" y="2903"/>
                      <a:pt x="6690" y="2902"/>
                      <a:pt x="6695" y="2902"/>
                    </a:cubicBezTo>
                    <a:cubicBezTo>
                      <a:pt x="6743" y="2902"/>
                      <a:pt x="6769" y="2977"/>
                      <a:pt x="6718" y="3000"/>
                    </a:cubicBezTo>
                    <a:cubicBezTo>
                      <a:pt x="6247" y="3228"/>
                      <a:pt x="5879" y="3597"/>
                      <a:pt x="5580" y="4010"/>
                    </a:cubicBezTo>
                    <a:cubicBezTo>
                      <a:pt x="5301" y="4417"/>
                      <a:pt x="5046" y="4836"/>
                      <a:pt x="4818" y="5275"/>
                    </a:cubicBezTo>
                    <a:cubicBezTo>
                      <a:pt x="4557" y="5758"/>
                      <a:pt x="4303" y="6247"/>
                      <a:pt x="4055" y="6749"/>
                    </a:cubicBezTo>
                    <a:cubicBezTo>
                      <a:pt x="3807" y="7245"/>
                      <a:pt x="3578" y="7753"/>
                      <a:pt x="3369" y="8268"/>
                    </a:cubicBezTo>
                    <a:cubicBezTo>
                      <a:pt x="3331" y="8363"/>
                      <a:pt x="3292" y="8452"/>
                      <a:pt x="3261" y="8541"/>
                    </a:cubicBezTo>
                    <a:cubicBezTo>
                      <a:pt x="3311" y="8433"/>
                      <a:pt x="3369" y="8319"/>
                      <a:pt x="3432" y="8211"/>
                    </a:cubicBezTo>
                    <a:cubicBezTo>
                      <a:pt x="3521" y="8045"/>
                      <a:pt x="3617" y="7880"/>
                      <a:pt x="3718" y="7715"/>
                    </a:cubicBezTo>
                    <a:cubicBezTo>
                      <a:pt x="3807" y="7550"/>
                      <a:pt x="3915" y="7391"/>
                      <a:pt x="4036" y="7238"/>
                    </a:cubicBezTo>
                    <a:cubicBezTo>
                      <a:pt x="4045" y="7229"/>
                      <a:pt x="4056" y="7226"/>
                      <a:pt x="4067" y="7226"/>
                    </a:cubicBezTo>
                    <a:cubicBezTo>
                      <a:pt x="4094" y="7226"/>
                      <a:pt x="4120" y="7251"/>
                      <a:pt x="4106" y="7283"/>
                    </a:cubicBezTo>
                    <a:cubicBezTo>
                      <a:pt x="4017" y="7474"/>
                      <a:pt x="3896" y="7658"/>
                      <a:pt x="3788" y="7842"/>
                    </a:cubicBezTo>
                    <a:cubicBezTo>
                      <a:pt x="3686" y="8026"/>
                      <a:pt x="3585" y="8211"/>
                      <a:pt x="3483" y="8395"/>
                    </a:cubicBezTo>
                    <a:cubicBezTo>
                      <a:pt x="3286" y="8770"/>
                      <a:pt x="3108" y="9151"/>
                      <a:pt x="2949" y="9545"/>
                    </a:cubicBezTo>
                    <a:cubicBezTo>
                      <a:pt x="2987" y="9469"/>
                      <a:pt x="3019" y="9393"/>
                      <a:pt x="3057" y="9316"/>
                    </a:cubicBezTo>
                    <a:cubicBezTo>
                      <a:pt x="3407" y="8624"/>
                      <a:pt x="3833" y="7969"/>
                      <a:pt x="4322" y="7359"/>
                    </a:cubicBezTo>
                    <a:cubicBezTo>
                      <a:pt x="4570" y="7054"/>
                      <a:pt x="4830" y="6768"/>
                      <a:pt x="5110" y="6489"/>
                    </a:cubicBezTo>
                    <a:cubicBezTo>
                      <a:pt x="5243" y="6349"/>
                      <a:pt x="5383" y="6215"/>
                      <a:pt x="5529" y="6088"/>
                    </a:cubicBezTo>
                    <a:cubicBezTo>
                      <a:pt x="5606" y="6031"/>
                      <a:pt x="5682" y="5967"/>
                      <a:pt x="5752" y="5910"/>
                    </a:cubicBezTo>
                    <a:cubicBezTo>
                      <a:pt x="5828" y="5847"/>
                      <a:pt x="5904" y="5789"/>
                      <a:pt x="5987" y="5739"/>
                    </a:cubicBezTo>
                    <a:cubicBezTo>
                      <a:pt x="5990" y="5737"/>
                      <a:pt x="5994" y="5736"/>
                      <a:pt x="5997" y="5736"/>
                    </a:cubicBezTo>
                    <a:cubicBezTo>
                      <a:pt x="6017" y="5736"/>
                      <a:pt x="6030" y="5767"/>
                      <a:pt x="6019" y="5783"/>
                    </a:cubicBezTo>
                    <a:cubicBezTo>
                      <a:pt x="5942" y="5866"/>
                      <a:pt x="5866" y="5936"/>
                      <a:pt x="5777" y="6012"/>
                    </a:cubicBezTo>
                    <a:lnTo>
                      <a:pt x="5548" y="6228"/>
                    </a:lnTo>
                    <a:cubicBezTo>
                      <a:pt x="5390" y="6374"/>
                      <a:pt x="5231" y="6527"/>
                      <a:pt x="5078" y="6686"/>
                    </a:cubicBezTo>
                    <a:cubicBezTo>
                      <a:pt x="4538" y="7238"/>
                      <a:pt x="4061" y="7842"/>
                      <a:pt x="3642" y="8497"/>
                    </a:cubicBezTo>
                    <a:cubicBezTo>
                      <a:pt x="3439" y="8821"/>
                      <a:pt x="3242" y="9164"/>
                      <a:pt x="3070" y="9507"/>
                    </a:cubicBezTo>
                    <a:cubicBezTo>
                      <a:pt x="2898" y="9850"/>
                      <a:pt x="2752" y="10206"/>
                      <a:pt x="2593" y="10556"/>
                    </a:cubicBezTo>
                    <a:cubicBezTo>
                      <a:pt x="2593" y="10565"/>
                      <a:pt x="2587" y="10571"/>
                      <a:pt x="2578" y="10571"/>
                    </a:cubicBezTo>
                    <a:cubicBezTo>
                      <a:pt x="2575" y="10571"/>
                      <a:pt x="2571" y="10570"/>
                      <a:pt x="2568" y="10568"/>
                    </a:cubicBezTo>
                    <a:cubicBezTo>
                      <a:pt x="2536" y="10664"/>
                      <a:pt x="2511" y="10759"/>
                      <a:pt x="2479" y="10854"/>
                    </a:cubicBezTo>
                    <a:cubicBezTo>
                      <a:pt x="2587" y="10632"/>
                      <a:pt x="2695" y="10416"/>
                      <a:pt x="2816" y="10200"/>
                    </a:cubicBezTo>
                    <a:cubicBezTo>
                      <a:pt x="3051" y="9780"/>
                      <a:pt x="3318" y="9374"/>
                      <a:pt x="3610" y="8992"/>
                    </a:cubicBezTo>
                    <a:cubicBezTo>
                      <a:pt x="3756" y="8802"/>
                      <a:pt x="3909" y="8617"/>
                      <a:pt x="4068" y="8433"/>
                    </a:cubicBezTo>
                    <a:cubicBezTo>
                      <a:pt x="4220" y="8249"/>
                      <a:pt x="4385" y="8084"/>
                      <a:pt x="4576" y="7931"/>
                    </a:cubicBezTo>
                    <a:cubicBezTo>
                      <a:pt x="4581" y="7927"/>
                      <a:pt x="4586" y="7926"/>
                      <a:pt x="4591" y="7926"/>
                    </a:cubicBezTo>
                    <a:cubicBezTo>
                      <a:pt x="4612" y="7926"/>
                      <a:pt x="4630" y="7955"/>
                      <a:pt x="4614" y="7976"/>
                    </a:cubicBezTo>
                    <a:cubicBezTo>
                      <a:pt x="4455" y="8192"/>
                      <a:pt x="4265" y="8382"/>
                      <a:pt x="4093" y="8592"/>
                    </a:cubicBezTo>
                    <a:cubicBezTo>
                      <a:pt x="3470" y="9316"/>
                      <a:pt x="2930" y="10104"/>
                      <a:pt x="2479" y="10950"/>
                    </a:cubicBezTo>
                    <a:cubicBezTo>
                      <a:pt x="2475" y="10957"/>
                      <a:pt x="2469" y="10960"/>
                      <a:pt x="2463" y="10960"/>
                    </a:cubicBezTo>
                    <a:cubicBezTo>
                      <a:pt x="2458" y="10960"/>
                      <a:pt x="2452" y="10959"/>
                      <a:pt x="2447" y="10956"/>
                    </a:cubicBezTo>
                    <a:cubicBezTo>
                      <a:pt x="2288" y="11509"/>
                      <a:pt x="2155" y="12074"/>
                      <a:pt x="2053" y="12640"/>
                    </a:cubicBezTo>
                    <a:cubicBezTo>
                      <a:pt x="2104" y="12589"/>
                      <a:pt x="2155" y="12538"/>
                      <a:pt x="2212" y="12481"/>
                    </a:cubicBezTo>
                    <a:cubicBezTo>
                      <a:pt x="2848" y="11877"/>
                      <a:pt x="3483" y="11267"/>
                      <a:pt x="4112" y="10657"/>
                    </a:cubicBezTo>
                    <a:cubicBezTo>
                      <a:pt x="4735" y="10047"/>
                      <a:pt x="5364" y="9418"/>
                      <a:pt x="5968" y="8795"/>
                    </a:cubicBezTo>
                    <a:cubicBezTo>
                      <a:pt x="6578" y="8166"/>
                      <a:pt x="7182" y="7531"/>
                      <a:pt x="7760" y="6876"/>
                    </a:cubicBezTo>
                    <a:cubicBezTo>
                      <a:pt x="8268" y="6311"/>
                      <a:pt x="8789" y="5681"/>
                      <a:pt x="8967" y="4925"/>
                    </a:cubicBezTo>
                    <a:cubicBezTo>
                      <a:pt x="9120" y="4296"/>
                      <a:pt x="9024" y="3565"/>
                      <a:pt x="8535" y="3108"/>
                    </a:cubicBezTo>
                    <a:cubicBezTo>
                      <a:pt x="8522" y="3095"/>
                      <a:pt x="8516" y="3082"/>
                      <a:pt x="8510" y="3063"/>
                    </a:cubicBezTo>
                    <a:lnTo>
                      <a:pt x="8491" y="3082"/>
                    </a:lnTo>
                    <a:cubicBezTo>
                      <a:pt x="8440" y="3114"/>
                      <a:pt x="8395" y="3152"/>
                      <a:pt x="8351" y="3190"/>
                    </a:cubicBezTo>
                    <a:lnTo>
                      <a:pt x="8287" y="3254"/>
                    </a:lnTo>
                    <a:cubicBezTo>
                      <a:pt x="8268" y="3273"/>
                      <a:pt x="8236" y="3292"/>
                      <a:pt x="8205" y="3292"/>
                    </a:cubicBezTo>
                    <a:cubicBezTo>
                      <a:pt x="8192" y="3292"/>
                      <a:pt x="8179" y="3286"/>
                      <a:pt x="8173" y="3267"/>
                    </a:cubicBezTo>
                    <a:cubicBezTo>
                      <a:pt x="8167" y="3203"/>
                      <a:pt x="8243" y="3152"/>
                      <a:pt x="8287" y="3114"/>
                    </a:cubicBezTo>
                    <a:cubicBezTo>
                      <a:pt x="8332" y="3076"/>
                      <a:pt x="8383" y="3038"/>
                      <a:pt x="8440" y="3006"/>
                    </a:cubicBezTo>
                    <a:cubicBezTo>
                      <a:pt x="8541" y="2930"/>
                      <a:pt x="8662" y="2885"/>
                      <a:pt x="8789" y="2860"/>
                    </a:cubicBezTo>
                    <a:cubicBezTo>
                      <a:pt x="8815" y="2860"/>
                      <a:pt x="8821" y="2898"/>
                      <a:pt x="8802" y="2904"/>
                    </a:cubicBezTo>
                    <a:cubicBezTo>
                      <a:pt x="8738" y="2936"/>
                      <a:pt x="8681" y="2968"/>
                      <a:pt x="8624" y="3000"/>
                    </a:cubicBezTo>
                    <a:cubicBezTo>
                      <a:pt x="8681" y="3051"/>
                      <a:pt x="8738" y="3114"/>
                      <a:pt x="8789" y="3178"/>
                    </a:cubicBezTo>
                    <a:cubicBezTo>
                      <a:pt x="9107" y="3584"/>
                      <a:pt x="9209" y="4112"/>
                      <a:pt x="9158" y="4620"/>
                    </a:cubicBezTo>
                    <a:cubicBezTo>
                      <a:pt x="9145" y="4779"/>
                      <a:pt x="9113" y="4944"/>
                      <a:pt x="9063" y="5103"/>
                    </a:cubicBezTo>
                    <a:cubicBezTo>
                      <a:pt x="8999" y="5307"/>
                      <a:pt x="8916" y="5510"/>
                      <a:pt x="8815" y="5701"/>
                    </a:cubicBezTo>
                    <a:cubicBezTo>
                      <a:pt x="8535" y="6209"/>
                      <a:pt x="8141" y="6660"/>
                      <a:pt x="7753" y="7086"/>
                    </a:cubicBezTo>
                    <a:cubicBezTo>
                      <a:pt x="7156" y="7747"/>
                      <a:pt x="6533" y="8401"/>
                      <a:pt x="5904" y="9043"/>
                    </a:cubicBezTo>
                    <a:cubicBezTo>
                      <a:pt x="5275" y="9679"/>
                      <a:pt x="4633" y="10308"/>
                      <a:pt x="3985" y="10931"/>
                    </a:cubicBezTo>
                    <a:cubicBezTo>
                      <a:pt x="3712" y="11197"/>
                      <a:pt x="3432" y="11458"/>
                      <a:pt x="3159" y="11725"/>
                    </a:cubicBezTo>
                    <a:lnTo>
                      <a:pt x="3159" y="11731"/>
                    </a:lnTo>
                    <a:cubicBezTo>
                      <a:pt x="2879" y="12297"/>
                      <a:pt x="2606" y="12869"/>
                      <a:pt x="2365" y="13453"/>
                    </a:cubicBezTo>
                    <a:cubicBezTo>
                      <a:pt x="1990" y="14337"/>
                      <a:pt x="1634" y="15233"/>
                      <a:pt x="1272" y="16129"/>
                    </a:cubicBezTo>
                    <a:cubicBezTo>
                      <a:pt x="1202" y="16300"/>
                      <a:pt x="1132" y="16472"/>
                      <a:pt x="1062" y="16643"/>
                    </a:cubicBezTo>
                    <a:cubicBezTo>
                      <a:pt x="649" y="17660"/>
                      <a:pt x="223" y="18677"/>
                      <a:pt x="1" y="19751"/>
                    </a:cubicBezTo>
                    <a:cubicBezTo>
                      <a:pt x="210" y="19687"/>
                      <a:pt x="388" y="19554"/>
                      <a:pt x="522" y="19382"/>
                    </a:cubicBezTo>
                    <a:cubicBezTo>
                      <a:pt x="731" y="18823"/>
                      <a:pt x="967" y="18277"/>
                      <a:pt x="1202" y="17724"/>
                    </a:cubicBezTo>
                    <a:cubicBezTo>
                      <a:pt x="1570" y="16872"/>
                      <a:pt x="1932" y="16021"/>
                      <a:pt x="2301" y="15169"/>
                    </a:cubicBezTo>
                    <a:cubicBezTo>
                      <a:pt x="2365" y="15017"/>
                      <a:pt x="2435" y="14864"/>
                      <a:pt x="2498" y="14705"/>
                    </a:cubicBezTo>
                    <a:cubicBezTo>
                      <a:pt x="2708" y="14222"/>
                      <a:pt x="2911" y="13739"/>
                      <a:pt x="3108" y="13250"/>
                    </a:cubicBezTo>
                    <a:cubicBezTo>
                      <a:pt x="3203" y="13009"/>
                      <a:pt x="3292" y="12754"/>
                      <a:pt x="3381" y="12507"/>
                    </a:cubicBezTo>
                    <a:cubicBezTo>
                      <a:pt x="3470" y="12265"/>
                      <a:pt x="3547" y="12004"/>
                      <a:pt x="3648" y="11763"/>
                    </a:cubicBezTo>
                    <a:cubicBezTo>
                      <a:pt x="3656" y="11748"/>
                      <a:pt x="3667" y="11742"/>
                      <a:pt x="3679" y="11742"/>
                    </a:cubicBezTo>
                    <a:cubicBezTo>
                      <a:pt x="3698" y="11742"/>
                      <a:pt x="3716" y="11759"/>
                      <a:pt x="3712" y="11782"/>
                    </a:cubicBezTo>
                    <a:cubicBezTo>
                      <a:pt x="3655" y="12074"/>
                      <a:pt x="3572" y="12360"/>
                      <a:pt x="3458" y="12634"/>
                    </a:cubicBezTo>
                    <a:cubicBezTo>
                      <a:pt x="3394" y="12818"/>
                      <a:pt x="3324" y="13002"/>
                      <a:pt x="3254" y="13180"/>
                    </a:cubicBezTo>
                    <a:cubicBezTo>
                      <a:pt x="3324" y="13040"/>
                      <a:pt x="3394" y="12907"/>
                      <a:pt x="3464" y="12767"/>
                    </a:cubicBezTo>
                    <a:cubicBezTo>
                      <a:pt x="3636" y="12449"/>
                      <a:pt x="3814" y="12138"/>
                      <a:pt x="3998" y="11833"/>
                    </a:cubicBezTo>
                    <a:cubicBezTo>
                      <a:pt x="4036" y="11769"/>
                      <a:pt x="4080" y="11699"/>
                      <a:pt x="4119" y="11636"/>
                    </a:cubicBezTo>
                    <a:cubicBezTo>
                      <a:pt x="4239" y="11445"/>
                      <a:pt x="4354" y="11261"/>
                      <a:pt x="4474" y="11083"/>
                    </a:cubicBezTo>
                    <a:cubicBezTo>
                      <a:pt x="4538" y="10988"/>
                      <a:pt x="4602" y="10905"/>
                      <a:pt x="4665" y="10816"/>
                    </a:cubicBezTo>
                    <a:cubicBezTo>
                      <a:pt x="4722" y="10727"/>
                      <a:pt x="4786" y="10645"/>
                      <a:pt x="4862" y="10568"/>
                    </a:cubicBezTo>
                    <a:cubicBezTo>
                      <a:pt x="4865" y="10565"/>
                      <a:pt x="4868" y="10564"/>
                      <a:pt x="4872" y="10564"/>
                    </a:cubicBezTo>
                    <a:cubicBezTo>
                      <a:pt x="4885" y="10564"/>
                      <a:pt x="4899" y="10579"/>
                      <a:pt x="4894" y="10594"/>
                    </a:cubicBezTo>
                    <a:cubicBezTo>
                      <a:pt x="4837" y="10702"/>
                      <a:pt x="4773" y="10803"/>
                      <a:pt x="4703" y="10899"/>
                    </a:cubicBezTo>
                    <a:cubicBezTo>
                      <a:pt x="4640" y="11000"/>
                      <a:pt x="4570" y="11102"/>
                      <a:pt x="4506" y="11204"/>
                    </a:cubicBezTo>
                    <a:cubicBezTo>
                      <a:pt x="4392" y="11382"/>
                      <a:pt x="4277" y="11553"/>
                      <a:pt x="4169" y="11731"/>
                    </a:cubicBezTo>
                    <a:cubicBezTo>
                      <a:pt x="4049" y="11928"/>
                      <a:pt x="3928" y="12125"/>
                      <a:pt x="3814" y="12322"/>
                    </a:cubicBezTo>
                    <a:cubicBezTo>
                      <a:pt x="3705" y="12507"/>
                      <a:pt x="3604" y="12684"/>
                      <a:pt x="3508" y="12869"/>
                    </a:cubicBezTo>
                    <a:cubicBezTo>
                      <a:pt x="3578" y="12754"/>
                      <a:pt x="3648" y="12640"/>
                      <a:pt x="3725" y="12532"/>
                    </a:cubicBezTo>
                    <a:cubicBezTo>
                      <a:pt x="3763" y="12475"/>
                      <a:pt x="3801" y="12418"/>
                      <a:pt x="3839" y="12367"/>
                    </a:cubicBezTo>
                    <a:lnTo>
                      <a:pt x="3845" y="12354"/>
                    </a:lnTo>
                    <a:cubicBezTo>
                      <a:pt x="3909" y="12227"/>
                      <a:pt x="3991" y="12113"/>
                      <a:pt x="4087" y="12004"/>
                    </a:cubicBezTo>
                    <a:cubicBezTo>
                      <a:pt x="4087" y="11998"/>
                      <a:pt x="4093" y="11998"/>
                      <a:pt x="4106" y="11992"/>
                    </a:cubicBezTo>
                    <a:cubicBezTo>
                      <a:pt x="4188" y="11871"/>
                      <a:pt x="4277" y="11750"/>
                      <a:pt x="4366" y="11623"/>
                    </a:cubicBezTo>
                    <a:cubicBezTo>
                      <a:pt x="4398" y="11579"/>
                      <a:pt x="4436" y="11534"/>
                      <a:pt x="4468" y="11490"/>
                    </a:cubicBezTo>
                    <a:lnTo>
                      <a:pt x="4614" y="11286"/>
                    </a:lnTo>
                    <a:cubicBezTo>
                      <a:pt x="4678" y="11204"/>
                      <a:pt x="4735" y="11115"/>
                      <a:pt x="4799" y="11032"/>
                    </a:cubicBezTo>
                    <a:cubicBezTo>
                      <a:pt x="4875" y="10937"/>
                      <a:pt x="4951" y="10848"/>
                      <a:pt x="5027" y="10759"/>
                    </a:cubicBezTo>
                    <a:lnTo>
                      <a:pt x="5078" y="10695"/>
                    </a:lnTo>
                    <a:cubicBezTo>
                      <a:pt x="5212" y="10511"/>
                      <a:pt x="5351" y="10340"/>
                      <a:pt x="5498" y="10162"/>
                    </a:cubicBezTo>
                    <a:cubicBezTo>
                      <a:pt x="5567" y="10079"/>
                      <a:pt x="5644" y="9990"/>
                      <a:pt x="5714" y="9914"/>
                    </a:cubicBezTo>
                    <a:cubicBezTo>
                      <a:pt x="5784" y="9831"/>
                      <a:pt x="5860" y="9755"/>
                      <a:pt x="5949" y="9691"/>
                    </a:cubicBezTo>
                    <a:cubicBezTo>
                      <a:pt x="5955" y="9687"/>
                      <a:pt x="5962" y="9685"/>
                      <a:pt x="5968" y="9685"/>
                    </a:cubicBezTo>
                    <a:cubicBezTo>
                      <a:pt x="5989" y="9685"/>
                      <a:pt x="6008" y="9705"/>
                      <a:pt x="5993" y="9729"/>
                    </a:cubicBezTo>
                    <a:cubicBezTo>
                      <a:pt x="5936" y="9818"/>
                      <a:pt x="5872" y="9901"/>
                      <a:pt x="5796" y="9977"/>
                    </a:cubicBezTo>
                    <a:lnTo>
                      <a:pt x="5618" y="10181"/>
                    </a:lnTo>
                    <a:cubicBezTo>
                      <a:pt x="5707" y="10104"/>
                      <a:pt x="5803" y="10041"/>
                      <a:pt x="5904" y="9984"/>
                    </a:cubicBezTo>
                    <a:cubicBezTo>
                      <a:pt x="5993" y="9907"/>
                      <a:pt x="6089" y="9825"/>
                      <a:pt x="6184" y="9755"/>
                    </a:cubicBezTo>
                    <a:cubicBezTo>
                      <a:pt x="6260" y="9691"/>
                      <a:pt x="6343" y="9628"/>
                      <a:pt x="6419" y="9571"/>
                    </a:cubicBezTo>
                    <a:cubicBezTo>
                      <a:pt x="6495" y="9513"/>
                      <a:pt x="6584" y="9463"/>
                      <a:pt x="6673" y="9424"/>
                    </a:cubicBezTo>
                    <a:cubicBezTo>
                      <a:pt x="6676" y="9424"/>
                      <a:pt x="6679" y="9424"/>
                      <a:pt x="6681" y="9424"/>
                    </a:cubicBezTo>
                    <a:cubicBezTo>
                      <a:pt x="6709" y="9424"/>
                      <a:pt x="6729" y="9453"/>
                      <a:pt x="6711" y="9482"/>
                    </a:cubicBezTo>
                    <a:cubicBezTo>
                      <a:pt x="6648" y="9552"/>
                      <a:pt x="6571" y="9615"/>
                      <a:pt x="6495" y="9672"/>
                    </a:cubicBezTo>
                    <a:cubicBezTo>
                      <a:pt x="6413" y="9729"/>
                      <a:pt x="6336" y="9787"/>
                      <a:pt x="6254" y="9850"/>
                    </a:cubicBezTo>
                    <a:cubicBezTo>
                      <a:pt x="6101" y="9971"/>
                      <a:pt x="5949" y="10092"/>
                      <a:pt x="5809" y="10219"/>
                    </a:cubicBezTo>
                    <a:lnTo>
                      <a:pt x="5796" y="10231"/>
                    </a:lnTo>
                    <a:cubicBezTo>
                      <a:pt x="5993" y="10123"/>
                      <a:pt x="6190" y="10003"/>
                      <a:pt x="6374" y="9876"/>
                    </a:cubicBezTo>
                    <a:cubicBezTo>
                      <a:pt x="6749" y="9628"/>
                      <a:pt x="7099" y="9355"/>
                      <a:pt x="7423" y="9049"/>
                    </a:cubicBezTo>
                    <a:cubicBezTo>
                      <a:pt x="7410" y="9049"/>
                      <a:pt x="7404" y="9030"/>
                      <a:pt x="7410" y="9024"/>
                    </a:cubicBezTo>
                    <a:cubicBezTo>
                      <a:pt x="7722" y="8700"/>
                      <a:pt x="8020" y="8357"/>
                      <a:pt x="8294" y="8001"/>
                    </a:cubicBezTo>
                    <a:cubicBezTo>
                      <a:pt x="8777" y="7359"/>
                      <a:pt x="9177" y="6654"/>
                      <a:pt x="9482" y="5910"/>
                    </a:cubicBezTo>
                    <a:cubicBezTo>
                      <a:pt x="9654" y="5510"/>
                      <a:pt x="9781" y="5090"/>
                      <a:pt x="9863" y="4665"/>
                    </a:cubicBezTo>
                    <a:cubicBezTo>
                      <a:pt x="9895" y="4455"/>
                      <a:pt x="9920" y="4239"/>
                      <a:pt x="9927" y="4023"/>
                    </a:cubicBezTo>
                    <a:cubicBezTo>
                      <a:pt x="9933" y="3915"/>
                      <a:pt x="9933" y="3800"/>
                      <a:pt x="9927" y="3692"/>
                    </a:cubicBezTo>
                    <a:cubicBezTo>
                      <a:pt x="9914" y="3591"/>
                      <a:pt x="9908" y="3483"/>
                      <a:pt x="9908" y="3381"/>
                    </a:cubicBezTo>
                    <a:cubicBezTo>
                      <a:pt x="9908" y="3357"/>
                      <a:pt x="9926" y="3346"/>
                      <a:pt x="9947" y="3346"/>
                    </a:cubicBezTo>
                    <a:cubicBezTo>
                      <a:pt x="9964" y="3346"/>
                      <a:pt x="9982" y="3354"/>
                      <a:pt x="9990" y="3368"/>
                    </a:cubicBezTo>
                    <a:cubicBezTo>
                      <a:pt x="10029" y="3489"/>
                      <a:pt x="10048" y="3610"/>
                      <a:pt x="10048" y="3737"/>
                    </a:cubicBezTo>
                    <a:lnTo>
                      <a:pt x="10048" y="3781"/>
                    </a:lnTo>
                    <a:cubicBezTo>
                      <a:pt x="10060" y="3750"/>
                      <a:pt x="10073" y="3711"/>
                      <a:pt x="10086" y="3680"/>
                    </a:cubicBezTo>
                    <a:cubicBezTo>
                      <a:pt x="10111" y="3642"/>
                      <a:pt x="10137" y="3597"/>
                      <a:pt x="10168" y="3559"/>
                    </a:cubicBezTo>
                    <a:cubicBezTo>
                      <a:pt x="10238" y="3451"/>
                      <a:pt x="10314" y="3356"/>
                      <a:pt x="10403" y="3267"/>
                    </a:cubicBezTo>
                    <a:cubicBezTo>
                      <a:pt x="10645" y="3012"/>
                      <a:pt x="10937" y="2815"/>
                      <a:pt x="11255" y="2676"/>
                    </a:cubicBezTo>
                    <a:cubicBezTo>
                      <a:pt x="11420" y="2606"/>
                      <a:pt x="11598" y="2555"/>
                      <a:pt x="11776" y="2517"/>
                    </a:cubicBezTo>
                    <a:cubicBezTo>
                      <a:pt x="11846" y="2504"/>
                      <a:pt x="11916" y="2491"/>
                      <a:pt x="11986" y="2485"/>
                    </a:cubicBezTo>
                    <a:cubicBezTo>
                      <a:pt x="11719" y="2383"/>
                      <a:pt x="11484" y="2205"/>
                      <a:pt x="11312" y="1983"/>
                    </a:cubicBezTo>
                    <a:cubicBezTo>
                      <a:pt x="11288" y="1947"/>
                      <a:pt x="11309" y="1906"/>
                      <a:pt x="11348" y="1906"/>
                    </a:cubicBezTo>
                    <a:cubicBezTo>
                      <a:pt x="11351" y="1906"/>
                      <a:pt x="11354" y="1906"/>
                      <a:pt x="11357" y="1907"/>
                    </a:cubicBezTo>
                    <a:cubicBezTo>
                      <a:pt x="11528" y="1932"/>
                      <a:pt x="11700" y="1951"/>
                      <a:pt x="11871" y="1964"/>
                    </a:cubicBezTo>
                    <a:cubicBezTo>
                      <a:pt x="11960" y="1970"/>
                      <a:pt x="12056" y="1970"/>
                      <a:pt x="12145" y="1970"/>
                    </a:cubicBezTo>
                    <a:cubicBezTo>
                      <a:pt x="12159" y="1973"/>
                      <a:pt x="12173" y="1974"/>
                      <a:pt x="12187" y="1974"/>
                    </a:cubicBezTo>
                    <a:cubicBezTo>
                      <a:pt x="12240" y="1974"/>
                      <a:pt x="12290" y="1955"/>
                      <a:pt x="12335" y="1919"/>
                    </a:cubicBezTo>
                    <a:lnTo>
                      <a:pt x="12342" y="1913"/>
                    </a:lnTo>
                    <a:cubicBezTo>
                      <a:pt x="12208" y="1754"/>
                      <a:pt x="12094" y="1583"/>
                      <a:pt x="11992" y="1405"/>
                    </a:cubicBezTo>
                    <a:cubicBezTo>
                      <a:pt x="11884" y="1227"/>
                      <a:pt x="11763" y="1049"/>
                      <a:pt x="11630" y="884"/>
                    </a:cubicBezTo>
                    <a:cubicBezTo>
                      <a:pt x="11509" y="737"/>
                      <a:pt x="11369" y="604"/>
                      <a:pt x="11217" y="490"/>
                    </a:cubicBezTo>
                    <a:cubicBezTo>
                      <a:pt x="11147" y="432"/>
                      <a:pt x="11064" y="388"/>
                      <a:pt x="10982" y="350"/>
                    </a:cubicBezTo>
                    <a:cubicBezTo>
                      <a:pt x="10944" y="331"/>
                      <a:pt x="10905" y="312"/>
                      <a:pt x="10861" y="293"/>
                    </a:cubicBezTo>
                    <a:cubicBezTo>
                      <a:pt x="10823" y="280"/>
                      <a:pt x="10778" y="261"/>
                      <a:pt x="10740" y="242"/>
                    </a:cubicBezTo>
                    <a:cubicBezTo>
                      <a:pt x="10734" y="235"/>
                      <a:pt x="10728" y="229"/>
                      <a:pt x="10728" y="223"/>
                    </a:cubicBezTo>
                    <a:lnTo>
                      <a:pt x="10696" y="216"/>
                    </a:lnTo>
                    <a:cubicBezTo>
                      <a:pt x="10537" y="153"/>
                      <a:pt x="10365" y="102"/>
                      <a:pt x="10194" y="70"/>
                    </a:cubicBezTo>
                    <a:cubicBezTo>
                      <a:pt x="10016" y="38"/>
                      <a:pt x="9838" y="19"/>
                      <a:pt x="9660" y="19"/>
                    </a:cubicBezTo>
                    <a:cubicBezTo>
                      <a:pt x="9577" y="19"/>
                      <a:pt x="9495" y="26"/>
                      <a:pt x="9412" y="26"/>
                    </a:cubicBezTo>
                    <a:cubicBezTo>
                      <a:pt x="9329" y="38"/>
                      <a:pt x="9241" y="38"/>
                      <a:pt x="9158" y="38"/>
                    </a:cubicBezTo>
                    <a:cubicBezTo>
                      <a:pt x="9139" y="38"/>
                      <a:pt x="9132" y="19"/>
                      <a:pt x="9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4"/>
              <p:cNvSpPr/>
              <p:nvPr/>
            </p:nvSpPr>
            <p:spPr>
              <a:xfrm>
                <a:off x="7121921" y="1404831"/>
                <a:ext cx="304135" cy="98509"/>
              </a:xfrm>
              <a:custGeom>
                <a:rect b="b" l="l" r="r" t="t"/>
                <a:pathLst>
                  <a:path extrusionOk="0" h="515" w="1590">
                    <a:moveTo>
                      <a:pt x="0" y="0"/>
                    </a:moveTo>
                    <a:lnTo>
                      <a:pt x="0" y="0"/>
                    </a:lnTo>
                    <a:cubicBezTo>
                      <a:pt x="342" y="368"/>
                      <a:pt x="835" y="515"/>
                      <a:pt x="1331" y="515"/>
                    </a:cubicBezTo>
                    <a:cubicBezTo>
                      <a:pt x="1417" y="515"/>
                      <a:pt x="1504" y="511"/>
                      <a:pt x="1589" y="502"/>
                    </a:cubicBezTo>
                    <a:cubicBezTo>
                      <a:pt x="1570" y="496"/>
                      <a:pt x="1545" y="483"/>
                      <a:pt x="1526" y="477"/>
                    </a:cubicBezTo>
                    <a:lnTo>
                      <a:pt x="1284" y="400"/>
                    </a:lnTo>
                    <a:cubicBezTo>
                      <a:pt x="1132" y="343"/>
                      <a:pt x="979" y="292"/>
                      <a:pt x="820" y="242"/>
                    </a:cubicBezTo>
                    <a:cubicBezTo>
                      <a:pt x="655" y="191"/>
                      <a:pt x="496" y="140"/>
                      <a:pt x="337" y="89"/>
                    </a:cubicBezTo>
                    <a:cubicBezTo>
                      <a:pt x="261" y="64"/>
                      <a:pt x="185" y="38"/>
                      <a:pt x="108" y="19"/>
                    </a:cubicBezTo>
                    <a:lnTo>
                      <a:pt x="83" y="1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4"/>
              <p:cNvSpPr/>
              <p:nvPr/>
            </p:nvSpPr>
            <p:spPr>
              <a:xfrm>
                <a:off x="6968132" y="1208961"/>
                <a:ext cx="37300" cy="67522"/>
              </a:xfrm>
              <a:custGeom>
                <a:rect b="b" l="l" r="r" t="t"/>
                <a:pathLst>
                  <a:path extrusionOk="0" h="353" w="195">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4"/>
              <p:cNvSpPr/>
              <p:nvPr/>
            </p:nvSpPr>
            <p:spPr>
              <a:xfrm>
                <a:off x="6794832" y="1251042"/>
                <a:ext cx="37873" cy="34813"/>
              </a:xfrm>
              <a:custGeom>
                <a:rect b="b" l="l" r="r" t="t"/>
                <a:pathLst>
                  <a:path extrusionOk="0" h="182" w="198">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4"/>
              <p:cNvSpPr/>
              <p:nvPr/>
            </p:nvSpPr>
            <p:spPr>
              <a:xfrm>
                <a:off x="6814151" y="1233062"/>
                <a:ext cx="48968" cy="52028"/>
              </a:xfrm>
              <a:custGeom>
                <a:rect b="b" l="l" r="r" t="t"/>
                <a:pathLst>
                  <a:path extrusionOk="0" h="272" w="256">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4"/>
              <p:cNvSpPr/>
              <p:nvPr/>
            </p:nvSpPr>
            <p:spPr>
              <a:xfrm>
                <a:off x="6839974" y="1148708"/>
                <a:ext cx="139826" cy="126627"/>
              </a:xfrm>
              <a:custGeom>
                <a:rect b="b" l="l" r="r" t="t"/>
                <a:pathLst>
                  <a:path extrusionOk="0" h="662" w="731">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4"/>
              <p:cNvSpPr/>
              <p:nvPr/>
            </p:nvSpPr>
            <p:spPr>
              <a:xfrm>
                <a:off x="6353740" y="1403493"/>
                <a:ext cx="47437" cy="18745"/>
              </a:xfrm>
              <a:custGeom>
                <a:rect b="b" l="l" r="r" t="t"/>
                <a:pathLst>
                  <a:path extrusionOk="0" h="98" w="248">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4"/>
              <p:cNvSpPr/>
              <p:nvPr/>
            </p:nvSpPr>
            <p:spPr>
              <a:xfrm>
                <a:off x="6304964" y="1384173"/>
                <a:ext cx="100039" cy="21232"/>
              </a:xfrm>
              <a:custGeom>
                <a:rect b="b" l="l" r="r" t="t"/>
                <a:pathLst>
                  <a:path extrusionOk="0" h="111" w="523">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4"/>
              <p:cNvSpPr/>
              <p:nvPr/>
            </p:nvSpPr>
            <p:spPr>
              <a:xfrm>
                <a:off x="7023220" y="1315121"/>
                <a:ext cx="24675" cy="24675"/>
              </a:xfrm>
              <a:custGeom>
                <a:rect b="b" l="l" r="r" t="t"/>
                <a:pathLst>
                  <a:path extrusionOk="0" h="129" w="129">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4"/>
              <p:cNvSpPr/>
              <p:nvPr/>
            </p:nvSpPr>
            <p:spPr>
              <a:xfrm>
                <a:off x="7005240" y="1300201"/>
                <a:ext cx="25632" cy="26588"/>
              </a:xfrm>
              <a:custGeom>
                <a:rect b="b" l="l" r="r" t="t"/>
                <a:pathLst>
                  <a:path extrusionOk="0" h="139" w="134">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4"/>
              <p:cNvSpPr/>
              <p:nvPr/>
            </p:nvSpPr>
            <p:spPr>
              <a:xfrm>
                <a:off x="7056312" y="1323346"/>
                <a:ext cx="7460" cy="8608"/>
              </a:xfrm>
              <a:custGeom>
                <a:rect b="b" l="l" r="r" t="t"/>
                <a:pathLst>
                  <a:path extrusionOk="0" h="45" w="39">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4"/>
              <p:cNvSpPr/>
              <p:nvPr/>
            </p:nvSpPr>
            <p:spPr>
              <a:xfrm>
                <a:off x="6497200" y="1312443"/>
                <a:ext cx="30414" cy="15111"/>
              </a:xfrm>
              <a:custGeom>
                <a:rect b="b" l="l" r="r" t="t"/>
                <a:pathLst>
                  <a:path extrusionOk="0" h="79" w="159">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4"/>
              <p:cNvSpPr/>
              <p:nvPr/>
            </p:nvSpPr>
            <p:spPr>
              <a:xfrm>
                <a:off x="6442877" y="1300010"/>
                <a:ext cx="74790" cy="27544"/>
              </a:xfrm>
              <a:custGeom>
                <a:rect b="b" l="l" r="r" t="t"/>
                <a:pathLst>
                  <a:path extrusionOk="0" h="144" w="391">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4"/>
              <p:cNvSpPr/>
              <p:nvPr/>
            </p:nvSpPr>
            <p:spPr>
              <a:xfrm>
                <a:off x="6515372" y="1328511"/>
                <a:ext cx="20850" cy="10712"/>
              </a:xfrm>
              <a:custGeom>
                <a:rect b="b" l="l" r="r" t="t"/>
                <a:pathLst>
                  <a:path extrusionOk="0" h="56" w="109">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4"/>
              <p:cNvSpPr/>
              <p:nvPr/>
            </p:nvSpPr>
            <p:spPr>
              <a:xfrm>
                <a:off x="6438669" y="1183521"/>
                <a:ext cx="31944" cy="25440"/>
              </a:xfrm>
              <a:custGeom>
                <a:rect b="b" l="l" r="r" t="t"/>
                <a:pathLst>
                  <a:path extrusionOk="0" h="133" w="167">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4"/>
              <p:cNvSpPr/>
              <p:nvPr/>
            </p:nvSpPr>
            <p:spPr>
              <a:xfrm>
                <a:off x="6412846" y="1152916"/>
                <a:ext cx="65992" cy="53750"/>
              </a:xfrm>
              <a:custGeom>
                <a:rect b="b" l="l" r="r" t="t"/>
                <a:pathLst>
                  <a:path extrusionOk="0" h="281" w="345">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4"/>
              <p:cNvSpPr/>
              <p:nvPr/>
            </p:nvSpPr>
            <p:spPr>
              <a:xfrm>
                <a:off x="6956655" y="1524573"/>
                <a:ext cx="32900" cy="22188"/>
              </a:xfrm>
              <a:custGeom>
                <a:rect b="b" l="l" r="r" t="t"/>
                <a:pathLst>
                  <a:path extrusionOk="0" h="116" w="172">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4"/>
              <p:cNvSpPr/>
              <p:nvPr/>
            </p:nvSpPr>
            <p:spPr>
              <a:xfrm>
                <a:off x="6953594" y="1528781"/>
                <a:ext cx="76129" cy="49350"/>
              </a:xfrm>
              <a:custGeom>
                <a:rect b="b" l="l" r="r" t="t"/>
                <a:pathLst>
                  <a:path extrusionOk="0" h="258" w="398">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4"/>
              <p:cNvSpPr/>
              <p:nvPr/>
            </p:nvSpPr>
            <p:spPr>
              <a:xfrm>
                <a:off x="6133959" y="1983836"/>
                <a:ext cx="111325" cy="103865"/>
              </a:xfrm>
              <a:custGeom>
                <a:rect b="b" l="l" r="r" t="t"/>
                <a:pathLst>
                  <a:path extrusionOk="0" h="543" w="582">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4"/>
              <p:cNvSpPr/>
              <p:nvPr/>
            </p:nvSpPr>
            <p:spPr>
              <a:xfrm>
                <a:off x="5972710" y="2329479"/>
                <a:ext cx="276208" cy="334166"/>
              </a:xfrm>
              <a:custGeom>
                <a:rect b="b" l="l" r="r" t="t"/>
                <a:pathLst>
                  <a:path extrusionOk="0" h="1747" w="1444">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4"/>
              <p:cNvSpPr/>
              <p:nvPr/>
            </p:nvSpPr>
            <p:spPr>
              <a:xfrm>
                <a:off x="6307450" y="2208781"/>
                <a:ext cx="21615" cy="37873"/>
              </a:xfrm>
              <a:custGeom>
                <a:rect b="b" l="l" r="r" t="t"/>
                <a:pathLst>
                  <a:path extrusionOk="0" h="198" w="113">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4"/>
              <p:cNvSpPr/>
              <p:nvPr/>
            </p:nvSpPr>
            <p:spPr>
              <a:xfrm>
                <a:off x="6290427" y="2482694"/>
                <a:ext cx="230875" cy="266070"/>
              </a:xfrm>
              <a:custGeom>
                <a:rect b="b" l="l" r="r" t="t"/>
                <a:pathLst>
                  <a:path extrusionOk="0" h="1391" w="1207">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4"/>
              <p:cNvSpPr/>
              <p:nvPr/>
            </p:nvSpPr>
            <p:spPr>
              <a:xfrm>
                <a:off x="6556114" y="2280894"/>
                <a:ext cx="79764" cy="131409"/>
              </a:xfrm>
              <a:custGeom>
                <a:rect b="b" l="l" r="r" t="t"/>
                <a:pathLst>
                  <a:path extrusionOk="0" h="687" w="417">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4"/>
              <p:cNvSpPr/>
              <p:nvPr/>
            </p:nvSpPr>
            <p:spPr>
              <a:xfrm>
                <a:off x="6647929" y="2165169"/>
                <a:ext cx="40169" cy="70008"/>
              </a:xfrm>
              <a:custGeom>
                <a:rect b="b" l="l" r="r" t="t"/>
                <a:pathLst>
                  <a:path extrusionOk="0" h="366" w="21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4"/>
              <p:cNvSpPr/>
              <p:nvPr/>
            </p:nvSpPr>
            <p:spPr>
              <a:xfrm>
                <a:off x="5604305" y="2447499"/>
                <a:ext cx="483938" cy="534628"/>
              </a:xfrm>
              <a:custGeom>
                <a:rect b="b" l="l" r="r" t="t"/>
                <a:pathLst>
                  <a:path extrusionOk="0" h="2795" w="253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4"/>
              <p:cNvSpPr/>
              <p:nvPr/>
            </p:nvSpPr>
            <p:spPr>
              <a:xfrm>
                <a:off x="5875731" y="2408095"/>
                <a:ext cx="62931" cy="56619"/>
              </a:xfrm>
              <a:custGeom>
                <a:rect b="b" l="l" r="r" t="t"/>
                <a:pathLst>
                  <a:path extrusionOk="0" h="296" w="329">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4"/>
              <p:cNvSpPr/>
              <p:nvPr/>
            </p:nvSpPr>
            <p:spPr>
              <a:xfrm>
                <a:off x="6379180" y="1553647"/>
                <a:ext cx="102526" cy="125862"/>
              </a:xfrm>
              <a:custGeom>
                <a:rect b="b" l="l" r="r" t="t"/>
                <a:pathLst>
                  <a:path extrusionOk="0" h="658" w="536">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4"/>
              <p:cNvSpPr/>
              <p:nvPr/>
            </p:nvSpPr>
            <p:spPr>
              <a:xfrm>
                <a:off x="6353931" y="1588078"/>
                <a:ext cx="54515" cy="50498"/>
              </a:xfrm>
              <a:custGeom>
                <a:rect b="b" l="l" r="r" t="t"/>
                <a:pathLst>
                  <a:path extrusionOk="0" h="264" w="285">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4"/>
              <p:cNvSpPr/>
              <p:nvPr/>
            </p:nvSpPr>
            <p:spPr>
              <a:xfrm>
                <a:off x="6432930" y="1555369"/>
                <a:ext cx="139443" cy="93345"/>
              </a:xfrm>
              <a:custGeom>
                <a:rect b="b" l="l" r="r" t="t"/>
                <a:pathLst>
                  <a:path extrusionOk="0" h="488" w="729">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4"/>
              <p:cNvSpPr/>
              <p:nvPr/>
            </p:nvSpPr>
            <p:spPr>
              <a:xfrm>
                <a:off x="5688851" y="1409613"/>
                <a:ext cx="1489115" cy="1872057"/>
              </a:xfrm>
              <a:custGeom>
                <a:rect b="b" l="l" r="r" t="t"/>
                <a:pathLst>
                  <a:path extrusionOk="0" h="9787" w="7785">
                    <a:moveTo>
                      <a:pt x="7346" y="0"/>
                    </a:moveTo>
                    <a:lnTo>
                      <a:pt x="7346" y="0"/>
                    </a:lnTo>
                    <a:cubicBezTo>
                      <a:pt x="6641" y="51"/>
                      <a:pt x="6005" y="458"/>
                      <a:pt x="5669" y="1081"/>
                    </a:cubicBezTo>
                    <a:lnTo>
                      <a:pt x="5821" y="1074"/>
                    </a:lnTo>
                    <a:lnTo>
                      <a:pt x="5821" y="1074"/>
                    </a:lnTo>
                    <a:cubicBezTo>
                      <a:pt x="5529" y="1538"/>
                      <a:pt x="5338" y="2053"/>
                      <a:pt x="5173" y="2574"/>
                    </a:cubicBezTo>
                    <a:cubicBezTo>
                      <a:pt x="5052" y="2936"/>
                      <a:pt x="4944" y="3299"/>
                      <a:pt x="4823" y="3655"/>
                    </a:cubicBezTo>
                    <a:cubicBezTo>
                      <a:pt x="4709" y="3998"/>
                      <a:pt x="4563" y="4328"/>
                      <a:pt x="4391" y="4640"/>
                    </a:cubicBezTo>
                    <a:cubicBezTo>
                      <a:pt x="3838" y="5637"/>
                      <a:pt x="2923" y="6374"/>
                      <a:pt x="2065" y="7124"/>
                    </a:cubicBezTo>
                    <a:cubicBezTo>
                      <a:pt x="1214" y="7874"/>
                      <a:pt x="362" y="8707"/>
                      <a:pt x="0" y="9787"/>
                    </a:cubicBezTo>
                    <a:lnTo>
                      <a:pt x="13" y="9787"/>
                    </a:lnTo>
                    <a:cubicBezTo>
                      <a:pt x="70" y="9749"/>
                      <a:pt x="114" y="9723"/>
                      <a:pt x="184" y="9685"/>
                    </a:cubicBezTo>
                    <a:cubicBezTo>
                      <a:pt x="248" y="9647"/>
                      <a:pt x="311" y="9615"/>
                      <a:pt x="381" y="9577"/>
                    </a:cubicBezTo>
                    <a:cubicBezTo>
                      <a:pt x="413" y="9533"/>
                      <a:pt x="445" y="9488"/>
                      <a:pt x="477" y="9444"/>
                    </a:cubicBezTo>
                    <a:lnTo>
                      <a:pt x="629" y="9240"/>
                    </a:lnTo>
                    <a:cubicBezTo>
                      <a:pt x="686" y="9158"/>
                      <a:pt x="750" y="9069"/>
                      <a:pt x="814" y="8986"/>
                    </a:cubicBezTo>
                    <a:cubicBezTo>
                      <a:pt x="883" y="8891"/>
                      <a:pt x="960" y="8802"/>
                      <a:pt x="1036" y="8713"/>
                    </a:cubicBezTo>
                    <a:lnTo>
                      <a:pt x="1087" y="8649"/>
                    </a:lnTo>
                    <a:cubicBezTo>
                      <a:pt x="1220" y="8465"/>
                      <a:pt x="1360" y="8294"/>
                      <a:pt x="1513" y="8116"/>
                    </a:cubicBezTo>
                    <a:cubicBezTo>
                      <a:pt x="1582" y="8033"/>
                      <a:pt x="1652" y="7944"/>
                      <a:pt x="1729" y="7868"/>
                    </a:cubicBezTo>
                    <a:cubicBezTo>
                      <a:pt x="1792" y="7785"/>
                      <a:pt x="1868" y="7709"/>
                      <a:pt x="1957" y="7645"/>
                    </a:cubicBezTo>
                    <a:cubicBezTo>
                      <a:pt x="1963" y="7641"/>
                      <a:pt x="1971" y="7639"/>
                      <a:pt x="1978" y="7639"/>
                    </a:cubicBezTo>
                    <a:cubicBezTo>
                      <a:pt x="2000" y="7639"/>
                      <a:pt x="2023" y="7659"/>
                      <a:pt x="2008" y="7683"/>
                    </a:cubicBezTo>
                    <a:cubicBezTo>
                      <a:pt x="1951" y="7772"/>
                      <a:pt x="1881" y="7855"/>
                      <a:pt x="1805" y="7931"/>
                    </a:cubicBezTo>
                    <a:lnTo>
                      <a:pt x="1627" y="8135"/>
                    </a:lnTo>
                    <a:cubicBezTo>
                      <a:pt x="1716" y="8058"/>
                      <a:pt x="1811" y="7995"/>
                      <a:pt x="1913" y="7938"/>
                    </a:cubicBezTo>
                    <a:cubicBezTo>
                      <a:pt x="2002" y="7861"/>
                      <a:pt x="2097" y="7779"/>
                      <a:pt x="2193" y="7709"/>
                    </a:cubicBezTo>
                    <a:cubicBezTo>
                      <a:pt x="2275" y="7645"/>
                      <a:pt x="2351" y="7582"/>
                      <a:pt x="2434" y="7525"/>
                    </a:cubicBezTo>
                    <a:cubicBezTo>
                      <a:pt x="2510" y="7467"/>
                      <a:pt x="2593" y="7417"/>
                      <a:pt x="2682" y="7378"/>
                    </a:cubicBezTo>
                    <a:cubicBezTo>
                      <a:pt x="2685" y="7378"/>
                      <a:pt x="2687" y="7378"/>
                      <a:pt x="2690" y="7378"/>
                    </a:cubicBezTo>
                    <a:cubicBezTo>
                      <a:pt x="2719" y="7378"/>
                      <a:pt x="2744" y="7407"/>
                      <a:pt x="2726" y="7436"/>
                    </a:cubicBezTo>
                    <a:cubicBezTo>
                      <a:pt x="2656" y="7506"/>
                      <a:pt x="2586" y="7569"/>
                      <a:pt x="2504" y="7626"/>
                    </a:cubicBezTo>
                    <a:cubicBezTo>
                      <a:pt x="2421" y="7683"/>
                      <a:pt x="2345" y="7741"/>
                      <a:pt x="2262" y="7804"/>
                    </a:cubicBezTo>
                    <a:cubicBezTo>
                      <a:pt x="2110" y="7925"/>
                      <a:pt x="1964" y="8046"/>
                      <a:pt x="1818" y="8173"/>
                    </a:cubicBezTo>
                    <a:lnTo>
                      <a:pt x="1805" y="8185"/>
                    </a:lnTo>
                    <a:cubicBezTo>
                      <a:pt x="2002" y="8077"/>
                      <a:pt x="2199" y="7957"/>
                      <a:pt x="2389" y="7830"/>
                    </a:cubicBezTo>
                    <a:cubicBezTo>
                      <a:pt x="2758" y="7582"/>
                      <a:pt x="3108" y="7309"/>
                      <a:pt x="3432" y="7003"/>
                    </a:cubicBezTo>
                    <a:cubicBezTo>
                      <a:pt x="3419" y="7003"/>
                      <a:pt x="3413" y="6984"/>
                      <a:pt x="3425" y="6978"/>
                    </a:cubicBezTo>
                    <a:cubicBezTo>
                      <a:pt x="3737" y="6654"/>
                      <a:pt x="4029" y="6311"/>
                      <a:pt x="4302" y="5955"/>
                    </a:cubicBezTo>
                    <a:cubicBezTo>
                      <a:pt x="4792" y="5313"/>
                      <a:pt x="5192" y="4608"/>
                      <a:pt x="5497" y="3864"/>
                    </a:cubicBezTo>
                    <a:cubicBezTo>
                      <a:pt x="5662" y="3464"/>
                      <a:pt x="5789" y="3044"/>
                      <a:pt x="5872" y="2619"/>
                    </a:cubicBezTo>
                    <a:cubicBezTo>
                      <a:pt x="5910" y="2409"/>
                      <a:pt x="5935" y="2193"/>
                      <a:pt x="5942" y="1977"/>
                    </a:cubicBezTo>
                    <a:cubicBezTo>
                      <a:pt x="5942" y="1869"/>
                      <a:pt x="5942" y="1754"/>
                      <a:pt x="5935" y="1646"/>
                    </a:cubicBezTo>
                    <a:cubicBezTo>
                      <a:pt x="5923" y="1545"/>
                      <a:pt x="5916" y="1437"/>
                      <a:pt x="5916" y="1335"/>
                    </a:cubicBezTo>
                    <a:cubicBezTo>
                      <a:pt x="5916" y="1311"/>
                      <a:pt x="5937" y="1300"/>
                      <a:pt x="5958" y="1300"/>
                    </a:cubicBezTo>
                    <a:cubicBezTo>
                      <a:pt x="5975" y="1300"/>
                      <a:pt x="5993" y="1308"/>
                      <a:pt x="5999" y="1322"/>
                    </a:cubicBezTo>
                    <a:cubicBezTo>
                      <a:pt x="6037" y="1443"/>
                      <a:pt x="6056" y="1564"/>
                      <a:pt x="6056" y="1691"/>
                    </a:cubicBezTo>
                    <a:lnTo>
                      <a:pt x="6056" y="1735"/>
                    </a:lnTo>
                    <a:cubicBezTo>
                      <a:pt x="6069" y="1704"/>
                      <a:pt x="6082" y="1665"/>
                      <a:pt x="6101" y="1634"/>
                    </a:cubicBezTo>
                    <a:cubicBezTo>
                      <a:pt x="6120" y="1596"/>
                      <a:pt x="6145" y="1551"/>
                      <a:pt x="6177" y="1513"/>
                    </a:cubicBezTo>
                    <a:cubicBezTo>
                      <a:pt x="6247" y="1405"/>
                      <a:pt x="6329" y="1310"/>
                      <a:pt x="6418" y="1221"/>
                    </a:cubicBezTo>
                    <a:cubicBezTo>
                      <a:pt x="6654" y="966"/>
                      <a:pt x="6946" y="769"/>
                      <a:pt x="7264" y="630"/>
                    </a:cubicBezTo>
                    <a:cubicBezTo>
                      <a:pt x="7435" y="560"/>
                      <a:pt x="7607" y="509"/>
                      <a:pt x="7785" y="471"/>
                    </a:cubicBezTo>
                    <a:cubicBezTo>
                      <a:pt x="7587" y="313"/>
                      <a:pt x="7345" y="225"/>
                      <a:pt x="7093" y="225"/>
                    </a:cubicBezTo>
                    <a:cubicBezTo>
                      <a:pt x="7061" y="225"/>
                      <a:pt x="7029" y="226"/>
                      <a:pt x="6997" y="229"/>
                    </a:cubicBezTo>
                    <a:lnTo>
                      <a:pt x="73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4"/>
              <p:cNvSpPr/>
              <p:nvPr/>
            </p:nvSpPr>
            <p:spPr>
              <a:xfrm>
                <a:off x="6242798" y="1129006"/>
                <a:ext cx="661064" cy="289024"/>
              </a:xfrm>
              <a:custGeom>
                <a:rect b="b" l="l" r="r" t="t"/>
                <a:pathLst>
                  <a:path extrusionOk="0" h="1511" w="3456">
                    <a:moveTo>
                      <a:pt x="2803" y="0"/>
                    </a:moveTo>
                    <a:cubicBezTo>
                      <a:pt x="2791" y="0"/>
                      <a:pt x="2778" y="4"/>
                      <a:pt x="2766" y="12"/>
                    </a:cubicBezTo>
                    <a:lnTo>
                      <a:pt x="2741" y="25"/>
                    </a:lnTo>
                    <a:cubicBezTo>
                      <a:pt x="2727" y="11"/>
                      <a:pt x="2709" y="3"/>
                      <a:pt x="2690" y="3"/>
                    </a:cubicBezTo>
                    <a:cubicBezTo>
                      <a:pt x="2684" y="3"/>
                      <a:pt x="2677" y="4"/>
                      <a:pt x="2671" y="6"/>
                    </a:cubicBezTo>
                    <a:lnTo>
                      <a:pt x="2614" y="31"/>
                    </a:lnTo>
                    <a:cubicBezTo>
                      <a:pt x="2600" y="22"/>
                      <a:pt x="2586" y="16"/>
                      <a:pt x="2572" y="16"/>
                    </a:cubicBezTo>
                    <a:cubicBezTo>
                      <a:pt x="2567" y="16"/>
                      <a:pt x="2562" y="17"/>
                      <a:pt x="2557" y="19"/>
                    </a:cubicBezTo>
                    <a:cubicBezTo>
                      <a:pt x="2487" y="38"/>
                      <a:pt x="2423" y="63"/>
                      <a:pt x="2353" y="88"/>
                    </a:cubicBezTo>
                    <a:cubicBezTo>
                      <a:pt x="2353" y="51"/>
                      <a:pt x="2326" y="22"/>
                      <a:pt x="2294" y="22"/>
                    </a:cubicBezTo>
                    <a:cubicBezTo>
                      <a:pt x="2288" y="22"/>
                      <a:pt x="2283" y="23"/>
                      <a:pt x="2277" y="25"/>
                    </a:cubicBezTo>
                    <a:cubicBezTo>
                      <a:pt x="2137" y="82"/>
                      <a:pt x="2010" y="146"/>
                      <a:pt x="1877" y="216"/>
                    </a:cubicBezTo>
                    <a:cubicBezTo>
                      <a:pt x="1887" y="179"/>
                      <a:pt x="1858" y="133"/>
                      <a:pt x="1823" y="133"/>
                    </a:cubicBezTo>
                    <a:cubicBezTo>
                      <a:pt x="1815" y="133"/>
                      <a:pt x="1808" y="135"/>
                      <a:pt x="1800" y="139"/>
                    </a:cubicBezTo>
                    <a:cubicBezTo>
                      <a:pt x="1749" y="165"/>
                      <a:pt x="1705" y="190"/>
                      <a:pt x="1654" y="222"/>
                    </a:cubicBezTo>
                    <a:cubicBezTo>
                      <a:pt x="1641" y="196"/>
                      <a:pt x="1616" y="181"/>
                      <a:pt x="1591" y="181"/>
                    </a:cubicBezTo>
                    <a:cubicBezTo>
                      <a:pt x="1580" y="181"/>
                      <a:pt x="1569" y="184"/>
                      <a:pt x="1559" y="190"/>
                    </a:cubicBezTo>
                    <a:cubicBezTo>
                      <a:pt x="1489" y="228"/>
                      <a:pt x="1419" y="266"/>
                      <a:pt x="1355" y="311"/>
                    </a:cubicBezTo>
                    <a:cubicBezTo>
                      <a:pt x="1368" y="260"/>
                      <a:pt x="1324" y="209"/>
                      <a:pt x="1266" y="209"/>
                    </a:cubicBezTo>
                    <a:cubicBezTo>
                      <a:pt x="1216" y="216"/>
                      <a:pt x="1171" y="235"/>
                      <a:pt x="1133" y="266"/>
                    </a:cubicBezTo>
                    <a:cubicBezTo>
                      <a:pt x="1121" y="251"/>
                      <a:pt x="1103" y="243"/>
                      <a:pt x="1083" y="243"/>
                    </a:cubicBezTo>
                    <a:cubicBezTo>
                      <a:pt x="1070" y="243"/>
                      <a:pt x="1057" y="246"/>
                      <a:pt x="1044" y="254"/>
                    </a:cubicBezTo>
                    <a:cubicBezTo>
                      <a:pt x="1006" y="285"/>
                      <a:pt x="968" y="311"/>
                      <a:pt x="930" y="343"/>
                    </a:cubicBezTo>
                    <a:cubicBezTo>
                      <a:pt x="920" y="318"/>
                      <a:pt x="894" y="301"/>
                      <a:pt x="865" y="301"/>
                    </a:cubicBezTo>
                    <a:cubicBezTo>
                      <a:pt x="857" y="301"/>
                      <a:pt x="849" y="302"/>
                      <a:pt x="841" y="305"/>
                    </a:cubicBezTo>
                    <a:cubicBezTo>
                      <a:pt x="828" y="295"/>
                      <a:pt x="814" y="290"/>
                      <a:pt x="800" y="290"/>
                    </a:cubicBezTo>
                    <a:cubicBezTo>
                      <a:pt x="787" y="290"/>
                      <a:pt x="774" y="295"/>
                      <a:pt x="764" y="305"/>
                    </a:cubicBezTo>
                    <a:lnTo>
                      <a:pt x="745" y="317"/>
                    </a:lnTo>
                    <a:cubicBezTo>
                      <a:pt x="421" y="616"/>
                      <a:pt x="173" y="991"/>
                      <a:pt x="21" y="1410"/>
                    </a:cubicBezTo>
                    <a:cubicBezTo>
                      <a:pt x="0" y="1465"/>
                      <a:pt x="50" y="1511"/>
                      <a:pt x="97" y="1511"/>
                    </a:cubicBezTo>
                    <a:cubicBezTo>
                      <a:pt x="121" y="1511"/>
                      <a:pt x="143" y="1498"/>
                      <a:pt x="154" y="1467"/>
                    </a:cubicBezTo>
                    <a:cubicBezTo>
                      <a:pt x="186" y="1372"/>
                      <a:pt x="224" y="1277"/>
                      <a:pt x="269" y="1188"/>
                    </a:cubicBezTo>
                    <a:cubicBezTo>
                      <a:pt x="282" y="1198"/>
                      <a:pt x="298" y="1204"/>
                      <a:pt x="312" y="1204"/>
                    </a:cubicBezTo>
                    <a:cubicBezTo>
                      <a:pt x="333" y="1204"/>
                      <a:pt x="353" y="1194"/>
                      <a:pt x="364" y="1175"/>
                    </a:cubicBezTo>
                    <a:lnTo>
                      <a:pt x="409" y="1105"/>
                    </a:lnTo>
                    <a:cubicBezTo>
                      <a:pt x="428" y="1099"/>
                      <a:pt x="440" y="1093"/>
                      <a:pt x="453" y="1080"/>
                    </a:cubicBezTo>
                    <a:lnTo>
                      <a:pt x="491" y="1035"/>
                    </a:lnTo>
                    <a:cubicBezTo>
                      <a:pt x="501" y="1046"/>
                      <a:pt x="515" y="1052"/>
                      <a:pt x="530" y="1052"/>
                    </a:cubicBezTo>
                    <a:cubicBezTo>
                      <a:pt x="542" y="1052"/>
                      <a:pt x="556" y="1047"/>
                      <a:pt x="567" y="1035"/>
                    </a:cubicBezTo>
                    <a:cubicBezTo>
                      <a:pt x="587" y="1023"/>
                      <a:pt x="606" y="1004"/>
                      <a:pt x="625" y="991"/>
                    </a:cubicBezTo>
                    <a:cubicBezTo>
                      <a:pt x="633" y="1020"/>
                      <a:pt x="658" y="1036"/>
                      <a:pt x="685" y="1036"/>
                    </a:cubicBezTo>
                    <a:cubicBezTo>
                      <a:pt x="699" y="1036"/>
                      <a:pt x="713" y="1031"/>
                      <a:pt x="726" y="1023"/>
                    </a:cubicBezTo>
                    <a:lnTo>
                      <a:pt x="739" y="1010"/>
                    </a:lnTo>
                    <a:lnTo>
                      <a:pt x="784" y="965"/>
                    </a:lnTo>
                    <a:cubicBezTo>
                      <a:pt x="795" y="981"/>
                      <a:pt x="814" y="989"/>
                      <a:pt x="832" y="989"/>
                    </a:cubicBezTo>
                    <a:cubicBezTo>
                      <a:pt x="844" y="989"/>
                      <a:pt x="856" y="986"/>
                      <a:pt x="866" y="978"/>
                    </a:cubicBezTo>
                    <a:lnTo>
                      <a:pt x="1000" y="870"/>
                    </a:lnTo>
                    <a:cubicBezTo>
                      <a:pt x="1009" y="880"/>
                      <a:pt x="1022" y="884"/>
                      <a:pt x="1035" y="884"/>
                    </a:cubicBezTo>
                    <a:cubicBezTo>
                      <a:pt x="1049" y="884"/>
                      <a:pt x="1063" y="880"/>
                      <a:pt x="1076" y="870"/>
                    </a:cubicBezTo>
                    <a:cubicBezTo>
                      <a:pt x="1152" y="813"/>
                      <a:pt x="1241" y="749"/>
                      <a:pt x="1324" y="692"/>
                    </a:cubicBezTo>
                    <a:lnTo>
                      <a:pt x="1324" y="692"/>
                    </a:lnTo>
                    <a:cubicBezTo>
                      <a:pt x="1279" y="730"/>
                      <a:pt x="1228" y="768"/>
                      <a:pt x="1184" y="807"/>
                    </a:cubicBezTo>
                    <a:cubicBezTo>
                      <a:pt x="1147" y="838"/>
                      <a:pt x="1180" y="913"/>
                      <a:pt x="1224" y="913"/>
                    </a:cubicBezTo>
                    <a:cubicBezTo>
                      <a:pt x="1234" y="913"/>
                      <a:pt x="1244" y="910"/>
                      <a:pt x="1254" y="902"/>
                    </a:cubicBezTo>
                    <a:cubicBezTo>
                      <a:pt x="1347" y="826"/>
                      <a:pt x="1441" y="761"/>
                      <a:pt x="1534" y="692"/>
                    </a:cubicBezTo>
                    <a:lnTo>
                      <a:pt x="1534" y="692"/>
                    </a:lnTo>
                    <a:cubicBezTo>
                      <a:pt x="1502" y="728"/>
                      <a:pt x="1535" y="787"/>
                      <a:pt x="1577" y="787"/>
                    </a:cubicBezTo>
                    <a:cubicBezTo>
                      <a:pt x="1588" y="787"/>
                      <a:pt x="1599" y="783"/>
                      <a:pt x="1610" y="775"/>
                    </a:cubicBezTo>
                    <a:cubicBezTo>
                      <a:pt x="1705" y="705"/>
                      <a:pt x="1800" y="635"/>
                      <a:pt x="1902" y="565"/>
                    </a:cubicBezTo>
                    <a:lnTo>
                      <a:pt x="1902" y="565"/>
                    </a:lnTo>
                    <a:cubicBezTo>
                      <a:pt x="1849" y="607"/>
                      <a:pt x="1888" y="684"/>
                      <a:pt x="1943" y="684"/>
                    </a:cubicBezTo>
                    <a:cubicBezTo>
                      <a:pt x="1954" y="684"/>
                      <a:pt x="1966" y="681"/>
                      <a:pt x="1978" y="673"/>
                    </a:cubicBezTo>
                    <a:cubicBezTo>
                      <a:pt x="2086" y="597"/>
                      <a:pt x="2194" y="527"/>
                      <a:pt x="2302" y="457"/>
                    </a:cubicBezTo>
                    <a:lnTo>
                      <a:pt x="2302" y="457"/>
                    </a:lnTo>
                    <a:cubicBezTo>
                      <a:pt x="2246" y="498"/>
                      <a:pt x="2284" y="575"/>
                      <a:pt x="2340" y="575"/>
                    </a:cubicBezTo>
                    <a:cubicBezTo>
                      <a:pt x="2354" y="575"/>
                      <a:pt x="2370" y="570"/>
                      <a:pt x="2385" y="559"/>
                    </a:cubicBezTo>
                    <a:lnTo>
                      <a:pt x="2525" y="476"/>
                    </a:lnTo>
                    <a:cubicBezTo>
                      <a:pt x="2537" y="488"/>
                      <a:pt x="2557" y="495"/>
                      <a:pt x="2577" y="495"/>
                    </a:cubicBezTo>
                    <a:cubicBezTo>
                      <a:pt x="2588" y="495"/>
                      <a:pt x="2598" y="493"/>
                      <a:pt x="2607" y="489"/>
                    </a:cubicBezTo>
                    <a:cubicBezTo>
                      <a:pt x="2626" y="476"/>
                      <a:pt x="2652" y="457"/>
                      <a:pt x="2671" y="444"/>
                    </a:cubicBezTo>
                    <a:lnTo>
                      <a:pt x="2671" y="444"/>
                    </a:lnTo>
                    <a:cubicBezTo>
                      <a:pt x="2651" y="489"/>
                      <a:pt x="2690" y="539"/>
                      <a:pt x="2733" y="539"/>
                    </a:cubicBezTo>
                    <a:cubicBezTo>
                      <a:pt x="2744" y="539"/>
                      <a:pt x="2755" y="535"/>
                      <a:pt x="2766" y="527"/>
                    </a:cubicBezTo>
                    <a:cubicBezTo>
                      <a:pt x="2776" y="537"/>
                      <a:pt x="2790" y="541"/>
                      <a:pt x="2804" y="541"/>
                    </a:cubicBezTo>
                    <a:cubicBezTo>
                      <a:pt x="2819" y="541"/>
                      <a:pt x="2833" y="537"/>
                      <a:pt x="2842" y="527"/>
                    </a:cubicBezTo>
                    <a:lnTo>
                      <a:pt x="2868" y="508"/>
                    </a:lnTo>
                    <a:cubicBezTo>
                      <a:pt x="2868" y="514"/>
                      <a:pt x="2868" y="527"/>
                      <a:pt x="2868" y="540"/>
                    </a:cubicBezTo>
                    <a:cubicBezTo>
                      <a:pt x="2868" y="574"/>
                      <a:pt x="2902" y="616"/>
                      <a:pt x="2938" y="616"/>
                    </a:cubicBezTo>
                    <a:cubicBezTo>
                      <a:pt x="2948" y="616"/>
                      <a:pt x="2959" y="612"/>
                      <a:pt x="2970" y="603"/>
                    </a:cubicBezTo>
                    <a:cubicBezTo>
                      <a:pt x="3001" y="571"/>
                      <a:pt x="3027" y="540"/>
                      <a:pt x="3052" y="508"/>
                    </a:cubicBezTo>
                    <a:lnTo>
                      <a:pt x="3071" y="489"/>
                    </a:lnTo>
                    <a:cubicBezTo>
                      <a:pt x="3071" y="546"/>
                      <a:pt x="3084" y="603"/>
                      <a:pt x="3103" y="654"/>
                    </a:cubicBezTo>
                    <a:cubicBezTo>
                      <a:pt x="3116" y="685"/>
                      <a:pt x="3142" y="698"/>
                      <a:pt x="3167" y="698"/>
                    </a:cubicBezTo>
                    <a:cubicBezTo>
                      <a:pt x="3206" y="698"/>
                      <a:pt x="3244" y="668"/>
                      <a:pt x="3236" y="622"/>
                    </a:cubicBezTo>
                    <a:cubicBezTo>
                      <a:pt x="3281" y="622"/>
                      <a:pt x="3313" y="571"/>
                      <a:pt x="3294" y="527"/>
                    </a:cubicBezTo>
                    <a:cubicBezTo>
                      <a:pt x="3224" y="394"/>
                      <a:pt x="3268" y="228"/>
                      <a:pt x="3395" y="152"/>
                    </a:cubicBezTo>
                    <a:cubicBezTo>
                      <a:pt x="3456" y="119"/>
                      <a:pt x="3426" y="24"/>
                      <a:pt x="3367" y="24"/>
                    </a:cubicBezTo>
                    <a:cubicBezTo>
                      <a:pt x="3358" y="24"/>
                      <a:pt x="3348" y="26"/>
                      <a:pt x="3338" y="31"/>
                    </a:cubicBezTo>
                    <a:cubicBezTo>
                      <a:pt x="3313" y="38"/>
                      <a:pt x="3294" y="50"/>
                      <a:pt x="3275" y="69"/>
                    </a:cubicBezTo>
                    <a:cubicBezTo>
                      <a:pt x="3263" y="65"/>
                      <a:pt x="3253" y="63"/>
                      <a:pt x="3243" y="63"/>
                    </a:cubicBezTo>
                    <a:cubicBezTo>
                      <a:pt x="3226" y="63"/>
                      <a:pt x="3211" y="70"/>
                      <a:pt x="3198" y="82"/>
                    </a:cubicBezTo>
                    <a:lnTo>
                      <a:pt x="3186" y="95"/>
                    </a:lnTo>
                    <a:lnTo>
                      <a:pt x="3141" y="95"/>
                    </a:lnTo>
                    <a:cubicBezTo>
                      <a:pt x="3137" y="64"/>
                      <a:pt x="3108" y="43"/>
                      <a:pt x="3078" y="43"/>
                    </a:cubicBezTo>
                    <a:cubicBezTo>
                      <a:pt x="3065" y="43"/>
                      <a:pt x="3051" y="47"/>
                      <a:pt x="3039" y="57"/>
                    </a:cubicBezTo>
                    <a:lnTo>
                      <a:pt x="3027" y="63"/>
                    </a:lnTo>
                    <a:cubicBezTo>
                      <a:pt x="3016" y="53"/>
                      <a:pt x="3002" y="48"/>
                      <a:pt x="2987" y="48"/>
                    </a:cubicBezTo>
                    <a:cubicBezTo>
                      <a:pt x="2975" y="48"/>
                      <a:pt x="2962" y="51"/>
                      <a:pt x="2951" y="57"/>
                    </a:cubicBezTo>
                    <a:lnTo>
                      <a:pt x="2855" y="114"/>
                    </a:lnTo>
                    <a:cubicBezTo>
                      <a:pt x="2896" y="68"/>
                      <a:pt x="2854" y="0"/>
                      <a:pt x="28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4"/>
              <p:cNvSpPr/>
              <p:nvPr/>
            </p:nvSpPr>
            <p:spPr>
              <a:xfrm>
                <a:off x="5635293" y="1978480"/>
                <a:ext cx="853300" cy="871854"/>
              </a:xfrm>
              <a:custGeom>
                <a:rect b="b" l="l" r="r" t="t"/>
                <a:pathLst>
                  <a:path extrusionOk="0" h="4558" w="4461">
                    <a:moveTo>
                      <a:pt x="1639" y="1"/>
                    </a:moveTo>
                    <a:cubicBezTo>
                      <a:pt x="1600" y="1"/>
                      <a:pt x="1561" y="11"/>
                      <a:pt x="1526" y="32"/>
                    </a:cubicBezTo>
                    <a:cubicBezTo>
                      <a:pt x="1424" y="96"/>
                      <a:pt x="1322" y="166"/>
                      <a:pt x="1240" y="248"/>
                    </a:cubicBezTo>
                    <a:cubicBezTo>
                      <a:pt x="1094" y="496"/>
                      <a:pt x="935" y="738"/>
                      <a:pt x="763" y="973"/>
                    </a:cubicBezTo>
                    <a:cubicBezTo>
                      <a:pt x="668" y="1195"/>
                      <a:pt x="566" y="1411"/>
                      <a:pt x="452" y="1627"/>
                    </a:cubicBezTo>
                    <a:cubicBezTo>
                      <a:pt x="312" y="1894"/>
                      <a:pt x="159" y="2155"/>
                      <a:pt x="0" y="2415"/>
                    </a:cubicBezTo>
                    <a:cubicBezTo>
                      <a:pt x="12" y="2431"/>
                      <a:pt x="31" y="2439"/>
                      <a:pt x="49" y="2439"/>
                    </a:cubicBezTo>
                    <a:cubicBezTo>
                      <a:pt x="61" y="2439"/>
                      <a:pt x="73" y="2436"/>
                      <a:pt x="83" y="2428"/>
                    </a:cubicBezTo>
                    <a:cubicBezTo>
                      <a:pt x="204" y="2333"/>
                      <a:pt x="344" y="2263"/>
                      <a:pt x="496" y="2225"/>
                    </a:cubicBezTo>
                    <a:lnTo>
                      <a:pt x="496" y="2225"/>
                    </a:lnTo>
                    <a:cubicBezTo>
                      <a:pt x="420" y="2454"/>
                      <a:pt x="382" y="2695"/>
                      <a:pt x="388" y="2930"/>
                    </a:cubicBezTo>
                    <a:cubicBezTo>
                      <a:pt x="393" y="2959"/>
                      <a:pt x="417" y="2981"/>
                      <a:pt x="444" y="2981"/>
                    </a:cubicBezTo>
                    <a:cubicBezTo>
                      <a:pt x="453" y="2981"/>
                      <a:pt x="462" y="2979"/>
                      <a:pt x="471" y="2975"/>
                    </a:cubicBezTo>
                    <a:cubicBezTo>
                      <a:pt x="757" y="2860"/>
                      <a:pt x="1043" y="2739"/>
                      <a:pt x="1329" y="2625"/>
                    </a:cubicBezTo>
                    <a:lnTo>
                      <a:pt x="1329" y="2625"/>
                    </a:lnTo>
                    <a:cubicBezTo>
                      <a:pt x="1151" y="3051"/>
                      <a:pt x="960" y="3470"/>
                      <a:pt x="776" y="3896"/>
                    </a:cubicBezTo>
                    <a:cubicBezTo>
                      <a:pt x="760" y="3933"/>
                      <a:pt x="788" y="3979"/>
                      <a:pt x="827" y="3979"/>
                    </a:cubicBezTo>
                    <a:cubicBezTo>
                      <a:pt x="835" y="3979"/>
                      <a:pt x="843" y="3977"/>
                      <a:pt x="852" y="3972"/>
                    </a:cubicBezTo>
                    <a:lnTo>
                      <a:pt x="1557" y="3629"/>
                    </a:lnTo>
                    <a:lnTo>
                      <a:pt x="1557" y="3629"/>
                    </a:lnTo>
                    <a:cubicBezTo>
                      <a:pt x="1462" y="3909"/>
                      <a:pt x="1367" y="4195"/>
                      <a:pt x="1271" y="4474"/>
                    </a:cubicBezTo>
                    <a:cubicBezTo>
                      <a:pt x="1252" y="4518"/>
                      <a:pt x="1284" y="4557"/>
                      <a:pt x="1323" y="4557"/>
                    </a:cubicBezTo>
                    <a:cubicBezTo>
                      <a:pt x="1335" y="4557"/>
                      <a:pt x="1348" y="4553"/>
                      <a:pt x="1360" y="4544"/>
                    </a:cubicBezTo>
                    <a:cubicBezTo>
                      <a:pt x="2276" y="3852"/>
                      <a:pt x="3216" y="3133"/>
                      <a:pt x="3921" y="2212"/>
                    </a:cubicBezTo>
                    <a:cubicBezTo>
                      <a:pt x="4118" y="1958"/>
                      <a:pt x="4290" y="1685"/>
                      <a:pt x="4442" y="1399"/>
                    </a:cubicBezTo>
                    <a:cubicBezTo>
                      <a:pt x="4460" y="1357"/>
                      <a:pt x="4428" y="1315"/>
                      <a:pt x="4387" y="1315"/>
                    </a:cubicBezTo>
                    <a:cubicBezTo>
                      <a:pt x="4385" y="1315"/>
                      <a:pt x="4382" y="1316"/>
                      <a:pt x="4379" y="1316"/>
                    </a:cubicBezTo>
                    <a:cubicBezTo>
                      <a:pt x="4182" y="1405"/>
                      <a:pt x="3991" y="1481"/>
                      <a:pt x="3801" y="1564"/>
                    </a:cubicBezTo>
                    <a:cubicBezTo>
                      <a:pt x="3699" y="1602"/>
                      <a:pt x="3604" y="1640"/>
                      <a:pt x="3508" y="1685"/>
                    </a:cubicBezTo>
                    <a:cubicBezTo>
                      <a:pt x="3419" y="1735"/>
                      <a:pt x="3318" y="1774"/>
                      <a:pt x="3216" y="1793"/>
                    </a:cubicBezTo>
                    <a:cubicBezTo>
                      <a:pt x="3205" y="1794"/>
                      <a:pt x="3194" y="1795"/>
                      <a:pt x="3183" y="1795"/>
                    </a:cubicBezTo>
                    <a:cubicBezTo>
                      <a:pt x="3044" y="1795"/>
                      <a:pt x="3000" y="1644"/>
                      <a:pt x="3006" y="1519"/>
                    </a:cubicBezTo>
                    <a:cubicBezTo>
                      <a:pt x="3019" y="1329"/>
                      <a:pt x="3095" y="1163"/>
                      <a:pt x="3038" y="973"/>
                    </a:cubicBezTo>
                    <a:cubicBezTo>
                      <a:pt x="3024" y="944"/>
                      <a:pt x="2999" y="930"/>
                      <a:pt x="2971" y="930"/>
                    </a:cubicBezTo>
                    <a:cubicBezTo>
                      <a:pt x="2962" y="930"/>
                      <a:pt x="2952" y="932"/>
                      <a:pt x="2943" y="935"/>
                    </a:cubicBezTo>
                    <a:lnTo>
                      <a:pt x="2453" y="1144"/>
                    </a:lnTo>
                    <a:lnTo>
                      <a:pt x="2206" y="1246"/>
                    </a:lnTo>
                    <a:cubicBezTo>
                      <a:pt x="2136" y="1284"/>
                      <a:pt x="2059" y="1316"/>
                      <a:pt x="1977" y="1335"/>
                    </a:cubicBezTo>
                    <a:cubicBezTo>
                      <a:pt x="1971" y="1336"/>
                      <a:pt x="1966" y="1336"/>
                      <a:pt x="1960" y="1336"/>
                    </a:cubicBezTo>
                    <a:cubicBezTo>
                      <a:pt x="1827" y="1336"/>
                      <a:pt x="1862" y="1109"/>
                      <a:pt x="1862" y="1024"/>
                    </a:cubicBezTo>
                    <a:cubicBezTo>
                      <a:pt x="1869" y="858"/>
                      <a:pt x="1869" y="687"/>
                      <a:pt x="1875" y="522"/>
                    </a:cubicBezTo>
                    <a:cubicBezTo>
                      <a:pt x="1875" y="395"/>
                      <a:pt x="1901" y="248"/>
                      <a:pt x="1843" y="134"/>
                    </a:cubicBezTo>
                    <a:cubicBezTo>
                      <a:pt x="1808" y="51"/>
                      <a:pt x="1725" y="1"/>
                      <a:pt x="163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4"/>
              <p:cNvSpPr/>
              <p:nvPr/>
            </p:nvSpPr>
            <p:spPr>
              <a:xfrm>
                <a:off x="5378786" y="2681243"/>
                <a:ext cx="525446" cy="517795"/>
              </a:xfrm>
              <a:custGeom>
                <a:rect b="b" l="l" r="r" t="t"/>
                <a:pathLst>
                  <a:path extrusionOk="0" h="2707" w="2747">
                    <a:moveTo>
                      <a:pt x="853" y="0"/>
                    </a:moveTo>
                    <a:cubicBezTo>
                      <a:pt x="828" y="0"/>
                      <a:pt x="804" y="12"/>
                      <a:pt x="789" y="31"/>
                    </a:cubicBezTo>
                    <a:cubicBezTo>
                      <a:pt x="649" y="267"/>
                      <a:pt x="547" y="514"/>
                      <a:pt x="471" y="775"/>
                    </a:cubicBezTo>
                    <a:cubicBezTo>
                      <a:pt x="458" y="807"/>
                      <a:pt x="471" y="838"/>
                      <a:pt x="490" y="858"/>
                    </a:cubicBezTo>
                    <a:cubicBezTo>
                      <a:pt x="388" y="1074"/>
                      <a:pt x="306" y="1302"/>
                      <a:pt x="242" y="1537"/>
                    </a:cubicBezTo>
                    <a:cubicBezTo>
                      <a:pt x="179" y="1652"/>
                      <a:pt x="121" y="1773"/>
                      <a:pt x="83" y="1893"/>
                    </a:cubicBezTo>
                    <a:cubicBezTo>
                      <a:pt x="58" y="1963"/>
                      <a:pt x="32" y="2040"/>
                      <a:pt x="20" y="2109"/>
                    </a:cubicBezTo>
                    <a:cubicBezTo>
                      <a:pt x="1" y="2167"/>
                      <a:pt x="20" y="2217"/>
                      <a:pt x="58" y="2256"/>
                    </a:cubicBezTo>
                    <a:cubicBezTo>
                      <a:pt x="76" y="2268"/>
                      <a:pt x="94" y="2273"/>
                      <a:pt x="111" y="2273"/>
                    </a:cubicBezTo>
                    <a:cubicBezTo>
                      <a:pt x="212" y="2273"/>
                      <a:pt x="287" y="2092"/>
                      <a:pt x="325" y="2027"/>
                    </a:cubicBezTo>
                    <a:lnTo>
                      <a:pt x="433" y="1830"/>
                    </a:lnTo>
                    <a:cubicBezTo>
                      <a:pt x="441" y="1832"/>
                      <a:pt x="449" y="1834"/>
                      <a:pt x="456" y="1834"/>
                    </a:cubicBezTo>
                    <a:cubicBezTo>
                      <a:pt x="468" y="1834"/>
                      <a:pt x="479" y="1831"/>
                      <a:pt x="490" y="1823"/>
                    </a:cubicBezTo>
                    <a:lnTo>
                      <a:pt x="490" y="1823"/>
                    </a:lnTo>
                    <a:lnTo>
                      <a:pt x="439" y="2065"/>
                    </a:lnTo>
                    <a:cubicBezTo>
                      <a:pt x="433" y="2078"/>
                      <a:pt x="433" y="2090"/>
                      <a:pt x="439" y="2103"/>
                    </a:cubicBezTo>
                    <a:lnTo>
                      <a:pt x="268" y="2611"/>
                    </a:lnTo>
                    <a:cubicBezTo>
                      <a:pt x="253" y="2661"/>
                      <a:pt x="292" y="2706"/>
                      <a:pt x="334" y="2706"/>
                    </a:cubicBezTo>
                    <a:cubicBezTo>
                      <a:pt x="346" y="2706"/>
                      <a:pt x="358" y="2703"/>
                      <a:pt x="369" y="2694"/>
                    </a:cubicBezTo>
                    <a:cubicBezTo>
                      <a:pt x="547" y="2573"/>
                      <a:pt x="693" y="2414"/>
                      <a:pt x="795" y="2224"/>
                    </a:cubicBezTo>
                    <a:cubicBezTo>
                      <a:pt x="810" y="2249"/>
                      <a:pt x="837" y="2266"/>
                      <a:pt x="863" y="2266"/>
                    </a:cubicBezTo>
                    <a:cubicBezTo>
                      <a:pt x="870" y="2266"/>
                      <a:pt x="877" y="2265"/>
                      <a:pt x="884" y="2262"/>
                    </a:cubicBezTo>
                    <a:lnTo>
                      <a:pt x="1011" y="2198"/>
                    </a:lnTo>
                    <a:lnTo>
                      <a:pt x="1011" y="2198"/>
                    </a:lnTo>
                    <a:cubicBezTo>
                      <a:pt x="1005" y="2205"/>
                      <a:pt x="1005" y="2211"/>
                      <a:pt x="1011" y="2217"/>
                    </a:cubicBezTo>
                    <a:lnTo>
                      <a:pt x="922" y="2446"/>
                    </a:lnTo>
                    <a:cubicBezTo>
                      <a:pt x="922" y="2459"/>
                      <a:pt x="922" y="2472"/>
                      <a:pt x="922" y="2484"/>
                    </a:cubicBezTo>
                    <a:cubicBezTo>
                      <a:pt x="916" y="2510"/>
                      <a:pt x="928" y="2535"/>
                      <a:pt x="947" y="2548"/>
                    </a:cubicBezTo>
                    <a:cubicBezTo>
                      <a:pt x="938" y="2597"/>
                      <a:pt x="973" y="2635"/>
                      <a:pt x="1013" y="2635"/>
                    </a:cubicBezTo>
                    <a:cubicBezTo>
                      <a:pt x="1025" y="2635"/>
                      <a:pt x="1038" y="2631"/>
                      <a:pt x="1049" y="2624"/>
                    </a:cubicBezTo>
                    <a:cubicBezTo>
                      <a:pt x="1221" y="2491"/>
                      <a:pt x="1380" y="2345"/>
                      <a:pt x="1532" y="2186"/>
                    </a:cubicBezTo>
                    <a:cubicBezTo>
                      <a:pt x="1551" y="2186"/>
                      <a:pt x="1570" y="2179"/>
                      <a:pt x="1577" y="2167"/>
                    </a:cubicBezTo>
                    <a:lnTo>
                      <a:pt x="2142" y="1614"/>
                    </a:lnTo>
                    <a:cubicBezTo>
                      <a:pt x="2149" y="1601"/>
                      <a:pt x="2155" y="1595"/>
                      <a:pt x="2161" y="1582"/>
                    </a:cubicBezTo>
                    <a:cubicBezTo>
                      <a:pt x="2171" y="1592"/>
                      <a:pt x="2183" y="1596"/>
                      <a:pt x="2196" y="1596"/>
                    </a:cubicBezTo>
                    <a:cubicBezTo>
                      <a:pt x="2209" y="1596"/>
                      <a:pt x="2222" y="1592"/>
                      <a:pt x="2231" y="1582"/>
                    </a:cubicBezTo>
                    <a:lnTo>
                      <a:pt x="2244" y="1569"/>
                    </a:lnTo>
                    <a:cubicBezTo>
                      <a:pt x="2352" y="1468"/>
                      <a:pt x="2460" y="1360"/>
                      <a:pt x="2562" y="1258"/>
                    </a:cubicBezTo>
                    <a:cubicBezTo>
                      <a:pt x="2581" y="1245"/>
                      <a:pt x="2587" y="1220"/>
                      <a:pt x="2581" y="1201"/>
                    </a:cubicBezTo>
                    <a:lnTo>
                      <a:pt x="2695" y="1074"/>
                    </a:lnTo>
                    <a:cubicBezTo>
                      <a:pt x="2747" y="1022"/>
                      <a:pt x="2702" y="962"/>
                      <a:pt x="2649" y="962"/>
                    </a:cubicBezTo>
                    <a:cubicBezTo>
                      <a:pt x="2637" y="962"/>
                      <a:pt x="2624" y="965"/>
                      <a:pt x="2612" y="972"/>
                    </a:cubicBezTo>
                    <a:cubicBezTo>
                      <a:pt x="2574" y="997"/>
                      <a:pt x="2536" y="1023"/>
                      <a:pt x="2498" y="1048"/>
                    </a:cubicBezTo>
                    <a:cubicBezTo>
                      <a:pt x="2488" y="1013"/>
                      <a:pt x="2458" y="993"/>
                      <a:pt x="2427" y="993"/>
                    </a:cubicBezTo>
                    <a:cubicBezTo>
                      <a:pt x="2419" y="993"/>
                      <a:pt x="2411" y="995"/>
                      <a:pt x="2403" y="997"/>
                    </a:cubicBezTo>
                    <a:cubicBezTo>
                      <a:pt x="2403" y="954"/>
                      <a:pt x="2367" y="922"/>
                      <a:pt x="2328" y="922"/>
                    </a:cubicBezTo>
                    <a:cubicBezTo>
                      <a:pt x="2315" y="922"/>
                      <a:pt x="2301" y="926"/>
                      <a:pt x="2288" y="934"/>
                    </a:cubicBezTo>
                    <a:lnTo>
                      <a:pt x="2257" y="959"/>
                    </a:lnTo>
                    <a:lnTo>
                      <a:pt x="2295" y="915"/>
                    </a:lnTo>
                    <a:cubicBezTo>
                      <a:pt x="2339" y="876"/>
                      <a:pt x="2292" y="808"/>
                      <a:pt x="2241" y="808"/>
                    </a:cubicBezTo>
                    <a:cubicBezTo>
                      <a:pt x="2233" y="808"/>
                      <a:pt x="2226" y="810"/>
                      <a:pt x="2218" y="813"/>
                    </a:cubicBezTo>
                    <a:cubicBezTo>
                      <a:pt x="2223" y="767"/>
                      <a:pt x="2190" y="737"/>
                      <a:pt x="2155" y="737"/>
                    </a:cubicBezTo>
                    <a:cubicBezTo>
                      <a:pt x="2142" y="737"/>
                      <a:pt x="2129" y="741"/>
                      <a:pt x="2117" y="749"/>
                    </a:cubicBezTo>
                    <a:cubicBezTo>
                      <a:pt x="2104" y="762"/>
                      <a:pt x="2091" y="769"/>
                      <a:pt x="2079" y="775"/>
                    </a:cubicBezTo>
                    <a:cubicBezTo>
                      <a:pt x="2074" y="738"/>
                      <a:pt x="2043" y="711"/>
                      <a:pt x="2007" y="711"/>
                    </a:cubicBezTo>
                    <a:cubicBezTo>
                      <a:pt x="1993" y="711"/>
                      <a:pt x="1978" y="715"/>
                      <a:pt x="1964" y="724"/>
                    </a:cubicBezTo>
                    <a:cubicBezTo>
                      <a:pt x="1945" y="737"/>
                      <a:pt x="1926" y="756"/>
                      <a:pt x="1907" y="769"/>
                    </a:cubicBezTo>
                    <a:cubicBezTo>
                      <a:pt x="1901" y="734"/>
                      <a:pt x="1870" y="710"/>
                      <a:pt x="1836" y="710"/>
                    </a:cubicBezTo>
                    <a:cubicBezTo>
                      <a:pt x="1832" y="710"/>
                      <a:pt x="1828" y="711"/>
                      <a:pt x="1824" y="711"/>
                    </a:cubicBezTo>
                    <a:cubicBezTo>
                      <a:pt x="1810" y="690"/>
                      <a:pt x="1785" y="678"/>
                      <a:pt x="1760" y="678"/>
                    </a:cubicBezTo>
                    <a:cubicBezTo>
                      <a:pt x="1740" y="678"/>
                      <a:pt x="1720" y="685"/>
                      <a:pt x="1704" y="699"/>
                    </a:cubicBezTo>
                    <a:lnTo>
                      <a:pt x="1589" y="819"/>
                    </a:lnTo>
                    <a:lnTo>
                      <a:pt x="1589" y="819"/>
                    </a:lnTo>
                    <a:lnTo>
                      <a:pt x="1653" y="680"/>
                    </a:lnTo>
                    <a:cubicBezTo>
                      <a:pt x="1673" y="630"/>
                      <a:pt x="1631" y="585"/>
                      <a:pt x="1585" y="585"/>
                    </a:cubicBezTo>
                    <a:cubicBezTo>
                      <a:pt x="1571" y="585"/>
                      <a:pt x="1558" y="588"/>
                      <a:pt x="1545" y="597"/>
                    </a:cubicBezTo>
                    <a:cubicBezTo>
                      <a:pt x="1519" y="610"/>
                      <a:pt x="1500" y="629"/>
                      <a:pt x="1481" y="641"/>
                    </a:cubicBezTo>
                    <a:cubicBezTo>
                      <a:pt x="1464" y="617"/>
                      <a:pt x="1438" y="604"/>
                      <a:pt x="1412" y="604"/>
                    </a:cubicBezTo>
                    <a:cubicBezTo>
                      <a:pt x="1392" y="604"/>
                      <a:pt x="1371" y="612"/>
                      <a:pt x="1354" y="629"/>
                    </a:cubicBezTo>
                    <a:cubicBezTo>
                      <a:pt x="1329" y="654"/>
                      <a:pt x="1303" y="686"/>
                      <a:pt x="1278" y="718"/>
                    </a:cubicBezTo>
                    <a:cubicBezTo>
                      <a:pt x="1291" y="673"/>
                      <a:pt x="1297" y="629"/>
                      <a:pt x="1310" y="584"/>
                    </a:cubicBezTo>
                    <a:lnTo>
                      <a:pt x="1335" y="533"/>
                    </a:lnTo>
                    <a:cubicBezTo>
                      <a:pt x="1365" y="486"/>
                      <a:pt x="1323" y="450"/>
                      <a:pt x="1281" y="450"/>
                    </a:cubicBezTo>
                    <a:cubicBezTo>
                      <a:pt x="1278" y="450"/>
                      <a:pt x="1275" y="450"/>
                      <a:pt x="1272" y="451"/>
                    </a:cubicBezTo>
                    <a:cubicBezTo>
                      <a:pt x="1264" y="447"/>
                      <a:pt x="1257" y="446"/>
                      <a:pt x="1249" y="446"/>
                    </a:cubicBezTo>
                    <a:cubicBezTo>
                      <a:pt x="1229" y="446"/>
                      <a:pt x="1209" y="456"/>
                      <a:pt x="1195" y="470"/>
                    </a:cubicBezTo>
                    <a:lnTo>
                      <a:pt x="1170" y="495"/>
                    </a:lnTo>
                    <a:lnTo>
                      <a:pt x="1221" y="375"/>
                    </a:lnTo>
                    <a:cubicBezTo>
                      <a:pt x="1243" y="330"/>
                      <a:pt x="1202" y="285"/>
                      <a:pt x="1163" y="285"/>
                    </a:cubicBezTo>
                    <a:cubicBezTo>
                      <a:pt x="1146" y="285"/>
                      <a:pt x="1130" y="292"/>
                      <a:pt x="1119" y="311"/>
                    </a:cubicBezTo>
                    <a:lnTo>
                      <a:pt x="1106" y="324"/>
                    </a:lnTo>
                    <a:cubicBezTo>
                      <a:pt x="1094" y="324"/>
                      <a:pt x="1075" y="336"/>
                      <a:pt x="1068" y="349"/>
                    </a:cubicBezTo>
                    <a:cubicBezTo>
                      <a:pt x="1056" y="362"/>
                      <a:pt x="1043" y="381"/>
                      <a:pt x="1036" y="394"/>
                    </a:cubicBezTo>
                    <a:cubicBezTo>
                      <a:pt x="1036" y="387"/>
                      <a:pt x="1036" y="381"/>
                      <a:pt x="1043" y="375"/>
                    </a:cubicBezTo>
                    <a:cubicBezTo>
                      <a:pt x="1048" y="333"/>
                      <a:pt x="1010" y="300"/>
                      <a:pt x="976" y="300"/>
                    </a:cubicBezTo>
                    <a:cubicBezTo>
                      <a:pt x="968" y="300"/>
                      <a:pt x="961" y="301"/>
                      <a:pt x="954" y="305"/>
                    </a:cubicBezTo>
                    <a:lnTo>
                      <a:pt x="992" y="216"/>
                    </a:lnTo>
                    <a:cubicBezTo>
                      <a:pt x="1005" y="190"/>
                      <a:pt x="998" y="165"/>
                      <a:pt x="979" y="146"/>
                    </a:cubicBezTo>
                    <a:cubicBezTo>
                      <a:pt x="979" y="127"/>
                      <a:pt x="986" y="108"/>
                      <a:pt x="986" y="89"/>
                    </a:cubicBezTo>
                    <a:cubicBezTo>
                      <a:pt x="991" y="47"/>
                      <a:pt x="962" y="14"/>
                      <a:pt x="927" y="14"/>
                    </a:cubicBezTo>
                    <a:cubicBezTo>
                      <a:pt x="919" y="14"/>
                      <a:pt x="911" y="15"/>
                      <a:pt x="903" y="19"/>
                    </a:cubicBezTo>
                    <a:cubicBezTo>
                      <a:pt x="888" y="6"/>
                      <a:pt x="870"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4"/>
              <p:cNvSpPr/>
              <p:nvPr/>
            </p:nvSpPr>
            <p:spPr>
              <a:xfrm>
                <a:off x="4926600" y="3869857"/>
                <a:ext cx="442622" cy="926369"/>
              </a:xfrm>
              <a:custGeom>
                <a:rect b="b" l="l" r="r" t="t"/>
                <a:pathLst>
                  <a:path extrusionOk="0" h="4843" w="2314">
                    <a:moveTo>
                      <a:pt x="2314" y="1"/>
                    </a:moveTo>
                    <a:lnTo>
                      <a:pt x="2314" y="1"/>
                    </a:lnTo>
                    <a:cubicBezTo>
                      <a:pt x="2060" y="477"/>
                      <a:pt x="1704" y="890"/>
                      <a:pt x="1272" y="1214"/>
                    </a:cubicBezTo>
                    <a:cubicBezTo>
                      <a:pt x="1202" y="1392"/>
                      <a:pt x="1138" y="1564"/>
                      <a:pt x="1068" y="1735"/>
                    </a:cubicBezTo>
                    <a:cubicBezTo>
                      <a:pt x="655" y="2746"/>
                      <a:pt x="223" y="3763"/>
                      <a:pt x="1" y="4843"/>
                    </a:cubicBezTo>
                    <a:cubicBezTo>
                      <a:pt x="210" y="4773"/>
                      <a:pt x="395" y="4646"/>
                      <a:pt x="522" y="4468"/>
                    </a:cubicBezTo>
                    <a:cubicBezTo>
                      <a:pt x="738" y="3909"/>
                      <a:pt x="967" y="3362"/>
                      <a:pt x="1208" y="2816"/>
                    </a:cubicBezTo>
                    <a:cubicBezTo>
                      <a:pt x="1570" y="1964"/>
                      <a:pt x="1939" y="1113"/>
                      <a:pt x="2301" y="261"/>
                    </a:cubicBezTo>
                    <a:cubicBezTo>
                      <a:pt x="2307" y="172"/>
                      <a:pt x="2307" y="90"/>
                      <a:pt x="23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4"/>
              <p:cNvSpPr/>
              <p:nvPr/>
            </p:nvSpPr>
            <p:spPr>
              <a:xfrm>
                <a:off x="5044620" y="3976782"/>
                <a:ext cx="368405" cy="736811"/>
              </a:xfrm>
              <a:custGeom>
                <a:rect b="b" l="l" r="r" t="t"/>
                <a:pathLst>
                  <a:path extrusionOk="0" h="3852" w="1926">
                    <a:moveTo>
                      <a:pt x="1926" y="1"/>
                    </a:moveTo>
                    <a:lnTo>
                      <a:pt x="1926" y="1"/>
                    </a:lnTo>
                    <a:cubicBezTo>
                      <a:pt x="1843" y="128"/>
                      <a:pt x="1754" y="255"/>
                      <a:pt x="1659" y="376"/>
                    </a:cubicBezTo>
                    <a:cubicBezTo>
                      <a:pt x="1665" y="255"/>
                      <a:pt x="1671" y="134"/>
                      <a:pt x="1671" y="20"/>
                    </a:cubicBezTo>
                    <a:lnTo>
                      <a:pt x="1671" y="20"/>
                    </a:lnTo>
                    <a:cubicBezTo>
                      <a:pt x="1538" y="331"/>
                      <a:pt x="1404" y="643"/>
                      <a:pt x="1265" y="960"/>
                    </a:cubicBezTo>
                    <a:cubicBezTo>
                      <a:pt x="852" y="1926"/>
                      <a:pt x="451" y="2899"/>
                      <a:pt x="0" y="3846"/>
                    </a:cubicBezTo>
                    <a:lnTo>
                      <a:pt x="6" y="3852"/>
                    </a:lnTo>
                    <a:cubicBezTo>
                      <a:pt x="197" y="3382"/>
                      <a:pt x="566" y="2994"/>
                      <a:pt x="883" y="2600"/>
                    </a:cubicBezTo>
                    <a:cubicBezTo>
                      <a:pt x="1042" y="2409"/>
                      <a:pt x="1182" y="2212"/>
                      <a:pt x="1309" y="1996"/>
                    </a:cubicBezTo>
                    <a:cubicBezTo>
                      <a:pt x="1443" y="1755"/>
                      <a:pt x="1551" y="1494"/>
                      <a:pt x="1621" y="1227"/>
                    </a:cubicBezTo>
                    <a:cubicBezTo>
                      <a:pt x="1697" y="954"/>
                      <a:pt x="1754" y="668"/>
                      <a:pt x="1824" y="389"/>
                    </a:cubicBezTo>
                    <a:cubicBezTo>
                      <a:pt x="1856" y="255"/>
                      <a:pt x="1887" y="128"/>
                      <a:pt x="19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4"/>
              <p:cNvSpPr/>
              <p:nvPr/>
            </p:nvSpPr>
            <p:spPr>
              <a:xfrm>
                <a:off x="5347225" y="3811516"/>
                <a:ext cx="187454" cy="492546"/>
              </a:xfrm>
              <a:custGeom>
                <a:rect b="b" l="l" r="r" t="t"/>
                <a:pathLst>
                  <a:path extrusionOk="0" h="2575" w="980">
                    <a:moveTo>
                      <a:pt x="731" y="1"/>
                    </a:moveTo>
                    <a:cubicBezTo>
                      <a:pt x="649" y="236"/>
                      <a:pt x="572" y="484"/>
                      <a:pt x="502" y="719"/>
                    </a:cubicBezTo>
                    <a:cubicBezTo>
                      <a:pt x="426" y="986"/>
                      <a:pt x="363" y="1253"/>
                      <a:pt x="299" y="1532"/>
                    </a:cubicBezTo>
                    <a:cubicBezTo>
                      <a:pt x="236" y="1805"/>
                      <a:pt x="172" y="2085"/>
                      <a:pt x="77" y="2358"/>
                    </a:cubicBezTo>
                    <a:cubicBezTo>
                      <a:pt x="58" y="2434"/>
                      <a:pt x="32" y="2504"/>
                      <a:pt x="0" y="2574"/>
                    </a:cubicBezTo>
                    <a:cubicBezTo>
                      <a:pt x="172" y="2422"/>
                      <a:pt x="312" y="2231"/>
                      <a:pt x="413" y="2021"/>
                    </a:cubicBezTo>
                    <a:cubicBezTo>
                      <a:pt x="534" y="1767"/>
                      <a:pt x="630" y="1507"/>
                      <a:pt x="699" y="1233"/>
                    </a:cubicBezTo>
                    <a:cubicBezTo>
                      <a:pt x="795" y="890"/>
                      <a:pt x="884" y="547"/>
                      <a:pt x="979" y="204"/>
                    </a:cubicBezTo>
                    <a:cubicBezTo>
                      <a:pt x="865" y="191"/>
                      <a:pt x="763" y="109"/>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4"/>
              <p:cNvSpPr/>
              <p:nvPr/>
            </p:nvSpPr>
            <p:spPr>
              <a:xfrm>
                <a:off x="6316058" y="2754312"/>
                <a:ext cx="137530" cy="345069"/>
              </a:xfrm>
              <a:custGeom>
                <a:rect b="b" l="l" r="r" t="t"/>
                <a:pathLst>
                  <a:path extrusionOk="0" h="1804" w="719">
                    <a:moveTo>
                      <a:pt x="260" y="0"/>
                    </a:moveTo>
                    <a:cubicBezTo>
                      <a:pt x="234" y="0"/>
                      <a:pt x="209" y="17"/>
                      <a:pt x="204" y="56"/>
                    </a:cubicBezTo>
                    <a:cubicBezTo>
                      <a:pt x="165" y="272"/>
                      <a:pt x="159" y="488"/>
                      <a:pt x="121" y="704"/>
                    </a:cubicBezTo>
                    <a:cubicBezTo>
                      <a:pt x="108" y="812"/>
                      <a:pt x="89" y="920"/>
                      <a:pt x="70" y="1028"/>
                    </a:cubicBezTo>
                    <a:cubicBezTo>
                      <a:pt x="51" y="1130"/>
                      <a:pt x="38" y="1225"/>
                      <a:pt x="32" y="1327"/>
                    </a:cubicBezTo>
                    <a:cubicBezTo>
                      <a:pt x="32" y="1327"/>
                      <a:pt x="26" y="1327"/>
                      <a:pt x="19" y="1333"/>
                    </a:cubicBezTo>
                    <a:cubicBezTo>
                      <a:pt x="7" y="1340"/>
                      <a:pt x="0" y="1359"/>
                      <a:pt x="7" y="1378"/>
                    </a:cubicBezTo>
                    <a:cubicBezTo>
                      <a:pt x="26" y="1416"/>
                      <a:pt x="64" y="1429"/>
                      <a:pt x="102" y="1435"/>
                    </a:cubicBezTo>
                    <a:cubicBezTo>
                      <a:pt x="140" y="1441"/>
                      <a:pt x="172" y="1448"/>
                      <a:pt x="204" y="1454"/>
                    </a:cubicBezTo>
                    <a:cubicBezTo>
                      <a:pt x="273" y="1461"/>
                      <a:pt x="343" y="1473"/>
                      <a:pt x="413" y="1492"/>
                    </a:cubicBezTo>
                    <a:cubicBezTo>
                      <a:pt x="470" y="1518"/>
                      <a:pt x="515" y="1556"/>
                      <a:pt x="540" y="1607"/>
                    </a:cubicBezTo>
                    <a:cubicBezTo>
                      <a:pt x="553" y="1632"/>
                      <a:pt x="566" y="1651"/>
                      <a:pt x="572" y="1677"/>
                    </a:cubicBezTo>
                    <a:cubicBezTo>
                      <a:pt x="572" y="1696"/>
                      <a:pt x="572" y="1708"/>
                      <a:pt x="578" y="1721"/>
                    </a:cubicBezTo>
                    <a:cubicBezTo>
                      <a:pt x="578" y="1734"/>
                      <a:pt x="578" y="1746"/>
                      <a:pt x="585" y="1759"/>
                    </a:cubicBezTo>
                    <a:cubicBezTo>
                      <a:pt x="585" y="1766"/>
                      <a:pt x="591" y="1778"/>
                      <a:pt x="598" y="1785"/>
                    </a:cubicBezTo>
                    <a:cubicBezTo>
                      <a:pt x="610" y="1797"/>
                      <a:pt x="628" y="1804"/>
                      <a:pt x="644" y="1804"/>
                    </a:cubicBezTo>
                    <a:cubicBezTo>
                      <a:pt x="661" y="1804"/>
                      <a:pt x="677" y="1797"/>
                      <a:pt x="686" y="1785"/>
                    </a:cubicBezTo>
                    <a:lnTo>
                      <a:pt x="686" y="1785"/>
                    </a:lnTo>
                    <a:cubicBezTo>
                      <a:pt x="689" y="1782"/>
                      <a:pt x="693" y="1778"/>
                      <a:pt x="699" y="1772"/>
                    </a:cubicBezTo>
                    <a:lnTo>
                      <a:pt x="712" y="1759"/>
                    </a:lnTo>
                    <a:cubicBezTo>
                      <a:pt x="712" y="1746"/>
                      <a:pt x="718" y="1727"/>
                      <a:pt x="718" y="1715"/>
                    </a:cubicBezTo>
                    <a:cubicBezTo>
                      <a:pt x="718" y="1696"/>
                      <a:pt x="712" y="1677"/>
                      <a:pt x="712" y="1658"/>
                    </a:cubicBezTo>
                    <a:cubicBezTo>
                      <a:pt x="706" y="1619"/>
                      <a:pt x="693" y="1581"/>
                      <a:pt x="674" y="1549"/>
                    </a:cubicBezTo>
                    <a:cubicBezTo>
                      <a:pt x="636" y="1480"/>
                      <a:pt x="578" y="1422"/>
                      <a:pt x="509" y="1384"/>
                    </a:cubicBezTo>
                    <a:cubicBezTo>
                      <a:pt x="432" y="1346"/>
                      <a:pt x="350" y="1327"/>
                      <a:pt x="267" y="1327"/>
                    </a:cubicBezTo>
                    <a:lnTo>
                      <a:pt x="146" y="1321"/>
                    </a:lnTo>
                    <a:lnTo>
                      <a:pt x="115" y="1321"/>
                    </a:lnTo>
                    <a:cubicBezTo>
                      <a:pt x="153" y="1232"/>
                      <a:pt x="178" y="1143"/>
                      <a:pt x="191" y="1047"/>
                    </a:cubicBezTo>
                    <a:cubicBezTo>
                      <a:pt x="216" y="939"/>
                      <a:pt x="235" y="831"/>
                      <a:pt x="254" y="723"/>
                    </a:cubicBezTo>
                    <a:cubicBezTo>
                      <a:pt x="292" y="507"/>
                      <a:pt x="324" y="291"/>
                      <a:pt x="331" y="75"/>
                    </a:cubicBezTo>
                    <a:cubicBezTo>
                      <a:pt x="331" y="29"/>
                      <a:pt x="294" y="0"/>
                      <a:pt x="260"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4"/>
              <p:cNvSpPr/>
              <p:nvPr/>
            </p:nvSpPr>
            <p:spPr>
              <a:xfrm>
                <a:off x="6896975" y="1181034"/>
                <a:ext cx="41508" cy="41508"/>
              </a:xfrm>
              <a:custGeom>
                <a:rect b="b" l="l" r="r" t="t"/>
                <a:pathLst>
                  <a:path extrusionOk="0" h="217" w="217">
                    <a:moveTo>
                      <a:pt x="122" y="1"/>
                    </a:moveTo>
                    <a:cubicBezTo>
                      <a:pt x="109" y="1"/>
                      <a:pt x="90" y="1"/>
                      <a:pt x="77" y="7"/>
                    </a:cubicBezTo>
                    <a:cubicBezTo>
                      <a:pt x="52" y="13"/>
                      <a:pt x="39" y="26"/>
                      <a:pt x="26" y="45"/>
                    </a:cubicBezTo>
                    <a:cubicBezTo>
                      <a:pt x="20" y="52"/>
                      <a:pt x="13" y="58"/>
                      <a:pt x="7" y="71"/>
                    </a:cubicBezTo>
                    <a:cubicBezTo>
                      <a:pt x="1" y="83"/>
                      <a:pt x="1" y="102"/>
                      <a:pt x="1" y="115"/>
                    </a:cubicBezTo>
                    <a:cubicBezTo>
                      <a:pt x="1" y="141"/>
                      <a:pt x="13" y="160"/>
                      <a:pt x="26" y="179"/>
                    </a:cubicBezTo>
                    <a:cubicBezTo>
                      <a:pt x="39" y="198"/>
                      <a:pt x="64" y="210"/>
                      <a:pt x="90" y="217"/>
                    </a:cubicBezTo>
                    <a:cubicBezTo>
                      <a:pt x="115" y="217"/>
                      <a:pt x="134" y="217"/>
                      <a:pt x="153" y="204"/>
                    </a:cubicBezTo>
                    <a:cubicBezTo>
                      <a:pt x="191" y="191"/>
                      <a:pt x="217" y="160"/>
                      <a:pt x="217" y="122"/>
                    </a:cubicBezTo>
                    <a:cubicBezTo>
                      <a:pt x="217" y="102"/>
                      <a:pt x="217" y="90"/>
                      <a:pt x="217" y="77"/>
                    </a:cubicBezTo>
                    <a:cubicBezTo>
                      <a:pt x="210" y="64"/>
                      <a:pt x="204" y="58"/>
                      <a:pt x="198" y="45"/>
                    </a:cubicBezTo>
                    <a:cubicBezTo>
                      <a:pt x="185" y="33"/>
                      <a:pt x="172" y="20"/>
                      <a:pt x="153" y="7"/>
                    </a:cubicBezTo>
                    <a:cubicBezTo>
                      <a:pt x="141" y="7"/>
                      <a:pt x="134" y="1"/>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4"/>
              <p:cNvSpPr/>
              <p:nvPr/>
            </p:nvSpPr>
            <p:spPr>
              <a:xfrm>
                <a:off x="6734005" y="1278587"/>
                <a:ext cx="30796" cy="25440"/>
              </a:xfrm>
              <a:custGeom>
                <a:rect b="b" l="l" r="r" t="t"/>
                <a:pathLst>
                  <a:path extrusionOk="0" h="133" w="161">
                    <a:moveTo>
                      <a:pt x="129" y="1"/>
                    </a:moveTo>
                    <a:cubicBezTo>
                      <a:pt x="124" y="1"/>
                      <a:pt x="119" y="2"/>
                      <a:pt x="116" y="6"/>
                    </a:cubicBezTo>
                    <a:cubicBezTo>
                      <a:pt x="103" y="18"/>
                      <a:pt x="84" y="25"/>
                      <a:pt x="71" y="37"/>
                    </a:cubicBezTo>
                    <a:lnTo>
                      <a:pt x="27" y="75"/>
                    </a:lnTo>
                    <a:cubicBezTo>
                      <a:pt x="0" y="91"/>
                      <a:pt x="26" y="133"/>
                      <a:pt x="50" y="133"/>
                    </a:cubicBezTo>
                    <a:cubicBezTo>
                      <a:pt x="55" y="133"/>
                      <a:pt x="60" y="131"/>
                      <a:pt x="65" y="126"/>
                    </a:cubicBezTo>
                    <a:lnTo>
                      <a:pt x="103" y="94"/>
                    </a:lnTo>
                    <a:lnTo>
                      <a:pt x="128" y="75"/>
                    </a:lnTo>
                    <a:cubicBezTo>
                      <a:pt x="135" y="69"/>
                      <a:pt x="141" y="63"/>
                      <a:pt x="147" y="56"/>
                    </a:cubicBezTo>
                    <a:cubicBezTo>
                      <a:pt x="154" y="50"/>
                      <a:pt x="160" y="50"/>
                      <a:pt x="160" y="44"/>
                    </a:cubicBezTo>
                    <a:cubicBezTo>
                      <a:pt x="160" y="37"/>
                      <a:pt x="160" y="31"/>
                      <a:pt x="160" y="25"/>
                    </a:cubicBezTo>
                    <a:cubicBezTo>
                      <a:pt x="160" y="18"/>
                      <a:pt x="154" y="12"/>
                      <a:pt x="147" y="6"/>
                    </a:cubicBezTo>
                    <a:cubicBezTo>
                      <a:pt x="141" y="2"/>
                      <a:pt x="135"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4"/>
              <p:cNvSpPr/>
              <p:nvPr/>
            </p:nvSpPr>
            <p:spPr>
              <a:xfrm>
                <a:off x="6677577" y="1253146"/>
                <a:ext cx="78616" cy="46481"/>
              </a:xfrm>
              <a:custGeom>
                <a:rect b="b" l="l" r="r" t="t"/>
                <a:pathLst>
                  <a:path extrusionOk="0" h="243" w="411">
                    <a:moveTo>
                      <a:pt x="398" y="0"/>
                    </a:moveTo>
                    <a:cubicBezTo>
                      <a:pt x="396" y="0"/>
                      <a:pt x="395" y="2"/>
                      <a:pt x="392" y="5"/>
                    </a:cubicBezTo>
                    <a:cubicBezTo>
                      <a:pt x="385" y="5"/>
                      <a:pt x="372" y="5"/>
                      <a:pt x="366" y="11"/>
                    </a:cubicBezTo>
                    <a:lnTo>
                      <a:pt x="341" y="24"/>
                    </a:lnTo>
                    <a:cubicBezTo>
                      <a:pt x="322" y="30"/>
                      <a:pt x="309" y="37"/>
                      <a:pt x="296" y="50"/>
                    </a:cubicBezTo>
                    <a:lnTo>
                      <a:pt x="284" y="50"/>
                    </a:lnTo>
                    <a:cubicBezTo>
                      <a:pt x="277" y="50"/>
                      <a:pt x="264" y="56"/>
                      <a:pt x="258" y="56"/>
                    </a:cubicBezTo>
                    <a:cubicBezTo>
                      <a:pt x="239" y="62"/>
                      <a:pt x="226" y="69"/>
                      <a:pt x="214" y="81"/>
                    </a:cubicBezTo>
                    <a:cubicBezTo>
                      <a:pt x="195" y="94"/>
                      <a:pt x="175" y="113"/>
                      <a:pt x="156" y="126"/>
                    </a:cubicBezTo>
                    <a:cubicBezTo>
                      <a:pt x="112" y="151"/>
                      <a:pt x="67" y="177"/>
                      <a:pt x="23" y="196"/>
                    </a:cubicBezTo>
                    <a:cubicBezTo>
                      <a:pt x="1" y="207"/>
                      <a:pt x="8" y="242"/>
                      <a:pt x="31" y="242"/>
                    </a:cubicBezTo>
                    <a:cubicBezTo>
                      <a:pt x="35" y="242"/>
                      <a:pt x="38" y="242"/>
                      <a:pt x="42" y="240"/>
                    </a:cubicBezTo>
                    <a:cubicBezTo>
                      <a:pt x="93" y="227"/>
                      <a:pt x="144" y="208"/>
                      <a:pt x="188" y="183"/>
                    </a:cubicBezTo>
                    <a:cubicBezTo>
                      <a:pt x="214" y="170"/>
                      <a:pt x="233" y="151"/>
                      <a:pt x="258" y="139"/>
                    </a:cubicBezTo>
                    <a:cubicBezTo>
                      <a:pt x="271" y="126"/>
                      <a:pt x="284" y="119"/>
                      <a:pt x="290" y="100"/>
                    </a:cubicBezTo>
                    <a:cubicBezTo>
                      <a:pt x="290" y="100"/>
                      <a:pt x="290" y="94"/>
                      <a:pt x="290" y="94"/>
                    </a:cubicBezTo>
                    <a:cubicBezTo>
                      <a:pt x="293" y="97"/>
                      <a:pt x="296" y="99"/>
                      <a:pt x="300" y="99"/>
                    </a:cubicBezTo>
                    <a:cubicBezTo>
                      <a:pt x="304" y="99"/>
                      <a:pt x="309" y="97"/>
                      <a:pt x="315" y="94"/>
                    </a:cubicBezTo>
                    <a:lnTo>
                      <a:pt x="341" y="75"/>
                    </a:lnTo>
                    <a:lnTo>
                      <a:pt x="353" y="62"/>
                    </a:lnTo>
                    <a:cubicBezTo>
                      <a:pt x="353" y="62"/>
                      <a:pt x="360" y="62"/>
                      <a:pt x="366" y="56"/>
                    </a:cubicBezTo>
                    <a:lnTo>
                      <a:pt x="385" y="37"/>
                    </a:lnTo>
                    <a:cubicBezTo>
                      <a:pt x="392" y="30"/>
                      <a:pt x="398" y="24"/>
                      <a:pt x="404" y="18"/>
                    </a:cubicBezTo>
                    <a:cubicBezTo>
                      <a:pt x="411" y="11"/>
                      <a:pt x="411" y="5"/>
                      <a:pt x="404" y="5"/>
                    </a:cubicBezTo>
                    <a:cubicBezTo>
                      <a:pt x="401" y="2"/>
                      <a:pt x="399" y="0"/>
                      <a:pt x="3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4"/>
              <p:cNvSpPr/>
              <p:nvPr/>
            </p:nvSpPr>
            <p:spPr>
              <a:xfrm>
                <a:off x="6648311" y="1254294"/>
                <a:ext cx="55662" cy="29266"/>
              </a:xfrm>
              <a:custGeom>
                <a:rect b="b" l="l" r="r" t="t"/>
                <a:pathLst>
                  <a:path extrusionOk="0" h="153" w="291">
                    <a:moveTo>
                      <a:pt x="252" y="0"/>
                    </a:moveTo>
                    <a:cubicBezTo>
                      <a:pt x="248" y="0"/>
                      <a:pt x="243" y="2"/>
                      <a:pt x="240" y="5"/>
                    </a:cubicBezTo>
                    <a:cubicBezTo>
                      <a:pt x="227" y="5"/>
                      <a:pt x="214" y="12"/>
                      <a:pt x="208" y="18"/>
                    </a:cubicBezTo>
                    <a:lnTo>
                      <a:pt x="201" y="18"/>
                    </a:lnTo>
                    <a:lnTo>
                      <a:pt x="189" y="24"/>
                    </a:lnTo>
                    <a:lnTo>
                      <a:pt x="138" y="50"/>
                    </a:lnTo>
                    <a:cubicBezTo>
                      <a:pt x="100" y="63"/>
                      <a:pt x="68" y="82"/>
                      <a:pt x="36" y="94"/>
                    </a:cubicBezTo>
                    <a:cubicBezTo>
                      <a:pt x="1" y="112"/>
                      <a:pt x="15" y="152"/>
                      <a:pt x="43" y="152"/>
                    </a:cubicBezTo>
                    <a:cubicBezTo>
                      <a:pt x="45" y="152"/>
                      <a:pt x="47" y="152"/>
                      <a:pt x="49" y="152"/>
                    </a:cubicBezTo>
                    <a:cubicBezTo>
                      <a:pt x="87" y="145"/>
                      <a:pt x="125" y="133"/>
                      <a:pt x="163" y="120"/>
                    </a:cubicBezTo>
                    <a:lnTo>
                      <a:pt x="220" y="101"/>
                    </a:lnTo>
                    <a:cubicBezTo>
                      <a:pt x="240" y="94"/>
                      <a:pt x="259" y="82"/>
                      <a:pt x="271" y="69"/>
                    </a:cubicBezTo>
                    <a:cubicBezTo>
                      <a:pt x="290" y="56"/>
                      <a:pt x="290" y="37"/>
                      <a:pt x="284" y="18"/>
                    </a:cubicBezTo>
                    <a:cubicBezTo>
                      <a:pt x="275" y="9"/>
                      <a:pt x="263" y="0"/>
                      <a:pt x="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4"/>
              <p:cNvSpPr/>
              <p:nvPr/>
            </p:nvSpPr>
            <p:spPr>
              <a:xfrm>
                <a:off x="6622297" y="1300584"/>
                <a:ext cx="45142" cy="25249"/>
              </a:xfrm>
              <a:custGeom>
                <a:rect b="b" l="l" r="r" t="t"/>
                <a:pathLst>
                  <a:path extrusionOk="0" h="132" w="236">
                    <a:moveTo>
                      <a:pt x="198" y="0"/>
                    </a:moveTo>
                    <a:cubicBezTo>
                      <a:pt x="193" y="0"/>
                      <a:pt x="188" y="2"/>
                      <a:pt x="185" y="5"/>
                    </a:cubicBezTo>
                    <a:lnTo>
                      <a:pt x="159" y="11"/>
                    </a:lnTo>
                    <a:cubicBezTo>
                      <a:pt x="140" y="18"/>
                      <a:pt x="128" y="24"/>
                      <a:pt x="115" y="30"/>
                    </a:cubicBezTo>
                    <a:lnTo>
                      <a:pt x="20" y="81"/>
                    </a:lnTo>
                    <a:cubicBezTo>
                      <a:pt x="7" y="81"/>
                      <a:pt x="1" y="100"/>
                      <a:pt x="7" y="113"/>
                    </a:cubicBezTo>
                    <a:cubicBezTo>
                      <a:pt x="13" y="126"/>
                      <a:pt x="26" y="132"/>
                      <a:pt x="45" y="132"/>
                    </a:cubicBezTo>
                    <a:lnTo>
                      <a:pt x="134" y="94"/>
                    </a:lnTo>
                    <a:cubicBezTo>
                      <a:pt x="153" y="88"/>
                      <a:pt x="166" y="81"/>
                      <a:pt x="185" y="75"/>
                    </a:cubicBezTo>
                    <a:lnTo>
                      <a:pt x="204" y="62"/>
                    </a:lnTo>
                    <a:cubicBezTo>
                      <a:pt x="217" y="56"/>
                      <a:pt x="223" y="43"/>
                      <a:pt x="229" y="30"/>
                    </a:cubicBezTo>
                    <a:cubicBezTo>
                      <a:pt x="236" y="24"/>
                      <a:pt x="229" y="11"/>
                      <a:pt x="217" y="5"/>
                    </a:cubicBezTo>
                    <a:cubicBezTo>
                      <a:pt x="210" y="2"/>
                      <a:pt x="204" y="0"/>
                      <a:pt x="1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4"/>
              <p:cNvSpPr/>
              <p:nvPr/>
            </p:nvSpPr>
            <p:spPr>
              <a:xfrm>
                <a:off x="6678151" y="1283751"/>
                <a:ext cx="48203" cy="46672"/>
              </a:xfrm>
              <a:custGeom>
                <a:rect b="b" l="l" r="r" t="t"/>
                <a:pathLst>
                  <a:path extrusionOk="0" h="244" w="252">
                    <a:moveTo>
                      <a:pt x="228" y="0"/>
                    </a:moveTo>
                    <a:cubicBezTo>
                      <a:pt x="224" y="0"/>
                      <a:pt x="221" y="2"/>
                      <a:pt x="217" y="4"/>
                    </a:cubicBezTo>
                    <a:cubicBezTo>
                      <a:pt x="211" y="10"/>
                      <a:pt x="198" y="17"/>
                      <a:pt x="185" y="29"/>
                    </a:cubicBezTo>
                    <a:cubicBezTo>
                      <a:pt x="179" y="36"/>
                      <a:pt x="172" y="42"/>
                      <a:pt x="160" y="55"/>
                    </a:cubicBezTo>
                    <a:cubicBezTo>
                      <a:pt x="147" y="67"/>
                      <a:pt x="128" y="87"/>
                      <a:pt x="109" y="106"/>
                    </a:cubicBezTo>
                    <a:lnTo>
                      <a:pt x="7" y="207"/>
                    </a:lnTo>
                    <a:cubicBezTo>
                      <a:pt x="1" y="220"/>
                      <a:pt x="1" y="233"/>
                      <a:pt x="7" y="239"/>
                    </a:cubicBezTo>
                    <a:cubicBezTo>
                      <a:pt x="14" y="242"/>
                      <a:pt x="20" y="244"/>
                      <a:pt x="26" y="244"/>
                    </a:cubicBezTo>
                    <a:cubicBezTo>
                      <a:pt x="31" y="244"/>
                      <a:pt x="36" y="242"/>
                      <a:pt x="39" y="239"/>
                    </a:cubicBezTo>
                    <a:lnTo>
                      <a:pt x="141" y="137"/>
                    </a:lnTo>
                    <a:lnTo>
                      <a:pt x="192" y="87"/>
                    </a:lnTo>
                    <a:cubicBezTo>
                      <a:pt x="198" y="80"/>
                      <a:pt x="211" y="67"/>
                      <a:pt x="217" y="61"/>
                    </a:cubicBezTo>
                    <a:cubicBezTo>
                      <a:pt x="223" y="55"/>
                      <a:pt x="230" y="42"/>
                      <a:pt x="236" y="29"/>
                    </a:cubicBezTo>
                    <a:cubicBezTo>
                      <a:pt x="251" y="19"/>
                      <a:pt x="242"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4"/>
              <p:cNvSpPr/>
              <p:nvPr/>
            </p:nvSpPr>
            <p:spPr>
              <a:xfrm>
                <a:off x="6602787" y="1113895"/>
                <a:ext cx="72495" cy="30987"/>
              </a:xfrm>
              <a:custGeom>
                <a:rect b="b" l="l" r="r" t="t"/>
                <a:pathLst>
                  <a:path extrusionOk="0" h="162" w="379">
                    <a:moveTo>
                      <a:pt x="342" y="0"/>
                    </a:moveTo>
                    <a:cubicBezTo>
                      <a:pt x="339" y="0"/>
                      <a:pt x="335" y="1"/>
                      <a:pt x="331" y="2"/>
                    </a:cubicBezTo>
                    <a:lnTo>
                      <a:pt x="166" y="59"/>
                    </a:lnTo>
                    <a:lnTo>
                      <a:pt x="84" y="91"/>
                    </a:lnTo>
                    <a:cubicBezTo>
                      <a:pt x="71" y="98"/>
                      <a:pt x="58" y="110"/>
                      <a:pt x="45" y="117"/>
                    </a:cubicBezTo>
                    <a:lnTo>
                      <a:pt x="14" y="136"/>
                    </a:lnTo>
                    <a:cubicBezTo>
                      <a:pt x="1" y="142"/>
                      <a:pt x="7" y="161"/>
                      <a:pt x="20" y="161"/>
                    </a:cubicBezTo>
                    <a:cubicBezTo>
                      <a:pt x="33" y="161"/>
                      <a:pt x="45" y="155"/>
                      <a:pt x="64" y="148"/>
                    </a:cubicBezTo>
                    <a:cubicBezTo>
                      <a:pt x="77" y="148"/>
                      <a:pt x="90" y="148"/>
                      <a:pt x="109" y="142"/>
                    </a:cubicBezTo>
                    <a:lnTo>
                      <a:pt x="185" y="110"/>
                    </a:lnTo>
                    <a:lnTo>
                      <a:pt x="350" y="47"/>
                    </a:lnTo>
                    <a:cubicBezTo>
                      <a:pt x="378" y="36"/>
                      <a:pt x="367"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4"/>
              <p:cNvSpPr/>
              <p:nvPr/>
            </p:nvSpPr>
            <p:spPr>
              <a:xfrm>
                <a:off x="6563957" y="1125945"/>
                <a:ext cx="37873" cy="20084"/>
              </a:xfrm>
              <a:custGeom>
                <a:rect b="b" l="l" r="r" t="t"/>
                <a:pathLst>
                  <a:path extrusionOk="0" h="105" w="198">
                    <a:moveTo>
                      <a:pt x="164" y="0"/>
                    </a:moveTo>
                    <a:cubicBezTo>
                      <a:pt x="160" y="0"/>
                      <a:pt x="156" y="1"/>
                      <a:pt x="153" y="3"/>
                    </a:cubicBezTo>
                    <a:lnTo>
                      <a:pt x="121" y="16"/>
                    </a:lnTo>
                    <a:cubicBezTo>
                      <a:pt x="109" y="16"/>
                      <a:pt x="96" y="22"/>
                      <a:pt x="90" y="28"/>
                    </a:cubicBezTo>
                    <a:cubicBezTo>
                      <a:pt x="77" y="35"/>
                      <a:pt x="64" y="35"/>
                      <a:pt x="51" y="41"/>
                    </a:cubicBezTo>
                    <a:cubicBezTo>
                      <a:pt x="45" y="47"/>
                      <a:pt x="32" y="54"/>
                      <a:pt x="20" y="60"/>
                    </a:cubicBezTo>
                    <a:cubicBezTo>
                      <a:pt x="1" y="73"/>
                      <a:pt x="13" y="104"/>
                      <a:pt x="39" y="104"/>
                    </a:cubicBezTo>
                    <a:cubicBezTo>
                      <a:pt x="51" y="98"/>
                      <a:pt x="64" y="98"/>
                      <a:pt x="77" y="92"/>
                    </a:cubicBezTo>
                    <a:lnTo>
                      <a:pt x="109" y="79"/>
                    </a:lnTo>
                    <a:cubicBezTo>
                      <a:pt x="121" y="79"/>
                      <a:pt x="134" y="73"/>
                      <a:pt x="140" y="66"/>
                    </a:cubicBezTo>
                    <a:lnTo>
                      <a:pt x="178" y="54"/>
                    </a:lnTo>
                    <a:cubicBezTo>
                      <a:pt x="191" y="47"/>
                      <a:pt x="198" y="28"/>
                      <a:pt x="191" y="16"/>
                    </a:cubicBezTo>
                    <a:cubicBezTo>
                      <a:pt x="187" y="6"/>
                      <a:pt x="175" y="0"/>
                      <a:pt x="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4"/>
              <p:cNvSpPr/>
              <p:nvPr/>
            </p:nvSpPr>
            <p:spPr>
              <a:xfrm>
                <a:off x="6231321" y="1451121"/>
                <a:ext cx="35004" cy="49542"/>
              </a:xfrm>
              <a:custGeom>
                <a:rect b="b" l="l" r="r" t="t"/>
                <a:pathLst>
                  <a:path extrusionOk="0" h="259" w="183">
                    <a:moveTo>
                      <a:pt x="141" y="1"/>
                    </a:moveTo>
                    <a:cubicBezTo>
                      <a:pt x="128" y="1"/>
                      <a:pt x="117" y="10"/>
                      <a:pt x="113" y="19"/>
                    </a:cubicBezTo>
                    <a:lnTo>
                      <a:pt x="49" y="120"/>
                    </a:lnTo>
                    <a:cubicBezTo>
                      <a:pt x="43" y="139"/>
                      <a:pt x="30" y="158"/>
                      <a:pt x="24" y="171"/>
                    </a:cubicBezTo>
                    <a:lnTo>
                      <a:pt x="11" y="197"/>
                    </a:lnTo>
                    <a:cubicBezTo>
                      <a:pt x="5" y="209"/>
                      <a:pt x="5" y="222"/>
                      <a:pt x="5" y="235"/>
                    </a:cubicBezTo>
                    <a:cubicBezTo>
                      <a:pt x="0" y="248"/>
                      <a:pt x="12" y="259"/>
                      <a:pt x="24" y="259"/>
                    </a:cubicBezTo>
                    <a:cubicBezTo>
                      <a:pt x="28" y="259"/>
                      <a:pt x="33" y="257"/>
                      <a:pt x="36" y="254"/>
                    </a:cubicBezTo>
                    <a:cubicBezTo>
                      <a:pt x="49" y="247"/>
                      <a:pt x="56" y="241"/>
                      <a:pt x="68" y="228"/>
                    </a:cubicBezTo>
                    <a:cubicBezTo>
                      <a:pt x="68" y="222"/>
                      <a:pt x="75" y="216"/>
                      <a:pt x="81" y="209"/>
                    </a:cubicBezTo>
                    <a:cubicBezTo>
                      <a:pt x="94" y="190"/>
                      <a:pt x="106" y="171"/>
                      <a:pt x="113" y="152"/>
                    </a:cubicBezTo>
                    <a:lnTo>
                      <a:pt x="170" y="50"/>
                    </a:lnTo>
                    <a:cubicBezTo>
                      <a:pt x="183" y="31"/>
                      <a:pt x="170" y="12"/>
                      <a:pt x="157" y="6"/>
                    </a:cubicBezTo>
                    <a:cubicBezTo>
                      <a:pt x="152" y="2"/>
                      <a:pt x="146"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4"/>
              <p:cNvSpPr/>
              <p:nvPr/>
            </p:nvSpPr>
            <p:spPr>
              <a:xfrm>
                <a:off x="6136064" y="1386660"/>
                <a:ext cx="118594" cy="183629"/>
              </a:xfrm>
              <a:custGeom>
                <a:rect b="b" l="l" r="r" t="t"/>
                <a:pathLst>
                  <a:path extrusionOk="0" h="960" w="620">
                    <a:moveTo>
                      <a:pt x="583" y="0"/>
                    </a:moveTo>
                    <a:cubicBezTo>
                      <a:pt x="577" y="0"/>
                      <a:pt x="572" y="2"/>
                      <a:pt x="566" y="6"/>
                    </a:cubicBezTo>
                    <a:cubicBezTo>
                      <a:pt x="420" y="114"/>
                      <a:pt x="293" y="254"/>
                      <a:pt x="204" y="419"/>
                    </a:cubicBezTo>
                    <a:cubicBezTo>
                      <a:pt x="160" y="495"/>
                      <a:pt x="115" y="578"/>
                      <a:pt x="83" y="667"/>
                    </a:cubicBezTo>
                    <a:cubicBezTo>
                      <a:pt x="58" y="737"/>
                      <a:pt x="1" y="858"/>
                      <a:pt x="32" y="934"/>
                    </a:cubicBezTo>
                    <a:cubicBezTo>
                      <a:pt x="41" y="951"/>
                      <a:pt x="58" y="959"/>
                      <a:pt x="74" y="959"/>
                    </a:cubicBezTo>
                    <a:cubicBezTo>
                      <a:pt x="82" y="959"/>
                      <a:pt x="90" y="957"/>
                      <a:pt x="96" y="953"/>
                    </a:cubicBezTo>
                    <a:cubicBezTo>
                      <a:pt x="160" y="902"/>
                      <a:pt x="179" y="794"/>
                      <a:pt x="198" y="724"/>
                    </a:cubicBezTo>
                    <a:cubicBezTo>
                      <a:pt x="229" y="642"/>
                      <a:pt x="268" y="559"/>
                      <a:pt x="312" y="483"/>
                    </a:cubicBezTo>
                    <a:cubicBezTo>
                      <a:pt x="395" y="324"/>
                      <a:pt x="496" y="178"/>
                      <a:pt x="604" y="44"/>
                    </a:cubicBezTo>
                    <a:cubicBezTo>
                      <a:pt x="619" y="24"/>
                      <a:pt x="603" y="0"/>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4"/>
              <p:cNvSpPr/>
              <p:nvPr/>
            </p:nvSpPr>
            <p:spPr>
              <a:xfrm>
                <a:off x="6204159" y="1449400"/>
                <a:ext cx="44760" cy="63505"/>
              </a:xfrm>
              <a:custGeom>
                <a:rect b="b" l="l" r="r" t="t"/>
                <a:pathLst>
                  <a:path extrusionOk="0" h="332" w="234">
                    <a:moveTo>
                      <a:pt x="210" y="1"/>
                    </a:moveTo>
                    <a:cubicBezTo>
                      <a:pt x="206" y="1"/>
                      <a:pt x="201" y="3"/>
                      <a:pt x="198" y="9"/>
                    </a:cubicBezTo>
                    <a:cubicBezTo>
                      <a:pt x="153" y="47"/>
                      <a:pt x="115" y="91"/>
                      <a:pt x="83" y="142"/>
                    </a:cubicBezTo>
                    <a:cubicBezTo>
                      <a:pt x="64" y="167"/>
                      <a:pt x="45" y="193"/>
                      <a:pt x="32" y="225"/>
                    </a:cubicBezTo>
                    <a:cubicBezTo>
                      <a:pt x="13" y="250"/>
                      <a:pt x="7" y="275"/>
                      <a:pt x="1" y="307"/>
                    </a:cubicBezTo>
                    <a:cubicBezTo>
                      <a:pt x="1" y="321"/>
                      <a:pt x="10" y="331"/>
                      <a:pt x="23" y="331"/>
                    </a:cubicBezTo>
                    <a:cubicBezTo>
                      <a:pt x="28" y="331"/>
                      <a:pt x="33" y="330"/>
                      <a:pt x="39" y="326"/>
                    </a:cubicBezTo>
                    <a:cubicBezTo>
                      <a:pt x="45" y="320"/>
                      <a:pt x="58" y="307"/>
                      <a:pt x="64" y="301"/>
                    </a:cubicBezTo>
                    <a:cubicBezTo>
                      <a:pt x="77" y="288"/>
                      <a:pt x="83" y="269"/>
                      <a:pt x="89" y="256"/>
                    </a:cubicBezTo>
                    <a:cubicBezTo>
                      <a:pt x="102" y="231"/>
                      <a:pt x="121" y="206"/>
                      <a:pt x="134" y="180"/>
                    </a:cubicBezTo>
                    <a:cubicBezTo>
                      <a:pt x="166" y="129"/>
                      <a:pt x="198" y="78"/>
                      <a:pt x="229" y="34"/>
                    </a:cubicBezTo>
                    <a:cubicBezTo>
                      <a:pt x="234" y="16"/>
                      <a:pt x="222" y="1"/>
                      <a:pt x="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4"/>
              <p:cNvSpPr/>
              <p:nvPr/>
            </p:nvSpPr>
            <p:spPr>
              <a:xfrm>
                <a:off x="6297886" y="1439453"/>
                <a:ext cx="39021" cy="44760"/>
              </a:xfrm>
              <a:custGeom>
                <a:rect b="b" l="l" r="r" t="t"/>
                <a:pathLst>
                  <a:path extrusionOk="0" h="234" w="204">
                    <a:moveTo>
                      <a:pt x="166" y="0"/>
                    </a:moveTo>
                    <a:cubicBezTo>
                      <a:pt x="157" y="0"/>
                      <a:pt x="149" y="3"/>
                      <a:pt x="146" y="10"/>
                    </a:cubicBezTo>
                    <a:cubicBezTo>
                      <a:pt x="114" y="41"/>
                      <a:pt x="89" y="67"/>
                      <a:pt x="63" y="99"/>
                    </a:cubicBezTo>
                    <a:cubicBezTo>
                      <a:pt x="51" y="118"/>
                      <a:pt x="44" y="130"/>
                      <a:pt x="32" y="150"/>
                    </a:cubicBezTo>
                    <a:lnTo>
                      <a:pt x="13" y="175"/>
                    </a:lnTo>
                    <a:cubicBezTo>
                      <a:pt x="6" y="188"/>
                      <a:pt x="6" y="194"/>
                      <a:pt x="6" y="207"/>
                    </a:cubicBezTo>
                    <a:cubicBezTo>
                      <a:pt x="1" y="222"/>
                      <a:pt x="13" y="234"/>
                      <a:pt x="28" y="234"/>
                    </a:cubicBezTo>
                    <a:cubicBezTo>
                      <a:pt x="31" y="234"/>
                      <a:pt x="35" y="233"/>
                      <a:pt x="38" y="232"/>
                    </a:cubicBezTo>
                    <a:cubicBezTo>
                      <a:pt x="44" y="226"/>
                      <a:pt x="57" y="219"/>
                      <a:pt x="63" y="207"/>
                    </a:cubicBezTo>
                    <a:lnTo>
                      <a:pt x="76" y="188"/>
                    </a:lnTo>
                    <a:lnTo>
                      <a:pt x="114" y="137"/>
                    </a:lnTo>
                    <a:cubicBezTo>
                      <a:pt x="140" y="105"/>
                      <a:pt x="165" y="80"/>
                      <a:pt x="197" y="48"/>
                    </a:cubicBezTo>
                    <a:cubicBezTo>
                      <a:pt x="203" y="35"/>
                      <a:pt x="203" y="16"/>
                      <a:pt x="190" y="10"/>
                    </a:cubicBezTo>
                    <a:cubicBezTo>
                      <a:pt x="184" y="3"/>
                      <a:pt x="175" y="0"/>
                      <a:pt x="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4"/>
              <p:cNvSpPr/>
              <p:nvPr/>
            </p:nvSpPr>
            <p:spPr>
              <a:xfrm>
                <a:off x="6745099" y="1491673"/>
                <a:ext cx="46864" cy="66948"/>
              </a:xfrm>
              <a:custGeom>
                <a:rect b="b" l="l" r="r" t="t"/>
                <a:pathLst>
                  <a:path extrusionOk="0" h="350" w="245">
                    <a:moveTo>
                      <a:pt x="205" y="0"/>
                    </a:moveTo>
                    <a:cubicBezTo>
                      <a:pt x="201" y="0"/>
                      <a:pt x="196" y="1"/>
                      <a:pt x="191" y="4"/>
                    </a:cubicBezTo>
                    <a:cubicBezTo>
                      <a:pt x="147" y="42"/>
                      <a:pt x="102" y="86"/>
                      <a:pt x="70" y="143"/>
                    </a:cubicBezTo>
                    <a:cubicBezTo>
                      <a:pt x="51" y="169"/>
                      <a:pt x="32" y="194"/>
                      <a:pt x="26" y="226"/>
                    </a:cubicBezTo>
                    <a:cubicBezTo>
                      <a:pt x="7" y="258"/>
                      <a:pt x="0" y="290"/>
                      <a:pt x="0" y="321"/>
                    </a:cubicBezTo>
                    <a:cubicBezTo>
                      <a:pt x="0" y="338"/>
                      <a:pt x="15" y="350"/>
                      <a:pt x="30" y="350"/>
                    </a:cubicBezTo>
                    <a:cubicBezTo>
                      <a:pt x="37" y="350"/>
                      <a:pt x="45" y="347"/>
                      <a:pt x="51" y="340"/>
                    </a:cubicBezTo>
                    <a:cubicBezTo>
                      <a:pt x="64" y="315"/>
                      <a:pt x="83" y="290"/>
                      <a:pt x="96" y="264"/>
                    </a:cubicBezTo>
                    <a:cubicBezTo>
                      <a:pt x="108" y="232"/>
                      <a:pt x="121" y="207"/>
                      <a:pt x="134" y="182"/>
                    </a:cubicBezTo>
                    <a:cubicBezTo>
                      <a:pt x="166" y="131"/>
                      <a:pt x="197" y="86"/>
                      <a:pt x="229" y="42"/>
                    </a:cubicBezTo>
                    <a:cubicBezTo>
                      <a:pt x="245" y="21"/>
                      <a:pt x="226"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4"/>
              <p:cNvSpPr/>
              <p:nvPr/>
            </p:nvSpPr>
            <p:spPr>
              <a:xfrm>
                <a:off x="6745099" y="1486508"/>
                <a:ext cx="97744" cy="104439"/>
              </a:xfrm>
              <a:custGeom>
                <a:rect b="b" l="l" r="r" t="t"/>
                <a:pathLst>
                  <a:path extrusionOk="0" h="546" w="511">
                    <a:moveTo>
                      <a:pt x="471" y="1"/>
                    </a:moveTo>
                    <a:cubicBezTo>
                      <a:pt x="467" y="1"/>
                      <a:pt x="462" y="2"/>
                      <a:pt x="458" y="5"/>
                    </a:cubicBezTo>
                    <a:cubicBezTo>
                      <a:pt x="407" y="37"/>
                      <a:pt x="356" y="62"/>
                      <a:pt x="312" y="101"/>
                    </a:cubicBezTo>
                    <a:cubicBezTo>
                      <a:pt x="261" y="132"/>
                      <a:pt x="216" y="177"/>
                      <a:pt x="178" y="221"/>
                    </a:cubicBezTo>
                    <a:cubicBezTo>
                      <a:pt x="140" y="266"/>
                      <a:pt x="102" y="310"/>
                      <a:pt x="70" y="355"/>
                    </a:cubicBezTo>
                    <a:cubicBezTo>
                      <a:pt x="51" y="380"/>
                      <a:pt x="39" y="406"/>
                      <a:pt x="26" y="437"/>
                    </a:cubicBezTo>
                    <a:cubicBezTo>
                      <a:pt x="7" y="463"/>
                      <a:pt x="0" y="495"/>
                      <a:pt x="7" y="526"/>
                    </a:cubicBezTo>
                    <a:cubicBezTo>
                      <a:pt x="13" y="533"/>
                      <a:pt x="26" y="545"/>
                      <a:pt x="39" y="545"/>
                    </a:cubicBezTo>
                    <a:cubicBezTo>
                      <a:pt x="70" y="545"/>
                      <a:pt x="83" y="514"/>
                      <a:pt x="102" y="495"/>
                    </a:cubicBezTo>
                    <a:lnTo>
                      <a:pt x="153" y="425"/>
                    </a:lnTo>
                    <a:cubicBezTo>
                      <a:pt x="191" y="380"/>
                      <a:pt x="223" y="336"/>
                      <a:pt x="255" y="291"/>
                    </a:cubicBezTo>
                    <a:cubicBezTo>
                      <a:pt x="293" y="253"/>
                      <a:pt x="331" y="215"/>
                      <a:pt x="369" y="170"/>
                    </a:cubicBezTo>
                    <a:cubicBezTo>
                      <a:pt x="407" y="132"/>
                      <a:pt x="445" y="94"/>
                      <a:pt x="490" y="50"/>
                    </a:cubicBezTo>
                    <a:cubicBezTo>
                      <a:pt x="511" y="34"/>
                      <a:pt x="493" y="1"/>
                      <a:pt x="4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4"/>
              <p:cNvSpPr/>
              <p:nvPr/>
            </p:nvSpPr>
            <p:spPr>
              <a:xfrm>
                <a:off x="6860632" y="1452651"/>
                <a:ext cx="35387" cy="25632"/>
              </a:xfrm>
              <a:custGeom>
                <a:rect b="b" l="l" r="r" t="t"/>
                <a:pathLst>
                  <a:path extrusionOk="0" h="134" w="185">
                    <a:moveTo>
                      <a:pt x="162" y="0"/>
                    </a:moveTo>
                    <a:cubicBezTo>
                      <a:pt x="157" y="0"/>
                      <a:pt x="152" y="2"/>
                      <a:pt x="146" y="4"/>
                    </a:cubicBezTo>
                    <a:cubicBezTo>
                      <a:pt x="134" y="4"/>
                      <a:pt x="121" y="11"/>
                      <a:pt x="108" y="17"/>
                    </a:cubicBezTo>
                    <a:lnTo>
                      <a:pt x="89" y="30"/>
                    </a:lnTo>
                    <a:lnTo>
                      <a:pt x="76" y="42"/>
                    </a:lnTo>
                    <a:cubicBezTo>
                      <a:pt x="51" y="55"/>
                      <a:pt x="32" y="74"/>
                      <a:pt x="13" y="87"/>
                    </a:cubicBezTo>
                    <a:cubicBezTo>
                      <a:pt x="6" y="100"/>
                      <a:pt x="0" y="112"/>
                      <a:pt x="6" y="125"/>
                    </a:cubicBezTo>
                    <a:cubicBezTo>
                      <a:pt x="11" y="129"/>
                      <a:pt x="19" y="134"/>
                      <a:pt x="27" y="134"/>
                    </a:cubicBezTo>
                    <a:cubicBezTo>
                      <a:pt x="31" y="134"/>
                      <a:pt x="35" y="133"/>
                      <a:pt x="38" y="131"/>
                    </a:cubicBezTo>
                    <a:cubicBezTo>
                      <a:pt x="64" y="119"/>
                      <a:pt x="89" y="106"/>
                      <a:pt x="115" y="93"/>
                    </a:cubicBezTo>
                    <a:lnTo>
                      <a:pt x="127" y="81"/>
                    </a:lnTo>
                    <a:cubicBezTo>
                      <a:pt x="134" y="81"/>
                      <a:pt x="140" y="74"/>
                      <a:pt x="146" y="74"/>
                    </a:cubicBezTo>
                    <a:cubicBezTo>
                      <a:pt x="153" y="61"/>
                      <a:pt x="165" y="55"/>
                      <a:pt x="178" y="42"/>
                    </a:cubicBezTo>
                    <a:cubicBezTo>
                      <a:pt x="184" y="36"/>
                      <a:pt x="184" y="17"/>
                      <a:pt x="178" y="11"/>
                    </a:cubicBezTo>
                    <a:cubicBezTo>
                      <a:pt x="174" y="3"/>
                      <a:pt x="168" y="0"/>
                      <a:pt x="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4"/>
              <p:cNvSpPr/>
              <p:nvPr/>
            </p:nvSpPr>
            <p:spPr>
              <a:xfrm>
                <a:off x="6689245" y="1616961"/>
                <a:ext cx="20850" cy="44377"/>
              </a:xfrm>
              <a:custGeom>
                <a:rect b="b" l="l" r="r" t="t"/>
                <a:pathLst>
                  <a:path extrusionOk="0" h="232" w="109">
                    <a:moveTo>
                      <a:pt x="73" y="1"/>
                    </a:moveTo>
                    <a:cubicBezTo>
                      <a:pt x="64" y="1"/>
                      <a:pt x="56" y="8"/>
                      <a:pt x="51" y="22"/>
                    </a:cubicBezTo>
                    <a:lnTo>
                      <a:pt x="19" y="118"/>
                    </a:lnTo>
                    <a:cubicBezTo>
                      <a:pt x="0" y="149"/>
                      <a:pt x="0" y="187"/>
                      <a:pt x="6" y="219"/>
                    </a:cubicBezTo>
                    <a:cubicBezTo>
                      <a:pt x="13" y="232"/>
                      <a:pt x="19" y="232"/>
                      <a:pt x="32" y="232"/>
                    </a:cubicBezTo>
                    <a:cubicBezTo>
                      <a:pt x="57" y="200"/>
                      <a:pt x="76" y="168"/>
                      <a:pt x="76" y="130"/>
                    </a:cubicBezTo>
                    <a:lnTo>
                      <a:pt x="102" y="35"/>
                    </a:lnTo>
                    <a:cubicBezTo>
                      <a:pt x="108" y="22"/>
                      <a:pt x="95" y="10"/>
                      <a:pt x="83" y="3"/>
                    </a:cubicBezTo>
                    <a:cubicBezTo>
                      <a:pt x="80" y="2"/>
                      <a:pt x="76" y="1"/>
                      <a:pt x="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4"/>
              <p:cNvSpPr/>
              <p:nvPr/>
            </p:nvSpPr>
            <p:spPr>
              <a:xfrm>
                <a:off x="6704930" y="1636663"/>
                <a:ext cx="31752" cy="67713"/>
              </a:xfrm>
              <a:custGeom>
                <a:rect b="b" l="l" r="r" t="t"/>
                <a:pathLst>
                  <a:path extrusionOk="0" h="354" w="166">
                    <a:moveTo>
                      <a:pt x="141" y="1"/>
                    </a:moveTo>
                    <a:cubicBezTo>
                      <a:pt x="139" y="1"/>
                      <a:pt x="137" y="1"/>
                      <a:pt x="134" y="2"/>
                    </a:cubicBezTo>
                    <a:cubicBezTo>
                      <a:pt x="96" y="27"/>
                      <a:pt x="64" y="65"/>
                      <a:pt x="45" y="110"/>
                    </a:cubicBezTo>
                    <a:cubicBezTo>
                      <a:pt x="26" y="154"/>
                      <a:pt x="13" y="199"/>
                      <a:pt x="7" y="250"/>
                    </a:cubicBezTo>
                    <a:cubicBezTo>
                      <a:pt x="1" y="275"/>
                      <a:pt x="1" y="307"/>
                      <a:pt x="13" y="332"/>
                    </a:cubicBezTo>
                    <a:cubicBezTo>
                      <a:pt x="23" y="347"/>
                      <a:pt x="40" y="354"/>
                      <a:pt x="55" y="354"/>
                    </a:cubicBezTo>
                    <a:cubicBezTo>
                      <a:pt x="61" y="354"/>
                      <a:pt x="66" y="353"/>
                      <a:pt x="71" y="351"/>
                    </a:cubicBezTo>
                    <a:cubicBezTo>
                      <a:pt x="90" y="345"/>
                      <a:pt x="102" y="326"/>
                      <a:pt x="109" y="307"/>
                    </a:cubicBezTo>
                    <a:cubicBezTo>
                      <a:pt x="109" y="281"/>
                      <a:pt x="109" y="256"/>
                      <a:pt x="115" y="231"/>
                    </a:cubicBezTo>
                    <a:cubicBezTo>
                      <a:pt x="115" y="224"/>
                      <a:pt x="115" y="212"/>
                      <a:pt x="121" y="205"/>
                    </a:cubicBezTo>
                    <a:cubicBezTo>
                      <a:pt x="128" y="192"/>
                      <a:pt x="121" y="192"/>
                      <a:pt x="121" y="186"/>
                    </a:cubicBezTo>
                    <a:lnTo>
                      <a:pt x="121" y="180"/>
                    </a:lnTo>
                    <a:lnTo>
                      <a:pt x="134" y="154"/>
                    </a:lnTo>
                    <a:lnTo>
                      <a:pt x="134" y="148"/>
                    </a:lnTo>
                    <a:cubicBezTo>
                      <a:pt x="134" y="135"/>
                      <a:pt x="141" y="116"/>
                      <a:pt x="147" y="104"/>
                    </a:cubicBezTo>
                    <a:cubicBezTo>
                      <a:pt x="153" y="78"/>
                      <a:pt x="160" y="59"/>
                      <a:pt x="160" y="34"/>
                    </a:cubicBezTo>
                    <a:cubicBezTo>
                      <a:pt x="165" y="17"/>
                      <a:pt x="156"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4"/>
              <p:cNvSpPr/>
              <p:nvPr/>
            </p:nvSpPr>
            <p:spPr>
              <a:xfrm>
                <a:off x="6556306" y="1710306"/>
                <a:ext cx="44377" cy="135235"/>
              </a:xfrm>
              <a:custGeom>
                <a:rect b="b" l="l" r="r" t="t"/>
                <a:pathLst>
                  <a:path extrusionOk="0" h="707" w="232">
                    <a:moveTo>
                      <a:pt x="31" y="1"/>
                    </a:moveTo>
                    <a:cubicBezTo>
                      <a:pt x="16" y="1"/>
                      <a:pt x="1" y="16"/>
                      <a:pt x="9" y="36"/>
                    </a:cubicBezTo>
                    <a:cubicBezTo>
                      <a:pt x="47" y="144"/>
                      <a:pt x="79" y="252"/>
                      <a:pt x="98" y="367"/>
                    </a:cubicBezTo>
                    <a:cubicBezTo>
                      <a:pt x="104" y="424"/>
                      <a:pt x="110" y="481"/>
                      <a:pt x="117" y="538"/>
                    </a:cubicBezTo>
                    <a:cubicBezTo>
                      <a:pt x="117" y="564"/>
                      <a:pt x="117" y="589"/>
                      <a:pt x="123" y="615"/>
                    </a:cubicBezTo>
                    <a:cubicBezTo>
                      <a:pt x="123" y="646"/>
                      <a:pt x="136" y="672"/>
                      <a:pt x="149" y="697"/>
                    </a:cubicBezTo>
                    <a:cubicBezTo>
                      <a:pt x="155" y="704"/>
                      <a:pt x="164" y="707"/>
                      <a:pt x="173" y="707"/>
                    </a:cubicBezTo>
                    <a:cubicBezTo>
                      <a:pt x="182" y="707"/>
                      <a:pt x="190" y="704"/>
                      <a:pt x="193" y="697"/>
                    </a:cubicBezTo>
                    <a:cubicBezTo>
                      <a:pt x="231" y="659"/>
                      <a:pt x="218" y="576"/>
                      <a:pt x="212" y="532"/>
                    </a:cubicBezTo>
                    <a:cubicBezTo>
                      <a:pt x="206" y="468"/>
                      <a:pt x="199" y="411"/>
                      <a:pt x="180" y="354"/>
                    </a:cubicBezTo>
                    <a:cubicBezTo>
                      <a:pt x="168" y="290"/>
                      <a:pt x="155" y="240"/>
                      <a:pt x="136" y="182"/>
                    </a:cubicBezTo>
                    <a:cubicBezTo>
                      <a:pt x="110" y="125"/>
                      <a:pt x="85" y="74"/>
                      <a:pt x="53" y="17"/>
                    </a:cubicBezTo>
                    <a:cubicBezTo>
                      <a:pt x="49" y="6"/>
                      <a:pt x="40" y="1"/>
                      <a:pt x="3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4"/>
              <p:cNvSpPr/>
              <p:nvPr/>
            </p:nvSpPr>
            <p:spPr>
              <a:xfrm>
                <a:off x="6572565" y="1892978"/>
                <a:ext cx="14155" cy="50307"/>
              </a:xfrm>
              <a:custGeom>
                <a:rect b="b" l="l" r="r" t="t"/>
                <a:pathLst>
                  <a:path extrusionOk="0" h="263" w="74">
                    <a:moveTo>
                      <a:pt x="47" y="1"/>
                    </a:moveTo>
                    <a:cubicBezTo>
                      <a:pt x="36" y="1"/>
                      <a:pt x="25" y="7"/>
                      <a:pt x="25" y="22"/>
                    </a:cubicBezTo>
                    <a:lnTo>
                      <a:pt x="6" y="136"/>
                    </a:lnTo>
                    <a:cubicBezTo>
                      <a:pt x="6" y="155"/>
                      <a:pt x="0" y="174"/>
                      <a:pt x="0" y="193"/>
                    </a:cubicBezTo>
                    <a:cubicBezTo>
                      <a:pt x="0" y="212"/>
                      <a:pt x="0" y="206"/>
                      <a:pt x="0" y="219"/>
                    </a:cubicBezTo>
                    <a:cubicBezTo>
                      <a:pt x="0" y="225"/>
                      <a:pt x="0" y="238"/>
                      <a:pt x="0" y="251"/>
                    </a:cubicBezTo>
                    <a:cubicBezTo>
                      <a:pt x="0" y="258"/>
                      <a:pt x="8" y="263"/>
                      <a:pt x="16" y="263"/>
                    </a:cubicBezTo>
                    <a:cubicBezTo>
                      <a:pt x="22" y="263"/>
                      <a:pt x="29" y="259"/>
                      <a:pt x="32" y="251"/>
                    </a:cubicBezTo>
                    <a:cubicBezTo>
                      <a:pt x="38" y="244"/>
                      <a:pt x="38" y="231"/>
                      <a:pt x="45" y="225"/>
                    </a:cubicBezTo>
                    <a:lnTo>
                      <a:pt x="51" y="200"/>
                    </a:lnTo>
                    <a:cubicBezTo>
                      <a:pt x="51" y="181"/>
                      <a:pt x="57" y="162"/>
                      <a:pt x="57" y="143"/>
                    </a:cubicBezTo>
                    <a:lnTo>
                      <a:pt x="70" y="28"/>
                    </a:lnTo>
                    <a:cubicBezTo>
                      <a:pt x="73" y="11"/>
                      <a:pt x="60" y="1"/>
                      <a:pt x="4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4"/>
              <p:cNvSpPr/>
              <p:nvPr/>
            </p:nvSpPr>
            <p:spPr>
              <a:xfrm>
                <a:off x="6517285" y="1599172"/>
                <a:ext cx="161058" cy="572501"/>
              </a:xfrm>
              <a:custGeom>
                <a:rect b="b" l="l" r="r" t="t"/>
                <a:pathLst>
                  <a:path extrusionOk="0" h="2993" w="842">
                    <a:moveTo>
                      <a:pt x="241" y="1"/>
                    </a:moveTo>
                    <a:cubicBezTo>
                      <a:pt x="216" y="1"/>
                      <a:pt x="191" y="15"/>
                      <a:pt x="181" y="45"/>
                    </a:cubicBezTo>
                    <a:cubicBezTo>
                      <a:pt x="178" y="45"/>
                      <a:pt x="176" y="45"/>
                      <a:pt x="173" y="45"/>
                    </a:cubicBezTo>
                    <a:cubicBezTo>
                      <a:pt x="127" y="45"/>
                      <a:pt x="100" y="98"/>
                      <a:pt x="124" y="141"/>
                    </a:cubicBezTo>
                    <a:cubicBezTo>
                      <a:pt x="175" y="223"/>
                      <a:pt x="225" y="312"/>
                      <a:pt x="283" y="395"/>
                    </a:cubicBezTo>
                    <a:cubicBezTo>
                      <a:pt x="308" y="439"/>
                      <a:pt x="334" y="490"/>
                      <a:pt x="359" y="541"/>
                    </a:cubicBezTo>
                    <a:cubicBezTo>
                      <a:pt x="543" y="1056"/>
                      <a:pt x="556" y="1615"/>
                      <a:pt x="403" y="2142"/>
                    </a:cubicBezTo>
                    <a:cubicBezTo>
                      <a:pt x="378" y="2238"/>
                      <a:pt x="346" y="2333"/>
                      <a:pt x="308" y="2422"/>
                    </a:cubicBezTo>
                    <a:cubicBezTo>
                      <a:pt x="270" y="2511"/>
                      <a:pt x="219" y="2600"/>
                      <a:pt x="187" y="2695"/>
                    </a:cubicBezTo>
                    <a:cubicBezTo>
                      <a:pt x="187" y="2702"/>
                      <a:pt x="187" y="2714"/>
                      <a:pt x="187" y="2721"/>
                    </a:cubicBezTo>
                    <a:cubicBezTo>
                      <a:pt x="137" y="2803"/>
                      <a:pt x="79" y="2873"/>
                      <a:pt x="16" y="2949"/>
                    </a:cubicBezTo>
                    <a:cubicBezTo>
                      <a:pt x="0" y="2965"/>
                      <a:pt x="18" y="2993"/>
                      <a:pt x="39" y="2993"/>
                    </a:cubicBezTo>
                    <a:cubicBezTo>
                      <a:pt x="44" y="2993"/>
                      <a:pt x="49" y="2991"/>
                      <a:pt x="54" y="2988"/>
                    </a:cubicBezTo>
                    <a:cubicBezTo>
                      <a:pt x="137" y="2924"/>
                      <a:pt x="206" y="2854"/>
                      <a:pt x="276" y="2778"/>
                    </a:cubicBezTo>
                    <a:cubicBezTo>
                      <a:pt x="346" y="2695"/>
                      <a:pt x="410" y="2606"/>
                      <a:pt x="461" y="2511"/>
                    </a:cubicBezTo>
                    <a:cubicBezTo>
                      <a:pt x="569" y="2327"/>
                      <a:pt x="651" y="2130"/>
                      <a:pt x="702" y="1920"/>
                    </a:cubicBezTo>
                    <a:cubicBezTo>
                      <a:pt x="721" y="1818"/>
                      <a:pt x="740" y="1723"/>
                      <a:pt x="747" y="1621"/>
                    </a:cubicBezTo>
                    <a:cubicBezTo>
                      <a:pt x="756" y="1631"/>
                      <a:pt x="768" y="1635"/>
                      <a:pt x="779" y="1635"/>
                    </a:cubicBezTo>
                    <a:cubicBezTo>
                      <a:pt x="800" y="1635"/>
                      <a:pt x="819" y="1622"/>
                      <a:pt x="823" y="1602"/>
                    </a:cubicBezTo>
                    <a:cubicBezTo>
                      <a:pt x="842" y="1462"/>
                      <a:pt x="836" y="1323"/>
                      <a:pt x="797" y="1196"/>
                    </a:cubicBezTo>
                    <a:cubicBezTo>
                      <a:pt x="708" y="776"/>
                      <a:pt x="543" y="382"/>
                      <a:pt x="302" y="33"/>
                    </a:cubicBezTo>
                    <a:cubicBezTo>
                      <a:pt x="287" y="12"/>
                      <a:pt x="264" y="1"/>
                      <a:pt x="24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4"/>
              <p:cNvSpPr/>
              <p:nvPr/>
            </p:nvSpPr>
            <p:spPr>
              <a:xfrm>
                <a:off x="6384154" y="1413248"/>
                <a:ext cx="32900" cy="20084"/>
              </a:xfrm>
              <a:custGeom>
                <a:rect b="b" l="l" r="r" t="t"/>
                <a:pathLst>
                  <a:path extrusionOk="0" h="105" w="172">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4"/>
              <p:cNvSpPr/>
              <p:nvPr/>
            </p:nvSpPr>
            <p:spPr>
              <a:xfrm>
                <a:off x="6363495" y="1352421"/>
                <a:ext cx="29266" cy="16068"/>
              </a:xfrm>
              <a:custGeom>
                <a:rect b="b" l="l" r="r" t="t"/>
                <a:pathLst>
                  <a:path extrusionOk="0" h="84" w="153">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4"/>
              <p:cNvSpPr/>
              <p:nvPr/>
            </p:nvSpPr>
            <p:spPr>
              <a:xfrm>
                <a:off x="6884925" y="1561299"/>
                <a:ext cx="45907" cy="61592"/>
              </a:xfrm>
              <a:custGeom>
                <a:rect b="b" l="l" r="r" t="t"/>
                <a:pathLst>
                  <a:path extrusionOk="0" h="322" w="24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4"/>
              <p:cNvSpPr/>
              <p:nvPr/>
            </p:nvSpPr>
            <p:spPr>
              <a:xfrm>
                <a:off x="6864267" y="1561872"/>
                <a:ext cx="19511" cy="30031"/>
              </a:xfrm>
              <a:custGeom>
                <a:rect b="b" l="l" r="r" t="t"/>
                <a:pathLst>
                  <a:path extrusionOk="0" h="157" w="102">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4"/>
              <p:cNvSpPr/>
              <p:nvPr/>
            </p:nvSpPr>
            <p:spPr>
              <a:xfrm>
                <a:off x="6810708" y="1603763"/>
                <a:ext cx="12433" cy="39212"/>
              </a:xfrm>
              <a:custGeom>
                <a:rect b="b" l="l" r="r" t="t"/>
                <a:pathLst>
                  <a:path extrusionOk="0" h="205" w="65">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4"/>
              <p:cNvSpPr/>
              <p:nvPr/>
            </p:nvSpPr>
            <p:spPr>
              <a:xfrm>
                <a:off x="6999119" y="1230958"/>
                <a:ext cx="20850" cy="34239"/>
              </a:xfrm>
              <a:custGeom>
                <a:rect b="b" l="l" r="r" t="t"/>
                <a:pathLst>
                  <a:path extrusionOk="0" h="179" w="109">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4"/>
              <p:cNvSpPr/>
              <p:nvPr/>
            </p:nvSpPr>
            <p:spPr>
              <a:xfrm>
                <a:off x="4904794" y="995301"/>
                <a:ext cx="2564874" cy="3819479"/>
              </a:xfrm>
              <a:custGeom>
                <a:rect b="b" l="l" r="r" t="t"/>
                <a:pathLst>
                  <a:path extrusionOk="0" h="19968" w="13409">
                    <a:moveTo>
                      <a:pt x="12494" y="2128"/>
                    </a:moveTo>
                    <a:cubicBezTo>
                      <a:pt x="12646" y="2205"/>
                      <a:pt x="12780" y="2281"/>
                      <a:pt x="12926" y="2370"/>
                    </a:cubicBezTo>
                    <a:cubicBezTo>
                      <a:pt x="12996" y="2414"/>
                      <a:pt x="13066" y="2459"/>
                      <a:pt x="13136" y="2510"/>
                    </a:cubicBezTo>
                    <a:cubicBezTo>
                      <a:pt x="13053" y="2478"/>
                      <a:pt x="12977" y="2452"/>
                      <a:pt x="12900" y="2427"/>
                    </a:cubicBezTo>
                    <a:cubicBezTo>
                      <a:pt x="12742" y="2376"/>
                      <a:pt x="12576" y="2325"/>
                      <a:pt x="12418" y="2281"/>
                    </a:cubicBezTo>
                    <a:cubicBezTo>
                      <a:pt x="12303" y="2243"/>
                      <a:pt x="12182" y="2211"/>
                      <a:pt x="12068" y="2186"/>
                    </a:cubicBezTo>
                    <a:cubicBezTo>
                      <a:pt x="12124" y="2186"/>
                      <a:pt x="12187" y="2191"/>
                      <a:pt x="12250" y="2191"/>
                    </a:cubicBezTo>
                    <a:cubicBezTo>
                      <a:pt x="12339" y="2191"/>
                      <a:pt x="12427" y="2180"/>
                      <a:pt x="12494" y="2128"/>
                    </a:cubicBezTo>
                    <a:close/>
                    <a:moveTo>
                      <a:pt x="11591" y="2141"/>
                    </a:moveTo>
                    <a:lnTo>
                      <a:pt x="11674" y="2154"/>
                    </a:lnTo>
                    <a:lnTo>
                      <a:pt x="11699" y="2160"/>
                    </a:lnTo>
                    <a:cubicBezTo>
                      <a:pt x="11776" y="2179"/>
                      <a:pt x="11852" y="2205"/>
                      <a:pt x="11928" y="2230"/>
                    </a:cubicBezTo>
                    <a:cubicBezTo>
                      <a:pt x="12087" y="2281"/>
                      <a:pt x="12246" y="2332"/>
                      <a:pt x="12411" y="2383"/>
                    </a:cubicBezTo>
                    <a:cubicBezTo>
                      <a:pt x="12576" y="2433"/>
                      <a:pt x="12723" y="2484"/>
                      <a:pt x="12875" y="2541"/>
                    </a:cubicBezTo>
                    <a:lnTo>
                      <a:pt x="13117" y="2618"/>
                    </a:lnTo>
                    <a:cubicBezTo>
                      <a:pt x="13136" y="2624"/>
                      <a:pt x="13161" y="2637"/>
                      <a:pt x="13186" y="2643"/>
                    </a:cubicBezTo>
                    <a:cubicBezTo>
                      <a:pt x="13100" y="2652"/>
                      <a:pt x="13013" y="2656"/>
                      <a:pt x="12926" y="2656"/>
                    </a:cubicBezTo>
                    <a:cubicBezTo>
                      <a:pt x="12426" y="2656"/>
                      <a:pt x="11933" y="2509"/>
                      <a:pt x="11591" y="2141"/>
                    </a:cubicBezTo>
                    <a:close/>
                    <a:moveTo>
                      <a:pt x="2911" y="9678"/>
                    </a:moveTo>
                    <a:lnTo>
                      <a:pt x="2911" y="9678"/>
                    </a:lnTo>
                    <a:cubicBezTo>
                      <a:pt x="2892" y="9735"/>
                      <a:pt x="2873" y="9792"/>
                      <a:pt x="2860" y="9856"/>
                    </a:cubicBezTo>
                    <a:lnTo>
                      <a:pt x="2803" y="9996"/>
                    </a:lnTo>
                    <a:cubicBezTo>
                      <a:pt x="2795" y="9976"/>
                      <a:pt x="2776" y="9963"/>
                      <a:pt x="2759" y="9963"/>
                    </a:cubicBezTo>
                    <a:cubicBezTo>
                      <a:pt x="2749" y="9963"/>
                      <a:pt x="2740" y="9967"/>
                      <a:pt x="2733" y="9977"/>
                    </a:cubicBezTo>
                    <a:cubicBezTo>
                      <a:pt x="2479" y="10066"/>
                      <a:pt x="2231" y="10154"/>
                      <a:pt x="1983" y="10250"/>
                    </a:cubicBezTo>
                    <a:cubicBezTo>
                      <a:pt x="1862" y="10294"/>
                      <a:pt x="1748" y="10339"/>
                      <a:pt x="1621" y="10383"/>
                    </a:cubicBezTo>
                    <a:cubicBezTo>
                      <a:pt x="1538" y="10415"/>
                      <a:pt x="1443" y="10447"/>
                      <a:pt x="1360" y="10485"/>
                    </a:cubicBezTo>
                    <a:cubicBezTo>
                      <a:pt x="1392" y="10460"/>
                      <a:pt x="1430" y="10428"/>
                      <a:pt x="1462" y="10402"/>
                    </a:cubicBezTo>
                    <a:cubicBezTo>
                      <a:pt x="1538" y="10351"/>
                      <a:pt x="1621" y="10301"/>
                      <a:pt x="1697" y="10243"/>
                    </a:cubicBezTo>
                    <a:cubicBezTo>
                      <a:pt x="1856" y="10142"/>
                      <a:pt x="2027" y="10046"/>
                      <a:pt x="2193" y="9957"/>
                    </a:cubicBezTo>
                    <a:cubicBezTo>
                      <a:pt x="2212" y="9945"/>
                      <a:pt x="2212" y="9919"/>
                      <a:pt x="2199" y="9907"/>
                    </a:cubicBezTo>
                    <a:lnTo>
                      <a:pt x="2205" y="9907"/>
                    </a:lnTo>
                    <a:cubicBezTo>
                      <a:pt x="2229" y="9889"/>
                      <a:pt x="2214" y="9849"/>
                      <a:pt x="2186" y="9849"/>
                    </a:cubicBezTo>
                    <a:cubicBezTo>
                      <a:pt x="2184" y="9849"/>
                      <a:pt x="2182" y="9849"/>
                      <a:pt x="2180" y="9849"/>
                    </a:cubicBezTo>
                    <a:cubicBezTo>
                      <a:pt x="2129" y="9856"/>
                      <a:pt x="2085" y="9869"/>
                      <a:pt x="2040" y="9888"/>
                    </a:cubicBezTo>
                    <a:lnTo>
                      <a:pt x="1888" y="9938"/>
                    </a:lnTo>
                    <a:cubicBezTo>
                      <a:pt x="1786" y="9970"/>
                      <a:pt x="1684" y="10008"/>
                      <a:pt x="1589" y="10046"/>
                    </a:cubicBezTo>
                    <a:cubicBezTo>
                      <a:pt x="1487" y="10078"/>
                      <a:pt x="1386" y="10116"/>
                      <a:pt x="1284" y="10148"/>
                    </a:cubicBezTo>
                    <a:cubicBezTo>
                      <a:pt x="1239" y="10167"/>
                      <a:pt x="1189" y="10180"/>
                      <a:pt x="1144" y="10199"/>
                    </a:cubicBezTo>
                    <a:cubicBezTo>
                      <a:pt x="1138" y="10186"/>
                      <a:pt x="1131" y="10180"/>
                      <a:pt x="1119" y="10174"/>
                    </a:cubicBezTo>
                    <a:cubicBezTo>
                      <a:pt x="1112" y="10170"/>
                      <a:pt x="1104" y="10169"/>
                      <a:pt x="1096" y="10169"/>
                    </a:cubicBezTo>
                    <a:cubicBezTo>
                      <a:pt x="1089" y="10169"/>
                      <a:pt x="1081" y="10170"/>
                      <a:pt x="1074" y="10174"/>
                    </a:cubicBezTo>
                    <a:lnTo>
                      <a:pt x="1023" y="10174"/>
                    </a:lnTo>
                    <a:lnTo>
                      <a:pt x="1004" y="10161"/>
                    </a:lnTo>
                    <a:lnTo>
                      <a:pt x="992" y="10161"/>
                    </a:lnTo>
                    <a:lnTo>
                      <a:pt x="985" y="10148"/>
                    </a:lnTo>
                    <a:cubicBezTo>
                      <a:pt x="979" y="10148"/>
                      <a:pt x="979" y="10142"/>
                      <a:pt x="973" y="10135"/>
                    </a:cubicBezTo>
                    <a:lnTo>
                      <a:pt x="973" y="10129"/>
                    </a:lnTo>
                    <a:lnTo>
                      <a:pt x="973" y="10123"/>
                    </a:lnTo>
                    <a:lnTo>
                      <a:pt x="973" y="10110"/>
                    </a:lnTo>
                    <a:lnTo>
                      <a:pt x="973" y="10104"/>
                    </a:lnTo>
                    <a:cubicBezTo>
                      <a:pt x="966" y="10097"/>
                      <a:pt x="966" y="10091"/>
                      <a:pt x="973" y="10085"/>
                    </a:cubicBezTo>
                    <a:cubicBezTo>
                      <a:pt x="973" y="10078"/>
                      <a:pt x="973" y="10072"/>
                      <a:pt x="973" y="10066"/>
                    </a:cubicBezTo>
                    <a:lnTo>
                      <a:pt x="973" y="10053"/>
                    </a:lnTo>
                    <a:cubicBezTo>
                      <a:pt x="973" y="10046"/>
                      <a:pt x="973" y="10040"/>
                      <a:pt x="979" y="10034"/>
                    </a:cubicBezTo>
                    <a:cubicBezTo>
                      <a:pt x="1055" y="10021"/>
                      <a:pt x="1138" y="10008"/>
                      <a:pt x="1214" y="9989"/>
                    </a:cubicBezTo>
                    <a:lnTo>
                      <a:pt x="1468" y="9932"/>
                    </a:lnTo>
                    <a:cubicBezTo>
                      <a:pt x="1633" y="9900"/>
                      <a:pt x="1799" y="9862"/>
                      <a:pt x="1964" y="9830"/>
                    </a:cubicBezTo>
                    <a:cubicBezTo>
                      <a:pt x="2135" y="9805"/>
                      <a:pt x="2301" y="9773"/>
                      <a:pt x="2466" y="9748"/>
                    </a:cubicBezTo>
                    <a:cubicBezTo>
                      <a:pt x="2555" y="9735"/>
                      <a:pt x="2637" y="9722"/>
                      <a:pt x="2726" y="9710"/>
                    </a:cubicBezTo>
                    <a:cubicBezTo>
                      <a:pt x="2784" y="9697"/>
                      <a:pt x="2847" y="9691"/>
                      <a:pt x="2911" y="9678"/>
                    </a:cubicBezTo>
                    <a:close/>
                    <a:moveTo>
                      <a:pt x="7423" y="9424"/>
                    </a:moveTo>
                    <a:lnTo>
                      <a:pt x="7423" y="9424"/>
                    </a:lnTo>
                    <a:cubicBezTo>
                      <a:pt x="7340" y="9780"/>
                      <a:pt x="7289" y="10142"/>
                      <a:pt x="7226" y="10498"/>
                    </a:cubicBezTo>
                    <a:cubicBezTo>
                      <a:pt x="7200" y="10504"/>
                      <a:pt x="7175" y="10523"/>
                      <a:pt x="7149" y="10536"/>
                    </a:cubicBezTo>
                    <a:cubicBezTo>
                      <a:pt x="6921" y="10402"/>
                      <a:pt x="6692" y="10263"/>
                      <a:pt x="6457" y="10142"/>
                    </a:cubicBezTo>
                    <a:lnTo>
                      <a:pt x="6450" y="10142"/>
                    </a:lnTo>
                    <a:cubicBezTo>
                      <a:pt x="6794" y="9932"/>
                      <a:pt x="7118" y="9691"/>
                      <a:pt x="7423" y="9424"/>
                    </a:cubicBezTo>
                    <a:close/>
                    <a:moveTo>
                      <a:pt x="7696" y="10421"/>
                    </a:moveTo>
                    <a:cubicBezTo>
                      <a:pt x="7747" y="10421"/>
                      <a:pt x="7798" y="10428"/>
                      <a:pt x="7842" y="10453"/>
                    </a:cubicBezTo>
                    <a:cubicBezTo>
                      <a:pt x="7899" y="10479"/>
                      <a:pt x="7950" y="10523"/>
                      <a:pt x="7982" y="10580"/>
                    </a:cubicBezTo>
                    <a:lnTo>
                      <a:pt x="7950" y="10561"/>
                    </a:lnTo>
                    <a:cubicBezTo>
                      <a:pt x="7887" y="10529"/>
                      <a:pt x="7823" y="10510"/>
                      <a:pt x="7753" y="10491"/>
                    </a:cubicBezTo>
                    <a:cubicBezTo>
                      <a:pt x="7690" y="10472"/>
                      <a:pt x="7620" y="10460"/>
                      <a:pt x="7556" y="10447"/>
                    </a:cubicBezTo>
                    <a:cubicBezTo>
                      <a:pt x="7601" y="10428"/>
                      <a:pt x="7645" y="10421"/>
                      <a:pt x="7696" y="10421"/>
                    </a:cubicBezTo>
                    <a:close/>
                    <a:moveTo>
                      <a:pt x="6419" y="10154"/>
                    </a:moveTo>
                    <a:cubicBezTo>
                      <a:pt x="6412" y="10167"/>
                      <a:pt x="6412" y="10180"/>
                      <a:pt x="6425" y="10186"/>
                    </a:cubicBezTo>
                    <a:cubicBezTo>
                      <a:pt x="6635" y="10332"/>
                      <a:pt x="6857" y="10466"/>
                      <a:pt x="7073" y="10593"/>
                    </a:cubicBezTo>
                    <a:lnTo>
                      <a:pt x="7067" y="10593"/>
                    </a:lnTo>
                    <a:cubicBezTo>
                      <a:pt x="6997" y="10657"/>
                      <a:pt x="6940" y="10739"/>
                      <a:pt x="6895" y="10828"/>
                    </a:cubicBezTo>
                    <a:cubicBezTo>
                      <a:pt x="6889" y="10841"/>
                      <a:pt x="6882" y="10860"/>
                      <a:pt x="6876" y="10879"/>
                    </a:cubicBezTo>
                    <a:cubicBezTo>
                      <a:pt x="6577" y="10701"/>
                      <a:pt x="6260" y="10548"/>
                      <a:pt x="5942" y="10415"/>
                    </a:cubicBezTo>
                    <a:cubicBezTo>
                      <a:pt x="6101" y="10339"/>
                      <a:pt x="6260" y="10250"/>
                      <a:pt x="6419" y="10154"/>
                    </a:cubicBezTo>
                    <a:close/>
                    <a:moveTo>
                      <a:pt x="7683" y="9195"/>
                    </a:moveTo>
                    <a:lnTo>
                      <a:pt x="7683" y="9233"/>
                    </a:lnTo>
                    <a:cubicBezTo>
                      <a:pt x="7664" y="9290"/>
                      <a:pt x="7664" y="9354"/>
                      <a:pt x="7651" y="9411"/>
                    </a:cubicBezTo>
                    <a:cubicBezTo>
                      <a:pt x="7639" y="9532"/>
                      <a:pt x="7626" y="9659"/>
                      <a:pt x="7607" y="9773"/>
                    </a:cubicBezTo>
                    <a:cubicBezTo>
                      <a:pt x="7588" y="9894"/>
                      <a:pt x="7569" y="10015"/>
                      <a:pt x="7543" y="10135"/>
                    </a:cubicBezTo>
                    <a:cubicBezTo>
                      <a:pt x="7531" y="10199"/>
                      <a:pt x="7512" y="10263"/>
                      <a:pt x="7499" y="10320"/>
                    </a:cubicBezTo>
                    <a:cubicBezTo>
                      <a:pt x="7480" y="10377"/>
                      <a:pt x="7467" y="10434"/>
                      <a:pt x="7467" y="10491"/>
                    </a:cubicBezTo>
                    <a:cubicBezTo>
                      <a:pt x="7471" y="10511"/>
                      <a:pt x="7485" y="10521"/>
                      <a:pt x="7500" y="10521"/>
                    </a:cubicBezTo>
                    <a:cubicBezTo>
                      <a:pt x="7508" y="10521"/>
                      <a:pt x="7517" y="10518"/>
                      <a:pt x="7524" y="10510"/>
                    </a:cubicBezTo>
                    <a:cubicBezTo>
                      <a:pt x="7569" y="10529"/>
                      <a:pt x="7613" y="10542"/>
                      <a:pt x="7658" y="10561"/>
                    </a:cubicBezTo>
                    <a:cubicBezTo>
                      <a:pt x="7709" y="10574"/>
                      <a:pt x="7766" y="10593"/>
                      <a:pt x="7817" y="10612"/>
                    </a:cubicBezTo>
                    <a:cubicBezTo>
                      <a:pt x="7912" y="10637"/>
                      <a:pt x="7988" y="10695"/>
                      <a:pt x="8033" y="10777"/>
                    </a:cubicBezTo>
                    <a:cubicBezTo>
                      <a:pt x="8071" y="10854"/>
                      <a:pt x="8077" y="10942"/>
                      <a:pt x="8045" y="11019"/>
                    </a:cubicBezTo>
                    <a:cubicBezTo>
                      <a:pt x="8039" y="11038"/>
                      <a:pt x="8033" y="11057"/>
                      <a:pt x="8020" y="11070"/>
                    </a:cubicBezTo>
                    <a:cubicBezTo>
                      <a:pt x="8010" y="11076"/>
                      <a:pt x="8003" y="11079"/>
                      <a:pt x="7995" y="11079"/>
                    </a:cubicBezTo>
                    <a:cubicBezTo>
                      <a:pt x="7987" y="11079"/>
                      <a:pt x="7979" y="11076"/>
                      <a:pt x="7969" y="11070"/>
                    </a:cubicBezTo>
                    <a:cubicBezTo>
                      <a:pt x="7918" y="11044"/>
                      <a:pt x="7867" y="11012"/>
                      <a:pt x="7817" y="10981"/>
                    </a:cubicBezTo>
                    <a:lnTo>
                      <a:pt x="7639" y="10879"/>
                    </a:lnTo>
                    <a:cubicBezTo>
                      <a:pt x="7588" y="10847"/>
                      <a:pt x="7537" y="10822"/>
                      <a:pt x="7480" y="10803"/>
                    </a:cubicBezTo>
                    <a:cubicBezTo>
                      <a:pt x="7473" y="10796"/>
                      <a:pt x="7461" y="10784"/>
                      <a:pt x="7454" y="10777"/>
                    </a:cubicBezTo>
                    <a:cubicBezTo>
                      <a:pt x="7426" y="10745"/>
                      <a:pt x="7388" y="10728"/>
                      <a:pt x="7351" y="10728"/>
                    </a:cubicBezTo>
                    <a:cubicBezTo>
                      <a:pt x="7329" y="10728"/>
                      <a:pt x="7308" y="10734"/>
                      <a:pt x="7289" y="10745"/>
                    </a:cubicBezTo>
                    <a:cubicBezTo>
                      <a:pt x="7257" y="10765"/>
                      <a:pt x="7232" y="10790"/>
                      <a:pt x="7207" y="10815"/>
                    </a:cubicBezTo>
                    <a:cubicBezTo>
                      <a:pt x="7181" y="10841"/>
                      <a:pt x="7162" y="10866"/>
                      <a:pt x="7143" y="10892"/>
                    </a:cubicBezTo>
                    <a:cubicBezTo>
                      <a:pt x="7099" y="10942"/>
                      <a:pt x="7079" y="11006"/>
                      <a:pt x="7086" y="11070"/>
                    </a:cubicBezTo>
                    <a:cubicBezTo>
                      <a:pt x="7086" y="11108"/>
                      <a:pt x="7105" y="11146"/>
                      <a:pt x="7130" y="11171"/>
                    </a:cubicBezTo>
                    <a:cubicBezTo>
                      <a:pt x="7130" y="11178"/>
                      <a:pt x="7137" y="11184"/>
                      <a:pt x="7137" y="11184"/>
                    </a:cubicBezTo>
                    <a:cubicBezTo>
                      <a:pt x="7130" y="11184"/>
                      <a:pt x="7118" y="11178"/>
                      <a:pt x="7111" y="11171"/>
                    </a:cubicBezTo>
                    <a:cubicBezTo>
                      <a:pt x="7105" y="11165"/>
                      <a:pt x="7099" y="11159"/>
                      <a:pt x="7092" y="11152"/>
                    </a:cubicBezTo>
                    <a:cubicBezTo>
                      <a:pt x="7067" y="11139"/>
                      <a:pt x="7041" y="11120"/>
                      <a:pt x="7022" y="11101"/>
                    </a:cubicBezTo>
                    <a:cubicBezTo>
                      <a:pt x="6997" y="11082"/>
                      <a:pt x="6984" y="11057"/>
                      <a:pt x="6978" y="11025"/>
                    </a:cubicBezTo>
                    <a:cubicBezTo>
                      <a:pt x="6965" y="10955"/>
                      <a:pt x="6984" y="10885"/>
                      <a:pt x="7022" y="10828"/>
                    </a:cubicBezTo>
                    <a:cubicBezTo>
                      <a:pt x="7060" y="10765"/>
                      <a:pt x="7105" y="10707"/>
                      <a:pt x="7162" y="10663"/>
                    </a:cubicBezTo>
                    <a:cubicBezTo>
                      <a:pt x="7194" y="10631"/>
                      <a:pt x="7238" y="10599"/>
                      <a:pt x="7276" y="10574"/>
                    </a:cubicBezTo>
                    <a:cubicBezTo>
                      <a:pt x="7296" y="10568"/>
                      <a:pt x="7315" y="10555"/>
                      <a:pt x="7315" y="10536"/>
                    </a:cubicBezTo>
                    <a:lnTo>
                      <a:pt x="7327" y="10523"/>
                    </a:lnTo>
                    <a:cubicBezTo>
                      <a:pt x="7340" y="10510"/>
                      <a:pt x="7340" y="10498"/>
                      <a:pt x="7327" y="10485"/>
                    </a:cubicBezTo>
                    <a:cubicBezTo>
                      <a:pt x="7391" y="10116"/>
                      <a:pt x="7467" y="9741"/>
                      <a:pt x="7499" y="9366"/>
                    </a:cubicBezTo>
                    <a:cubicBezTo>
                      <a:pt x="7562" y="9309"/>
                      <a:pt x="7620" y="9252"/>
                      <a:pt x="7683" y="9195"/>
                    </a:cubicBezTo>
                    <a:close/>
                    <a:moveTo>
                      <a:pt x="7350" y="10812"/>
                    </a:moveTo>
                    <a:cubicBezTo>
                      <a:pt x="7359" y="10812"/>
                      <a:pt x="7369" y="10815"/>
                      <a:pt x="7378" y="10822"/>
                    </a:cubicBezTo>
                    <a:lnTo>
                      <a:pt x="7385" y="10828"/>
                    </a:lnTo>
                    <a:lnTo>
                      <a:pt x="7391" y="10834"/>
                    </a:lnTo>
                    <a:lnTo>
                      <a:pt x="7410" y="10854"/>
                    </a:lnTo>
                    <a:cubicBezTo>
                      <a:pt x="7423" y="10873"/>
                      <a:pt x="7442" y="10892"/>
                      <a:pt x="7461" y="10911"/>
                    </a:cubicBezTo>
                    <a:cubicBezTo>
                      <a:pt x="7467" y="10917"/>
                      <a:pt x="7480" y="10923"/>
                      <a:pt x="7493" y="10930"/>
                    </a:cubicBezTo>
                    <a:cubicBezTo>
                      <a:pt x="7497" y="10930"/>
                      <a:pt x="7504" y="10933"/>
                      <a:pt x="7512" y="10933"/>
                    </a:cubicBezTo>
                    <a:cubicBezTo>
                      <a:pt x="7516" y="10933"/>
                      <a:pt x="7520" y="10932"/>
                      <a:pt x="7524" y="10930"/>
                    </a:cubicBezTo>
                    <a:lnTo>
                      <a:pt x="7569" y="10955"/>
                    </a:lnTo>
                    <a:lnTo>
                      <a:pt x="7759" y="11063"/>
                    </a:lnTo>
                    <a:cubicBezTo>
                      <a:pt x="7823" y="11101"/>
                      <a:pt x="7880" y="11133"/>
                      <a:pt x="7944" y="11165"/>
                    </a:cubicBezTo>
                    <a:cubicBezTo>
                      <a:pt x="7960" y="11171"/>
                      <a:pt x="7977" y="11174"/>
                      <a:pt x="7995" y="11174"/>
                    </a:cubicBezTo>
                    <a:cubicBezTo>
                      <a:pt x="8012" y="11174"/>
                      <a:pt x="8030" y="11171"/>
                      <a:pt x="8045" y="11165"/>
                    </a:cubicBezTo>
                    <a:cubicBezTo>
                      <a:pt x="8204" y="11286"/>
                      <a:pt x="8370" y="11400"/>
                      <a:pt x="8541" y="11502"/>
                    </a:cubicBezTo>
                    <a:cubicBezTo>
                      <a:pt x="8706" y="11616"/>
                      <a:pt x="8878" y="11737"/>
                      <a:pt x="9049" y="11851"/>
                    </a:cubicBezTo>
                    <a:cubicBezTo>
                      <a:pt x="9215" y="11972"/>
                      <a:pt x="9374" y="12086"/>
                      <a:pt x="9539" y="12201"/>
                    </a:cubicBezTo>
                    <a:cubicBezTo>
                      <a:pt x="9634" y="12271"/>
                      <a:pt x="9729" y="12341"/>
                      <a:pt x="9825" y="12410"/>
                    </a:cubicBezTo>
                    <a:cubicBezTo>
                      <a:pt x="9806" y="12417"/>
                      <a:pt x="9806" y="12436"/>
                      <a:pt x="9812" y="12455"/>
                    </a:cubicBezTo>
                    <a:cubicBezTo>
                      <a:pt x="9863" y="12512"/>
                      <a:pt x="9926" y="12563"/>
                      <a:pt x="9990" y="12601"/>
                    </a:cubicBezTo>
                    <a:lnTo>
                      <a:pt x="10130" y="12709"/>
                    </a:lnTo>
                    <a:cubicBezTo>
                      <a:pt x="9946" y="12620"/>
                      <a:pt x="9761" y="12550"/>
                      <a:pt x="9571" y="12474"/>
                    </a:cubicBezTo>
                    <a:cubicBezTo>
                      <a:pt x="9565" y="12472"/>
                      <a:pt x="9560" y="12472"/>
                      <a:pt x="9555" y="12472"/>
                    </a:cubicBezTo>
                    <a:cubicBezTo>
                      <a:pt x="9522" y="12472"/>
                      <a:pt x="9491" y="12505"/>
                      <a:pt x="9507" y="12538"/>
                    </a:cubicBezTo>
                    <a:cubicBezTo>
                      <a:pt x="9488" y="12531"/>
                      <a:pt x="9469" y="12518"/>
                      <a:pt x="9450" y="12506"/>
                    </a:cubicBezTo>
                    <a:cubicBezTo>
                      <a:pt x="9443" y="12499"/>
                      <a:pt x="9443" y="12493"/>
                      <a:pt x="9437" y="12487"/>
                    </a:cubicBezTo>
                    <a:cubicBezTo>
                      <a:pt x="9088" y="12213"/>
                      <a:pt x="8725" y="11966"/>
                      <a:pt x="8350" y="11730"/>
                    </a:cubicBezTo>
                    <a:cubicBezTo>
                      <a:pt x="8166" y="11616"/>
                      <a:pt x="7982" y="11502"/>
                      <a:pt x="7798" y="11394"/>
                    </a:cubicBezTo>
                    <a:cubicBezTo>
                      <a:pt x="7702" y="11336"/>
                      <a:pt x="7613" y="11286"/>
                      <a:pt x="7518" y="11235"/>
                    </a:cubicBezTo>
                    <a:cubicBezTo>
                      <a:pt x="7416" y="11171"/>
                      <a:pt x="7315" y="11120"/>
                      <a:pt x="7207" y="11076"/>
                    </a:cubicBezTo>
                    <a:lnTo>
                      <a:pt x="7188" y="11076"/>
                    </a:lnTo>
                    <a:cubicBezTo>
                      <a:pt x="7181" y="11070"/>
                      <a:pt x="7175" y="11063"/>
                      <a:pt x="7168" y="11063"/>
                    </a:cubicBezTo>
                    <a:lnTo>
                      <a:pt x="7162" y="11063"/>
                    </a:lnTo>
                    <a:lnTo>
                      <a:pt x="7162" y="11057"/>
                    </a:lnTo>
                    <a:cubicBezTo>
                      <a:pt x="7162" y="11006"/>
                      <a:pt x="7181" y="10968"/>
                      <a:pt x="7213" y="10930"/>
                    </a:cubicBezTo>
                    <a:cubicBezTo>
                      <a:pt x="7232" y="10911"/>
                      <a:pt x="7251" y="10892"/>
                      <a:pt x="7270" y="10866"/>
                    </a:cubicBezTo>
                    <a:cubicBezTo>
                      <a:pt x="7283" y="10847"/>
                      <a:pt x="7308" y="10834"/>
                      <a:pt x="7327" y="10822"/>
                    </a:cubicBezTo>
                    <a:cubicBezTo>
                      <a:pt x="7334" y="10815"/>
                      <a:pt x="7342" y="10812"/>
                      <a:pt x="7350" y="10812"/>
                    </a:cubicBezTo>
                    <a:close/>
                    <a:moveTo>
                      <a:pt x="9653" y="12601"/>
                    </a:moveTo>
                    <a:lnTo>
                      <a:pt x="9653" y="12601"/>
                    </a:lnTo>
                    <a:cubicBezTo>
                      <a:pt x="9965" y="12728"/>
                      <a:pt x="10270" y="12874"/>
                      <a:pt x="10562" y="13046"/>
                    </a:cubicBezTo>
                    <a:lnTo>
                      <a:pt x="10581" y="13071"/>
                    </a:lnTo>
                    <a:cubicBezTo>
                      <a:pt x="10416" y="13021"/>
                      <a:pt x="10257" y="12957"/>
                      <a:pt x="10104" y="12887"/>
                    </a:cubicBezTo>
                    <a:cubicBezTo>
                      <a:pt x="9958" y="12817"/>
                      <a:pt x="9812" y="12735"/>
                      <a:pt x="9679" y="12652"/>
                    </a:cubicBezTo>
                    <a:cubicBezTo>
                      <a:pt x="9666" y="12633"/>
                      <a:pt x="9660" y="12620"/>
                      <a:pt x="9653" y="12601"/>
                    </a:cubicBezTo>
                    <a:close/>
                    <a:moveTo>
                      <a:pt x="4194" y="12328"/>
                    </a:moveTo>
                    <a:lnTo>
                      <a:pt x="4194" y="12328"/>
                    </a:lnTo>
                    <a:cubicBezTo>
                      <a:pt x="4169" y="12385"/>
                      <a:pt x="4137" y="12449"/>
                      <a:pt x="4112" y="12506"/>
                    </a:cubicBezTo>
                    <a:cubicBezTo>
                      <a:pt x="3603" y="13605"/>
                      <a:pt x="3337" y="14794"/>
                      <a:pt x="3012" y="15963"/>
                    </a:cubicBezTo>
                    <a:cubicBezTo>
                      <a:pt x="2943" y="16230"/>
                      <a:pt x="2847" y="16490"/>
                      <a:pt x="2726" y="16744"/>
                    </a:cubicBezTo>
                    <a:cubicBezTo>
                      <a:pt x="2625" y="16954"/>
                      <a:pt x="2485" y="17145"/>
                      <a:pt x="2313" y="17304"/>
                    </a:cubicBezTo>
                    <a:cubicBezTo>
                      <a:pt x="2345" y="17234"/>
                      <a:pt x="2371" y="17157"/>
                      <a:pt x="2390" y="17088"/>
                    </a:cubicBezTo>
                    <a:cubicBezTo>
                      <a:pt x="2479" y="16814"/>
                      <a:pt x="2549" y="16535"/>
                      <a:pt x="2606" y="16255"/>
                    </a:cubicBezTo>
                    <a:cubicBezTo>
                      <a:pt x="2669" y="15982"/>
                      <a:pt x="2739" y="15715"/>
                      <a:pt x="2815" y="15448"/>
                    </a:cubicBezTo>
                    <a:cubicBezTo>
                      <a:pt x="2968" y="14902"/>
                      <a:pt x="3165" y="14374"/>
                      <a:pt x="3387" y="13859"/>
                    </a:cubicBezTo>
                    <a:cubicBezTo>
                      <a:pt x="3514" y="13573"/>
                      <a:pt x="3654" y="13287"/>
                      <a:pt x="3800" y="13014"/>
                    </a:cubicBezTo>
                    <a:cubicBezTo>
                      <a:pt x="3877" y="12868"/>
                      <a:pt x="3953" y="12728"/>
                      <a:pt x="4036" y="12588"/>
                    </a:cubicBezTo>
                    <a:cubicBezTo>
                      <a:pt x="4086" y="12512"/>
                      <a:pt x="4137" y="12430"/>
                      <a:pt x="4188" y="12341"/>
                    </a:cubicBezTo>
                    <a:lnTo>
                      <a:pt x="4194" y="12328"/>
                    </a:lnTo>
                    <a:close/>
                    <a:moveTo>
                      <a:pt x="3578" y="13179"/>
                    </a:moveTo>
                    <a:cubicBezTo>
                      <a:pt x="3508" y="13319"/>
                      <a:pt x="3445" y="13459"/>
                      <a:pt x="3381" y="13599"/>
                    </a:cubicBezTo>
                    <a:cubicBezTo>
                      <a:pt x="3140" y="14107"/>
                      <a:pt x="2936" y="14641"/>
                      <a:pt x="2771" y="15181"/>
                    </a:cubicBezTo>
                    <a:cubicBezTo>
                      <a:pt x="2688" y="15442"/>
                      <a:pt x="2618" y="15709"/>
                      <a:pt x="2555" y="15976"/>
                    </a:cubicBezTo>
                    <a:cubicBezTo>
                      <a:pt x="2485" y="16255"/>
                      <a:pt x="2428" y="16535"/>
                      <a:pt x="2352" y="16814"/>
                    </a:cubicBezTo>
                    <a:cubicBezTo>
                      <a:pt x="2282" y="17081"/>
                      <a:pt x="2180" y="17342"/>
                      <a:pt x="2040" y="17590"/>
                    </a:cubicBezTo>
                    <a:cubicBezTo>
                      <a:pt x="1913" y="17799"/>
                      <a:pt x="1773" y="18003"/>
                      <a:pt x="1614" y="18187"/>
                    </a:cubicBezTo>
                    <a:cubicBezTo>
                      <a:pt x="1297" y="18581"/>
                      <a:pt x="928" y="18969"/>
                      <a:pt x="737" y="19439"/>
                    </a:cubicBezTo>
                    <a:lnTo>
                      <a:pt x="731" y="19433"/>
                    </a:lnTo>
                    <a:cubicBezTo>
                      <a:pt x="1182" y="18486"/>
                      <a:pt x="1583" y="17513"/>
                      <a:pt x="1996" y="16547"/>
                    </a:cubicBezTo>
                    <a:cubicBezTo>
                      <a:pt x="2421" y="15562"/>
                      <a:pt x="2854" y="14577"/>
                      <a:pt x="3260" y="13586"/>
                    </a:cubicBezTo>
                    <a:cubicBezTo>
                      <a:pt x="3266" y="13589"/>
                      <a:pt x="3272" y="13590"/>
                      <a:pt x="3278" y="13590"/>
                    </a:cubicBezTo>
                    <a:cubicBezTo>
                      <a:pt x="3287" y="13590"/>
                      <a:pt x="3295" y="13587"/>
                      <a:pt x="3298" y="13580"/>
                    </a:cubicBezTo>
                    <a:cubicBezTo>
                      <a:pt x="3349" y="13484"/>
                      <a:pt x="3400" y="13395"/>
                      <a:pt x="3451" y="13300"/>
                    </a:cubicBezTo>
                    <a:cubicBezTo>
                      <a:pt x="3457" y="13306"/>
                      <a:pt x="3465" y="13310"/>
                      <a:pt x="3473" y="13310"/>
                    </a:cubicBezTo>
                    <a:cubicBezTo>
                      <a:pt x="3481" y="13310"/>
                      <a:pt x="3489" y="13306"/>
                      <a:pt x="3495" y="13300"/>
                    </a:cubicBezTo>
                    <a:cubicBezTo>
                      <a:pt x="3521" y="13262"/>
                      <a:pt x="3553" y="13224"/>
                      <a:pt x="3578" y="13179"/>
                    </a:cubicBezTo>
                    <a:close/>
                    <a:moveTo>
                      <a:pt x="9253" y="127"/>
                    </a:moveTo>
                    <a:lnTo>
                      <a:pt x="9253" y="127"/>
                    </a:lnTo>
                    <a:cubicBezTo>
                      <a:pt x="9246" y="146"/>
                      <a:pt x="9253" y="158"/>
                      <a:pt x="9272" y="158"/>
                    </a:cubicBezTo>
                    <a:cubicBezTo>
                      <a:pt x="9296" y="160"/>
                      <a:pt x="9321" y="161"/>
                      <a:pt x="9346" y="161"/>
                    </a:cubicBezTo>
                    <a:cubicBezTo>
                      <a:pt x="9406" y="161"/>
                      <a:pt x="9468" y="157"/>
                      <a:pt x="9526" y="152"/>
                    </a:cubicBezTo>
                    <a:cubicBezTo>
                      <a:pt x="9602" y="152"/>
                      <a:pt x="9691" y="146"/>
                      <a:pt x="9774" y="146"/>
                    </a:cubicBezTo>
                    <a:cubicBezTo>
                      <a:pt x="9952" y="146"/>
                      <a:pt x="10130" y="165"/>
                      <a:pt x="10308" y="196"/>
                    </a:cubicBezTo>
                    <a:cubicBezTo>
                      <a:pt x="10479" y="228"/>
                      <a:pt x="10651" y="279"/>
                      <a:pt x="10810" y="336"/>
                    </a:cubicBezTo>
                    <a:lnTo>
                      <a:pt x="10842" y="349"/>
                    </a:lnTo>
                    <a:cubicBezTo>
                      <a:pt x="10842" y="355"/>
                      <a:pt x="10848" y="362"/>
                      <a:pt x="10848" y="362"/>
                    </a:cubicBezTo>
                    <a:cubicBezTo>
                      <a:pt x="10892" y="387"/>
                      <a:pt x="10931" y="406"/>
                      <a:pt x="10975" y="419"/>
                    </a:cubicBezTo>
                    <a:cubicBezTo>
                      <a:pt x="11019" y="438"/>
                      <a:pt x="11058" y="451"/>
                      <a:pt x="11096" y="470"/>
                    </a:cubicBezTo>
                    <a:cubicBezTo>
                      <a:pt x="11178" y="514"/>
                      <a:pt x="11255" y="559"/>
                      <a:pt x="11331" y="610"/>
                    </a:cubicBezTo>
                    <a:cubicBezTo>
                      <a:pt x="11483" y="724"/>
                      <a:pt x="11623" y="857"/>
                      <a:pt x="11744" y="1010"/>
                    </a:cubicBezTo>
                    <a:cubicBezTo>
                      <a:pt x="11871" y="1175"/>
                      <a:pt x="11998" y="1347"/>
                      <a:pt x="12106" y="1531"/>
                    </a:cubicBezTo>
                    <a:cubicBezTo>
                      <a:pt x="12208" y="1709"/>
                      <a:pt x="12322" y="1874"/>
                      <a:pt x="12449" y="2033"/>
                    </a:cubicBezTo>
                    <a:lnTo>
                      <a:pt x="12443" y="2039"/>
                    </a:lnTo>
                    <a:cubicBezTo>
                      <a:pt x="12402" y="2075"/>
                      <a:pt x="12350" y="2094"/>
                      <a:pt x="12295" y="2094"/>
                    </a:cubicBezTo>
                    <a:cubicBezTo>
                      <a:pt x="12281" y="2094"/>
                      <a:pt x="12267" y="2093"/>
                      <a:pt x="12252" y="2090"/>
                    </a:cubicBezTo>
                    <a:cubicBezTo>
                      <a:pt x="12163" y="2090"/>
                      <a:pt x="12074" y="2090"/>
                      <a:pt x="11985" y="2084"/>
                    </a:cubicBezTo>
                    <a:cubicBezTo>
                      <a:pt x="11814" y="2071"/>
                      <a:pt x="11636" y="2052"/>
                      <a:pt x="11471" y="2027"/>
                    </a:cubicBezTo>
                    <a:cubicBezTo>
                      <a:pt x="11468" y="2026"/>
                      <a:pt x="11466" y="2026"/>
                      <a:pt x="11463" y="2026"/>
                    </a:cubicBezTo>
                    <a:cubicBezTo>
                      <a:pt x="11423" y="2026"/>
                      <a:pt x="11396" y="2073"/>
                      <a:pt x="11420" y="2103"/>
                    </a:cubicBezTo>
                    <a:cubicBezTo>
                      <a:pt x="11598" y="2332"/>
                      <a:pt x="11833" y="2503"/>
                      <a:pt x="12093" y="2605"/>
                    </a:cubicBezTo>
                    <a:cubicBezTo>
                      <a:pt x="12030" y="2611"/>
                      <a:pt x="11960" y="2624"/>
                      <a:pt x="11890" y="2637"/>
                    </a:cubicBezTo>
                    <a:cubicBezTo>
                      <a:pt x="11706" y="2675"/>
                      <a:pt x="11534" y="2726"/>
                      <a:pt x="11363" y="2796"/>
                    </a:cubicBezTo>
                    <a:cubicBezTo>
                      <a:pt x="11045" y="2935"/>
                      <a:pt x="10753" y="3132"/>
                      <a:pt x="10517" y="3387"/>
                    </a:cubicBezTo>
                    <a:cubicBezTo>
                      <a:pt x="10428" y="3476"/>
                      <a:pt x="10352" y="3571"/>
                      <a:pt x="10282" y="3679"/>
                    </a:cubicBezTo>
                    <a:cubicBezTo>
                      <a:pt x="10251" y="3717"/>
                      <a:pt x="10225" y="3762"/>
                      <a:pt x="10200" y="3800"/>
                    </a:cubicBezTo>
                    <a:cubicBezTo>
                      <a:pt x="10187" y="3831"/>
                      <a:pt x="10174" y="3863"/>
                      <a:pt x="10162" y="3901"/>
                    </a:cubicBezTo>
                    <a:lnTo>
                      <a:pt x="10162" y="3851"/>
                    </a:lnTo>
                    <a:cubicBezTo>
                      <a:pt x="10162" y="3730"/>
                      <a:pt x="10143" y="3609"/>
                      <a:pt x="10098" y="3488"/>
                    </a:cubicBezTo>
                    <a:cubicBezTo>
                      <a:pt x="10092" y="3474"/>
                      <a:pt x="10076" y="3466"/>
                      <a:pt x="10060" y="3466"/>
                    </a:cubicBezTo>
                    <a:cubicBezTo>
                      <a:pt x="10040" y="3466"/>
                      <a:pt x="10022" y="3477"/>
                      <a:pt x="10022" y="3501"/>
                    </a:cubicBezTo>
                    <a:cubicBezTo>
                      <a:pt x="10022" y="3603"/>
                      <a:pt x="10022" y="3711"/>
                      <a:pt x="10034" y="3812"/>
                    </a:cubicBezTo>
                    <a:cubicBezTo>
                      <a:pt x="10047" y="3920"/>
                      <a:pt x="10047" y="4035"/>
                      <a:pt x="10041" y="4143"/>
                    </a:cubicBezTo>
                    <a:cubicBezTo>
                      <a:pt x="10034" y="4359"/>
                      <a:pt x="10009" y="4575"/>
                      <a:pt x="9971" y="4785"/>
                    </a:cubicBezTo>
                    <a:cubicBezTo>
                      <a:pt x="9888" y="5210"/>
                      <a:pt x="9768" y="5630"/>
                      <a:pt x="9596" y="6030"/>
                    </a:cubicBezTo>
                    <a:cubicBezTo>
                      <a:pt x="9291" y="6774"/>
                      <a:pt x="8891" y="7479"/>
                      <a:pt x="8408" y="8121"/>
                    </a:cubicBezTo>
                    <a:cubicBezTo>
                      <a:pt x="8134" y="8477"/>
                      <a:pt x="7836" y="8820"/>
                      <a:pt x="7524" y="9144"/>
                    </a:cubicBezTo>
                    <a:cubicBezTo>
                      <a:pt x="7518" y="9150"/>
                      <a:pt x="7518" y="9169"/>
                      <a:pt x="7531" y="9169"/>
                    </a:cubicBezTo>
                    <a:cubicBezTo>
                      <a:pt x="7207" y="9475"/>
                      <a:pt x="6857" y="9748"/>
                      <a:pt x="6488" y="9996"/>
                    </a:cubicBezTo>
                    <a:cubicBezTo>
                      <a:pt x="6298" y="10123"/>
                      <a:pt x="6107" y="10237"/>
                      <a:pt x="5904" y="10351"/>
                    </a:cubicBezTo>
                    <a:lnTo>
                      <a:pt x="5917" y="10339"/>
                    </a:lnTo>
                    <a:cubicBezTo>
                      <a:pt x="6063" y="10212"/>
                      <a:pt x="6215" y="10091"/>
                      <a:pt x="6368" y="9970"/>
                    </a:cubicBezTo>
                    <a:cubicBezTo>
                      <a:pt x="6444" y="9907"/>
                      <a:pt x="6527" y="9849"/>
                      <a:pt x="6603" y="9786"/>
                    </a:cubicBezTo>
                    <a:cubicBezTo>
                      <a:pt x="6685" y="9735"/>
                      <a:pt x="6762" y="9672"/>
                      <a:pt x="6825" y="9602"/>
                    </a:cubicBezTo>
                    <a:cubicBezTo>
                      <a:pt x="6842" y="9574"/>
                      <a:pt x="6825" y="9542"/>
                      <a:pt x="6800" y="9542"/>
                    </a:cubicBezTo>
                    <a:cubicBezTo>
                      <a:pt x="6796" y="9542"/>
                      <a:pt x="6791" y="9543"/>
                      <a:pt x="6787" y="9544"/>
                    </a:cubicBezTo>
                    <a:cubicBezTo>
                      <a:pt x="6692" y="9583"/>
                      <a:pt x="6609" y="9633"/>
                      <a:pt x="6533" y="9691"/>
                    </a:cubicBezTo>
                    <a:cubicBezTo>
                      <a:pt x="6457" y="9748"/>
                      <a:pt x="6374" y="9811"/>
                      <a:pt x="6298" y="9869"/>
                    </a:cubicBezTo>
                    <a:cubicBezTo>
                      <a:pt x="6196" y="9945"/>
                      <a:pt x="6107" y="10021"/>
                      <a:pt x="6012" y="10104"/>
                    </a:cubicBezTo>
                    <a:cubicBezTo>
                      <a:pt x="5917" y="10161"/>
                      <a:pt x="5821" y="10224"/>
                      <a:pt x="5732" y="10301"/>
                    </a:cubicBezTo>
                    <a:cubicBezTo>
                      <a:pt x="5789" y="10231"/>
                      <a:pt x="5847" y="10161"/>
                      <a:pt x="5910" y="10097"/>
                    </a:cubicBezTo>
                    <a:cubicBezTo>
                      <a:pt x="5980" y="10021"/>
                      <a:pt x="6050" y="9938"/>
                      <a:pt x="6107" y="9849"/>
                    </a:cubicBezTo>
                    <a:cubicBezTo>
                      <a:pt x="6123" y="9823"/>
                      <a:pt x="6096" y="9802"/>
                      <a:pt x="6071" y="9802"/>
                    </a:cubicBezTo>
                    <a:cubicBezTo>
                      <a:pt x="6066" y="9802"/>
                      <a:pt x="6061" y="9803"/>
                      <a:pt x="6056" y="9805"/>
                    </a:cubicBezTo>
                    <a:cubicBezTo>
                      <a:pt x="5974" y="9875"/>
                      <a:pt x="5898" y="9951"/>
                      <a:pt x="5828" y="10034"/>
                    </a:cubicBezTo>
                    <a:cubicBezTo>
                      <a:pt x="5751" y="10110"/>
                      <a:pt x="5681" y="10199"/>
                      <a:pt x="5612" y="10282"/>
                    </a:cubicBezTo>
                    <a:cubicBezTo>
                      <a:pt x="5465" y="10453"/>
                      <a:pt x="5326" y="10631"/>
                      <a:pt x="5186" y="10815"/>
                    </a:cubicBezTo>
                    <a:cubicBezTo>
                      <a:pt x="5173" y="10834"/>
                      <a:pt x="5154" y="10854"/>
                      <a:pt x="5141" y="10879"/>
                    </a:cubicBezTo>
                    <a:cubicBezTo>
                      <a:pt x="5059" y="10968"/>
                      <a:pt x="4982" y="11057"/>
                      <a:pt x="4913" y="11152"/>
                    </a:cubicBezTo>
                    <a:cubicBezTo>
                      <a:pt x="4849" y="11235"/>
                      <a:pt x="4785" y="11324"/>
                      <a:pt x="4728" y="11406"/>
                    </a:cubicBezTo>
                    <a:cubicBezTo>
                      <a:pt x="4677" y="11476"/>
                      <a:pt x="4627" y="11540"/>
                      <a:pt x="4582" y="11610"/>
                    </a:cubicBezTo>
                    <a:cubicBezTo>
                      <a:pt x="4455" y="11775"/>
                      <a:pt x="4334" y="11947"/>
                      <a:pt x="4213" y="12112"/>
                    </a:cubicBezTo>
                    <a:cubicBezTo>
                      <a:pt x="4207" y="12112"/>
                      <a:pt x="4201" y="12118"/>
                      <a:pt x="4194" y="12124"/>
                    </a:cubicBezTo>
                    <a:cubicBezTo>
                      <a:pt x="4105" y="12233"/>
                      <a:pt x="4023" y="12347"/>
                      <a:pt x="3959" y="12474"/>
                    </a:cubicBezTo>
                    <a:lnTo>
                      <a:pt x="3953" y="12487"/>
                    </a:lnTo>
                    <a:cubicBezTo>
                      <a:pt x="3915" y="12538"/>
                      <a:pt x="3877" y="12595"/>
                      <a:pt x="3839" y="12652"/>
                    </a:cubicBezTo>
                    <a:cubicBezTo>
                      <a:pt x="3756" y="12760"/>
                      <a:pt x="3692" y="12874"/>
                      <a:pt x="3616" y="12989"/>
                    </a:cubicBezTo>
                    <a:cubicBezTo>
                      <a:pt x="3718" y="12804"/>
                      <a:pt x="3819" y="12627"/>
                      <a:pt x="3921" y="12442"/>
                    </a:cubicBezTo>
                    <a:cubicBezTo>
                      <a:pt x="4144" y="12067"/>
                      <a:pt x="4372" y="11692"/>
                      <a:pt x="4614" y="11324"/>
                    </a:cubicBezTo>
                    <a:cubicBezTo>
                      <a:pt x="4684" y="11222"/>
                      <a:pt x="4747" y="11120"/>
                      <a:pt x="4817" y="11019"/>
                    </a:cubicBezTo>
                    <a:cubicBezTo>
                      <a:pt x="4887" y="10923"/>
                      <a:pt x="4951" y="10822"/>
                      <a:pt x="5001" y="10714"/>
                    </a:cubicBezTo>
                    <a:cubicBezTo>
                      <a:pt x="5006" y="10699"/>
                      <a:pt x="4996" y="10684"/>
                      <a:pt x="4985" y="10684"/>
                    </a:cubicBezTo>
                    <a:cubicBezTo>
                      <a:pt x="4982" y="10684"/>
                      <a:pt x="4979" y="10685"/>
                      <a:pt x="4976" y="10688"/>
                    </a:cubicBezTo>
                    <a:cubicBezTo>
                      <a:pt x="4900" y="10765"/>
                      <a:pt x="4836" y="10847"/>
                      <a:pt x="4779" y="10930"/>
                    </a:cubicBezTo>
                    <a:cubicBezTo>
                      <a:pt x="4716" y="11019"/>
                      <a:pt x="4652" y="11108"/>
                      <a:pt x="4588" y="11203"/>
                    </a:cubicBezTo>
                    <a:cubicBezTo>
                      <a:pt x="4461" y="11381"/>
                      <a:pt x="4347" y="11565"/>
                      <a:pt x="4233" y="11756"/>
                    </a:cubicBezTo>
                    <a:cubicBezTo>
                      <a:pt x="3997" y="12124"/>
                      <a:pt x="3781" y="12506"/>
                      <a:pt x="3578" y="12887"/>
                    </a:cubicBezTo>
                    <a:cubicBezTo>
                      <a:pt x="3508" y="13027"/>
                      <a:pt x="3432" y="13160"/>
                      <a:pt x="3368" y="13300"/>
                    </a:cubicBezTo>
                    <a:cubicBezTo>
                      <a:pt x="3438" y="13122"/>
                      <a:pt x="3508" y="12938"/>
                      <a:pt x="3572" y="12754"/>
                    </a:cubicBezTo>
                    <a:cubicBezTo>
                      <a:pt x="3680" y="12474"/>
                      <a:pt x="3769" y="12194"/>
                      <a:pt x="3826" y="11902"/>
                    </a:cubicBezTo>
                    <a:cubicBezTo>
                      <a:pt x="3830" y="11879"/>
                      <a:pt x="3809" y="11862"/>
                      <a:pt x="3790" y="11862"/>
                    </a:cubicBezTo>
                    <a:cubicBezTo>
                      <a:pt x="3778" y="11862"/>
                      <a:pt x="3767" y="11868"/>
                      <a:pt x="3762" y="11883"/>
                    </a:cubicBezTo>
                    <a:cubicBezTo>
                      <a:pt x="3654" y="12124"/>
                      <a:pt x="3584" y="12379"/>
                      <a:pt x="3495" y="12627"/>
                    </a:cubicBezTo>
                    <a:cubicBezTo>
                      <a:pt x="3406" y="12874"/>
                      <a:pt x="3311" y="13129"/>
                      <a:pt x="3216" y="13370"/>
                    </a:cubicBezTo>
                    <a:cubicBezTo>
                      <a:pt x="3025" y="13859"/>
                      <a:pt x="2822" y="14342"/>
                      <a:pt x="2612" y="14825"/>
                    </a:cubicBezTo>
                    <a:cubicBezTo>
                      <a:pt x="2180" y="15829"/>
                      <a:pt x="1748" y="16840"/>
                      <a:pt x="1316" y="17844"/>
                    </a:cubicBezTo>
                    <a:cubicBezTo>
                      <a:pt x="1074" y="18397"/>
                      <a:pt x="845" y="18943"/>
                      <a:pt x="629" y="19502"/>
                    </a:cubicBezTo>
                    <a:cubicBezTo>
                      <a:pt x="502" y="19674"/>
                      <a:pt x="318" y="19807"/>
                      <a:pt x="115" y="19871"/>
                    </a:cubicBezTo>
                    <a:cubicBezTo>
                      <a:pt x="331" y="18797"/>
                      <a:pt x="763" y="17780"/>
                      <a:pt x="1176" y="16763"/>
                    </a:cubicBezTo>
                    <a:cubicBezTo>
                      <a:pt x="1608" y="15702"/>
                      <a:pt x="2027" y="14628"/>
                      <a:pt x="2472" y="13573"/>
                    </a:cubicBezTo>
                    <a:cubicBezTo>
                      <a:pt x="2720" y="12989"/>
                      <a:pt x="2993" y="12417"/>
                      <a:pt x="3267" y="11851"/>
                    </a:cubicBezTo>
                    <a:lnTo>
                      <a:pt x="3267" y="11845"/>
                    </a:lnTo>
                    <a:cubicBezTo>
                      <a:pt x="3546" y="11578"/>
                      <a:pt x="3819" y="11317"/>
                      <a:pt x="4099" y="11051"/>
                    </a:cubicBezTo>
                    <a:cubicBezTo>
                      <a:pt x="4747" y="10428"/>
                      <a:pt x="5389" y="9805"/>
                      <a:pt x="6018" y="9163"/>
                    </a:cubicBezTo>
                    <a:cubicBezTo>
                      <a:pt x="6647" y="8521"/>
                      <a:pt x="7264" y="7873"/>
                      <a:pt x="7867" y="7206"/>
                    </a:cubicBezTo>
                    <a:cubicBezTo>
                      <a:pt x="8395" y="6621"/>
                      <a:pt x="8948" y="5992"/>
                      <a:pt x="9177" y="5217"/>
                    </a:cubicBezTo>
                    <a:cubicBezTo>
                      <a:pt x="9367" y="4581"/>
                      <a:pt x="9323" y="3831"/>
                      <a:pt x="8903" y="3298"/>
                    </a:cubicBezTo>
                    <a:cubicBezTo>
                      <a:pt x="8852" y="3234"/>
                      <a:pt x="8795" y="3171"/>
                      <a:pt x="8738" y="3113"/>
                    </a:cubicBezTo>
                    <a:cubicBezTo>
                      <a:pt x="8795" y="3082"/>
                      <a:pt x="8852" y="3056"/>
                      <a:pt x="8916" y="3024"/>
                    </a:cubicBezTo>
                    <a:cubicBezTo>
                      <a:pt x="8934" y="3013"/>
                      <a:pt x="8930" y="2979"/>
                      <a:pt x="8909" y="2979"/>
                    </a:cubicBezTo>
                    <a:cubicBezTo>
                      <a:pt x="8907" y="2979"/>
                      <a:pt x="8905" y="2979"/>
                      <a:pt x="8903" y="2980"/>
                    </a:cubicBezTo>
                    <a:cubicBezTo>
                      <a:pt x="8776" y="2999"/>
                      <a:pt x="8655" y="3050"/>
                      <a:pt x="8547" y="3120"/>
                    </a:cubicBezTo>
                    <a:cubicBezTo>
                      <a:pt x="8497" y="3151"/>
                      <a:pt x="8446" y="3190"/>
                      <a:pt x="8395" y="3234"/>
                    </a:cubicBezTo>
                    <a:cubicBezTo>
                      <a:pt x="8350" y="3266"/>
                      <a:pt x="8281" y="3317"/>
                      <a:pt x="8287" y="3387"/>
                    </a:cubicBezTo>
                    <a:cubicBezTo>
                      <a:pt x="8287" y="3399"/>
                      <a:pt x="8306" y="3412"/>
                      <a:pt x="8319" y="3412"/>
                    </a:cubicBezTo>
                    <a:cubicBezTo>
                      <a:pt x="8350" y="3406"/>
                      <a:pt x="8382" y="3393"/>
                      <a:pt x="8401" y="3368"/>
                    </a:cubicBezTo>
                    <a:cubicBezTo>
                      <a:pt x="8420" y="3348"/>
                      <a:pt x="8439" y="3329"/>
                      <a:pt x="8458" y="3310"/>
                    </a:cubicBezTo>
                    <a:cubicBezTo>
                      <a:pt x="8503" y="3266"/>
                      <a:pt x="8554" y="3228"/>
                      <a:pt x="8605" y="3196"/>
                    </a:cubicBezTo>
                    <a:lnTo>
                      <a:pt x="8624" y="3183"/>
                    </a:lnTo>
                    <a:cubicBezTo>
                      <a:pt x="8624" y="3196"/>
                      <a:pt x="8636" y="3209"/>
                      <a:pt x="8643" y="3221"/>
                    </a:cubicBezTo>
                    <a:cubicBezTo>
                      <a:pt x="9138" y="3679"/>
                      <a:pt x="9227" y="4416"/>
                      <a:pt x="9081" y="5045"/>
                    </a:cubicBezTo>
                    <a:cubicBezTo>
                      <a:pt x="8903" y="5801"/>
                      <a:pt x="8376" y="6431"/>
                      <a:pt x="7874" y="6996"/>
                    </a:cubicBezTo>
                    <a:cubicBezTo>
                      <a:pt x="7296" y="7651"/>
                      <a:pt x="6692" y="8286"/>
                      <a:pt x="6082" y="8909"/>
                    </a:cubicBezTo>
                    <a:cubicBezTo>
                      <a:pt x="5472" y="9538"/>
                      <a:pt x="4849" y="10167"/>
                      <a:pt x="4226" y="10777"/>
                    </a:cubicBezTo>
                    <a:cubicBezTo>
                      <a:pt x="3597" y="11387"/>
                      <a:pt x="2962" y="11997"/>
                      <a:pt x="2326" y="12601"/>
                    </a:cubicBezTo>
                    <a:cubicBezTo>
                      <a:pt x="2269" y="12658"/>
                      <a:pt x="2218" y="12709"/>
                      <a:pt x="2167" y="12760"/>
                    </a:cubicBezTo>
                    <a:cubicBezTo>
                      <a:pt x="2269" y="12194"/>
                      <a:pt x="2402" y="11635"/>
                      <a:pt x="2561" y="11082"/>
                    </a:cubicBezTo>
                    <a:cubicBezTo>
                      <a:pt x="2574" y="11082"/>
                      <a:pt x="2587" y="11082"/>
                      <a:pt x="2593" y="11070"/>
                    </a:cubicBezTo>
                    <a:cubicBezTo>
                      <a:pt x="3044" y="10231"/>
                      <a:pt x="3584" y="9436"/>
                      <a:pt x="4207" y="8712"/>
                    </a:cubicBezTo>
                    <a:cubicBezTo>
                      <a:pt x="4379" y="8509"/>
                      <a:pt x="4569" y="8312"/>
                      <a:pt x="4728" y="8096"/>
                    </a:cubicBezTo>
                    <a:cubicBezTo>
                      <a:pt x="4749" y="8075"/>
                      <a:pt x="4728" y="8046"/>
                      <a:pt x="4705" y="8046"/>
                    </a:cubicBezTo>
                    <a:cubicBezTo>
                      <a:pt x="4700" y="8046"/>
                      <a:pt x="4695" y="8047"/>
                      <a:pt x="4690" y="8051"/>
                    </a:cubicBezTo>
                    <a:cubicBezTo>
                      <a:pt x="4506" y="8204"/>
                      <a:pt x="4334" y="8369"/>
                      <a:pt x="4182" y="8553"/>
                    </a:cubicBezTo>
                    <a:cubicBezTo>
                      <a:pt x="4023" y="8737"/>
                      <a:pt x="3870" y="8928"/>
                      <a:pt x="3724" y="9119"/>
                    </a:cubicBezTo>
                    <a:cubicBezTo>
                      <a:pt x="3432" y="9500"/>
                      <a:pt x="3165" y="9907"/>
                      <a:pt x="2930" y="10326"/>
                    </a:cubicBezTo>
                    <a:cubicBezTo>
                      <a:pt x="2809" y="10542"/>
                      <a:pt x="2701" y="10758"/>
                      <a:pt x="2593" y="10974"/>
                    </a:cubicBezTo>
                    <a:cubicBezTo>
                      <a:pt x="2625" y="10885"/>
                      <a:pt x="2657" y="10790"/>
                      <a:pt x="2682" y="10695"/>
                    </a:cubicBezTo>
                    <a:cubicBezTo>
                      <a:pt x="2695" y="10695"/>
                      <a:pt x="2707" y="10688"/>
                      <a:pt x="2707" y="10682"/>
                    </a:cubicBezTo>
                    <a:cubicBezTo>
                      <a:pt x="2866" y="10332"/>
                      <a:pt x="3012" y="9977"/>
                      <a:pt x="3184" y="9633"/>
                    </a:cubicBezTo>
                    <a:cubicBezTo>
                      <a:pt x="3705" y="8591"/>
                      <a:pt x="4385" y="7638"/>
                      <a:pt x="5192" y="6806"/>
                    </a:cubicBezTo>
                    <a:cubicBezTo>
                      <a:pt x="5345" y="6647"/>
                      <a:pt x="5504" y="6500"/>
                      <a:pt x="5662" y="6354"/>
                    </a:cubicBezTo>
                    <a:lnTo>
                      <a:pt x="5891" y="6132"/>
                    </a:lnTo>
                    <a:cubicBezTo>
                      <a:pt x="5980" y="6062"/>
                      <a:pt x="6056" y="5986"/>
                      <a:pt x="6133" y="5909"/>
                    </a:cubicBezTo>
                    <a:cubicBezTo>
                      <a:pt x="6144" y="5893"/>
                      <a:pt x="6131" y="5862"/>
                      <a:pt x="6111" y="5862"/>
                    </a:cubicBezTo>
                    <a:cubicBezTo>
                      <a:pt x="6108" y="5862"/>
                      <a:pt x="6104" y="5863"/>
                      <a:pt x="6101" y="5865"/>
                    </a:cubicBezTo>
                    <a:cubicBezTo>
                      <a:pt x="6018" y="5916"/>
                      <a:pt x="5942" y="5973"/>
                      <a:pt x="5866" y="6030"/>
                    </a:cubicBezTo>
                    <a:cubicBezTo>
                      <a:pt x="5796" y="6094"/>
                      <a:pt x="5720" y="6151"/>
                      <a:pt x="5643" y="6215"/>
                    </a:cubicBezTo>
                    <a:cubicBezTo>
                      <a:pt x="5497" y="6342"/>
                      <a:pt x="5357" y="6475"/>
                      <a:pt x="5224" y="6615"/>
                    </a:cubicBezTo>
                    <a:cubicBezTo>
                      <a:pt x="4944" y="6888"/>
                      <a:pt x="4684" y="7180"/>
                      <a:pt x="4436" y="7485"/>
                    </a:cubicBezTo>
                    <a:cubicBezTo>
                      <a:pt x="3947" y="8089"/>
                      <a:pt x="3521" y="8744"/>
                      <a:pt x="3171" y="9443"/>
                    </a:cubicBezTo>
                    <a:cubicBezTo>
                      <a:pt x="3133" y="9519"/>
                      <a:pt x="3095" y="9595"/>
                      <a:pt x="3063" y="9665"/>
                    </a:cubicBezTo>
                    <a:cubicBezTo>
                      <a:pt x="3222" y="9278"/>
                      <a:pt x="3400" y="8896"/>
                      <a:pt x="3597" y="8521"/>
                    </a:cubicBezTo>
                    <a:cubicBezTo>
                      <a:pt x="3699" y="8337"/>
                      <a:pt x="3800" y="8146"/>
                      <a:pt x="3902" y="7968"/>
                    </a:cubicBezTo>
                    <a:cubicBezTo>
                      <a:pt x="4010" y="7784"/>
                      <a:pt x="4131" y="7600"/>
                      <a:pt x="4220" y="7409"/>
                    </a:cubicBezTo>
                    <a:cubicBezTo>
                      <a:pt x="4238" y="7378"/>
                      <a:pt x="4211" y="7349"/>
                      <a:pt x="4182" y="7349"/>
                    </a:cubicBezTo>
                    <a:cubicBezTo>
                      <a:pt x="4171" y="7349"/>
                      <a:pt x="4159" y="7354"/>
                      <a:pt x="4150" y="7365"/>
                    </a:cubicBezTo>
                    <a:cubicBezTo>
                      <a:pt x="4029" y="7517"/>
                      <a:pt x="3921" y="7676"/>
                      <a:pt x="3826" y="7841"/>
                    </a:cubicBezTo>
                    <a:cubicBezTo>
                      <a:pt x="3731" y="8000"/>
                      <a:pt x="3635" y="8172"/>
                      <a:pt x="3546" y="8337"/>
                    </a:cubicBezTo>
                    <a:cubicBezTo>
                      <a:pt x="3483" y="8445"/>
                      <a:pt x="3425" y="8553"/>
                      <a:pt x="3375" y="8667"/>
                    </a:cubicBezTo>
                    <a:cubicBezTo>
                      <a:pt x="3406" y="8578"/>
                      <a:pt x="3445" y="8483"/>
                      <a:pt x="3483" y="8394"/>
                    </a:cubicBezTo>
                    <a:cubicBezTo>
                      <a:pt x="3692" y="7879"/>
                      <a:pt x="3921" y="7371"/>
                      <a:pt x="4169" y="6869"/>
                    </a:cubicBezTo>
                    <a:cubicBezTo>
                      <a:pt x="4410" y="6373"/>
                      <a:pt x="4665" y="5878"/>
                      <a:pt x="4932" y="5395"/>
                    </a:cubicBezTo>
                    <a:cubicBezTo>
                      <a:pt x="5160" y="4963"/>
                      <a:pt x="5415" y="4537"/>
                      <a:pt x="5688" y="4136"/>
                    </a:cubicBezTo>
                    <a:cubicBezTo>
                      <a:pt x="5993" y="3717"/>
                      <a:pt x="6361" y="3348"/>
                      <a:pt x="6832" y="3126"/>
                    </a:cubicBezTo>
                    <a:cubicBezTo>
                      <a:pt x="6879" y="3097"/>
                      <a:pt x="6855" y="3029"/>
                      <a:pt x="6806" y="3029"/>
                    </a:cubicBezTo>
                    <a:cubicBezTo>
                      <a:pt x="6802" y="3029"/>
                      <a:pt x="6798" y="3030"/>
                      <a:pt x="6794" y="3031"/>
                    </a:cubicBezTo>
                    <a:cubicBezTo>
                      <a:pt x="6565" y="3126"/>
                      <a:pt x="6355" y="3253"/>
                      <a:pt x="6171" y="3412"/>
                    </a:cubicBezTo>
                    <a:lnTo>
                      <a:pt x="6317" y="3158"/>
                    </a:lnTo>
                    <a:lnTo>
                      <a:pt x="6431" y="2961"/>
                    </a:lnTo>
                    <a:cubicBezTo>
                      <a:pt x="6469" y="2897"/>
                      <a:pt x="6514" y="2834"/>
                      <a:pt x="6546" y="2770"/>
                    </a:cubicBezTo>
                    <a:cubicBezTo>
                      <a:pt x="6590" y="2694"/>
                      <a:pt x="6635" y="2618"/>
                      <a:pt x="6679" y="2541"/>
                    </a:cubicBezTo>
                    <a:cubicBezTo>
                      <a:pt x="6768" y="2389"/>
                      <a:pt x="6863" y="2236"/>
                      <a:pt x="6959" y="2090"/>
                    </a:cubicBezTo>
                    <a:cubicBezTo>
                      <a:pt x="7079" y="1906"/>
                      <a:pt x="7200" y="1728"/>
                      <a:pt x="7327" y="1550"/>
                    </a:cubicBezTo>
                    <a:lnTo>
                      <a:pt x="7327" y="1550"/>
                    </a:lnTo>
                    <a:cubicBezTo>
                      <a:pt x="7276" y="1652"/>
                      <a:pt x="7232" y="1766"/>
                      <a:pt x="7213" y="1881"/>
                    </a:cubicBezTo>
                    <a:cubicBezTo>
                      <a:pt x="7213" y="1893"/>
                      <a:pt x="7224" y="1903"/>
                      <a:pt x="7235" y="1903"/>
                    </a:cubicBezTo>
                    <a:cubicBezTo>
                      <a:pt x="7241" y="1903"/>
                      <a:pt x="7247" y="1900"/>
                      <a:pt x="7251" y="1893"/>
                    </a:cubicBezTo>
                    <a:cubicBezTo>
                      <a:pt x="7340" y="1747"/>
                      <a:pt x="7410" y="1588"/>
                      <a:pt x="7486" y="1436"/>
                    </a:cubicBezTo>
                    <a:cubicBezTo>
                      <a:pt x="7582" y="1283"/>
                      <a:pt x="7690" y="1131"/>
                      <a:pt x="7804" y="991"/>
                    </a:cubicBezTo>
                    <a:cubicBezTo>
                      <a:pt x="8007" y="762"/>
                      <a:pt x="8236" y="559"/>
                      <a:pt x="8484" y="387"/>
                    </a:cubicBezTo>
                    <a:cubicBezTo>
                      <a:pt x="8554" y="355"/>
                      <a:pt x="8624" y="317"/>
                      <a:pt x="8694" y="292"/>
                    </a:cubicBezTo>
                    <a:cubicBezTo>
                      <a:pt x="8872" y="216"/>
                      <a:pt x="9062" y="165"/>
                      <a:pt x="9253" y="127"/>
                    </a:cubicBezTo>
                    <a:close/>
                    <a:moveTo>
                      <a:pt x="9709" y="0"/>
                    </a:moveTo>
                    <a:cubicBezTo>
                      <a:pt x="9205" y="0"/>
                      <a:pt x="8696" y="150"/>
                      <a:pt x="8268" y="406"/>
                    </a:cubicBezTo>
                    <a:cubicBezTo>
                      <a:pt x="8096" y="502"/>
                      <a:pt x="7944" y="629"/>
                      <a:pt x="7817" y="781"/>
                    </a:cubicBezTo>
                    <a:cubicBezTo>
                      <a:pt x="7806" y="797"/>
                      <a:pt x="7821" y="816"/>
                      <a:pt x="7837" y="816"/>
                    </a:cubicBezTo>
                    <a:cubicBezTo>
                      <a:pt x="7841" y="816"/>
                      <a:pt x="7845" y="815"/>
                      <a:pt x="7848" y="813"/>
                    </a:cubicBezTo>
                    <a:lnTo>
                      <a:pt x="7880" y="787"/>
                    </a:lnTo>
                    <a:lnTo>
                      <a:pt x="7880" y="787"/>
                    </a:lnTo>
                    <a:cubicBezTo>
                      <a:pt x="7836" y="838"/>
                      <a:pt x="7791" y="883"/>
                      <a:pt x="7747" y="934"/>
                    </a:cubicBezTo>
                    <a:cubicBezTo>
                      <a:pt x="7677" y="1016"/>
                      <a:pt x="7613" y="1099"/>
                      <a:pt x="7550" y="1188"/>
                    </a:cubicBezTo>
                    <a:lnTo>
                      <a:pt x="7537" y="1194"/>
                    </a:lnTo>
                    <a:cubicBezTo>
                      <a:pt x="7435" y="1309"/>
                      <a:pt x="7340" y="1429"/>
                      <a:pt x="7251" y="1544"/>
                    </a:cubicBezTo>
                    <a:cubicBezTo>
                      <a:pt x="7238" y="1544"/>
                      <a:pt x="7232" y="1544"/>
                      <a:pt x="7226" y="1550"/>
                    </a:cubicBezTo>
                    <a:cubicBezTo>
                      <a:pt x="6946" y="1919"/>
                      <a:pt x="6705" y="2306"/>
                      <a:pt x="6457" y="2694"/>
                    </a:cubicBezTo>
                    <a:cubicBezTo>
                      <a:pt x="6330" y="2885"/>
                      <a:pt x="6215" y="3082"/>
                      <a:pt x="6095" y="3279"/>
                    </a:cubicBezTo>
                    <a:cubicBezTo>
                      <a:pt x="5986" y="3437"/>
                      <a:pt x="5891" y="3603"/>
                      <a:pt x="5809" y="3774"/>
                    </a:cubicBezTo>
                    <a:cubicBezTo>
                      <a:pt x="5777" y="3806"/>
                      <a:pt x="5751" y="3844"/>
                      <a:pt x="5720" y="3882"/>
                    </a:cubicBezTo>
                    <a:cubicBezTo>
                      <a:pt x="5434" y="4264"/>
                      <a:pt x="5173" y="4670"/>
                      <a:pt x="4951" y="5096"/>
                    </a:cubicBezTo>
                    <a:cubicBezTo>
                      <a:pt x="4398" y="6081"/>
                      <a:pt x="3902" y="7091"/>
                      <a:pt x="3464" y="8134"/>
                    </a:cubicBezTo>
                    <a:cubicBezTo>
                      <a:pt x="3260" y="8617"/>
                      <a:pt x="3063" y="9106"/>
                      <a:pt x="2917" y="9608"/>
                    </a:cubicBezTo>
                    <a:cubicBezTo>
                      <a:pt x="2897" y="9606"/>
                      <a:pt x="2877" y="9605"/>
                      <a:pt x="2857" y="9605"/>
                    </a:cubicBezTo>
                    <a:cubicBezTo>
                      <a:pt x="2803" y="9605"/>
                      <a:pt x="2751" y="9611"/>
                      <a:pt x="2695" y="9621"/>
                    </a:cubicBezTo>
                    <a:cubicBezTo>
                      <a:pt x="2612" y="9633"/>
                      <a:pt x="2523" y="9640"/>
                      <a:pt x="2440" y="9659"/>
                    </a:cubicBezTo>
                    <a:cubicBezTo>
                      <a:pt x="2269" y="9684"/>
                      <a:pt x="2097" y="9710"/>
                      <a:pt x="1926" y="9741"/>
                    </a:cubicBezTo>
                    <a:cubicBezTo>
                      <a:pt x="1754" y="9773"/>
                      <a:pt x="1589" y="9811"/>
                      <a:pt x="1417" y="9843"/>
                    </a:cubicBezTo>
                    <a:cubicBezTo>
                      <a:pt x="1341" y="9862"/>
                      <a:pt x="1265" y="9881"/>
                      <a:pt x="1189" y="9900"/>
                    </a:cubicBezTo>
                    <a:cubicBezTo>
                      <a:pt x="1100" y="9919"/>
                      <a:pt x="1017" y="9945"/>
                      <a:pt x="934" y="9977"/>
                    </a:cubicBezTo>
                    <a:cubicBezTo>
                      <a:pt x="922" y="9983"/>
                      <a:pt x="915" y="9989"/>
                      <a:pt x="915" y="10002"/>
                    </a:cubicBezTo>
                    <a:cubicBezTo>
                      <a:pt x="903" y="10015"/>
                      <a:pt x="890" y="10034"/>
                      <a:pt x="884" y="10053"/>
                    </a:cubicBezTo>
                    <a:cubicBezTo>
                      <a:pt x="871" y="10085"/>
                      <a:pt x="871" y="10116"/>
                      <a:pt x="884" y="10154"/>
                    </a:cubicBezTo>
                    <a:cubicBezTo>
                      <a:pt x="903" y="10212"/>
                      <a:pt x="953" y="10250"/>
                      <a:pt x="1017" y="10263"/>
                    </a:cubicBezTo>
                    <a:lnTo>
                      <a:pt x="1011" y="10263"/>
                    </a:lnTo>
                    <a:cubicBezTo>
                      <a:pt x="1000" y="10273"/>
                      <a:pt x="1003" y="10289"/>
                      <a:pt x="1012" y="10289"/>
                    </a:cubicBezTo>
                    <a:cubicBezTo>
                      <a:pt x="1014" y="10289"/>
                      <a:pt x="1015" y="10289"/>
                      <a:pt x="1017" y="10288"/>
                    </a:cubicBezTo>
                    <a:cubicBezTo>
                      <a:pt x="1119" y="10275"/>
                      <a:pt x="1214" y="10250"/>
                      <a:pt x="1309" y="10212"/>
                    </a:cubicBezTo>
                    <a:cubicBezTo>
                      <a:pt x="1411" y="10180"/>
                      <a:pt x="1513" y="10148"/>
                      <a:pt x="1614" y="10110"/>
                    </a:cubicBezTo>
                    <a:lnTo>
                      <a:pt x="1919" y="10008"/>
                    </a:lnTo>
                    <a:lnTo>
                      <a:pt x="2027" y="9970"/>
                    </a:lnTo>
                    <a:lnTo>
                      <a:pt x="2027" y="9970"/>
                    </a:lnTo>
                    <a:cubicBezTo>
                      <a:pt x="1907" y="10034"/>
                      <a:pt x="1786" y="10097"/>
                      <a:pt x="1665" y="10174"/>
                    </a:cubicBezTo>
                    <a:cubicBezTo>
                      <a:pt x="1589" y="10218"/>
                      <a:pt x="1506" y="10269"/>
                      <a:pt x="1430" y="10326"/>
                    </a:cubicBezTo>
                    <a:cubicBezTo>
                      <a:pt x="1341" y="10364"/>
                      <a:pt x="1271" y="10428"/>
                      <a:pt x="1214" y="10498"/>
                    </a:cubicBezTo>
                    <a:cubicBezTo>
                      <a:pt x="1201" y="10517"/>
                      <a:pt x="1220" y="10536"/>
                      <a:pt x="1239" y="10536"/>
                    </a:cubicBezTo>
                    <a:cubicBezTo>
                      <a:pt x="1246" y="10536"/>
                      <a:pt x="1252" y="10529"/>
                      <a:pt x="1259" y="10529"/>
                    </a:cubicBezTo>
                    <a:cubicBezTo>
                      <a:pt x="1252" y="10542"/>
                      <a:pt x="1265" y="10561"/>
                      <a:pt x="1278" y="10561"/>
                    </a:cubicBezTo>
                    <a:cubicBezTo>
                      <a:pt x="1405" y="10529"/>
                      <a:pt x="1525" y="10491"/>
                      <a:pt x="1640" y="10447"/>
                    </a:cubicBezTo>
                    <a:cubicBezTo>
                      <a:pt x="1767" y="10402"/>
                      <a:pt x="1894" y="10358"/>
                      <a:pt x="2015" y="10320"/>
                    </a:cubicBezTo>
                    <a:cubicBezTo>
                      <a:pt x="2269" y="10237"/>
                      <a:pt x="2510" y="10148"/>
                      <a:pt x="2758" y="10059"/>
                    </a:cubicBezTo>
                    <a:lnTo>
                      <a:pt x="2758" y="10059"/>
                    </a:lnTo>
                    <a:cubicBezTo>
                      <a:pt x="2580" y="10542"/>
                      <a:pt x="2434" y="11031"/>
                      <a:pt x="2313" y="11527"/>
                    </a:cubicBezTo>
                    <a:cubicBezTo>
                      <a:pt x="2250" y="11794"/>
                      <a:pt x="2199" y="12055"/>
                      <a:pt x="2155" y="12321"/>
                    </a:cubicBezTo>
                    <a:cubicBezTo>
                      <a:pt x="2085" y="12493"/>
                      <a:pt x="2053" y="12677"/>
                      <a:pt x="2078" y="12855"/>
                    </a:cubicBezTo>
                    <a:cubicBezTo>
                      <a:pt x="2078" y="12878"/>
                      <a:pt x="2098" y="12895"/>
                      <a:pt x="2119" y="12895"/>
                    </a:cubicBezTo>
                    <a:cubicBezTo>
                      <a:pt x="2127" y="12895"/>
                      <a:pt x="2135" y="12892"/>
                      <a:pt x="2142" y="12887"/>
                    </a:cubicBezTo>
                    <a:cubicBezTo>
                      <a:pt x="2479" y="12588"/>
                      <a:pt x="2803" y="12277"/>
                      <a:pt x="3127" y="11966"/>
                    </a:cubicBezTo>
                    <a:lnTo>
                      <a:pt x="3146" y="11947"/>
                    </a:lnTo>
                    <a:lnTo>
                      <a:pt x="3146" y="11947"/>
                    </a:lnTo>
                    <a:cubicBezTo>
                      <a:pt x="2898" y="12398"/>
                      <a:pt x="2669" y="12868"/>
                      <a:pt x="2472" y="13345"/>
                    </a:cubicBezTo>
                    <a:cubicBezTo>
                      <a:pt x="2243" y="13866"/>
                      <a:pt x="2034" y="14400"/>
                      <a:pt x="1818" y="14927"/>
                    </a:cubicBezTo>
                    <a:cubicBezTo>
                      <a:pt x="1602" y="15454"/>
                      <a:pt x="1373" y="16001"/>
                      <a:pt x="1157" y="16535"/>
                    </a:cubicBezTo>
                    <a:cubicBezTo>
                      <a:pt x="934" y="17075"/>
                      <a:pt x="725" y="17583"/>
                      <a:pt x="528" y="18117"/>
                    </a:cubicBezTo>
                    <a:cubicBezTo>
                      <a:pt x="299" y="18702"/>
                      <a:pt x="127" y="19299"/>
                      <a:pt x="7" y="19915"/>
                    </a:cubicBezTo>
                    <a:cubicBezTo>
                      <a:pt x="1" y="19944"/>
                      <a:pt x="21" y="19967"/>
                      <a:pt x="48" y="19967"/>
                    </a:cubicBezTo>
                    <a:cubicBezTo>
                      <a:pt x="51" y="19967"/>
                      <a:pt x="54" y="19967"/>
                      <a:pt x="57" y="19966"/>
                    </a:cubicBezTo>
                    <a:cubicBezTo>
                      <a:pt x="312" y="19915"/>
                      <a:pt x="540" y="19769"/>
                      <a:pt x="687" y="19560"/>
                    </a:cubicBezTo>
                    <a:cubicBezTo>
                      <a:pt x="693" y="19569"/>
                      <a:pt x="702" y="19574"/>
                      <a:pt x="711" y="19574"/>
                    </a:cubicBezTo>
                    <a:cubicBezTo>
                      <a:pt x="720" y="19574"/>
                      <a:pt x="728" y="19569"/>
                      <a:pt x="731" y="19560"/>
                    </a:cubicBezTo>
                    <a:cubicBezTo>
                      <a:pt x="845" y="19337"/>
                      <a:pt x="979" y="19121"/>
                      <a:pt x="1131" y="18924"/>
                    </a:cubicBezTo>
                    <a:cubicBezTo>
                      <a:pt x="1278" y="18733"/>
                      <a:pt x="1443" y="18549"/>
                      <a:pt x="1595" y="18371"/>
                    </a:cubicBezTo>
                    <a:cubicBezTo>
                      <a:pt x="1761" y="18181"/>
                      <a:pt x="1913" y="17984"/>
                      <a:pt x="2053" y="17774"/>
                    </a:cubicBezTo>
                    <a:cubicBezTo>
                      <a:pt x="2129" y="17653"/>
                      <a:pt x="2199" y="17526"/>
                      <a:pt x="2256" y="17399"/>
                    </a:cubicBezTo>
                    <a:cubicBezTo>
                      <a:pt x="2663" y="17151"/>
                      <a:pt x="2873" y="16675"/>
                      <a:pt x="3019" y="16242"/>
                    </a:cubicBezTo>
                    <a:cubicBezTo>
                      <a:pt x="3197" y="15690"/>
                      <a:pt x="3337" y="15118"/>
                      <a:pt x="3502" y="14552"/>
                    </a:cubicBezTo>
                    <a:cubicBezTo>
                      <a:pt x="3807" y="13484"/>
                      <a:pt x="4169" y="12417"/>
                      <a:pt x="4804" y="11489"/>
                    </a:cubicBezTo>
                    <a:cubicBezTo>
                      <a:pt x="4874" y="11406"/>
                      <a:pt x="4938" y="11317"/>
                      <a:pt x="5001" y="11235"/>
                    </a:cubicBezTo>
                    <a:lnTo>
                      <a:pt x="5078" y="11139"/>
                    </a:lnTo>
                    <a:cubicBezTo>
                      <a:pt x="5281" y="10923"/>
                      <a:pt x="5491" y="10714"/>
                      <a:pt x="5713" y="10510"/>
                    </a:cubicBezTo>
                    <a:cubicBezTo>
                      <a:pt x="5770" y="10485"/>
                      <a:pt x="5828" y="10460"/>
                      <a:pt x="5885" y="10434"/>
                    </a:cubicBezTo>
                    <a:cubicBezTo>
                      <a:pt x="5885" y="10434"/>
                      <a:pt x="5891" y="10440"/>
                      <a:pt x="5898" y="10440"/>
                    </a:cubicBezTo>
                    <a:cubicBezTo>
                      <a:pt x="6215" y="10631"/>
                      <a:pt x="6539" y="10796"/>
                      <a:pt x="6851" y="10981"/>
                    </a:cubicBezTo>
                    <a:cubicBezTo>
                      <a:pt x="6857" y="11012"/>
                      <a:pt x="6863" y="11051"/>
                      <a:pt x="6876" y="11082"/>
                    </a:cubicBezTo>
                    <a:cubicBezTo>
                      <a:pt x="6889" y="11120"/>
                      <a:pt x="6914" y="11152"/>
                      <a:pt x="6946" y="11184"/>
                    </a:cubicBezTo>
                    <a:cubicBezTo>
                      <a:pt x="6971" y="11203"/>
                      <a:pt x="7003" y="11216"/>
                      <a:pt x="7041" y="11216"/>
                    </a:cubicBezTo>
                    <a:cubicBezTo>
                      <a:pt x="7041" y="11222"/>
                      <a:pt x="7048" y="11228"/>
                      <a:pt x="7054" y="11228"/>
                    </a:cubicBezTo>
                    <a:cubicBezTo>
                      <a:pt x="7093" y="11256"/>
                      <a:pt x="7141" y="11274"/>
                      <a:pt x="7191" y="11274"/>
                    </a:cubicBezTo>
                    <a:cubicBezTo>
                      <a:pt x="7198" y="11274"/>
                      <a:pt x="7206" y="11274"/>
                      <a:pt x="7213" y="11273"/>
                    </a:cubicBezTo>
                    <a:cubicBezTo>
                      <a:pt x="7245" y="11273"/>
                      <a:pt x="7264" y="11241"/>
                      <a:pt x="7251" y="11209"/>
                    </a:cubicBezTo>
                    <a:cubicBezTo>
                      <a:pt x="7245" y="11197"/>
                      <a:pt x="7238" y="11178"/>
                      <a:pt x="7226" y="11165"/>
                    </a:cubicBezTo>
                    <a:lnTo>
                      <a:pt x="7226" y="11165"/>
                    </a:lnTo>
                    <a:cubicBezTo>
                      <a:pt x="7296" y="11209"/>
                      <a:pt x="7372" y="11248"/>
                      <a:pt x="7442" y="11292"/>
                    </a:cubicBezTo>
                    <a:lnTo>
                      <a:pt x="7728" y="11464"/>
                    </a:lnTo>
                    <a:cubicBezTo>
                      <a:pt x="7912" y="11578"/>
                      <a:pt x="8096" y="11692"/>
                      <a:pt x="8281" y="11807"/>
                    </a:cubicBezTo>
                    <a:cubicBezTo>
                      <a:pt x="8630" y="12029"/>
                      <a:pt x="8961" y="12264"/>
                      <a:pt x="9304" y="12487"/>
                    </a:cubicBezTo>
                    <a:cubicBezTo>
                      <a:pt x="9304" y="12493"/>
                      <a:pt x="9304" y="12499"/>
                      <a:pt x="9310" y="12499"/>
                    </a:cubicBezTo>
                    <a:cubicBezTo>
                      <a:pt x="9399" y="12576"/>
                      <a:pt x="9488" y="12646"/>
                      <a:pt x="9590" y="12703"/>
                    </a:cubicBezTo>
                    <a:cubicBezTo>
                      <a:pt x="9599" y="12706"/>
                      <a:pt x="9609" y="12708"/>
                      <a:pt x="9617" y="12708"/>
                    </a:cubicBezTo>
                    <a:cubicBezTo>
                      <a:pt x="9626" y="12708"/>
                      <a:pt x="9634" y="12706"/>
                      <a:pt x="9640" y="12703"/>
                    </a:cubicBezTo>
                    <a:cubicBezTo>
                      <a:pt x="9774" y="12798"/>
                      <a:pt x="9907" y="12874"/>
                      <a:pt x="10054" y="12944"/>
                    </a:cubicBezTo>
                    <a:cubicBezTo>
                      <a:pt x="10244" y="13033"/>
                      <a:pt x="10448" y="13103"/>
                      <a:pt x="10657" y="13154"/>
                    </a:cubicBezTo>
                    <a:cubicBezTo>
                      <a:pt x="10659" y="13154"/>
                      <a:pt x="10661" y="13154"/>
                      <a:pt x="10663" y="13154"/>
                    </a:cubicBezTo>
                    <a:cubicBezTo>
                      <a:pt x="10697" y="13154"/>
                      <a:pt x="10712" y="13102"/>
                      <a:pt x="10676" y="13084"/>
                    </a:cubicBezTo>
                    <a:cubicBezTo>
                      <a:pt x="10657" y="13078"/>
                      <a:pt x="10638" y="13065"/>
                      <a:pt x="10625" y="13052"/>
                    </a:cubicBezTo>
                    <a:cubicBezTo>
                      <a:pt x="10657" y="13033"/>
                      <a:pt x="10664" y="12989"/>
                      <a:pt x="10632" y="12963"/>
                    </a:cubicBezTo>
                    <a:cubicBezTo>
                      <a:pt x="10517" y="12881"/>
                      <a:pt x="10397" y="12792"/>
                      <a:pt x="10282" y="12709"/>
                    </a:cubicBezTo>
                    <a:cubicBezTo>
                      <a:pt x="10276" y="12703"/>
                      <a:pt x="10263" y="12690"/>
                      <a:pt x="10257" y="12684"/>
                    </a:cubicBezTo>
                    <a:cubicBezTo>
                      <a:pt x="10193" y="12627"/>
                      <a:pt x="10136" y="12569"/>
                      <a:pt x="10066" y="12518"/>
                    </a:cubicBezTo>
                    <a:cubicBezTo>
                      <a:pt x="10079" y="12499"/>
                      <a:pt x="10079" y="12474"/>
                      <a:pt x="10060" y="12461"/>
                    </a:cubicBezTo>
                    <a:cubicBezTo>
                      <a:pt x="9914" y="12328"/>
                      <a:pt x="9755" y="12207"/>
                      <a:pt x="9583" y="12099"/>
                    </a:cubicBezTo>
                    <a:cubicBezTo>
                      <a:pt x="9418" y="11978"/>
                      <a:pt x="9246" y="11858"/>
                      <a:pt x="9081" y="11750"/>
                    </a:cubicBezTo>
                    <a:cubicBezTo>
                      <a:pt x="8910" y="11635"/>
                      <a:pt x="8744" y="11521"/>
                      <a:pt x="8573" y="11413"/>
                    </a:cubicBezTo>
                    <a:cubicBezTo>
                      <a:pt x="8414" y="11305"/>
                      <a:pt x="8255" y="11203"/>
                      <a:pt x="8084" y="11114"/>
                    </a:cubicBezTo>
                    <a:lnTo>
                      <a:pt x="8090" y="11101"/>
                    </a:lnTo>
                    <a:cubicBezTo>
                      <a:pt x="8153" y="11012"/>
                      <a:pt x="8173" y="10898"/>
                      <a:pt x="8141" y="10796"/>
                    </a:cubicBezTo>
                    <a:cubicBezTo>
                      <a:pt x="8128" y="10745"/>
                      <a:pt x="8103" y="10701"/>
                      <a:pt x="8077" y="10657"/>
                    </a:cubicBezTo>
                    <a:cubicBezTo>
                      <a:pt x="8090" y="10644"/>
                      <a:pt x="8096" y="10625"/>
                      <a:pt x="8090" y="10612"/>
                    </a:cubicBezTo>
                    <a:cubicBezTo>
                      <a:pt x="8052" y="10498"/>
                      <a:pt x="7969" y="10409"/>
                      <a:pt x="7861" y="10364"/>
                    </a:cubicBezTo>
                    <a:cubicBezTo>
                      <a:pt x="7810" y="10340"/>
                      <a:pt x="7755" y="10327"/>
                      <a:pt x="7701" y="10327"/>
                    </a:cubicBezTo>
                    <a:cubicBezTo>
                      <a:pt x="7654" y="10327"/>
                      <a:pt x="7607" y="10337"/>
                      <a:pt x="7562" y="10358"/>
                    </a:cubicBezTo>
                    <a:lnTo>
                      <a:pt x="7562" y="10339"/>
                    </a:lnTo>
                    <a:cubicBezTo>
                      <a:pt x="7575" y="10282"/>
                      <a:pt x="7588" y="10218"/>
                      <a:pt x="7601" y="10154"/>
                    </a:cubicBezTo>
                    <a:cubicBezTo>
                      <a:pt x="7626" y="10027"/>
                      <a:pt x="7651" y="9900"/>
                      <a:pt x="7670" y="9773"/>
                    </a:cubicBezTo>
                    <a:cubicBezTo>
                      <a:pt x="7690" y="9646"/>
                      <a:pt x="7702" y="9525"/>
                      <a:pt x="7715" y="9398"/>
                    </a:cubicBezTo>
                    <a:cubicBezTo>
                      <a:pt x="7721" y="9335"/>
                      <a:pt x="7728" y="9271"/>
                      <a:pt x="7734" y="9208"/>
                    </a:cubicBezTo>
                    <a:cubicBezTo>
                      <a:pt x="7734" y="9176"/>
                      <a:pt x="7734" y="9138"/>
                      <a:pt x="7740" y="9106"/>
                    </a:cubicBezTo>
                    <a:cubicBezTo>
                      <a:pt x="7982" y="8858"/>
                      <a:pt x="8211" y="8604"/>
                      <a:pt x="8414" y="8331"/>
                    </a:cubicBezTo>
                    <a:cubicBezTo>
                      <a:pt x="8516" y="8197"/>
                      <a:pt x="8617" y="8064"/>
                      <a:pt x="8706" y="7918"/>
                    </a:cubicBezTo>
                    <a:cubicBezTo>
                      <a:pt x="8795" y="7784"/>
                      <a:pt x="8878" y="7638"/>
                      <a:pt x="8941" y="7485"/>
                    </a:cubicBezTo>
                    <a:cubicBezTo>
                      <a:pt x="8941" y="7479"/>
                      <a:pt x="8941" y="7473"/>
                      <a:pt x="8941" y="7466"/>
                    </a:cubicBezTo>
                    <a:cubicBezTo>
                      <a:pt x="8986" y="7403"/>
                      <a:pt x="9024" y="7333"/>
                      <a:pt x="9069" y="7269"/>
                    </a:cubicBezTo>
                    <a:cubicBezTo>
                      <a:pt x="9513" y="6545"/>
                      <a:pt x="9837" y="5763"/>
                      <a:pt x="10041" y="4944"/>
                    </a:cubicBezTo>
                    <a:cubicBezTo>
                      <a:pt x="10104" y="4702"/>
                      <a:pt x="10136" y="4454"/>
                      <a:pt x="10149" y="4213"/>
                    </a:cubicBezTo>
                    <a:lnTo>
                      <a:pt x="10149" y="4187"/>
                    </a:lnTo>
                    <a:cubicBezTo>
                      <a:pt x="10168" y="4156"/>
                      <a:pt x="10181" y="4117"/>
                      <a:pt x="10181" y="4086"/>
                    </a:cubicBezTo>
                    <a:cubicBezTo>
                      <a:pt x="10193" y="4041"/>
                      <a:pt x="10206" y="3997"/>
                      <a:pt x="10219" y="3952"/>
                    </a:cubicBezTo>
                    <a:cubicBezTo>
                      <a:pt x="10231" y="3908"/>
                      <a:pt x="10244" y="3863"/>
                      <a:pt x="10263" y="3825"/>
                    </a:cubicBezTo>
                    <a:cubicBezTo>
                      <a:pt x="10276" y="3781"/>
                      <a:pt x="10282" y="3762"/>
                      <a:pt x="10295" y="3730"/>
                    </a:cubicBezTo>
                    <a:cubicBezTo>
                      <a:pt x="10524" y="3437"/>
                      <a:pt x="10803" y="3190"/>
                      <a:pt x="11115" y="2999"/>
                    </a:cubicBezTo>
                    <a:cubicBezTo>
                      <a:pt x="11420" y="2834"/>
                      <a:pt x="11750" y="2726"/>
                      <a:pt x="12093" y="2688"/>
                    </a:cubicBezTo>
                    <a:cubicBezTo>
                      <a:pt x="12144" y="2681"/>
                      <a:pt x="12201" y="2675"/>
                      <a:pt x="12259" y="2669"/>
                    </a:cubicBezTo>
                    <a:lnTo>
                      <a:pt x="12316" y="2669"/>
                    </a:lnTo>
                    <a:cubicBezTo>
                      <a:pt x="12532" y="2721"/>
                      <a:pt x="12753" y="2747"/>
                      <a:pt x="12973" y="2747"/>
                    </a:cubicBezTo>
                    <a:cubicBezTo>
                      <a:pt x="13102" y="2747"/>
                      <a:pt x="13231" y="2738"/>
                      <a:pt x="13358" y="2719"/>
                    </a:cubicBezTo>
                    <a:cubicBezTo>
                      <a:pt x="13396" y="2707"/>
                      <a:pt x="13409" y="2669"/>
                      <a:pt x="13390" y="2637"/>
                    </a:cubicBezTo>
                    <a:cubicBezTo>
                      <a:pt x="13396" y="2630"/>
                      <a:pt x="13396" y="2618"/>
                      <a:pt x="13390" y="2611"/>
                    </a:cubicBezTo>
                    <a:cubicBezTo>
                      <a:pt x="13263" y="2484"/>
                      <a:pt x="13123" y="2383"/>
                      <a:pt x="12970" y="2294"/>
                    </a:cubicBezTo>
                    <a:cubicBezTo>
                      <a:pt x="12824" y="2198"/>
                      <a:pt x="12678" y="2116"/>
                      <a:pt x="12532" y="2033"/>
                    </a:cubicBezTo>
                    <a:cubicBezTo>
                      <a:pt x="12532" y="2027"/>
                      <a:pt x="12532" y="2020"/>
                      <a:pt x="12532" y="2014"/>
                    </a:cubicBezTo>
                    <a:cubicBezTo>
                      <a:pt x="12475" y="1912"/>
                      <a:pt x="12411" y="1823"/>
                      <a:pt x="12348" y="1722"/>
                    </a:cubicBezTo>
                    <a:cubicBezTo>
                      <a:pt x="12290" y="1626"/>
                      <a:pt x="12233" y="1531"/>
                      <a:pt x="12176" y="1436"/>
                    </a:cubicBezTo>
                    <a:cubicBezTo>
                      <a:pt x="12062" y="1251"/>
                      <a:pt x="11935" y="1073"/>
                      <a:pt x="11801" y="908"/>
                    </a:cubicBezTo>
                    <a:cubicBezTo>
                      <a:pt x="11680" y="762"/>
                      <a:pt x="11541" y="629"/>
                      <a:pt x="11382" y="521"/>
                    </a:cubicBezTo>
                    <a:cubicBezTo>
                      <a:pt x="11305" y="463"/>
                      <a:pt x="11229" y="419"/>
                      <a:pt x="11147" y="381"/>
                    </a:cubicBezTo>
                    <a:lnTo>
                      <a:pt x="11070" y="355"/>
                    </a:lnTo>
                    <a:cubicBezTo>
                      <a:pt x="11000" y="317"/>
                      <a:pt x="10924" y="279"/>
                      <a:pt x="10848" y="247"/>
                    </a:cubicBezTo>
                    <a:cubicBezTo>
                      <a:pt x="10683" y="184"/>
                      <a:pt x="10511" y="133"/>
                      <a:pt x="10340" y="101"/>
                    </a:cubicBezTo>
                    <a:cubicBezTo>
                      <a:pt x="10314" y="95"/>
                      <a:pt x="10295" y="95"/>
                      <a:pt x="10270" y="88"/>
                    </a:cubicBezTo>
                    <a:cubicBezTo>
                      <a:pt x="10270" y="76"/>
                      <a:pt x="10263" y="69"/>
                      <a:pt x="10257" y="63"/>
                    </a:cubicBezTo>
                    <a:cubicBezTo>
                      <a:pt x="10078" y="20"/>
                      <a:pt x="9894" y="0"/>
                      <a:pt x="9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4"/>
              <p:cNvSpPr/>
              <p:nvPr/>
            </p:nvSpPr>
            <p:spPr>
              <a:xfrm>
                <a:off x="6968132" y="1208961"/>
                <a:ext cx="37300" cy="67522"/>
              </a:xfrm>
              <a:custGeom>
                <a:rect b="b" l="l" r="r" t="t"/>
                <a:pathLst>
                  <a:path extrusionOk="0" h="353" w="195">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4"/>
              <p:cNvSpPr/>
              <p:nvPr/>
            </p:nvSpPr>
            <p:spPr>
              <a:xfrm>
                <a:off x="6794832" y="1251042"/>
                <a:ext cx="37873" cy="34813"/>
              </a:xfrm>
              <a:custGeom>
                <a:rect b="b" l="l" r="r" t="t"/>
                <a:pathLst>
                  <a:path extrusionOk="0" h="182" w="198">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4"/>
              <p:cNvSpPr/>
              <p:nvPr/>
            </p:nvSpPr>
            <p:spPr>
              <a:xfrm>
                <a:off x="6814151" y="1233062"/>
                <a:ext cx="48968" cy="52028"/>
              </a:xfrm>
              <a:custGeom>
                <a:rect b="b" l="l" r="r" t="t"/>
                <a:pathLst>
                  <a:path extrusionOk="0" h="272" w="256">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4"/>
              <p:cNvSpPr/>
              <p:nvPr/>
            </p:nvSpPr>
            <p:spPr>
              <a:xfrm>
                <a:off x="6839974" y="1148708"/>
                <a:ext cx="139826" cy="126627"/>
              </a:xfrm>
              <a:custGeom>
                <a:rect b="b" l="l" r="r" t="t"/>
                <a:pathLst>
                  <a:path extrusionOk="0" h="662" w="731">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4"/>
              <p:cNvSpPr/>
              <p:nvPr/>
            </p:nvSpPr>
            <p:spPr>
              <a:xfrm>
                <a:off x="6353740" y="1403493"/>
                <a:ext cx="47437" cy="18745"/>
              </a:xfrm>
              <a:custGeom>
                <a:rect b="b" l="l" r="r" t="t"/>
                <a:pathLst>
                  <a:path extrusionOk="0" h="98" w="248">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4"/>
              <p:cNvSpPr/>
              <p:nvPr/>
            </p:nvSpPr>
            <p:spPr>
              <a:xfrm>
                <a:off x="6304964" y="1384173"/>
                <a:ext cx="100039" cy="21232"/>
              </a:xfrm>
              <a:custGeom>
                <a:rect b="b" l="l" r="r" t="t"/>
                <a:pathLst>
                  <a:path extrusionOk="0" h="111" w="523">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4"/>
              <p:cNvSpPr/>
              <p:nvPr/>
            </p:nvSpPr>
            <p:spPr>
              <a:xfrm>
                <a:off x="7023220" y="1315121"/>
                <a:ext cx="24675" cy="24675"/>
              </a:xfrm>
              <a:custGeom>
                <a:rect b="b" l="l" r="r" t="t"/>
                <a:pathLst>
                  <a:path extrusionOk="0" h="129" w="129">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4"/>
              <p:cNvSpPr/>
              <p:nvPr/>
            </p:nvSpPr>
            <p:spPr>
              <a:xfrm>
                <a:off x="7005240" y="1300201"/>
                <a:ext cx="25632" cy="26588"/>
              </a:xfrm>
              <a:custGeom>
                <a:rect b="b" l="l" r="r" t="t"/>
                <a:pathLst>
                  <a:path extrusionOk="0" h="139" w="134">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4"/>
              <p:cNvSpPr/>
              <p:nvPr/>
            </p:nvSpPr>
            <p:spPr>
              <a:xfrm>
                <a:off x="7056312" y="1323346"/>
                <a:ext cx="7460" cy="8608"/>
              </a:xfrm>
              <a:custGeom>
                <a:rect b="b" l="l" r="r" t="t"/>
                <a:pathLst>
                  <a:path extrusionOk="0" h="45" w="39">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4"/>
              <p:cNvSpPr/>
              <p:nvPr/>
            </p:nvSpPr>
            <p:spPr>
              <a:xfrm>
                <a:off x="6497200" y="1312443"/>
                <a:ext cx="30414" cy="15111"/>
              </a:xfrm>
              <a:custGeom>
                <a:rect b="b" l="l" r="r" t="t"/>
                <a:pathLst>
                  <a:path extrusionOk="0" h="79" w="159">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4"/>
              <p:cNvSpPr/>
              <p:nvPr/>
            </p:nvSpPr>
            <p:spPr>
              <a:xfrm>
                <a:off x="6442877" y="1300010"/>
                <a:ext cx="74790" cy="27544"/>
              </a:xfrm>
              <a:custGeom>
                <a:rect b="b" l="l" r="r" t="t"/>
                <a:pathLst>
                  <a:path extrusionOk="0" h="144" w="391">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4"/>
              <p:cNvSpPr/>
              <p:nvPr/>
            </p:nvSpPr>
            <p:spPr>
              <a:xfrm>
                <a:off x="6515372" y="1328511"/>
                <a:ext cx="20850" cy="10712"/>
              </a:xfrm>
              <a:custGeom>
                <a:rect b="b" l="l" r="r" t="t"/>
                <a:pathLst>
                  <a:path extrusionOk="0" h="56" w="109">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4"/>
              <p:cNvSpPr/>
              <p:nvPr/>
            </p:nvSpPr>
            <p:spPr>
              <a:xfrm>
                <a:off x="6438669" y="1183521"/>
                <a:ext cx="31944" cy="25440"/>
              </a:xfrm>
              <a:custGeom>
                <a:rect b="b" l="l" r="r" t="t"/>
                <a:pathLst>
                  <a:path extrusionOk="0" h="133" w="167">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4"/>
              <p:cNvSpPr/>
              <p:nvPr/>
            </p:nvSpPr>
            <p:spPr>
              <a:xfrm>
                <a:off x="6412846" y="1152916"/>
                <a:ext cx="65992" cy="53750"/>
              </a:xfrm>
              <a:custGeom>
                <a:rect b="b" l="l" r="r" t="t"/>
                <a:pathLst>
                  <a:path extrusionOk="0" h="281" w="345">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4"/>
              <p:cNvSpPr/>
              <p:nvPr/>
            </p:nvSpPr>
            <p:spPr>
              <a:xfrm>
                <a:off x="6956655" y="1524573"/>
                <a:ext cx="32900" cy="22188"/>
              </a:xfrm>
              <a:custGeom>
                <a:rect b="b" l="l" r="r" t="t"/>
                <a:pathLst>
                  <a:path extrusionOk="0" h="116" w="172">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4"/>
              <p:cNvSpPr/>
              <p:nvPr/>
            </p:nvSpPr>
            <p:spPr>
              <a:xfrm>
                <a:off x="6953594" y="1528781"/>
                <a:ext cx="76129" cy="49350"/>
              </a:xfrm>
              <a:custGeom>
                <a:rect b="b" l="l" r="r" t="t"/>
                <a:pathLst>
                  <a:path extrusionOk="0" h="258" w="398">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4"/>
              <p:cNvSpPr/>
              <p:nvPr/>
            </p:nvSpPr>
            <p:spPr>
              <a:xfrm>
                <a:off x="6133959" y="1983836"/>
                <a:ext cx="111325" cy="103865"/>
              </a:xfrm>
              <a:custGeom>
                <a:rect b="b" l="l" r="r" t="t"/>
                <a:pathLst>
                  <a:path extrusionOk="0" h="543" w="582">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4"/>
              <p:cNvSpPr/>
              <p:nvPr/>
            </p:nvSpPr>
            <p:spPr>
              <a:xfrm>
                <a:off x="5972710" y="2329479"/>
                <a:ext cx="276208" cy="334166"/>
              </a:xfrm>
              <a:custGeom>
                <a:rect b="b" l="l" r="r" t="t"/>
                <a:pathLst>
                  <a:path extrusionOk="0" h="1747" w="1444">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4"/>
              <p:cNvSpPr/>
              <p:nvPr/>
            </p:nvSpPr>
            <p:spPr>
              <a:xfrm>
                <a:off x="6307450" y="2208781"/>
                <a:ext cx="21615" cy="37873"/>
              </a:xfrm>
              <a:custGeom>
                <a:rect b="b" l="l" r="r" t="t"/>
                <a:pathLst>
                  <a:path extrusionOk="0" h="198" w="113">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4"/>
              <p:cNvSpPr/>
              <p:nvPr/>
            </p:nvSpPr>
            <p:spPr>
              <a:xfrm>
                <a:off x="6290427" y="2482694"/>
                <a:ext cx="230875" cy="266070"/>
              </a:xfrm>
              <a:custGeom>
                <a:rect b="b" l="l" r="r" t="t"/>
                <a:pathLst>
                  <a:path extrusionOk="0" h="1391" w="1207">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4"/>
              <p:cNvSpPr/>
              <p:nvPr/>
            </p:nvSpPr>
            <p:spPr>
              <a:xfrm>
                <a:off x="6556114" y="2280894"/>
                <a:ext cx="79764" cy="131409"/>
              </a:xfrm>
              <a:custGeom>
                <a:rect b="b" l="l" r="r" t="t"/>
                <a:pathLst>
                  <a:path extrusionOk="0" h="687" w="417">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4"/>
              <p:cNvSpPr/>
              <p:nvPr/>
            </p:nvSpPr>
            <p:spPr>
              <a:xfrm>
                <a:off x="6647929" y="2165169"/>
                <a:ext cx="40169" cy="70008"/>
              </a:xfrm>
              <a:custGeom>
                <a:rect b="b" l="l" r="r" t="t"/>
                <a:pathLst>
                  <a:path extrusionOk="0" h="366" w="21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4"/>
              <p:cNvSpPr/>
              <p:nvPr/>
            </p:nvSpPr>
            <p:spPr>
              <a:xfrm>
                <a:off x="5604305" y="2447499"/>
                <a:ext cx="483938" cy="534628"/>
              </a:xfrm>
              <a:custGeom>
                <a:rect b="b" l="l" r="r" t="t"/>
                <a:pathLst>
                  <a:path extrusionOk="0" h="2795" w="253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4"/>
              <p:cNvSpPr/>
              <p:nvPr/>
            </p:nvSpPr>
            <p:spPr>
              <a:xfrm>
                <a:off x="5875731" y="2408095"/>
                <a:ext cx="62931" cy="56619"/>
              </a:xfrm>
              <a:custGeom>
                <a:rect b="b" l="l" r="r" t="t"/>
                <a:pathLst>
                  <a:path extrusionOk="0" h="296" w="329">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4"/>
              <p:cNvSpPr/>
              <p:nvPr/>
            </p:nvSpPr>
            <p:spPr>
              <a:xfrm>
                <a:off x="6379180" y="1553647"/>
                <a:ext cx="102526" cy="125862"/>
              </a:xfrm>
              <a:custGeom>
                <a:rect b="b" l="l" r="r" t="t"/>
                <a:pathLst>
                  <a:path extrusionOk="0" h="658" w="536">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4"/>
              <p:cNvSpPr/>
              <p:nvPr/>
            </p:nvSpPr>
            <p:spPr>
              <a:xfrm>
                <a:off x="6353931" y="1588078"/>
                <a:ext cx="54515" cy="50498"/>
              </a:xfrm>
              <a:custGeom>
                <a:rect b="b" l="l" r="r" t="t"/>
                <a:pathLst>
                  <a:path extrusionOk="0" h="264" w="285">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4"/>
              <p:cNvSpPr/>
              <p:nvPr/>
            </p:nvSpPr>
            <p:spPr>
              <a:xfrm>
                <a:off x="6432930" y="1555369"/>
                <a:ext cx="139443" cy="93345"/>
              </a:xfrm>
              <a:custGeom>
                <a:rect b="b" l="l" r="r" t="t"/>
                <a:pathLst>
                  <a:path extrusionOk="0" h="488" w="729">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55"/>
          <p:cNvSpPr txBox="1"/>
          <p:nvPr>
            <p:ph type="title"/>
          </p:nvPr>
        </p:nvSpPr>
        <p:spPr>
          <a:xfrm>
            <a:off x="946425" y="1301850"/>
            <a:ext cx="7210800" cy="23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Question 5 : Determine if there is a statistical dependency between birds observed and protocol type (the way they were observed).</a:t>
            </a:r>
            <a:endParaRPr sz="2700"/>
          </a:p>
          <a:p>
            <a:pPr indent="0" lvl="0" marL="0" rtl="0" algn="l">
              <a:spcBef>
                <a:spcPts val="0"/>
              </a:spcBef>
              <a:spcAft>
                <a:spcPts val="0"/>
              </a:spcAft>
              <a:buNone/>
            </a:pPr>
            <a:r>
              <a:t/>
            </a:r>
            <a:endParaRPr sz="2700"/>
          </a:p>
        </p:txBody>
      </p:sp>
      <p:grpSp>
        <p:nvGrpSpPr>
          <p:cNvPr id="1479" name="Google Shape;1479;p55"/>
          <p:cNvGrpSpPr/>
          <p:nvPr/>
        </p:nvGrpSpPr>
        <p:grpSpPr>
          <a:xfrm>
            <a:off x="7560711" y="219799"/>
            <a:ext cx="1791472" cy="2556380"/>
            <a:chOff x="7560711" y="219799"/>
            <a:chExt cx="1791472" cy="2556380"/>
          </a:xfrm>
        </p:grpSpPr>
        <p:sp>
          <p:nvSpPr>
            <p:cNvPr id="1480" name="Google Shape;1480;p55"/>
            <p:cNvSpPr/>
            <p:nvPr/>
          </p:nvSpPr>
          <p:spPr>
            <a:xfrm flipH="1">
              <a:off x="7560711" y="231199"/>
              <a:ext cx="1788204" cy="2544980"/>
            </a:xfrm>
            <a:custGeom>
              <a:rect b="b" l="l" r="r" t="t"/>
              <a:pathLst>
                <a:path extrusionOk="0" h="17087" w="12006">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5"/>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5"/>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5"/>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5"/>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5"/>
            <p:cNvSpPr/>
            <p:nvPr/>
          </p:nvSpPr>
          <p:spPr>
            <a:xfrm flipH="1">
              <a:off x="8079917" y="382146"/>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5"/>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5"/>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5"/>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5"/>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5"/>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5"/>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5"/>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5"/>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5"/>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5"/>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5"/>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5"/>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5"/>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5"/>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5"/>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5"/>
            <p:cNvSpPr/>
            <p:nvPr/>
          </p:nvSpPr>
          <p:spPr>
            <a:xfrm flipH="1">
              <a:off x="7826268" y="563409"/>
              <a:ext cx="93834" cy="85344"/>
            </a:xfrm>
            <a:custGeom>
              <a:rect b="b" l="l" r="r" t="t"/>
              <a:pathLst>
                <a:path extrusionOk="0" h="573" w="63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5"/>
            <p:cNvSpPr/>
            <p:nvPr/>
          </p:nvSpPr>
          <p:spPr>
            <a:xfrm flipH="1">
              <a:off x="7735413" y="387359"/>
              <a:ext cx="186476" cy="348377"/>
            </a:xfrm>
            <a:custGeom>
              <a:rect b="b" l="l" r="r" t="t"/>
              <a:pathLst>
                <a:path extrusionOk="0" h="2339" w="1252">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5"/>
            <p:cNvSpPr/>
            <p:nvPr/>
          </p:nvSpPr>
          <p:spPr>
            <a:xfrm flipH="1">
              <a:off x="8833268" y="2228288"/>
              <a:ext cx="499851" cy="520852"/>
            </a:xfrm>
            <a:custGeom>
              <a:rect b="b" l="l" r="r" t="t"/>
              <a:pathLst>
                <a:path extrusionOk="0" h="3497" w="3356">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5"/>
            <p:cNvSpPr/>
            <p:nvPr/>
          </p:nvSpPr>
          <p:spPr>
            <a:xfrm flipH="1">
              <a:off x="7794990" y="233055"/>
              <a:ext cx="1395740" cy="2507745"/>
            </a:xfrm>
            <a:custGeom>
              <a:rect b="b" l="l" r="r" t="t"/>
              <a:pathLst>
                <a:path extrusionOk="0" h="16837" w="9371">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5"/>
            <p:cNvSpPr/>
            <p:nvPr/>
          </p:nvSpPr>
          <p:spPr>
            <a:xfrm flipH="1">
              <a:off x="8509616" y="2376933"/>
              <a:ext cx="53172" cy="56896"/>
            </a:xfrm>
            <a:custGeom>
              <a:rect b="b" l="l" r="r" t="t"/>
              <a:pathLst>
                <a:path extrusionOk="0" h="382" w="357">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5"/>
            <p:cNvSpPr/>
            <p:nvPr/>
          </p:nvSpPr>
          <p:spPr>
            <a:xfrm flipH="1">
              <a:off x="8103598" y="1993555"/>
              <a:ext cx="520703" cy="530235"/>
            </a:xfrm>
            <a:custGeom>
              <a:rect b="b" l="l" r="r" t="t"/>
              <a:pathLst>
                <a:path extrusionOk="0" h="3560" w="3496">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5"/>
            <p:cNvSpPr/>
            <p:nvPr/>
          </p:nvSpPr>
          <p:spPr>
            <a:xfrm flipH="1">
              <a:off x="8016467" y="2027663"/>
              <a:ext cx="302055" cy="269884"/>
            </a:xfrm>
            <a:custGeom>
              <a:rect b="b" l="l" r="r" t="t"/>
              <a:pathLst>
                <a:path extrusionOk="0" h="1812" w="2028">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5"/>
            <p:cNvSpPr/>
            <p:nvPr/>
          </p:nvSpPr>
          <p:spPr>
            <a:xfrm flipH="1">
              <a:off x="7971040" y="2010534"/>
              <a:ext cx="35150" cy="65833"/>
            </a:xfrm>
            <a:custGeom>
              <a:rect b="b" l="l" r="r" t="t"/>
              <a:pathLst>
                <a:path extrusionOk="0" h="442" w="236">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5"/>
            <p:cNvSpPr/>
            <p:nvPr/>
          </p:nvSpPr>
          <p:spPr>
            <a:xfrm flipH="1">
              <a:off x="7915186" y="1928169"/>
              <a:ext cx="147751" cy="175305"/>
            </a:xfrm>
            <a:custGeom>
              <a:rect b="b" l="l" r="r" t="t"/>
              <a:pathLst>
                <a:path extrusionOk="0" h="1177" w="992">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5"/>
            <p:cNvSpPr/>
            <p:nvPr/>
          </p:nvSpPr>
          <p:spPr>
            <a:xfrm flipH="1">
              <a:off x="7880185" y="1963320"/>
              <a:ext cx="109920" cy="85195"/>
            </a:xfrm>
            <a:custGeom>
              <a:rect b="b" l="l" r="r" t="t"/>
              <a:pathLst>
                <a:path extrusionOk="0" h="572" w="738">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5"/>
            <p:cNvSpPr/>
            <p:nvPr/>
          </p:nvSpPr>
          <p:spPr>
            <a:xfrm flipH="1">
              <a:off x="7829097" y="1900764"/>
              <a:ext cx="82514" cy="69258"/>
            </a:xfrm>
            <a:custGeom>
              <a:rect b="b" l="l" r="r" t="t"/>
              <a:pathLst>
                <a:path extrusionOk="0" h="465" w="554">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5"/>
            <p:cNvSpPr/>
            <p:nvPr/>
          </p:nvSpPr>
          <p:spPr>
            <a:xfrm flipH="1">
              <a:off x="7778904" y="1870528"/>
              <a:ext cx="72982" cy="67620"/>
            </a:xfrm>
            <a:custGeom>
              <a:rect b="b" l="l" r="r" t="t"/>
              <a:pathLst>
                <a:path extrusionOk="0" h="454" w="49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5"/>
            <p:cNvSpPr/>
            <p:nvPr/>
          </p:nvSpPr>
          <p:spPr>
            <a:xfrm flipH="1">
              <a:off x="7738243" y="1837314"/>
              <a:ext cx="274650" cy="94876"/>
            </a:xfrm>
            <a:custGeom>
              <a:rect b="b" l="l" r="r" t="t"/>
              <a:pathLst>
                <a:path extrusionOk="0" h="637" w="1844">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5"/>
            <p:cNvSpPr/>
            <p:nvPr/>
          </p:nvSpPr>
          <p:spPr>
            <a:xfrm flipH="1">
              <a:off x="7723944" y="1831654"/>
              <a:ext cx="60769" cy="59875"/>
            </a:xfrm>
            <a:custGeom>
              <a:rect b="b" l="l" r="r" t="t"/>
              <a:pathLst>
                <a:path extrusionOk="0" h="402" w="408">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5"/>
            <p:cNvSpPr/>
            <p:nvPr/>
          </p:nvSpPr>
          <p:spPr>
            <a:xfrm flipH="1">
              <a:off x="7593321" y="1694478"/>
              <a:ext cx="162943" cy="141197"/>
            </a:xfrm>
            <a:custGeom>
              <a:rect b="b" l="l" r="r" t="t"/>
              <a:pathLst>
                <a:path extrusionOk="0" h="948" w="1094">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5"/>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5"/>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5"/>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5"/>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5"/>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5"/>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5"/>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5"/>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5"/>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5"/>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5"/>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5"/>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5"/>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5"/>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5"/>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5"/>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5"/>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5"/>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5"/>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5"/>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5"/>
            <p:cNvSpPr/>
            <p:nvPr/>
          </p:nvSpPr>
          <p:spPr>
            <a:xfrm flipH="1">
              <a:off x="7794990" y="232161"/>
              <a:ext cx="586982" cy="921060"/>
            </a:xfrm>
            <a:custGeom>
              <a:rect b="b" l="l" r="r" t="t"/>
              <a:pathLst>
                <a:path extrusionOk="0" h="6184" w="3941">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5"/>
            <p:cNvSpPr/>
            <p:nvPr/>
          </p:nvSpPr>
          <p:spPr>
            <a:xfrm flipH="1">
              <a:off x="8048639" y="336719"/>
              <a:ext cx="329461" cy="170241"/>
            </a:xfrm>
            <a:custGeom>
              <a:rect b="b" l="l" r="r" t="t"/>
              <a:pathLst>
                <a:path extrusionOk="0" h="1143" w="2212">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5"/>
            <p:cNvSpPr/>
            <p:nvPr/>
          </p:nvSpPr>
          <p:spPr>
            <a:xfrm flipH="1">
              <a:off x="8573065" y="797100"/>
              <a:ext cx="309651" cy="1558087"/>
            </a:xfrm>
            <a:custGeom>
              <a:rect b="b" l="l" r="r" t="t"/>
              <a:pathLst>
                <a:path extrusionOk="0" h="10461" w="2079">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5"/>
            <p:cNvSpPr/>
            <p:nvPr/>
          </p:nvSpPr>
          <p:spPr>
            <a:xfrm flipH="1">
              <a:off x="8648728" y="2502789"/>
              <a:ext cx="143134" cy="103217"/>
            </a:xfrm>
            <a:custGeom>
              <a:rect b="b" l="l" r="r" t="t"/>
              <a:pathLst>
                <a:path extrusionOk="0" h="693" w="961">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5"/>
            <p:cNvSpPr/>
            <p:nvPr/>
          </p:nvSpPr>
          <p:spPr>
            <a:xfrm flipH="1">
              <a:off x="7836694" y="1367252"/>
              <a:ext cx="135389" cy="404230"/>
            </a:xfrm>
            <a:custGeom>
              <a:rect b="b" l="l" r="r" t="t"/>
              <a:pathLst>
                <a:path extrusionOk="0" h="2714" w="909">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5"/>
            <p:cNvSpPr/>
            <p:nvPr/>
          </p:nvSpPr>
          <p:spPr>
            <a:xfrm flipH="1">
              <a:off x="7965976" y="1710713"/>
              <a:ext cx="480786" cy="534406"/>
            </a:xfrm>
            <a:custGeom>
              <a:rect b="b" l="l" r="r" t="t"/>
              <a:pathLst>
                <a:path extrusionOk="0" h="3588" w="3228">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5"/>
            <p:cNvSpPr/>
            <p:nvPr/>
          </p:nvSpPr>
          <p:spPr>
            <a:xfrm flipH="1">
              <a:off x="8152452" y="2055515"/>
              <a:ext cx="885463" cy="564641"/>
            </a:xfrm>
            <a:custGeom>
              <a:rect b="b" l="l" r="r" t="t"/>
              <a:pathLst>
                <a:path extrusionOk="0" h="3791" w="5945">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5"/>
            <p:cNvSpPr/>
            <p:nvPr/>
          </p:nvSpPr>
          <p:spPr>
            <a:xfrm flipH="1">
              <a:off x="8604194" y="1358613"/>
              <a:ext cx="101430" cy="556300"/>
            </a:xfrm>
            <a:custGeom>
              <a:rect b="b" l="l" r="r" t="t"/>
              <a:pathLst>
                <a:path extrusionOk="0" h="3735" w="681">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5"/>
            <p:cNvSpPr/>
            <p:nvPr/>
          </p:nvSpPr>
          <p:spPr>
            <a:xfrm flipH="1">
              <a:off x="8664814" y="1666775"/>
              <a:ext cx="158177" cy="727286"/>
            </a:xfrm>
            <a:custGeom>
              <a:rect b="b" l="l" r="r" t="t"/>
              <a:pathLst>
                <a:path extrusionOk="0" h="4883" w="1062">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5"/>
            <p:cNvSpPr/>
            <p:nvPr/>
          </p:nvSpPr>
          <p:spPr>
            <a:xfrm flipH="1">
              <a:off x="8882717" y="2329867"/>
              <a:ext cx="469467" cy="424784"/>
            </a:xfrm>
            <a:custGeom>
              <a:rect b="b" l="l" r="r" t="t"/>
              <a:pathLst>
                <a:path extrusionOk="0" h="2852" w="3152">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5"/>
            <p:cNvSpPr/>
            <p:nvPr/>
          </p:nvSpPr>
          <p:spPr>
            <a:xfrm flipH="1">
              <a:off x="7743902" y="386316"/>
              <a:ext cx="116026" cy="286119"/>
            </a:xfrm>
            <a:custGeom>
              <a:rect b="b" l="l" r="r" t="t"/>
              <a:pathLst>
                <a:path extrusionOk="0" h="1921" w="779">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5"/>
            <p:cNvSpPr/>
            <p:nvPr/>
          </p:nvSpPr>
          <p:spPr>
            <a:xfrm flipH="1">
              <a:off x="8579619" y="960937"/>
              <a:ext cx="68365" cy="633899"/>
            </a:xfrm>
            <a:custGeom>
              <a:rect b="b" l="l" r="r" t="t"/>
              <a:pathLst>
                <a:path extrusionOk="0" h="4256" w="459">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5"/>
            <p:cNvSpPr/>
            <p:nvPr/>
          </p:nvSpPr>
          <p:spPr>
            <a:xfrm flipH="1">
              <a:off x="8761329" y="1651434"/>
              <a:ext cx="109920" cy="489127"/>
            </a:xfrm>
            <a:custGeom>
              <a:rect b="b" l="l" r="r" t="t"/>
              <a:pathLst>
                <a:path extrusionOk="0" h="3284" w="738">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5"/>
            <p:cNvSpPr/>
            <p:nvPr/>
          </p:nvSpPr>
          <p:spPr>
            <a:xfrm flipH="1">
              <a:off x="8718731" y="1437999"/>
              <a:ext cx="65535" cy="131367"/>
            </a:xfrm>
            <a:custGeom>
              <a:rect b="b" l="l" r="r" t="t"/>
              <a:pathLst>
                <a:path extrusionOk="0" h="882" w="44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5"/>
            <p:cNvSpPr/>
            <p:nvPr/>
          </p:nvSpPr>
          <p:spPr>
            <a:xfrm flipH="1">
              <a:off x="8715007" y="1154711"/>
              <a:ext cx="116473" cy="333929"/>
            </a:xfrm>
            <a:custGeom>
              <a:rect b="b" l="l" r="r" t="t"/>
              <a:pathLst>
                <a:path extrusionOk="0" h="2242" w="782">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5"/>
            <p:cNvSpPr/>
            <p:nvPr/>
          </p:nvSpPr>
          <p:spPr>
            <a:xfrm flipH="1">
              <a:off x="7961507" y="1130135"/>
              <a:ext cx="22937" cy="78940"/>
            </a:xfrm>
            <a:custGeom>
              <a:rect b="b" l="l" r="r" t="t"/>
              <a:pathLst>
                <a:path extrusionOk="0" h="530" w="154">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5"/>
            <p:cNvSpPr/>
            <p:nvPr/>
          </p:nvSpPr>
          <p:spPr>
            <a:xfrm flipH="1">
              <a:off x="7991892" y="1163201"/>
              <a:ext cx="8639" cy="36491"/>
            </a:xfrm>
            <a:custGeom>
              <a:rect b="b" l="l" r="r" t="t"/>
              <a:pathLst>
                <a:path extrusionOk="0" h="245" w="58">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5"/>
            <p:cNvSpPr/>
            <p:nvPr/>
          </p:nvSpPr>
          <p:spPr>
            <a:xfrm flipH="1">
              <a:off x="7952124" y="1227842"/>
              <a:ext cx="11469" cy="46768"/>
            </a:xfrm>
            <a:custGeom>
              <a:rect b="b" l="l" r="r" t="t"/>
              <a:pathLst>
                <a:path extrusionOk="0" h="314" w="77">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5"/>
            <p:cNvSpPr/>
            <p:nvPr/>
          </p:nvSpPr>
          <p:spPr>
            <a:xfrm flipH="1">
              <a:off x="7920846" y="1210415"/>
              <a:ext cx="8639" cy="40959"/>
            </a:xfrm>
            <a:custGeom>
              <a:rect b="b" l="l" r="r" t="t"/>
              <a:pathLst>
                <a:path extrusionOk="0" h="275" w="58">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5"/>
            <p:cNvSpPr/>
            <p:nvPr/>
          </p:nvSpPr>
          <p:spPr>
            <a:xfrm flipH="1">
              <a:off x="7931272" y="1084857"/>
              <a:ext cx="12511" cy="37385"/>
            </a:xfrm>
            <a:custGeom>
              <a:rect b="b" l="l" r="r" t="t"/>
              <a:pathLst>
                <a:path extrusionOk="0" h="251" w="84">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5"/>
            <p:cNvSpPr/>
            <p:nvPr/>
          </p:nvSpPr>
          <p:spPr>
            <a:xfrm flipH="1">
              <a:off x="7994722" y="1253311"/>
              <a:ext cx="8639" cy="35150"/>
            </a:xfrm>
            <a:custGeom>
              <a:rect b="b" l="l" r="r" t="t"/>
              <a:pathLst>
                <a:path extrusionOk="0" h="236" w="58">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5"/>
            <p:cNvSpPr/>
            <p:nvPr/>
          </p:nvSpPr>
          <p:spPr>
            <a:xfrm flipH="1">
              <a:off x="7964337" y="1350570"/>
              <a:ext cx="17277" cy="24427"/>
            </a:xfrm>
            <a:custGeom>
              <a:rect b="b" l="l" r="r" t="t"/>
              <a:pathLst>
                <a:path extrusionOk="0" h="164" w="116">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5"/>
            <p:cNvSpPr/>
            <p:nvPr/>
          </p:nvSpPr>
          <p:spPr>
            <a:xfrm flipH="1">
              <a:off x="8017361" y="1439340"/>
              <a:ext cx="14447" cy="49300"/>
            </a:xfrm>
            <a:custGeom>
              <a:rect b="b" l="l" r="r" t="t"/>
              <a:pathLst>
                <a:path extrusionOk="0" h="331" w="97">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5"/>
            <p:cNvSpPr/>
            <p:nvPr/>
          </p:nvSpPr>
          <p:spPr>
            <a:xfrm flipH="1">
              <a:off x="8034936" y="1366656"/>
              <a:ext cx="10128" cy="45725"/>
            </a:xfrm>
            <a:custGeom>
              <a:rect b="b" l="l" r="r" t="t"/>
              <a:pathLst>
                <a:path extrusionOk="0" h="307" w="68">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5"/>
            <p:cNvSpPr/>
            <p:nvPr/>
          </p:nvSpPr>
          <p:spPr>
            <a:xfrm flipH="1">
              <a:off x="8009765" y="1094985"/>
              <a:ext cx="17277" cy="44385"/>
            </a:xfrm>
            <a:custGeom>
              <a:rect b="b" l="l" r="r" t="t"/>
              <a:pathLst>
                <a:path extrusionOk="0" h="298" w="116">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5"/>
            <p:cNvSpPr/>
            <p:nvPr/>
          </p:nvSpPr>
          <p:spPr>
            <a:xfrm flipH="1">
              <a:off x="8031659" y="961830"/>
              <a:ext cx="10575" cy="22937"/>
            </a:xfrm>
            <a:custGeom>
              <a:rect b="b" l="l" r="r" t="t"/>
              <a:pathLst>
                <a:path extrusionOk="0" h="154" w="71">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5"/>
            <p:cNvSpPr/>
            <p:nvPr/>
          </p:nvSpPr>
          <p:spPr>
            <a:xfrm flipH="1">
              <a:off x="7916080" y="1333442"/>
              <a:ext cx="13107" cy="44981"/>
            </a:xfrm>
            <a:custGeom>
              <a:rect b="b" l="l" r="r" t="t"/>
              <a:pathLst>
                <a:path extrusionOk="0" h="302" w="88">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5"/>
            <p:cNvSpPr/>
            <p:nvPr/>
          </p:nvSpPr>
          <p:spPr>
            <a:xfrm flipH="1">
              <a:off x="7940804" y="1417148"/>
              <a:ext cx="7596" cy="40363"/>
            </a:xfrm>
            <a:custGeom>
              <a:rect b="b" l="l" r="r" t="t"/>
              <a:pathLst>
                <a:path extrusionOk="0" h="271" w="51">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5"/>
            <p:cNvSpPr/>
            <p:nvPr/>
          </p:nvSpPr>
          <p:spPr>
            <a:xfrm flipH="1">
              <a:off x="8027787" y="1662754"/>
              <a:ext cx="42598" cy="80131"/>
            </a:xfrm>
            <a:custGeom>
              <a:rect b="b" l="l" r="r" t="t"/>
              <a:pathLst>
                <a:path extrusionOk="0" h="538" w="286">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5"/>
            <p:cNvSpPr/>
            <p:nvPr/>
          </p:nvSpPr>
          <p:spPr>
            <a:xfrm flipH="1">
              <a:off x="8040149" y="1622688"/>
              <a:ext cx="21895" cy="33959"/>
            </a:xfrm>
            <a:custGeom>
              <a:rect b="b" l="l" r="r" t="t"/>
              <a:pathLst>
                <a:path extrusionOk="0" h="228" w="147">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5"/>
            <p:cNvSpPr/>
            <p:nvPr/>
          </p:nvSpPr>
          <p:spPr>
            <a:xfrm flipH="1">
              <a:off x="8008871" y="1557749"/>
              <a:ext cx="13405" cy="42002"/>
            </a:xfrm>
            <a:custGeom>
              <a:rect b="b" l="l" r="r" t="t"/>
              <a:pathLst>
                <a:path extrusionOk="0" h="282" w="9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5"/>
            <p:cNvSpPr/>
            <p:nvPr/>
          </p:nvSpPr>
          <p:spPr>
            <a:xfrm flipH="1">
              <a:off x="7983402" y="860847"/>
              <a:ext cx="24724" cy="62109"/>
            </a:xfrm>
            <a:custGeom>
              <a:rect b="b" l="l" r="r" t="t"/>
              <a:pathLst>
                <a:path extrusionOk="0" h="417" w="166">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5"/>
            <p:cNvSpPr/>
            <p:nvPr/>
          </p:nvSpPr>
          <p:spPr>
            <a:xfrm flipH="1">
              <a:off x="8039106" y="825548"/>
              <a:ext cx="16384" cy="23533"/>
            </a:xfrm>
            <a:custGeom>
              <a:rect b="b" l="l" r="r" t="t"/>
              <a:pathLst>
                <a:path extrusionOk="0" h="158" w="11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5"/>
            <p:cNvSpPr/>
            <p:nvPr/>
          </p:nvSpPr>
          <p:spPr>
            <a:xfrm flipH="1">
              <a:off x="8126238" y="409998"/>
              <a:ext cx="45576" cy="44683"/>
            </a:xfrm>
            <a:custGeom>
              <a:rect b="b" l="l" r="r" t="t"/>
              <a:pathLst>
                <a:path extrusionOk="0" h="300" w="306">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5"/>
            <p:cNvSpPr/>
            <p:nvPr/>
          </p:nvSpPr>
          <p:spPr>
            <a:xfrm flipH="1">
              <a:off x="7832821" y="1897040"/>
              <a:ext cx="78344" cy="64045"/>
            </a:xfrm>
            <a:custGeom>
              <a:rect b="b" l="l" r="r" t="t"/>
              <a:pathLst>
                <a:path extrusionOk="0" h="430" w="526">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5"/>
            <p:cNvSpPr/>
            <p:nvPr/>
          </p:nvSpPr>
          <p:spPr>
            <a:xfrm flipH="1">
              <a:off x="7582002" y="1689563"/>
              <a:ext cx="172773" cy="138219"/>
            </a:xfrm>
            <a:custGeom>
              <a:rect b="b" l="l" r="r" t="t"/>
              <a:pathLst>
                <a:path extrusionOk="0" h="928" w="116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5"/>
            <p:cNvSpPr/>
            <p:nvPr/>
          </p:nvSpPr>
          <p:spPr>
            <a:xfrm flipH="1">
              <a:off x="8004701" y="2025280"/>
              <a:ext cx="241585" cy="190944"/>
            </a:xfrm>
            <a:custGeom>
              <a:rect b="b" l="l" r="r" t="t"/>
              <a:pathLst>
                <a:path extrusionOk="0" h="1282" w="1622">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5"/>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5"/>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5"/>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5"/>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5"/>
            <p:cNvSpPr/>
            <p:nvPr/>
          </p:nvSpPr>
          <p:spPr>
            <a:xfrm flipH="1">
              <a:off x="8077004" y="384821"/>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5"/>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5"/>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5"/>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5"/>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5"/>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5"/>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5"/>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5"/>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5"/>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5"/>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5"/>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5"/>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5"/>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5"/>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5"/>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5"/>
            <p:cNvSpPr/>
            <p:nvPr/>
          </p:nvSpPr>
          <p:spPr>
            <a:xfrm flipH="1">
              <a:off x="7562192" y="219799"/>
              <a:ext cx="1785225" cy="2544980"/>
            </a:xfrm>
            <a:custGeom>
              <a:rect b="b" l="l" r="r" t="t"/>
              <a:pathLst>
                <a:path extrusionOk="0" h="17087" w="11986">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5"/>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5"/>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5"/>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5"/>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5"/>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5"/>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5"/>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5"/>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5"/>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5"/>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5"/>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5"/>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5"/>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5"/>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5"/>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5"/>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5"/>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5"/>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5"/>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5"/>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explored the following 5 questions.</a:t>
            </a:r>
            <a:endParaRPr/>
          </a:p>
          <a:p>
            <a:pPr indent="0" lvl="0" marL="0" rtl="0" algn="l">
              <a:spcBef>
                <a:spcPts val="0"/>
              </a:spcBef>
              <a:spcAft>
                <a:spcPts val="0"/>
              </a:spcAft>
              <a:buNone/>
            </a:pPr>
            <a:r>
              <a:t/>
            </a:r>
            <a:endParaRPr/>
          </a:p>
        </p:txBody>
      </p:sp>
      <p:graphicFrame>
        <p:nvGraphicFramePr>
          <p:cNvPr id="363" name="Google Shape;363;p38"/>
          <p:cNvGraphicFramePr/>
          <p:nvPr/>
        </p:nvGraphicFramePr>
        <p:xfrm>
          <a:off x="720000" y="1767225"/>
          <a:ext cx="3000000" cy="3000000"/>
        </p:xfrm>
        <a:graphic>
          <a:graphicData uri="http://schemas.openxmlformats.org/drawingml/2006/table">
            <a:tbl>
              <a:tblPr>
                <a:noFill/>
                <a:tableStyleId>{99450D55-981C-45E4-B817-DD9B842AE588}</a:tableStyleId>
              </a:tblPr>
              <a:tblGrid>
                <a:gridCol w="559425"/>
                <a:gridCol w="7144575"/>
              </a:tblGrid>
              <a:tr h="372450">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1</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c>
                  <a:txBody>
                    <a:bodyPr/>
                    <a:lstStyle/>
                    <a:p>
                      <a:pPr indent="0" lvl="0" marL="0" rtl="0" algn="l">
                        <a:spcBef>
                          <a:spcPts val="0"/>
                        </a:spcBef>
                        <a:spcAft>
                          <a:spcPts val="1600"/>
                        </a:spcAft>
                        <a:buNone/>
                      </a:pPr>
                      <a:r>
                        <a:rPr b="1" lang="en" sz="1100">
                          <a:solidFill>
                            <a:schemeClr val="dk2"/>
                          </a:solidFill>
                          <a:latin typeface="Nunito"/>
                          <a:ea typeface="Nunito"/>
                          <a:cs typeface="Nunito"/>
                          <a:sym typeface="Nunito"/>
                        </a:rPr>
                        <a:t>What birds are the most frequently sighted in The Netherlands, what can we see if we look at sightings by days of the week?</a:t>
                      </a:r>
                      <a:endParaRPr b="1" sz="1100">
                        <a:solidFill>
                          <a:schemeClr val="dk2"/>
                        </a:solidFill>
                        <a:latin typeface="Nunito"/>
                        <a:ea typeface="Nunito"/>
                        <a:cs typeface="Nunito"/>
                        <a:sym typeface="Nunito"/>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r>
              <a:tr h="372450">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2</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c>
                  <a:txBody>
                    <a:bodyPr/>
                    <a:lstStyle/>
                    <a:p>
                      <a:pPr indent="0" lvl="0" marL="0" marR="0" rtl="0" algn="l">
                        <a:lnSpc>
                          <a:spcPct val="100000"/>
                        </a:lnSpc>
                        <a:spcBef>
                          <a:spcPts val="0"/>
                        </a:spcBef>
                        <a:spcAft>
                          <a:spcPts val="1600"/>
                        </a:spcAft>
                        <a:buNone/>
                      </a:pPr>
                      <a:r>
                        <a:rPr b="1" lang="en" sz="1100">
                          <a:solidFill>
                            <a:schemeClr val="dk2"/>
                          </a:solidFill>
                          <a:latin typeface="Nunito"/>
                          <a:ea typeface="Nunito"/>
                          <a:cs typeface="Nunito"/>
                          <a:sym typeface="Nunito"/>
                        </a:rPr>
                        <a:t>Which provinces in The Netherlands have more sightings and does the time of year have any significance (seasonality)?</a:t>
                      </a:r>
                      <a:endParaRPr b="1" sz="1100">
                        <a:solidFill>
                          <a:schemeClr val="dk2"/>
                        </a:solidFill>
                        <a:latin typeface="Nunito"/>
                        <a:ea typeface="Nunito"/>
                        <a:cs typeface="Nunito"/>
                        <a:sym typeface="Nunito"/>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r>
              <a:tr h="372450">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3</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c>
                  <a:txBody>
                    <a:bodyPr/>
                    <a:lstStyle/>
                    <a:p>
                      <a:pPr indent="0" lvl="0" marL="0" rtl="0" algn="l">
                        <a:spcBef>
                          <a:spcPts val="0"/>
                        </a:spcBef>
                        <a:spcAft>
                          <a:spcPts val="1600"/>
                        </a:spcAft>
                        <a:buNone/>
                      </a:pPr>
                      <a:r>
                        <a:rPr b="1" lang="en" sz="1100">
                          <a:solidFill>
                            <a:schemeClr val="dk2"/>
                          </a:solidFill>
                          <a:latin typeface="Nunito"/>
                          <a:ea typeface="Nunito"/>
                          <a:cs typeface="Nunito"/>
                          <a:sym typeface="Nunito"/>
                        </a:rPr>
                        <a:t>Investigate the number of observations for the following types of the observation protocols (what the observer was doing): Stationary, Travelling, Historical and Incidental. What do we learn?</a:t>
                      </a:r>
                      <a:endParaRPr b="1" sz="1100">
                        <a:solidFill>
                          <a:schemeClr val="dk2"/>
                        </a:solidFill>
                        <a:latin typeface="Nunito"/>
                        <a:ea typeface="Nunito"/>
                        <a:cs typeface="Nunito"/>
                        <a:sym typeface="Nunito"/>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r>
              <a:tr h="372450">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4</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c>
                  <a:txBody>
                    <a:bodyPr/>
                    <a:lstStyle/>
                    <a:p>
                      <a:pPr indent="0" lvl="0" marL="0" rtl="0" algn="l">
                        <a:spcBef>
                          <a:spcPts val="0"/>
                        </a:spcBef>
                        <a:spcAft>
                          <a:spcPts val="1600"/>
                        </a:spcAft>
                        <a:buNone/>
                      </a:pPr>
                      <a:r>
                        <a:rPr b="1" lang="en" sz="1100">
                          <a:solidFill>
                            <a:schemeClr val="dk2"/>
                          </a:solidFill>
                          <a:latin typeface="Nunito"/>
                          <a:ea typeface="Nunito"/>
                          <a:cs typeface="Nunito"/>
                          <a:sym typeface="Nunito"/>
                        </a:rPr>
                        <a:t>Determine if there is a statistical dependency between birds observed and protocol type (the way they were observed). Which statistical test should we use and why?</a:t>
                      </a:r>
                      <a:endParaRPr b="1" sz="1100">
                        <a:solidFill>
                          <a:schemeClr val="dk2"/>
                        </a:solidFill>
                        <a:latin typeface="Nunito"/>
                        <a:ea typeface="Nunito"/>
                        <a:cs typeface="Nunito"/>
                        <a:sym typeface="Nunito"/>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r>
              <a:tr h="372450">
                <a:tc>
                  <a:txBody>
                    <a:bodyPr/>
                    <a:lstStyle/>
                    <a:p>
                      <a:pPr indent="0" lvl="0" marL="0" rtl="0" algn="l">
                        <a:spcBef>
                          <a:spcPts val="0"/>
                        </a:spcBef>
                        <a:spcAft>
                          <a:spcPts val="0"/>
                        </a:spcAft>
                        <a:buNone/>
                      </a:pPr>
                      <a:r>
                        <a:rPr lang="en" sz="1100">
                          <a:solidFill>
                            <a:schemeClr val="dk1"/>
                          </a:solidFill>
                          <a:latin typeface="Fredoka One"/>
                          <a:ea typeface="Fredoka One"/>
                          <a:cs typeface="Fredoka One"/>
                          <a:sym typeface="Fredoka One"/>
                        </a:rPr>
                        <a:t>5</a:t>
                      </a:r>
                      <a:endParaRPr sz="1100">
                        <a:solidFill>
                          <a:schemeClr val="dk1"/>
                        </a:solidFill>
                        <a:latin typeface="Fredoka One"/>
                        <a:ea typeface="Fredoka One"/>
                        <a:cs typeface="Fredoka One"/>
                        <a:sym typeface="Fredoka One"/>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rPr b="1" lang="en" sz="1100">
                          <a:solidFill>
                            <a:schemeClr val="dk2"/>
                          </a:solidFill>
                          <a:latin typeface="Nunito"/>
                          <a:ea typeface="Nunito"/>
                          <a:cs typeface="Nunito"/>
                          <a:sym typeface="Nunito"/>
                        </a:rPr>
                        <a:t>Is the population of a Dutch province (area) a significant predictor of no. of sightings?</a:t>
                      </a:r>
                      <a:endParaRPr b="1" sz="1100">
                        <a:solidFill>
                          <a:schemeClr val="dk2"/>
                        </a:solidFill>
                        <a:latin typeface="Nunito"/>
                        <a:ea typeface="Nunito"/>
                        <a:cs typeface="Nunito"/>
                        <a:sym typeface="Nunito"/>
                      </a:endParaRPr>
                    </a:p>
                  </a:txBody>
                  <a:tcPr marT="91425" marB="91425" marR="91425" marL="91425">
                    <a:lnL cap="flat" cmpd="sng" w="19050">
                      <a:solidFill>
                        <a:schemeClr val="lt2"/>
                      </a:solidFill>
                      <a:prstDash val="dash"/>
                      <a:round/>
                      <a:headEnd len="sm" w="sm" type="none"/>
                      <a:tailEnd len="sm" w="sm" type="none"/>
                    </a:lnL>
                    <a:lnR cap="flat" cmpd="sng" w="19050">
                      <a:solidFill>
                        <a:schemeClr val="lt2"/>
                      </a:solidFill>
                      <a:prstDash val="dash"/>
                      <a:round/>
                      <a:headEnd len="sm" w="sm" type="none"/>
                      <a:tailEnd len="sm" w="sm" type="none"/>
                    </a:lnR>
                    <a:lnT cap="flat" cmpd="sng" w="19050">
                      <a:solidFill>
                        <a:schemeClr val="lt2"/>
                      </a:solidFill>
                      <a:prstDash val="dash"/>
                      <a:round/>
                      <a:headEnd len="sm" w="sm" type="none"/>
                      <a:tailEnd len="sm" w="sm" type="none"/>
                    </a:lnT>
                    <a:lnB cap="flat" cmpd="sng" w="19050">
                      <a:solidFill>
                        <a:schemeClr val="lt2"/>
                      </a:solidFill>
                      <a:prstDash val="dash"/>
                      <a:round/>
                      <a:headEnd len="sm" w="sm" type="none"/>
                      <a:tailEnd len="sm" w="sm" type="none"/>
                    </a:lnB>
                  </a:tcPr>
                </a:tc>
              </a:tr>
            </a:tbl>
          </a:graphicData>
        </a:graphic>
      </p:graphicFrame>
      <p:sp>
        <p:nvSpPr>
          <p:cNvPr id="364" name="Google Shape;364;p38"/>
          <p:cNvSpPr txBox="1"/>
          <p:nvPr/>
        </p:nvSpPr>
        <p:spPr>
          <a:xfrm>
            <a:off x="1328413" y="4107400"/>
            <a:ext cx="3000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Fredoka One"/>
              <a:ea typeface="Fredoka One"/>
              <a:cs typeface="Fredoka One"/>
              <a:sym typeface="Fredoka One"/>
            </a:endParaRPr>
          </a:p>
        </p:txBody>
      </p:sp>
      <p:sp>
        <p:nvSpPr>
          <p:cNvPr id="365" name="Google Shape;365;p38"/>
          <p:cNvSpPr txBox="1"/>
          <p:nvPr/>
        </p:nvSpPr>
        <p:spPr>
          <a:xfrm>
            <a:off x="4461300" y="4107400"/>
            <a:ext cx="37086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600">
              <a:solidFill>
                <a:schemeClr val="dk1"/>
              </a:solidFill>
              <a:latin typeface="Fredoka One"/>
              <a:ea typeface="Fredoka One"/>
              <a:cs typeface="Fredoka One"/>
              <a:sym typeface="Fredoka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56"/>
          <p:cNvSpPr txBox="1"/>
          <p:nvPr>
            <p:ph type="title"/>
          </p:nvPr>
        </p:nvSpPr>
        <p:spPr>
          <a:xfrm>
            <a:off x="1074875" y="1738600"/>
            <a:ext cx="7210800" cy="23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5. Is population in areas a significant predictor of no. of sightings?</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grpSp>
        <p:nvGrpSpPr>
          <p:cNvPr id="1619" name="Google Shape;1619;p56"/>
          <p:cNvGrpSpPr/>
          <p:nvPr/>
        </p:nvGrpSpPr>
        <p:grpSpPr>
          <a:xfrm>
            <a:off x="7560711" y="219799"/>
            <a:ext cx="1791472" cy="2556380"/>
            <a:chOff x="7560711" y="219799"/>
            <a:chExt cx="1791472" cy="2556380"/>
          </a:xfrm>
        </p:grpSpPr>
        <p:sp>
          <p:nvSpPr>
            <p:cNvPr id="1620" name="Google Shape;1620;p56"/>
            <p:cNvSpPr/>
            <p:nvPr/>
          </p:nvSpPr>
          <p:spPr>
            <a:xfrm flipH="1">
              <a:off x="7560711" y="231199"/>
              <a:ext cx="1788204" cy="2544980"/>
            </a:xfrm>
            <a:custGeom>
              <a:rect b="b" l="l" r="r" t="t"/>
              <a:pathLst>
                <a:path extrusionOk="0" h="17087" w="12006">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6"/>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6"/>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6"/>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6"/>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6"/>
            <p:cNvSpPr/>
            <p:nvPr/>
          </p:nvSpPr>
          <p:spPr>
            <a:xfrm flipH="1">
              <a:off x="8079917" y="382146"/>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6"/>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6"/>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6"/>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6"/>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6"/>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6"/>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6"/>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6"/>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6"/>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6"/>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6"/>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6"/>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6"/>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6"/>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6"/>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6"/>
            <p:cNvSpPr/>
            <p:nvPr/>
          </p:nvSpPr>
          <p:spPr>
            <a:xfrm flipH="1">
              <a:off x="7826268" y="563409"/>
              <a:ext cx="93834" cy="85344"/>
            </a:xfrm>
            <a:custGeom>
              <a:rect b="b" l="l" r="r" t="t"/>
              <a:pathLst>
                <a:path extrusionOk="0" h="573" w="63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6"/>
            <p:cNvSpPr/>
            <p:nvPr/>
          </p:nvSpPr>
          <p:spPr>
            <a:xfrm flipH="1">
              <a:off x="7735413" y="387359"/>
              <a:ext cx="186476" cy="348377"/>
            </a:xfrm>
            <a:custGeom>
              <a:rect b="b" l="l" r="r" t="t"/>
              <a:pathLst>
                <a:path extrusionOk="0" h="2339" w="1252">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6"/>
            <p:cNvSpPr/>
            <p:nvPr/>
          </p:nvSpPr>
          <p:spPr>
            <a:xfrm flipH="1">
              <a:off x="8833268" y="2228288"/>
              <a:ext cx="499851" cy="520852"/>
            </a:xfrm>
            <a:custGeom>
              <a:rect b="b" l="l" r="r" t="t"/>
              <a:pathLst>
                <a:path extrusionOk="0" h="3497" w="3356">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6"/>
            <p:cNvSpPr/>
            <p:nvPr/>
          </p:nvSpPr>
          <p:spPr>
            <a:xfrm flipH="1">
              <a:off x="7794990" y="233055"/>
              <a:ext cx="1395740" cy="2507745"/>
            </a:xfrm>
            <a:custGeom>
              <a:rect b="b" l="l" r="r" t="t"/>
              <a:pathLst>
                <a:path extrusionOk="0" h="16837" w="9371">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6"/>
            <p:cNvSpPr/>
            <p:nvPr/>
          </p:nvSpPr>
          <p:spPr>
            <a:xfrm flipH="1">
              <a:off x="8509616" y="2376933"/>
              <a:ext cx="53172" cy="56896"/>
            </a:xfrm>
            <a:custGeom>
              <a:rect b="b" l="l" r="r" t="t"/>
              <a:pathLst>
                <a:path extrusionOk="0" h="382" w="357">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6"/>
            <p:cNvSpPr/>
            <p:nvPr/>
          </p:nvSpPr>
          <p:spPr>
            <a:xfrm flipH="1">
              <a:off x="8103598" y="1993555"/>
              <a:ext cx="520703" cy="530235"/>
            </a:xfrm>
            <a:custGeom>
              <a:rect b="b" l="l" r="r" t="t"/>
              <a:pathLst>
                <a:path extrusionOk="0" h="3560" w="3496">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6"/>
            <p:cNvSpPr/>
            <p:nvPr/>
          </p:nvSpPr>
          <p:spPr>
            <a:xfrm flipH="1">
              <a:off x="8016467" y="2027663"/>
              <a:ext cx="302055" cy="269884"/>
            </a:xfrm>
            <a:custGeom>
              <a:rect b="b" l="l" r="r" t="t"/>
              <a:pathLst>
                <a:path extrusionOk="0" h="1812" w="2028">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6"/>
            <p:cNvSpPr/>
            <p:nvPr/>
          </p:nvSpPr>
          <p:spPr>
            <a:xfrm flipH="1">
              <a:off x="7971040" y="2010534"/>
              <a:ext cx="35150" cy="65833"/>
            </a:xfrm>
            <a:custGeom>
              <a:rect b="b" l="l" r="r" t="t"/>
              <a:pathLst>
                <a:path extrusionOk="0" h="442" w="236">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6"/>
            <p:cNvSpPr/>
            <p:nvPr/>
          </p:nvSpPr>
          <p:spPr>
            <a:xfrm flipH="1">
              <a:off x="7915186" y="1928169"/>
              <a:ext cx="147751" cy="175305"/>
            </a:xfrm>
            <a:custGeom>
              <a:rect b="b" l="l" r="r" t="t"/>
              <a:pathLst>
                <a:path extrusionOk="0" h="1177" w="992">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6"/>
            <p:cNvSpPr/>
            <p:nvPr/>
          </p:nvSpPr>
          <p:spPr>
            <a:xfrm flipH="1">
              <a:off x="7880185" y="1963320"/>
              <a:ext cx="109920" cy="85195"/>
            </a:xfrm>
            <a:custGeom>
              <a:rect b="b" l="l" r="r" t="t"/>
              <a:pathLst>
                <a:path extrusionOk="0" h="572" w="738">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6"/>
            <p:cNvSpPr/>
            <p:nvPr/>
          </p:nvSpPr>
          <p:spPr>
            <a:xfrm flipH="1">
              <a:off x="7829097" y="1900764"/>
              <a:ext cx="82514" cy="69258"/>
            </a:xfrm>
            <a:custGeom>
              <a:rect b="b" l="l" r="r" t="t"/>
              <a:pathLst>
                <a:path extrusionOk="0" h="465" w="554">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6"/>
            <p:cNvSpPr/>
            <p:nvPr/>
          </p:nvSpPr>
          <p:spPr>
            <a:xfrm flipH="1">
              <a:off x="7778904" y="1870528"/>
              <a:ext cx="72982" cy="67620"/>
            </a:xfrm>
            <a:custGeom>
              <a:rect b="b" l="l" r="r" t="t"/>
              <a:pathLst>
                <a:path extrusionOk="0" h="454" w="49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6"/>
            <p:cNvSpPr/>
            <p:nvPr/>
          </p:nvSpPr>
          <p:spPr>
            <a:xfrm flipH="1">
              <a:off x="7738243" y="1837314"/>
              <a:ext cx="274650" cy="94876"/>
            </a:xfrm>
            <a:custGeom>
              <a:rect b="b" l="l" r="r" t="t"/>
              <a:pathLst>
                <a:path extrusionOk="0" h="637" w="1844">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6"/>
            <p:cNvSpPr/>
            <p:nvPr/>
          </p:nvSpPr>
          <p:spPr>
            <a:xfrm flipH="1">
              <a:off x="7723944" y="1831654"/>
              <a:ext cx="60769" cy="59875"/>
            </a:xfrm>
            <a:custGeom>
              <a:rect b="b" l="l" r="r" t="t"/>
              <a:pathLst>
                <a:path extrusionOk="0" h="402" w="408">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6"/>
            <p:cNvSpPr/>
            <p:nvPr/>
          </p:nvSpPr>
          <p:spPr>
            <a:xfrm flipH="1">
              <a:off x="7593321" y="1694478"/>
              <a:ext cx="162943" cy="141197"/>
            </a:xfrm>
            <a:custGeom>
              <a:rect b="b" l="l" r="r" t="t"/>
              <a:pathLst>
                <a:path extrusionOk="0" h="948" w="1094">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6"/>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6"/>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6"/>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flipH="1">
              <a:off x="7794990" y="232161"/>
              <a:ext cx="586982" cy="921060"/>
            </a:xfrm>
            <a:custGeom>
              <a:rect b="b" l="l" r="r" t="t"/>
              <a:pathLst>
                <a:path extrusionOk="0" h="6184" w="3941">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flipH="1">
              <a:off x="8048639" y="336719"/>
              <a:ext cx="329461" cy="170241"/>
            </a:xfrm>
            <a:custGeom>
              <a:rect b="b" l="l" r="r" t="t"/>
              <a:pathLst>
                <a:path extrusionOk="0" h="1143" w="2212">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flipH="1">
              <a:off x="8573065" y="797100"/>
              <a:ext cx="309651" cy="1558087"/>
            </a:xfrm>
            <a:custGeom>
              <a:rect b="b" l="l" r="r" t="t"/>
              <a:pathLst>
                <a:path extrusionOk="0" h="10461" w="2079">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flipH="1">
              <a:off x="8648728" y="2502789"/>
              <a:ext cx="143134" cy="103217"/>
            </a:xfrm>
            <a:custGeom>
              <a:rect b="b" l="l" r="r" t="t"/>
              <a:pathLst>
                <a:path extrusionOk="0" h="693" w="961">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p:nvPr/>
          </p:nvSpPr>
          <p:spPr>
            <a:xfrm flipH="1">
              <a:off x="7836694" y="1367252"/>
              <a:ext cx="135389" cy="404230"/>
            </a:xfrm>
            <a:custGeom>
              <a:rect b="b" l="l" r="r" t="t"/>
              <a:pathLst>
                <a:path extrusionOk="0" h="2714" w="909">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6"/>
            <p:cNvSpPr/>
            <p:nvPr/>
          </p:nvSpPr>
          <p:spPr>
            <a:xfrm flipH="1">
              <a:off x="7965976" y="1710713"/>
              <a:ext cx="480786" cy="534406"/>
            </a:xfrm>
            <a:custGeom>
              <a:rect b="b" l="l" r="r" t="t"/>
              <a:pathLst>
                <a:path extrusionOk="0" h="3588" w="3228">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6"/>
            <p:cNvSpPr/>
            <p:nvPr/>
          </p:nvSpPr>
          <p:spPr>
            <a:xfrm flipH="1">
              <a:off x="8152452" y="2055515"/>
              <a:ext cx="885463" cy="564641"/>
            </a:xfrm>
            <a:custGeom>
              <a:rect b="b" l="l" r="r" t="t"/>
              <a:pathLst>
                <a:path extrusionOk="0" h="3791" w="5945">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6"/>
            <p:cNvSpPr/>
            <p:nvPr/>
          </p:nvSpPr>
          <p:spPr>
            <a:xfrm flipH="1">
              <a:off x="8604194" y="1358613"/>
              <a:ext cx="101430" cy="556300"/>
            </a:xfrm>
            <a:custGeom>
              <a:rect b="b" l="l" r="r" t="t"/>
              <a:pathLst>
                <a:path extrusionOk="0" h="3735" w="681">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6"/>
            <p:cNvSpPr/>
            <p:nvPr/>
          </p:nvSpPr>
          <p:spPr>
            <a:xfrm flipH="1">
              <a:off x="8664814" y="1666775"/>
              <a:ext cx="158177" cy="727286"/>
            </a:xfrm>
            <a:custGeom>
              <a:rect b="b" l="l" r="r" t="t"/>
              <a:pathLst>
                <a:path extrusionOk="0" h="4883" w="1062">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6"/>
            <p:cNvSpPr/>
            <p:nvPr/>
          </p:nvSpPr>
          <p:spPr>
            <a:xfrm flipH="1">
              <a:off x="8882717" y="2329867"/>
              <a:ext cx="469467" cy="424784"/>
            </a:xfrm>
            <a:custGeom>
              <a:rect b="b" l="l" r="r" t="t"/>
              <a:pathLst>
                <a:path extrusionOk="0" h="2852" w="3152">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6"/>
            <p:cNvSpPr/>
            <p:nvPr/>
          </p:nvSpPr>
          <p:spPr>
            <a:xfrm flipH="1">
              <a:off x="7743902" y="386316"/>
              <a:ext cx="116026" cy="286119"/>
            </a:xfrm>
            <a:custGeom>
              <a:rect b="b" l="l" r="r" t="t"/>
              <a:pathLst>
                <a:path extrusionOk="0" h="1921" w="779">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6"/>
            <p:cNvSpPr/>
            <p:nvPr/>
          </p:nvSpPr>
          <p:spPr>
            <a:xfrm flipH="1">
              <a:off x="8579619" y="960937"/>
              <a:ext cx="68365" cy="633899"/>
            </a:xfrm>
            <a:custGeom>
              <a:rect b="b" l="l" r="r" t="t"/>
              <a:pathLst>
                <a:path extrusionOk="0" h="4256" w="459">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6"/>
            <p:cNvSpPr/>
            <p:nvPr/>
          </p:nvSpPr>
          <p:spPr>
            <a:xfrm flipH="1">
              <a:off x="8761329" y="1651434"/>
              <a:ext cx="109920" cy="489127"/>
            </a:xfrm>
            <a:custGeom>
              <a:rect b="b" l="l" r="r" t="t"/>
              <a:pathLst>
                <a:path extrusionOk="0" h="3284" w="738">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6"/>
            <p:cNvSpPr/>
            <p:nvPr/>
          </p:nvSpPr>
          <p:spPr>
            <a:xfrm flipH="1">
              <a:off x="8718731" y="1437999"/>
              <a:ext cx="65535" cy="131367"/>
            </a:xfrm>
            <a:custGeom>
              <a:rect b="b" l="l" r="r" t="t"/>
              <a:pathLst>
                <a:path extrusionOk="0" h="882" w="44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6"/>
            <p:cNvSpPr/>
            <p:nvPr/>
          </p:nvSpPr>
          <p:spPr>
            <a:xfrm flipH="1">
              <a:off x="8715007" y="1154711"/>
              <a:ext cx="116473" cy="333929"/>
            </a:xfrm>
            <a:custGeom>
              <a:rect b="b" l="l" r="r" t="t"/>
              <a:pathLst>
                <a:path extrusionOk="0" h="2242" w="782">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6"/>
            <p:cNvSpPr/>
            <p:nvPr/>
          </p:nvSpPr>
          <p:spPr>
            <a:xfrm flipH="1">
              <a:off x="7961507" y="1130135"/>
              <a:ext cx="22937" cy="78940"/>
            </a:xfrm>
            <a:custGeom>
              <a:rect b="b" l="l" r="r" t="t"/>
              <a:pathLst>
                <a:path extrusionOk="0" h="530" w="154">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6"/>
            <p:cNvSpPr/>
            <p:nvPr/>
          </p:nvSpPr>
          <p:spPr>
            <a:xfrm flipH="1">
              <a:off x="7991892" y="1163201"/>
              <a:ext cx="8639" cy="36491"/>
            </a:xfrm>
            <a:custGeom>
              <a:rect b="b" l="l" r="r" t="t"/>
              <a:pathLst>
                <a:path extrusionOk="0" h="245" w="58">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6"/>
            <p:cNvSpPr/>
            <p:nvPr/>
          </p:nvSpPr>
          <p:spPr>
            <a:xfrm flipH="1">
              <a:off x="7952124" y="1227842"/>
              <a:ext cx="11469" cy="46768"/>
            </a:xfrm>
            <a:custGeom>
              <a:rect b="b" l="l" r="r" t="t"/>
              <a:pathLst>
                <a:path extrusionOk="0" h="314" w="77">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6"/>
            <p:cNvSpPr/>
            <p:nvPr/>
          </p:nvSpPr>
          <p:spPr>
            <a:xfrm flipH="1">
              <a:off x="7920846" y="1210415"/>
              <a:ext cx="8639" cy="40959"/>
            </a:xfrm>
            <a:custGeom>
              <a:rect b="b" l="l" r="r" t="t"/>
              <a:pathLst>
                <a:path extrusionOk="0" h="275" w="58">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6"/>
            <p:cNvSpPr/>
            <p:nvPr/>
          </p:nvSpPr>
          <p:spPr>
            <a:xfrm flipH="1">
              <a:off x="7931272" y="1084857"/>
              <a:ext cx="12511" cy="37385"/>
            </a:xfrm>
            <a:custGeom>
              <a:rect b="b" l="l" r="r" t="t"/>
              <a:pathLst>
                <a:path extrusionOk="0" h="251" w="84">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6"/>
            <p:cNvSpPr/>
            <p:nvPr/>
          </p:nvSpPr>
          <p:spPr>
            <a:xfrm flipH="1">
              <a:off x="7994722" y="1253311"/>
              <a:ext cx="8639" cy="35150"/>
            </a:xfrm>
            <a:custGeom>
              <a:rect b="b" l="l" r="r" t="t"/>
              <a:pathLst>
                <a:path extrusionOk="0" h="236" w="58">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6"/>
            <p:cNvSpPr/>
            <p:nvPr/>
          </p:nvSpPr>
          <p:spPr>
            <a:xfrm flipH="1">
              <a:off x="7964337" y="1350570"/>
              <a:ext cx="17277" cy="24427"/>
            </a:xfrm>
            <a:custGeom>
              <a:rect b="b" l="l" r="r" t="t"/>
              <a:pathLst>
                <a:path extrusionOk="0" h="164" w="116">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6"/>
            <p:cNvSpPr/>
            <p:nvPr/>
          </p:nvSpPr>
          <p:spPr>
            <a:xfrm flipH="1">
              <a:off x="8017361" y="1439340"/>
              <a:ext cx="14447" cy="49300"/>
            </a:xfrm>
            <a:custGeom>
              <a:rect b="b" l="l" r="r" t="t"/>
              <a:pathLst>
                <a:path extrusionOk="0" h="331" w="97">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6"/>
            <p:cNvSpPr/>
            <p:nvPr/>
          </p:nvSpPr>
          <p:spPr>
            <a:xfrm flipH="1">
              <a:off x="8034936" y="1366656"/>
              <a:ext cx="10128" cy="45725"/>
            </a:xfrm>
            <a:custGeom>
              <a:rect b="b" l="l" r="r" t="t"/>
              <a:pathLst>
                <a:path extrusionOk="0" h="307" w="68">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6"/>
            <p:cNvSpPr/>
            <p:nvPr/>
          </p:nvSpPr>
          <p:spPr>
            <a:xfrm flipH="1">
              <a:off x="8009765" y="1094985"/>
              <a:ext cx="17277" cy="44385"/>
            </a:xfrm>
            <a:custGeom>
              <a:rect b="b" l="l" r="r" t="t"/>
              <a:pathLst>
                <a:path extrusionOk="0" h="298" w="116">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6"/>
            <p:cNvSpPr/>
            <p:nvPr/>
          </p:nvSpPr>
          <p:spPr>
            <a:xfrm flipH="1">
              <a:off x="8031659" y="961830"/>
              <a:ext cx="10575" cy="22937"/>
            </a:xfrm>
            <a:custGeom>
              <a:rect b="b" l="l" r="r" t="t"/>
              <a:pathLst>
                <a:path extrusionOk="0" h="154" w="71">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6"/>
            <p:cNvSpPr/>
            <p:nvPr/>
          </p:nvSpPr>
          <p:spPr>
            <a:xfrm flipH="1">
              <a:off x="7916080" y="1333442"/>
              <a:ext cx="13107" cy="44981"/>
            </a:xfrm>
            <a:custGeom>
              <a:rect b="b" l="l" r="r" t="t"/>
              <a:pathLst>
                <a:path extrusionOk="0" h="302" w="88">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6"/>
            <p:cNvSpPr/>
            <p:nvPr/>
          </p:nvSpPr>
          <p:spPr>
            <a:xfrm flipH="1">
              <a:off x="7940804" y="1417148"/>
              <a:ext cx="7596" cy="40363"/>
            </a:xfrm>
            <a:custGeom>
              <a:rect b="b" l="l" r="r" t="t"/>
              <a:pathLst>
                <a:path extrusionOk="0" h="271" w="51">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6"/>
            <p:cNvSpPr/>
            <p:nvPr/>
          </p:nvSpPr>
          <p:spPr>
            <a:xfrm flipH="1">
              <a:off x="8027787" y="1662754"/>
              <a:ext cx="42598" cy="80131"/>
            </a:xfrm>
            <a:custGeom>
              <a:rect b="b" l="l" r="r" t="t"/>
              <a:pathLst>
                <a:path extrusionOk="0" h="538" w="286">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6"/>
            <p:cNvSpPr/>
            <p:nvPr/>
          </p:nvSpPr>
          <p:spPr>
            <a:xfrm flipH="1">
              <a:off x="8040149" y="1622688"/>
              <a:ext cx="21895" cy="33959"/>
            </a:xfrm>
            <a:custGeom>
              <a:rect b="b" l="l" r="r" t="t"/>
              <a:pathLst>
                <a:path extrusionOk="0" h="228" w="147">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6"/>
            <p:cNvSpPr/>
            <p:nvPr/>
          </p:nvSpPr>
          <p:spPr>
            <a:xfrm flipH="1">
              <a:off x="8008871" y="1557749"/>
              <a:ext cx="13405" cy="42002"/>
            </a:xfrm>
            <a:custGeom>
              <a:rect b="b" l="l" r="r" t="t"/>
              <a:pathLst>
                <a:path extrusionOk="0" h="282" w="9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6"/>
            <p:cNvSpPr/>
            <p:nvPr/>
          </p:nvSpPr>
          <p:spPr>
            <a:xfrm flipH="1">
              <a:off x="7983402" y="860847"/>
              <a:ext cx="24724" cy="62109"/>
            </a:xfrm>
            <a:custGeom>
              <a:rect b="b" l="l" r="r" t="t"/>
              <a:pathLst>
                <a:path extrusionOk="0" h="417" w="166">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6"/>
            <p:cNvSpPr/>
            <p:nvPr/>
          </p:nvSpPr>
          <p:spPr>
            <a:xfrm flipH="1">
              <a:off x="8039106" y="825548"/>
              <a:ext cx="16384" cy="23533"/>
            </a:xfrm>
            <a:custGeom>
              <a:rect b="b" l="l" r="r" t="t"/>
              <a:pathLst>
                <a:path extrusionOk="0" h="158" w="11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6"/>
            <p:cNvSpPr/>
            <p:nvPr/>
          </p:nvSpPr>
          <p:spPr>
            <a:xfrm flipH="1">
              <a:off x="8126238" y="409998"/>
              <a:ext cx="45576" cy="44683"/>
            </a:xfrm>
            <a:custGeom>
              <a:rect b="b" l="l" r="r" t="t"/>
              <a:pathLst>
                <a:path extrusionOk="0" h="300" w="306">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6"/>
            <p:cNvSpPr/>
            <p:nvPr/>
          </p:nvSpPr>
          <p:spPr>
            <a:xfrm flipH="1">
              <a:off x="7832821" y="1897040"/>
              <a:ext cx="78344" cy="64045"/>
            </a:xfrm>
            <a:custGeom>
              <a:rect b="b" l="l" r="r" t="t"/>
              <a:pathLst>
                <a:path extrusionOk="0" h="430" w="526">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6"/>
            <p:cNvSpPr/>
            <p:nvPr/>
          </p:nvSpPr>
          <p:spPr>
            <a:xfrm flipH="1">
              <a:off x="7582002" y="1689563"/>
              <a:ext cx="172773" cy="138219"/>
            </a:xfrm>
            <a:custGeom>
              <a:rect b="b" l="l" r="r" t="t"/>
              <a:pathLst>
                <a:path extrusionOk="0" h="928" w="116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6"/>
            <p:cNvSpPr/>
            <p:nvPr/>
          </p:nvSpPr>
          <p:spPr>
            <a:xfrm flipH="1">
              <a:off x="8004701" y="2025280"/>
              <a:ext cx="241585" cy="190944"/>
            </a:xfrm>
            <a:custGeom>
              <a:rect b="b" l="l" r="r" t="t"/>
              <a:pathLst>
                <a:path extrusionOk="0" h="1282" w="1622">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6"/>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6"/>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6"/>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6"/>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6"/>
            <p:cNvSpPr/>
            <p:nvPr/>
          </p:nvSpPr>
          <p:spPr>
            <a:xfrm flipH="1">
              <a:off x="8077004" y="384821"/>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6"/>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6"/>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6"/>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6"/>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6"/>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6"/>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6"/>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6"/>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6"/>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6"/>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6"/>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6"/>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6"/>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6"/>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6"/>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6"/>
            <p:cNvSpPr/>
            <p:nvPr/>
          </p:nvSpPr>
          <p:spPr>
            <a:xfrm flipH="1">
              <a:off x="7562192" y="219799"/>
              <a:ext cx="1785225" cy="2544980"/>
            </a:xfrm>
            <a:custGeom>
              <a:rect b="b" l="l" r="r" t="t"/>
              <a:pathLst>
                <a:path extrusionOk="0" h="17087" w="11986">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6"/>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6"/>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6"/>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6"/>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6"/>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6"/>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6"/>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6"/>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6"/>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6"/>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6"/>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6"/>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6"/>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6"/>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6"/>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6"/>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6"/>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6"/>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6"/>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6"/>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57"/>
          <p:cNvSpPr txBox="1"/>
          <p:nvPr/>
        </p:nvSpPr>
        <p:spPr>
          <a:xfrm>
            <a:off x="7107375" y="356600"/>
            <a:ext cx="1818900" cy="4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1759" name="Google Shape;1759;p57"/>
          <p:cNvPicPr preferRelativeResize="0"/>
          <p:nvPr/>
        </p:nvPicPr>
        <p:blipFill>
          <a:blip r:embed="rId3">
            <a:alphaModFix/>
          </a:blip>
          <a:stretch>
            <a:fillRect/>
          </a:stretch>
        </p:blipFill>
        <p:spPr>
          <a:xfrm>
            <a:off x="0" y="-22300"/>
            <a:ext cx="9143999" cy="4542377"/>
          </a:xfrm>
          <a:prstGeom prst="rect">
            <a:avLst/>
          </a:prstGeom>
          <a:noFill/>
          <a:ln>
            <a:noFill/>
          </a:ln>
        </p:spPr>
      </p:pic>
      <p:sp>
        <p:nvSpPr>
          <p:cNvPr id="1760" name="Google Shape;1760;p57"/>
          <p:cNvSpPr txBox="1"/>
          <p:nvPr/>
        </p:nvSpPr>
        <p:spPr>
          <a:xfrm>
            <a:off x="340150" y="4631725"/>
            <a:ext cx="8730000" cy="4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Nunito"/>
                <a:ea typeface="Nunito"/>
                <a:cs typeface="Nunito"/>
                <a:sym typeface="Nunito"/>
              </a:rPr>
              <a:t>Population by province</a:t>
            </a:r>
            <a:endParaRPr b="1">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58"/>
          <p:cNvSpPr txBox="1"/>
          <p:nvPr/>
        </p:nvSpPr>
        <p:spPr>
          <a:xfrm>
            <a:off x="7107375" y="356600"/>
            <a:ext cx="1818900" cy="4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766" name="Google Shape;1766;p58"/>
          <p:cNvSpPr txBox="1"/>
          <p:nvPr/>
        </p:nvSpPr>
        <p:spPr>
          <a:xfrm>
            <a:off x="340150" y="4631725"/>
            <a:ext cx="8730000" cy="4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Nunito"/>
                <a:ea typeface="Nunito"/>
                <a:cs typeface="Nunito"/>
                <a:sym typeface="Nunito"/>
              </a:rPr>
              <a:t>Results of OLS regression</a:t>
            </a:r>
            <a:endParaRPr b="1">
              <a:latin typeface="Nunito"/>
              <a:ea typeface="Nunito"/>
              <a:cs typeface="Nunito"/>
              <a:sym typeface="Nunito"/>
            </a:endParaRPr>
          </a:p>
        </p:txBody>
      </p:sp>
      <p:pic>
        <p:nvPicPr>
          <p:cNvPr id="1767" name="Google Shape;1767;p58"/>
          <p:cNvPicPr preferRelativeResize="0"/>
          <p:nvPr/>
        </p:nvPicPr>
        <p:blipFill>
          <a:blip r:embed="rId3">
            <a:alphaModFix/>
          </a:blip>
          <a:stretch>
            <a:fillRect/>
          </a:stretch>
        </p:blipFill>
        <p:spPr>
          <a:xfrm>
            <a:off x="0" y="5"/>
            <a:ext cx="9144001" cy="45686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59"/>
          <p:cNvSpPr txBox="1"/>
          <p:nvPr>
            <p:ph idx="1" type="subTitle"/>
          </p:nvPr>
        </p:nvSpPr>
        <p:spPr>
          <a:xfrm>
            <a:off x="1517433" y="2574875"/>
            <a:ext cx="2973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Mercury</a:t>
            </a:r>
            <a:endParaRPr/>
          </a:p>
        </p:txBody>
      </p:sp>
      <p:sp>
        <p:nvSpPr>
          <p:cNvPr id="1773" name="Google Shape;1773;p59"/>
          <p:cNvSpPr txBox="1"/>
          <p:nvPr>
            <p:ph idx="2" type="subTitle"/>
          </p:nvPr>
        </p:nvSpPr>
        <p:spPr>
          <a:xfrm>
            <a:off x="1517400" y="2887900"/>
            <a:ext cx="29736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Mercury is the closest planet to the Sun and the smallest one of them all—it’s only a bit larger than the Moon</a:t>
            </a:r>
            <a:endParaRPr/>
          </a:p>
        </p:txBody>
      </p:sp>
      <p:sp>
        <p:nvSpPr>
          <p:cNvPr id="1774" name="Google Shape;1774;p59"/>
          <p:cNvSpPr txBox="1"/>
          <p:nvPr>
            <p:ph idx="3" type="subTitle"/>
          </p:nvPr>
        </p:nvSpPr>
        <p:spPr>
          <a:xfrm>
            <a:off x="4652958" y="2574875"/>
            <a:ext cx="2973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Venus</a:t>
            </a:r>
            <a:endParaRPr/>
          </a:p>
        </p:txBody>
      </p:sp>
      <p:sp>
        <p:nvSpPr>
          <p:cNvPr id="1775" name="Google Shape;1775;p59"/>
          <p:cNvSpPr txBox="1"/>
          <p:nvPr>
            <p:ph idx="4" type="subTitle"/>
          </p:nvPr>
        </p:nvSpPr>
        <p:spPr>
          <a:xfrm>
            <a:off x="4652925" y="2887900"/>
            <a:ext cx="29736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Venus has a beautiful name and is the second planet from the Sun. It’s hot and has a poisonous atmosphere</a:t>
            </a:r>
            <a:endParaRPr/>
          </a:p>
        </p:txBody>
      </p:sp>
      <p:sp>
        <p:nvSpPr>
          <p:cNvPr id="1776" name="Google Shape;1776;p59"/>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
            </a:r>
            <a:endParaRPr/>
          </a:p>
        </p:txBody>
      </p:sp>
      <p:sp>
        <p:nvSpPr>
          <p:cNvPr id="1777" name="Google Shape;1777;p59"/>
          <p:cNvSpPr/>
          <p:nvPr/>
        </p:nvSpPr>
        <p:spPr>
          <a:xfrm>
            <a:off x="2682613" y="1723888"/>
            <a:ext cx="643200" cy="643200"/>
          </a:xfrm>
          <a:prstGeom prst="ellipse">
            <a:avLst/>
          </a:prstGeom>
          <a:solidFill>
            <a:schemeClr val="lt1"/>
          </a:solidFill>
          <a:ln cap="flat" cmpd="sng" w="38100">
            <a:solidFill>
              <a:schemeClr val="accent1"/>
            </a:solidFill>
            <a:prstDash val="solid"/>
            <a:round/>
            <a:headEnd len="sm" w="sm" type="none"/>
            <a:tailEnd len="sm" w="sm" type="none"/>
          </a:ln>
          <a:effectLst>
            <a:outerShdw blurRad="57150" rotWithShape="0" algn="bl" dir="5400000" dist="1905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9"/>
          <p:cNvSpPr/>
          <p:nvPr/>
        </p:nvSpPr>
        <p:spPr>
          <a:xfrm>
            <a:off x="5818138" y="1723888"/>
            <a:ext cx="643200" cy="643200"/>
          </a:xfrm>
          <a:prstGeom prst="ellipse">
            <a:avLst/>
          </a:prstGeom>
          <a:solidFill>
            <a:schemeClr val="lt1"/>
          </a:solidFill>
          <a:ln cap="flat" cmpd="sng" w="38100">
            <a:solidFill>
              <a:schemeClr val="accent1"/>
            </a:solidFill>
            <a:prstDash val="solid"/>
            <a:round/>
            <a:headEnd len="sm" w="sm" type="none"/>
            <a:tailEnd len="sm" w="sm" type="none"/>
          </a:ln>
          <a:effectLst>
            <a:outerShdw blurRad="57150" rotWithShape="0" algn="bl" dir="5400000" dist="1905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9"/>
          <p:cNvSpPr/>
          <p:nvPr/>
        </p:nvSpPr>
        <p:spPr>
          <a:xfrm>
            <a:off x="2807888" y="1937922"/>
            <a:ext cx="392663" cy="215163"/>
          </a:xfrm>
          <a:custGeom>
            <a:rect b="b" l="l" r="r" t="t"/>
            <a:pathLst>
              <a:path extrusionOk="0" h="13528" w="24688">
                <a:moveTo>
                  <a:pt x="1353" y="0"/>
                </a:moveTo>
                <a:cubicBezTo>
                  <a:pt x="1313" y="0"/>
                  <a:pt x="1293" y="20"/>
                  <a:pt x="1273" y="60"/>
                </a:cubicBezTo>
                <a:cubicBezTo>
                  <a:pt x="1214" y="159"/>
                  <a:pt x="1691" y="816"/>
                  <a:pt x="2208" y="1353"/>
                </a:cubicBezTo>
                <a:cubicBezTo>
                  <a:pt x="2467" y="1611"/>
                  <a:pt x="2746" y="1870"/>
                  <a:pt x="3044" y="2089"/>
                </a:cubicBezTo>
                <a:lnTo>
                  <a:pt x="3183" y="2208"/>
                </a:lnTo>
                <a:cubicBezTo>
                  <a:pt x="2606" y="1890"/>
                  <a:pt x="2089" y="1532"/>
                  <a:pt x="1612" y="1094"/>
                </a:cubicBezTo>
                <a:cubicBezTo>
                  <a:pt x="1433" y="955"/>
                  <a:pt x="1273" y="796"/>
                  <a:pt x="1114" y="617"/>
                </a:cubicBezTo>
                <a:cubicBezTo>
                  <a:pt x="955" y="458"/>
                  <a:pt x="876" y="378"/>
                  <a:pt x="816" y="378"/>
                </a:cubicBezTo>
                <a:lnTo>
                  <a:pt x="776" y="378"/>
                </a:lnTo>
                <a:cubicBezTo>
                  <a:pt x="736" y="398"/>
                  <a:pt x="716" y="418"/>
                  <a:pt x="716" y="458"/>
                </a:cubicBezTo>
                <a:cubicBezTo>
                  <a:pt x="716" y="617"/>
                  <a:pt x="995" y="1134"/>
                  <a:pt x="1830" y="1771"/>
                </a:cubicBezTo>
                <a:cubicBezTo>
                  <a:pt x="2049" y="1950"/>
                  <a:pt x="2288" y="2109"/>
                  <a:pt x="2527" y="2248"/>
                </a:cubicBezTo>
                <a:cubicBezTo>
                  <a:pt x="2129" y="2069"/>
                  <a:pt x="1731" y="1870"/>
                  <a:pt x="1353" y="1631"/>
                </a:cubicBezTo>
                <a:cubicBezTo>
                  <a:pt x="1134" y="1492"/>
                  <a:pt x="915" y="1333"/>
                  <a:pt x="736" y="1174"/>
                </a:cubicBezTo>
                <a:cubicBezTo>
                  <a:pt x="557" y="1034"/>
                  <a:pt x="478" y="975"/>
                  <a:pt x="438" y="975"/>
                </a:cubicBezTo>
                <a:cubicBezTo>
                  <a:pt x="418" y="975"/>
                  <a:pt x="398" y="975"/>
                  <a:pt x="378" y="995"/>
                </a:cubicBezTo>
                <a:cubicBezTo>
                  <a:pt x="358" y="1015"/>
                  <a:pt x="338" y="1034"/>
                  <a:pt x="338" y="1054"/>
                </a:cubicBezTo>
                <a:cubicBezTo>
                  <a:pt x="338" y="1214"/>
                  <a:pt x="796" y="1711"/>
                  <a:pt x="1492" y="2148"/>
                </a:cubicBezTo>
                <a:cubicBezTo>
                  <a:pt x="1850" y="2367"/>
                  <a:pt x="2149" y="2526"/>
                  <a:pt x="2328" y="2606"/>
                </a:cubicBezTo>
                <a:cubicBezTo>
                  <a:pt x="2009" y="2526"/>
                  <a:pt x="1711" y="2427"/>
                  <a:pt x="1413" y="2288"/>
                </a:cubicBezTo>
                <a:cubicBezTo>
                  <a:pt x="1214" y="2208"/>
                  <a:pt x="975" y="2069"/>
                  <a:pt x="756" y="1969"/>
                </a:cubicBezTo>
                <a:cubicBezTo>
                  <a:pt x="557" y="1850"/>
                  <a:pt x="358" y="1751"/>
                  <a:pt x="140" y="1691"/>
                </a:cubicBezTo>
                <a:cubicBezTo>
                  <a:pt x="100" y="1691"/>
                  <a:pt x="60" y="1711"/>
                  <a:pt x="60" y="1731"/>
                </a:cubicBezTo>
                <a:cubicBezTo>
                  <a:pt x="0" y="1890"/>
                  <a:pt x="498" y="2328"/>
                  <a:pt x="1532" y="2785"/>
                </a:cubicBezTo>
                <a:lnTo>
                  <a:pt x="1691" y="2845"/>
                </a:lnTo>
                <a:cubicBezTo>
                  <a:pt x="1850" y="2924"/>
                  <a:pt x="2009" y="2984"/>
                  <a:pt x="2109" y="3024"/>
                </a:cubicBezTo>
                <a:cubicBezTo>
                  <a:pt x="1830" y="3004"/>
                  <a:pt x="1572" y="2944"/>
                  <a:pt x="1313" y="2865"/>
                </a:cubicBezTo>
                <a:cubicBezTo>
                  <a:pt x="1174" y="2825"/>
                  <a:pt x="1055" y="2765"/>
                  <a:pt x="955" y="2725"/>
                </a:cubicBezTo>
                <a:cubicBezTo>
                  <a:pt x="816" y="2646"/>
                  <a:pt x="657" y="2606"/>
                  <a:pt x="498" y="2566"/>
                </a:cubicBezTo>
                <a:cubicBezTo>
                  <a:pt x="478" y="2566"/>
                  <a:pt x="438" y="2586"/>
                  <a:pt x="418" y="2606"/>
                </a:cubicBezTo>
                <a:cubicBezTo>
                  <a:pt x="418" y="2626"/>
                  <a:pt x="418" y="2646"/>
                  <a:pt x="418" y="2686"/>
                </a:cubicBezTo>
                <a:cubicBezTo>
                  <a:pt x="458" y="2805"/>
                  <a:pt x="995" y="3163"/>
                  <a:pt x="1632" y="3422"/>
                </a:cubicBezTo>
                <a:cubicBezTo>
                  <a:pt x="1731" y="3461"/>
                  <a:pt x="1811" y="3501"/>
                  <a:pt x="1890" y="3521"/>
                </a:cubicBezTo>
                <a:lnTo>
                  <a:pt x="1830" y="3521"/>
                </a:lnTo>
                <a:cubicBezTo>
                  <a:pt x="1671" y="3521"/>
                  <a:pt x="1512" y="3501"/>
                  <a:pt x="1353" y="3481"/>
                </a:cubicBezTo>
                <a:lnTo>
                  <a:pt x="1333" y="3481"/>
                </a:lnTo>
                <a:cubicBezTo>
                  <a:pt x="1273" y="3481"/>
                  <a:pt x="1234" y="3521"/>
                  <a:pt x="1234" y="3561"/>
                </a:cubicBezTo>
                <a:cubicBezTo>
                  <a:pt x="1234" y="3680"/>
                  <a:pt x="1452" y="3899"/>
                  <a:pt x="1811" y="3959"/>
                </a:cubicBezTo>
                <a:cubicBezTo>
                  <a:pt x="1930" y="3979"/>
                  <a:pt x="2029" y="3999"/>
                  <a:pt x="2149" y="4038"/>
                </a:cubicBezTo>
                <a:cubicBezTo>
                  <a:pt x="2029" y="4058"/>
                  <a:pt x="1910" y="4098"/>
                  <a:pt x="1890" y="4217"/>
                </a:cubicBezTo>
                <a:cubicBezTo>
                  <a:pt x="1870" y="4317"/>
                  <a:pt x="2089" y="4416"/>
                  <a:pt x="2169" y="4456"/>
                </a:cubicBezTo>
                <a:cubicBezTo>
                  <a:pt x="2228" y="4476"/>
                  <a:pt x="2368" y="4516"/>
                  <a:pt x="2447" y="4536"/>
                </a:cubicBezTo>
                <a:cubicBezTo>
                  <a:pt x="2706" y="4595"/>
                  <a:pt x="2726" y="4615"/>
                  <a:pt x="2706" y="4695"/>
                </a:cubicBezTo>
                <a:cubicBezTo>
                  <a:pt x="2606" y="4933"/>
                  <a:pt x="2746" y="5212"/>
                  <a:pt x="3004" y="5252"/>
                </a:cubicBezTo>
                <a:lnTo>
                  <a:pt x="3044" y="5252"/>
                </a:lnTo>
                <a:cubicBezTo>
                  <a:pt x="3084" y="5272"/>
                  <a:pt x="3084" y="5292"/>
                  <a:pt x="3104" y="5391"/>
                </a:cubicBezTo>
                <a:cubicBezTo>
                  <a:pt x="3104" y="5510"/>
                  <a:pt x="3163" y="5630"/>
                  <a:pt x="3263" y="5709"/>
                </a:cubicBezTo>
                <a:cubicBezTo>
                  <a:pt x="3342" y="5749"/>
                  <a:pt x="3422" y="5789"/>
                  <a:pt x="3521" y="5809"/>
                </a:cubicBezTo>
                <a:cubicBezTo>
                  <a:pt x="3561" y="5829"/>
                  <a:pt x="3621" y="5849"/>
                  <a:pt x="3641" y="5888"/>
                </a:cubicBezTo>
                <a:cubicBezTo>
                  <a:pt x="3680" y="5928"/>
                  <a:pt x="3680" y="5968"/>
                  <a:pt x="3700" y="6028"/>
                </a:cubicBezTo>
                <a:cubicBezTo>
                  <a:pt x="3700" y="6147"/>
                  <a:pt x="3760" y="6266"/>
                  <a:pt x="3879" y="6326"/>
                </a:cubicBezTo>
                <a:cubicBezTo>
                  <a:pt x="3959" y="6346"/>
                  <a:pt x="3979" y="6406"/>
                  <a:pt x="3999" y="6505"/>
                </a:cubicBezTo>
                <a:cubicBezTo>
                  <a:pt x="4019" y="6624"/>
                  <a:pt x="4078" y="6724"/>
                  <a:pt x="4178" y="6783"/>
                </a:cubicBezTo>
                <a:lnTo>
                  <a:pt x="4417" y="6943"/>
                </a:lnTo>
                <a:cubicBezTo>
                  <a:pt x="5332" y="7579"/>
                  <a:pt x="8097" y="9529"/>
                  <a:pt x="8952" y="9529"/>
                </a:cubicBezTo>
                <a:cubicBezTo>
                  <a:pt x="9012" y="9529"/>
                  <a:pt x="9052" y="9509"/>
                  <a:pt x="9091" y="9509"/>
                </a:cubicBezTo>
                <a:cubicBezTo>
                  <a:pt x="9370" y="9429"/>
                  <a:pt x="9589" y="9250"/>
                  <a:pt x="9728" y="9011"/>
                </a:cubicBezTo>
                <a:cubicBezTo>
                  <a:pt x="9728" y="8992"/>
                  <a:pt x="9748" y="8952"/>
                  <a:pt x="9768" y="8952"/>
                </a:cubicBezTo>
                <a:lnTo>
                  <a:pt x="9788" y="8952"/>
                </a:lnTo>
                <a:cubicBezTo>
                  <a:pt x="9847" y="8972"/>
                  <a:pt x="9927" y="8972"/>
                  <a:pt x="10026" y="8992"/>
                </a:cubicBezTo>
                <a:cubicBezTo>
                  <a:pt x="10325" y="9031"/>
                  <a:pt x="10882" y="9131"/>
                  <a:pt x="10902" y="9350"/>
                </a:cubicBezTo>
                <a:cubicBezTo>
                  <a:pt x="10921" y="9449"/>
                  <a:pt x="10961" y="9568"/>
                  <a:pt x="11021" y="9668"/>
                </a:cubicBezTo>
                <a:cubicBezTo>
                  <a:pt x="11081" y="9807"/>
                  <a:pt x="11140" y="9966"/>
                  <a:pt x="11160" y="10125"/>
                </a:cubicBezTo>
                <a:cubicBezTo>
                  <a:pt x="10703" y="10404"/>
                  <a:pt x="9668" y="11001"/>
                  <a:pt x="9429" y="11140"/>
                </a:cubicBezTo>
                <a:cubicBezTo>
                  <a:pt x="9250" y="11200"/>
                  <a:pt x="9151" y="11379"/>
                  <a:pt x="9171" y="11578"/>
                </a:cubicBezTo>
                <a:cubicBezTo>
                  <a:pt x="9204" y="11676"/>
                  <a:pt x="9290" y="11747"/>
                  <a:pt x="9386" y="11747"/>
                </a:cubicBezTo>
                <a:cubicBezTo>
                  <a:pt x="9407" y="11747"/>
                  <a:pt x="9428" y="11744"/>
                  <a:pt x="9449" y="11737"/>
                </a:cubicBezTo>
                <a:lnTo>
                  <a:pt x="9449" y="11737"/>
                </a:lnTo>
                <a:cubicBezTo>
                  <a:pt x="9390" y="11836"/>
                  <a:pt x="9290" y="12015"/>
                  <a:pt x="9449" y="12115"/>
                </a:cubicBezTo>
                <a:cubicBezTo>
                  <a:pt x="9509" y="12155"/>
                  <a:pt x="9549" y="12155"/>
                  <a:pt x="9608" y="12155"/>
                </a:cubicBezTo>
                <a:cubicBezTo>
                  <a:pt x="9688" y="12155"/>
                  <a:pt x="9768" y="12135"/>
                  <a:pt x="9827" y="12095"/>
                </a:cubicBezTo>
                <a:cubicBezTo>
                  <a:pt x="9847" y="12095"/>
                  <a:pt x="9887" y="12075"/>
                  <a:pt x="9927" y="12075"/>
                </a:cubicBezTo>
                <a:lnTo>
                  <a:pt x="9927" y="12095"/>
                </a:lnTo>
                <a:cubicBezTo>
                  <a:pt x="9947" y="12155"/>
                  <a:pt x="9947" y="12214"/>
                  <a:pt x="9927" y="12294"/>
                </a:cubicBezTo>
                <a:cubicBezTo>
                  <a:pt x="9887" y="12453"/>
                  <a:pt x="9947" y="12612"/>
                  <a:pt x="10066" y="12731"/>
                </a:cubicBezTo>
                <a:cubicBezTo>
                  <a:pt x="10106" y="12791"/>
                  <a:pt x="10185" y="12811"/>
                  <a:pt x="10265" y="12811"/>
                </a:cubicBezTo>
                <a:cubicBezTo>
                  <a:pt x="10345" y="12811"/>
                  <a:pt x="10404" y="12791"/>
                  <a:pt x="10464" y="12751"/>
                </a:cubicBezTo>
                <a:cubicBezTo>
                  <a:pt x="10504" y="12731"/>
                  <a:pt x="10543" y="12731"/>
                  <a:pt x="10563" y="12712"/>
                </a:cubicBezTo>
                <a:lnTo>
                  <a:pt x="10583" y="12712"/>
                </a:lnTo>
                <a:cubicBezTo>
                  <a:pt x="10603" y="12731"/>
                  <a:pt x="10603" y="12771"/>
                  <a:pt x="10583" y="12831"/>
                </a:cubicBezTo>
                <a:cubicBezTo>
                  <a:pt x="10543" y="12970"/>
                  <a:pt x="10603" y="13149"/>
                  <a:pt x="10742" y="13209"/>
                </a:cubicBezTo>
                <a:cubicBezTo>
                  <a:pt x="10842" y="13269"/>
                  <a:pt x="10981" y="13308"/>
                  <a:pt x="11100" y="13328"/>
                </a:cubicBezTo>
                <a:cubicBezTo>
                  <a:pt x="11180" y="13328"/>
                  <a:pt x="11279" y="13288"/>
                  <a:pt x="11339" y="13249"/>
                </a:cubicBezTo>
                <a:cubicBezTo>
                  <a:pt x="11379" y="13229"/>
                  <a:pt x="11399" y="13229"/>
                  <a:pt x="11439" y="13209"/>
                </a:cubicBezTo>
                <a:cubicBezTo>
                  <a:pt x="11459" y="13209"/>
                  <a:pt x="11478" y="13229"/>
                  <a:pt x="11518" y="13288"/>
                </a:cubicBezTo>
                <a:cubicBezTo>
                  <a:pt x="11598" y="13368"/>
                  <a:pt x="11677" y="13428"/>
                  <a:pt x="11777" y="13467"/>
                </a:cubicBezTo>
                <a:cubicBezTo>
                  <a:pt x="11956" y="13507"/>
                  <a:pt x="12155" y="13527"/>
                  <a:pt x="12334" y="13527"/>
                </a:cubicBezTo>
                <a:cubicBezTo>
                  <a:pt x="12533" y="13527"/>
                  <a:pt x="12712" y="13507"/>
                  <a:pt x="12911" y="13467"/>
                </a:cubicBezTo>
                <a:cubicBezTo>
                  <a:pt x="13010" y="13448"/>
                  <a:pt x="13090" y="13368"/>
                  <a:pt x="13149" y="13288"/>
                </a:cubicBezTo>
                <a:cubicBezTo>
                  <a:pt x="13189" y="13229"/>
                  <a:pt x="13209" y="13209"/>
                  <a:pt x="13249" y="13209"/>
                </a:cubicBezTo>
                <a:cubicBezTo>
                  <a:pt x="13269" y="13229"/>
                  <a:pt x="13309" y="13229"/>
                  <a:pt x="13348" y="13249"/>
                </a:cubicBezTo>
                <a:cubicBezTo>
                  <a:pt x="13428" y="13288"/>
                  <a:pt x="13527" y="13328"/>
                  <a:pt x="13627" y="13328"/>
                </a:cubicBezTo>
                <a:cubicBezTo>
                  <a:pt x="13746" y="13328"/>
                  <a:pt x="13846" y="13288"/>
                  <a:pt x="13945" y="13209"/>
                </a:cubicBezTo>
                <a:cubicBezTo>
                  <a:pt x="14064" y="13129"/>
                  <a:pt x="14124" y="12970"/>
                  <a:pt x="14084" y="12831"/>
                </a:cubicBezTo>
                <a:lnTo>
                  <a:pt x="14084" y="12712"/>
                </a:lnTo>
                <a:lnTo>
                  <a:pt x="14104" y="12712"/>
                </a:lnTo>
                <a:cubicBezTo>
                  <a:pt x="14124" y="12731"/>
                  <a:pt x="14164" y="12731"/>
                  <a:pt x="14184" y="12751"/>
                </a:cubicBezTo>
                <a:cubicBezTo>
                  <a:pt x="14263" y="12791"/>
                  <a:pt x="14323" y="12811"/>
                  <a:pt x="14403" y="12811"/>
                </a:cubicBezTo>
                <a:cubicBezTo>
                  <a:pt x="14482" y="12811"/>
                  <a:pt x="14562" y="12791"/>
                  <a:pt x="14602" y="12731"/>
                </a:cubicBezTo>
                <a:cubicBezTo>
                  <a:pt x="14741" y="12612"/>
                  <a:pt x="14781" y="12453"/>
                  <a:pt x="14741" y="12294"/>
                </a:cubicBezTo>
                <a:cubicBezTo>
                  <a:pt x="14721" y="12214"/>
                  <a:pt x="14721" y="12155"/>
                  <a:pt x="14741" y="12095"/>
                </a:cubicBezTo>
                <a:cubicBezTo>
                  <a:pt x="14741" y="12075"/>
                  <a:pt x="14741" y="12075"/>
                  <a:pt x="14741" y="12075"/>
                </a:cubicBezTo>
                <a:cubicBezTo>
                  <a:pt x="14781" y="12075"/>
                  <a:pt x="14820" y="12095"/>
                  <a:pt x="14840" y="12095"/>
                </a:cubicBezTo>
                <a:cubicBezTo>
                  <a:pt x="14900" y="12135"/>
                  <a:pt x="14980" y="12155"/>
                  <a:pt x="15059" y="12155"/>
                </a:cubicBezTo>
                <a:cubicBezTo>
                  <a:pt x="15119" y="12155"/>
                  <a:pt x="15178" y="12155"/>
                  <a:pt x="15218" y="12115"/>
                </a:cubicBezTo>
                <a:cubicBezTo>
                  <a:pt x="15377" y="12015"/>
                  <a:pt x="15278" y="11836"/>
                  <a:pt x="15218" y="11737"/>
                </a:cubicBezTo>
                <a:lnTo>
                  <a:pt x="15218" y="11737"/>
                </a:lnTo>
                <a:cubicBezTo>
                  <a:pt x="15239" y="11744"/>
                  <a:pt x="15261" y="11747"/>
                  <a:pt x="15283" y="11747"/>
                </a:cubicBezTo>
                <a:cubicBezTo>
                  <a:pt x="15383" y="11747"/>
                  <a:pt x="15480" y="11676"/>
                  <a:pt x="15497" y="11578"/>
                </a:cubicBezTo>
                <a:cubicBezTo>
                  <a:pt x="15517" y="11379"/>
                  <a:pt x="15417" y="11200"/>
                  <a:pt x="15238" y="11140"/>
                </a:cubicBezTo>
                <a:cubicBezTo>
                  <a:pt x="14999" y="11001"/>
                  <a:pt x="14124" y="10484"/>
                  <a:pt x="13587" y="10165"/>
                </a:cubicBezTo>
                <a:cubicBezTo>
                  <a:pt x="13607" y="9986"/>
                  <a:pt x="13627" y="9807"/>
                  <a:pt x="13687" y="9628"/>
                </a:cubicBezTo>
                <a:cubicBezTo>
                  <a:pt x="13726" y="9529"/>
                  <a:pt x="13746" y="9429"/>
                  <a:pt x="13766" y="9350"/>
                </a:cubicBezTo>
                <a:cubicBezTo>
                  <a:pt x="13786" y="9131"/>
                  <a:pt x="14343" y="9031"/>
                  <a:pt x="14641" y="8992"/>
                </a:cubicBezTo>
                <a:cubicBezTo>
                  <a:pt x="14741" y="8972"/>
                  <a:pt x="14820" y="8972"/>
                  <a:pt x="14880" y="8952"/>
                </a:cubicBezTo>
                <a:lnTo>
                  <a:pt x="14900" y="8952"/>
                </a:lnTo>
                <a:cubicBezTo>
                  <a:pt x="14920" y="8972"/>
                  <a:pt x="14940" y="8992"/>
                  <a:pt x="14940" y="9011"/>
                </a:cubicBezTo>
                <a:cubicBezTo>
                  <a:pt x="14999" y="9111"/>
                  <a:pt x="15099" y="9310"/>
                  <a:pt x="15576" y="9509"/>
                </a:cubicBezTo>
                <a:cubicBezTo>
                  <a:pt x="15616" y="9509"/>
                  <a:pt x="15656" y="9529"/>
                  <a:pt x="15716" y="9529"/>
                </a:cubicBezTo>
                <a:cubicBezTo>
                  <a:pt x="16551" y="9529"/>
                  <a:pt x="19336" y="7579"/>
                  <a:pt x="20251" y="6943"/>
                </a:cubicBezTo>
                <a:cubicBezTo>
                  <a:pt x="20370" y="6863"/>
                  <a:pt x="20470" y="6803"/>
                  <a:pt x="20490" y="6783"/>
                </a:cubicBezTo>
                <a:cubicBezTo>
                  <a:pt x="20589" y="6724"/>
                  <a:pt x="20649" y="6624"/>
                  <a:pt x="20669" y="6505"/>
                </a:cubicBezTo>
                <a:cubicBezTo>
                  <a:pt x="20689" y="6406"/>
                  <a:pt x="20709" y="6346"/>
                  <a:pt x="20768" y="6326"/>
                </a:cubicBezTo>
                <a:cubicBezTo>
                  <a:pt x="20888" y="6266"/>
                  <a:pt x="20967" y="6147"/>
                  <a:pt x="20967" y="6028"/>
                </a:cubicBezTo>
                <a:cubicBezTo>
                  <a:pt x="20987" y="5968"/>
                  <a:pt x="20987" y="5928"/>
                  <a:pt x="21007" y="5888"/>
                </a:cubicBezTo>
                <a:cubicBezTo>
                  <a:pt x="21047" y="5849"/>
                  <a:pt x="21106" y="5829"/>
                  <a:pt x="21146" y="5809"/>
                </a:cubicBezTo>
                <a:cubicBezTo>
                  <a:pt x="21246" y="5789"/>
                  <a:pt x="21325" y="5749"/>
                  <a:pt x="21405" y="5709"/>
                </a:cubicBezTo>
                <a:cubicBezTo>
                  <a:pt x="21504" y="5630"/>
                  <a:pt x="21564" y="5510"/>
                  <a:pt x="21564" y="5391"/>
                </a:cubicBezTo>
                <a:cubicBezTo>
                  <a:pt x="21564" y="5292"/>
                  <a:pt x="21584" y="5272"/>
                  <a:pt x="21624" y="5252"/>
                </a:cubicBezTo>
                <a:lnTo>
                  <a:pt x="21663" y="5252"/>
                </a:lnTo>
                <a:cubicBezTo>
                  <a:pt x="21922" y="5212"/>
                  <a:pt x="22061" y="4933"/>
                  <a:pt x="21962" y="4695"/>
                </a:cubicBezTo>
                <a:cubicBezTo>
                  <a:pt x="21942" y="4615"/>
                  <a:pt x="21962" y="4595"/>
                  <a:pt x="22220" y="4536"/>
                </a:cubicBezTo>
                <a:cubicBezTo>
                  <a:pt x="22300" y="4516"/>
                  <a:pt x="22380" y="4476"/>
                  <a:pt x="22499" y="4456"/>
                </a:cubicBezTo>
                <a:cubicBezTo>
                  <a:pt x="22598" y="4416"/>
                  <a:pt x="22777" y="4357"/>
                  <a:pt x="22777" y="4217"/>
                </a:cubicBezTo>
                <a:cubicBezTo>
                  <a:pt x="22758" y="4078"/>
                  <a:pt x="22618" y="4058"/>
                  <a:pt x="22499" y="4038"/>
                </a:cubicBezTo>
                <a:cubicBezTo>
                  <a:pt x="22618" y="3999"/>
                  <a:pt x="22738" y="3979"/>
                  <a:pt x="22857" y="3959"/>
                </a:cubicBezTo>
                <a:cubicBezTo>
                  <a:pt x="23215" y="3899"/>
                  <a:pt x="23434" y="3680"/>
                  <a:pt x="23414" y="3561"/>
                </a:cubicBezTo>
                <a:cubicBezTo>
                  <a:pt x="23414" y="3521"/>
                  <a:pt x="23374" y="3481"/>
                  <a:pt x="23334" y="3481"/>
                </a:cubicBezTo>
                <a:lnTo>
                  <a:pt x="23295" y="3481"/>
                </a:lnTo>
                <a:cubicBezTo>
                  <a:pt x="23155" y="3501"/>
                  <a:pt x="22996" y="3521"/>
                  <a:pt x="22837" y="3521"/>
                </a:cubicBezTo>
                <a:lnTo>
                  <a:pt x="22758" y="3521"/>
                </a:lnTo>
                <a:cubicBezTo>
                  <a:pt x="22837" y="3501"/>
                  <a:pt x="22937" y="3461"/>
                  <a:pt x="23036" y="3422"/>
                </a:cubicBezTo>
                <a:cubicBezTo>
                  <a:pt x="23653" y="3163"/>
                  <a:pt x="24190" y="2805"/>
                  <a:pt x="24230" y="2686"/>
                </a:cubicBezTo>
                <a:cubicBezTo>
                  <a:pt x="24250" y="2646"/>
                  <a:pt x="24250" y="2626"/>
                  <a:pt x="24230" y="2606"/>
                </a:cubicBezTo>
                <a:cubicBezTo>
                  <a:pt x="24210" y="2586"/>
                  <a:pt x="24190" y="2566"/>
                  <a:pt x="24150" y="2566"/>
                </a:cubicBezTo>
                <a:cubicBezTo>
                  <a:pt x="23991" y="2606"/>
                  <a:pt x="23852" y="2646"/>
                  <a:pt x="23712" y="2725"/>
                </a:cubicBezTo>
                <a:cubicBezTo>
                  <a:pt x="23613" y="2765"/>
                  <a:pt x="23474" y="2825"/>
                  <a:pt x="23354" y="2865"/>
                </a:cubicBezTo>
                <a:cubicBezTo>
                  <a:pt x="23096" y="2964"/>
                  <a:pt x="22817" y="3024"/>
                  <a:pt x="22559" y="3064"/>
                </a:cubicBezTo>
                <a:cubicBezTo>
                  <a:pt x="22658" y="3004"/>
                  <a:pt x="22797" y="2944"/>
                  <a:pt x="22976" y="2865"/>
                </a:cubicBezTo>
                <a:lnTo>
                  <a:pt x="23155" y="2805"/>
                </a:lnTo>
                <a:cubicBezTo>
                  <a:pt x="24190" y="2347"/>
                  <a:pt x="24687" y="1910"/>
                  <a:pt x="24627" y="1771"/>
                </a:cubicBezTo>
                <a:cubicBezTo>
                  <a:pt x="24608" y="1731"/>
                  <a:pt x="24588" y="1711"/>
                  <a:pt x="24548" y="1711"/>
                </a:cubicBezTo>
                <a:cubicBezTo>
                  <a:pt x="24329" y="1771"/>
                  <a:pt x="24130" y="1870"/>
                  <a:pt x="23931" y="1989"/>
                </a:cubicBezTo>
                <a:cubicBezTo>
                  <a:pt x="23712" y="2109"/>
                  <a:pt x="23474" y="2228"/>
                  <a:pt x="23275" y="2308"/>
                </a:cubicBezTo>
                <a:cubicBezTo>
                  <a:pt x="22976" y="2447"/>
                  <a:pt x="22678" y="2546"/>
                  <a:pt x="22360" y="2626"/>
                </a:cubicBezTo>
                <a:cubicBezTo>
                  <a:pt x="22539" y="2546"/>
                  <a:pt x="22837" y="2387"/>
                  <a:pt x="23195" y="2168"/>
                </a:cubicBezTo>
                <a:cubicBezTo>
                  <a:pt x="23891" y="1731"/>
                  <a:pt x="24329" y="1253"/>
                  <a:pt x="24329" y="1094"/>
                </a:cubicBezTo>
                <a:cubicBezTo>
                  <a:pt x="24329" y="1054"/>
                  <a:pt x="24329" y="1034"/>
                  <a:pt x="24309" y="1015"/>
                </a:cubicBezTo>
                <a:cubicBezTo>
                  <a:pt x="24289" y="995"/>
                  <a:pt x="24269" y="995"/>
                  <a:pt x="24250" y="995"/>
                </a:cubicBezTo>
                <a:cubicBezTo>
                  <a:pt x="24190" y="995"/>
                  <a:pt x="24130" y="1054"/>
                  <a:pt x="23951" y="1194"/>
                </a:cubicBezTo>
                <a:cubicBezTo>
                  <a:pt x="23752" y="1373"/>
                  <a:pt x="23553" y="1512"/>
                  <a:pt x="23334" y="1651"/>
                </a:cubicBezTo>
                <a:cubicBezTo>
                  <a:pt x="22957" y="1890"/>
                  <a:pt x="22559" y="2089"/>
                  <a:pt x="22161" y="2288"/>
                </a:cubicBezTo>
                <a:cubicBezTo>
                  <a:pt x="22400" y="2129"/>
                  <a:pt x="22638" y="1969"/>
                  <a:pt x="22857" y="1790"/>
                </a:cubicBezTo>
                <a:cubicBezTo>
                  <a:pt x="23693" y="1154"/>
                  <a:pt x="23971" y="657"/>
                  <a:pt x="23971" y="477"/>
                </a:cubicBezTo>
                <a:cubicBezTo>
                  <a:pt x="23971" y="438"/>
                  <a:pt x="23951" y="418"/>
                  <a:pt x="23911" y="398"/>
                </a:cubicBezTo>
                <a:lnTo>
                  <a:pt x="23872" y="398"/>
                </a:lnTo>
                <a:cubicBezTo>
                  <a:pt x="23792" y="398"/>
                  <a:pt x="23732" y="477"/>
                  <a:pt x="23573" y="657"/>
                </a:cubicBezTo>
                <a:cubicBezTo>
                  <a:pt x="23414" y="816"/>
                  <a:pt x="23255" y="975"/>
                  <a:pt x="23076" y="1114"/>
                </a:cubicBezTo>
                <a:cubicBezTo>
                  <a:pt x="22598" y="1552"/>
                  <a:pt x="22061" y="1910"/>
                  <a:pt x="21504" y="2208"/>
                </a:cubicBezTo>
                <a:lnTo>
                  <a:pt x="21624" y="2109"/>
                </a:lnTo>
                <a:cubicBezTo>
                  <a:pt x="21942" y="1890"/>
                  <a:pt x="22220" y="1631"/>
                  <a:pt x="22479" y="1373"/>
                </a:cubicBezTo>
                <a:cubicBezTo>
                  <a:pt x="22996" y="836"/>
                  <a:pt x="23474" y="179"/>
                  <a:pt x="23414" y="60"/>
                </a:cubicBezTo>
                <a:cubicBezTo>
                  <a:pt x="23394" y="40"/>
                  <a:pt x="23374" y="20"/>
                  <a:pt x="23334" y="20"/>
                </a:cubicBezTo>
                <a:cubicBezTo>
                  <a:pt x="23275" y="20"/>
                  <a:pt x="23255" y="40"/>
                  <a:pt x="22738" y="657"/>
                </a:cubicBezTo>
                <a:lnTo>
                  <a:pt x="22718" y="696"/>
                </a:lnTo>
                <a:cubicBezTo>
                  <a:pt x="22181" y="1253"/>
                  <a:pt x="21584" y="1751"/>
                  <a:pt x="20947" y="2168"/>
                </a:cubicBezTo>
                <a:lnTo>
                  <a:pt x="21425" y="1651"/>
                </a:lnTo>
                <a:cubicBezTo>
                  <a:pt x="22181" y="836"/>
                  <a:pt x="22260" y="716"/>
                  <a:pt x="22260" y="657"/>
                </a:cubicBezTo>
                <a:lnTo>
                  <a:pt x="22260" y="637"/>
                </a:lnTo>
                <a:lnTo>
                  <a:pt x="22240" y="617"/>
                </a:lnTo>
                <a:lnTo>
                  <a:pt x="22181" y="617"/>
                </a:lnTo>
                <a:cubicBezTo>
                  <a:pt x="22101" y="617"/>
                  <a:pt x="21982" y="716"/>
                  <a:pt x="21564" y="1074"/>
                </a:cubicBezTo>
                <a:cubicBezTo>
                  <a:pt x="21345" y="1253"/>
                  <a:pt x="21067" y="1512"/>
                  <a:pt x="20649" y="1850"/>
                </a:cubicBezTo>
                <a:cubicBezTo>
                  <a:pt x="20012" y="2367"/>
                  <a:pt x="19654" y="2666"/>
                  <a:pt x="19416" y="2845"/>
                </a:cubicBezTo>
                <a:cubicBezTo>
                  <a:pt x="19714" y="2447"/>
                  <a:pt x="19913" y="2049"/>
                  <a:pt x="19873" y="1950"/>
                </a:cubicBezTo>
                <a:cubicBezTo>
                  <a:pt x="19853" y="1910"/>
                  <a:pt x="19833" y="1890"/>
                  <a:pt x="19794" y="1890"/>
                </a:cubicBezTo>
                <a:cubicBezTo>
                  <a:pt x="19754" y="1890"/>
                  <a:pt x="19694" y="1890"/>
                  <a:pt x="19435" y="2268"/>
                </a:cubicBezTo>
                <a:cubicBezTo>
                  <a:pt x="18898" y="3024"/>
                  <a:pt x="14602" y="5530"/>
                  <a:pt x="13846" y="5769"/>
                </a:cubicBezTo>
                <a:cubicBezTo>
                  <a:pt x="13667" y="5829"/>
                  <a:pt x="13488" y="5868"/>
                  <a:pt x="13309" y="5868"/>
                </a:cubicBezTo>
                <a:cubicBezTo>
                  <a:pt x="13110" y="5868"/>
                  <a:pt x="13070" y="5789"/>
                  <a:pt x="12990" y="5670"/>
                </a:cubicBezTo>
                <a:lnTo>
                  <a:pt x="12970" y="5630"/>
                </a:lnTo>
                <a:cubicBezTo>
                  <a:pt x="12831" y="5391"/>
                  <a:pt x="12592" y="5371"/>
                  <a:pt x="12334" y="5371"/>
                </a:cubicBezTo>
                <a:cubicBezTo>
                  <a:pt x="12195" y="5371"/>
                  <a:pt x="11856" y="5391"/>
                  <a:pt x="11717" y="5630"/>
                </a:cubicBezTo>
                <a:lnTo>
                  <a:pt x="11697" y="5670"/>
                </a:lnTo>
                <a:cubicBezTo>
                  <a:pt x="11662" y="5795"/>
                  <a:pt x="11546" y="5871"/>
                  <a:pt x="11421" y="5871"/>
                </a:cubicBezTo>
                <a:cubicBezTo>
                  <a:pt x="11407" y="5871"/>
                  <a:pt x="11393" y="5870"/>
                  <a:pt x="11379" y="5868"/>
                </a:cubicBezTo>
                <a:cubicBezTo>
                  <a:pt x="11200" y="5868"/>
                  <a:pt x="11021" y="5829"/>
                  <a:pt x="10842" y="5769"/>
                </a:cubicBezTo>
                <a:cubicBezTo>
                  <a:pt x="10106" y="5530"/>
                  <a:pt x="5789" y="3044"/>
                  <a:pt x="5252" y="2268"/>
                </a:cubicBezTo>
                <a:cubicBezTo>
                  <a:pt x="5013" y="1890"/>
                  <a:pt x="4934" y="1890"/>
                  <a:pt x="4894" y="1890"/>
                </a:cubicBezTo>
                <a:cubicBezTo>
                  <a:pt x="4854" y="1890"/>
                  <a:pt x="4834" y="1910"/>
                  <a:pt x="4814" y="1950"/>
                </a:cubicBezTo>
                <a:cubicBezTo>
                  <a:pt x="4775" y="2049"/>
                  <a:pt x="4973" y="2447"/>
                  <a:pt x="5272" y="2845"/>
                </a:cubicBezTo>
                <a:cubicBezTo>
                  <a:pt x="5053" y="2666"/>
                  <a:pt x="4675" y="2367"/>
                  <a:pt x="4039" y="1850"/>
                </a:cubicBezTo>
                <a:cubicBezTo>
                  <a:pt x="3641" y="1512"/>
                  <a:pt x="3362" y="1273"/>
                  <a:pt x="3143" y="1074"/>
                </a:cubicBezTo>
                <a:cubicBezTo>
                  <a:pt x="2706" y="696"/>
                  <a:pt x="2586" y="597"/>
                  <a:pt x="2507" y="597"/>
                </a:cubicBezTo>
                <a:lnTo>
                  <a:pt x="2467" y="597"/>
                </a:lnTo>
                <a:lnTo>
                  <a:pt x="2427" y="617"/>
                </a:lnTo>
                <a:lnTo>
                  <a:pt x="2427" y="657"/>
                </a:lnTo>
                <a:cubicBezTo>
                  <a:pt x="2427" y="716"/>
                  <a:pt x="2507" y="836"/>
                  <a:pt x="3283" y="1651"/>
                </a:cubicBezTo>
                <a:lnTo>
                  <a:pt x="3740" y="2168"/>
                </a:lnTo>
                <a:cubicBezTo>
                  <a:pt x="3104" y="1731"/>
                  <a:pt x="2507" y="1233"/>
                  <a:pt x="1970" y="696"/>
                </a:cubicBezTo>
                <a:lnTo>
                  <a:pt x="1950" y="657"/>
                </a:lnTo>
                <a:cubicBezTo>
                  <a:pt x="1452" y="40"/>
                  <a:pt x="1413" y="0"/>
                  <a:pt x="13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9"/>
          <p:cNvSpPr/>
          <p:nvPr/>
        </p:nvSpPr>
        <p:spPr>
          <a:xfrm>
            <a:off x="6037557" y="1857213"/>
            <a:ext cx="204395" cy="376567"/>
          </a:xfrm>
          <a:custGeom>
            <a:rect b="b" l="l" r="r" t="t"/>
            <a:pathLst>
              <a:path extrusionOk="0" h="23676" w="12851">
                <a:moveTo>
                  <a:pt x="6704" y="11183"/>
                </a:moveTo>
                <a:lnTo>
                  <a:pt x="6704" y="11183"/>
                </a:lnTo>
                <a:cubicBezTo>
                  <a:pt x="6664" y="11242"/>
                  <a:pt x="6664" y="11322"/>
                  <a:pt x="6704" y="11382"/>
                </a:cubicBezTo>
                <a:lnTo>
                  <a:pt x="6684" y="11382"/>
                </a:lnTo>
                <a:cubicBezTo>
                  <a:pt x="6704" y="11461"/>
                  <a:pt x="6704" y="12118"/>
                  <a:pt x="6465" y="16812"/>
                </a:cubicBezTo>
                <a:cubicBezTo>
                  <a:pt x="6346" y="19418"/>
                  <a:pt x="6187" y="22044"/>
                  <a:pt x="6167" y="22164"/>
                </a:cubicBezTo>
                <a:cubicBezTo>
                  <a:pt x="6127" y="22283"/>
                  <a:pt x="6087" y="22382"/>
                  <a:pt x="6028" y="22482"/>
                </a:cubicBezTo>
                <a:cubicBezTo>
                  <a:pt x="5928" y="22621"/>
                  <a:pt x="5869" y="22780"/>
                  <a:pt x="5809" y="22939"/>
                </a:cubicBezTo>
                <a:lnTo>
                  <a:pt x="5749" y="22939"/>
                </a:lnTo>
                <a:cubicBezTo>
                  <a:pt x="5630" y="22939"/>
                  <a:pt x="5511" y="22900"/>
                  <a:pt x="5431" y="22800"/>
                </a:cubicBezTo>
                <a:cubicBezTo>
                  <a:pt x="5292" y="22621"/>
                  <a:pt x="5232" y="22402"/>
                  <a:pt x="5252" y="22183"/>
                </a:cubicBezTo>
                <a:cubicBezTo>
                  <a:pt x="5292" y="21567"/>
                  <a:pt x="5511" y="16594"/>
                  <a:pt x="5511" y="16315"/>
                </a:cubicBezTo>
                <a:cubicBezTo>
                  <a:pt x="5570" y="16176"/>
                  <a:pt x="5630" y="16017"/>
                  <a:pt x="5670" y="15877"/>
                </a:cubicBezTo>
                <a:cubicBezTo>
                  <a:pt x="5690" y="15698"/>
                  <a:pt x="5650" y="15519"/>
                  <a:pt x="5590" y="15380"/>
                </a:cubicBezTo>
                <a:cubicBezTo>
                  <a:pt x="5550" y="15201"/>
                  <a:pt x="5690" y="12814"/>
                  <a:pt x="5809" y="11402"/>
                </a:cubicBezTo>
                <a:cubicBezTo>
                  <a:pt x="5829" y="11402"/>
                  <a:pt x="5869" y="11382"/>
                  <a:pt x="5908" y="11362"/>
                </a:cubicBezTo>
                <a:cubicBezTo>
                  <a:pt x="6167" y="11282"/>
                  <a:pt x="6426" y="11223"/>
                  <a:pt x="6704" y="11183"/>
                </a:cubicBezTo>
                <a:close/>
                <a:moveTo>
                  <a:pt x="11131" y="1"/>
                </a:moveTo>
                <a:cubicBezTo>
                  <a:pt x="11101" y="1"/>
                  <a:pt x="11071" y="1"/>
                  <a:pt x="11041" y="3"/>
                </a:cubicBezTo>
                <a:cubicBezTo>
                  <a:pt x="11018" y="2"/>
                  <a:pt x="10996" y="2"/>
                  <a:pt x="10973" y="2"/>
                </a:cubicBezTo>
                <a:cubicBezTo>
                  <a:pt x="10461" y="2"/>
                  <a:pt x="9972" y="219"/>
                  <a:pt x="9648" y="620"/>
                </a:cubicBezTo>
                <a:cubicBezTo>
                  <a:pt x="8295" y="2390"/>
                  <a:pt x="8852" y="3385"/>
                  <a:pt x="9310" y="4181"/>
                </a:cubicBezTo>
                <a:lnTo>
                  <a:pt x="9390" y="4340"/>
                </a:lnTo>
                <a:cubicBezTo>
                  <a:pt x="9529" y="4598"/>
                  <a:pt x="9748" y="4897"/>
                  <a:pt x="9947" y="5215"/>
                </a:cubicBezTo>
                <a:cubicBezTo>
                  <a:pt x="10623" y="6210"/>
                  <a:pt x="11458" y="7423"/>
                  <a:pt x="11021" y="8298"/>
                </a:cubicBezTo>
                <a:cubicBezTo>
                  <a:pt x="10941" y="8477"/>
                  <a:pt x="10842" y="8557"/>
                  <a:pt x="10762" y="8557"/>
                </a:cubicBezTo>
                <a:cubicBezTo>
                  <a:pt x="10643" y="8557"/>
                  <a:pt x="10523" y="8338"/>
                  <a:pt x="10484" y="8259"/>
                </a:cubicBezTo>
                <a:cubicBezTo>
                  <a:pt x="10424" y="8040"/>
                  <a:pt x="9230" y="4141"/>
                  <a:pt x="7042" y="4141"/>
                </a:cubicBezTo>
                <a:cubicBezTo>
                  <a:pt x="6843" y="4161"/>
                  <a:pt x="6625" y="4181"/>
                  <a:pt x="6426" y="4240"/>
                </a:cubicBezTo>
                <a:cubicBezTo>
                  <a:pt x="6406" y="4240"/>
                  <a:pt x="6326" y="4280"/>
                  <a:pt x="6326" y="4340"/>
                </a:cubicBezTo>
                <a:cubicBezTo>
                  <a:pt x="6127" y="4340"/>
                  <a:pt x="5948" y="4379"/>
                  <a:pt x="5769" y="4459"/>
                </a:cubicBezTo>
                <a:cubicBezTo>
                  <a:pt x="5729" y="4499"/>
                  <a:pt x="5709" y="4539"/>
                  <a:pt x="5729" y="4598"/>
                </a:cubicBezTo>
                <a:cubicBezTo>
                  <a:pt x="5696" y="4595"/>
                  <a:pt x="5662" y="4593"/>
                  <a:pt x="5628" y="4593"/>
                </a:cubicBezTo>
                <a:cubicBezTo>
                  <a:pt x="5459" y="4593"/>
                  <a:pt x="5282" y="4635"/>
                  <a:pt x="5133" y="4718"/>
                </a:cubicBezTo>
                <a:cubicBezTo>
                  <a:pt x="5090" y="4732"/>
                  <a:pt x="5038" y="4746"/>
                  <a:pt x="4990" y="4746"/>
                </a:cubicBezTo>
                <a:cubicBezTo>
                  <a:pt x="4970" y="4746"/>
                  <a:pt x="4951" y="4743"/>
                  <a:pt x="4934" y="4738"/>
                </a:cubicBezTo>
                <a:cubicBezTo>
                  <a:pt x="4476" y="4738"/>
                  <a:pt x="3521" y="4738"/>
                  <a:pt x="2686" y="6249"/>
                </a:cubicBezTo>
                <a:cubicBezTo>
                  <a:pt x="2328" y="6926"/>
                  <a:pt x="1850" y="7682"/>
                  <a:pt x="1373" y="8418"/>
                </a:cubicBezTo>
                <a:cubicBezTo>
                  <a:pt x="378" y="9989"/>
                  <a:pt x="0" y="10646"/>
                  <a:pt x="100" y="10845"/>
                </a:cubicBezTo>
                <a:cubicBezTo>
                  <a:pt x="120" y="10884"/>
                  <a:pt x="159" y="10904"/>
                  <a:pt x="199" y="10904"/>
                </a:cubicBezTo>
                <a:cubicBezTo>
                  <a:pt x="239" y="10904"/>
                  <a:pt x="299" y="10904"/>
                  <a:pt x="338" y="10884"/>
                </a:cubicBezTo>
                <a:cubicBezTo>
                  <a:pt x="418" y="10845"/>
                  <a:pt x="557" y="10785"/>
                  <a:pt x="716" y="10685"/>
                </a:cubicBezTo>
                <a:cubicBezTo>
                  <a:pt x="1472" y="10327"/>
                  <a:pt x="2845" y="9651"/>
                  <a:pt x="3660" y="9651"/>
                </a:cubicBezTo>
                <a:cubicBezTo>
                  <a:pt x="3760" y="9651"/>
                  <a:pt x="3859" y="9671"/>
                  <a:pt x="3959" y="9691"/>
                </a:cubicBezTo>
                <a:cubicBezTo>
                  <a:pt x="3959" y="9711"/>
                  <a:pt x="3979" y="9711"/>
                  <a:pt x="3979" y="9711"/>
                </a:cubicBezTo>
                <a:cubicBezTo>
                  <a:pt x="3979" y="9770"/>
                  <a:pt x="3780" y="9949"/>
                  <a:pt x="3660" y="10049"/>
                </a:cubicBezTo>
                <a:cubicBezTo>
                  <a:pt x="3362" y="10288"/>
                  <a:pt x="3044" y="10566"/>
                  <a:pt x="3103" y="10805"/>
                </a:cubicBezTo>
                <a:cubicBezTo>
                  <a:pt x="3163" y="10984"/>
                  <a:pt x="3382" y="11083"/>
                  <a:pt x="3800" y="11163"/>
                </a:cubicBezTo>
                <a:lnTo>
                  <a:pt x="4158" y="11203"/>
                </a:lnTo>
                <a:lnTo>
                  <a:pt x="4993" y="11342"/>
                </a:lnTo>
                <a:cubicBezTo>
                  <a:pt x="4874" y="14127"/>
                  <a:pt x="4536" y="22004"/>
                  <a:pt x="4496" y="22183"/>
                </a:cubicBezTo>
                <a:cubicBezTo>
                  <a:pt x="4456" y="22283"/>
                  <a:pt x="4416" y="22382"/>
                  <a:pt x="4377" y="22482"/>
                </a:cubicBezTo>
                <a:cubicBezTo>
                  <a:pt x="4217" y="22800"/>
                  <a:pt x="3959" y="23297"/>
                  <a:pt x="4317" y="23476"/>
                </a:cubicBezTo>
                <a:cubicBezTo>
                  <a:pt x="4834" y="23596"/>
                  <a:pt x="5371" y="23655"/>
                  <a:pt x="5908" y="23675"/>
                </a:cubicBezTo>
                <a:cubicBezTo>
                  <a:pt x="6167" y="23675"/>
                  <a:pt x="6247" y="23655"/>
                  <a:pt x="6266" y="23576"/>
                </a:cubicBezTo>
                <a:cubicBezTo>
                  <a:pt x="6286" y="23516"/>
                  <a:pt x="6227" y="23476"/>
                  <a:pt x="6187" y="23457"/>
                </a:cubicBezTo>
                <a:lnTo>
                  <a:pt x="6187" y="23457"/>
                </a:lnTo>
                <a:cubicBezTo>
                  <a:pt x="6664" y="23556"/>
                  <a:pt x="7162" y="23636"/>
                  <a:pt x="7659" y="23655"/>
                </a:cubicBezTo>
                <a:cubicBezTo>
                  <a:pt x="7838" y="23655"/>
                  <a:pt x="7918" y="23636"/>
                  <a:pt x="7937" y="23556"/>
                </a:cubicBezTo>
                <a:cubicBezTo>
                  <a:pt x="7937" y="23536"/>
                  <a:pt x="7937" y="23496"/>
                  <a:pt x="7898" y="23476"/>
                </a:cubicBezTo>
                <a:cubicBezTo>
                  <a:pt x="7997" y="23457"/>
                  <a:pt x="8097" y="23437"/>
                  <a:pt x="8196" y="23417"/>
                </a:cubicBezTo>
                <a:cubicBezTo>
                  <a:pt x="8355" y="23417"/>
                  <a:pt x="8494" y="23397"/>
                  <a:pt x="8634" y="23337"/>
                </a:cubicBezTo>
                <a:cubicBezTo>
                  <a:pt x="8733" y="23297"/>
                  <a:pt x="8733" y="23238"/>
                  <a:pt x="8713" y="23218"/>
                </a:cubicBezTo>
                <a:cubicBezTo>
                  <a:pt x="8654" y="22979"/>
                  <a:pt x="7440" y="22900"/>
                  <a:pt x="7420" y="22900"/>
                </a:cubicBezTo>
                <a:cubicBezTo>
                  <a:pt x="7321" y="22900"/>
                  <a:pt x="7201" y="22860"/>
                  <a:pt x="7122" y="22760"/>
                </a:cubicBezTo>
                <a:cubicBezTo>
                  <a:pt x="6983" y="22581"/>
                  <a:pt x="6923" y="22362"/>
                  <a:pt x="6943" y="22124"/>
                </a:cubicBezTo>
                <a:cubicBezTo>
                  <a:pt x="6983" y="21507"/>
                  <a:pt x="7201" y="16554"/>
                  <a:pt x="7201" y="16275"/>
                </a:cubicBezTo>
                <a:cubicBezTo>
                  <a:pt x="7281" y="16136"/>
                  <a:pt x="7341" y="15977"/>
                  <a:pt x="7380" y="15838"/>
                </a:cubicBezTo>
                <a:cubicBezTo>
                  <a:pt x="7380" y="15659"/>
                  <a:pt x="7361" y="15480"/>
                  <a:pt x="7281" y="15340"/>
                </a:cubicBezTo>
                <a:cubicBezTo>
                  <a:pt x="7341" y="14067"/>
                  <a:pt x="7440" y="12794"/>
                  <a:pt x="7619" y="11541"/>
                </a:cubicBezTo>
                <a:cubicBezTo>
                  <a:pt x="7659" y="11521"/>
                  <a:pt x="7699" y="11481"/>
                  <a:pt x="7739" y="11441"/>
                </a:cubicBezTo>
                <a:cubicBezTo>
                  <a:pt x="7918" y="11282"/>
                  <a:pt x="8097" y="11143"/>
                  <a:pt x="8315" y="11043"/>
                </a:cubicBezTo>
                <a:cubicBezTo>
                  <a:pt x="8355" y="11024"/>
                  <a:pt x="8415" y="11004"/>
                  <a:pt x="8475" y="11004"/>
                </a:cubicBezTo>
                <a:cubicBezTo>
                  <a:pt x="9191" y="10845"/>
                  <a:pt x="11399" y="10347"/>
                  <a:pt x="12075" y="9054"/>
                </a:cubicBezTo>
                <a:cubicBezTo>
                  <a:pt x="12314" y="8577"/>
                  <a:pt x="12314" y="8000"/>
                  <a:pt x="12095" y="7503"/>
                </a:cubicBezTo>
                <a:cubicBezTo>
                  <a:pt x="11737" y="6647"/>
                  <a:pt x="11299" y="5832"/>
                  <a:pt x="10782" y="5056"/>
                </a:cubicBezTo>
                <a:cubicBezTo>
                  <a:pt x="10006" y="3803"/>
                  <a:pt x="9390" y="2788"/>
                  <a:pt x="9966" y="1853"/>
                </a:cubicBezTo>
                <a:cubicBezTo>
                  <a:pt x="9966" y="1853"/>
                  <a:pt x="10086" y="1535"/>
                  <a:pt x="10305" y="1535"/>
                </a:cubicBezTo>
                <a:cubicBezTo>
                  <a:pt x="10384" y="1555"/>
                  <a:pt x="10464" y="1594"/>
                  <a:pt x="10523" y="1654"/>
                </a:cubicBezTo>
                <a:cubicBezTo>
                  <a:pt x="10543" y="2032"/>
                  <a:pt x="10842" y="2330"/>
                  <a:pt x="11220" y="2350"/>
                </a:cubicBezTo>
                <a:cubicBezTo>
                  <a:pt x="11478" y="2350"/>
                  <a:pt x="11697" y="2490"/>
                  <a:pt x="11797" y="2708"/>
                </a:cubicBezTo>
                <a:cubicBezTo>
                  <a:pt x="11956" y="3047"/>
                  <a:pt x="11817" y="3504"/>
                  <a:pt x="11439" y="4001"/>
                </a:cubicBezTo>
                <a:cubicBezTo>
                  <a:pt x="11299" y="4181"/>
                  <a:pt x="11080" y="4499"/>
                  <a:pt x="11100" y="4658"/>
                </a:cubicBezTo>
                <a:cubicBezTo>
                  <a:pt x="11100" y="4698"/>
                  <a:pt x="11120" y="4718"/>
                  <a:pt x="11160" y="4738"/>
                </a:cubicBezTo>
                <a:cubicBezTo>
                  <a:pt x="11180" y="4757"/>
                  <a:pt x="11220" y="4777"/>
                  <a:pt x="11279" y="4777"/>
                </a:cubicBezTo>
                <a:cubicBezTo>
                  <a:pt x="11697" y="4777"/>
                  <a:pt x="12672" y="3763"/>
                  <a:pt x="12771" y="3544"/>
                </a:cubicBezTo>
                <a:cubicBezTo>
                  <a:pt x="12851" y="3305"/>
                  <a:pt x="12811" y="2549"/>
                  <a:pt x="12513" y="1953"/>
                </a:cubicBezTo>
                <a:lnTo>
                  <a:pt x="12493" y="1972"/>
                </a:lnTo>
                <a:cubicBezTo>
                  <a:pt x="12513" y="1813"/>
                  <a:pt x="12592" y="719"/>
                  <a:pt x="12035" y="282"/>
                </a:cubicBezTo>
                <a:cubicBezTo>
                  <a:pt x="11780" y="99"/>
                  <a:pt x="11458" y="1"/>
                  <a:pt x="111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9"/>
          <p:cNvSpPr/>
          <p:nvPr/>
        </p:nvSpPr>
        <p:spPr>
          <a:xfrm>
            <a:off x="-322850" y="1882386"/>
            <a:ext cx="1794025" cy="3016925"/>
          </a:xfrm>
          <a:custGeom>
            <a:rect b="b" l="l" r="r" t="t"/>
            <a:pathLst>
              <a:path extrusionOk="0" h="120677" w="71761">
                <a:moveTo>
                  <a:pt x="0" y="8986"/>
                </a:moveTo>
                <a:cubicBezTo>
                  <a:pt x="3732" y="13963"/>
                  <a:pt x="9980" y="16512"/>
                  <a:pt x="15497" y="19385"/>
                </a:cubicBezTo>
                <a:cubicBezTo>
                  <a:pt x="27404" y="25586"/>
                  <a:pt x="41710" y="30700"/>
                  <a:pt x="54850" y="27949"/>
                </a:cubicBezTo>
                <a:cubicBezTo>
                  <a:pt x="61070" y="26647"/>
                  <a:pt x="69076" y="23823"/>
                  <a:pt x="70959" y="17754"/>
                </a:cubicBezTo>
                <a:cubicBezTo>
                  <a:pt x="72600" y="12464"/>
                  <a:pt x="71689" y="4395"/>
                  <a:pt x="66881" y="1645"/>
                </a:cubicBezTo>
                <a:cubicBezTo>
                  <a:pt x="57894" y="-3494"/>
                  <a:pt x="43069" y="4673"/>
                  <a:pt x="38334" y="13879"/>
                </a:cubicBezTo>
                <a:cubicBezTo>
                  <a:pt x="33321" y="23627"/>
                  <a:pt x="31849" y="35382"/>
                  <a:pt x="32829" y="46300"/>
                </a:cubicBezTo>
                <a:cubicBezTo>
                  <a:pt x="33665" y="55613"/>
                  <a:pt x="42330" y="62545"/>
                  <a:pt x="48529" y="69545"/>
                </a:cubicBezTo>
                <a:cubicBezTo>
                  <a:pt x="57053" y="79170"/>
                  <a:pt x="66937" y="94153"/>
                  <a:pt x="61579" y="105840"/>
                </a:cubicBezTo>
                <a:cubicBezTo>
                  <a:pt x="53111" y="124312"/>
                  <a:pt x="19398" y="123491"/>
                  <a:pt x="1223" y="114404"/>
                </a:cubicBezTo>
              </a:path>
            </a:pathLst>
          </a:custGeom>
          <a:noFill/>
          <a:ln cap="flat" cmpd="sng" w="19050">
            <a:solidFill>
              <a:schemeClr val="lt2"/>
            </a:solidFill>
            <a:prstDash val="dash"/>
            <a:round/>
            <a:headEnd len="med" w="med" type="none"/>
            <a:tailEnd len="med" w="med" type="none"/>
          </a:ln>
        </p:spPr>
      </p:sp>
      <p:sp>
        <p:nvSpPr>
          <p:cNvPr id="1782" name="Google Shape;1782;p59"/>
          <p:cNvSpPr/>
          <p:nvPr/>
        </p:nvSpPr>
        <p:spPr>
          <a:xfrm>
            <a:off x="6288750" y="-75112"/>
            <a:ext cx="3089175" cy="4241225"/>
          </a:xfrm>
          <a:custGeom>
            <a:rect b="b" l="l" r="r" t="t"/>
            <a:pathLst>
              <a:path extrusionOk="0" h="169649" w="123567">
                <a:moveTo>
                  <a:pt x="123567" y="169649"/>
                </a:moveTo>
                <a:cubicBezTo>
                  <a:pt x="106484" y="164097"/>
                  <a:pt x="89724" y="154861"/>
                  <a:pt x="77484" y="141714"/>
                </a:cubicBezTo>
                <a:cubicBezTo>
                  <a:pt x="62824" y="125967"/>
                  <a:pt x="54093" y="101875"/>
                  <a:pt x="56890" y="80543"/>
                </a:cubicBezTo>
                <a:cubicBezTo>
                  <a:pt x="58015" y="71963"/>
                  <a:pt x="63932" y="63776"/>
                  <a:pt x="70959" y="58725"/>
                </a:cubicBezTo>
                <a:cubicBezTo>
                  <a:pt x="79661" y="52470"/>
                  <a:pt x="93116" y="54432"/>
                  <a:pt x="100933" y="47102"/>
                </a:cubicBezTo>
                <a:cubicBezTo>
                  <a:pt x="104725" y="43546"/>
                  <a:pt x="106065" y="36577"/>
                  <a:pt x="103992" y="31809"/>
                </a:cubicBezTo>
                <a:cubicBezTo>
                  <a:pt x="98501" y="19180"/>
                  <a:pt x="77590" y="17254"/>
                  <a:pt x="64230" y="20594"/>
                </a:cubicBezTo>
                <a:cubicBezTo>
                  <a:pt x="57169" y="22359"/>
                  <a:pt x="47426" y="32716"/>
                  <a:pt x="51792" y="38538"/>
                </a:cubicBezTo>
                <a:cubicBezTo>
                  <a:pt x="54321" y="41911"/>
                  <a:pt x="61829" y="41445"/>
                  <a:pt x="64434" y="38130"/>
                </a:cubicBezTo>
                <a:cubicBezTo>
                  <a:pt x="67251" y="34545"/>
                  <a:pt x="65067" y="28034"/>
                  <a:pt x="61987" y="24673"/>
                </a:cubicBezTo>
                <a:cubicBezTo>
                  <a:pt x="56050" y="18194"/>
                  <a:pt x="46944" y="15389"/>
                  <a:pt x="38742" y="12234"/>
                </a:cubicBezTo>
                <a:cubicBezTo>
                  <a:pt x="26102" y="7372"/>
                  <a:pt x="13138" y="3285"/>
                  <a:pt x="0" y="0"/>
                </a:cubicBezTo>
              </a:path>
            </a:pathLst>
          </a:custGeom>
          <a:noFill/>
          <a:ln cap="flat" cmpd="sng" w="19050">
            <a:solidFill>
              <a:schemeClr val="lt2"/>
            </a:solidFill>
            <a:prstDash val="dash"/>
            <a:round/>
            <a:headEnd len="med" w="med" type="none"/>
            <a:tailEnd len="med" w="med" type="non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60"/>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OLS statistical results</a:t>
            </a:r>
            <a:endParaRPr sz="3100"/>
          </a:p>
        </p:txBody>
      </p:sp>
      <p:sp>
        <p:nvSpPr>
          <p:cNvPr id="1788" name="Google Shape;1788;p60"/>
          <p:cNvSpPr txBox="1"/>
          <p:nvPr>
            <p:ph idx="1" type="body"/>
          </p:nvPr>
        </p:nvSpPr>
        <p:spPr>
          <a:xfrm>
            <a:off x="180850" y="1940313"/>
            <a:ext cx="3961800" cy="197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700"/>
          </a:p>
        </p:txBody>
      </p:sp>
      <p:grpSp>
        <p:nvGrpSpPr>
          <p:cNvPr id="1789" name="Google Shape;1789;p60"/>
          <p:cNvGrpSpPr/>
          <p:nvPr/>
        </p:nvGrpSpPr>
        <p:grpSpPr>
          <a:xfrm>
            <a:off x="5514348" y="1017725"/>
            <a:ext cx="2567169" cy="3819780"/>
            <a:chOff x="4903648" y="995000"/>
            <a:chExt cx="2567169" cy="3819780"/>
          </a:xfrm>
        </p:grpSpPr>
        <p:sp>
          <p:nvSpPr>
            <p:cNvPr id="1790" name="Google Shape;1790;p60"/>
            <p:cNvSpPr/>
            <p:nvPr/>
          </p:nvSpPr>
          <p:spPr>
            <a:xfrm>
              <a:off x="4903648" y="995000"/>
              <a:ext cx="2567169" cy="3819479"/>
            </a:xfrm>
            <a:custGeom>
              <a:rect b="b" l="l" r="r" t="t"/>
              <a:pathLst>
                <a:path extrusionOk="0" h="19968" w="13421">
                  <a:moveTo>
                    <a:pt x="11562" y="2259"/>
                  </a:moveTo>
                  <a:lnTo>
                    <a:pt x="11562" y="2259"/>
                  </a:lnTo>
                  <a:cubicBezTo>
                    <a:pt x="11638" y="2334"/>
                    <a:pt x="11725" y="2402"/>
                    <a:pt x="11813" y="2459"/>
                  </a:cubicBezTo>
                  <a:lnTo>
                    <a:pt x="11813" y="2465"/>
                  </a:lnTo>
                  <a:cubicBezTo>
                    <a:pt x="11725" y="2403"/>
                    <a:pt x="11638" y="2334"/>
                    <a:pt x="11562" y="2259"/>
                  </a:cubicBezTo>
                  <a:close/>
                  <a:moveTo>
                    <a:pt x="11835" y="2649"/>
                  </a:moveTo>
                  <a:cubicBezTo>
                    <a:pt x="11819" y="2654"/>
                    <a:pt x="11804" y="2659"/>
                    <a:pt x="11788" y="2662"/>
                  </a:cubicBezTo>
                  <a:lnTo>
                    <a:pt x="11835" y="2649"/>
                  </a:lnTo>
                  <a:close/>
                  <a:moveTo>
                    <a:pt x="8915" y="2986"/>
                  </a:moveTo>
                  <a:lnTo>
                    <a:pt x="8915" y="2986"/>
                  </a:lnTo>
                  <a:cubicBezTo>
                    <a:pt x="8922" y="2986"/>
                    <a:pt x="8922" y="2993"/>
                    <a:pt x="8922" y="3005"/>
                  </a:cubicBezTo>
                  <a:cubicBezTo>
                    <a:pt x="8922" y="2999"/>
                    <a:pt x="8915" y="2993"/>
                    <a:pt x="8915" y="2986"/>
                  </a:cubicBezTo>
                  <a:close/>
                  <a:moveTo>
                    <a:pt x="6786" y="3031"/>
                  </a:moveTo>
                  <a:lnTo>
                    <a:pt x="6786" y="3037"/>
                  </a:lnTo>
                  <a:cubicBezTo>
                    <a:pt x="6653" y="3088"/>
                    <a:pt x="6526" y="3158"/>
                    <a:pt x="6405" y="3240"/>
                  </a:cubicBezTo>
                  <a:cubicBezTo>
                    <a:pt x="6526" y="3158"/>
                    <a:pt x="6653" y="3088"/>
                    <a:pt x="6786" y="3031"/>
                  </a:cubicBezTo>
                  <a:close/>
                  <a:moveTo>
                    <a:pt x="8382" y="3387"/>
                  </a:moveTo>
                  <a:lnTo>
                    <a:pt x="8382" y="3393"/>
                  </a:lnTo>
                  <a:cubicBezTo>
                    <a:pt x="8369" y="3399"/>
                    <a:pt x="8362" y="3406"/>
                    <a:pt x="8350" y="3406"/>
                  </a:cubicBezTo>
                  <a:cubicBezTo>
                    <a:pt x="8362" y="3399"/>
                    <a:pt x="8375" y="3393"/>
                    <a:pt x="8382" y="3387"/>
                  </a:cubicBezTo>
                  <a:close/>
                  <a:moveTo>
                    <a:pt x="8979" y="3412"/>
                  </a:moveTo>
                  <a:lnTo>
                    <a:pt x="8979" y="3412"/>
                  </a:lnTo>
                  <a:cubicBezTo>
                    <a:pt x="9004" y="3444"/>
                    <a:pt x="9017" y="3469"/>
                    <a:pt x="9036" y="3501"/>
                  </a:cubicBezTo>
                  <a:lnTo>
                    <a:pt x="9030" y="3501"/>
                  </a:lnTo>
                  <a:cubicBezTo>
                    <a:pt x="9017" y="3469"/>
                    <a:pt x="8998" y="3444"/>
                    <a:pt x="8979" y="3412"/>
                  </a:cubicBezTo>
                  <a:close/>
                  <a:moveTo>
                    <a:pt x="9150" y="3755"/>
                  </a:moveTo>
                  <a:cubicBezTo>
                    <a:pt x="9163" y="3781"/>
                    <a:pt x="9176" y="3812"/>
                    <a:pt x="9189" y="3844"/>
                  </a:cubicBezTo>
                  <a:lnTo>
                    <a:pt x="9182" y="3844"/>
                  </a:lnTo>
                  <a:cubicBezTo>
                    <a:pt x="9176" y="3812"/>
                    <a:pt x="9163" y="3787"/>
                    <a:pt x="9150" y="3755"/>
                  </a:cubicBezTo>
                  <a:close/>
                  <a:moveTo>
                    <a:pt x="9265" y="4238"/>
                  </a:moveTo>
                  <a:cubicBezTo>
                    <a:pt x="9278" y="4314"/>
                    <a:pt x="9284" y="4391"/>
                    <a:pt x="9284" y="4473"/>
                  </a:cubicBezTo>
                  <a:lnTo>
                    <a:pt x="9278" y="4473"/>
                  </a:lnTo>
                  <a:cubicBezTo>
                    <a:pt x="9278" y="4397"/>
                    <a:pt x="9271" y="4314"/>
                    <a:pt x="9265" y="4238"/>
                  </a:cubicBezTo>
                  <a:close/>
                  <a:moveTo>
                    <a:pt x="9284" y="4613"/>
                  </a:moveTo>
                  <a:cubicBezTo>
                    <a:pt x="9284" y="4649"/>
                    <a:pt x="9280" y="4681"/>
                    <a:pt x="9275" y="4716"/>
                  </a:cubicBezTo>
                  <a:lnTo>
                    <a:pt x="9275" y="4716"/>
                  </a:lnTo>
                  <a:cubicBezTo>
                    <a:pt x="9278" y="4681"/>
                    <a:pt x="9279" y="4647"/>
                    <a:pt x="9284" y="4613"/>
                  </a:cubicBezTo>
                  <a:close/>
                  <a:moveTo>
                    <a:pt x="6103" y="5868"/>
                  </a:moveTo>
                  <a:cubicBezTo>
                    <a:pt x="6119" y="5868"/>
                    <a:pt x="6135" y="5892"/>
                    <a:pt x="6127" y="5908"/>
                  </a:cubicBezTo>
                  <a:lnTo>
                    <a:pt x="6127" y="5908"/>
                  </a:lnTo>
                  <a:cubicBezTo>
                    <a:pt x="6130" y="5899"/>
                    <a:pt x="6121" y="5869"/>
                    <a:pt x="6103" y="5869"/>
                  </a:cubicBezTo>
                  <a:cubicBezTo>
                    <a:pt x="6100" y="5869"/>
                    <a:pt x="6097" y="5870"/>
                    <a:pt x="6094" y="5871"/>
                  </a:cubicBezTo>
                  <a:cubicBezTo>
                    <a:pt x="6097" y="5869"/>
                    <a:pt x="6100" y="5868"/>
                    <a:pt x="6103" y="5868"/>
                  </a:cubicBezTo>
                  <a:close/>
                  <a:moveTo>
                    <a:pt x="8165" y="6869"/>
                  </a:moveTo>
                  <a:cubicBezTo>
                    <a:pt x="8153" y="6888"/>
                    <a:pt x="8134" y="6901"/>
                    <a:pt x="8121" y="6920"/>
                  </a:cubicBezTo>
                  <a:cubicBezTo>
                    <a:pt x="8134" y="6901"/>
                    <a:pt x="8146" y="6888"/>
                    <a:pt x="8165" y="6869"/>
                  </a:cubicBezTo>
                  <a:close/>
                  <a:moveTo>
                    <a:pt x="4073" y="7460"/>
                  </a:moveTo>
                  <a:cubicBezTo>
                    <a:pt x="4022" y="7537"/>
                    <a:pt x="3971" y="7613"/>
                    <a:pt x="3920" y="7689"/>
                  </a:cubicBezTo>
                  <a:cubicBezTo>
                    <a:pt x="3971" y="7606"/>
                    <a:pt x="4022" y="7536"/>
                    <a:pt x="4073" y="7460"/>
                  </a:cubicBezTo>
                  <a:close/>
                  <a:moveTo>
                    <a:pt x="4202" y="7443"/>
                  </a:moveTo>
                  <a:cubicBezTo>
                    <a:pt x="4114" y="7624"/>
                    <a:pt x="4002" y="7793"/>
                    <a:pt x="3901" y="7968"/>
                  </a:cubicBezTo>
                  <a:cubicBezTo>
                    <a:pt x="3844" y="8064"/>
                    <a:pt x="3787" y="8165"/>
                    <a:pt x="3730" y="8261"/>
                  </a:cubicBezTo>
                  <a:cubicBezTo>
                    <a:pt x="3781" y="8165"/>
                    <a:pt x="3838" y="8064"/>
                    <a:pt x="3895" y="7968"/>
                  </a:cubicBezTo>
                  <a:cubicBezTo>
                    <a:pt x="4001" y="7793"/>
                    <a:pt x="4114" y="7624"/>
                    <a:pt x="4202" y="7443"/>
                  </a:cubicBezTo>
                  <a:close/>
                  <a:moveTo>
                    <a:pt x="4202" y="7962"/>
                  </a:moveTo>
                  <a:lnTo>
                    <a:pt x="4202" y="7962"/>
                  </a:lnTo>
                  <a:cubicBezTo>
                    <a:pt x="4101" y="8106"/>
                    <a:pt x="3995" y="8250"/>
                    <a:pt x="3901" y="8394"/>
                  </a:cubicBezTo>
                  <a:lnTo>
                    <a:pt x="3895" y="8394"/>
                  </a:lnTo>
                  <a:cubicBezTo>
                    <a:pt x="3995" y="8250"/>
                    <a:pt x="4101" y="8106"/>
                    <a:pt x="4202" y="7962"/>
                  </a:cubicBezTo>
                  <a:close/>
                  <a:moveTo>
                    <a:pt x="3539" y="8617"/>
                  </a:moveTo>
                  <a:cubicBezTo>
                    <a:pt x="3507" y="8693"/>
                    <a:pt x="3469" y="8763"/>
                    <a:pt x="3431" y="8839"/>
                  </a:cubicBezTo>
                  <a:cubicBezTo>
                    <a:pt x="3469" y="8763"/>
                    <a:pt x="3507" y="8687"/>
                    <a:pt x="3539" y="8617"/>
                  </a:cubicBezTo>
                  <a:close/>
                  <a:moveTo>
                    <a:pt x="4232" y="7740"/>
                  </a:moveTo>
                  <a:cubicBezTo>
                    <a:pt x="3952" y="8108"/>
                    <a:pt x="3698" y="8483"/>
                    <a:pt x="3469" y="8884"/>
                  </a:cubicBezTo>
                  <a:cubicBezTo>
                    <a:pt x="3698" y="8483"/>
                    <a:pt x="3952" y="8108"/>
                    <a:pt x="4225" y="7740"/>
                  </a:cubicBezTo>
                  <a:close/>
                  <a:moveTo>
                    <a:pt x="6652" y="8503"/>
                  </a:moveTo>
                  <a:cubicBezTo>
                    <a:pt x="6443" y="8725"/>
                    <a:pt x="6233" y="8947"/>
                    <a:pt x="6018" y="9163"/>
                  </a:cubicBezTo>
                  <a:cubicBezTo>
                    <a:pt x="6233" y="8941"/>
                    <a:pt x="6443" y="8725"/>
                    <a:pt x="6652" y="8503"/>
                  </a:cubicBezTo>
                  <a:close/>
                  <a:moveTo>
                    <a:pt x="6602" y="9786"/>
                  </a:moveTo>
                  <a:lnTo>
                    <a:pt x="6602" y="9792"/>
                  </a:lnTo>
                  <a:cubicBezTo>
                    <a:pt x="6532" y="9843"/>
                    <a:pt x="6463" y="9894"/>
                    <a:pt x="6393" y="9951"/>
                  </a:cubicBezTo>
                  <a:lnTo>
                    <a:pt x="6393" y="9951"/>
                  </a:lnTo>
                  <a:cubicBezTo>
                    <a:pt x="6463" y="9894"/>
                    <a:pt x="6532" y="9843"/>
                    <a:pt x="6602" y="9786"/>
                  </a:cubicBezTo>
                  <a:close/>
                  <a:moveTo>
                    <a:pt x="7422" y="9424"/>
                  </a:moveTo>
                  <a:lnTo>
                    <a:pt x="7422" y="9424"/>
                  </a:lnTo>
                  <a:cubicBezTo>
                    <a:pt x="7333" y="9773"/>
                    <a:pt x="7282" y="10135"/>
                    <a:pt x="7225" y="10491"/>
                  </a:cubicBezTo>
                  <a:lnTo>
                    <a:pt x="7225" y="10498"/>
                  </a:lnTo>
                  <a:cubicBezTo>
                    <a:pt x="7193" y="10504"/>
                    <a:pt x="7168" y="10523"/>
                    <a:pt x="7142" y="10536"/>
                  </a:cubicBezTo>
                  <a:cubicBezTo>
                    <a:pt x="6914" y="10402"/>
                    <a:pt x="6685" y="10263"/>
                    <a:pt x="6450" y="10142"/>
                  </a:cubicBezTo>
                  <a:lnTo>
                    <a:pt x="6443" y="10142"/>
                  </a:lnTo>
                  <a:cubicBezTo>
                    <a:pt x="6793" y="9932"/>
                    <a:pt x="7117" y="9691"/>
                    <a:pt x="7422" y="9424"/>
                  </a:cubicBezTo>
                  <a:close/>
                  <a:moveTo>
                    <a:pt x="6018" y="9163"/>
                  </a:moveTo>
                  <a:cubicBezTo>
                    <a:pt x="5433" y="9760"/>
                    <a:pt x="4829" y="10345"/>
                    <a:pt x="4225" y="10930"/>
                  </a:cubicBezTo>
                  <a:cubicBezTo>
                    <a:pt x="4823" y="10345"/>
                    <a:pt x="5427" y="9760"/>
                    <a:pt x="6018" y="9163"/>
                  </a:cubicBezTo>
                  <a:close/>
                  <a:moveTo>
                    <a:pt x="5134" y="10879"/>
                  </a:moveTo>
                  <a:lnTo>
                    <a:pt x="5134" y="10879"/>
                  </a:lnTo>
                  <a:cubicBezTo>
                    <a:pt x="5102" y="10917"/>
                    <a:pt x="5071" y="10955"/>
                    <a:pt x="5039" y="10993"/>
                  </a:cubicBezTo>
                  <a:cubicBezTo>
                    <a:pt x="5071" y="10955"/>
                    <a:pt x="5102" y="10911"/>
                    <a:pt x="5134" y="10879"/>
                  </a:cubicBezTo>
                  <a:close/>
                  <a:moveTo>
                    <a:pt x="4111" y="11947"/>
                  </a:moveTo>
                  <a:lnTo>
                    <a:pt x="4105" y="11956"/>
                  </a:lnTo>
                  <a:lnTo>
                    <a:pt x="4105" y="11956"/>
                  </a:lnTo>
                  <a:cubicBezTo>
                    <a:pt x="4106" y="11953"/>
                    <a:pt x="4108" y="11950"/>
                    <a:pt x="4111" y="11947"/>
                  </a:cubicBezTo>
                  <a:close/>
                  <a:moveTo>
                    <a:pt x="4092" y="12156"/>
                  </a:moveTo>
                  <a:cubicBezTo>
                    <a:pt x="4048" y="12238"/>
                    <a:pt x="4000" y="12320"/>
                    <a:pt x="3947" y="12402"/>
                  </a:cubicBezTo>
                  <a:lnTo>
                    <a:pt x="3947" y="12402"/>
                  </a:lnTo>
                  <a:cubicBezTo>
                    <a:pt x="3995" y="12317"/>
                    <a:pt x="4044" y="12237"/>
                    <a:pt x="4092" y="12156"/>
                  </a:cubicBezTo>
                  <a:close/>
                  <a:moveTo>
                    <a:pt x="3857" y="12385"/>
                  </a:moveTo>
                  <a:cubicBezTo>
                    <a:pt x="3844" y="12404"/>
                    <a:pt x="3825" y="12436"/>
                    <a:pt x="3812" y="12461"/>
                  </a:cubicBezTo>
                  <a:lnTo>
                    <a:pt x="3806" y="12461"/>
                  </a:lnTo>
                  <a:cubicBezTo>
                    <a:pt x="3825" y="12436"/>
                    <a:pt x="3838" y="12410"/>
                    <a:pt x="3857" y="12385"/>
                  </a:cubicBezTo>
                  <a:close/>
                  <a:moveTo>
                    <a:pt x="3955" y="12480"/>
                  </a:moveTo>
                  <a:lnTo>
                    <a:pt x="3952" y="12487"/>
                  </a:lnTo>
                  <a:cubicBezTo>
                    <a:pt x="3952" y="12484"/>
                    <a:pt x="3954" y="12482"/>
                    <a:pt x="3955" y="12480"/>
                  </a:cubicBezTo>
                  <a:close/>
                  <a:moveTo>
                    <a:pt x="2616" y="12317"/>
                  </a:moveTo>
                  <a:cubicBezTo>
                    <a:pt x="2517" y="12414"/>
                    <a:pt x="2418" y="12510"/>
                    <a:pt x="2319" y="12607"/>
                  </a:cubicBezTo>
                  <a:lnTo>
                    <a:pt x="2313" y="12607"/>
                  </a:lnTo>
                  <a:cubicBezTo>
                    <a:pt x="2414" y="12511"/>
                    <a:pt x="2515" y="12414"/>
                    <a:pt x="2616" y="12317"/>
                  </a:cubicBezTo>
                  <a:close/>
                  <a:moveTo>
                    <a:pt x="3997" y="12760"/>
                  </a:moveTo>
                  <a:lnTo>
                    <a:pt x="3997" y="12766"/>
                  </a:lnTo>
                  <a:cubicBezTo>
                    <a:pt x="3984" y="12792"/>
                    <a:pt x="3971" y="12824"/>
                    <a:pt x="3959" y="12849"/>
                  </a:cubicBezTo>
                  <a:cubicBezTo>
                    <a:pt x="3971" y="12817"/>
                    <a:pt x="3984" y="12785"/>
                    <a:pt x="3997" y="12760"/>
                  </a:cubicBezTo>
                  <a:close/>
                  <a:moveTo>
                    <a:pt x="3819" y="12677"/>
                  </a:moveTo>
                  <a:lnTo>
                    <a:pt x="3819" y="12677"/>
                  </a:lnTo>
                  <a:cubicBezTo>
                    <a:pt x="3749" y="12785"/>
                    <a:pt x="3685" y="12887"/>
                    <a:pt x="3615" y="12989"/>
                  </a:cubicBezTo>
                  <a:cubicBezTo>
                    <a:pt x="3685" y="12881"/>
                    <a:pt x="3749" y="12779"/>
                    <a:pt x="3819" y="12677"/>
                  </a:cubicBezTo>
                  <a:close/>
                  <a:moveTo>
                    <a:pt x="3876" y="13052"/>
                  </a:moveTo>
                  <a:lnTo>
                    <a:pt x="3876" y="13059"/>
                  </a:lnTo>
                  <a:cubicBezTo>
                    <a:pt x="3870" y="13078"/>
                    <a:pt x="3863" y="13097"/>
                    <a:pt x="3857" y="13116"/>
                  </a:cubicBezTo>
                  <a:cubicBezTo>
                    <a:pt x="3863" y="13090"/>
                    <a:pt x="3870" y="13071"/>
                    <a:pt x="3876" y="13052"/>
                  </a:cubicBezTo>
                  <a:close/>
                  <a:moveTo>
                    <a:pt x="3755" y="13376"/>
                  </a:moveTo>
                  <a:lnTo>
                    <a:pt x="3755" y="13383"/>
                  </a:lnTo>
                  <a:cubicBezTo>
                    <a:pt x="3749" y="13402"/>
                    <a:pt x="3743" y="13415"/>
                    <a:pt x="3736" y="13434"/>
                  </a:cubicBezTo>
                  <a:cubicBezTo>
                    <a:pt x="3743" y="13408"/>
                    <a:pt x="3749" y="13395"/>
                    <a:pt x="3755" y="13376"/>
                  </a:cubicBezTo>
                  <a:close/>
                  <a:moveTo>
                    <a:pt x="3349" y="13955"/>
                  </a:moveTo>
                  <a:lnTo>
                    <a:pt x="3349" y="13961"/>
                  </a:lnTo>
                  <a:cubicBezTo>
                    <a:pt x="3304" y="14063"/>
                    <a:pt x="3260" y="14164"/>
                    <a:pt x="3215" y="14272"/>
                  </a:cubicBezTo>
                  <a:cubicBezTo>
                    <a:pt x="3260" y="14158"/>
                    <a:pt x="3304" y="14056"/>
                    <a:pt x="3349" y="13955"/>
                  </a:cubicBezTo>
                  <a:close/>
                  <a:moveTo>
                    <a:pt x="3164" y="14400"/>
                  </a:moveTo>
                  <a:lnTo>
                    <a:pt x="3164" y="14406"/>
                  </a:lnTo>
                  <a:cubicBezTo>
                    <a:pt x="3142" y="14471"/>
                    <a:pt x="3115" y="14539"/>
                    <a:pt x="3089" y="14606"/>
                  </a:cubicBezTo>
                  <a:lnTo>
                    <a:pt x="3089" y="14606"/>
                  </a:lnTo>
                  <a:cubicBezTo>
                    <a:pt x="3114" y="14536"/>
                    <a:pt x="3138" y="14466"/>
                    <a:pt x="3164" y="14400"/>
                  </a:cubicBezTo>
                  <a:close/>
                  <a:moveTo>
                    <a:pt x="2980" y="14908"/>
                  </a:moveTo>
                  <a:lnTo>
                    <a:pt x="2980" y="14914"/>
                  </a:lnTo>
                  <a:cubicBezTo>
                    <a:pt x="2967" y="14965"/>
                    <a:pt x="2948" y="15016"/>
                    <a:pt x="2929" y="15067"/>
                  </a:cubicBezTo>
                  <a:cubicBezTo>
                    <a:pt x="2948" y="15010"/>
                    <a:pt x="2967" y="14959"/>
                    <a:pt x="2980" y="14908"/>
                  </a:cubicBezTo>
                  <a:close/>
                  <a:moveTo>
                    <a:pt x="2764" y="15181"/>
                  </a:moveTo>
                  <a:lnTo>
                    <a:pt x="2764" y="15188"/>
                  </a:lnTo>
                  <a:cubicBezTo>
                    <a:pt x="2745" y="15251"/>
                    <a:pt x="2732" y="15315"/>
                    <a:pt x="2713" y="15378"/>
                  </a:cubicBezTo>
                  <a:cubicBezTo>
                    <a:pt x="2732" y="15308"/>
                    <a:pt x="2745" y="15245"/>
                    <a:pt x="2764" y="15181"/>
                  </a:cubicBezTo>
                  <a:close/>
                  <a:moveTo>
                    <a:pt x="2904" y="14419"/>
                  </a:moveTo>
                  <a:cubicBezTo>
                    <a:pt x="2767" y="14749"/>
                    <a:pt x="2627" y="15074"/>
                    <a:pt x="2486" y="15399"/>
                  </a:cubicBezTo>
                  <a:lnTo>
                    <a:pt x="2486" y="15399"/>
                  </a:lnTo>
                  <a:cubicBezTo>
                    <a:pt x="2627" y="15073"/>
                    <a:pt x="2766" y="14746"/>
                    <a:pt x="2904" y="14419"/>
                  </a:cubicBezTo>
                  <a:close/>
                  <a:moveTo>
                    <a:pt x="2827" y="15410"/>
                  </a:moveTo>
                  <a:lnTo>
                    <a:pt x="2815" y="15448"/>
                  </a:lnTo>
                  <a:cubicBezTo>
                    <a:pt x="2783" y="15562"/>
                    <a:pt x="2751" y="15670"/>
                    <a:pt x="2726" y="15779"/>
                  </a:cubicBezTo>
                  <a:cubicBezTo>
                    <a:pt x="2751" y="15664"/>
                    <a:pt x="2783" y="15556"/>
                    <a:pt x="2815" y="15442"/>
                  </a:cubicBezTo>
                  <a:lnTo>
                    <a:pt x="2815" y="15448"/>
                  </a:lnTo>
                  <a:cubicBezTo>
                    <a:pt x="2815" y="15435"/>
                    <a:pt x="2821" y="15423"/>
                    <a:pt x="2827" y="15410"/>
                  </a:cubicBezTo>
                  <a:close/>
                  <a:moveTo>
                    <a:pt x="3132" y="15493"/>
                  </a:moveTo>
                  <a:lnTo>
                    <a:pt x="3132" y="15499"/>
                  </a:lnTo>
                  <a:cubicBezTo>
                    <a:pt x="3101" y="15639"/>
                    <a:pt x="3063" y="15772"/>
                    <a:pt x="3024" y="15906"/>
                  </a:cubicBezTo>
                  <a:cubicBezTo>
                    <a:pt x="3063" y="15766"/>
                    <a:pt x="3094" y="15632"/>
                    <a:pt x="3132" y="15493"/>
                  </a:cubicBezTo>
                  <a:close/>
                  <a:moveTo>
                    <a:pt x="2649" y="15595"/>
                  </a:moveTo>
                  <a:lnTo>
                    <a:pt x="2649" y="15595"/>
                  </a:lnTo>
                  <a:cubicBezTo>
                    <a:pt x="2611" y="15722"/>
                    <a:pt x="2580" y="15855"/>
                    <a:pt x="2548" y="15982"/>
                  </a:cubicBezTo>
                  <a:cubicBezTo>
                    <a:pt x="2580" y="15849"/>
                    <a:pt x="2611" y="15722"/>
                    <a:pt x="2649" y="15595"/>
                  </a:cubicBezTo>
                  <a:close/>
                  <a:moveTo>
                    <a:pt x="1423" y="16160"/>
                  </a:moveTo>
                  <a:lnTo>
                    <a:pt x="1423" y="16160"/>
                  </a:lnTo>
                  <a:cubicBezTo>
                    <a:pt x="1419" y="16170"/>
                    <a:pt x="1415" y="16180"/>
                    <a:pt x="1411" y="16190"/>
                  </a:cubicBezTo>
                  <a:lnTo>
                    <a:pt x="1411" y="16190"/>
                  </a:lnTo>
                  <a:lnTo>
                    <a:pt x="1423" y="16160"/>
                  </a:lnTo>
                  <a:close/>
                  <a:moveTo>
                    <a:pt x="2337" y="15744"/>
                  </a:moveTo>
                  <a:lnTo>
                    <a:pt x="2337" y="15744"/>
                  </a:lnTo>
                  <a:cubicBezTo>
                    <a:pt x="2223" y="16011"/>
                    <a:pt x="2108" y="16282"/>
                    <a:pt x="1989" y="16547"/>
                  </a:cubicBezTo>
                  <a:cubicBezTo>
                    <a:pt x="2104" y="16280"/>
                    <a:pt x="2221" y="16012"/>
                    <a:pt x="2337" y="15744"/>
                  </a:cubicBezTo>
                  <a:close/>
                  <a:moveTo>
                    <a:pt x="2508" y="16157"/>
                  </a:moveTo>
                  <a:cubicBezTo>
                    <a:pt x="2477" y="16293"/>
                    <a:pt x="2446" y="16428"/>
                    <a:pt x="2414" y="16566"/>
                  </a:cubicBezTo>
                  <a:cubicBezTo>
                    <a:pt x="2445" y="16427"/>
                    <a:pt x="2475" y="16290"/>
                    <a:pt x="2508" y="16157"/>
                  </a:cubicBezTo>
                  <a:close/>
                  <a:moveTo>
                    <a:pt x="2693" y="15892"/>
                  </a:moveTo>
                  <a:cubicBezTo>
                    <a:pt x="2668" y="16011"/>
                    <a:pt x="2636" y="16130"/>
                    <a:pt x="2611" y="16255"/>
                  </a:cubicBezTo>
                  <a:cubicBezTo>
                    <a:pt x="2548" y="16535"/>
                    <a:pt x="2484" y="16808"/>
                    <a:pt x="2389" y="17081"/>
                  </a:cubicBezTo>
                  <a:cubicBezTo>
                    <a:pt x="2478" y="16808"/>
                    <a:pt x="2548" y="16535"/>
                    <a:pt x="2605" y="16255"/>
                  </a:cubicBezTo>
                  <a:cubicBezTo>
                    <a:pt x="2636" y="16130"/>
                    <a:pt x="2668" y="16011"/>
                    <a:pt x="2693" y="15892"/>
                  </a:cubicBezTo>
                  <a:close/>
                  <a:moveTo>
                    <a:pt x="2373" y="17137"/>
                  </a:moveTo>
                  <a:cubicBezTo>
                    <a:pt x="2354" y="17193"/>
                    <a:pt x="2332" y="17246"/>
                    <a:pt x="2313" y="17304"/>
                  </a:cubicBezTo>
                  <a:cubicBezTo>
                    <a:pt x="2332" y="17246"/>
                    <a:pt x="2351" y="17193"/>
                    <a:pt x="2373" y="17137"/>
                  </a:cubicBezTo>
                  <a:close/>
                  <a:moveTo>
                    <a:pt x="1004" y="18575"/>
                  </a:moveTo>
                  <a:lnTo>
                    <a:pt x="1004" y="18575"/>
                  </a:lnTo>
                  <a:cubicBezTo>
                    <a:pt x="915" y="18797"/>
                    <a:pt x="826" y="19019"/>
                    <a:pt x="737" y="19242"/>
                  </a:cubicBezTo>
                  <a:cubicBezTo>
                    <a:pt x="826" y="19013"/>
                    <a:pt x="915" y="18791"/>
                    <a:pt x="1004" y="18575"/>
                  </a:cubicBezTo>
                  <a:close/>
                  <a:moveTo>
                    <a:pt x="184" y="19566"/>
                  </a:moveTo>
                  <a:lnTo>
                    <a:pt x="184" y="19572"/>
                  </a:lnTo>
                  <a:cubicBezTo>
                    <a:pt x="159" y="19667"/>
                    <a:pt x="134" y="19767"/>
                    <a:pt x="115" y="19867"/>
                  </a:cubicBezTo>
                  <a:lnTo>
                    <a:pt x="115" y="19867"/>
                  </a:lnTo>
                  <a:cubicBezTo>
                    <a:pt x="134" y="19767"/>
                    <a:pt x="159" y="19666"/>
                    <a:pt x="184" y="19566"/>
                  </a:cubicBezTo>
                  <a:close/>
                  <a:moveTo>
                    <a:pt x="9702" y="0"/>
                  </a:moveTo>
                  <a:cubicBezTo>
                    <a:pt x="9198" y="0"/>
                    <a:pt x="8689" y="150"/>
                    <a:pt x="8261" y="406"/>
                  </a:cubicBezTo>
                  <a:cubicBezTo>
                    <a:pt x="8089" y="502"/>
                    <a:pt x="7937" y="629"/>
                    <a:pt x="7816" y="781"/>
                  </a:cubicBezTo>
                  <a:cubicBezTo>
                    <a:pt x="7806" y="797"/>
                    <a:pt x="7816" y="816"/>
                    <a:pt x="7834" y="816"/>
                  </a:cubicBezTo>
                  <a:cubicBezTo>
                    <a:pt x="7838" y="816"/>
                    <a:pt x="7843" y="815"/>
                    <a:pt x="7848" y="813"/>
                  </a:cubicBezTo>
                  <a:lnTo>
                    <a:pt x="7873" y="787"/>
                  </a:lnTo>
                  <a:lnTo>
                    <a:pt x="7873" y="787"/>
                  </a:lnTo>
                  <a:cubicBezTo>
                    <a:pt x="7829" y="838"/>
                    <a:pt x="7784" y="883"/>
                    <a:pt x="7746" y="934"/>
                  </a:cubicBezTo>
                  <a:cubicBezTo>
                    <a:pt x="7670" y="1016"/>
                    <a:pt x="7606" y="1099"/>
                    <a:pt x="7543" y="1188"/>
                  </a:cubicBezTo>
                  <a:lnTo>
                    <a:pt x="7530" y="1194"/>
                  </a:lnTo>
                  <a:cubicBezTo>
                    <a:pt x="7435" y="1309"/>
                    <a:pt x="7339" y="1429"/>
                    <a:pt x="7244" y="1544"/>
                  </a:cubicBezTo>
                  <a:cubicBezTo>
                    <a:pt x="7238" y="1544"/>
                    <a:pt x="7225" y="1544"/>
                    <a:pt x="7219" y="1550"/>
                  </a:cubicBezTo>
                  <a:cubicBezTo>
                    <a:pt x="6945" y="1919"/>
                    <a:pt x="6697" y="2306"/>
                    <a:pt x="6450" y="2694"/>
                  </a:cubicBezTo>
                  <a:cubicBezTo>
                    <a:pt x="6329" y="2885"/>
                    <a:pt x="6208" y="3082"/>
                    <a:pt x="6087" y="3279"/>
                  </a:cubicBezTo>
                  <a:cubicBezTo>
                    <a:pt x="5986" y="3437"/>
                    <a:pt x="5890" y="3603"/>
                    <a:pt x="5801" y="3774"/>
                  </a:cubicBezTo>
                  <a:cubicBezTo>
                    <a:pt x="5776" y="3806"/>
                    <a:pt x="5744" y="3844"/>
                    <a:pt x="5719" y="3882"/>
                  </a:cubicBezTo>
                  <a:cubicBezTo>
                    <a:pt x="5427" y="4264"/>
                    <a:pt x="5172" y="4670"/>
                    <a:pt x="4944" y="5096"/>
                  </a:cubicBezTo>
                  <a:cubicBezTo>
                    <a:pt x="4391" y="6081"/>
                    <a:pt x="3895" y="7091"/>
                    <a:pt x="3457" y="8134"/>
                  </a:cubicBezTo>
                  <a:cubicBezTo>
                    <a:pt x="3260" y="8617"/>
                    <a:pt x="3063" y="9106"/>
                    <a:pt x="2910" y="9608"/>
                  </a:cubicBezTo>
                  <a:cubicBezTo>
                    <a:pt x="2890" y="9606"/>
                    <a:pt x="2870" y="9605"/>
                    <a:pt x="2850" y="9605"/>
                  </a:cubicBezTo>
                  <a:cubicBezTo>
                    <a:pt x="2796" y="9605"/>
                    <a:pt x="2745" y="9611"/>
                    <a:pt x="2694" y="9621"/>
                  </a:cubicBezTo>
                  <a:cubicBezTo>
                    <a:pt x="2605" y="9633"/>
                    <a:pt x="2522" y="9640"/>
                    <a:pt x="2433" y="9659"/>
                  </a:cubicBezTo>
                  <a:cubicBezTo>
                    <a:pt x="2262" y="9684"/>
                    <a:pt x="2090" y="9710"/>
                    <a:pt x="1925" y="9741"/>
                  </a:cubicBezTo>
                  <a:cubicBezTo>
                    <a:pt x="1753" y="9773"/>
                    <a:pt x="1582" y="9811"/>
                    <a:pt x="1417" y="9843"/>
                  </a:cubicBezTo>
                  <a:cubicBezTo>
                    <a:pt x="1334" y="9862"/>
                    <a:pt x="1258" y="9881"/>
                    <a:pt x="1182" y="9900"/>
                  </a:cubicBezTo>
                  <a:cubicBezTo>
                    <a:pt x="1093" y="9919"/>
                    <a:pt x="1010" y="9945"/>
                    <a:pt x="927" y="9977"/>
                  </a:cubicBezTo>
                  <a:cubicBezTo>
                    <a:pt x="921" y="9983"/>
                    <a:pt x="915" y="9989"/>
                    <a:pt x="915" y="10002"/>
                  </a:cubicBezTo>
                  <a:cubicBezTo>
                    <a:pt x="896" y="10015"/>
                    <a:pt x="883" y="10034"/>
                    <a:pt x="876" y="10053"/>
                  </a:cubicBezTo>
                  <a:cubicBezTo>
                    <a:pt x="870" y="10085"/>
                    <a:pt x="870" y="10116"/>
                    <a:pt x="876" y="10154"/>
                  </a:cubicBezTo>
                  <a:cubicBezTo>
                    <a:pt x="902" y="10212"/>
                    <a:pt x="953" y="10250"/>
                    <a:pt x="1010" y="10263"/>
                  </a:cubicBezTo>
                  <a:lnTo>
                    <a:pt x="1004" y="10263"/>
                  </a:lnTo>
                  <a:cubicBezTo>
                    <a:pt x="993" y="10273"/>
                    <a:pt x="996" y="10289"/>
                    <a:pt x="1009" y="10289"/>
                  </a:cubicBezTo>
                  <a:cubicBezTo>
                    <a:pt x="1011" y="10289"/>
                    <a:pt x="1014" y="10289"/>
                    <a:pt x="1016" y="10288"/>
                  </a:cubicBezTo>
                  <a:cubicBezTo>
                    <a:pt x="1112" y="10275"/>
                    <a:pt x="1213" y="10250"/>
                    <a:pt x="1309" y="10212"/>
                  </a:cubicBezTo>
                  <a:cubicBezTo>
                    <a:pt x="1410" y="10180"/>
                    <a:pt x="1506" y="10148"/>
                    <a:pt x="1607" y="10110"/>
                  </a:cubicBezTo>
                  <a:lnTo>
                    <a:pt x="1912" y="10008"/>
                  </a:lnTo>
                  <a:lnTo>
                    <a:pt x="2027" y="9970"/>
                  </a:lnTo>
                  <a:lnTo>
                    <a:pt x="2027" y="9970"/>
                  </a:lnTo>
                  <a:cubicBezTo>
                    <a:pt x="1900" y="10034"/>
                    <a:pt x="1779" y="10097"/>
                    <a:pt x="1664" y="10174"/>
                  </a:cubicBezTo>
                  <a:cubicBezTo>
                    <a:pt x="1582" y="10218"/>
                    <a:pt x="1506" y="10269"/>
                    <a:pt x="1423" y="10326"/>
                  </a:cubicBezTo>
                  <a:cubicBezTo>
                    <a:pt x="1340" y="10364"/>
                    <a:pt x="1264" y="10428"/>
                    <a:pt x="1207" y="10498"/>
                  </a:cubicBezTo>
                  <a:cubicBezTo>
                    <a:pt x="1201" y="10517"/>
                    <a:pt x="1213" y="10536"/>
                    <a:pt x="1232" y="10536"/>
                  </a:cubicBezTo>
                  <a:cubicBezTo>
                    <a:pt x="1239" y="10536"/>
                    <a:pt x="1245" y="10529"/>
                    <a:pt x="1251" y="10529"/>
                  </a:cubicBezTo>
                  <a:cubicBezTo>
                    <a:pt x="1245" y="10542"/>
                    <a:pt x="1258" y="10561"/>
                    <a:pt x="1270" y="10561"/>
                  </a:cubicBezTo>
                  <a:cubicBezTo>
                    <a:pt x="1398" y="10529"/>
                    <a:pt x="1518" y="10491"/>
                    <a:pt x="1639" y="10447"/>
                  </a:cubicBezTo>
                  <a:cubicBezTo>
                    <a:pt x="1760" y="10402"/>
                    <a:pt x="1887" y="10358"/>
                    <a:pt x="2014" y="10320"/>
                  </a:cubicBezTo>
                  <a:cubicBezTo>
                    <a:pt x="2262" y="10237"/>
                    <a:pt x="2510" y="10148"/>
                    <a:pt x="2751" y="10059"/>
                  </a:cubicBezTo>
                  <a:lnTo>
                    <a:pt x="2751" y="10059"/>
                  </a:lnTo>
                  <a:cubicBezTo>
                    <a:pt x="2573" y="10542"/>
                    <a:pt x="2427" y="11031"/>
                    <a:pt x="2306" y="11527"/>
                  </a:cubicBezTo>
                  <a:cubicBezTo>
                    <a:pt x="2249" y="11794"/>
                    <a:pt x="2198" y="12055"/>
                    <a:pt x="2147" y="12321"/>
                  </a:cubicBezTo>
                  <a:cubicBezTo>
                    <a:pt x="2078" y="12493"/>
                    <a:pt x="2052" y="12677"/>
                    <a:pt x="2071" y="12855"/>
                  </a:cubicBezTo>
                  <a:cubicBezTo>
                    <a:pt x="2076" y="12878"/>
                    <a:pt x="2094" y="12895"/>
                    <a:pt x="2113" y="12895"/>
                  </a:cubicBezTo>
                  <a:cubicBezTo>
                    <a:pt x="2120" y="12895"/>
                    <a:pt x="2128" y="12892"/>
                    <a:pt x="2135" y="12887"/>
                  </a:cubicBezTo>
                  <a:cubicBezTo>
                    <a:pt x="2478" y="12588"/>
                    <a:pt x="2796" y="12277"/>
                    <a:pt x="3126" y="11966"/>
                  </a:cubicBezTo>
                  <a:lnTo>
                    <a:pt x="3145" y="11947"/>
                  </a:lnTo>
                  <a:lnTo>
                    <a:pt x="3145" y="11947"/>
                  </a:lnTo>
                  <a:cubicBezTo>
                    <a:pt x="2891" y="12398"/>
                    <a:pt x="2669" y="12868"/>
                    <a:pt x="2465" y="13345"/>
                  </a:cubicBezTo>
                  <a:cubicBezTo>
                    <a:pt x="2243" y="13866"/>
                    <a:pt x="2027" y="14400"/>
                    <a:pt x="1811" y="14927"/>
                  </a:cubicBezTo>
                  <a:cubicBezTo>
                    <a:pt x="1595" y="15454"/>
                    <a:pt x="1372" y="16001"/>
                    <a:pt x="1150" y="16535"/>
                  </a:cubicBezTo>
                  <a:cubicBezTo>
                    <a:pt x="934" y="17075"/>
                    <a:pt x="718" y="17583"/>
                    <a:pt x="521" y="18117"/>
                  </a:cubicBezTo>
                  <a:cubicBezTo>
                    <a:pt x="298" y="18702"/>
                    <a:pt x="127" y="19299"/>
                    <a:pt x="6" y="19915"/>
                  </a:cubicBezTo>
                  <a:cubicBezTo>
                    <a:pt x="0" y="19944"/>
                    <a:pt x="20" y="19967"/>
                    <a:pt x="42" y="19967"/>
                  </a:cubicBezTo>
                  <a:cubicBezTo>
                    <a:pt x="45" y="19967"/>
                    <a:pt x="48" y="19967"/>
                    <a:pt x="50" y="19966"/>
                  </a:cubicBezTo>
                  <a:cubicBezTo>
                    <a:pt x="305" y="19915"/>
                    <a:pt x="533" y="19769"/>
                    <a:pt x="686" y="19560"/>
                  </a:cubicBezTo>
                  <a:cubicBezTo>
                    <a:pt x="689" y="19569"/>
                    <a:pt x="697" y="19574"/>
                    <a:pt x="706" y="19574"/>
                  </a:cubicBezTo>
                  <a:cubicBezTo>
                    <a:pt x="714" y="19574"/>
                    <a:pt x="724" y="19569"/>
                    <a:pt x="730" y="19560"/>
                  </a:cubicBezTo>
                  <a:cubicBezTo>
                    <a:pt x="838" y="19337"/>
                    <a:pt x="972" y="19121"/>
                    <a:pt x="1124" y="18924"/>
                  </a:cubicBezTo>
                  <a:cubicBezTo>
                    <a:pt x="1270" y="18733"/>
                    <a:pt x="1436" y="18549"/>
                    <a:pt x="1595" y="18371"/>
                  </a:cubicBezTo>
                  <a:cubicBezTo>
                    <a:pt x="1753" y="18181"/>
                    <a:pt x="1906" y="17984"/>
                    <a:pt x="2046" y="17774"/>
                  </a:cubicBezTo>
                  <a:cubicBezTo>
                    <a:pt x="2122" y="17653"/>
                    <a:pt x="2192" y="17526"/>
                    <a:pt x="2255" y="17399"/>
                  </a:cubicBezTo>
                  <a:cubicBezTo>
                    <a:pt x="2662" y="17151"/>
                    <a:pt x="2872" y="16675"/>
                    <a:pt x="3012" y="16242"/>
                  </a:cubicBezTo>
                  <a:cubicBezTo>
                    <a:pt x="3196" y="15690"/>
                    <a:pt x="3329" y="15118"/>
                    <a:pt x="3495" y="14552"/>
                  </a:cubicBezTo>
                  <a:cubicBezTo>
                    <a:pt x="3800" y="13484"/>
                    <a:pt x="4168" y="12417"/>
                    <a:pt x="4797" y="11489"/>
                  </a:cubicBezTo>
                  <a:cubicBezTo>
                    <a:pt x="4867" y="11406"/>
                    <a:pt x="4931" y="11317"/>
                    <a:pt x="5001" y="11235"/>
                  </a:cubicBezTo>
                  <a:lnTo>
                    <a:pt x="5071" y="11139"/>
                  </a:lnTo>
                  <a:cubicBezTo>
                    <a:pt x="5280" y="10923"/>
                    <a:pt x="5490" y="10714"/>
                    <a:pt x="5706" y="10510"/>
                  </a:cubicBezTo>
                  <a:cubicBezTo>
                    <a:pt x="5763" y="10485"/>
                    <a:pt x="5827" y="10460"/>
                    <a:pt x="5884" y="10434"/>
                  </a:cubicBezTo>
                  <a:cubicBezTo>
                    <a:pt x="5884" y="10434"/>
                    <a:pt x="5884" y="10440"/>
                    <a:pt x="5890" y="10440"/>
                  </a:cubicBezTo>
                  <a:cubicBezTo>
                    <a:pt x="6208" y="10631"/>
                    <a:pt x="6532" y="10796"/>
                    <a:pt x="6844" y="10981"/>
                  </a:cubicBezTo>
                  <a:lnTo>
                    <a:pt x="6850" y="10981"/>
                  </a:lnTo>
                  <a:cubicBezTo>
                    <a:pt x="6850" y="11012"/>
                    <a:pt x="6856" y="11051"/>
                    <a:pt x="6869" y="11082"/>
                  </a:cubicBezTo>
                  <a:cubicBezTo>
                    <a:pt x="6888" y="11120"/>
                    <a:pt x="6914" y="11152"/>
                    <a:pt x="6945" y="11184"/>
                  </a:cubicBezTo>
                  <a:cubicBezTo>
                    <a:pt x="6964" y="11203"/>
                    <a:pt x="7003" y="11216"/>
                    <a:pt x="7034" y="11216"/>
                  </a:cubicBezTo>
                  <a:cubicBezTo>
                    <a:pt x="7041" y="11222"/>
                    <a:pt x="7041" y="11228"/>
                    <a:pt x="7047" y="11228"/>
                  </a:cubicBezTo>
                  <a:cubicBezTo>
                    <a:pt x="7091" y="11256"/>
                    <a:pt x="7136" y="11274"/>
                    <a:pt x="7184" y="11274"/>
                  </a:cubicBezTo>
                  <a:cubicBezTo>
                    <a:pt x="7191" y="11274"/>
                    <a:pt x="7198" y="11274"/>
                    <a:pt x="7206" y="11273"/>
                  </a:cubicBezTo>
                  <a:cubicBezTo>
                    <a:pt x="7238" y="11273"/>
                    <a:pt x="7257" y="11241"/>
                    <a:pt x="7244" y="11209"/>
                  </a:cubicBezTo>
                  <a:cubicBezTo>
                    <a:pt x="7238" y="11197"/>
                    <a:pt x="7231" y="11178"/>
                    <a:pt x="7225" y="11165"/>
                  </a:cubicBezTo>
                  <a:lnTo>
                    <a:pt x="7225" y="11165"/>
                  </a:lnTo>
                  <a:cubicBezTo>
                    <a:pt x="7288" y="11209"/>
                    <a:pt x="7365" y="11248"/>
                    <a:pt x="7435" y="11292"/>
                  </a:cubicBezTo>
                  <a:lnTo>
                    <a:pt x="7721" y="11464"/>
                  </a:lnTo>
                  <a:cubicBezTo>
                    <a:pt x="7911" y="11578"/>
                    <a:pt x="8096" y="11692"/>
                    <a:pt x="8280" y="11807"/>
                  </a:cubicBezTo>
                  <a:cubicBezTo>
                    <a:pt x="8623" y="12029"/>
                    <a:pt x="8953" y="12264"/>
                    <a:pt x="9297" y="12487"/>
                  </a:cubicBezTo>
                  <a:cubicBezTo>
                    <a:pt x="9297" y="12493"/>
                    <a:pt x="9303" y="12499"/>
                    <a:pt x="9303" y="12499"/>
                  </a:cubicBezTo>
                  <a:cubicBezTo>
                    <a:pt x="9392" y="12576"/>
                    <a:pt x="9487" y="12646"/>
                    <a:pt x="9589" y="12703"/>
                  </a:cubicBezTo>
                  <a:cubicBezTo>
                    <a:pt x="9595" y="12706"/>
                    <a:pt x="9603" y="12708"/>
                    <a:pt x="9611" y="12708"/>
                  </a:cubicBezTo>
                  <a:cubicBezTo>
                    <a:pt x="9619" y="12708"/>
                    <a:pt x="9627" y="12706"/>
                    <a:pt x="9633" y="12703"/>
                  </a:cubicBezTo>
                  <a:cubicBezTo>
                    <a:pt x="9767" y="12798"/>
                    <a:pt x="9907" y="12874"/>
                    <a:pt x="10053" y="12944"/>
                  </a:cubicBezTo>
                  <a:cubicBezTo>
                    <a:pt x="10243" y="13033"/>
                    <a:pt x="10440" y="13103"/>
                    <a:pt x="10650" y="13154"/>
                  </a:cubicBezTo>
                  <a:cubicBezTo>
                    <a:pt x="10652" y="13154"/>
                    <a:pt x="10654" y="13154"/>
                    <a:pt x="10656" y="13154"/>
                  </a:cubicBezTo>
                  <a:cubicBezTo>
                    <a:pt x="10690" y="13154"/>
                    <a:pt x="10705" y="13102"/>
                    <a:pt x="10669" y="13084"/>
                  </a:cubicBezTo>
                  <a:cubicBezTo>
                    <a:pt x="10650" y="13078"/>
                    <a:pt x="10637" y="13065"/>
                    <a:pt x="10618" y="13052"/>
                  </a:cubicBezTo>
                  <a:cubicBezTo>
                    <a:pt x="10657" y="13033"/>
                    <a:pt x="10657" y="12989"/>
                    <a:pt x="10631" y="12963"/>
                  </a:cubicBezTo>
                  <a:cubicBezTo>
                    <a:pt x="10510" y="12881"/>
                    <a:pt x="10390" y="12792"/>
                    <a:pt x="10275" y="12709"/>
                  </a:cubicBezTo>
                  <a:cubicBezTo>
                    <a:pt x="10269" y="12703"/>
                    <a:pt x="10263" y="12690"/>
                    <a:pt x="10256" y="12684"/>
                  </a:cubicBezTo>
                  <a:cubicBezTo>
                    <a:pt x="10193" y="12627"/>
                    <a:pt x="10129" y="12569"/>
                    <a:pt x="10066" y="12518"/>
                  </a:cubicBezTo>
                  <a:cubicBezTo>
                    <a:pt x="10072" y="12499"/>
                    <a:pt x="10072" y="12474"/>
                    <a:pt x="10059" y="12461"/>
                  </a:cubicBezTo>
                  <a:cubicBezTo>
                    <a:pt x="9907" y="12328"/>
                    <a:pt x="9748" y="12207"/>
                    <a:pt x="9583" y="12099"/>
                  </a:cubicBezTo>
                  <a:cubicBezTo>
                    <a:pt x="9411" y="11978"/>
                    <a:pt x="9246" y="11858"/>
                    <a:pt x="9074" y="11750"/>
                  </a:cubicBezTo>
                  <a:cubicBezTo>
                    <a:pt x="8903" y="11635"/>
                    <a:pt x="8737" y="11521"/>
                    <a:pt x="8572" y="11413"/>
                  </a:cubicBezTo>
                  <a:cubicBezTo>
                    <a:pt x="8413" y="11305"/>
                    <a:pt x="8248" y="11203"/>
                    <a:pt x="8076" y="11114"/>
                  </a:cubicBezTo>
                  <a:lnTo>
                    <a:pt x="8089" y="11101"/>
                  </a:lnTo>
                  <a:cubicBezTo>
                    <a:pt x="8153" y="11012"/>
                    <a:pt x="8165" y="10898"/>
                    <a:pt x="8134" y="10796"/>
                  </a:cubicBezTo>
                  <a:cubicBezTo>
                    <a:pt x="8121" y="10745"/>
                    <a:pt x="8102" y="10701"/>
                    <a:pt x="8070" y="10657"/>
                  </a:cubicBezTo>
                  <a:cubicBezTo>
                    <a:pt x="8083" y="10644"/>
                    <a:pt x="8089" y="10625"/>
                    <a:pt x="8083" y="10612"/>
                  </a:cubicBezTo>
                  <a:cubicBezTo>
                    <a:pt x="8045" y="10498"/>
                    <a:pt x="7962" y="10409"/>
                    <a:pt x="7860" y="10364"/>
                  </a:cubicBezTo>
                  <a:cubicBezTo>
                    <a:pt x="7809" y="10340"/>
                    <a:pt x="7755" y="10327"/>
                    <a:pt x="7699" y="10327"/>
                  </a:cubicBezTo>
                  <a:cubicBezTo>
                    <a:pt x="7651" y="10327"/>
                    <a:pt x="7603" y="10337"/>
                    <a:pt x="7555" y="10358"/>
                  </a:cubicBezTo>
                  <a:lnTo>
                    <a:pt x="7555" y="10339"/>
                  </a:lnTo>
                  <a:cubicBezTo>
                    <a:pt x="7568" y="10282"/>
                    <a:pt x="7581" y="10218"/>
                    <a:pt x="7594" y="10154"/>
                  </a:cubicBezTo>
                  <a:cubicBezTo>
                    <a:pt x="7619" y="10027"/>
                    <a:pt x="7644" y="9900"/>
                    <a:pt x="7663" y="9773"/>
                  </a:cubicBezTo>
                  <a:cubicBezTo>
                    <a:pt x="7682" y="9646"/>
                    <a:pt x="7702" y="9525"/>
                    <a:pt x="7708" y="9398"/>
                  </a:cubicBezTo>
                  <a:cubicBezTo>
                    <a:pt x="7714" y="9335"/>
                    <a:pt x="7721" y="9271"/>
                    <a:pt x="7727" y="9208"/>
                  </a:cubicBezTo>
                  <a:cubicBezTo>
                    <a:pt x="7733" y="9176"/>
                    <a:pt x="7733" y="9138"/>
                    <a:pt x="7733" y="9106"/>
                  </a:cubicBezTo>
                  <a:cubicBezTo>
                    <a:pt x="7975" y="8858"/>
                    <a:pt x="8204" y="8604"/>
                    <a:pt x="8413" y="8331"/>
                  </a:cubicBezTo>
                  <a:cubicBezTo>
                    <a:pt x="8515" y="8197"/>
                    <a:pt x="8610" y="8064"/>
                    <a:pt x="8699" y="7918"/>
                  </a:cubicBezTo>
                  <a:cubicBezTo>
                    <a:pt x="8795" y="7784"/>
                    <a:pt x="8871" y="7638"/>
                    <a:pt x="8934" y="7485"/>
                  </a:cubicBezTo>
                  <a:cubicBezTo>
                    <a:pt x="8941" y="7479"/>
                    <a:pt x="8941" y="7473"/>
                    <a:pt x="8934" y="7466"/>
                  </a:cubicBezTo>
                  <a:cubicBezTo>
                    <a:pt x="8979" y="7403"/>
                    <a:pt x="9023" y="7333"/>
                    <a:pt x="9061" y="7269"/>
                  </a:cubicBezTo>
                  <a:cubicBezTo>
                    <a:pt x="9506" y="6551"/>
                    <a:pt x="9837" y="5776"/>
                    <a:pt x="10046" y="4956"/>
                  </a:cubicBezTo>
                  <a:cubicBezTo>
                    <a:pt x="10104" y="4715"/>
                    <a:pt x="10142" y="4473"/>
                    <a:pt x="10154" y="4225"/>
                  </a:cubicBezTo>
                  <a:lnTo>
                    <a:pt x="10154" y="4200"/>
                  </a:lnTo>
                  <a:cubicBezTo>
                    <a:pt x="10174" y="4168"/>
                    <a:pt x="10186" y="4136"/>
                    <a:pt x="10186" y="4098"/>
                  </a:cubicBezTo>
                  <a:cubicBezTo>
                    <a:pt x="10199" y="4054"/>
                    <a:pt x="10212" y="4009"/>
                    <a:pt x="10224" y="3965"/>
                  </a:cubicBezTo>
                  <a:cubicBezTo>
                    <a:pt x="10237" y="3920"/>
                    <a:pt x="10250" y="3882"/>
                    <a:pt x="10269" y="3838"/>
                  </a:cubicBezTo>
                  <a:cubicBezTo>
                    <a:pt x="10282" y="3793"/>
                    <a:pt x="10288" y="3774"/>
                    <a:pt x="10301" y="3742"/>
                  </a:cubicBezTo>
                  <a:cubicBezTo>
                    <a:pt x="10523" y="3450"/>
                    <a:pt x="10803" y="3209"/>
                    <a:pt x="11120" y="3018"/>
                  </a:cubicBezTo>
                  <a:cubicBezTo>
                    <a:pt x="11419" y="2846"/>
                    <a:pt x="11750" y="2738"/>
                    <a:pt x="12093" y="2707"/>
                  </a:cubicBezTo>
                  <a:cubicBezTo>
                    <a:pt x="12150" y="2700"/>
                    <a:pt x="12207" y="2694"/>
                    <a:pt x="12264" y="2688"/>
                  </a:cubicBezTo>
                  <a:cubicBezTo>
                    <a:pt x="12283" y="2688"/>
                    <a:pt x="12302" y="2688"/>
                    <a:pt x="12321" y="2681"/>
                  </a:cubicBezTo>
                  <a:cubicBezTo>
                    <a:pt x="12532" y="2736"/>
                    <a:pt x="12746" y="2762"/>
                    <a:pt x="12960" y="2762"/>
                  </a:cubicBezTo>
                  <a:cubicBezTo>
                    <a:pt x="13094" y="2762"/>
                    <a:pt x="13229" y="2752"/>
                    <a:pt x="13364" y="2732"/>
                  </a:cubicBezTo>
                  <a:cubicBezTo>
                    <a:pt x="13408" y="2726"/>
                    <a:pt x="13421" y="2662"/>
                    <a:pt x="13383" y="2637"/>
                  </a:cubicBezTo>
                  <a:cubicBezTo>
                    <a:pt x="13389" y="2630"/>
                    <a:pt x="13389" y="2618"/>
                    <a:pt x="13383" y="2611"/>
                  </a:cubicBezTo>
                  <a:cubicBezTo>
                    <a:pt x="13256" y="2484"/>
                    <a:pt x="13116" y="2383"/>
                    <a:pt x="12963" y="2294"/>
                  </a:cubicBezTo>
                  <a:cubicBezTo>
                    <a:pt x="12824" y="2198"/>
                    <a:pt x="12671" y="2116"/>
                    <a:pt x="12525" y="2033"/>
                  </a:cubicBezTo>
                  <a:cubicBezTo>
                    <a:pt x="12525" y="2027"/>
                    <a:pt x="12525" y="2020"/>
                    <a:pt x="12525" y="2014"/>
                  </a:cubicBezTo>
                  <a:cubicBezTo>
                    <a:pt x="12474" y="1912"/>
                    <a:pt x="12404" y="1823"/>
                    <a:pt x="12347" y="1722"/>
                  </a:cubicBezTo>
                  <a:cubicBezTo>
                    <a:pt x="12283" y="1626"/>
                    <a:pt x="12226" y="1531"/>
                    <a:pt x="12169" y="1436"/>
                  </a:cubicBezTo>
                  <a:cubicBezTo>
                    <a:pt x="12055" y="1251"/>
                    <a:pt x="11934" y="1073"/>
                    <a:pt x="11794" y="908"/>
                  </a:cubicBezTo>
                  <a:cubicBezTo>
                    <a:pt x="11673" y="762"/>
                    <a:pt x="11533" y="629"/>
                    <a:pt x="11381" y="521"/>
                  </a:cubicBezTo>
                  <a:cubicBezTo>
                    <a:pt x="11305" y="463"/>
                    <a:pt x="11222" y="419"/>
                    <a:pt x="11139" y="381"/>
                  </a:cubicBezTo>
                  <a:lnTo>
                    <a:pt x="11070" y="355"/>
                  </a:lnTo>
                  <a:cubicBezTo>
                    <a:pt x="10993" y="317"/>
                    <a:pt x="10917" y="279"/>
                    <a:pt x="10841" y="247"/>
                  </a:cubicBezTo>
                  <a:cubicBezTo>
                    <a:pt x="10676" y="184"/>
                    <a:pt x="10510" y="133"/>
                    <a:pt x="10332" y="101"/>
                  </a:cubicBezTo>
                  <a:cubicBezTo>
                    <a:pt x="10313" y="95"/>
                    <a:pt x="10288" y="95"/>
                    <a:pt x="10269" y="88"/>
                  </a:cubicBezTo>
                  <a:cubicBezTo>
                    <a:pt x="10269" y="76"/>
                    <a:pt x="10263" y="69"/>
                    <a:pt x="10250" y="63"/>
                  </a:cubicBezTo>
                  <a:cubicBezTo>
                    <a:pt x="10071" y="20"/>
                    <a:pt x="9887" y="0"/>
                    <a:pt x="9702"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1" name="Google Shape;1791;p60"/>
            <p:cNvGrpSpPr/>
            <p:nvPr/>
          </p:nvGrpSpPr>
          <p:grpSpPr>
            <a:xfrm>
              <a:off x="4904794" y="995301"/>
              <a:ext cx="2564874" cy="3819479"/>
              <a:chOff x="4904794" y="995301"/>
              <a:chExt cx="2564874" cy="3819479"/>
            </a:xfrm>
          </p:grpSpPr>
          <p:sp>
            <p:nvSpPr>
              <p:cNvPr id="1792" name="Google Shape;1792;p60"/>
              <p:cNvSpPr/>
              <p:nvPr/>
            </p:nvSpPr>
            <p:spPr>
              <a:xfrm>
                <a:off x="6384154" y="1413248"/>
                <a:ext cx="32900" cy="20084"/>
              </a:xfrm>
              <a:custGeom>
                <a:rect b="b" l="l" r="r" t="t"/>
                <a:pathLst>
                  <a:path extrusionOk="0" h="105" w="172">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0"/>
              <p:cNvSpPr/>
              <p:nvPr/>
            </p:nvSpPr>
            <p:spPr>
              <a:xfrm>
                <a:off x="6363495" y="1352421"/>
                <a:ext cx="29266" cy="16068"/>
              </a:xfrm>
              <a:custGeom>
                <a:rect b="b" l="l" r="r" t="t"/>
                <a:pathLst>
                  <a:path extrusionOk="0" h="84" w="153">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0"/>
              <p:cNvSpPr/>
              <p:nvPr/>
            </p:nvSpPr>
            <p:spPr>
              <a:xfrm>
                <a:off x="6884925" y="1561299"/>
                <a:ext cx="45907" cy="61592"/>
              </a:xfrm>
              <a:custGeom>
                <a:rect b="b" l="l" r="r" t="t"/>
                <a:pathLst>
                  <a:path extrusionOk="0" h="322" w="24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0"/>
              <p:cNvSpPr/>
              <p:nvPr/>
            </p:nvSpPr>
            <p:spPr>
              <a:xfrm>
                <a:off x="6864267" y="1561872"/>
                <a:ext cx="19511" cy="30031"/>
              </a:xfrm>
              <a:custGeom>
                <a:rect b="b" l="l" r="r" t="t"/>
                <a:pathLst>
                  <a:path extrusionOk="0" h="157" w="102">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0"/>
              <p:cNvSpPr/>
              <p:nvPr/>
            </p:nvSpPr>
            <p:spPr>
              <a:xfrm>
                <a:off x="6810708" y="1603763"/>
                <a:ext cx="12433" cy="39212"/>
              </a:xfrm>
              <a:custGeom>
                <a:rect b="b" l="l" r="r" t="t"/>
                <a:pathLst>
                  <a:path extrusionOk="0" h="205" w="65">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0"/>
              <p:cNvSpPr/>
              <p:nvPr/>
            </p:nvSpPr>
            <p:spPr>
              <a:xfrm>
                <a:off x="6999119" y="1230958"/>
                <a:ext cx="20850" cy="34239"/>
              </a:xfrm>
              <a:custGeom>
                <a:rect b="b" l="l" r="r" t="t"/>
                <a:pathLst>
                  <a:path extrusionOk="0" h="179" w="109">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0"/>
              <p:cNvSpPr/>
              <p:nvPr/>
            </p:nvSpPr>
            <p:spPr>
              <a:xfrm>
                <a:off x="7213161" y="1402345"/>
                <a:ext cx="204287" cy="73069"/>
              </a:xfrm>
              <a:custGeom>
                <a:rect b="b" l="l" r="r" t="t"/>
                <a:pathLst>
                  <a:path extrusionOk="0" h="382" w="1068">
                    <a:moveTo>
                      <a:pt x="426" y="0"/>
                    </a:moveTo>
                    <a:cubicBezTo>
                      <a:pt x="359" y="52"/>
                      <a:pt x="271" y="63"/>
                      <a:pt x="182" y="63"/>
                    </a:cubicBezTo>
                    <a:cubicBezTo>
                      <a:pt x="119" y="63"/>
                      <a:pt x="56" y="58"/>
                      <a:pt x="0" y="58"/>
                    </a:cubicBezTo>
                    <a:cubicBezTo>
                      <a:pt x="114" y="83"/>
                      <a:pt x="235" y="115"/>
                      <a:pt x="350" y="153"/>
                    </a:cubicBezTo>
                    <a:cubicBezTo>
                      <a:pt x="508" y="197"/>
                      <a:pt x="674" y="248"/>
                      <a:pt x="832" y="299"/>
                    </a:cubicBezTo>
                    <a:cubicBezTo>
                      <a:pt x="909" y="324"/>
                      <a:pt x="985" y="350"/>
                      <a:pt x="1068" y="382"/>
                    </a:cubicBezTo>
                    <a:cubicBezTo>
                      <a:pt x="998" y="331"/>
                      <a:pt x="928" y="286"/>
                      <a:pt x="858" y="242"/>
                    </a:cubicBezTo>
                    <a:cubicBezTo>
                      <a:pt x="712" y="153"/>
                      <a:pt x="578" y="77"/>
                      <a:pt x="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0"/>
              <p:cNvSpPr/>
              <p:nvPr/>
            </p:nvSpPr>
            <p:spPr>
              <a:xfrm>
                <a:off x="5089571" y="2846318"/>
                <a:ext cx="372040" cy="154554"/>
              </a:xfrm>
              <a:custGeom>
                <a:rect b="b" l="l" r="r" t="t"/>
                <a:pathLst>
                  <a:path extrusionOk="0" h="808" w="1945">
                    <a:moveTo>
                      <a:pt x="1945" y="1"/>
                    </a:moveTo>
                    <a:lnTo>
                      <a:pt x="1945" y="1"/>
                    </a:lnTo>
                    <a:cubicBezTo>
                      <a:pt x="1881" y="14"/>
                      <a:pt x="1818" y="20"/>
                      <a:pt x="1760" y="33"/>
                    </a:cubicBezTo>
                    <a:cubicBezTo>
                      <a:pt x="1671" y="45"/>
                      <a:pt x="1589" y="58"/>
                      <a:pt x="1500" y="71"/>
                    </a:cubicBezTo>
                    <a:cubicBezTo>
                      <a:pt x="1335" y="96"/>
                      <a:pt x="1169" y="128"/>
                      <a:pt x="998" y="153"/>
                    </a:cubicBezTo>
                    <a:cubicBezTo>
                      <a:pt x="833" y="185"/>
                      <a:pt x="667" y="223"/>
                      <a:pt x="502" y="255"/>
                    </a:cubicBezTo>
                    <a:lnTo>
                      <a:pt x="248" y="312"/>
                    </a:lnTo>
                    <a:cubicBezTo>
                      <a:pt x="172" y="331"/>
                      <a:pt x="89" y="344"/>
                      <a:pt x="13" y="357"/>
                    </a:cubicBezTo>
                    <a:cubicBezTo>
                      <a:pt x="7" y="363"/>
                      <a:pt x="7" y="369"/>
                      <a:pt x="7" y="376"/>
                    </a:cubicBezTo>
                    <a:lnTo>
                      <a:pt x="7" y="389"/>
                    </a:lnTo>
                    <a:cubicBezTo>
                      <a:pt x="7" y="395"/>
                      <a:pt x="7" y="401"/>
                      <a:pt x="7" y="408"/>
                    </a:cubicBezTo>
                    <a:cubicBezTo>
                      <a:pt x="0" y="414"/>
                      <a:pt x="0" y="420"/>
                      <a:pt x="7" y="427"/>
                    </a:cubicBezTo>
                    <a:lnTo>
                      <a:pt x="7" y="433"/>
                    </a:lnTo>
                    <a:lnTo>
                      <a:pt x="7" y="446"/>
                    </a:lnTo>
                    <a:lnTo>
                      <a:pt x="7" y="452"/>
                    </a:lnTo>
                    <a:lnTo>
                      <a:pt x="7" y="458"/>
                    </a:lnTo>
                    <a:cubicBezTo>
                      <a:pt x="13" y="465"/>
                      <a:pt x="13" y="471"/>
                      <a:pt x="19" y="471"/>
                    </a:cubicBezTo>
                    <a:lnTo>
                      <a:pt x="26" y="484"/>
                    </a:lnTo>
                    <a:lnTo>
                      <a:pt x="38" y="484"/>
                    </a:lnTo>
                    <a:lnTo>
                      <a:pt x="57" y="497"/>
                    </a:lnTo>
                    <a:lnTo>
                      <a:pt x="108" y="497"/>
                    </a:lnTo>
                    <a:cubicBezTo>
                      <a:pt x="115" y="493"/>
                      <a:pt x="123" y="492"/>
                      <a:pt x="130" y="492"/>
                    </a:cubicBezTo>
                    <a:cubicBezTo>
                      <a:pt x="138" y="492"/>
                      <a:pt x="146" y="493"/>
                      <a:pt x="153" y="497"/>
                    </a:cubicBezTo>
                    <a:cubicBezTo>
                      <a:pt x="165" y="503"/>
                      <a:pt x="172" y="509"/>
                      <a:pt x="178" y="522"/>
                    </a:cubicBezTo>
                    <a:cubicBezTo>
                      <a:pt x="223" y="503"/>
                      <a:pt x="273" y="490"/>
                      <a:pt x="318" y="471"/>
                    </a:cubicBezTo>
                    <a:cubicBezTo>
                      <a:pt x="420" y="439"/>
                      <a:pt x="521" y="401"/>
                      <a:pt x="623" y="369"/>
                    </a:cubicBezTo>
                    <a:cubicBezTo>
                      <a:pt x="718" y="331"/>
                      <a:pt x="820" y="293"/>
                      <a:pt x="922" y="261"/>
                    </a:cubicBezTo>
                    <a:lnTo>
                      <a:pt x="1074" y="211"/>
                    </a:lnTo>
                    <a:cubicBezTo>
                      <a:pt x="1119" y="192"/>
                      <a:pt x="1163" y="179"/>
                      <a:pt x="1214" y="172"/>
                    </a:cubicBezTo>
                    <a:cubicBezTo>
                      <a:pt x="1216" y="172"/>
                      <a:pt x="1218" y="172"/>
                      <a:pt x="1220" y="172"/>
                    </a:cubicBezTo>
                    <a:cubicBezTo>
                      <a:pt x="1248" y="172"/>
                      <a:pt x="1263" y="212"/>
                      <a:pt x="1239" y="230"/>
                    </a:cubicBezTo>
                    <a:lnTo>
                      <a:pt x="1233" y="230"/>
                    </a:lnTo>
                    <a:cubicBezTo>
                      <a:pt x="1246" y="242"/>
                      <a:pt x="1246" y="268"/>
                      <a:pt x="1227" y="280"/>
                    </a:cubicBezTo>
                    <a:cubicBezTo>
                      <a:pt x="1061" y="369"/>
                      <a:pt x="890" y="465"/>
                      <a:pt x="731" y="566"/>
                    </a:cubicBezTo>
                    <a:cubicBezTo>
                      <a:pt x="655" y="624"/>
                      <a:pt x="572" y="674"/>
                      <a:pt x="496" y="725"/>
                    </a:cubicBezTo>
                    <a:cubicBezTo>
                      <a:pt x="464" y="751"/>
                      <a:pt x="426" y="783"/>
                      <a:pt x="394" y="808"/>
                    </a:cubicBezTo>
                    <a:cubicBezTo>
                      <a:pt x="477" y="770"/>
                      <a:pt x="572" y="738"/>
                      <a:pt x="655" y="706"/>
                    </a:cubicBezTo>
                    <a:cubicBezTo>
                      <a:pt x="782" y="662"/>
                      <a:pt x="896" y="617"/>
                      <a:pt x="1017" y="573"/>
                    </a:cubicBezTo>
                    <a:cubicBezTo>
                      <a:pt x="1265" y="477"/>
                      <a:pt x="1513" y="389"/>
                      <a:pt x="1767" y="300"/>
                    </a:cubicBezTo>
                    <a:cubicBezTo>
                      <a:pt x="1774" y="290"/>
                      <a:pt x="1783" y="286"/>
                      <a:pt x="1793" y="286"/>
                    </a:cubicBezTo>
                    <a:cubicBezTo>
                      <a:pt x="1810" y="286"/>
                      <a:pt x="1829" y="299"/>
                      <a:pt x="1837" y="319"/>
                    </a:cubicBezTo>
                    <a:lnTo>
                      <a:pt x="1894" y="179"/>
                    </a:lnTo>
                    <a:cubicBezTo>
                      <a:pt x="1907" y="115"/>
                      <a:pt x="1926" y="58"/>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0"/>
              <p:cNvSpPr/>
              <p:nvPr/>
            </p:nvSpPr>
            <p:spPr>
              <a:xfrm>
                <a:off x="5044620" y="3517328"/>
                <a:ext cx="544574" cy="1197604"/>
              </a:xfrm>
              <a:custGeom>
                <a:rect b="b" l="l" r="r" t="t"/>
                <a:pathLst>
                  <a:path extrusionOk="0" h="6261" w="2847">
                    <a:moveTo>
                      <a:pt x="2847" y="1"/>
                    </a:moveTo>
                    <a:lnTo>
                      <a:pt x="2764" y="121"/>
                    </a:lnTo>
                    <a:cubicBezTo>
                      <a:pt x="2758" y="128"/>
                      <a:pt x="2750" y="131"/>
                      <a:pt x="2742" y="131"/>
                    </a:cubicBezTo>
                    <a:cubicBezTo>
                      <a:pt x="2734" y="131"/>
                      <a:pt x="2726" y="128"/>
                      <a:pt x="2720" y="121"/>
                    </a:cubicBezTo>
                    <a:cubicBezTo>
                      <a:pt x="2669" y="210"/>
                      <a:pt x="2618" y="306"/>
                      <a:pt x="2567" y="395"/>
                    </a:cubicBezTo>
                    <a:cubicBezTo>
                      <a:pt x="2563" y="403"/>
                      <a:pt x="2555" y="408"/>
                      <a:pt x="2546" y="408"/>
                    </a:cubicBezTo>
                    <a:cubicBezTo>
                      <a:pt x="2540" y="408"/>
                      <a:pt x="2534" y="406"/>
                      <a:pt x="2529" y="401"/>
                    </a:cubicBezTo>
                    <a:cubicBezTo>
                      <a:pt x="2256" y="1081"/>
                      <a:pt x="1964" y="1755"/>
                      <a:pt x="1671" y="2422"/>
                    </a:cubicBezTo>
                    <a:cubicBezTo>
                      <a:pt x="1538" y="2733"/>
                      <a:pt x="1404" y="3051"/>
                      <a:pt x="1265" y="3369"/>
                    </a:cubicBezTo>
                    <a:cubicBezTo>
                      <a:pt x="852" y="4335"/>
                      <a:pt x="451" y="5301"/>
                      <a:pt x="0" y="6254"/>
                    </a:cubicBezTo>
                    <a:lnTo>
                      <a:pt x="6" y="6260"/>
                    </a:lnTo>
                    <a:cubicBezTo>
                      <a:pt x="197" y="5790"/>
                      <a:pt x="566" y="5396"/>
                      <a:pt x="883" y="5008"/>
                    </a:cubicBezTo>
                    <a:cubicBezTo>
                      <a:pt x="1042" y="4818"/>
                      <a:pt x="1182" y="4614"/>
                      <a:pt x="1309" y="4405"/>
                    </a:cubicBezTo>
                    <a:cubicBezTo>
                      <a:pt x="1443" y="4163"/>
                      <a:pt x="1551" y="3903"/>
                      <a:pt x="1621" y="3636"/>
                    </a:cubicBezTo>
                    <a:cubicBezTo>
                      <a:pt x="1697" y="3356"/>
                      <a:pt x="1754" y="3076"/>
                      <a:pt x="1818" y="2797"/>
                    </a:cubicBezTo>
                    <a:cubicBezTo>
                      <a:pt x="1849" y="2663"/>
                      <a:pt x="1881" y="2543"/>
                      <a:pt x="1919" y="2409"/>
                    </a:cubicBezTo>
                    <a:cubicBezTo>
                      <a:pt x="1957" y="2269"/>
                      <a:pt x="1995" y="2136"/>
                      <a:pt x="2040" y="1996"/>
                    </a:cubicBezTo>
                    <a:cubicBezTo>
                      <a:pt x="2205" y="1456"/>
                      <a:pt x="2409" y="929"/>
                      <a:pt x="2644" y="414"/>
                    </a:cubicBezTo>
                    <a:cubicBezTo>
                      <a:pt x="2707" y="274"/>
                      <a:pt x="2777" y="134"/>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0"/>
              <p:cNvSpPr/>
              <p:nvPr/>
            </p:nvSpPr>
            <p:spPr>
              <a:xfrm>
                <a:off x="5347225" y="3353210"/>
                <a:ext cx="359989" cy="950853"/>
              </a:xfrm>
              <a:custGeom>
                <a:rect b="b" l="l" r="r" t="t"/>
                <a:pathLst>
                  <a:path extrusionOk="0" h="4971" w="1882">
                    <a:moveTo>
                      <a:pt x="1881" y="1"/>
                    </a:moveTo>
                    <a:lnTo>
                      <a:pt x="1875" y="14"/>
                    </a:lnTo>
                    <a:cubicBezTo>
                      <a:pt x="1824" y="96"/>
                      <a:pt x="1773" y="179"/>
                      <a:pt x="1723" y="261"/>
                    </a:cubicBezTo>
                    <a:cubicBezTo>
                      <a:pt x="1640" y="401"/>
                      <a:pt x="1564" y="541"/>
                      <a:pt x="1487" y="681"/>
                    </a:cubicBezTo>
                    <a:cubicBezTo>
                      <a:pt x="1341" y="960"/>
                      <a:pt x="1201" y="1240"/>
                      <a:pt x="1074" y="1526"/>
                    </a:cubicBezTo>
                    <a:cubicBezTo>
                      <a:pt x="954" y="1812"/>
                      <a:pt x="839" y="2104"/>
                      <a:pt x="731" y="2397"/>
                    </a:cubicBezTo>
                    <a:cubicBezTo>
                      <a:pt x="649" y="2632"/>
                      <a:pt x="572" y="2880"/>
                      <a:pt x="502" y="3115"/>
                    </a:cubicBezTo>
                    <a:cubicBezTo>
                      <a:pt x="426" y="3382"/>
                      <a:pt x="363" y="3649"/>
                      <a:pt x="299" y="3928"/>
                    </a:cubicBezTo>
                    <a:cubicBezTo>
                      <a:pt x="236" y="4201"/>
                      <a:pt x="172" y="4481"/>
                      <a:pt x="77" y="4754"/>
                    </a:cubicBezTo>
                    <a:cubicBezTo>
                      <a:pt x="58" y="4830"/>
                      <a:pt x="32" y="4900"/>
                      <a:pt x="0" y="4970"/>
                    </a:cubicBezTo>
                    <a:cubicBezTo>
                      <a:pt x="172" y="4818"/>
                      <a:pt x="312" y="4627"/>
                      <a:pt x="413" y="4417"/>
                    </a:cubicBezTo>
                    <a:cubicBezTo>
                      <a:pt x="534" y="4163"/>
                      <a:pt x="630" y="3903"/>
                      <a:pt x="699" y="3629"/>
                    </a:cubicBezTo>
                    <a:cubicBezTo>
                      <a:pt x="795" y="3286"/>
                      <a:pt x="884" y="2943"/>
                      <a:pt x="979" y="2600"/>
                    </a:cubicBezTo>
                    <a:cubicBezTo>
                      <a:pt x="1201" y="1774"/>
                      <a:pt x="1443" y="954"/>
                      <a:pt x="1799" y="179"/>
                    </a:cubicBezTo>
                    <a:cubicBezTo>
                      <a:pt x="1824" y="115"/>
                      <a:pt x="1856" y="58"/>
                      <a:pt x="18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0"/>
              <p:cNvSpPr/>
              <p:nvPr/>
            </p:nvSpPr>
            <p:spPr>
              <a:xfrm>
                <a:off x="6041189" y="2937558"/>
                <a:ext cx="216720" cy="138678"/>
              </a:xfrm>
              <a:custGeom>
                <a:rect b="b" l="l" r="r" t="t"/>
                <a:pathLst>
                  <a:path extrusionOk="0" h="725" w="1133">
                    <a:moveTo>
                      <a:pt x="478" y="0"/>
                    </a:moveTo>
                    <a:cubicBezTo>
                      <a:pt x="319" y="96"/>
                      <a:pt x="160" y="185"/>
                      <a:pt x="1" y="261"/>
                    </a:cubicBezTo>
                    <a:cubicBezTo>
                      <a:pt x="319" y="394"/>
                      <a:pt x="636" y="547"/>
                      <a:pt x="935" y="725"/>
                    </a:cubicBezTo>
                    <a:cubicBezTo>
                      <a:pt x="941" y="706"/>
                      <a:pt x="948" y="687"/>
                      <a:pt x="954" y="674"/>
                    </a:cubicBezTo>
                    <a:cubicBezTo>
                      <a:pt x="999" y="585"/>
                      <a:pt x="1056" y="503"/>
                      <a:pt x="1126" y="439"/>
                    </a:cubicBezTo>
                    <a:lnTo>
                      <a:pt x="1132" y="439"/>
                    </a:lnTo>
                    <a:cubicBezTo>
                      <a:pt x="916" y="312"/>
                      <a:pt x="694" y="178"/>
                      <a:pt x="484" y="32"/>
                    </a:cubicBezTo>
                    <a:cubicBezTo>
                      <a:pt x="471" y="26"/>
                      <a:pt x="471" y="13"/>
                      <a:pt x="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0"/>
              <p:cNvSpPr/>
              <p:nvPr/>
            </p:nvSpPr>
            <p:spPr>
              <a:xfrm>
                <a:off x="6751220" y="3405620"/>
                <a:ext cx="177508" cy="90093"/>
              </a:xfrm>
              <a:custGeom>
                <a:rect b="b" l="l" r="r" t="t"/>
                <a:pathLst>
                  <a:path extrusionOk="0" h="471" w="928">
                    <a:moveTo>
                      <a:pt x="0" y="0"/>
                    </a:moveTo>
                    <a:lnTo>
                      <a:pt x="0" y="0"/>
                    </a:lnTo>
                    <a:cubicBezTo>
                      <a:pt x="7" y="19"/>
                      <a:pt x="13" y="32"/>
                      <a:pt x="26" y="51"/>
                    </a:cubicBezTo>
                    <a:cubicBezTo>
                      <a:pt x="159" y="134"/>
                      <a:pt x="305" y="216"/>
                      <a:pt x="451" y="286"/>
                    </a:cubicBezTo>
                    <a:cubicBezTo>
                      <a:pt x="604" y="356"/>
                      <a:pt x="763" y="420"/>
                      <a:pt x="928" y="470"/>
                    </a:cubicBezTo>
                    <a:lnTo>
                      <a:pt x="909" y="445"/>
                    </a:lnTo>
                    <a:cubicBezTo>
                      <a:pt x="617" y="273"/>
                      <a:pt x="312" y="12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0"/>
              <p:cNvSpPr/>
              <p:nvPr/>
            </p:nvSpPr>
            <p:spPr>
              <a:xfrm>
                <a:off x="6274742" y="3063420"/>
                <a:ext cx="567719" cy="363049"/>
              </a:xfrm>
              <a:custGeom>
                <a:rect b="b" l="l" r="r" t="t"/>
                <a:pathLst>
                  <a:path extrusionOk="0" h="1898" w="2968">
                    <a:moveTo>
                      <a:pt x="188" y="0"/>
                    </a:moveTo>
                    <a:cubicBezTo>
                      <a:pt x="180" y="0"/>
                      <a:pt x="172" y="3"/>
                      <a:pt x="165" y="10"/>
                    </a:cubicBezTo>
                    <a:cubicBezTo>
                      <a:pt x="146" y="22"/>
                      <a:pt x="121" y="35"/>
                      <a:pt x="108" y="54"/>
                    </a:cubicBezTo>
                    <a:cubicBezTo>
                      <a:pt x="89" y="80"/>
                      <a:pt x="70" y="99"/>
                      <a:pt x="51" y="118"/>
                    </a:cubicBezTo>
                    <a:cubicBezTo>
                      <a:pt x="19" y="156"/>
                      <a:pt x="0" y="194"/>
                      <a:pt x="0" y="245"/>
                    </a:cubicBezTo>
                    <a:lnTo>
                      <a:pt x="0" y="251"/>
                    </a:lnTo>
                    <a:lnTo>
                      <a:pt x="6" y="251"/>
                    </a:lnTo>
                    <a:cubicBezTo>
                      <a:pt x="13" y="251"/>
                      <a:pt x="19" y="258"/>
                      <a:pt x="26" y="264"/>
                    </a:cubicBezTo>
                    <a:lnTo>
                      <a:pt x="45" y="264"/>
                    </a:lnTo>
                    <a:cubicBezTo>
                      <a:pt x="153" y="308"/>
                      <a:pt x="254" y="359"/>
                      <a:pt x="356" y="423"/>
                    </a:cubicBezTo>
                    <a:cubicBezTo>
                      <a:pt x="451" y="474"/>
                      <a:pt x="540" y="524"/>
                      <a:pt x="636" y="582"/>
                    </a:cubicBezTo>
                    <a:cubicBezTo>
                      <a:pt x="820" y="690"/>
                      <a:pt x="1004" y="804"/>
                      <a:pt x="1188" y="918"/>
                    </a:cubicBezTo>
                    <a:cubicBezTo>
                      <a:pt x="1563" y="1154"/>
                      <a:pt x="1926" y="1401"/>
                      <a:pt x="2275" y="1675"/>
                    </a:cubicBezTo>
                    <a:cubicBezTo>
                      <a:pt x="2281" y="1681"/>
                      <a:pt x="2281" y="1687"/>
                      <a:pt x="2288" y="1694"/>
                    </a:cubicBezTo>
                    <a:cubicBezTo>
                      <a:pt x="2307" y="1706"/>
                      <a:pt x="2326" y="1719"/>
                      <a:pt x="2345" y="1726"/>
                    </a:cubicBezTo>
                    <a:cubicBezTo>
                      <a:pt x="2329" y="1693"/>
                      <a:pt x="2360" y="1660"/>
                      <a:pt x="2393" y="1660"/>
                    </a:cubicBezTo>
                    <a:cubicBezTo>
                      <a:pt x="2398" y="1660"/>
                      <a:pt x="2403" y="1660"/>
                      <a:pt x="2409" y="1662"/>
                    </a:cubicBezTo>
                    <a:cubicBezTo>
                      <a:pt x="2599" y="1738"/>
                      <a:pt x="2784" y="1808"/>
                      <a:pt x="2968" y="1897"/>
                    </a:cubicBezTo>
                    <a:lnTo>
                      <a:pt x="2828" y="1789"/>
                    </a:lnTo>
                    <a:cubicBezTo>
                      <a:pt x="2764" y="1751"/>
                      <a:pt x="2701" y="1700"/>
                      <a:pt x="2650" y="1643"/>
                    </a:cubicBezTo>
                    <a:cubicBezTo>
                      <a:pt x="2644" y="1624"/>
                      <a:pt x="2644" y="1605"/>
                      <a:pt x="2663" y="1598"/>
                    </a:cubicBezTo>
                    <a:cubicBezTo>
                      <a:pt x="2567" y="1529"/>
                      <a:pt x="2472" y="1459"/>
                      <a:pt x="2377" y="1389"/>
                    </a:cubicBezTo>
                    <a:cubicBezTo>
                      <a:pt x="2212" y="1274"/>
                      <a:pt x="2053" y="1160"/>
                      <a:pt x="1887" y="1039"/>
                    </a:cubicBezTo>
                    <a:cubicBezTo>
                      <a:pt x="1716" y="925"/>
                      <a:pt x="1544" y="804"/>
                      <a:pt x="1379" y="690"/>
                    </a:cubicBezTo>
                    <a:cubicBezTo>
                      <a:pt x="1208" y="588"/>
                      <a:pt x="1042" y="474"/>
                      <a:pt x="883" y="353"/>
                    </a:cubicBezTo>
                    <a:cubicBezTo>
                      <a:pt x="868" y="359"/>
                      <a:pt x="850" y="362"/>
                      <a:pt x="833" y="362"/>
                    </a:cubicBezTo>
                    <a:cubicBezTo>
                      <a:pt x="815" y="362"/>
                      <a:pt x="798" y="359"/>
                      <a:pt x="782" y="353"/>
                    </a:cubicBezTo>
                    <a:cubicBezTo>
                      <a:pt x="718" y="321"/>
                      <a:pt x="661" y="289"/>
                      <a:pt x="597" y="251"/>
                    </a:cubicBezTo>
                    <a:lnTo>
                      <a:pt x="407" y="143"/>
                    </a:lnTo>
                    <a:lnTo>
                      <a:pt x="362" y="118"/>
                    </a:lnTo>
                    <a:cubicBezTo>
                      <a:pt x="358" y="120"/>
                      <a:pt x="354" y="121"/>
                      <a:pt x="350" y="121"/>
                    </a:cubicBezTo>
                    <a:cubicBezTo>
                      <a:pt x="342" y="121"/>
                      <a:pt x="335" y="118"/>
                      <a:pt x="331" y="118"/>
                    </a:cubicBezTo>
                    <a:cubicBezTo>
                      <a:pt x="318" y="111"/>
                      <a:pt x="305" y="105"/>
                      <a:pt x="299" y="99"/>
                    </a:cubicBezTo>
                    <a:cubicBezTo>
                      <a:pt x="280" y="80"/>
                      <a:pt x="261" y="61"/>
                      <a:pt x="248" y="42"/>
                    </a:cubicBezTo>
                    <a:lnTo>
                      <a:pt x="229" y="22"/>
                    </a:lnTo>
                    <a:lnTo>
                      <a:pt x="223" y="16"/>
                    </a:lnTo>
                    <a:lnTo>
                      <a:pt x="216" y="10"/>
                    </a:lnTo>
                    <a:cubicBezTo>
                      <a:pt x="207" y="3"/>
                      <a:pt x="197" y="0"/>
                      <a:pt x="1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0"/>
              <p:cNvSpPr/>
              <p:nvPr/>
            </p:nvSpPr>
            <p:spPr>
              <a:xfrm>
                <a:off x="6350106" y="2988630"/>
                <a:ext cx="81485" cy="30605"/>
              </a:xfrm>
              <a:custGeom>
                <a:rect b="b" l="l" r="r" t="t"/>
                <a:pathLst>
                  <a:path extrusionOk="0" h="160" w="426">
                    <a:moveTo>
                      <a:pt x="140" y="0"/>
                    </a:moveTo>
                    <a:cubicBezTo>
                      <a:pt x="89" y="0"/>
                      <a:pt x="45" y="7"/>
                      <a:pt x="0" y="26"/>
                    </a:cubicBezTo>
                    <a:cubicBezTo>
                      <a:pt x="64" y="39"/>
                      <a:pt x="134" y="51"/>
                      <a:pt x="197" y="70"/>
                    </a:cubicBezTo>
                    <a:cubicBezTo>
                      <a:pt x="267" y="89"/>
                      <a:pt x="331" y="108"/>
                      <a:pt x="394" y="140"/>
                    </a:cubicBezTo>
                    <a:lnTo>
                      <a:pt x="426" y="159"/>
                    </a:lnTo>
                    <a:cubicBezTo>
                      <a:pt x="394" y="102"/>
                      <a:pt x="343" y="58"/>
                      <a:pt x="286" y="32"/>
                    </a:cubicBezTo>
                    <a:cubicBezTo>
                      <a:pt x="242" y="7"/>
                      <a:pt x="191"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0"/>
              <p:cNvSpPr/>
              <p:nvPr/>
            </p:nvSpPr>
            <p:spPr>
              <a:xfrm>
                <a:off x="6237059" y="2753929"/>
                <a:ext cx="212895" cy="380647"/>
              </a:xfrm>
              <a:custGeom>
                <a:rect b="b" l="l" r="r" t="t"/>
                <a:pathLst>
                  <a:path extrusionOk="0" h="1990" w="1113">
                    <a:moveTo>
                      <a:pt x="718" y="1"/>
                    </a:moveTo>
                    <a:cubicBezTo>
                      <a:pt x="655" y="58"/>
                      <a:pt x="597" y="115"/>
                      <a:pt x="534" y="172"/>
                    </a:cubicBezTo>
                    <a:cubicBezTo>
                      <a:pt x="502" y="547"/>
                      <a:pt x="426" y="922"/>
                      <a:pt x="362" y="1291"/>
                    </a:cubicBezTo>
                    <a:cubicBezTo>
                      <a:pt x="375" y="1304"/>
                      <a:pt x="375" y="1316"/>
                      <a:pt x="362" y="1329"/>
                    </a:cubicBezTo>
                    <a:lnTo>
                      <a:pt x="350" y="1342"/>
                    </a:lnTo>
                    <a:cubicBezTo>
                      <a:pt x="350" y="1361"/>
                      <a:pt x="331" y="1374"/>
                      <a:pt x="311" y="1380"/>
                    </a:cubicBezTo>
                    <a:cubicBezTo>
                      <a:pt x="273" y="1405"/>
                      <a:pt x="229" y="1437"/>
                      <a:pt x="197" y="1469"/>
                    </a:cubicBezTo>
                    <a:cubicBezTo>
                      <a:pt x="140" y="1513"/>
                      <a:pt x="95" y="1571"/>
                      <a:pt x="57" y="1634"/>
                    </a:cubicBezTo>
                    <a:cubicBezTo>
                      <a:pt x="19" y="1691"/>
                      <a:pt x="0" y="1761"/>
                      <a:pt x="13" y="1831"/>
                    </a:cubicBezTo>
                    <a:cubicBezTo>
                      <a:pt x="19" y="1863"/>
                      <a:pt x="32" y="1888"/>
                      <a:pt x="57" y="1907"/>
                    </a:cubicBezTo>
                    <a:cubicBezTo>
                      <a:pt x="76" y="1926"/>
                      <a:pt x="102" y="1945"/>
                      <a:pt x="127" y="1958"/>
                    </a:cubicBezTo>
                    <a:cubicBezTo>
                      <a:pt x="134" y="1965"/>
                      <a:pt x="140" y="1971"/>
                      <a:pt x="146" y="1977"/>
                    </a:cubicBezTo>
                    <a:cubicBezTo>
                      <a:pt x="153" y="1984"/>
                      <a:pt x="165" y="1990"/>
                      <a:pt x="172" y="1990"/>
                    </a:cubicBezTo>
                    <a:cubicBezTo>
                      <a:pt x="172" y="1990"/>
                      <a:pt x="165" y="1984"/>
                      <a:pt x="165" y="1977"/>
                    </a:cubicBezTo>
                    <a:cubicBezTo>
                      <a:pt x="140" y="1952"/>
                      <a:pt x="121" y="1914"/>
                      <a:pt x="121" y="1876"/>
                    </a:cubicBezTo>
                    <a:cubicBezTo>
                      <a:pt x="114" y="1812"/>
                      <a:pt x="134" y="1748"/>
                      <a:pt x="178" y="1698"/>
                    </a:cubicBezTo>
                    <a:cubicBezTo>
                      <a:pt x="197" y="1672"/>
                      <a:pt x="216" y="1647"/>
                      <a:pt x="242" y="1621"/>
                    </a:cubicBezTo>
                    <a:cubicBezTo>
                      <a:pt x="267" y="1596"/>
                      <a:pt x="292" y="1571"/>
                      <a:pt x="324" y="1551"/>
                    </a:cubicBezTo>
                    <a:cubicBezTo>
                      <a:pt x="343" y="1540"/>
                      <a:pt x="364" y="1534"/>
                      <a:pt x="386" y="1534"/>
                    </a:cubicBezTo>
                    <a:cubicBezTo>
                      <a:pt x="423" y="1534"/>
                      <a:pt x="461" y="1551"/>
                      <a:pt x="489" y="1583"/>
                    </a:cubicBezTo>
                    <a:cubicBezTo>
                      <a:pt x="496" y="1590"/>
                      <a:pt x="508" y="1602"/>
                      <a:pt x="515" y="1609"/>
                    </a:cubicBezTo>
                    <a:cubicBezTo>
                      <a:pt x="572" y="1628"/>
                      <a:pt x="623" y="1653"/>
                      <a:pt x="674" y="1685"/>
                    </a:cubicBezTo>
                    <a:lnTo>
                      <a:pt x="852" y="1787"/>
                    </a:lnTo>
                    <a:cubicBezTo>
                      <a:pt x="902" y="1818"/>
                      <a:pt x="953" y="1850"/>
                      <a:pt x="1004" y="1876"/>
                    </a:cubicBezTo>
                    <a:cubicBezTo>
                      <a:pt x="1015" y="1883"/>
                      <a:pt x="1023" y="1888"/>
                      <a:pt x="1032" y="1888"/>
                    </a:cubicBezTo>
                    <a:cubicBezTo>
                      <a:pt x="1039" y="1888"/>
                      <a:pt x="1046" y="1884"/>
                      <a:pt x="1055" y="1876"/>
                    </a:cubicBezTo>
                    <a:cubicBezTo>
                      <a:pt x="1068" y="1863"/>
                      <a:pt x="1074" y="1844"/>
                      <a:pt x="1080" y="1825"/>
                    </a:cubicBezTo>
                    <a:cubicBezTo>
                      <a:pt x="1112" y="1748"/>
                      <a:pt x="1106" y="1660"/>
                      <a:pt x="1068" y="1583"/>
                    </a:cubicBezTo>
                    <a:cubicBezTo>
                      <a:pt x="1023" y="1501"/>
                      <a:pt x="947" y="1443"/>
                      <a:pt x="852" y="1418"/>
                    </a:cubicBezTo>
                    <a:cubicBezTo>
                      <a:pt x="801" y="1399"/>
                      <a:pt x="744" y="1386"/>
                      <a:pt x="693" y="1367"/>
                    </a:cubicBezTo>
                    <a:cubicBezTo>
                      <a:pt x="648" y="1354"/>
                      <a:pt x="604" y="1335"/>
                      <a:pt x="559" y="1316"/>
                    </a:cubicBezTo>
                    <a:cubicBezTo>
                      <a:pt x="552" y="1324"/>
                      <a:pt x="543" y="1327"/>
                      <a:pt x="535" y="1327"/>
                    </a:cubicBezTo>
                    <a:cubicBezTo>
                      <a:pt x="520" y="1327"/>
                      <a:pt x="506" y="1317"/>
                      <a:pt x="502" y="1297"/>
                    </a:cubicBezTo>
                    <a:cubicBezTo>
                      <a:pt x="502" y="1240"/>
                      <a:pt x="515" y="1183"/>
                      <a:pt x="534" y="1126"/>
                    </a:cubicBezTo>
                    <a:cubicBezTo>
                      <a:pt x="547" y="1069"/>
                      <a:pt x="566" y="1005"/>
                      <a:pt x="578" y="941"/>
                    </a:cubicBezTo>
                    <a:cubicBezTo>
                      <a:pt x="604" y="821"/>
                      <a:pt x="623" y="700"/>
                      <a:pt x="642" y="586"/>
                    </a:cubicBezTo>
                    <a:cubicBezTo>
                      <a:pt x="661" y="465"/>
                      <a:pt x="674" y="344"/>
                      <a:pt x="686" y="217"/>
                    </a:cubicBezTo>
                    <a:cubicBezTo>
                      <a:pt x="699" y="160"/>
                      <a:pt x="699" y="96"/>
                      <a:pt x="718" y="39"/>
                    </a:cubicBezTo>
                    <a:lnTo>
                      <a:pt x="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0"/>
              <p:cNvSpPr/>
              <p:nvPr/>
            </p:nvSpPr>
            <p:spPr>
              <a:xfrm>
                <a:off x="4926600" y="1018255"/>
                <a:ext cx="2360778" cy="3777971"/>
              </a:xfrm>
              <a:custGeom>
                <a:rect b="b" l="l" r="r" t="t"/>
                <a:pathLst>
                  <a:path extrusionOk="0" h="19751" w="12342">
                    <a:moveTo>
                      <a:pt x="9139" y="0"/>
                    </a:moveTo>
                    <a:lnTo>
                      <a:pt x="9139" y="0"/>
                    </a:lnTo>
                    <a:cubicBezTo>
                      <a:pt x="8948" y="38"/>
                      <a:pt x="8758" y="96"/>
                      <a:pt x="8580" y="165"/>
                    </a:cubicBezTo>
                    <a:cubicBezTo>
                      <a:pt x="8510" y="197"/>
                      <a:pt x="8440" y="229"/>
                      <a:pt x="8370" y="261"/>
                    </a:cubicBezTo>
                    <a:cubicBezTo>
                      <a:pt x="8122" y="432"/>
                      <a:pt x="7893" y="636"/>
                      <a:pt x="7690" y="871"/>
                    </a:cubicBezTo>
                    <a:cubicBezTo>
                      <a:pt x="7576" y="1011"/>
                      <a:pt x="7468" y="1157"/>
                      <a:pt x="7372" y="1316"/>
                    </a:cubicBezTo>
                    <a:cubicBezTo>
                      <a:pt x="7296" y="1462"/>
                      <a:pt x="7226" y="1627"/>
                      <a:pt x="7137" y="1773"/>
                    </a:cubicBezTo>
                    <a:cubicBezTo>
                      <a:pt x="7134" y="1777"/>
                      <a:pt x="7129" y="1778"/>
                      <a:pt x="7124" y="1778"/>
                    </a:cubicBezTo>
                    <a:cubicBezTo>
                      <a:pt x="7112" y="1778"/>
                      <a:pt x="7099" y="1768"/>
                      <a:pt x="7099" y="1754"/>
                    </a:cubicBezTo>
                    <a:cubicBezTo>
                      <a:pt x="7118" y="1640"/>
                      <a:pt x="7162" y="1532"/>
                      <a:pt x="7220" y="1430"/>
                    </a:cubicBezTo>
                    <a:lnTo>
                      <a:pt x="7220" y="1430"/>
                    </a:lnTo>
                    <a:cubicBezTo>
                      <a:pt x="7086" y="1602"/>
                      <a:pt x="6965" y="1780"/>
                      <a:pt x="6845" y="1964"/>
                    </a:cubicBezTo>
                    <a:cubicBezTo>
                      <a:pt x="6749" y="2110"/>
                      <a:pt x="6654" y="2263"/>
                      <a:pt x="6565" y="2415"/>
                    </a:cubicBezTo>
                    <a:cubicBezTo>
                      <a:pt x="6521" y="2485"/>
                      <a:pt x="6476" y="2568"/>
                      <a:pt x="6432" y="2644"/>
                    </a:cubicBezTo>
                    <a:cubicBezTo>
                      <a:pt x="6400" y="2714"/>
                      <a:pt x="6362" y="2777"/>
                      <a:pt x="6317" y="2834"/>
                    </a:cubicBezTo>
                    <a:lnTo>
                      <a:pt x="6203" y="3031"/>
                    </a:lnTo>
                    <a:lnTo>
                      <a:pt x="6057" y="3286"/>
                    </a:lnTo>
                    <a:cubicBezTo>
                      <a:pt x="6241" y="3127"/>
                      <a:pt x="6451" y="3000"/>
                      <a:pt x="6680" y="2904"/>
                    </a:cubicBezTo>
                    <a:cubicBezTo>
                      <a:pt x="6685" y="2903"/>
                      <a:pt x="6690" y="2902"/>
                      <a:pt x="6695" y="2902"/>
                    </a:cubicBezTo>
                    <a:cubicBezTo>
                      <a:pt x="6743" y="2902"/>
                      <a:pt x="6769" y="2977"/>
                      <a:pt x="6718" y="3000"/>
                    </a:cubicBezTo>
                    <a:cubicBezTo>
                      <a:pt x="6247" y="3228"/>
                      <a:pt x="5879" y="3597"/>
                      <a:pt x="5580" y="4010"/>
                    </a:cubicBezTo>
                    <a:cubicBezTo>
                      <a:pt x="5301" y="4417"/>
                      <a:pt x="5046" y="4836"/>
                      <a:pt x="4818" y="5275"/>
                    </a:cubicBezTo>
                    <a:cubicBezTo>
                      <a:pt x="4557" y="5758"/>
                      <a:pt x="4303" y="6247"/>
                      <a:pt x="4055" y="6749"/>
                    </a:cubicBezTo>
                    <a:cubicBezTo>
                      <a:pt x="3807" y="7245"/>
                      <a:pt x="3578" y="7753"/>
                      <a:pt x="3369" y="8268"/>
                    </a:cubicBezTo>
                    <a:cubicBezTo>
                      <a:pt x="3331" y="8363"/>
                      <a:pt x="3292" y="8452"/>
                      <a:pt x="3261" y="8541"/>
                    </a:cubicBezTo>
                    <a:cubicBezTo>
                      <a:pt x="3311" y="8433"/>
                      <a:pt x="3369" y="8319"/>
                      <a:pt x="3432" y="8211"/>
                    </a:cubicBezTo>
                    <a:cubicBezTo>
                      <a:pt x="3521" y="8045"/>
                      <a:pt x="3617" y="7880"/>
                      <a:pt x="3718" y="7715"/>
                    </a:cubicBezTo>
                    <a:cubicBezTo>
                      <a:pt x="3807" y="7550"/>
                      <a:pt x="3915" y="7391"/>
                      <a:pt x="4036" y="7238"/>
                    </a:cubicBezTo>
                    <a:cubicBezTo>
                      <a:pt x="4045" y="7229"/>
                      <a:pt x="4056" y="7226"/>
                      <a:pt x="4067" y="7226"/>
                    </a:cubicBezTo>
                    <a:cubicBezTo>
                      <a:pt x="4094" y="7226"/>
                      <a:pt x="4120" y="7251"/>
                      <a:pt x="4106" y="7283"/>
                    </a:cubicBezTo>
                    <a:cubicBezTo>
                      <a:pt x="4017" y="7474"/>
                      <a:pt x="3896" y="7658"/>
                      <a:pt x="3788" y="7842"/>
                    </a:cubicBezTo>
                    <a:cubicBezTo>
                      <a:pt x="3686" y="8026"/>
                      <a:pt x="3585" y="8211"/>
                      <a:pt x="3483" y="8395"/>
                    </a:cubicBezTo>
                    <a:cubicBezTo>
                      <a:pt x="3286" y="8770"/>
                      <a:pt x="3108" y="9151"/>
                      <a:pt x="2949" y="9545"/>
                    </a:cubicBezTo>
                    <a:cubicBezTo>
                      <a:pt x="2987" y="9469"/>
                      <a:pt x="3019" y="9393"/>
                      <a:pt x="3057" y="9316"/>
                    </a:cubicBezTo>
                    <a:cubicBezTo>
                      <a:pt x="3407" y="8624"/>
                      <a:pt x="3833" y="7969"/>
                      <a:pt x="4322" y="7359"/>
                    </a:cubicBezTo>
                    <a:cubicBezTo>
                      <a:pt x="4570" y="7054"/>
                      <a:pt x="4830" y="6768"/>
                      <a:pt x="5110" y="6489"/>
                    </a:cubicBezTo>
                    <a:cubicBezTo>
                      <a:pt x="5243" y="6349"/>
                      <a:pt x="5383" y="6215"/>
                      <a:pt x="5529" y="6088"/>
                    </a:cubicBezTo>
                    <a:cubicBezTo>
                      <a:pt x="5606" y="6031"/>
                      <a:pt x="5682" y="5967"/>
                      <a:pt x="5752" y="5910"/>
                    </a:cubicBezTo>
                    <a:cubicBezTo>
                      <a:pt x="5828" y="5847"/>
                      <a:pt x="5904" y="5789"/>
                      <a:pt x="5987" y="5739"/>
                    </a:cubicBezTo>
                    <a:cubicBezTo>
                      <a:pt x="5990" y="5737"/>
                      <a:pt x="5994" y="5736"/>
                      <a:pt x="5997" y="5736"/>
                    </a:cubicBezTo>
                    <a:cubicBezTo>
                      <a:pt x="6017" y="5736"/>
                      <a:pt x="6030" y="5767"/>
                      <a:pt x="6019" y="5783"/>
                    </a:cubicBezTo>
                    <a:cubicBezTo>
                      <a:pt x="5942" y="5866"/>
                      <a:pt x="5866" y="5936"/>
                      <a:pt x="5777" y="6012"/>
                    </a:cubicBezTo>
                    <a:lnTo>
                      <a:pt x="5548" y="6228"/>
                    </a:lnTo>
                    <a:cubicBezTo>
                      <a:pt x="5390" y="6374"/>
                      <a:pt x="5231" y="6527"/>
                      <a:pt x="5078" y="6686"/>
                    </a:cubicBezTo>
                    <a:cubicBezTo>
                      <a:pt x="4538" y="7238"/>
                      <a:pt x="4061" y="7842"/>
                      <a:pt x="3642" y="8497"/>
                    </a:cubicBezTo>
                    <a:cubicBezTo>
                      <a:pt x="3439" y="8821"/>
                      <a:pt x="3242" y="9164"/>
                      <a:pt x="3070" y="9507"/>
                    </a:cubicBezTo>
                    <a:cubicBezTo>
                      <a:pt x="2898" y="9850"/>
                      <a:pt x="2752" y="10206"/>
                      <a:pt x="2593" y="10556"/>
                    </a:cubicBezTo>
                    <a:cubicBezTo>
                      <a:pt x="2593" y="10565"/>
                      <a:pt x="2587" y="10571"/>
                      <a:pt x="2578" y="10571"/>
                    </a:cubicBezTo>
                    <a:cubicBezTo>
                      <a:pt x="2575" y="10571"/>
                      <a:pt x="2571" y="10570"/>
                      <a:pt x="2568" y="10568"/>
                    </a:cubicBezTo>
                    <a:cubicBezTo>
                      <a:pt x="2536" y="10664"/>
                      <a:pt x="2511" y="10759"/>
                      <a:pt x="2479" y="10854"/>
                    </a:cubicBezTo>
                    <a:cubicBezTo>
                      <a:pt x="2587" y="10632"/>
                      <a:pt x="2695" y="10416"/>
                      <a:pt x="2816" y="10200"/>
                    </a:cubicBezTo>
                    <a:cubicBezTo>
                      <a:pt x="3051" y="9780"/>
                      <a:pt x="3318" y="9374"/>
                      <a:pt x="3610" y="8992"/>
                    </a:cubicBezTo>
                    <a:cubicBezTo>
                      <a:pt x="3756" y="8802"/>
                      <a:pt x="3909" y="8617"/>
                      <a:pt x="4068" y="8433"/>
                    </a:cubicBezTo>
                    <a:cubicBezTo>
                      <a:pt x="4220" y="8249"/>
                      <a:pt x="4385" y="8084"/>
                      <a:pt x="4576" y="7931"/>
                    </a:cubicBezTo>
                    <a:cubicBezTo>
                      <a:pt x="4581" y="7927"/>
                      <a:pt x="4586" y="7926"/>
                      <a:pt x="4591" y="7926"/>
                    </a:cubicBezTo>
                    <a:cubicBezTo>
                      <a:pt x="4612" y="7926"/>
                      <a:pt x="4630" y="7955"/>
                      <a:pt x="4614" y="7976"/>
                    </a:cubicBezTo>
                    <a:cubicBezTo>
                      <a:pt x="4455" y="8192"/>
                      <a:pt x="4265" y="8382"/>
                      <a:pt x="4093" y="8592"/>
                    </a:cubicBezTo>
                    <a:cubicBezTo>
                      <a:pt x="3470" y="9316"/>
                      <a:pt x="2930" y="10104"/>
                      <a:pt x="2479" y="10950"/>
                    </a:cubicBezTo>
                    <a:cubicBezTo>
                      <a:pt x="2475" y="10957"/>
                      <a:pt x="2469" y="10960"/>
                      <a:pt x="2463" y="10960"/>
                    </a:cubicBezTo>
                    <a:cubicBezTo>
                      <a:pt x="2458" y="10960"/>
                      <a:pt x="2452" y="10959"/>
                      <a:pt x="2447" y="10956"/>
                    </a:cubicBezTo>
                    <a:cubicBezTo>
                      <a:pt x="2288" y="11509"/>
                      <a:pt x="2155" y="12074"/>
                      <a:pt x="2053" y="12640"/>
                    </a:cubicBezTo>
                    <a:cubicBezTo>
                      <a:pt x="2104" y="12589"/>
                      <a:pt x="2155" y="12538"/>
                      <a:pt x="2212" y="12481"/>
                    </a:cubicBezTo>
                    <a:cubicBezTo>
                      <a:pt x="2848" y="11877"/>
                      <a:pt x="3483" y="11267"/>
                      <a:pt x="4112" y="10657"/>
                    </a:cubicBezTo>
                    <a:cubicBezTo>
                      <a:pt x="4735" y="10047"/>
                      <a:pt x="5364" y="9418"/>
                      <a:pt x="5968" y="8795"/>
                    </a:cubicBezTo>
                    <a:cubicBezTo>
                      <a:pt x="6578" y="8166"/>
                      <a:pt x="7182" y="7531"/>
                      <a:pt x="7760" y="6876"/>
                    </a:cubicBezTo>
                    <a:cubicBezTo>
                      <a:pt x="8268" y="6311"/>
                      <a:pt x="8789" y="5681"/>
                      <a:pt x="8967" y="4925"/>
                    </a:cubicBezTo>
                    <a:cubicBezTo>
                      <a:pt x="9120" y="4296"/>
                      <a:pt x="9024" y="3565"/>
                      <a:pt x="8535" y="3108"/>
                    </a:cubicBezTo>
                    <a:cubicBezTo>
                      <a:pt x="8522" y="3095"/>
                      <a:pt x="8516" y="3082"/>
                      <a:pt x="8510" y="3063"/>
                    </a:cubicBezTo>
                    <a:lnTo>
                      <a:pt x="8491" y="3082"/>
                    </a:lnTo>
                    <a:cubicBezTo>
                      <a:pt x="8440" y="3114"/>
                      <a:pt x="8395" y="3152"/>
                      <a:pt x="8351" y="3190"/>
                    </a:cubicBezTo>
                    <a:lnTo>
                      <a:pt x="8287" y="3254"/>
                    </a:lnTo>
                    <a:cubicBezTo>
                      <a:pt x="8268" y="3273"/>
                      <a:pt x="8236" y="3292"/>
                      <a:pt x="8205" y="3292"/>
                    </a:cubicBezTo>
                    <a:cubicBezTo>
                      <a:pt x="8192" y="3292"/>
                      <a:pt x="8179" y="3286"/>
                      <a:pt x="8173" y="3267"/>
                    </a:cubicBezTo>
                    <a:cubicBezTo>
                      <a:pt x="8167" y="3203"/>
                      <a:pt x="8243" y="3152"/>
                      <a:pt x="8287" y="3114"/>
                    </a:cubicBezTo>
                    <a:cubicBezTo>
                      <a:pt x="8332" y="3076"/>
                      <a:pt x="8383" y="3038"/>
                      <a:pt x="8440" y="3006"/>
                    </a:cubicBezTo>
                    <a:cubicBezTo>
                      <a:pt x="8541" y="2930"/>
                      <a:pt x="8662" y="2885"/>
                      <a:pt x="8789" y="2860"/>
                    </a:cubicBezTo>
                    <a:cubicBezTo>
                      <a:pt x="8815" y="2860"/>
                      <a:pt x="8821" y="2898"/>
                      <a:pt x="8802" y="2904"/>
                    </a:cubicBezTo>
                    <a:cubicBezTo>
                      <a:pt x="8738" y="2936"/>
                      <a:pt x="8681" y="2968"/>
                      <a:pt x="8624" y="3000"/>
                    </a:cubicBezTo>
                    <a:cubicBezTo>
                      <a:pt x="8681" y="3051"/>
                      <a:pt x="8738" y="3114"/>
                      <a:pt x="8789" y="3178"/>
                    </a:cubicBezTo>
                    <a:cubicBezTo>
                      <a:pt x="9107" y="3584"/>
                      <a:pt x="9209" y="4112"/>
                      <a:pt x="9158" y="4620"/>
                    </a:cubicBezTo>
                    <a:cubicBezTo>
                      <a:pt x="9145" y="4779"/>
                      <a:pt x="9113" y="4944"/>
                      <a:pt x="9063" y="5103"/>
                    </a:cubicBezTo>
                    <a:cubicBezTo>
                      <a:pt x="8999" y="5307"/>
                      <a:pt x="8916" y="5510"/>
                      <a:pt x="8815" y="5701"/>
                    </a:cubicBezTo>
                    <a:cubicBezTo>
                      <a:pt x="8535" y="6209"/>
                      <a:pt x="8141" y="6660"/>
                      <a:pt x="7753" y="7086"/>
                    </a:cubicBezTo>
                    <a:cubicBezTo>
                      <a:pt x="7156" y="7747"/>
                      <a:pt x="6533" y="8401"/>
                      <a:pt x="5904" y="9043"/>
                    </a:cubicBezTo>
                    <a:cubicBezTo>
                      <a:pt x="5275" y="9679"/>
                      <a:pt x="4633" y="10308"/>
                      <a:pt x="3985" y="10931"/>
                    </a:cubicBezTo>
                    <a:cubicBezTo>
                      <a:pt x="3712" y="11197"/>
                      <a:pt x="3432" y="11458"/>
                      <a:pt x="3159" y="11725"/>
                    </a:cubicBezTo>
                    <a:lnTo>
                      <a:pt x="3159" y="11731"/>
                    </a:lnTo>
                    <a:cubicBezTo>
                      <a:pt x="2879" y="12297"/>
                      <a:pt x="2606" y="12869"/>
                      <a:pt x="2365" y="13453"/>
                    </a:cubicBezTo>
                    <a:cubicBezTo>
                      <a:pt x="1990" y="14337"/>
                      <a:pt x="1634" y="15233"/>
                      <a:pt x="1272" y="16129"/>
                    </a:cubicBezTo>
                    <a:cubicBezTo>
                      <a:pt x="1202" y="16300"/>
                      <a:pt x="1132" y="16472"/>
                      <a:pt x="1062" y="16643"/>
                    </a:cubicBezTo>
                    <a:cubicBezTo>
                      <a:pt x="649" y="17660"/>
                      <a:pt x="223" y="18677"/>
                      <a:pt x="1" y="19751"/>
                    </a:cubicBezTo>
                    <a:cubicBezTo>
                      <a:pt x="210" y="19687"/>
                      <a:pt x="388" y="19554"/>
                      <a:pt x="522" y="19382"/>
                    </a:cubicBezTo>
                    <a:cubicBezTo>
                      <a:pt x="731" y="18823"/>
                      <a:pt x="967" y="18277"/>
                      <a:pt x="1202" y="17724"/>
                    </a:cubicBezTo>
                    <a:cubicBezTo>
                      <a:pt x="1570" y="16872"/>
                      <a:pt x="1932" y="16021"/>
                      <a:pt x="2301" y="15169"/>
                    </a:cubicBezTo>
                    <a:cubicBezTo>
                      <a:pt x="2365" y="15017"/>
                      <a:pt x="2435" y="14864"/>
                      <a:pt x="2498" y="14705"/>
                    </a:cubicBezTo>
                    <a:cubicBezTo>
                      <a:pt x="2708" y="14222"/>
                      <a:pt x="2911" y="13739"/>
                      <a:pt x="3108" y="13250"/>
                    </a:cubicBezTo>
                    <a:cubicBezTo>
                      <a:pt x="3203" y="13009"/>
                      <a:pt x="3292" y="12754"/>
                      <a:pt x="3381" y="12507"/>
                    </a:cubicBezTo>
                    <a:cubicBezTo>
                      <a:pt x="3470" y="12265"/>
                      <a:pt x="3547" y="12004"/>
                      <a:pt x="3648" y="11763"/>
                    </a:cubicBezTo>
                    <a:cubicBezTo>
                      <a:pt x="3656" y="11748"/>
                      <a:pt x="3667" y="11742"/>
                      <a:pt x="3679" y="11742"/>
                    </a:cubicBezTo>
                    <a:cubicBezTo>
                      <a:pt x="3698" y="11742"/>
                      <a:pt x="3716" y="11759"/>
                      <a:pt x="3712" y="11782"/>
                    </a:cubicBezTo>
                    <a:cubicBezTo>
                      <a:pt x="3655" y="12074"/>
                      <a:pt x="3572" y="12360"/>
                      <a:pt x="3458" y="12634"/>
                    </a:cubicBezTo>
                    <a:cubicBezTo>
                      <a:pt x="3394" y="12818"/>
                      <a:pt x="3324" y="13002"/>
                      <a:pt x="3254" y="13180"/>
                    </a:cubicBezTo>
                    <a:cubicBezTo>
                      <a:pt x="3324" y="13040"/>
                      <a:pt x="3394" y="12907"/>
                      <a:pt x="3464" y="12767"/>
                    </a:cubicBezTo>
                    <a:cubicBezTo>
                      <a:pt x="3636" y="12449"/>
                      <a:pt x="3814" y="12138"/>
                      <a:pt x="3998" y="11833"/>
                    </a:cubicBezTo>
                    <a:cubicBezTo>
                      <a:pt x="4036" y="11769"/>
                      <a:pt x="4080" y="11699"/>
                      <a:pt x="4119" y="11636"/>
                    </a:cubicBezTo>
                    <a:cubicBezTo>
                      <a:pt x="4239" y="11445"/>
                      <a:pt x="4354" y="11261"/>
                      <a:pt x="4474" y="11083"/>
                    </a:cubicBezTo>
                    <a:cubicBezTo>
                      <a:pt x="4538" y="10988"/>
                      <a:pt x="4602" y="10905"/>
                      <a:pt x="4665" y="10816"/>
                    </a:cubicBezTo>
                    <a:cubicBezTo>
                      <a:pt x="4722" y="10727"/>
                      <a:pt x="4786" y="10645"/>
                      <a:pt x="4862" y="10568"/>
                    </a:cubicBezTo>
                    <a:cubicBezTo>
                      <a:pt x="4865" y="10565"/>
                      <a:pt x="4868" y="10564"/>
                      <a:pt x="4872" y="10564"/>
                    </a:cubicBezTo>
                    <a:cubicBezTo>
                      <a:pt x="4885" y="10564"/>
                      <a:pt x="4899" y="10579"/>
                      <a:pt x="4894" y="10594"/>
                    </a:cubicBezTo>
                    <a:cubicBezTo>
                      <a:pt x="4837" y="10702"/>
                      <a:pt x="4773" y="10803"/>
                      <a:pt x="4703" y="10899"/>
                    </a:cubicBezTo>
                    <a:cubicBezTo>
                      <a:pt x="4640" y="11000"/>
                      <a:pt x="4570" y="11102"/>
                      <a:pt x="4506" y="11204"/>
                    </a:cubicBezTo>
                    <a:cubicBezTo>
                      <a:pt x="4392" y="11382"/>
                      <a:pt x="4277" y="11553"/>
                      <a:pt x="4169" y="11731"/>
                    </a:cubicBezTo>
                    <a:cubicBezTo>
                      <a:pt x="4049" y="11928"/>
                      <a:pt x="3928" y="12125"/>
                      <a:pt x="3814" y="12322"/>
                    </a:cubicBezTo>
                    <a:cubicBezTo>
                      <a:pt x="3705" y="12507"/>
                      <a:pt x="3604" y="12684"/>
                      <a:pt x="3508" y="12869"/>
                    </a:cubicBezTo>
                    <a:cubicBezTo>
                      <a:pt x="3578" y="12754"/>
                      <a:pt x="3648" y="12640"/>
                      <a:pt x="3725" y="12532"/>
                    </a:cubicBezTo>
                    <a:cubicBezTo>
                      <a:pt x="3763" y="12475"/>
                      <a:pt x="3801" y="12418"/>
                      <a:pt x="3839" y="12367"/>
                    </a:cubicBezTo>
                    <a:lnTo>
                      <a:pt x="3845" y="12354"/>
                    </a:lnTo>
                    <a:cubicBezTo>
                      <a:pt x="3909" y="12227"/>
                      <a:pt x="3991" y="12113"/>
                      <a:pt x="4087" y="12004"/>
                    </a:cubicBezTo>
                    <a:cubicBezTo>
                      <a:pt x="4087" y="11998"/>
                      <a:pt x="4093" y="11998"/>
                      <a:pt x="4106" y="11992"/>
                    </a:cubicBezTo>
                    <a:cubicBezTo>
                      <a:pt x="4188" y="11871"/>
                      <a:pt x="4277" y="11750"/>
                      <a:pt x="4366" y="11623"/>
                    </a:cubicBezTo>
                    <a:cubicBezTo>
                      <a:pt x="4398" y="11579"/>
                      <a:pt x="4436" y="11534"/>
                      <a:pt x="4468" y="11490"/>
                    </a:cubicBezTo>
                    <a:lnTo>
                      <a:pt x="4614" y="11286"/>
                    </a:lnTo>
                    <a:cubicBezTo>
                      <a:pt x="4678" y="11204"/>
                      <a:pt x="4735" y="11115"/>
                      <a:pt x="4799" y="11032"/>
                    </a:cubicBezTo>
                    <a:cubicBezTo>
                      <a:pt x="4875" y="10937"/>
                      <a:pt x="4951" y="10848"/>
                      <a:pt x="5027" y="10759"/>
                    </a:cubicBezTo>
                    <a:lnTo>
                      <a:pt x="5078" y="10695"/>
                    </a:lnTo>
                    <a:cubicBezTo>
                      <a:pt x="5212" y="10511"/>
                      <a:pt x="5351" y="10340"/>
                      <a:pt x="5498" y="10162"/>
                    </a:cubicBezTo>
                    <a:cubicBezTo>
                      <a:pt x="5567" y="10079"/>
                      <a:pt x="5644" y="9990"/>
                      <a:pt x="5714" y="9914"/>
                    </a:cubicBezTo>
                    <a:cubicBezTo>
                      <a:pt x="5784" y="9831"/>
                      <a:pt x="5860" y="9755"/>
                      <a:pt x="5949" y="9691"/>
                    </a:cubicBezTo>
                    <a:cubicBezTo>
                      <a:pt x="5955" y="9687"/>
                      <a:pt x="5962" y="9685"/>
                      <a:pt x="5968" y="9685"/>
                    </a:cubicBezTo>
                    <a:cubicBezTo>
                      <a:pt x="5989" y="9685"/>
                      <a:pt x="6008" y="9705"/>
                      <a:pt x="5993" y="9729"/>
                    </a:cubicBezTo>
                    <a:cubicBezTo>
                      <a:pt x="5936" y="9818"/>
                      <a:pt x="5872" y="9901"/>
                      <a:pt x="5796" y="9977"/>
                    </a:cubicBezTo>
                    <a:lnTo>
                      <a:pt x="5618" y="10181"/>
                    </a:lnTo>
                    <a:cubicBezTo>
                      <a:pt x="5707" y="10104"/>
                      <a:pt x="5803" y="10041"/>
                      <a:pt x="5904" y="9984"/>
                    </a:cubicBezTo>
                    <a:cubicBezTo>
                      <a:pt x="5993" y="9907"/>
                      <a:pt x="6089" y="9825"/>
                      <a:pt x="6184" y="9755"/>
                    </a:cubicBezTo>
                    <a:cubicBezTo>
                      <a:pt x="6260" y="9691"/>
                      <a:pt x="6343" y="9628"/>
                      <a:pt x="6419" y="9571"/>
                    </a:cubicBezTo>
                    <a:cubicBezTo>
                      <a:pt x="6495" y="9513"/>
                      <a:pt x="6584" y="9463"/>
                      <a:pt x="6673" y="9424"/>
                    </a:cubicBezTo>
                    <a:cubicBezTo>
                      <a:pt x="6676" y="9424"/>
                      <a:pt x="6679" y="9424"/>
                      <a:pt x="6681" y="9424"/>
                    </a:cubicBezTo>
                    <a:cubicBezTo>
                      <a:pt x="6709" y="9424"/>
                      <a:pt x="6729" y="9453"/>
                      <a:pt x="6711" y="9482"/>
                    </a:cubicBezTo>
                    <a:cubicBezTo>
                      <a:pt x="6648" y="9552"/>
                      <a:pt x="6571" y="9615"/>
                      <a:pt x="6495" y="9672"/>
                    </a:cubicBezTo>
                    <a:cubicBezTo>
                      <a:pt x="6413" y="9729"/>
                      <a:pt x="6336" y="9787"/>
                      <a:pt x="6254" y="9850"/>
                    </a:cubicBezTo>
                    <a:cubicBezTo>
                      <a:pt x="6101" y="9971"/>
                      <a:pt x="5949" y="10092"/>
                      <a:pt x="5809" y="10219"/>
                    </a:cubicBezTo>
                    <a:lnTo>
                      <a:pt x="5796" y="10231"/>
                    </a:lnTo>
                    <a:cubicBezTo>
                      <a:pt x="5993" y="10123"/>
                      <a:pt x="6190" y="10003"/>
                      <a:pt x="6374" y="9876"/>
                    </a:cubicBezTo>
                    <a:cubicBezTo>
                      <a:pt x="6749" y="9628"/>
                      <a:pt x="7099" y="9355"/>
                      <a:pt x="7423" y="9049"/>
                    </a:cubicBezTo>
                    <a:cubicBezTo>
                      <a:pt x="7410" y="9049"/>
                      <a:pt x="7404" y="9030"/>
                      <a:pt x="7410" y="9024"/>
                    </a:cubicBezTo>
                    <a:cubicBezTo>
                      <a:pt x="7722" y="8700"/>
                      <a:pt x="8020" y="8357"/>
                      <a:pt x="8294" y="8001"/>
                    </a:cubicBezTo>
                    <a:cubicBezTo>
                      <a:pt x="8777" y="7359"/>
                      <a:pt x="9177" y="6654"/>
                      <a:pt x="9482" y="5910"/>
                    </a:cubicBezTo>
                    <a:cubicBezTo>
                      <a:pt x="9654" y="5510"/>
                      <a:pt x="9781" y="5090"/>
                      <a:pt x="9863" y="4665"/>
                    </a:cubicBezTo>
                    <a:cubicBezTo>
                      <a:pt x="9895" y="4455"/>
                      <a:pt x="9920" y="4239"/>
                      <a:pt x="9927" y="4023"/>
                    </a:cubicBezTo>
                    <a:cubicBezTo>
                      <a:pt x="9933" y="3915"/>
                      <a:pt x="9933" y="3800"/>
                      <a:pt x="9927" y="3692"/>
                    </a:cubicBezTo>
                    <a:cubicBezTo>
                      <a:pt x="9914" y="3591"/>
                      <a:pt x="9908" y="3483"/>
                      <a:pt x="9908" y="3381"/>
                    </a:cubicBezTo>
                    <a:cubicBezTo>
                      <a:pt x="9908" y="3357"/>
                      <a:pt x="9926" y="3346"/>
                      <a:pt x="9947" y="3346"/>
                    </a:cubicBezTo>
                    <a:cubicBezTo>
                      <a:pt x="9964" y="3346"/>
                      <a:pt x="9982" y="3354"/>
                      <a:pt x="9990" y="3368"/>
                    </a:cubicBezTo>
                    <a:cubicBezTo>
                      <a:pt x="10029" y="3489"/>
                      <a:pt x="10048" y="3610"/>
                      <a:pt x="10048" y="3737"/>
                    </a:cubicBezTo>
                    <a:lnTo>
                      <a:pt x="10048" y="3781"/>
                    </a:lnTo>
                    <a:cubicBezTo>
                      <a:pt x="10060" y="3750"/>
                      <a:pt x="10073" y="3711"/>
                      <a:pt x="10086" y="3680"/>
                    </a:cubicBezTo>
                    <a:cubicBezTo>
                      <a:pt x="10111" y="3642"/>
                      <a:pt x="10137" y="3597"/>
                      <a:pt x="10168" y="3559"/>
                    </a:cubicBezTo>
                    <a:cubicBezTo>
                      <a:pt x="10238" y="3451"/>
                      <a:pt x="10314" y="3356"/>
                      <a:pt x="10403" y="3267"/>
                    </a:cubicBezTo>
                    <a:cubicBezTo>
                      <a:pt x="10645" y="3012"/>
                      <a:pt x="10937" y="2815"/>
                      <a:pt x="11255" y="2676"/>
                    </a:cubicBezTo>
                    <a:cubicBezTo>
                      <a:pt x="11420" y="2606"/>
                      <a:pt x="11598" y="2555"/>
                      <a:pt x="11776" y="2517"/>
                    </a:cubicBezTo>
                    <a:cubicBezTo>
                      <a:pt x="11846" y="2504"/>
                      <a:pt x="11916" y="2491"/>
                      <a:pt x="11986" y="2485"/>
                    </a:cubicBezTo>
                    <a:cubicBezTo>
                      <a:pt x="11719" y="2383"/>
                      <a:pt x="11484" y="2205"/>
                      <a:pt x="11312" y="1983"/>
                    </a:cubicBezTo>
                    <a:cubicBezTo>
                      <a:pt x="11288" y="1947"/>
                      <a:pt x="11309" y="1906"/>
                      <a:pt x="11348" y="1906"/>
                    </a:cubicBezTo>
                    <a:cubicBezTo>
                      <a:pt x="11351" y="1906"/>
                      <a:pt x="11354" y="1906"/>
                      <a:pt x="11357" y="1907"/>
                    </a:cubicBezTo>
                    <a:cubicBezTo>
                      <a:pt x="11528" y="1932"/>
                      <a:pt x="11700" y="1951"/>
                      <a:pt x="11871" y="1964"/>
                    </a:cubicBezTo>
                    <a:cubicBezTo>
                      <a:pt x="11960" y="1970"/>
                      <a:pt x="12056" y="1970"/>
                      <a:pt x="12145" y="1970"/>
                    </a:cubicBezTo>
                    <a:cubicBezTo>
                      <a:pt x="12159" y="1973"/>
                      <a:pt x="12173" y="1974"/>
                      <a:pt x="12187" y="1974"/>
                    </a:cubicBezTo>
                    <a:cubicBezTo>
                      <a:pt x="12240" y="1974"/>
                      <a:pt x="12290" y="1955"/>
                      <a:pt x="12335" y="1919"/>
                    </a:cubicBezTo>
                    <a:lnTo>
                      <a:pt x="12342" y="1913"/>
                    </a:lnTo>
                    <a:cubicBezTo>
                      <a:pt x="12208" y="1754"/>
                      <a:pt x="12094" y="1583"/>
                      <a:pt x="11992" y="1405"/>
                    </a:cubicBezTo>
                    <a:cubicBezTo>
                      <a:pt x="11884" y="1227"/>
                      <a:pt x="11763" y="1049"/>
                      <a:pt x="11630" y="884"/>
                    </a:cubicBezTo>
                    <a:cubicBezTo>
                      <a:pt x="11509" y="737"/>
                      <a:pt x="11369" y="604"/>
                      <a:pt x="11217" y="490"/>
                    </a:cubicBezTo>
                    <a:cubicBezTo>
                      <a:pt x="11147" y="432"/>
                      <a:pt x="11064" y="388"/>
                      <a:pt x="10982" y="350"/>
                    </a:cubicBezTo>
                    <a:cubicBezTo>
                      <a:pt x="10944" y="331"/>
                      <a:pt x="10905" y="312"/>
                      <a:pt x="10861" y="293"/>
                    </a:cubicBezTo>
                    <a:cubicBezTo>
                      <a:pt x="10823" y="280"/>
                      <a:pt x="10778" y="261"/>
                      <a:pt x="10740" y="242"/>
                    </a:cubicBezTo>
                    <a:cubicBezTo>
                      <a:pt x="10734" y="235"/>
                      <a:pt x="10728" y="229"/>
                      <a:pt x="10728" y="223"/>
                    </a:cubicBezTo>
                    <a:lnTo>
                      <a:pt x="10696" y="216"/>
                    </a:lnTo>
                    <a:cubicBezTo>
                      <a:pt x="10537" y="153"/>
                      <a:pt x="10365" y="102"/>
                      <a:pt x="10194" y="70"/>
                    </a:cubicBezTo>
                    <a:cubicBezTo>
                      <a:pt x="10016" y="38"/>
                      <a:pt x="9838" y="19"/>
                      <a:pt x="9660" y="19"/>
                    </a:cubicBezTo>
                    <a:cubicBezTo>
                      <a:pt x="9577" y="19"/>
                      <a:pt x="9495" y="26"/>
                      <a:pt x="9412" y="26"/>
                    </a:cubicBezTo>
                    <a:cubicBezTo>
                      <a:pt x="9329" y="38"/>
                      <a:pt x="9241" y="38"/>
                      <a:pt x="9158" y="38"/>
                    </a:cubicBezTo>
                    <a:cubicBezTo>
                      <a:pt x="9139" y="38"/>
                      <a:pt x="9132" y="19"/>
                      <a:pt x="9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0"/>
              <p:cNvSpPr/>
              <p:nvPr/>
            </p:nvSpPr>
            <p:spPr>
              <a:xfrm>
                <a:off x="7121921" y="1404831"/>
                <a:ext cx="304135" cy="98509"/>
              </a:xfrm>
              <a:custGeom>
                <a:rect b="b" l="l" r="r" t="t"/>
                <a:pathLst>
                  <a:path extrusionOk="0" h="515" w="1590">
                    <a:moveTo>
                      <a:pt x="0" y="0"/>
                    </a:moveTo>
                    <a:lnTo>
                      <a:pt x="0" y="0"/>
                    </a:lnTo>
                    <a:cubicBezTo>
                      <a:pt x="342" y="368"/>
                      <a:pt x="835" y="515"/>
                      <a:pt x="1331" y="515"/>
                    </a:cubicBezTo>
                    <a:cubicBezTo>
                      <a:pt x="1417" y="515"/>
                      <a:pt x="1504" y="511"/>
                      <a:pt x="1589" y="502"/>
                    </a:cubicBezTo>
                    <a:cubicBezTo>
                      <a:pt x="1570" y="496"/>
                      <a:pt x="1545" y="483"/>
                      <a:pt x="1526" y="477"/>
                    </a:cubicBezTo>
                    <a:lnTo>
                      <a:pt x="1284" y="400"/>
                    </a:lnTo>
                    <a:cubicBezTo>
                      <a:pt x="1132" y="343"/>
                      <a:pt x="979" y="292"/>
                      <a:pt x="820" y="242"/>
                    </a:cubicBezTo>
                    <a:cubicBezTo>
                      <a:pt x="655" y="191"/>
                      <a:pt x="496" y="140"/>
                      <a:pt x="337" y="89"/>
                    </a:cubicBezTo>
                    <a:cubicBezTo>
                      <a:pt x="261" y="64"/>
                      <a:pt x="185" y="38"/>
                      <a:pt x="108" y="19"/>
                    </a:cubicBezTo>
                    <a:lnTo>
                      <a:pt x="83" y="1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0"/>
              <p:cNvSpPr/>
              <p:nvPr/>
            </p:nvSpPr>
            <p:spPr>
              <a:xfrm>
                <a:off x="6968132" y="1208961"/>
                <a:ext cx="37300" cy="67522"/>
              </a:xfrm>
              <a:custGeom>
                <a:rect b="b" l="l" r="r" t="t"/>
                <a:pathLst>
                  <a:path extrusionOk="0" h="353" w="195">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0"/>
              <p:cNvSpPr/>
              <p:nvPr/>
            </p:nvSpPr>
            <p:spPr>
              <a:xfrm>
                <a:off x="6794832" y="1251042"/>
                <a:ext cx="37873" cy="34813"/>
              </a:xfrm>
              <a:custGeom>
                <a:rect b="b" l="l" r="r" t="t"/>
                <a:pathLst>
                  <a:path extrusionOk="0" h="182" w="198">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0"/>
              <p:cNvSpPr/>
              <p:nvPr/>
            </p:nvSpPr>
            <p:spPr>
              <a:xfrm>
                <a:off x="6814151" y="1233062"/>
                <a:ext cx="48968" cy="52028"/>
              </a:xfrm>
              <a:custGeom>
                <a:rect b="b" l="l" r="r" t="t"/>
                <a:pathLst>
                  <a:path extrusionOk="0" h="272" w="256">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0"/>
              <p:cNvSpPr/>
              <p:nvPr/>
            </p:nvSpPr>
            <p:spPr>
              <a:xfrm>
                <a:off x="6839974" y="1148708"/>
                <a:ext cx="139826" cy="126627"/>
              </a:xfrm>
              <a:custGeom>
                <a:rect b="b" l="l" r="r" t="t"/>
                <a:pathLst>
                  <a:path extrusionOk="0" h="662" w="731">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0"/>
              <p:cNvSpPr/>
              <p:nvPr/>
            </p:nvSpPr>
            <p:spPr>
              <a:xfrm>
                <a:off x="6353740" y="1403493"/>
                <a:ext cx="47437" cy="18745"/>
              </a:xfrm>
              <a:custGeom>
                <a:rect b="b" l="l" r="r" t="t"/>
                <a:pathLst>
                  <a:path extrusionOk="0" h="98" w="248">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0"/>
              <p:cNvSpPr/>
              <p:nvPr/>
            </p:nvSpPr>
            <p:spPr>
              <a:xfrm>
                <a:off x="6304964" y="1384173"/>
                <a:ext cx="100039" cy="21232"/>
              </a:xfrm>
              <a:custGeom>
                <a:rect b="b" l="l" r="r" t="t"/>
                <a:pathLst>
                  <a:path extrusionOk="0" h="111" w="523">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0"/>
              <p:cNvSpPr/>
              <p:nvPr/>
            </p:nvSpPr>
            <p:spPr>
              <a:xfrm>
                <a:off x="7023220" y="1315121"/>
                <a:ext cx="24675" cy="24675"/>
              </a:xfrm>
              <a:custGeom>
                <a:rect b="b" l="l" r="r" t="t"/>
                <a:pathLst>
                  <a:path extrusionOk="0" h="129" w="129">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0"/>
              <p:cNvSpPr/>
              <p:nvPr/>
            </p:nvSpPr>
            <p:spPr>
              <a:xfrm>
                <a:off x="7005240" y="1300201"/>
                <a:ext cx="25632" cy="26588"/>
              </a:xfrm>
              <a:custGeom>
                <a:rect b="b" l="l" r="r" t="t"/>
                <a:pathLst>
                  <a:path extrusionOk="0" h="139" w="134">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0"/>
              <p:cNvSpPr/>
              <p:nvPr/>
            </p:nvSpPr>
            <p:spPr>
              <a:xfrm>
                <a:off x="7056312" y="1323346"/>
                <a:ext cx="7460" cy="8608"/>
              </a:xfrm>
              <a:custGeom>
                <a:rect b="b" l="l" r="r" t="t"/>
                <a:pathLst>
                  <a:path extrusionOk="0" h="45" w="39">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0"/>
              <p:cNvSpPr/>
              <p:nvPr/>
            </p:nvSpPr>
            <p:spPr>
              <a:xfrm>
                <a:off x="6497200" y="1312443"/>
                <a:ext cx="30414" cy="15111"/>
              </a:xfrm>
              <a:custGeom>
                <a:rect b="b" l="l" r="r" t="t"/>
                <a:pathLst>
                  <a:path extrusionOk="0" h="79" w="159">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0"/>
              <p:cNvSpPr/>
              <p:nvPr/>
            </p:nvSpPr>
            <p:spPr>
              <a:xfrm>
                <a:off x="6442877" y="1300010"/>
                <a:ext cx="74790" cy="27544"/>
              </a:xfrm>
              <a:custGeom>
                <a:rect b="b" l="l" r="r" t="t"/>
                <a:pathLst>
                  <a:path extrusionOk="0" h="144" w="391">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0"/>
              <p:cNvSpPr/>
              <p:nvPr/>
            </p:nvSpPr>
            <p:spPr>
              <a:xfrm>
                <a:off x="6515372" y="1328511"/>
                <a:ext cx="20850" cy="10712"/>
              </a:xfrm>
              <a:custGeom>
                <a:rect b="b" l="l" r="r" t="t"/>
                <a:pathLst>
                  <a:path extrusionOk="0" h="56" w="109">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0"/>
              <p:cNvSpPr/>
              <p:nvPr/>
            </p:nvSpPr>
            <p:spPr>
              <a:xfrm>
                <a:off x="6438669" y="1183521"/>
                <a:ext cx="31944" cy="25440"/>
              </a:xfrm>
              <a:custGeom>
                <a:rect b="b" l="l" r="r" t="t"/>
                <a:pathLst>
                  <a:path extrusionOk="0" h="133" w="167">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0"/>
              <p:cNvSpPr/>
              <p:nvPr/>
            </p:nvSpPr>
            <p:spPr>
              <a:xfrm>
                <a:off x="6412846" y="1152916"/>
                <a:ext cx="65992" cy="53750"/>
              </a:xfrm>
              <a:custGeom>
                <a:rect b="b" l="l" r="r" t="t"/>
                <a:pathLst>
                  <a:path extrusionOk="0" h="281" w="345">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0"/>
              <p:cNvSpPr/>
              <p:nvPr/>
            </p:nvSpPr>
            <p:spPr>
              <a:xfrm>
                <a:off x="6956655" y="1524573"/>
                <a:ext cx="32900" cy="22188"/>
              </a:xfrm>
              <a:custGeom>
                <a:rect b="b" l="l" r="r" t="t"/>
                <a:pathLst>
                  <a:path extrusionOk="0" h="116" w="172">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0"/>
              <p:cNvSpPr/>
              <p:nvPr/>
            </p:nvSpPr>
            <p:spPr>
              <a:xfrm>
                <a:off x="6953594" y="1528781"/>
                <a:ext cx="76129" cy="49350"/>
              </a:xfrm>
              <a:custGeom>
                <a:rect b="b" l="l" r="r" t="t"/>
                <a:pathLst>
                  <a:path extrusionOk="0" h="258" w="398">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0"/>
              <p:cNvSpPr/>
              <p:nvPr/>
            </p:nvSpPr>
            <p:spPr>
              <a:xfrm>
                <a:off x="6133959" y="1983836"/>
                <a:ext cx="111325" cy="103865"/>
              </a:xfrm>
              <a:custGeom>
                <a:rect b="b" l="l" r="r" t="t"/>
                <a:pathLst>
                  <a:path extrusionOk="0" h="543" w="582">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0"/>
              <p:cNvSpPr/>
              <p:nvPr/>
            </p:nvSpPr>
            <p:spPr>
              <a:xfrm>
                <a:off x="5972710" y="2329479"/>
                <a:ext cx="276208" cy="334166"/>
              </a:xfrm>
              <a:custGeom>
                <a:rect b="b" l="l" r="r" t="t"/>
                <a:pathLst>
                  <a:path extrusionOk="0" h="1747" w="1444">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0"/>
              <p:cNvSpPr/>
              <p:nvPr/>
            </p:nvSpPr>
            <p:spPr>
              <a:xfrm>
                <a:off x="6307450" y="2208781"/>
                <a:ext cx="21615" cy="37873"/>
              </a:xfrm>
              <a:custGeom>
                <a:rect b="b" l="l" r="r" t="t"/>
                <a:pathLst>
                  <a:path extrusionOk="0" h="198" w="113">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0"/>
              <p:cNvSpPr/>
              <p:nvPr/>
            </p:nvSpPr>
            <p:spPr>
              <a:xfrm>
                <a:off x="6290427" y="2482694"/>
                <a:ext cx="230875" cy="266070"/>
              </a:xfrm>
              <a:custGeom>
                <a:rect b="b" l="l" r="r" t="t"/>
                <a:pathLst>
                  <a:path extrusionOk="0" h="1391" w="1207">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0"/>
              <p:cNvSpPr/>
              <p:nvPr/>
            </p:nvSpPr>
            <p:spPr>
              <a:xfrm>
                <a:off x="6556114" y="2280894"/>
                <a:ext cx="79764" cy="131409"/>
              </a:xfrm>
              <a:custGeom>
                <a:rect b="b" l="l" r="r" t="t"/>
                <a:pathLst>
                  <a:path extrusionOk="0" h="687" w="417">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0"/>
              <p:cNvSpPr/>
              <p:nvPr/>
            </p:nvSpPr>
            <p:spPr>
              <a:xfrm>
                <a:off x="6647929" y="2165169"/>
                <a:ext cx="40169" cy="70008"/>
              </a:xfrm>
              <a:custGeom>
                <a:rect b="b" l="l" r="r" t="t"/>
                <a:pathLst>
                  <a:path extrusionOk="0" h="366" w="21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0"/>
              <p:cNvSpPr/>
              <p:nvPr/>
            </p:nvSpPr>
            <p:spPr>
              <a:xfrm>
                <a:off x="5604305" y="2447499"/>
                <a:ext cx="483938" cy="534628"/>
              </a:xfrm>
              <a:custGeom>
                <a:rect b="b" l="l" r="r" t="t"/>
                <a:pathLst>
                  <a:path extrusionOk="0" h="2795" w="253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0"/>
              <p:cNvSpPr/>
              <p:nvPr/>
            </p:nvSpPr>
            <p:spPr>
              <a:xfrm>
                <a:off x="5875731" y="2408095"/>
                <a:ext cx="62931" cy="56619"/>
              </a:xfrm>
              <a:custGeom>
                <a:rect b="b" l="l" r="r" t="t"/>
                <a:pathLst>
                  <a:path extrusionOk="0" h="296" w="329">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0"/>
              <p:cNvSpPr/>
              <p:nvPr/>
            </p:nvSpPr>
            <p:spPr>
              <a:xfrm>
                <a:off x="6379180" y="1553647"/>
                <a:ext cx="102526" cy="125862"/>
              </a:xfrm>
              <a:custGeom>
                <a:rect b="b" l="l" r="r" t="t"/>
                <a:pathLst>
                  <a:path extrusionOk="0" h="658" w="536">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0"/>
              <p:cNvSpPr/>
              <p:nvPr/>
            </p:nvSpPr>
            <p:spPr>
              <a:xfrm>
                <a:off x="6353931" y="1588078"/>
                <a:ext cx="54515" cy="50498"/>
              </a:xfrm>
              <a:custGeom>
                <a:rect b="b" l="l" r="r" t="t"/>
                <a:pathLst>
                  <a:path extrusionOk="0" h="264" w="285">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0"/>
              <p:cNvSpPr/>
              <p:nvPr/>
            </p:nvSpPr>
            <p:spPr>
              <a:xfrm>
                <a:off x="6432930" y="1555369"/>
                <a:ext cx="139443" cy="93345"/>
              </a:xfrm>
              <a:custGeom>
                <a:rect b="b" l="l" r="r" t="t"/>
                <a:pathLst>
                  <a:path extrusionOk="0" h="488" w="729">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rgbClr val="D35B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0"/>
              <p:cNvSpPr/>
              <p:nvPr/>
            </p:nvSpPr>
            <p:spPr>
              <a:xfrm>
                <a:off x="5688851" y="1409613"/>
                <a:ext cx="1489115" cy="1872057"/>
              </a:xfrm>
              <a:custGeom>
                <a:rect b="b" l="l" r="r" t="t"/>
                <a:pathLst>
                  <a:path extrusionOk="0" h="9787" w="7785">
                    <a:moveTo>
                      <a:pt x="7346" y="0"/>
                    </a:moveTo>
                    <a:lnTo>
                      <a:pt x="7346" y="0"/>
                    </a:lnTo>
                    <a:cubicBezTo>
                      <a:pt x="6641" y="51"/>
                      <a:pt x="6005" y="458"/>
                      <a:pt x="5669" y="1081"/>
                    </a:cubicBezTo>
                    <a:lnTo>
                      <a:pt x="5821" y="1074"/>
                    </a:lnTo>
                    <a:lnTo>
                      <a:pt x="5821" y="1074"/>
                    </a:lnTo>
                    <a:cubicBezTo>
                      <a:pt x="5529" y="1538"/>
                      <a:pt x="5338" y="2053"/>
                      <a:pt x="5173" y="2574"/>
                    </a:cubicBezTo>
                    <a:cubicBezTo>
                      <a:pt x="5052" y="2936"/>
                      <a:pt x="4944" y="3299"/>
                      <a:pt x="4823" y="3655"/>
                    </a:cubicBezTo>
                    <a:cubicBezTo>
                      <a:pt x="4709" y="3998"/>
                      <a:pt x="4563" y="4328"/>
                      <a:pt x="4391" y="4640"/>
                    </a:cubicBezTo>
                    <a:cubicBezTo>
                      <a:pt x="3838" y="5637"/>
                      <a:pt x="2923" y="6374"/>
                      <a:pt x="2065" y="7124"/>
                    </a:cubicBezTo>
                    <a:cubicBezTo>
                      <a:pt x="1214" y="7874"/>
                      <a:pt x="362" y="8707"/>
                      <a:pt x="0" y="9787"/>
                    </a:cubicBezTo>
                    <a:lnTo>
                      <a:pt x="13" y="9787"/>
                    </a:lnTo>
                    <a:cubicBezTo>
                      <a:pt x="70" y="9749"/>
                      <a:pt x="114" y="9723"/>
                      <a:pt x="184" y="9685"/>
                    </a:cubicBezTo>
                    <a:cubicBezTo>
                      <a:pt x="248" y="9647"/>
                      <a:pt x="311" y="9615"/>
                      <a:pt x="381" y="9577"/>
                    </a:cubicBezTo>
                    <a:cubicBezTo>
                      <a:pt x="413" y="9533"/>
                      <a:pt x="445" y="9488"/>
                      <a:pt x="477" y="9444"/>
                    </a:cubicBezTo>
                    <a:lnTo>
                      <a:pt x="629" y="9240"/>
                    </a:lnTo>
                    <a:cubicBezTo>
                      <a:pt x="686" y="9158"/>
                      <a:pt x="750" y="9069"/>
                      <a:pt x="814" y="8986"/>
                    </a:cubicBezTo>
                    <a:cubicBezTo>
                      <a:pt x="883" y="8891"/>
                      <a:pt x="960" y="8802"/>
                      <a:pt x="1036" y="8713"/>
                    </a:cubicBezTo>
                    <a:lnTo>
                      <a:pt x="1087" y="8649"/>
                    </a:lnTo>
                    <a:cubicBezTo>
                      <a:pt x="1220" y="8465"/>
                      <a:pt x="1360" y="8294"/>
                      <a:pt x="1513" y="8116"/>
                    </a:cubicBezTo>
                    <a:cubicBezTo>
                      <a:pt x="1582" y="8033"/>
                      <a:pt x="1652" y="7944"/>
                      <a:pt x="1729" y="7868"/>
                    </a:cubicBezTo>
                    <a:cubicBezTo>
                      <a:pt x="1792" y="7785"/>
                      <a:pt x="1868" y="7709"/>
                      <a:pt x="1957" y="7645"/>
                    </a:cubicBezTo>
                    <a:cubicBezTo>
                      <a:pt x="1963" y="7641"/>
                      <a:pt x="1971" y="7639"/>
                      <a:pt x="1978" y="7639"/>
                    </a:cubicBezTo>
                    <a:cubicBezTo>
                      <a:pt x="2000" y="7639"/>
                      <a:pt x="2023" y="7659"/>
                      <a:pt x="2008" y="7683"/>
                    </a:cubicBezTo>
                    <a:cubicBezTo>
                      <a:pt x="1951" y="7772"/>
                      <a:pt x="1881" y="7855"/>
                      <a:pt x="1805" y="7931"/>
                    </a:cubicBezTo>
                    <a:lnTo>
                      <a:pt x="1627" y="8135"/>
                    </a:lnTo>
                    <a:cubicBezTo>
                      <a:pt x="1716" y="8058"/>
                      <a:pt x="1811" y="7995"/>
                      <a:pt x="1913" y="7938"/>
                    </a:cubicBezTo>
                    <a:cubicBezTo>
                      <a:pt x="2002" y="7861"/>
                      <a:pt x="2097" y="7779"/>
                      <a:pt x="2193" y="7709"/>
                    </a:cubicBezTo>
                    <a:cubicBezTo>
                      <a:pt x="2275" y="7645"/>
                      <a:pt x="2351" y="7582"/>
                      <a:pt x="2434" y="7525"/>
                    </a:cubicBezTo>
                    <a:cubicBezTo>
                      <a:pt x="2510" y="7467"/>
                      <a:pt x="2593" y="7417"/>
                      <a:pt x="2682" y="7378"/>
                    </a:cubicBezTo>
                    <a:cubicBezTo>
                      <a:pt x="2685" y="7378"/>
                      <a:pt x="2687" y="7378"/>
                      <a:pt x="2690" y="7378"/>
                    </a:cubicBezTo>
                    <a:cubicBezTo>
                      <a:pt x="2719" y="7378"/>
                      <a:pt x="2744" y="7407"/>
                      <a:pt x="2726" y="7436"/>
                    </a:cubicBezTo>
                    <a:cubicBezTo>
                      <a:pt x="2656" y="7506"/>
                      <a:pt x="2586" y="7569"/>
                      <a:pt x="2504" y="7626"/>
                    </a:cubicBezTo>
                    <a:cubicBezTo>
                      <a:pt x="2421" y="7683"/>
                      <a:pt x="2345" y="7741"/>
                      <a:pt x="2262" y="7804"/>
                    </a:cubicBezTo>
                    <a:cubicBezTo>
                      <a:pt x="2110" y="7925"/>
                      <a:pt x="1964" y="8046"/>
                      <a:pt x="1818" y="8173"/>
                    </a:cubicBezTo>
                    <a:lnTo>
                      <a:pt x="1805" y="8185"/>
                    </a:lnTo>
                    <a:cubicBezTo>
                      <a:pt x="2002" y="8077"/>
                      <a:pt x="2199" y="7957"/>
                      <a:pt x="2389" y="7830"/>
                    </a:cubicBezTo>
                    <a:cubicBezTo>
                      <a:pt x="2758" y="7582"/>
                      <a:pt x="3108" y="7309"/>
                      <a:pt x="3432" y="7003"/>
                    </a:cubicBezTo>
                    <a:cubicBezTo>
                      <a:pt x="3419" y="7003"/>
                      <a:pt x="3413" y="6984"/>
                      <a:pt x="3425" y="6978"/>
                    </a:cubicBezTo>
                    <a:cubicBezTo>
                      <a:pt x="3737" y="6654"/>
                      <a:pt x="4029" y="6311"/>
                      <a:pt x="4302" y="5955"/>
                    </a:cubicBezTo>
                    <a:cubicBezTo>
                      <a:pt x="4792" y="5313"/>
                      <a:pt x="5192" y="4608"/>
                      <a:pt x="5497" y="3864"/>
                    </a:cubicBezTo>
                    <a:cubicBezTo>
                      <a:pt x="5662" y="3464"/>
                      <a:pt x="5789" y="3044"/>
                      <a:pt x="5872" y="2619"/>
                    </a:cubicBezTo>
                    <a:cubicBezTo>
                      <a:pt x="5910" y="2409"/>
                      <a:pt x="5935" y="2193"/>
                      <a:pt x="5942" y="1977"/>
                    </a:cubicBezTo>
                    <a:cubicBezTo>
                      <a:pt x="5942" y="1869"/>
                      <a:pt x="5942" y="1754"/>
                      <a:pt x="5935" y="1646"/>
                    </a:cubicBezTo>
                    <a:cubicBezTo>
                      <a:pt x="5923" y="1545"/>
                      <a:pt x="5916" y="1437"/>
                      <a:pt x="5916" y="1335"/>
                    </a:cubicBezTo>
                    <a:cubicBezTo>
                      <a:pt x="5916" y="1311"/>
                      <a:pt x="5937" y="1300"/>
                      <a:pt x="5958" y="1300"/>
                    </a:cubicBezTo>
                    <a:cubicBezTo>
                      <a:pt x="5975" y="1300"/>
                      <a:pt x="5993" y="1308"/>
                      <a:pt x="5999" y="1322"/>
                    </a:cubicBezTo>
                    <a:cubicBezTo>
                      <a:pt x="6037" y="1443"/>
                      <a:pt x="6056" y="1564"/>
                      <a:pt x="6056" y="1691"/>
                    </a:cubicBezTo>
                    <a:lnTo>
                      <a:pt x="6056" y="1735"/>
                    </a:lnTo>
                    <a:cubicBezTo>
                      <a:pt x="6069" y="1704"/>
                      <a:pt x="6082" y="1665"/>
                      <a:pt x="6101" y="1634"/>
                    </a:cubicBezTo>
                    <a:cubicBezTo>
                      <a:pt x="6120" y="1596"/>
                      <a:pt x="6145" y="1551"/>
                      <a:pt x="6177" y="1513"/>
                    </a:cubicBezTo>
                    <a:cubicBezTo>
                      <a:pt x="6247" y="1405"/>
                      <a:pt x="6329" y="1310"/>
                      <a:pt x="6418" y="1221"/>
                    </a:cubicBezTo>
                    <a:cubicBezTo>
                      <a:pt x="6654" y="966"/>
                      <a:pt x="6946" y="769"/>
                      <a:pt x="7264" y="630"/>
                    </a:cubicBezTo>
                    <a:cubicBezTo>
                      <a:pt x="7435" y="560"/>
                      <a:pt x="7607" y="509"/>
                      <a:pt x="7785" y="471"/>
                    </a:cubicBezTo>
                    <a:cubicBezTo>
                      <a:pt x="7587" y="313"/>
                      <a:pt x="7345" y="225"/>
                      <a:pt x="7093" y="225"/>
                    </a:cubicBezTo>
                    <a:cubicBezTo>
                      <a:pt x="7061" y="225"/>
                      <a:pt x="7029" y="226"/>
                      <a:pt x="6997" y="229"/>
                    </a:cubicBezTo>
                    <a:lnTo>
                      <a:pt x="73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0"/>
              <p:cNvSpPr/>
              <p:nvPr/>
            </p:nvSpPr>
            <p:spPr>
              <a:xfrm>
                <a:off x="6242798" y="1129006"/>
                <a:ext cx="661064" cy="289024"/>
              </a:xfrm>
              <a:custGeom>
                <a:rect b="b" l="l" r="r" t="t"/>
                <a:pathLst>
                  <a:path extrusionOk="0" h="1511" w="3456">
                    <a:moveTo>
                      <a:pt x="2803" y="0"/>
                    </a:moveTo>
                    <a:cubicBezTo>
                      <a:pt x="2791" y="0"/>
                      <a:pt x="2778" y="4"/>
                      <a:pt x="2766" y="12"/>
                    </a:cubicBezTo>
                    <a:lnTo>
                      <a:pt x="2741" y="25"/>
                    </a:lnTo>
                    <a:cubicBezTo>
                      <a:pt x="2727" y="11"/>
                      <a:pt x="2709" y="3"/>
                      <a:pt x="2690" y="3"/>
                    </a:cubicBezTo>
                    <a:cubicBezTo>
                      <a:pt x="2684" y="3"/>
                      <a:pt x="2677" y="4"/>
                      <a:pt x="2671" y="6"/>
                    </a:cubicBezTo>
                    <a:lnTo>
                      <a:pt x="2614" y="31"/>
                    </a:lnTo>
                    <a:cubicBezTo>
                      <a:pt x="2600" y="22"/>
                      <a:pt x="2586" y="16"/>
                      <a:pt x="2572" y="16"/>
                    </a:cubicBezTo>
                    <a:cubicBezTo>
                      <a:pt x="2567" y="16"/>
                      <a:pt x="2562" y="17"/>
                      <a:pt x="2557" y="19"/>
                    </a:cubicBezTo>
                    <a:cubicBezTo>
                      <a:pt x="2487" y="38"/>
                      <a:pt x="2423" y="63"/>
                      <a:pt x="2353" y="88"/>
                    </a:cubicBezTo>
                    <a:cubicBezTo>
                      <a:pt x="2353" y="51"/>
                      <a:pt x="2326" y="22"/>
                      <a:pt x="2294" y="22"/>
                    </a:cubicBezTo>
                    <a:cubicBezTo>
                      <a:pt x="2288" y="22"/>
                      <a:pt x="2283" y="23"/>
                      <a:pt x="2277" y="25"/>
                    </a:cubicBezTo>
                    <a:cubicBezTo>
                      <a:pt x="2137" y="82"/>
                      <a:pt x="2010" y="146"/>
                      <a:pt x="1877" y="216"/>
                    </a:cubicBezTo>
                    <a:cubicBezTo>
                      <a:pt x="1887" y="179"/>
                      <a:pt x="1858" y="133"/>
                      <a:pt x="1823" y="133"/>
                    </a:cubicBezTo>
                    <a:cubicBezTo>
                      <a:pt x="1815" y="133"/>
                      <a:pt x="1808" y="135"/>
                      <a:pt x="1800" y="139"/>
                    </a:cubicBezTo>
                    <a:cubicBezTo>
                      <a:pt x="1749" y="165"/>
                      <a:pt x="1705" y="190"/>
                      <a:pt x="1654" y="222"/>
                    </a:cubicBezTo>
                    <a:cubicBezTo>
                      <a:pt x="1641" y="196"/>
                      <a:pt x="1616" y="181"/>
                      <a:pt x="1591" y="181"/>
                    </a:cubicBezTo>
                    <a:cubicBezTo>
                      <a:pt x="1580" y="181"/>
                      <a:pt x="1569" y="184"/>
                      <a:pt x="1559" y="190"/>
                    </a:cubicBezTo>
                    <a:cubicBezTo>
                      <a:pt x="1489" y="228"/>
                      <a:pt x="1419" y="266"/>
                      <a:pt x="1355" y="311"/>
                    </a:cubicBezTo>
                    <a:cubicBezTo>
                      <a:pt x="1368" y="260"/>
                      <a:pt x="1324" y="209"/>
                      <a:pt x="1266" y="209"/>
                    </a:cubicBezTo>
                    <a:cubicBezTo>
                      <a:pt x="1216" y="216"/>
                      <a:pt x="1171" y="235"/>
                      <a:pt x="1133" y="266"/>
                    </a:cubicBezTo>
                    <a:cubicBezTo>
                      <a:pt x="1121" y="251"/>
                      <a:pt x="1103" y="243"/>
                      <a:pt x="1083" y="243"/>
                    </a:cubicBezTo>
                    <a:cubicBezTo>
                      <a:pt x="1070" y="243"/>
                      <a:pt x="1057" y="246"/>
                      <a:pt x="1044" y="254"/>
                    </a:cubicBezTo>
                    <a:cubicBezTo>
                      <a:pt x="1006" y="285"/>
                      <a:pt x="968" y="311"/>
                      <a:pt x="930" y="343"/>
                    </a:cubicBezTo>
                    <a:cubicBezTo>
                      <a:pt x="920" y="318"/>
                      <a:pt x="894" y="301"/>
                      <a:pt x="865" y="301"/>
                    </a:cubicBezTo>
                    <a:cubicBezTo>
                      <a:pt x="857" y="301"/>
                      <a:pt x="849" y="302"/>
                      <a:pt x="841" y="305"/>
                    </a:cubicBezTo>
                    <a:cubicBezTo>
                      <a:pt x="828" y="295"/>
                      <a:pt x="814" y="290"/>
                      <a:pt x="800" y="290"/>
                    </a:cubicBezTo>
                    <a:cubicBezTo>
                      <a:pt x="787" y="290"/>
                      <a:pt x="774" y="295"/>
                      <a:pt x="764" y="305"/>
                    </a:cubicBezTo>
                    <a:lnTo>
                      <a:pt x="745" y="317"/>
                    </a:lnTo>
                    <a:cubicBezTo>
                      <a:pt x="421" y="616"/>
                      <a:pt x="173" y="991"/>
                      <a:pt x="21" y="1410"/>
                    </a:cubicBezTo>
                    <a:cubicBezTo>
                      <a:pt x="0" y="1465"/>
                      <a:pt x="50" y="1511"/>
                      <a:pt x="97" y="1511"/>
                    </a:cubicBezTo>
                    <a:cubicBezTo>
                      <a:pt x="121" y="1511"/>
                      <a:pt x="143" y="1498"/>
                      <a:pt x="154" y="1467"/>
                    </a:cubicBezTo>
                    <a:cubicBezTo>
                      <a:pt x="186" y="1372"/>
                      <a:pt x="224" y="1277"/>
                      <a:pt x="269" y="1188"/>
                    </a:cubicBezTo>
                    <a:cubicBezTo>
                      <a:pt x="282" y="1198"/>
                      <a:pt x="298" y="1204"/>
                      <a:pt x="312" y="1204"/>
                    </a:cubicBezTo>
                    <a:cubicBezTo>
                      <a:pt x="333" y="1204"/>
                      <a:pt x="353" y="1194"/>
                      <a:pt x="364" y="1175"/>
                    </a:cubicBezTo>
                    <a:lnTo>
                      <a:pt x="409" y="1105"/>
                    </a:lnTo>
                    <a:cubicBezTo>
                      <a:pt x="428" y="1099"/>
                      <a:pt x="440" y="1093"/>
                      <a:pt x="453" y="1080"/>
                    </a:cubicBezTo>
                    <a:lnTo>
                      <a:pt x="491" y="1035"/>
                    </a:lnTo>
                    <a:cubicBezTo>
                      <a:pt x="501" y="1046"/>
                      <a:pt x="515" y="1052"/>
                      <a:pt x="530" y="1052"/>
                    </a:cubicBezTo>
                    <a:cubicBezTo>
                      <a:pt x="542" y="1052"/>
                      <a:pt x="556" y="1047"/>
                      <a:pt x="567" y="1035"/>
                    </a:cubicBezTo>
                    <a:cubicBezTo>
                      <a:pt x="587" y="1023"/>
                      <a:pt x="606" y="1004"/>
                      <a:pt x="625" y="991"/>
                    </a:cubicBezTo>
                    <a:cubicBezTo>
                      <a:pt x="633" y="1020"/>
                      <a:pt x="658" y="1036"/>
                      <a:pt x="685" y="1036"/>
                    </a:cubicBezTo>
                    <a:cubicBezTo>
                      <a:pt x="699" y="1036"/>
                      <a:pt x="713" y="1031"/>
                      <a:pt x="726" y="1023"/>
                    </a:cubicBezTo>
                    <a:lnTo>
                      <a:pt x="739" y="1010"/>
                    </a:lnTo>
                    <a:lnTo>
                      <a:pt x="784" y="965"/>
                    </a:lnTo>
                    <a:cubicBezTo>
                      <a:pt x="795" y="981"/>
                      <a:pt x="814" y="989"/>
                      <a:pt x="832" y="989"/>
                    </a:cubicBezTo>
                    <a:cubicBezTo>
                      <a:pt x="844" y="989"/>
                      <a:pt x="856" y="986"/>
                      <a:pt x="866" y="978"/>
                    </a:cubicBezTo>
                    <a:lnTo>
                      <a:pt x="1000" y="870"/>
                    </a:lnTo>
                    <a:cubicBezTo>
                      <a:pt x="1009" y="880"/>
                      <a:pt x="1022" y="884"/>
                      <a:pt x="1035" y="884"/>
                    </a:cubicBezTo>
                    <a:cubicBezTo>
                      <a:pt x="1049" y="884"/>
                      <a:pt x="1063" y="880"/>
                      <a:pt x="1076" y="870"/>
                    </a:cubicBezTo>
                    <a:cubicBezTo>
                      <a:pt x="1152" y="813"/>
                      <a:pt x="1241" y="749"/>
                      <a:pt x="1324" y="692"/>
                    </a:cubicBezTo>
                    <a:lnTo>
                      <a:pt x="1324" y="692"/>
                    </a:lnTo>
                    <a:cubicBezTo>
                      <a:pt x="1279" y="730"/>
                      <a:pt x="1228" y="768"/>
                      <a:pt x="1184" y="807"/>
                    </a:cubicBezTo>
                    <a:cubicBezTo>
                      <a:pt x="1147" y="838"/>
                      <a:pt x="1180" y="913"/>
                      <a:pt x="1224" y="913"/>
                    </a:cubicBezTo>
                    <a:cubicBezTo>
                      <a:pt x="1234" y="913"/>
                      <a:pt x="1244" y="910"/>
                      <a:pt x="1254" y="902"/>
                    </a:cubicBezTo>
                    <a:cubicBezTo>
                      <a:pt x="1347" y="826"/>
                      <a:pt x="1441" y="761"/>
                      <a:pt x="1534" y="692"/>
                    </a:cubicBezTo>
                    <a:lnTo>
                      <a:pt x="1534" y="692"/>
                    </a:lnTo>
                    <a:cubicBezTo>
                      <a:pt x="1502" y="728"/>
                      <a:pt x="1535" y="787"/>
                      <a:pt x="1577" y="787"/>
                    </a:cubicBezTo>
                    <a:cubicBezTo>
                      <a:pt x="1588" y="787"/>
                      <a:pt x="1599" y="783"/>
                      <a:pt x="1610" y="775"/>
                    </a:cubicBezTo>
                    <a:cubicBezTo>
                      <a:pt x="1705" y="705"/>
                      <a:pt x="1800" y="635"/>
                      <a:pt x="1902" y="565"/>
                    </a:cubicBezTo>
                    <a:lnTo>
                      <a:pt x="1902" y="565"/>
                    </a:lnTo>
                    <a:cubicBezTo>
                      <a:pt x="1849" y="607"/>
                      <a:pt x="1888" y="684"/>
                      <a:pt x="1943" y="684"/>
                    </a:cubicBezTo>
                    <a:cubicBezTo>
                      <a:pt x="1954" y="684"/>
                      <a:pt x="1966" y="681"/>
                      <a:pt x="1978" y="673"/>
                    </a:cubicBezTo>
                    <a:cubicBezTo>
                      <a:pt x="2086" y="597"/>
                      <a:pt x="2194" y="527"/>
                      <a:pt x="2302" y="457"/>
                    </a:cubicBezTo>
                    <a:lnTo>
                      <a:pt x="2302" y="457"/>
                    </a:lnTo>
                    <a:cubicBezTo>
                      <a:pt x="2246" y="498"/>
                      <a:pt x="2284" y="575"/>
                      <a:pt x="2340" y="575"/>
                    </a:cubicBezTo>
                    <a:cubicBezTo>
                      <a:pt x="2354" y="575"/>
                      <a:pt x="2370" y="570"/>
                      <a:pt x="2385" y="559"/>
                    </a:cubicBezTo>
                    <a:lnTo>
                      <a:pt x="2525" y="476"/>
                    </a:lnTo>
                    <a:cubicBezTo>
                      <a:pt x="2537" y="488"/>
                      <a:pt x="2557" y="495"/>
                      <a:pt x="2577" y="495"/>
                    </a:cubicBezTo>
                    <a:cubicBezTo>
                      <a:pt x="2588" y="495"/>
                      <a:pt x="2598" y="493"/>
                      <a:pt x="2607" y="489"/>
                    </a:cubicBezTo>
                    <a:cubicBezTo>
                      <a:pt x="2626" y="476"/>
                      <a:pt x="2652" y="457"/>
                      <a:pt x="2671" y="444"/>
                    </a:cubicBezTo>
                    <a:lnTo>
                      <a:pt x="2671" y="444"/>
                    </a:lnTo>
                    <a:cubicBezTo>
                      <a:pt x="2651" y="489"/>
                      <a:pt x="2690" y="539"/>
                      <a:pt x="2733" y="539"/>
                    </a:cubicBezTo>
                    <a:cubicBezTo>
                      <a:pt x="2744" y="539"/>
                      <a:pt x="2755" y="535"/>
                      <a:pt x="2766" y="527"/>
                    </a:cubicBezTo>
                    <a:cubicBezTo>
                      <a:pt x="2776" y="537"/>
                      <a:pt x="2790" y="541"/>
                      <a:pt x="2804" y="541"/>
                    </a:cubicBezTo>
                    <a:cubicBezTo>
                      <a:pt x="2819" y="541"/>
                      <a:pt x="2833" y="537"/>
                      <a:pt x="2842" y="527"/>
                    </a:cubicBezTo>
                    <a:lnTo>
                      <a:pt x="2868" y="508"/>
                    </a:lnTo>
                    <a:cubicBezTo>
                      <a:pt x="2868" y="514"/>
                      <a:pt x="2868" y="527"/>
                      <a:pt x="2868" y="540"/>
                    </a:cubicBezTo>
                    <a:cubicBezTo>
                      <a:pt x="2868" y="574"/>
                      <a:pt x="2902" y="616"/>
                      <a:pt x="2938" y="616"/>
                    </a:cubicBezTo>
                    <a:cubicBezTo>
                      <a:pt x="2948" y="616"/>
                      <a:pt x="2959" y="612"/>
                      <a:pt x="2970" y="603"/>
                    </a:cubicBezTo>
                    <a:cubicBezTo>
                      <a:pt x="3001" y="571"/>
                      <a:pt x="3027" y="540"/>
                      <a:pt x="3052" y="508"/>
                    </a:cubicBezTo>
                    <a:lnTo>
                      <a:pt x="3071" y="489"/>
                    </a:lnTo>
                    <a:cubicBezTo>
                      <a:pt x="3071" y="546"/>
                      <a:pt x="3084" y="603"/>
                      <a:pt x="3103" y="654"/>
                    </a:cubicBezTo>
                    <a:cubicBezTo>
                      <a:pt x="3116" y="685"/>
                      <a:pt x="3142" y="698"/>
                      <a:pt x="3167" y="698"/>
                    </a:cubicBezTo>
                    <a:cubicBezTo>
                      <a:pt x="3206" y="698"/>
                      <a:pt x="3244" y="668"/>
                      <a:pt x="3236" y="622"/>
                    </a:cubicBezTo>
                    <a:cubicBezTo>
                      <a:pt x="3281" y="622"/>
                      <a:pt x="3313" y="571"/>
                      <a:pt x="3294" y="527"/>
                    </a:cubicBezTo>
                    <a:cubicBezTo>
                      <a:pt x="3224" y="394"/>
                      <a:pt x="3268" y="228"/>
                      <a:pt x="3395" y="152"/>
                    </a:cubicBezTo>
                    <a:cubicBezTo>
                      <a:pt x="3456" y="119"/>
                      <a:pt x="3426" y="24"/>
                      <a:pt x="3367" y="24"/>
                    </a:cubicBezTo>
                    <a:cubicBezTo>
                      <a:pt x="3358" y="24"/>
                      <a:pt x="3348" y="26"/>
                      <a:pt x="3338" y="31"/>
                    </a:cubicBezTo>
                    <a:cubicBezTo>
                      <a:pt x="3313" y="38"/>
                      <a:pt x="3294" y="50"/>
                      <a:pt x="3275" y="69"/>
                    </a:cubicBezTo>
                    <a:cubicBezTo>
                      <a:pt x="3263" y="65"/>
                      <a:pt x="3253" y="63"/>
                      <a:pt x="3243" y="63"/>
                    </a:cubicBezTo>
                    <a:cubicBezTo>
                      <a:pt x="3226" y="63"/>
                      <a:pt x="3211" y="70"/>
                      <a:pt x="3198" y="82"/>
                    </a:cubicBezTo>
                    <a:lnTo>
                      <a:pt x="3186" y="95"/>
                    </a:lnTo>
                    <a:lnTo>
                      <a:pt x="3141" y="95"/>
                    </a:lnTo>
                    <a:cubicBezTo>
                      <a:pt x="3137" y="64"/>
                      <a:pt x="3108" y="43"/>
                      <a:pt x="3078" y="43"/>
                    </a:cubicBezTo>
                    <a:cubicBezTo>
                      <a:pt x="3065" y="43"/>
                      <a:pt x="3051" y="47"/>
                      <a:pt x="3039" y="57"/>
                    </a:cubicBezTo>
                    <a:lnTo>
                      <a:pt x="3027" y="63"/>
                    </a:lnTo>
                    <a:cubicBezTo>
                      <a:pt x="3016" y="53"/>
                      <a:pt x="3002" y="48"/>
                      <a:pt x="2987" y="48"/>
                    </a:cubicBezTo>
                    <a:cubicBezTo>
                      <a:pt x="2975" y="48"/>
                      <a:pt x="2962" y="51"/>
                      <a:pt x="2951" y="57"/>
                    </a:cubicBezTo>
                    <a:lnTo>
                      <a:pt x="2855" y="114"/>
                    </a:lnTo>
                    <a:cubicBezTo>
                      <a:pt x="2896" y="68"/>
                      <a:pt x="2854" y="0"/>
                      <a:pt x="28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0"/>
              <p:cNvSpPr/>
              <p:nvPr/>
            </p:nvSpPr>
            <p:spPr>
              <a:xfrm>
                <a:off x="5635293" y="1978480"/>
                <a:ext cx="853300" cy="871854"/>
              </a:xfrm>
              <a:custGeom>
                <a:rect b="b" l="l" r="r" t="t"/>
                <a:pathLst>
                  <a:path extrusionOk="0" h="4558" w="4461">
                    <a:moveTo>
                      <a:pt x="1639" y="1"/>
                    </a:moveTo>
                    <a:cubicBezTo>
                      <a:pt x="1600" y="1"/>
                      <a:pt x="1561" y="11"/>
                      <a:pt x="1526" y="32"/>
                    </a:cubicBezTo>
                    <a:cubicBezTo>
                      <a:pt x="1424" y="96"/>
                      <a:pt x="1322" y="166"/>
                      <a:pt x="1240" y="248"/>
                    </a:cubicBezTo>
                    <a:cubicBezTo>
                      <a:pt x="1094" y="496"/>
                      <a:pt x="935" y="738"/>
                      <a:pt x="763" y="973"/>
                    </a:cubicBezTo>
                    <a:cubicBezTo>
                      <a:pt x="668" y="1195"/>
                      <a:pt x="566" y="1411"/>
                      <a:pt x="452" y="1627"/>
                    </a:cubicBezTo>
                    <a:cubicBezTo>
                      <a:pt x="312" y="1894"/>
                      <a:pt x="159" y="2155"/>
                      <a:pt x="0" y="2415"/>
                    </a:cubicBezTo>
                    <a:cubicBezTo>
                      <a:pt x="12" y="2431"/>
                      <a:pt x="31" y="2439"/>
                      <a:pt x="49" y="2439"/>
                    </a:cubicBezTo>
                    <a:cubicBezTo>
                      <a:pt x="61" y="2439"/>
                      <a:pt x="73" y="2436"/>
                      <a:pt x="83" y="2428"/>
                    </a:cubicBezTo>
                    <a:cubicBezTo>
                      <a:pt x="204" y="2333"/>
                      <a:pt x="344" y="2263"/>
                      <a:pt x="496" y="2225"/>
                    </a:cubicBezTo>
                    <a:lnTo>
                      <a:pt x="496" y="2225"/>
                    </a:lnTo>
                    <a:cubicBezTo>
                      <a:pt x="420" y="2454"/>
                      <a:pt x="382" y="2695"/>
                      <a:pt x="388" y="2930"/>
                    </a:cubicBezTo>
                    <a:cubicBezTo>
                      <a:pt x="393" y="2959"/>
                      <a:pt x="417" y="2981"/>
                      <a:pt x="444" y="2981"/>
                    </a:cubicBezTo>
                    <a:cubicBezTo>
                      <a:pt x="453" y="2981"/>
                      <a:pt x="462" y="2979"/>
                      <a:pt x="471" y="2975"/>
                    </a:cubicBezTo>
                    <a:cubicBezTo>
                      <a:pt x="757" y="2860"/>
                      <a:pt x="1043" y="2739"/>
                      <a:pt x="1329" y="2625"/>
                    </a:cubicBezTo>
                    <a:lnTo>
                      <a:pt x="1329" y="2625"/>
                    </a:lnTo>
                    <a:cubicBezTo>
                      <a:pt x="1151" y="3051"/>
                      <a:pt x="960" y="3470"/>
                      <a:pt x="776" y="3896"/>
                    </a:cubicBezTo>
                    <a:cubicBezTo>
                      <a:pt x="760" y="3933"/>
                      <a:pt x="788" y="3979"/>
                      <a:pt x="827" y="3979"/>
                    </a:cubicBezTo>
                    <a:cubicBezTo>
                      <a:pt x="835" y="3979"/>
                      <a:pt x="843" y="3977"/>
                      <a:pt x="852" y="3972"/>
                    </a:cubicBezTo>
                    <a:lnTo>
                      <a:pt x="1557" y="3629"/>
                    </a:lnTo>
                    <a:lnTo>
                      <a:pt x="1557" y="3629"/>
                    </a:lnTo>
                    <a:cubicBezTo>
                      <a:pt x="1462" y="3909"/>
                      <a:pt x="1367" y="4195"/>
                      <a:pt x="1271" y="4474"/>
                    </a:cubicBezTo>
                    <a:cubicBezTo>
                      <a:pt x="1252" y="4518"/>
                      <a:pt x="1284" y="4557"/>
                      <a:pt x="1323" y="4557"/>
                    </a:cubicBezTo>
                    <a:cubicBezTo>
                      <a:pt x="1335" y="4557"/>
                      <a:pt x="1348" y="4553"/>
                      <a:pt x="1360" y="4544"/>
                    </a:cubicBezTo>
                    <a:cubicBezTo>
                      <a:pt x="2276" y="3852"/>
                      <a:pt x="3216" y="3133"/>
                      <a:pt x="3921" y="2212"/>
                    </a:cubicBezTo>
                    <a:cubicBezTo>
                      <a:pt x="4118" y="1958"/>
                      <a:pt x="4290" y="1685"/>
                      <a:pt x="4442" y="1399"/>
                    </a:cubicBezTo>
                    <a:cubicBezTo>
                      <a:pt x="4460" y="1357"/>
                      <a:pt x="4428" y="1315"/>
                      <a:pt x="4387" y="1315"/>
                    </a:cubicBezTo>
                    <a:cubicBezTo>
                      <a:pt x="4385" y="1315"/>
                      <a:pt x="4382" y="1316"/>
                      <a:pt x="4379" y="1316"/>
                    </a:cubicBezTo>
                    <a:cubicBezTo>
                      <a:pt x="4182" y="1405"/>
                      <a:pt x="3991" y="1481"/>
                      <a:pt x="3801" y="1564"/>
                    </a:cubicBezTo>
                    <a:cubicBezTo>
                      <a:pt x="3699" y="1602"/>
                      <a:pt x="3604" y="1640"/>
                      <a:pt x="3508" y="1685"/>
                    </a:cubicBezTo>
                    <a:cubicBezTo>
                      <a:pt x="3419" y="1735"/>
                      <a:pt x="3318" y="1774"/>
                      <a:pt x="3216" y="1793"/>
                    </a:cubicBezTo>
                    <a:cubicBezTo>
                      <a:pt x="3205" y="1794"/>
                      <a:pt x="3194" y="1795"/>
                      <a:pt x="3183" y="1795"/>
                    </a:cubicBezTo>
                    <a:cubicBezTo>
                      <a:pt x="3044" y="1795"/>
                      <a:pt x="3000" y="1644"/>
                      <a:pt x="3006" y="1519"/>
                    </a:cubicBezTo>
                    <a:cubicBezTo>
                      <a:pt x="3019" y="1329"/>
                      <a:pt x="3095" y="1163"/>
                      <a:pt x="3038" y="973"/>
                    </a:cubicBezTo>
                    <a:cubicBezTo>
                      <a:pt x="3024" y="944"/>
                      <a:pt x="2999" y="930"/>
                      <a:pt x="2971" y="930"/>
                    </a:cubicBezTo>
                    <a:cubicBezTo>
                      <a:pt x="2962" y="930"/>
                      <a:pt x="2952" y="932"/>
                      <a:pt x="2943" y="935"/>
                    </a:cubicBezTo>
                    <a:lnTo>
                      <a:pt x="2453" y="1144"/>
                    </a:lnTo>
                    <a:lnTo>
                      <a:pt x="2206" y="1246"/>
                    </a:lnTo>
                    <a:cubicBezTo>
                      <a:pt x="2136" y="1284"/>
                      <a:pt x="2059" y="1316"/>
                      <a:pt x="1977" y="1335"/>
                    </a:cubicBezTo>
                    <a:cubicBezTo>
                      <a:pt x="1971" y="1336"/>
                      <a:pt x="1966" y="1336"/>
                      <a:pt x="1960" y="1336"/>
                    </a:cubicBezTo>
                    <a:cubicBezTo>
                      <a:pt x="1827" y="1336"/>
                      <a:pt x="1862" y="1109"/>
                      <a:pt x="1862" y="1024"/>
                    </a:cubicBezTo>
                    <a:cubicBezTo>
                      <a:pt x="1869" y="858"/>
                      <a:pt x="1869" y="687"/>
                      <a:pt x="1875" y="522"/>
                    </a:cubicBezTo>
                    <a:cubicBezTo>
                      <a:pt x="1875" y="395"/>
                      <a:pt x="1901" y="248"/>
                      <a:pt x="1843" y="134"/>
                    </a:cubicBezTo>
                    <a:cubicBezTo>
                      <a:pt x="1808" y="51"/>
                      <a:pt x="1725" y="1"/>
                      <a:pt x="163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0"/>
              <p:cNvSpPr/>
              <p:nvPr/>
            </p:nvSpPr>
            <p:spPr>
              <a:xfrm>
                <a:off x="5378786" y="2681243"/>
                <a:ext cx="525446" cy="517795"/>
              </a:xfrm>
              <a:custGeom>
                <a:rect b="b" l="l" r="r" t="t"/>
                <a:pathLst>
                  <a:path extrusionOk="0" h="2707" w="2747">
                    <a:moveTo>
                      <a:pt x="853" y="0"/>
                    </a:moveTo>
                    <a:cubicBezTo>
                      <a:pt x="828" y="0"/>
                      <a:pt x="804" y="12"/>
                      <a:pt x="789" y="31"/>
                    </a:cubicBezTo>
                    <a:cubicBezTo>
                      <a:pt x="649" y="267"/>
                      <a:pt x="547" y="514"/>
                      <a:pt x="471" y="775"/>
                    </a:cubicBezTo>
                    <a:cubicBezTo>
                      <a:pt x="458" y="807"/>
                      <a:pt x="471" y="838"/>
                      <a:pt x="490" y="858"/>
                    </a:cubicBezTo>
                    <a:cubicBezTo>
                      <a:pt x="388" y="1074"/>
                      <a:pt x="306" y="1302"/>
                      <a:pt x="242" y="1537"/>
                    </a:cubicBezTo>
                    <a:cubicBezTo>
                      <a:pt x="179" y="1652"/>
                      <a:pt x="121" y="1773"/>
                      <a:pt x="83" y="1893"/>
                    </a:cubicBezTo>
                    <a:cubicBezTo>
                      <a:pt x="58" y="1963"/>
                      <a:pt x="32" y="2040"/>
                      <a:pt x="20" y="2109"/>
                    </a:cubicBezTo>
                    <a:cubicBezTo>
                      <a:pt x="1" y="2167"/>
                      <a:pt x="20" y="2217"/>
                      <a:pt x="58" y="2256"/>
                    </a:cubicBezTo>
                    <a:cubicBezTo>
                      <a:pt x="76" y="2268"/>
                      <a:pt x="94" y="2273"/>
                      <a:pt x="111" y="2273"/>
                    </a:cubicBezTo>
                    <a:cubicBezTo>
                      <a:pt x="212" y="2273"/>
                      <a:pt x="287" y="2092"/>
                      <a:pt x="325" y="2027"/>
                    </a:cubicBezTo>
                    <a:lnTo>
                      <a:pt x="433" y="1830"/>
                    </a:lnTo>
                    <a:cubicBezTo>
                      <a:pt x="441" y="1832"/>
                      <a:pt x="449" y="1834"/>
                      <a:pt x="456" y="1834"/>
                    </a:cubicBezTo>
                    <a:cubicBezTo>
                      <a:pt x="468" y="1834"/>
                      <a:pt x="479" y="1831"/>
                      <a:pt x="490" y="1823"/>
                    </a:cubicBezTo>
                    <a:lnTo>
                      <a:pt x="490" y="1823"/>
                    </a:lnTo>
                    <a:lnTo>
                      <a:pt x="439" y="2065"/>
                    </a:lnTo>
                    <a:cubicBezTo>
                      <a:pt x="433" y="2078"/>
                      <a:pt x="433" y="2090"/>
                      <a:pt x="439" y="2103"/>
                    </a:cubicBezTo>
                    <a:lnTo>
                      <a:pt x="268" y="2611"/>
                    </a:lnTo>
                    <a:cubicBezTo>
                      <a:pt x="253" y="2661"/>
                      <a:pt x="292" y="2706"/>
                      <a:pt x="334" y="2706"/>
                    </a:cubicBezTo>
                    <a:cubicBezTo>
                      <a:pt x="346" y="2706"/>
                      <a:pt x="358" y="2703"/>
                      <a:pt x="369" y="2694"/>
                    </a:cubicBezTo>
                    <a:cubicBezTo>
                      <a:pt x="547" y="2573"/>
                      <a:pt x="693" y="2414"/>
                      <a:pt x="795" y="2224"/>
                    </a:cubicBezTo>
                    <a:cubicBezTo>
                      <a:pt x="810" y="2249"/>
                      <a:pt x="837" y="2266"/>
                      <a:pt x="863" y="2266"/>
                    </a:cubicBezTo>
                    <a:cubicBezTo>
                      <a:pt x="870" y="2266"/>
                      <a:pt x="877" y="2265"/>
                      <a:pt x="884" y="2262"/>
                    </a:cubicBezTo>
                    <a:lnTo>
                      <a:pt x="1011" y="2198"/>
                    </a:lnTo>
                    <a:lnTo>
                      <a:pt x="1011" y="2198"/>
                    </a:lnTo>
                    <a:cubicBezTo>
                      <a:pt x="1005" y="2205"/>
                      <a:pt x="1005" y="2211"/>
                      <a:pt x="1011" y="2217"/>
                    </a:cubicBezTo>
                    <a:lnTo>
                      <a:pt x="922" y="2446"/>
                    </a:lnTo>
                    <a:cubicBezTo>
                      <a:pt x="922" y="2459"/>
                      <a:pt x="922" y="2472"/>
                      <a:pt x="922" y="2484"/>
                    </a:cubicBezTo>
                    <a:cubicBezTo>
                      <a:pt x="916" y="2510"/>
                      <a:pt x="928" y="2535"/>
                      <a:pt x="947" y="2548"/>
                    </a:cubicBezTo>
                    <a:cubicBezTo>
                      <a:pt x="938" y="2597"/>
                      <a:pt x="973" y="2635"/>
                      <a:pt x="1013" y="2635"/>
                    </a:cubicBezTo>
                    <a:cubicBezTo>
                      <a:pt x="1025" y="2635"/>
                      <a:pt x="1038" y="2631"/>
                      <a:pt x="1049" y="2624"/>
                    </a:cubicBezTo>
                    <a:cubicBezTo>
                      <a:pt x="1221" y="2491"/>
                      <a:pt x="1380" y="2345"/>
                      <a:pt x="1532" y="2186"/>
                    </a:cubicBezTo>
                    <a:cubicBezTo>
                      <a:pt x="1551" y="2186"/>
                      <a:pt x="1570" y="2179"/>
                      <a:pt x="1577" y="2167"/>
                    </a:cubicBezTo>
                    <a:lnTo>
                      <a:pt x="2142" y="1614"/>
                    </a:lnTo>
                    <a:cubicBezTo>
                      <a:pt x="2149" y="1601"/>
                      <a:pt x="2155" y="1595"/>
                      <a:pt x="2161" y="1582"/>
                    </a:cubicBezTo>
                    <a:cubicBezTo>
                      <a:pt x="2171" y="1592"/>
                      <a:pt x="2183" y="1596"/>
                      <a:pt x="2196" y="1596"/>
                    </a:cubicBezTo>
                    <a:cubicBezTo>
                      <a:pt x="2209" y="1596"/>
                      <a:pt x="2222" y="1592"/>
                      <a:pt x="2231" y="1582"/>
                    </a:cubicBezTo>
                    <a:lnTo>
                      <a:pt x="2244" y="1569"/>
                    </a:lnTo>
                    <a:cubicBezTo>
                      <a:pt x="2352" y="1468"/>
                      <a:pt x="2460" y="1360"/>
                      <a:pt x="2562" y="1258"/>
                    </a:cubicBezTo>
                    <a:cubicBezTo>
                      <a:pt x="2581" y="1245"/>
                      <a:pt x="2587" y="1220"/>
                      <a:pt x="2581" y="1201"/>
                    </a:cubicBezTo>
                    <a:lnTo>
                      <a:pt x="2695" y="1074"/>
                    </a:lnTo>
                    <a:cubicBezTo>
                      <a:pt x="2747" y="1022"/>
                      <a:pt x="2702" y="962"/>
                      <a:pt x="2649" y="962"/>
                    </a:cubicBezTo>
                    <a:cubicBezTo>
                      <a:pt x="2637" y="962"/>
                      <a:pt x="2624" y="965"/>
                      <a:pt x="2612" y="972"/>
                    </a:cubicBezTo>
                    <a:cubicBezTo>
                      <a:pt x="2574" y="997"/>
                      <a:pt x="2536" y="1023"/>
                      <a:pt x="2498" y="1048"/>
                    </a:cubicBezTo>
                    <a:cubicBezTo>
                      <a:pt x="2488" y="1013"/>
                      <a:pt x="2458" y="993"/>
                      <a:pt x="2427" y="993"/>
                    </a:cubicBezTo>
                    <a:cubicBezTo>
                      <a:pt x="2419" y="993"/>
                      <a:pt x="2411" y="995"/>
                      <a:pt x="2403" y="997"/>
                    </a:cubicBezTo>
                    <a:cubicBezTo>
                      <a:pt x="2403" y="954"/>
                      <a:pt x="2367" y="922"/>
                      <a:pt x="2328" y="922"/>
                    </a:cubicBezTo>
                    <a:cubicBezTo>
                      <a:pt x="2315" y="922"/>
                      <a:pt x="2301" y="926"/>
                      <a:pt x="2288" y="934"/>
                    </a:cubicBezTo>
                    <a:lnTo>
                      <a:pt x="2257" y="959"/>
                    </a:lnTo>
                    <a:lnTo>
                      <a:pt x="2295" y="915"/>
                    </a:lnTo>
                    <a:cubicBezTo>
                      <a:pt x="2339" y="876"/>
                      <a:pt x="2292" y="808"/>
                      <a:pt x="2241" y="808"/>
                    </a:cubicBezTo>
                    <a:cubicBezTo>
                      <a:pt x="2233" y="808"/>
                      <a:pt x="2226" y="810"/>
                      <a:pt x="2218" y="813"/>
                    </a:cubicBezTo>
                    <a:cubicBezTo>
                      <a:pt x="2223" y="767"/>
                      <a:pt x="2190" y="737"/>
                      <a:pt x="2155" y="737"/>
                    </a:cubicBezTo>
                    <a:cubicBezTo>
                      <a:pt x="2142" y="737"/>
                      <a:pt x="2129" y="741"/>
                      <a:pt x="2117" y="749"/>
                    </a:cubicBezTo>
                    <a:cubicBezTo>
                      <a:pt x="2104" y="762"/>
                      <a:pt x="2091" y="769"/>
                      <a:pt x="2079" y="775"/>
                    </a:cubicBezTo>
                    <a:cubicBezTo>
                      <a:pt x="2074" y="738"/>
                      <a:pt x="2043" y="711"/>
                      <a:pt x="2007" y="711"/>
                    </a:cubicBezTo>
                    <a:cubicBezTo>
                      <a:pt x="1993" y="711"/>
                      <a:pt x="1978" y="715"/>
                      <a:pt x="1964" y="724"/>
                    </a:cubicBezTo>
                    <a:cubicBezTo>
                      <a:pt x="1945" y="737"/>
                      <a:pt x="1926" y="756"/>
                      <a:pt x="1907" y="769"/>
                    </a:cubicBezTo>
                    <a:cubicBezTo>
                      <a:pt x="1901" y="734"/>
                      <a:pt x="1870" y="710"/>
                      <a:pt x="1836" y="710"/>
                    </a:cubicBezTo>
                    <a:cubicBezTo>
                      <a:pt x="1832" y="710"/>
                      <a:pt x="1828" y="711"/>
                      <a:pt x="1824" y="711"/>
                    </a:cubicBezTo>
                    <a:cubicBezTo>
                      <a:pt x="1810" y="690"/>
                      <a:pt x="1785" y="678"/>
                      <a:pt x="1760" y="678"/>
                    </a:cubicBezTo>
                    <a:cubicBezTo>
                      <a:pt x="1740" y="678"/>
                      <a:pt x="1720" y="685"/>
                      <a:pt x="1704" y="699"/>
                    </a:cubicBezTo>
                    <a:lnTo>
                      <a:pt x="1589" y="819"/>
                    </a:lnTo>
                    <a:lnTo>
                      <a:pt x="1589" y="819"/>
                    </a:lnTo>
                    <a:lnTo>
                      <a:pt x="1653" y="680"/>
                    </a:lnTo>
                    <a:cubicBezTo>
                      <a:pt x="1673" y="630"/>
                      <a:pt x="1631" y="585"/>
                      <a:pt x="1585" y="585"/>
                    </a:cubicBezTo>
                    <a:cubicBezTo>
                      <a:pt x="1571" y="585"/>
                      <a:pt x="1558" y="588"/>
                      <a:pt x="1545" y="597"/>
                    </a:cubicBezTo>
                    <a:cubicBezTo>
                      <a:pt x="1519" y="610"/>
                      <a:pt x="1500" y="629"/>
                      <a:pt x="1481" y="641"/>
                    </a:cubicBezTo>
                    <a:cubicBezTo>
                      <a:pt x="1464" y="617"/>
                      <a:pt x="1438" y="604"/>
                      <a:pt x="1412" y="604"/>
                    </a:cubicBezTo>
                    <a:cubicBezTo>
                      <a:pt x="1392" y="604"/>
                      <a:pt x="1371" y="612"/>
                      <a:pt x="1354" y="629"/>
                    </a:cubicBezTo>
                    <a:cubicBezTo>
                      <a:pt x="1329" y="654"/>
                      <a:pt x="1303" y="686"/>
                      <a:pt x="1278" y="718"/>
                    </a:cubicBezTo>
                    <a:cubicBezTo>
                      <a:pt x="1291" y="673"/>
                      <a:pt x="1297" y="629"/>
                      <a:pt x="1310" y="584"/>
                    </a:cubicBezTo>
                    <a:lnTo>
                      <a:pt x="1335" y="533"/>
                    </a:lnTo>
                    <a:cubicBezTo>
                      <a:pt x="1365" y="486"/>
                      <a:pt x="1323" y="450"/>
                      <a:pt x="1281" y="450"/>
                    </a:cubicBezTo>
                    <a:cubicBezTo>
                      <a:pt x="1278" y="450"/>
                      <a:pt x="1275" y="450"/>
                      <a:pt x="1272" y="451"/>
                    </a:cubicBezTo>
                    <a:cubicBezTo>
                      <a:pt x="1264" y="447"/>
                      <a:pt x="1257" y="446"/>
                      <a:pt x="1249" y="446"/>
                    </a:cubicBezTo>
                    <a:cubicBezTo>
                      <a:pt x="1229" y="446"/>
                      <a:pt x="1209" y="456"/>
                      <a:pt x="1195" y="470"/>
                    </a:cubicBezTo>
                    <a:lnTo>
                      <a:pt x="1170" y="495"/>
                    </a:lnTo>
                    <a:lnTo>
                      <a:pt x="1221" y="375"/>
                    </a:lnTo>
                    <a:cubicBezTo>
                      <a:pt x="1243" y="330"/>
                      <a:pt x="1202" y="285"/>
                      <a:pt x="1163" y="285"/>
                    </a:cubicBezTo>
                    <a:cubicBezTo>
                      <a:pt x="1146" y="285"/>
                      <a:pt x="1130" y="292"/>
                      <a:pt x="1119" y="311"/>
                    </a:cubicBezTo>
                    <a:lnTo>
                      <a:pt x="1106" y="324"/>
                    </a:lnTo>
                    <a:cubicBezTo>
                      <a:pt x="1094" y="324"/>
                      <a:pt x="1075" y="336"/>
                      <a:pt x="1068" y="349"/>
                    </a:cubicBezTo>
                    <a:cubicBezTo>
                      <a:pt x="1056" y="362"/>
                      <a:pt x="1043" y="381"/>
                      <a:pt x="1036" y="394"/>
                    </a:cubicBezTo>
                    <a:cubicBezTo>
                      <a:pt x="1036" y="387"/>
                      <a:pt x="1036" y="381"/>
                      <a:pt x="1043" y="375"/>
                    </a:cubicBezTo>
                    <a:cubicBezTo>
                      <a:pt x="1048" y="333"/>
                      <a:pt x="1010" y="300"/>
                      <a:pt x="976" y="300"/>
                    </a:cubicBezTo>
                    <a:cubicBezTo>
                      <a:pt x="968" y="300"/>
                      <a:pt x="961" y="301"/>
                      <a:pt x="954" y="305"/>
                    </a:cubicBezTo>
                    <a:lnTo>
                      <a:pt x="992" y="216"/>
                    </a:lnTo>
                    <a:cubicBezTo>
                      <a:pt x="1005" y="190"/>
                      <a:pt x="998" y="165"/>
                      <a:pt x="979" y="146"/>
                    </a:cubicBezTo>
                    <a:cubicBezTo>
                      <a:pt x="979" y="127"/>
                      <a:pt x="986" y="108"/>
                      <a:pt x="986" y="89"/>
                    </a:cubicBezTo>
                    <a:cubicBezTo>
                      <a:pt x="991" y="47"/>
                      <a:pt x="962" y="14"/>
                      <a:pt x="927" y="14"/>
                    </a:cubicBezTo>
                    <a:cubicBezTo>
                      <a:pt x="919" y="14"/>
                      <a:pt x="911" y="15"/>
                      <a:pt x="903" y="19"/>
                    </a:cubicBezTo>
                    <a:cubicBezTo>
                      <a:pt x="888" y="6"/>
                      <a:pt x="870" y="0"/>
                      <a:pt x="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0"/>
              <p:cNvSpPr/>
              <p:nvPr/>
            </p:nvSpPr>
            <p:spPr>
              <a:xfrm>
                <a:off x="4926600" y="3869857"/>
                <a:ext cx="442622" cy="926369"/>
              </a:xfrm>
              <a:custGeom>
                <a:rect b="b" l="l" r="r" t="t"/>
                <a:pathLst>
                  <a:path extrusionOk="0" h="4843" w="2314">
                    <a:moveTo>
                      <a:pt x="2314" y="1"/>
                    </a:moveTo>
                    <a:lnTo>
                      <a:pt x="2314" y="1"/>
                    </a:lnTo>
                    <a:cubicBezTo>
                      <a:pt x="2060" y="477"/>
                      <a:pt x="1704" y="890"/>
                      <a:pt x="1272" y="1214"/>
                    </a:cubicBezTo>
                    <a:cubicBezTo>
                      <a:pt x="1202" y="1392"/>
                      <a:pt x="1138" y="1564"/>
                      <a:pt x="1068" y="1735"/>
                    </a:cubicBezTo>
                    <a:cubicBezTo>
                      <a:pt x="655" y="2746"/>
                      <a:pt x="223" y="3763"/>
                      <a:pt x="1" y="4843"/>
                    </a:cubicBezTo>
                    <a:cubicBezTo>
                      <a:pt x="210" y="4773"/>
                      <a:pt x="395" y="4646"/>
                      <a:pt x="522" y="4468"/>
                    </a:cubicBezTo>
                    <a:cubicBezTo>
                      <a:pt x="738" y="3909"/>
                      <a:pt x="967" y="3362"/>
                      <a:pt x="1208" y="2816"/>
                    </a:cubicBezTo>
                    <a:cubicBezTo>
                      <a:pt x="1570" y="1964"/>
                      <a:pt x="1939" y="1113"/>
                      <a:pt x="2301" y="261"/>
                    </a:cubicBezTo>
                    <a:cubicBezTo>
                      <a:pt x="2307" y="172"/>
                      <a:pt x="2307" y="90"/>
                      <a:pt x="23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0"/>
              <p:cNvSpPr/>
              <p:nvPr/>
            </p:nvSpPr>
            <p:spPr>
              <a:xfrm>
                <a:off x="5044620" y="3976782"/>
                <a:ext cx="368405" cy="736811"/>
              </a:xfrm>
              <a:custGeom>
                <a:rect b="b" l="l" r="r" t="t"/>
                <a:pathLst>
                  <a:path extrusionOk="0" h="3852" w="1926">
                    <a:moveTo>
                      <a:pt x="1926" y="1"/>
                    </a:moveTo>
                    <a:lnTo>
                      <a:pt x="1926" y="1"/>
                    </a:lnTo>
                    <a:cubicBezTo>
                      <a:pt x="1843" y="128"/>
                      <a:pt x="1754" y="255"/>
                      <a:pt x="1659" y="376"/>
                    </a:cubicBezTo>
                    <a:cubicBezTo>
                      <a:pt x="1665" y="255"/>
                      <a:pt x="1671" y="134"/>
                      <a:pt x="1671" y="20"/>
                    </a:cubicBezTo>
                    <a:lnTo>
                      <a:pt x="1671" y="20"/>
                    </a:lnTo>
                    <a:cubicBezTo>
                      <a:pt x="1538" y="331"/>
                      <a:pt x="1404" y="643"/>
                      <a:pt x="1265" y="960"/>
                    </a:cubicBezTo>
                    <a:cubicBezTo>
                      <a:pt x="852" y="1926"/>
                      <a:pt x="451" y="2899"/>
                      <a:pt x="0" y="3846"/>
                    </a:cubicBezTo>
                    <a:lnTo>
                      <a:pt x="6" y="3852"/>
                    </a:lnTo>
                    <a:cubicBezTo>
                      <a:pt x="197" y="3382"/>
                      <a:pt x="566" y="2994"/>
                      <a:pt x="883" y="2600"/>
                    </a:cubicBezTo>
                    <a:cubicBezTo>
                      <a:pt x="1042" y="2409"/>
                      <a:pt x="1182" y="2212"/>
                      <a:pt x="1309" y="1996"/>
                    </a:cubicBezTo>
                    <a:cubicBezTo>
                      <a:pt x="1443" y="1755"/>
                      <a:pt x="1551" y="1494"/>
                      <a:pt x="1621" y="1227"/>
                    </a:cubicBezTo>
                    <a:cubicBezTo>
                      <a:pt x="1697" y="954"/>
                      <a:pt x="1754" y="668"/>
                      <a:pt x="1824" y="389"/>
                    </a:cubicBezTo>
                    <a:cubicBezTo>
                      <a:pt x="1856" y="255"/>
                      <a:pt x="1887" y="128"/>
                      <a:pt x="19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60"/>
              <p:cNvSpPr/>
              <p:nvPr/>
            </p:nvSpPr>
            <p:spPr>
              <a:xfrm>
                <a:off x="5347225" y="3811516"/>
                <a:ext cx="187454" cy="492546"/>
              </a:xfrm>
              <a:custGeom>
                <a:rect b="b" l="l" r="r" t="t"/>
                <a:pathLst>
                  <a:path extrusionOk="0" h="2575" w="980">
                    <a:moveTo>
                      <a:pt x="731" y="1"/>
                    </a:moveTo>
                    <a:cubicBezTo>
                      <a:pt x="649" y="236"/>
                      <a:pt x="572" y="484"/>
                      <a:pt x="502" y="719"/>
                    </a:cubicBezTo>
                    <a:cubicBezTo>
                      <a:pt x="426" y="986"/>
                      <a:pt x="363" y="1253"/>
                      <a:pt x="299" y="1532"/>
                    </a:cubicBezTo>
                    <a:cubicBezTo>
                      <a:pt x="236" y="1805"/>
                      <a:pt x="172" y="2085"/>
                      <a:pt x="77" y="2358"/>
                    </a:cubicBezTo>
                    <a:cubicBezTo>
                      <a:pt x="58" y="2434"/>
                      <a:pt x="32" y="2504"/>
                      <a:pt x="0" y="2574"/>
                    </a:cubicBezTo>
                    <a:cubicBezTo>
                      <a:pt x="172" y="2422"/>
                      <a:pt x="312" y="2231"/>
                      <a:pt x="413" y="2021"/>
                    </a:cubicBezTo>
                    <a:cubicBezTo>
                      <a:pt x="534" y="1767"/>
                      <a:pt x="630" y="1507"/>
                      <a:pt x="699" y="1233"/>
                    </a:cubicBezTo>
                    <a:cubicBezTo>
                      <a:pt x="795" y="890"/>
                      <a:pt x="884" y="547"/>
                      <a:pt x="979" y="204"/>
                    </a:cubicBezTo>
                    <a:cubicBezTo>
                      <a:pt x="865" y="191"/>
                      <a:pt x="763" y="109"/>
                      <a:pt x="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0"/>
              <p:cNvSpPr/>
              <p:nvPr/>
            </p:nvSpPr>
            <p:spPr>
              <a:xfrm>
                <a:off x="6316058" y="2754312"/>
                <a:ext cx="137530" cy="345069"/>
              </a:xfrm>
              <a:custGeom>
                <a:rect b="b" l="l" r="r" t="t"/>
                <a:pathLst>
                  <a:path extrusionOk="0" h="1804" w="719">
                    <a:moveTo>
                      <a:pt x="260" y="0"/>
                    </a:moveTo>
                    <a:cubicBezTo>
                      <a:pt x="234" y="0"/>
                      <a:pt x="209" y="17"/>
                      <a:pt x="204" y="56"/>
                    </a:cubicBezTo>
                    <a:cubicBezTo>
                      <a:pt x="165" y="272"/>
                      <a:pt x="159" y="488"/>
                      <a:pt x="121" y="704"/>
                    </a:cubicBezTo>
                    <a:cubicBezTo>
                      <a:pt x="108" y="812"/>
                      <a:pt x="89" y="920"/>
                      <a:pt x="70" y="1028"/>
                    </a:cubicBezTo>
                    <a:cubicBezTo>
                      <a:pt x="51" y="1130"/>
                      <a:pt x="38" y="1225"/>
                      <a:pt x="32" y="1327"/>
                    </a:cubicBezTo>
                    <a:cubicBezTo>
                      <a:pt x="32" y="1327"/>
                      <a:pt x="26" y="1327"/>
                      <a:pt x="19" y="1333"/>
                    </a:cubicBezTo>
                    <a:cubicBezTo>
                      <a:pt x="7" y="1340"/>
                      <a:pt x="0" y="1359"/>
                      <a:pt x="7" y="1378"/>
                    </a:cubicBezTo>
                    <a:cubicBezTo>
                      <a:pt x="26" y="1416"/>
                      <a:pt x="64" y="1429"/>
                      <a:pt x="102" y="1435"/>
                    </a:cubicBezTo>
                    <a:cubicBezTo>
                      <a:pt x="140" y="1441"/>
                      <a:pt x="172" y="1448"/>
                      <a:pt x="204" y="1454"/>
                    </a:cubicBezTo>
                    <a:cubicBezTo>
                      <a:pt x="273" y="1461"/>
                      <a:pt x="343" y="1473"/>
                      <a:pt x="413" y="1492"/>
                    </a:cubicBezTo>
                    <a:cubicBezTo>
                      <a:pt x="470" y="1518"/>
                      <a:pt x="515" y="1556"/>
                      <a:pt x="540" y="1607"/>
                    </a:cubicBezTo>
                    <a:cubicBezTo>
                      <a:pt x="553" y="1632"/>
                      <a:pt x="566" y="1651"/>
                      <a:pt x="572" y="1677"/>
                    </a:cubicBezTo>
                    <a:cubicBezTo>
                      <a:pt x="572" y="1696"/>
                      <a:pt x="572" y="1708"/>
                      <a:pt x="578" y="1721"/>
                    </a:cubicBezTo>
                    <a:cubicBezTo>
                      <a:pt x="578" y="1734"/>
                      <a:pt x="578" y="1746"/>
                      <a:pt x="585" y="1759"/>
                    </a:cubicBezTo>
                    <a:cubicBezTo>
                      <a:pt x="585" y="1766"/>
                      <a:pt x="591" y="1778"/>
                      <a:pt x="598" y="1785"/>
                    </a:cubicBezTo>
                    <a:cubicBezTo>
                      <a:pt x="610" y="1797"/>
                      <a:pt x="628" y="1804"/>
                      <a:pt x="644" y="1804"/>
                    </a:cubicBezTo>
                    <a:cubicBezTo>
                      <a:pt x="661" y="1804"/>
                      <a:pt x="677" y="1797"/>
                      <a:pt x="686" y="1785"/>
                    </a:cubicBezTo>
                    <a:lnTo>
                      <a:pt x="686" y="1785"/>
                    </a:lnTo>
                    <a:cubicBezTo>
                      <a:pt x="689" y="1782"/>
                      <a:pt x="693" y="1778"/>
                      <a:pt x="699" y="1772"/>
                    </a:cubicBezTo>
                    <a:lnTo>
                      <a:pt x="712" y="1759"/>
                    </a:lnTo>
                    <a:cubicBezTo>
                      <a:pt x="712" y="1746"/>
                      <a:pt x="718" y="1727"/>
                      <a:pt x="718" y="1715"/>
                    </a:cubicBezTo>
                    <a:cubicBezTo>
                      <a:pt x="718" y="1696"/>
                      <a:pt x="712" y="1677"/>
                      <a:pt x="712" y="1658"/>
                    </a:cubicBezTo>
                    <a:cubicBezTo>
                      <a:pt x="706" y="1619"/>
                      <a:pt x="693" y="1581"/>
                      <a:pt x="674" y="1549"/>
                    </a:cubicBezTo>
                    <a:cubicBezTo>
                      <a:pt x="636" y="1480"/>
                      <a:pt x="578" y="1422"/>
                      <a:pt x="509" y="1384"/>
                    </a:cubicBezTo>
                    <a:cubicBezTo>
                      <a:pt x="432" y="1346"/>
                      <a:pt x="350" y="1327"/>
                      <a:pt x="267" y="1327"/>
                    </a:cubicBezTo>
                    <a:lnTo>
                      <a:pt x="146" y="1321"/>
                    </a:lnTo>
                    <a:lnTo>
                      <a:pt x="115" y="1321"/>
                    </a:lnTo>
                    <a:cubicBezTo>
                      <a:pt x="153" y="1232"/>
                      <a:pt x="178" y="1143"/>
                      <a:pt x="191" y="1047"/>
                    </a:cubicBezTo>
                    <a:cubicBezTo>
                      <a:pt x="216" y="939"/>
                      <a:pt x="235" y="831"/>
                      <a:pt x="254" y="723"/>
                    </a:cubicBezTo>
                    <a:cubicBezTo>
                      <a:pt x="292" y="507"/>
                      <a:pt x="324" y="291"/>
                      <a:pt x="331" y="75"/>
                    </a:cubicBezTo>
                    <a:cubicBezTo>
                      <a:pt x="331" y="29"/>
                      <a:pt x="294" y="0"/>
                      <a:pt x="260"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0"/>
              <p:cNvSpPr/>
              <p:nvPr/>
            </p:nvSpPr>
            <p:spPr>
              <a:xfrm>
                <a:off x="6896975" y="1181034"/>
                <a:ext cx="41508" cy="41508"/>
              </a:xfrm>
              <a:custGeom>
                <a:rect b="b" l="l" r="r" t="t"/>
                <a:pathLst>
                  <a:path extrusionOk="0" h="217" w="217">
                    <a:moveTo>
                      <a:pt x="122" y="1"/>
                    </a:moveTo>
                    <a:cubicBezTo>
                      <a:pt x="109" y="1"/>
                      <a:pt x="90" y="1"/>
                      <a:pt x="77" y="7"/>
                    </a:cubicBezTo>
                    <a:cubicBezTo>
                      <a:pt x="52" y="13"/>
                      <a:pt x="39" y="26"/>
                      <a:pt x="26" y="45"/>
                    </a:cubicBezTo>
                    <a:cubicBezTo>
                      <a:pt x="20" y="52"/>
                      <a:pt x="13" y="58"/>
                      <a:pt x="7" y="71"/>
                    </a:cubicBezTo>
                    <a:cubicBezTo>
                      <a:pt x="1" y="83"/>
                      <a:pt x="1" y="102"/>
                      <a:pt x="1" y="115"/>
                    </a:cubicBezTo>
                    <a:cubicBezTo>
                      <a:pt x="1" y="141"/>
                      <a:pt x="13" y="160"/>
                      <a:pt x="26" y="179"/>
                    </a:cubicBezTo>
                    <a:cubicBezTo>
                      <a:pt x="39" y="198"/>
                      <a:pt x="64" y="210"/>
                      <a:pt x="90" y="217"/>
                    </a:cubicBezTo>
                    <a:cubicBezTo>
                      <a:pt x="115" y="217"/>
                      <a:pt x="134" y="217"/>
                      <a:pt x="153" y="204"/>
                    </a:cubicBezTo>
                    <a:cubicBezTo>
                      <a:pt x="191" y="191"/>
                      <a:pt x="217" y="160"/>
                      <a:pt x="217" y="122"/>
                    </a:cubicBezTo>
                    <a:cubicBezTo>
                      <a:pt x="217" y="102"/>
                      <a:pt x="217" y="90"/>
                      <a:pt x="217" y="77"/>
                    </a:cubicBezTo>
                    <a:cubicBezTo>
                      <a:pt x="210" y="64"/>
                      <a:pt x="204" y="58"/>
                      <a:pt x="198" y="45"/>
                    </a:cubicBezTo>
                    <a:cubicBezTo>
                      <a:pt x="185" y="33"/>
                      <a:pt x="172" y="20"/>
                      <a:pt x="153" y="7"/>
                    </a:cubicBezTo>
                    <a:cubicBezTo>
                      <a:pt x="141" y="7"/>
                      <a:pt x="134" y="1"/>
                      <a:pt x="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0"/>
              <p:cNvSpPr/>
              <p:nvPr/>
            </p:nvSpPr>
            <p:spPr>
              <a:xfrm>
                <a:off x="6734005" y="1278587"/>
                <a:ext cx="30796" cy="25440"/>
              </a:xfrm>
              <a:custGeom>
                <a:rect b="b" l="l" r="r" t="t"/>
                <a:pathLst>
                  <a:path extrusionOk="0" h="133" w="161">
                    <a:moveTo>
                      <a:pt x="129" y="1"/>
                    </a:moveTo>
                    <a:cubicBezTo>
                      <a:pt x="124" y="1"/>
                      <a:pt x="119" y="2"/>
                      <a:pt x="116" y="6"/>
                    </a:cubicBezTo>
                    <a:cubicBezTo>
                      <a:pt x="103" y="18"/>
                      <a:pt x="84" y="25"/>
                      <a:pt x="71" y="37"/>
                    </a:cubicBezTo>
                    <a:lnTo>
                      <a:pt x="27" y="75"/>
                    </a:lnTo>
                    <a:cubicBezTo>
                      <a:pt x="0" y="91"/>
                      <a:pt x="26" y="133"/>
                      <a:pt x="50" y="133"/>
                    </a:cubicBezTo>
                    <a:cubicBezTo>
                      <a:pt x="55" y="133"/>
                      <a:pt x="60" y="131"/>
                      <a:pt x="65" y="126"/>
                    </a:cubicBezTo>
                    <a:lnTo>
                      <a:pt x="103" y="94"/>
                    </a:lnTo>
                    <a:lnTo>
                      <a:pt x="128" y="75"/>
                    </a:lnTo>
                    <a:cubicBezTo>
                      <a:pt x="135" y="69"/>
                      <a:pt x="141" y="63"/>
                      <a:pt x="147" y="56"/>
                    </a:cubicBezTo>
                    <a:cubicBezTo>
                      <a:pt x="154" y="50"/>
                      <a:pt x="160" y="50"/>
                      <a:pt x="160" y="44"/>
                    </a:cubicBezTo>
                    <a:cubicBezTo>
                      <a:pt x="160" y="37"/>
                      <a:pt x="160" y="31"/>
                      <a:pt x="160" y="25"/>
                    </a:cubicBezTo>
                    <a:cubicBezTo>
                      <a:pt x="160" y="18"/>
                      <a:pt x="154" y="12"/>
                      <a:pt x="147" y="6"/>
                    </a:cubicBezTo>
                    <a:cubicBezTo>
                      <a:pt x="141" y="2"/>
                      <a:pt x="135"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0"/>
              <p:cNvSpPr/>
              <p:nvPr/>
            </p:nvSpPr>
            <p:spPr>
              <a:xfrm>
                <a:off x="6677577" y="1253146"/>
                <a:ext cx="78616" cy="46481"/>
              </a:xfrm>
              <a:custGeom>
                <a:rect b="b" l="l" r="r" t="t"/>
                <a:pathLst>
                  <a:path extrusionOk="0" h="243" w="411">
                    <a:moveTo>
                      <a:pt x="398" y="0"/>
                    </a:moveTo>
                    <a:cubicBezTo>
                      <a:pt x="396" y="0"/>
                      <a:pt x="395" y="2"/>
                      <a:pt x="392" y="5"/>
                    </a:cubicBezTo>
                    <a:cubicBezTo>
                      <a:pt x="385" y="5"/>
                      <a:pt x="372" y="5"/>
                      <a:pt x="366" y="11"/>
                    </a:cubicBezTo>
                    <a:lnTo>
                      <a:pt x="341" y="24"/>
                    </a:lnTo>
                    <a:cubicBezTo>
                      <a:pt x="322" y="30"/>
                      <a:pt x="309" y="37"/>
                      <a:pt x="296" y="50"/>
                    </a:cubicBezTo>
                    <a:lnTo>
                      <a:pt x="284" y="50"/>
                    </a:lnTo>
                    <a:cubicBezTo>
                      <a:pt x="277" y="50"/>
                      <a:pt x="264" y="56"/>
                      <a:pt x="258" y="56"/>
                    </a:cubicBezTo>
                    <a:cubicBezTo>
                      <a:pt x="239" y="62"/>
                      <a:pt x="226" y="69"/>
                      <a:pt x="214" y="81"/>
                    </a:cubicBezTo>
                    <a:cubicBezTo>
                      <a:pt x="195" y="94"/>
                      <a:pt x="175" y="113"/>
                      <a:pt x="156" y="126"/>
                    </a:cubicBezTo>
                    <a:cubicBezTo>
                      <a:pt x="112" y="151"/>
                      <a:pt x="67" y="177"/>
                      <a:pt x="23" y="196"/>
                    </a:cubicBezTo>
                    <a:cubicBezTo>
                      <a:pt x="1" y="207"/>
                      <a:pt x="8" y="242"/>
                      <a:pt x="31" y="242"/>
                    </a:cubicBezTo>
                    <a:cubicBezTo>
                      <a:pt x="35" y="242"/>
                      <a:pt x="38" y="242"/>
                      <a:pt x="42" y="240"/>
                    </a:cubicBezTo>
                    <a:cubicBezTo>
                      <a:pt x="93" y="227"/>
                      <a:pt x="144" y="208"/>
                      <a:pt x="188" y="183"/>
                    </a:cubicBezTo>
                    <a:cubicBezTo>
                      <a:pt x="214" y="170"/>
                      <a:pt x="233" y="151"/>
                      <a:pt x="258" y="139"/>
                    </a:cubicBezTo>
                    <a:cubicBezTo>
                      <a:pt x="271" y="126"/>
                      <a:pt x="284" y="119"/>
                      <a:pt x="290" y="100"/>
                    </a:cubicBezTo>
                    <a:cubicBezTo>
                      <a:pt x="290" y="100"/>
                      <a:pt x="290" y="94"/>
                      <a:pt x="290" y="94"/>
                    </a:cubicBezTo>
                    <a:cubicBezTo>
                      <a:pt x="293" y="97"/>
                      <a:pt x="296" y="99"/>
                      <a:pt x="300" y="99"/>
                    </a:cubicBezTo>
                    <a:cubicBezTo>
                      <a:pt x="304" y="99"/>
                      <a:pt x="309" y="97"/>
                      <a:pt x="315" y="94"/>
                    </a:cubicBezTo>
                    <a:lnTo>
                      <a:pt x="341" y="75"/>
                    </a:lnTo>
                    <a:lnTo>
                      <a:pt x="353" y="62"/>
                    </a:lnTo>
                    <a:cubicBezTo>
                      <a:pt x="353" y="62"/>
                      <a:pt x="360" y="62"/>
                      <a:pt x="366" y="56"/>
                    </a:cubicBezTo>
                    <a:lnTo>
                      <a:pt x="385" y="37"/>
                    </a:lnTo>
                    <a:cubicBezTo>
                      <a:pt x="392" y="30"/>
                      <a:pt x="398" y="24"/>
                      <a:pt x="404" y="18"/>
                    </a:cubicBezTo>
                    <a:cubicBezTo>
                      <a:pt x="411" y="11"/>
                      <a:pt x="411" y="5"/>
                      <a:pt x="404" y="5"/>
                    </a:cubicBezTo>
                    <a:cubicBezTo>
                      <a:pt x="401" y="2"/>
                      <a:pt x="399" y="0"/>
                      <a:pt x="3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0"/>
              <p:cNvSpPr/>
              <p:nvPr/>
            </p:nvSpPr>
            <p:spPr>
              <a:xfrm>
                <a:off x="6648311" y="1254294"/>
                <a:ext cx="55662" cy="29266"/>
              </a:xfrm>
              <a:custGeom>
                <a:rect b="b" l="l" r="r" t="t"/>
                <a:pathLst>
                  <a:path extrusionOk="0" h="153" w="291">
                    <a:moveTo>
                      <a:pt x="252" y="0"/>
                    </a:moveTo>
                    <a:cubicBezTo>
                      <a:pt x="248" y="0"/>
                      <a:pt x="243" y="2"/>
                      <a:pt x="240" y="5"/>
                    </a:cubicBezTo>
                    <a:cubicBezTo>
                      <a:pt x="227" y="5"/>
                      <a:pt x="214" y="12"/>
                      <a:pt x="208" y="18"/>
                    </a:cubicBezTo>
                    <a:lnTo>
                      <a:pt x="201" y="18"/>
                    </a:lnTo>
                    <a:lnTo>
                      <a:pt x="189" y="24"/>
                    </a:lnTo>
                    <a:lnTo>
                      <a:pt x="138" y="50"/>
                    </a:lnTo>
                    <a:cubicBezTo>
                      <a:pt x="100" y="63"/>
                      <a:pt x="68" y="82"/>
                      <a:pt x="36" y="94"/>
                    </a:cubicBezTo>
                    <a:cubicBezTo>
                      <a:pt x="1" y="112"/>
                      <a:pt x="15" y="152"/>
                      <a:pt x="43" y="152"/>
                    </a:cubicBezTo>
                    <a:cubicBezTo>
                      <a:pt x="45" y="152"/>
                      <a:pt x="47" y="152"/>
                      <a:pt x="49" y="152"/>
                    </a:cubicBezTo>
                    <a:cubicBezTo>
                      <a:pt x="87" y="145"/>
                      <a:pt x="125" y="133"/>
                      <a:pt x="163" y="120"/>
                    </a:cubicBezTo>
                    <a:lnTo>
                      <a:pt x="220" y="101"/>
                    </a:lnTo>
                    <a:cubicBezTo>
                      <a:pt x="240" y="94"/>
                      <a:pt x="259" y="82"/>
                      <a:pt x="271" y="69"/>
                    </a:cubicBezTo>
                    <a:cubicBezTo>
                      <a:pt x="290" y="56"/>
                      <a:pt x="290" y="37"/>
                      <a:pt x="284" y="18"/>
                    </a:cubicBezTo>
                    <a:cubicBezTo>
                      <a:pt x="275" y="9"/>
                      <a:pt x="263" y="0"/>
                      <a:pt x="2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0"/>
              <p:cNvSpPr/>
              <p:nvPr/>
            </p:nvSpPr>
            <p:spPr>
              <a:xfrm>
                <a:off x="6622297" y="1300584"/>
                <a:ext cx="45142" cy="25249"/>
              </a:xfrm>
              <a:custGeom>
                <a:rect b="b" l="l" r="r" t="t"/>
                <a:pathLst>
                  <a:path extrusionOk="0" h="132" w="236">
                    <a:moveTo>
                      <a:pt x="198" y="0"/>
                    </a:moveTo>
                    <a:cubicBezTo>
                      <a:pt x="193" y="0"/>
                      <a:pt x="188" y="2"/>
                      <a:pt x="185" y="5"/>
                    </a:cubicBezTo>
                    <a:lnTo>
                      <a:pt x="159" y="11"/>
                    </a:lnTo>
                    <a:cubicBezTo>
                      <a:pt x="140" y="18"/>
                      <a:pt x="128" y="24"/>
                      <a:pt x="115" y="30"/>
                    </a:cubicBezTo>
                    <a:lnTo>
                      <a:pt x="20" y="81"/>
                    </a:lnTo>
                    <a:cubicBezTo>
                      <a:pt x="7" y="81"/>
                      <a:pt x="1" y="100"/>
                      <a:pt x="7" y="113"/>
                    </a:cubicBezTo>
                    <a:cubicBezTo>
                      <a:pt x="13" y="126"/>
                      <a:pt x="26" y="132"/>
                      <a:pt x="45" y="132"/>
                    </a:cubicBezTo>
                    <a:lnTo>
                      <a:pt x="134" y="94"/>
                    </a:lnTo>
                    <a:cubicBezTo>
                      <a:pt x="153" y="88"/>
                      <a:pt x="166" y="81"/>
                      <a:pt x="185" y="75"/>
                    </a:cubicBezTo>
                    <a:lnTo>
                      <a:pt x="204" y="62"/>
                    </a:lnTo>
                    <a:cubicBezTo>
                      <a:pt x="217" y="56"/>
                      <a:pt x="223" y="43"/>
                      <a:pt x="229" y="30"/>
                    </a:cubicBezTo>
                    <a:cubicBezTo>
                      <a:pt x="236" y="24"/>
                      <a:pt x="229" y="11"/>
                      <a:pt x="217" y="5"/>
                    </a:cubicBezTo>
                    <a:cubicBezTo>
                      <a:pt x="210" y="2"/>
                      <a:pt x="204" y="0"/>
                      <a:pt x="1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0"/>
              <p:cNvSpPr/>
              <p:nvPr/>
            </p:nvSpPr>
            <p:spPr>
              <a:xfrm>
                <a:off x="6678151" y="1283751"/>
                <a:ext cx="48203" cy="46672"/>
              </a:xfrm>
              <a:custGeom>
                <a:rect b="b" l="l" r="r" t="t"/>
                <a:pathLst>
                  <a:path extrusionOk="0" h="244" w="252">
                    <a:moveTo>
                      <a:pt x="228" y="0"/>
                    </a:moveTo>
                    <a:cubicBezTo>
                      <a:pt x="224" y="0"/>
                      <a:pt x="221" y="2"/>
                      <a:pt x="217" y="4"/>
                    </a:cubicBezTo>
                    <a:cubicBezTo>
                      <a:pt x="211" y="10"/>
                      <a:pt x="198" y="17"/>
                      <a:pt x="185" y="29"/>
                    </a:cubicBezTo>
                    <a:cubicBezTo>
                      <a:pt x="179" y="36"/>
                      <a:pt x="172" y="42"/>
                      <a:pt x="160" y="55"/>
                    </a:cubicBezTo>
                    <a:cubicBezTo>
                      <a:pt x="147" y="67"/>
                      <a:pt x="128" y="87"/>
                      <a:pt x="109" y="106"/>
                    </a:cubicBezTo>
                    <a:lnTo>
                      <a:pt x="7" y="207"/>
                    </a:lnTo>
                    <a:cubicBezTo>
                      <a:pt x="1" y="220"/>
                      <a:pt x="1" y="233"/>
                      <a:pt x="7" y="239"/>
                    </a:cubicBezTo>
                    <a:cubicBezTo>
                      <a:pt x="14" y="242"/>
                      <a:pt x="20" y="244"/>
                      <a:pt x="26" y="244"/>
                    </a:cubicBezTo>
                    <a:cubicBezTo>
                      <a:pt x="31" y="244"/>
                      <a:pt x="36" y="242"/>
                      <a:pt x="39" y="239"/>
                    </a:cubicBezTo>
                    <a:lnTo>
                      <a:pt x="141" y="137"/>
                    </a:lnTo>
                    <a:lnTo>
                      <a:pt x="192" y="87"/>
                    </a:lnTo>
                    <a:cubicBezTo>
                      <a:pt x="198" y="80"/>
                      <a:pt x="211" y="67"/>
                      <a:pt x="217" y="61"/>
                    </a:cubicBezTo>
                    <a:cubicBezTo>
                      <a:pt x="223" y="55"/>
                      <a:pt x="230" y="42"/>
                      <a:pt x="236" y="29"/>
                    </a:cubicBezTo>
                    <a:cubicBezTo>
                      <a:pt x="251" y="19"/>
                      <a:pt x="242" y="0"/>
                      <a:pt x="2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0"/>
              <p:cNvSpPr/>
              <p:nvPr/>
            </p:nvSpPr>
            <p:spPr>
              <a:xfrm>
                <a:off x="6602787" y="1113895"/>
                <a:ext cx="72495" cy="30987"/>
              </a:xfrm>
              <a:custGeom>
                <a:rect b="b" l="l" r="r" t="t"/>
                <a:pathLst>
                  <a:path extrusionOk="0" h="162" w="379">
                    <a:moveTo>
                      <a:pt x="342" y="0"/>
                    </a:moveTo>
                    <a:cubicBezTo>
                      <a:pt x="339" y="0"/>
                      <a:pt x="335" y="1"/>
                      <a:pt x="331" y="2"/>
                    </a:cubicBezTo>
                    <a:lnTo>
                      <a:pt x="166" y="59"/>
                    </a:lnTo>
                    <a:lnTo>
                      <a:pt x="84" y="91"/>
                    </a:lnTo>
                    <a:cubicBezTo>
                      <a:pt x="71" y="98"/>
                      <a:pt x="58" y="110"/>
                      <a:pt x="45" y="117"/>
                    </a:cubicBezTo>
                    <a:lnTo>
                      <a:pt x="14" y="136"/>
                    </a:lnTo>
                    <a:cubicBezTo>
                      <a:pt x="1" y="142"/>
                      <a:pt x="7" y="161"/>
                      <a:pt x="20" y="161"/>
                    </a:cubicBezTo>
                    <a:cubicBezTo>
                      <a:pt x="33" y="161"/>
                      <a:pt x="45" y="155"/>
                      <a:pt x="64" y="148"/>
                    </a:cubicBezTo>
                    <a:cubicBezTo>
                      <a:pt x="77" y="148"/>
                      <a:pt x="90" y="148"/>
                      <a:pt x="109" y="142"/>
                    </a:cubicBezTo>
                    <a:lnTo>
                      <a:pt x="185" y="110"/>
                    </a:lnTo>
                    <a:lnTo>
                      <a:pt x="350" y="47"/>
                    </a:lnTo>
                    <a:cubicBezTo>
                      <a:pt x="378" y="36"/>
                      <a:pt x="367"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0"/>
              <p:cNvSpPr/>
              <p:nvPr/>
            </p:nvSpPr>
            <p:spPr>
              <a:xfrm>
                <a:off x="6563957" y="1125945"/>
                <a:ext cx="37873" cy="20084"/>
              </a:xfrm>
              <a:custGeom>
                <a:rect b="b" l="l" r="r" t="t"/>
                <a:pathLst>
                  <a:path extrusionOk="0" h="105" w="198">
                    <a:moveTo>
                      <a:pt x="164" y="0"/>
                    </a:moveTo>
                    <a:cubicBezTo>
                      <a:pt x="160" y="0"/>
                      <a:pt x="156" y="1"/>
                      <a:pt x="153" y="3"/>
                    </a:cubicBezTo>
                    <a:lnTo>
                      <a:pt x="121" y="16"/>
                    </a:lnTo>
                    <a:cubicBezTo>
                      <a:pt x="109" y="16"/>
                      <a:pt x="96" y="22"/>
                      <a:pt x="90" y="28"/>
                    </a:cubicBezTo>
                    <a:cubicBezTo>
                      <a:pt x="77" y="35"/>
                      <a:pt x="64" y="35"/>
                      <a:pt x="51" y="41"/>
                    </a:cubicBezTo>
                    <a:cubicBezTo>
                      <a:pt x="45" y="47"/>
                      <a:pt x="32" y="54"/>
                      <a:pt x="20" y="60"/>
                    </a:cubicBezTo>
                    <a:cubicBezTo>
                      <a:pt x="1" y="73"/>
                      <a:pt x="13" y="104"/>
                      <a:pt x="39" y="104"/>
                    </a:cubicBezTo>
                    <a:cubicBezTo>
                      <a:pt x="51" y="98"/>
                      <a:pt x="64" y="98"/>
                      <a:pt x="77" y="92"/>
                    </a:cubicBezTo>
                    <a:lnTo>
                      <a:pt x="109" y="79"/>
                    </a:lnTo>
                    <a:cubicBezTo>
                      <a:pt x="121" y="79"/>
                      <a:pt x="134" y="73"/>
                      <a:pt x="140" y="66"/>
                    </a:cubicBezTo>
                    <a:lnTo>
                      <a:pt x="178" y="54"/>
                    </a:lnTo>
                    <a:cubicBezTo>
                      <a:pt x="191" y="47"/>
                      <a:pt x="198" y="28"/>
                      <a:pt x="191" y="16"/>
                    </a:cubicBezTo>
                    <a:cubicBezTo>
                      <a:pt x="187" y="6"/>
                      <a:pt x="175" y="0"/>
                      <a:pt x="1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0"/>
              <p:cNvSpPr/>
              <p:nvPr/>
            </p:nvSpPr>
            <p:spPr>
              <a:xfrm>
                <a:off x="6231321" y="1451121"/>
                <a:ext cx="35004" cy="49542"/>
              </a:xfrm>
              <a:custGeom>
                <a:rect b="b" l="l" r="r" t="t"/>
                <a:pathLst>
                  <a:path extrusionOk="0" h="259" w="183">
                    <a:moveTo>
                      <a:pt x="141" y="1"/>
                    </a:moveTo>
                    <a:cubicBezTo>
                      <a:pt x="128" y="1"/>
                      <a:pt x="117" y="10"/>
                      <a:pt x="113" y="19"/>
                    </a:cubicBezTo>
                    <a:lnTo>
                      <a:pt x="49" y="120"/>
                    </a:lnTo>
                    <a:cubicBezTo>
                      <a:pt x="43" y="139"/>
                      <a:pt x="30" y="158"/>
                      <a:pt x="24" y="171"/>
                    </a:cubicBezTo>
                    <a:lnTo>
                      <a:pt x="11" y="197"/>
                    </a:lnTo>
                    <a:cubicBezTo>
                      <a:pt x="5" y="209"/>
                      <a:pt x="5" y="222"/>
                      <a:pt x="5" y="235"/>
                    </a:cubicBezTo>
                    <a:cubicBezTo>
                      <a:pt x="0" y="248"/>
                      <a:pt x="12" y="259"/>
                      <a:pt x="24" y="259"/>
                    </a:cubicBezTo>
                    <a:cubicBezTo>
                      <a:pt x="28" y="259"/>
                      <a:pt x="33" y="257"/>
                      <a:pt x="36" y="254"/>
                    </a:cubicBezTo>
                    <a:cubicBezTo>
                      <a:pt x="49" y="247"/>
                      <a:pt x="56" y="241"/>
                      <a:pt x="68" y="228"/>
                    </a:cubicBezTo>
                    <a:cubicBezTo>
                      <a:pt x="68" y="222"/>
                      <a:pt x="75" y="216"/>
                      <a:pt x="81" y="209"/>
                    </a:cubicBezTo>
                    <a:cubicBezTo>
                      <a:pt x="94" y="190"/>
                      <a:pt x="106" y="171"/>
                      <a:pt x="113" y="152"/>
                    </a:cubicBezTo>
                    <a:lnTo>
                      <a:pt x="170" y="50"/>
                    </a:lnTo>
                    <a:cubicBezTo>
                      <a:pt x="183" y="31"/>
                      <a:pt x="170" y="12"/>
                      <a:pt x="157" y="6"/>
                    </a:cubicBezTo>
                    <a:cubicBezTo>
                      <a:pt x="152" y="2"/>
                      <a:pt x="146"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0"/>
              <p:cNvSpPr/>
              <p:nvPr/>
            </p:nvSpPr>
            <p:spPr>
              <a:xfrm>
                <a:off x="6136064" y="1386660"/>
                <a:ext cx="118594" cy="183629"/>
              </a:xfrm>
              <a:custGeom>
                <a:rect b="b" l="l" r="r" t="t"/>
                <a:pathLst>
                  <a:path extrusionOk="0" h="960" w="620">
                    <a:moveTo>
                      <a:pt x="583" y="0"/>
                    </a:moveTo>
                    <a:cubicBezTo>
                      <a:pt x="577" y="0"/>
                      <a:pt x="572" y="2"/>
                      <a:pt x="566" y="6"/>
                    </a:cubicBezTo>
                    <a:cubicBezTo>
                      <a:pt x="420" y="114"/>
                      <a:pt x="293" y="254"/>
                      <a:pt x="204" y="419"/>
                    </a:cubicBezTo>
                    <a:cubicBezTo>
                      <a:pt x="160" y="495"/>
                      <a:pt x="115" y="578"/>
                      <a:pt x="83" y="667"/>
                    </a:cubicBezTo>
                    <a:cubicBezTo>
                      <a:pt x="58" y="737"/>
                      <a:pt x="1" y="858"/>
                      <a:pt x="32" y="934"/>
                    </a:cubicBezTo>
                    <a:cubicBezTo>
                      <a:pt x="41" y="951"/>
                      <a:pt x="58" y="959"/>
                      <a:pt x="74" y="959"/>
                    </a:cubicBezTo>
                    <a:cubicBezTo>
                      <a:pt x="82" y="959"/>
                      <a:pt x="90" y="957"/>
                      <a:pt x="96" y="953"/>
                    </a:cubicBezTo>
                    <a:cubicBezTo>
                      <a:pt x="160" y="902"/>
                      <a:pt x="179" y="794"/>
                      <a:pt x="198" y="724"/>
                    </a:cubicBezTo>
                    <a:cubicBezTo>
                      <a:pt x="229" y="642"/>
                      <a:pt x="268" y="559"/>
                      <a:pt x="312" y="483"/>
                    </a:cubicBezTo>
                    <a:cubicBezTo>
                      <a:pt x="395" y="324"/>
                      <a:pt x="496" y="178"/>
                      <a:pt x="604" y="44"/>
                    </a:cubicBezTo>
                    <a:cubicBezTo>
                      <a:pt x="619" y="24"/>
                      <a:pt x="603" y="0"/>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0"/>
              <p:cNvSpPr/>
              <p:nvPr/>
            </p:nvSpPr>
            <p:spPr>
              <a:xfrm>
                <a:off x="6204159" y="1449400"/>
                <a:ext cx="44760" cy="63505"/>
              </a:xfrm>
              <a:custGeom>
                <a:rect b="b" l="l" r="r" t="t"/>
                <a:pathLst>
                  <a:path extrusionOk="0" h="332" w="234">
                    <a:moveTo>
                      <a:pt x="210" y="1"/>
                    </a:moveTo>
                    <a:cubicBezTo>
                      <a:pt x="206" y="1"/>
                      <a:pt x="201" y="3"/>
                      <a:pt x="198" y="9"/>
                    </a:cubicBezTo>
                    <a:cubicBezTo>
                      <a:pt x="153" y="47"/>
                      <a:pt x="115" y="91"/>
                      <a:pt x="83" y="142"/>
                    </a:cubicBezTo>
                    <a:cubicBezTo>
                      <a:pt x="64" y="167"/>
                      <a:pt x="45" y="193"/>
                      <a:pt x="32" y="225"/>
                    </a:cubicBezTo>
                    <a:cubicBezTo>
                      <a:pt x="13" y="250"/>
                      <a:pt x="7" y="275"/>
                      <a:pt x="1" y="307"/>
                    </a:cubicBezTo>
                    <a:cubicBezTo>
                      <a:pt x="1" y="321"/>
                      <a:pt x="10" y="331"/>
                      <a:pt x="23" y="331"/>
                    </a:cubicBezTo>
                    <a:cubicBezTo>
                      <a:pt x="28" y="331"/>
                      <a:pt x="33" y="330"/>
                      <a:pt x="39" y="326"/>
                    </a:cubicBezTo>
                    <a:cubicBezTo>
                      <a:pt x="45" y="320"/>
                      <a:pt x="58" y="307"/>
                      <a:pt x="64" y="301"/>
                    </a:cubicBezTo>
                    <a:cubicBezTo>
                      <a:pt x="77" y="288"/>
                      <a:pt x="83" y="269"/>
                      <a:pt x="89" y="256"/>
                    </a:cubicBezTo>
                    <a:cubicBezTo>
                      <a:pt x="102" y="231"/>
                      <a:pt x="121" y="206"/>
                      <a:pt x="134" y="180"/>
                    </a:cubicBezTo>
                    <a:cubicBezTo>
                      <a:pt x="166" y="129"/>
                      <a:pt x="198" y="78"/>
                      <a:pt x="229" y="34"/>
                    </a:cubicBezTo>
                    <a:cubicBezTo>
                      <a:pt x="234" y="16"/>
                      <a:pt x="222" y="1"/>
                      <a:pt x="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0"/>
              <p:cNvSpPr/>
              <p:nvPr/>
            </p:nvSpPr>
            <p:spPr>
              <a:xfrm>
                <a:off x="6297886" y="1439453"/>
                <a:ext cx="39021" cy="44760"/>
              </a:xfrm>
              <a:custGeom>
                <a:rect b="b" l="l" r="r" t="t"/>
                <a:pathLst>
                  <a:path extrusionOk="0" h="234" w="204">
                    <a:moveTo>
                      <a:pt x="166" y="0"/>
                    </a:moveTo>
                    <a:cubicBezTo>
                      <a:pt x="157" y="0"/>
                      <a:pt x="149" y="3"/>
                      <a:pt x="146" y="10"/>
                    </a:cubicBezTo>
                    <a:cubicBezTo>
                      <a:pt x="114" y="41"/>
                      <a:pt x="89" y="67"/>
                      <a:pt x="63" y="99"/>
                    </a:cubicBezTo>
                    <a:cubicBezTo>
                      <a:pt x="51" y="118"/>
                      <a:pt x="44" y="130"/>
                      <a:pt x="32" y="150"/>
                    </a:cubicBezTo>
                    <a:lnTo>
                      <a:pt x="13" y="175"/>
                    </a:lnTo>
                    <a:cubicBezTo>
                      <a:pt x="6" y="188"/>
                      <a:pt x="6" y="194"/>
                      <a:pt x="6" y="207"/>
                    </a:cubicBezTo>
                    <a:cubicBezTo>
                      <a:pt x="1" y="222"/>
                      <a:pt x="13" y="234"/>
                      <a:pt x="28" y="234"/>
                    </a:cubicBezTo>
                    <a:cubicBezTo>
                      <a:pt x="31" y="234"/>
                      <a:pt x="35" y="233"/>
                      <a:pt x="38" y="232"/>
                    </a:cubicBezTo>
                    <a:cubicBezTo>
                      <a:pt x="44" y="226"/>
                      <a:pt x="57" y="219"/>
                      <a:pt x="63" y="207"/>
                    </a:cubicBezTo>
                    <a:lnTo>
                      <a:pt x="76" y="188"/>
                    </a:lnTo>
                    <a:lnTo>
                      <a:pt x="114" y="137"/>
                    </a:lnTo>
                    <a:cubicBezTo>
                      <a:pt x="140" y="105"/>
                      <a:pt x="165" y="80"/>
                      <a:pt x="197" y="48"/>
                    </a:cubicBezTo>
                    <a:cubicBezTo>
                      <a:pt x="203" y="35"/>
                      <a:pt x="203" y="16"/>
                      <a:pt x="190" y="10"/>
                    </a:cubicBezTo>
                    <a:cubicBezTo>
                      <a:pt x="184" y="3"/>
                      <a:pt x="175" y="0"/>
                      <a:pt x="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0"/>
              <p:cNvSpPr/>
              <p:nvPr/>
            </p:nvSpPr>
            <p:spPr>
              <a:xfrm>
                <a:off x="6745099" y="1491673"/>
                <a:ext cx="46864" cy="66948"/>
              </a:xfrm>
              <a:custGeom>
                <a:rect b="b" l="l" r="r" t="t"/>
                <a:pathLst>
                  <a:path extrusionOk="0" h="350" w="245">
                    <a:moveTo>
                      <a:pt x="205" y="0"/>
                    </a:moveTo>
                    <a:cubicBezTo>
                      <a:pt x="201" y="0"/>
                      <a:pt x="196" y="1"/>
                      <a:pt x="191" y="4"/>
                    </a:cubicBezTo>
                    <a:cubicBezTo>
                      <a:pt x="147" y="42"/>
                      <a:pt x="102" y="86"/>
                      <a:pt x="70" y="143"/>
                    </a:cubicBezTo>
                    <a:cubicBezTo>
                      <a:pt x="51" y="169"/>
                      <a:pt x="32" y="194"/>
                      <a:pt x="26" y="226"/>
                    </a:cubicBezTo>
                    <a:cubicBezTo>
                      <a:pt x="7" y="258"/>
                      <a:pt x="0" y="290"/>
                      <a:pt x="0" y="321"/>
                    </a:cubicBezTo>
                    <a:cubicBezTo>
                      <a:pt x="0" y="338"/>
                      <a:pt x="15" y="350"/>
                      <a:pt x="30" y="350"/>
                    </a:cubicBezTo>
                    <a:cubicBezTo>
                      <a:pt x="37" y="350"/>
                      <a:pt x="45" y="347"/>
                      <a:pt x="51" y="340"/>
                    </a:cubicBezTo>
                    <a:cubicBezTo>
                      <a:pt x="64" y="315"/>
                      <a:pt x="83" y="290"/>
                      <a:pt x="96" y="264"/>
                    </a:cubicBezTo>
                    <a:cubicBezTo>
                      <a:pt x="108" y="232"/>
                      <a:pt x="121" y="207"/>
                      <a:pt x="134" y="182"/>
                    </a:cubicBezTo>
                    <a:cubicBezTo>
                      <a:pt x="166" y="131"/>
                      <a:pt x="197" y="86"/>
                      <a:pt x="229" y="42"/>
                    </a:cubicBezTo>
                    <a:cubicBezTo>
                      <a:pt x="245" y="21"/>
                      <a:pt x="226"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0"/>
              <p:cNvSpPr/>
              <p:nvPr/>
            </p:nvSpPr>
            <p:spPr>
              <a:xfrm>
                <a:off x="6745099" y="1486508"/>
                <a:ext cx="97744" cy="104439"/>
              </a:xfrm>
              <a:custGeom>
                <a:rect b="b" l="l" r="r" t="t"/>
                <a:pathLst>
                  <a:path extrusionOk="0" h="546" w="511">
                    <a:moveTo>
                      <a:pt x="471" y="1"/>
                    </a:moveTo>
                    <a:cubicBezTo>
                      <a:pt x="467" y="1"/>
                      <a:pt x="462" y="2"/>
                      <a:pt x="458" y="5"/>
                    </a:cubicBezTo>
                    <a:cubicBezTo>
                      <a:pt x="407" y="37"/>
                      <a:pt x="356" y="62"/>
                      <a:pt x="312" y="101"/>
                    </a:cubicBezTo>
                    <a:cubicBezTo>
                      <a:pt x="261" y="132"/>
                      <a:pt x="216" y="177"/>
                      <a:pt x="178" y="221"/>
                    </a:cubicBezTo>
                    <a:cubicBezTo>
                      <a:pt x="140" y="266"/>
                      <a:pt x="102" y="310"/>
                      <a:pt x="70" y="355"/>
                    </a:cubicBezTo>
                    <a:cubicBezTo>
                      <a:pt x="51" y="380"/>
                      <a:pt x="39" y="406"/>
                      <a:pt x="26" y="437"/>
                    </a:cubicBezTo>
                    <a:cubicBezTo>
                      <a:pt x="7" y="463"/>
                      <a:pt x="0" y="495"/>
                      <a:pt x="7" y="526"/>
                    </a:cubicBezTo>
                    <a:cubicBezTo>
                      <a:pt x="13" y="533"/>
                      <a:pt x="26" y="545"/>
                      <a:pt x="39" y="545"/>
                    </a:cubicBezTo>
                    <a:cubicBezTo>
                      <a:pt x="70" y="545"/>
                      <a:pt x="83" y="514"/>
                      <a:pt x="102" y="495"/>
                    </a:cubicBezTo>
                    <a:lnTo>
                      <a:pt x="153" y="425"/>
                    </a:lnTo>
                    <a:cubicBezTo>
                      <a:pt x="191" y="380"/>
                      <a:pt x="223" y="336"/>
                      <a:pt x="255" y="291"/>
                    </a:cubicBezTo>
                    <a:cubicBezTo>
                      <a:pt x="293" y="253"/>
                      <a:pt x="331" y="215"/>
                      <a:pt x="369" y="170"/>
                    </a:cubicBezTo>
                    <a:cubicBezTo>
                      <a:pt x="407" y="132"/>
                      <a:pt x="445" y="94"/>
                      <a:pt x="490" y="50"/>
                    </a:cubicBezTo>
                    <a:cubicBezTo>
                      <a:pt x="511" y="34"/>
                      <a:pt x="493" y="1"/>
                      <a:pt x="4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0"/>
              <p:cNvSpPr/>
              <p:nvPr/>
            </p:nvSpPr>
            <p:spPr>
              <a:xfrm>
                <a:off x="6860632" y="1452651"/>
                <a:ext cx="35387" cy="25632"/>
              </a:xfrm>
              <a:custGeom>
                <a:rect b="b" l="l" r="r" t="t"/>
                <a:pathLst>
                  <a:path extrusionOk="0" h="134" w="185">
                    <a:moveTo>
                      <a:pt x="162" y="0"/>
                    </a:moveTo>
                    <a:cubicBezTo>
                      <a:pt x="157" y="0"/>
                      <a:pt x="152" y="2"/>
                      <a:pt x="146" y="4"/>
                    </a:cubicBezTo>
                    <a:cubicBezTo>
                      <a:pt x="134" y="4"/>
                      <a:pt x="121" y="11"/>
                      <a:pt x="108" y="17"/>
                    </a:cubicBezTo>
                    <a:lnTo>
                      <a:pt x="89" y="30"/>
                    </a:lnTo>
                    <a:lnTo>
                      <a:pt x="76" y="42"/>
                    </a:lnTo>
                    <a:cubicBezTo>
                      <a:pt x="51" y="55"/>
                      <a:pt x="32" y="74"/>
                      <a:pt x="13" y="87"/>
                    </a:cubicBezTo>
                    <a:cubicBezTo>
                      <a:pt x="6" y="100"/>
                      <a:pt x="0" y="112"/>
                      <a:pt x="6" y="125"/>
                    </a:cubicBezTo>
                    <a:cubicBezTo>
                      <a:pt x="11" y="129"/>
                      <a:pt x="19" y="134"/>
                      <a:pt x="27" y="134"/>
                    </a:cubicBezTo>
                    <a:cubicBezTo>
                      <a:pt x="31" y="134"/>
                      <a:pt x="35" y="133"/>
                      <a:pt x="38" y="131"/>
                    </a:cubicBezTo>
                    <a:cubicBezTo>
                      <a:pt x="64" y="119"/>
                      <a:pt x="89" y="106"/>
                      <a:pt x="115" y="93"/>
                    </a:cubicBezTo>
                    <a:lnTo>
                      <a:pt x="127" y="81"/>
                    </a:lnTo>
                    <a:cubicBezTo>
                      <a:pt x="134" y="81"/>
                      <a:pt x="140" y="74"/>
                      <a:pt x="146" y="74"/>
                    </a:cubicBezTo>
                    <a:cubicBezTo>
                      <a:pt x="153" y="61"/>
                      <a:pt x="165" y="55"/>
                      <a:pt x="178" y="42"/>
                    </a:cubicBezTo>
                    <a:cubicBezTo>
                      <a:pt x="184" y="36"/>
                      <a:pt x="184" y="17"/>
                      <a:pt x="178" y="11"/>
                    </a:cubicBezTo>
                    <a:cubicBezTo>
                      <a:pt x="174" y="3"/>
                      <a:pt x="168" y="0"/>
                      <a:pt x="1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0"/>
              <p:cNvSpPr/>
              <p:nvPr/>
            </p:nvSpPr>
            <p:spPr>
              <a:xfrm>
                <a:off x="6689245" y="1616961"/>
                <a:ext cx="20850" cy="44377"/>
              </a:xfrm>
              <a:custGeom>
                <a:rect b="b" l="l" r="r" t="t"/>
                <a:pathLst>
                  <a:path extrusionOk="0" h="232" w="109">
                    <a:moveTo>
                      <a:pt x="73" y="1"/>
                    </a:moveTo>
                    <a:cubicBezTo>
                      <a:pt x="64" y="1"/>
                      <a:pt x="56" y="8"/>
                      <a:pt x="51" y="22"/>
                    </a:cubicBezTo>
                    <a:lnTo>
                      <a:pt x="19" y="118"/>
                    </a:lnTo>
                    <a:cubicBezTo>
                      <a:pt x="0" y="149"/>
                      <a:pt x="0" y="187"/>
                      <a:pt x="6" y="219"/>
                    </a:cubicBezTo>
                    <a:cubicBezTo>
                      <a:pt x="13" y="232"/>
                      <a:pt x="19" y="232"/>
                      <a:pt x="32" y="232"/>
                    </a:cubicBezTo>
                    <a:cubicBezTo>
                      <a:pt x="57" y="200"/>
                      <a:pt x="76" y="168"/>
                      <a:pt x="76" y="130"/>
                    </a:cubicBezTo>
                    <a:lnTo>
                      <a:pt x="102" y="35"/>
                    </a:lnTo>
                    <a:cubicBezTo>
                      <a:pt x="108" y="22"/>
                      <a:pt x="95" y="10"/>
                      <a:pt x="83" y="3"/>
                    </a:cubicBezTo>
                    <a:cubicBezTo>
                      <a:pt x="80" y="2"/>
                      <a:pt x="76" y="1"/>
                      <a:pt x="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0"/>
              <p:cNvSpPr/>
              <p:nvPr/>
            </p:nvSpPr>
            <p:spPr>
              <a:xfrm>
                <a:off x="6704930" y="1636663"/>
                <a:ext cx="31752" cy="67713"/>
              </a:xfrm>
              <a:custGeom>
                <a:rect b="b" l="l" r="r" t="t"/>
                <a:pathLst>
                  <a:path extrusionOk="0" h="354" w="166">
                    <a:moveTo>
                      <a:pt x="141" y="1"/>
                    </a:moveTo>
                    <a:cubicBezTo>
                      <a:pt x="139" y="1"/>
                      <a:pt x="137" y="1"/>
                      <a:pt x="134" y="2"/>
                    </a:cubicBezTo>
                    <a:cubicBezTo>
                      <a:pt x="96" y="27"/>
                      <a:pt x="64" y="65"/>
                      <a:pt x="45" y="110"/>
                    </a:cubicBezTo>
                    <a:cubicBezTo>
                      <a:pt x="26" y="154"/>
                      <a:pt x="13" y="199"/>
                      <a:pt x="7" y="250"/>
                    </a:cubicBezTo>
                    <a:cubicBezTo>
                      <a:pt x="1" y="275"/>
                      <a:pt x="1" y="307"/>
                      <a:pt x="13" y="332"/>
                    </a:cubicBezTo>
                    <a:cubicBezTo>
                      <a:pt x="23" y="347"/>
                      <a:pt x="40" y="354"/>
                      <a:pt x="55" y="354"/>
                    </a:cubicBezTo>
                    <a:cubicBezTo>
                      <a:pt x="61" y="354"/>
                      <a:pt x="66" y="353"/>
                      <a:pt x="71" y="351"/>
                    </a:cubicBezTo>
                    <a:cubicBezTo>
                      <a:pt x="90" y="345"/>
                      <a:pt x="102" y="326"/>
                      <a:pt x="109" y="307"/>
                    </a:cubicBezTo>
                    <a:cubicBezTo>
                      <a:pt x="109" y="281"/>
                      <a:pt x="109" y="256"/>
                      <a:pt x="115" y="231"/>
                    </a:cubicBezTo>
                    <a:cubicBezTo>
                      <a:pt x="115" y="224"/>
                      <a:pt x="115" y="212"/>
                      <a:pt x="121" y="205"/>
                    </a:cubicBezTo>
                    <a:cubicBezTo>
                      <a:pt x="128" y="192"/>
                      <a:pt x="121" y="192"/>
                      <a:pt x="121" y="186"/>
                    </a:cubicBezTo>
                    <a:lnTo>
                      <a:pt x="121" y="180"/>
                    </a:lnTo>
                    <a:lnTo>
                      <a:pt x="134" y="154"/>
                    </a:lnTo>
                    <a:lnTo>
                      <a:pt x="134" y="148"/>
                    </a:lnTo>
                    <a:cubicBezTo>
                      <a:pt x="134" y="135"/>
                      <a:pt x="141" y="116"/>
                      <a:pt x="147" y="104"/>
                    </a:cubicBezTo>
                    <a:cubicBezTo>
                      <a:pt x="153" y="78"/>
                      <a:pt x="160" y="59"/>
                      <a:pt x="160" y="34"/>
                    </a:cubicBezTo>
                    <a:cubicBezTo>
                      <a:pt x="165" y="17"/>
                      <a:pt x="156" y="1"/>
                      <a:pt x="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0"/>
              <p:cNvSpPr/>
              <p:nvPr/>
            </p:nvSpPr>
            <p:spPr>
              <a:xfrm>
                <a:off x="6556306" y="1710306"/>
                <a:ext cx="44377" cy="135235"/>
              </a:xfrm>
              <a:custGeom>
                <a:rect b="b" l="l" r="r" t="t"/>
                <a:pathLst>
                  <a:path extrusionOk="0" h="707" w="232">
                    <a:moveTo>
                      <a:pt x="31" y="1"/>
                    </a:moveTo>
                    <a:cubicBezTo>
                      <a:pt x="16" y="1"/>
                      <a:pt x="1" y="16"/>
                      <a:pt x="9" y="36"/>
                    </a:cubicBezTo>
                    <a:cubicBezTo>
                      <a:pt x="47" y="144"/>
                      <a:pt x="79" y="252"/>
                      <a:pt x="98" y="367"/>
                    </a:cubicBezTo>
                    <a:cubicBezTo>
                      <a:pt x="104" y="424"/>
                      <a:pt x="110" y="481"/>
                      <a:pt x="117" y="538"/>
                    </a:cubicBezTo>
                    <a:cubicBezTo>
                      <a:pt x="117" y="564"/>
                      <a:pt x="117" y="589"/>
                      <a:pt x="123" y="615"/>
                    </a:cubicBezTo>
                    <a:cubicBezTo>
                      <a:pt x="123" y="646"/>
                      <a:pt x="136" y="672"/>
                      <a:pt x="149" y="697"/>
                    </a:cubicBezTo>
                    <a:cubicBezTo>
                      <a:pt x="155" y="704"/>
                      <a:pt x="164" y="707"/>
                      <a:pt x="173" y="707"/>
                    </a:cubicBezTo>
                    <a:cubicBezTo>
                      <a:pt x="182" y="707"/>
                      <a:pt x="190" y="704"/>
                      <a:pt x="193" y="697"/>
                    </a:cubicBezTo>
                    <a:cubicBezTo>
                      <a:pt x="231" y="659"/>
                      <a:pt x="218" y="576"/>
                      <a:pt x="212" y="532"/>
                    </a:cubicBezTo>
                    <a:cubicBezTo>
                      <a:pt x="206" y="468"/>
                      <a:pt x="199" y="411"/>
                      <a:pt x="180" y="354"/>
                    </a:cubicBezTo>
                    <a:cubicBezTo>
                      <a:pt x="168" y="290"/>
                      <a:pt x="155" y="240"/>
                      <a:pt x="136" y="182"/>
                    </a:cubicBezTo>
                    <a:cubicBezTo>
                      <a:pt x="110" y="125"/>
                      <a:pt x="85" y="74"/>
                      <a:pt x="53" y="17"/>
                    </a:cubicBezTo>
                    <a:cubicBezTo>
                      <a:pt x="49" y="6"/>
                      <a:pt x="40" y="1"/>
                      <a:pt x="3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0"/>
              <p:cNvSpPr/>
              <p:nvPr/>
            </p:nvSpPr>
            <p:spPr>
              <a:xfrm>
                <a:off x="6572565" y="1892978"/>
                <a:ext cx="14155" cy="50307"/>
              </a:xfrm>
              <a:custGeom>
                <a:rect b="b" l="l" r="r" t="t"/>
                <a:pathLst>
                  <a:path extrusionOk="0" h="263" w="74">
                    <a:moveTo>
                      <a:pt x="47" y="1"/>
                    </a:moveTo>
                    <a:cubicBezTo>
                      <a:pt x="36" y="1"/>
                      <a:pt x="25" y="7"/>
                      <a:pt x="25" y="22"/>
                    </a:cubicBezTo>
                    <a:lnTo>
                      <a:pt x="6" y="136"/>
                    </a:lnTo>
                    <a:cubicBezTo>
                      <a:pt x="6" y="155"/>
                      <a:pt x="0" y="174"/>
                      <a:pt x="0" y="193"/>
                    </a:cubicBezTo>
                    <a:cubicBezTo>
                      <a:pt x="0" y="212"/>
                      <a:pt x="0" y="206"/>
                      <a:pt x="0" y="219"/>
                    </a:cubicBezTo>
                    <a:cubicBezTo>
                      <a:pt x="0" y="225"/>
                      <a:pt x="0" y="238"/>
                      <a:pt x="0" y="251"/>
                    </a:cubicBezTo>
                    <a:cubicBezTo>
                      <a:pt x="0" y="258"/>
                      <a:pt x="8" y="263"/>
                      <a:pt x="16" y="263"/>
                    </a:cubicBezTo>
                    <a:cubicBezTo>
                      <a:pt x="22" y="263"/>
                      <a:pt x="29" y="259"/>
                      <a:pt x="32" y="251"/>
                    </a:cubicBezTo>
                    <a:cubicBezTo>
                      <a:pt x="38" y="244"/>
                      <a:pt x="38" y="231"/>
                      <a:pt x="45" y="225"/>
                    </a:cubicBezTo>
                    <a:lnTo>
                      <a:pt x="51" y="200"/>
                    </a:lnTo>
                    <a:cubicBezTo>
                      <a:pt x="51" y="181"/>
                      <a:pt x="57" y="162"/>
                      <a:pt x="57" y="143"/>
                    </a:cubicBezTo>
                    <a:lnTo>
                      <a:pt x="70" y="28"/>
                    </a:lnTo>
                    <a:cubicBezTo>
                      <a:pt x="73" y="11"/>
                      <a:pt x="60" y="1"/>
                      <a:pt x="47"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0"/>
              <p:cNvSpPr/>
              <p:nvPr/>
            </p:nvSpPr>
            <p:spPr>
              <a:xfrm>
                <a:off x="6517285" y="1599172"/>
                <a:ext cx="161058" cy="572501"/>
              </a:xfrm>
              <a:custGeom>
                <a:rect b="b" l="l" r="r" t="t"/>
                <a:pathLst>
                  <a:path extrusionOk="0" h="2993" w="842">
                    <a:moveTo>
                      <a:pt x="241" y="1"/>
                    </a:moveTo>
                    <a:cubicBezTo>
                      <a:pt x="216" y="1"/>
                      <a:pt x="191" y="15"/>
                      <a:pt x="181" y="45"/>
                    </a:cubicBezTo>
                    <a:cubicBezTo>
                      <a:pt x="178" y="45"/>
                      <a:pt x="176" y="45"/>
                      <a:pt x="173" y="45"/>
                    </a:cubicBezTo>
                    <a:cubicBezTo>
                      <a:pt x="127" y="45"/>
                      <a:pt x="100" y="98"/>
                      <a:pt x="124" y="141"/>
                    </a:cubicBezTo>
                    <a:cubicBezTo>
                      <a:pt x="175" y="223"/>
                      <a:pt x="225" y="312"/>
                      <a:pt x="283" y="395"/>
                    </a:cubicBezTo>
                    <a:cubicBezTo>
                      <a:pt x="308" y="439"/>
                      <a:pt x="334" y="490"/>
                      <a:pt x="359" y="541"/>
                    </a:cubicBezTo>
                    <a:cubicBezTo>
                      <a:pt x="543" y="1056"/>
                      <a:pt x="556" y="1615"/>
                      <a:pt x="403" y="2142"/>
                    </a:cubicBezTo>
                    <a:cubicBezTo>
                      <a:pt x="378" y="2238"/>
                      <a:pt x="346" y="2333"/>
                      <a:pt x="308" y="2422"/>
                    </a:cubicBezTo>
                    <a:cubicBezTo>
                      <a:pt x="270" y="2511"/>
                      <a:pt x="219" y="2600"/>
                      <a:pt x="187" y="2695"/>
                    </a:cubicBezTo>
                    <a:cubicBezTo>
                      <a:pt x="187" y="2702"/>
                      <a:pt x="187" y="2714"/>
                      <a:pt x="187" y="2721"/>
                    </a:cubicBezTo>
                    <a:cubicBezTo>
                      <a:pt x="137" y="2803"/>
                      <a:pt x="79" y="2873"/>
                      <a:pt x="16" y="2949"/>
                    </a:cubicBezTo>
                    <a:cubicBezTo>
                      <a:pt x="0" y="2965"/>
                      <a:pt x="18" y="2993"/>
                      <a:pt x="39" y="2993"/>
                    </a:cubicBezTo>
                    <a:cubicBezTo>
                      <a:pt x="44" y="2993"/>
                      <a:pt x="49" y="2991"/>
                      <a:pt x="54" y="2988"/>
                    </a:cubicBezTo>
                    <a:cubicBezTo>
                      <a:pt x="137" y="2924"/>
                      <a:pt x="206" y="2854"/>
                      <a:pt x="276" y="2778"/>
                    </a:cubicBezTo>
                    <a:cubicBezTo>
                      <a:pt x="346" y="2695"/>
                      <a:pt x="410" y="2606"/>
                      <a:pt x="461" y="2511"/>
                    </a:cubicBezTo>
                    <a:cubicBezTo>
                      <a:pt x="569" y="2327"/>
                      <a:pt x="651" y="2130"/>
                      <a:pt x="702" y="1920"/>
                    </a:cubicBezTo>
                    <a:cubicBezTo>
                      <a:pt x="721" y="1818"/>
                      <a:pt x="740" y="1723"/>
                      <a:pt x="747" y="1621"/>
                    </a:cubicBezTo>
                    <a:cubicBezTo>
                      <a:pt x="756" y="1631"/>
                      <a:pt x="768" y="1635"/>
                      <a:pt x="779" y="1635"/>
                    </a:cubicBezTo>
                    <a:cubicBezTo>
                      <a:pt x="800" y="1635"/>
                      <a:pt x="819" y="1622"/>
                      <a:pt x="823" y="1602"/>
                    </a:cubicBezTo>
                    <a:cubicBezTo>
                      <a:pt x="842" y="1462"/>
                      <a:pt x="836" y="1323"/>
                      <a:pt x="797" y="1196"/>
                    </a:cubicBezTo>
                    <a:cubicBezTo>
                      <a:pt x="708" y="776"/>
                      <a:pt x="543" y="382"/>
                      <a:pt x="302" y="33"/>
                    </a:cubicBezTo>
                    <a:cubicBezTo>
                      <a:pt x="287" y="12"/>
                      <a:pt x="264" y="1"/>
                      <a:pt x="24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0"/>
              <p:cNvSpPr/>
              <p:nvPr/>
            </p:nvSpPr>
            <p:spPr>
              <a:xfrm>
                <a:off x="6384154" y="1413248"/>
                <a:ext cx="32900" cy="20084"/>
              </a:xfrm>
              <a:custGeom>
                <a:rect b="b" l="l" r="r" t="t"/>
                <a:pathLst>
                  <a:path extrusionOk="0" h="105" w="172">
                    <a:moveTo>
                      <a:pt x="146" y="1"/>
                    </a:moveTo>
                    <a:cubicBezTo>
                      <a:pt x="140" y="1"/>
                      <a:pt x="133" y="1"/>
                      <a:pt x="127" y="7"/>
                    </a:cubicBezTo>
                    <a:lnTo>
                      <a:pt x="108" y="13"/>
                    </a:lnTo>
                    <a:lnTo>
                      <a:pt x="76" y="32"/>
                    </a:lnTo>
                    <a:lnTo>
                      <a:pt x="19" y="64"/>
                    </a:lnTo>
                    <a:cubicBezTo>
                      <a:pt x="6" y="64"/>
                      <a:pt x="0" y="77"/>
                      <a:pt x="6" y="90"/>
                    </a:cubicBezTo>
                    <a:cubicBezTo>
                      <a:pt x="6" y="99"/>
                      <a:pt x="13" y="105"/>
                      <a:pt x="22" y="105"/>
                    </a:cubicBezTo>
                    <a:cubicBezTo>
                      <a:pt x="25" y="105"/>
                      <a:pt x="28" y="104"/>
                      <a:pt x="32" y="102"/>
                    </a:cubicBezTo>
                    <a:lnTo>
                      <a:pt x="95" y="70"/>
                    </a:lnTo>
                    <a:lnTo>
                      <a:pt x="133" y="58"/>
                    </a:lnTo>
                    <a:lnTo>
                      <a:pt x="146" y="51"/>
                    </a:lnTo>
                    <a:cubicBezTo>
                      <a:pt x="153" y="45"/>
                      <a:pt x="159" y="39"/>
                      <a:pt x="165" y="32"/>
                    </a:cubicBezTo>
                    <a:cubicBezTo>
                      <a:pt x="172" y="26"/>
                      <a:pt x="172" y="20"/>
                      <a:pt x="165" y="7"/>
                    </a:cubicBezTo>
                    <a:cubicBezTo>
                      <a:pt x="165" y="1"/>
                      <a:pt x="153" y="1"/>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0"/>
              <p:cNvSpPr/>
              <p:nvPr/>
            </p:nvSpPr>
            <p:spPr>
              <a:xfrm>
                <a:off x="6363495" y="1352421"/>
                <a:ext cx="29266" cy="16068"/>
              </a:xfrm>
              <a:custGeom>
                <a:rect b="b" l="l" r="r" t="t"/>
                <a:pathLst>
                  <a:path extrusionOk="0" h="84" w="153">
                    <a:moveTo>
                      <a:pt x="114" y="1"/>
                    </a:moveTo>
                    <a:lnTo>
                      <a:pt x="102" y="7"/>
                    </a:lnTo>
                    <a:lnTo>
                      <a:pt x="76" y="20"/>
                    </a:lnTo>
                    <a:lnTo>
                      <a:pt x="19" y="39"/>
                    </a:lnTo>
                    <a:cubicBezTo>
                      <a:pt x="6" y="45"/>
                      <a:pt x="0" y="58"/>
                      <a:pt x="6" y="64"/>
                    </a:cubicBezTo>
                    <a:cubicBezTo>
                      <a:pt x="13" y="77"/>
                      <a:pt x="25" y="83"/>
                      <a:pt x="38" y="83"/>
                    </a:cubicBezTo>
                    <a:lnTo>
                      <a:pt x="89" y="64"/>
                    </a:lnTo>
                    <a:cubicBezTo>
                      <a:pt x="102" y="64"/>
                      <a:pt x="108" y="58"/>
                      <a:pt x="121" y="52"/>
                    </a:cubicBezTo>
                    <a:lnTo>
                      <a:pt x="133" y="45"/>
                    </a:lnTo>
                    <a:cubicBezTo>
                      <a:pt x="140" y="45"/>
                      <a:pt x="140" y="39"/>
                      <a:pt x="146" y="39"/>
                    </a:cubicBezTo>
                    <a:cubicBezTo>
                      <a:pt x="153" y="33"/>
                      <a:pt x="153" y="20"/>
                      <a:pt x="153" y="14"/>
                    </a:cubicBezTo>
                    <a:cubicBezTo>
                      <a:pt x="146" y="7"/>
                      <a:pt x="140" y="1"/>
                      <a:pt x="1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0"/>
              <p:cNvSpPr/>
              <p:nvPr/>
            </p:nvSpPr>
            <p:spPr>
              <a:xfrm>
                <a:off x="6884925" y="1561299"/>
                <a:ext cx="45907" cy="61592"/>
              </a:xfrm>
              <a:custGeom>
                <a:rect b="b" l="l" r="r" t="t"/>
                <a:pathLst>
                  <a:path extrusionOk="0" h="322" w="240">
                    <a:moveTo>
                      <a:pt x="223" y="1"/>
                    </a:moveTo>
                    <a:cubicBezTo>
                      <a:pt x="221" y="1"/>
                      <a:pt x="219" y="1"/>
                      <a:pt x="216" y="2"/>
                    </a:cubicBezTo>
                    <a:cubicBezTo>
                      <a:pt x="165" y="27"/>
                      <a:pt x="115" y="65"/>
                      <a:pt x="83" y="110"/>
                    </a:cubicBezTo>
                    <a:cubicBezTo>
                      <a:pt x="64" y="135"/>
                      <a:pt x="45" y="161"/>
                      <a:pt x="32" y="186"/>
                    </a:cubicBezTo>
                    <a:cubicBezTo>
                      <a:pt x="26" y="199"/>
                      <a:pt x="19" y="212"/>
                      <a:pt x="13" y="231"/>
                    </a:cubicBezTo>
                    <a:cubicBezTo>
                      <a:pt x="7" y="243"/>
                      <a:pt x="0" y="262"/>
                      <a:pt x="0" y="275"/>
                    </a:cubicBezTo>
                    <a:cubicBezTo>
                      <a:pt x="0" y="294"/>
                      <a:pt x="7" y="313"/>
                      <a:pt x="26" y="320"/>
                    </a:cubicBezTo>
                    <a:cubicBezTo>
                      <a:pt x="29" y="321"/>
                      <a:pt x="33" y="321"/>
                      <a:pt x="36" y="321"/>
                    </a:cubicBezTo>
                    <a:cubicBezTo>
                      <a:pt x="51" y="321"/>
                      <a:pt x="65" y="311"/>
                      <a:pt x="70" y="301"/>
                    </a:cubicBezTo>
                    <a:cubicBezTo>
                      <a:pt x="76" y="288"/>
                      <a:pt x="76" y="281"/>
                      <a:pt x="83" y="275"/>
                    </a:cubicBezTo>
                    <a:lnTo>
                      <a:pt x="83" y="262"/>
                    </a:lnTo>
                    <a:cubicBezTo>
                      <a:pt x="83" y="250"/>
                      <a:pt x="89" y="237"/>
                      <a:pt x="96" y="224"/>
                    </a:cubicBezTo>
                    <a:cubicBezTo>
                      <a:pt x="102" y="199"/>
                      <a:pt x="115" y="180"/>
                      <a:pt x="127" y="154"/>
                    </a:cubicBezTo>
                    <a:cubicBezTo>
                      <a:pt x="159" y="110"/>
                      <a:pt x="191" y="65"/>
                      <a:pt x="229" y="27"/>
                    </a:cubicBezTo>
                    <a:cubicBezTo>
                      <a:pt x="240" y="16"/>
                      <a:pt x="237" y="1"/>
                      <a:pt x="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0"/>
              <p:cNvSpPr/>
              <p:nvPr/>
            </p:nvSpPr>
            <p:spPr>
              <a:xfrm>
                <a:off x="6864267" y="1561872"/>
                <a:ext cx="19511" cy="30031"/>
              </a:xfrm>
              <a:custGeom>
                <a:rect b="b" l="l" r="r" t="t"/>
                <a:pathLst>
                  <a:path extrusionOk="0" h="157" w="102">
                    <a:moveTo>
                      <a:pt x="82" y="0"/>
                    </a:moveTo>
                    <a:cubicBezTo>
                      <a:pt x="76" y="0"/>
                      <a:pt x="70" y="2"/>
                      <a:pt x="64" y="5"/>
                    </a:cubicBezTo>
                    <a:cubicBezTo>
                      <a:pt x="45" y="24"/>
                      <a:pt x="32" y="43"/>
                      <a:pt x="19" y="69"/>
                    </a:cubicBezTo>
                    <a:cubicBezTo>
                      <a:pt x="7" y="81"/>
                      <a:pt x="0" y="94"/>
                      <a:pt x="0" y="107"/>
                    </a:cubicBezTo>
                    <a:cubicBezTo>
                      <a:pt x="0" y="113"/>
                      <a:pt x="0" y="120"/>
                      <a:pt x="0" y="126"/>
                    </a:cubicBezTo>
                    <a:cubicBezTo>
                      <a:pt x="0" y="139"/>
                      <a:pt x="0" y="145"/>
                      <a:pt x="0" y="151"/>
                    </a:cubicBezTo>
                    <a:cubicBezTo>
                      <a:pt x="3" y="155"/>
                      <a:pt x="8" y="156"/>
                      <a:pt x="13" y="156"/>
                    </a:cubicBezTo>
                    <a:cubicBezTo>
                      <a:pt x="18" y="156"/>
                      <a:pt x="22" y="155"/>
                      <a:pt x="26" y="151"/>
                    </a:cubicBezTo>
                    <a:cubicBezTo>
                      <a:pt x="26" y="145"/>
                      <a:pt x="32" y="145"/>
                      <a:pt x="32" y="139"/>
                    </a:cubicBezTo>
                    <a:lnTo>
                      <a:pt x="38" y="126"/>
                    </a:lnTo>
                    <a:cubicBezTo>
                      <a:pt x="45" y="113"/>
                      <a:pt x="51" y="101"/>
                      <a:pt x="57" y="88"/>
                    </a:cubicBezTo>
                    <a:lnTo>
                      <a:pt x="64" y="75"/>
                    </a:lnTo>
                    <a:lnTo>
                      <a:pt x="70" y="69"/>
                    </a:lnTo>
                    <a:cubicBezTo>
                      <a:pt x="76" y="56"/>
                      <a:pt x="83" y="43"/>
                      <a:pt x="96" y="37"/>
                    </a:cubicBezTo>
                    <a:cubicBezTo>
                      <a:pt x="102" y="31"/>
                      <a:pt x="102" y="12"/>
                      <a:pt x="96" y="5"/>
                    </a:cubicBezTo>
                    <a:cubicBezTo>
                      <a:pt x="92" y="2"/>
                      <a:pt x="88" y="0"/>
                      <a:pt x="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0"/>
              <p:cNvSpPr/>
              <p:nvPr/>
            </p:nvSpPr>
            <p:spPr>
              <a:xfrm>
                <a:off x="6810708" y="1603763"/>
                <a:ext cx="12433" cy="39212"/>
              </a:xfrm>
              <a:custGeom>
                <a:rect b="b" l="l" r="r" t="t"/>
                <a:pathLst>
                  <a:path extrusionOk="0" h="205" w="65">
                    <a:moveTo>
                      <a:pt x="27" y="1"/>
                    </a:moveTo>
                    <a:cubicBezTo>
                      <a:pt x="24" y="1"/>
                      <a:pt x="22" y="1"/>
                      <a:pt x="20" y="2"/>
                    </a:cubicBezTo>
                    <a:cubicBezTo>
                      <a:pt x="7" y="2"/>
                      <a:pt x="1" y="9"/>
                      <a:pt x="1" y="21"/>
                    </a:cubicBezTo>
                    <a:cubicBezTo>
                      <a:pt x="1" y="53"/>
                      <a:pt x="7" y="79"/>
                      <a:pt x="7" y="110"/>
                    </a:cubicBezTo>
                    <a:lnTo>
                      <a:pt x="13" y="148"/>
                    </a:lnTo>
                    <a:cubicBezTo>
                      <a:pt x="13" y="167"/>
                      <a:pt x="20" y="180"/>
                      <a:pt x="26" y="193"/>
                    </a:cubicBezTo>
                    <a:cubicBezTo>
                      <a:pt x="29" y="201"/>
                      <a:pt x="35" y="204"/>
                      <a:pt x="41" y="204"/>
                    </a:cubicBezTo>
                    <a:cubicBezTo>
                      <a:pt x="50" y="204"/>
                      <a:pt x="60" y="198"/>
                      <a:pt x="64" y="187"/>
                    </a:cubicBezTo>
                    <a:cubicBezTo>
                      <a:pt x="64" y="174"/>
                      <a:pt x="64" y="161"/>
                      <a:pt x="64" y="142"/>
                    </a:cubicBezTo>
                    <a:cubicBezTo>
                      <a:pt x="64" y="129"/>
                      <a:pt x="64" y="117"/>
                      <a:pt x="58" y="104"/>
                    </a:cubicBezTo>
                    <a:lnTo>
                      <a:pt x="45" y="21"/>
                    </a:lnTo>
                    <a:cubicBezTo>
                      <a:pt x="45" y="11"/>
                      <a:pt x="37" y="1"/>
                      <a:pt x="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0"/>
              <p:cNvSpPr/>
              <p:nvPr/>
            </p:nvSpPr>
            <p:spPr>
              <a:xfrm>
                <a:off x="6999119" y="1230958"/>
                <a:ext cx="20850" cy="34239"/>
              </a:xfrm>
              <a:custGeom>
                <a:rect b="b" l="l" r="r" t="t"/>
                <a:pathLst>
                  <a:path extrusionOk="0" h="179" w="109">
                    <a:moveTo>
                      <a:pt x="90" y="0"/>
                    </a:moveTo>
                    <a:cubicBezTo>
                      <a:pt x="70" y="0"/>
                      <a:pt x="58" y="7"/>
                      <a:pt x="58" y="26"/>
                    </a:cubicBezTo>
                    <a:lnTo>
                      <a:pt x="58" y="32"/>
                    </a:lnTo>
                    <a:cubicBezTo>
                      <a:pt x="58" y="38"/>
                      <a:pt x="51" y="45"/>
                      <a:pt x="51" y="51"/>
                    </a:cubicBezTo>
                    <a:cubicBezTo>
                      <a:pt x="45" y="64"/>
                      <a:pt x="39" y="77"/>
                      <a:pt x="32" y="89"/>
                    </a:cubicBezTo>
                    <a:lnTo>
                      <a:pt x="20" y="121"/>
                    </a:lnTo>
                    <a:cubicBezTo>
                      <a:pt x="13" y="127"/>
                      <a:pt x="7" y="134"/>
                      <a:pt x="7" y="140"/>
                    </a:cubicBezTo>
                    <a:cubicBezTo>
                      <a:pt x="1" y="146"/>
                      <a:pt x="1" y="153"/>
                      <a:pt x="1" y="159"/>
                    </a:cubicBezTo>
                    <a:cubicBezTo>
                      <a:pt x="1" y="172"/>
                      <a:pt x="7" y="178"/>
                      <a:pt x="20" y="178"/>
                    </a:cubicBezTo>
                    <a:cubicBezTo>
                      <a:pt x="26" y="172"/>
                      <a:pt x="32" y="172"/>
                      <a:pt x="39" y="166"/>
                    </a:cubicBezTo>
                    <a:cubicBezTo>
                      <a:pt x="45" y="159"/>
                      <a:pt x="51" y="153"/>
                      <a:pt x="58" y="146"/>
                    </a:cubicBezTo>
                    <a:cubicBezTo>
                      <a:pt x="64" y="134"/>
                      <a:pt x="77" y="121"/>
                      <a:pt x="83" y="108"/>
                    </a:cubicBezTo>
                    <a:cubicBezTo>
                      <a:pt x="96" y="83"/>
                      <a:pt x="102" y="58"/>
                      <a:pt x="109" y="32"/>
                    </a:cubicBezTo>
                    <a:cubicBezTo>
                      <a:pt x="109" y="13"/>
                      <a:pt x="102" y="0"/>
                      <a:pt x="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0"/>
              <p:cNvSpPr/>
              <p:nvPr/>
            </p:nvSpPr>
            <p:spPr>
              <a:xfrm>
                <a:off x="4904794" y="995301"/>
                <a:ext cx="2564874" cy="3819479"/>
              </a:xfrm>
              <a:custGeom>
                <a:rect b="b" l="l" r="r" t="t"/>
                <a:pathLst>
                  <a:path extrusionOk="0" h="19968" w="13409">
                    <a:moveTo>
                      <a:pt x="12494" y="2128"/>
                    </a:moveTo>
                    <a:cubicBezTo>
                      <a:pt x="12646" y="2205"/>
                      <a:pt x="12780" y="2281"/>
                      <a:pt x="12926" y="2370"/>
                    </a:cubicBezTo>
                    <a:cubicBezTo>
                      <a:pt x="12996" y="2414"/>
                      <a:pt x="13066" y="2459"/>
                      <a:pt x="13136" y="2510"/>
                    </a:cubicBezTo>
                    <a:cubicBezTo>
                      <a:pt x="13053" y="2478"/>
                      <a:pt x="12977" y="2452"/>
                      <a:pt x="12900" y="2427"/>
                    </a:cubicBezTo>
                    <a:cubicBezTo>
                      <a:pt x="12742" y="2376"/>
                      <a:pt x="12576" y="2325"/>
                      <a:pt x="12418" y="2281"/>
                    </a:cubicBezTo>
                    <a:cubicBezTo>
                      <a:pt x="12303" y="2243"/>
                      <a:pt x="12182" y="2211"/>
                      <a:pt x="12068" y="2186"/>
                    </a:cubicBezTo>
                    <a:cubicBezTo>
                      <a:pt x="12124" y="2186"/>
                      <a:pt x="12187" y="2191"/>
                      <a:pt x="12250" y="2191"/>
                    </a:cubicBezTo>
                    <a:cubicBezTo>
                      <a:pt x="12339" y="2191"/>
                      <a:pt x="12427" y="2180"/>
                      <a:pt x="12494" y="2128"/>
                    </a:cubicBezTo>
                    <a:close/>
                    <a:moveTo>
                      <a:pt x="11591" y="2141"/>
                    </a:moveTo>
                    <a:lnTo>
                      <a:pt x="11674" y="2154"/>
                    </a:lnTo>
                    <a:lnTo>
                      <a:pt x="11699" y="2160"/>
                    </a:lnTo>
                    <a:cubicBezTo>
                      <a:pt x="11776" y="2179"/>
                      <a:pt x="11852" y="2205"/>
                      <a:pt x="11928" y="2230"/>
                    </a:cubicBezTo>
                    <a:cubicBezTo>
                      <a:pt x="12087" y="2281"/>
                      <a:pt x="12246" y="2332"/>
                      <a:pt x="12411" y="2383"/>
                    </a:cubicBezTo>
                    <a:cubicBezTo>
                      <a:pt x="12576" y="2433"/>
                      <a:pt x="12723" y="2484"/>
                      <a:pt x="12875" y="2541"/>
                    </a:cubicBezTo>
                    <a:lnTo>
                      <a:pt x="13117" y="2618"/>
                    </a:lnTo>
                    <a:cubicBezTo>
                      <a:pt x="13136" y="2624"/>
                      <a:pt x="13161" y="2637"/>
                      <a:pt x="13186" y="2643"/>
                    </a:cubicBezTo>
                    <a:cubicBezTo>
                      <a:pt x="13100" y="2652"/>
                      <a:pt x="13013" y="2656"/>
                      <a:pt x="12926" y="2656"/>
                    </a:cubicBezTo>
                    <a:cubicBezTo>
                      <a:pt x="12426" y="2656"/>
                      <a:pt x="11933" y="2509"/>
                      <a:pt x="11591" y="2141"/>
                    </a:cubicBezTo>
                    <a:close/>
                    <a:moveTo>
                      <a:pt x="2911" y="9678"/>
                    </a:moveTo>
                    <a:lnTo>
                      <a:pt x="2911" y="9678"/>
                    </a:lnTo>
                    <a:cubicBezTo>
                      <a:pt x="2892" y="9735"/>
                      <a:pt x="2873" y="9792"/>
                      <a:pt x="2860" y="9856"/>
                    </a:cubicBezTo>
                    <a:lnTo>
                      <a:pt x="2803" y="9996"/>
                    </a:lnTo>
                    <a:cubicBezTo>
                      <a:pt x="2795" y="9976"/>
                      <a:pt x="2776" y="9963"/>
                      <a:pt x="2759" y="9963"/>
                    </a:cubicBezTo>
                    <a:cubicBezTo>
                      <a:pt x="2749" y="9963"/>
                      <a:pt x="2740" y="9967"/>
                      <a:pt x="2733" y="9977"/>
                    </a:cubicBezTo>
                    <a:cubicBezTo>
                      <a:pt x="2479" y="10066"/>
                      <a:pt x="2231" y="10154"/>
                      <a:pt x="1983" y="10250"/>
                    </a:cubicBezTo>
                    <a:cubicBezTo>
                      <a:pt x="1862" y="10294"/>
                      <a:pt x="1748" y="10339"/>
                      <a:pt x="1621" y="10383"/>
                    </a:cubicBezTo>
                    <a:cubicBezTo>
                      <a:pt x="1538" y="10415"/>
                      <a:pt x="1443" y="10447"/>
                      <a:pt x="1360" y="10485"/>
                    </a:cubicBezTo>
                    <a:cubicBezTo>
                      <a:pt x="1392" y="10460"/>
                      <a:pt x="1430" y="10428"/>
                      <a:pt x="1462" y="10402"/>
                    </a:cubicBezTo>
                    <a:cubicBezTo>
                      <a:pt x="1538" y="10351"/>
                      <a:pt x="1621" y="10301"/>
                      <a:pt x="1697" y="10243"/>
                    </a:cubicBezTo>
                    <a:cubicBezTo>
                      <a:pt x="1856" y="10142"/>
                      <a:pt x="2027" y="10046"/>
                      <a:pt x="2193" y="9957"/>
                    </a:cubicBezTo>
                    <a:cubicBezTo>
                      <a:pt x="2212" y="9945"/>
                      <a:pt x="2212" y="9919"/>
                      <a:pt x="2199" y="9907"/>
                    </a:cubicBezTo>
                    <a:lnTo>
                      <a:pt x="2205" y="9907"/>
                    </a:lnTo>
                    <a:cubicBezTo>
                      <a:pt x="2229" y="9889"/>
                      <a:pt x="2214" y="9849"/>
                      <a:pt x="2186" y="9849"/>
                    </a:cubicBezTo>
                    <a:cubicBezTo>
                      <a:pt x="2184" y="9849"/>
                      <a:pt x="2182" y="9849"/>
                      <a:pt x="2180" y="9849"/>
                    </a:cubicBezTo>
                    <a:cubicBezTo>
                      <a:pt x="2129" y="9856"/>
                      <a:pt x="2085" y="9869"/>
                      <a:pt x="2040" y="9888"/>
                    </a:cubicBezTo>
                    <a:lnTo>
                      <a:pt x="1888" y="9938"/>
                    </a:lnTo>
                    <a:cubicBezTo>
                      <a:pt x="1786" y="9970"/>
                      <a:pt x="1684" y="10008"/>
                      <a:pt x="1589" y="10046"/>
                    </a:cubicBezTo>
                    <a:cubicBezTo>
                      <a:pt x="1487" y="10078"/>
                      <a:pt x="1386" y="10116"/>
                      <a:pt x="1284" y="10148"/>
                    </a:cubicBezTo>
                    <a:cubicBezTo>
                      <a:pt x="1239" y="10167"/>
                      <a:pt x="1189" y="10180"/>
                      <a:pt x="1144" y="10199"/>
                    </a:cubicBezTo>
                    <a:cubicBezTo>
                      <a:pt x="1138" y="10186"/>
                      <a:pt x="1131" y="10180"/>
                      <a:pt x="1119" y="10174"/>
                    </a:cubicBezTo>
                    <a:cubicBezTo>
                      <a:pt x="1112" y="10170"/>
                      <a:pt x="1104" y="10169"/>
                      <a:pt x="1096" y="10169"/>
                    </a:cubicBezTo>
                    <a:cubicBezTo>
                      <a:pt x="1089" y="10169"/>
                      <a:pt x="1081" y="10170"/>
                      <a:pt x="1074" y="10174"/>
                    </a:cubicBezTo>
                    <a:lnTo>
                      <a:pt x="1023" y="10174"/>
                    </a:lnTo>
                    <a:lnTo>
                      <a:pt x="1004" y="10161"/>
                    </a:lnTo>
                    <a:lnTo>
                      <a:pt x="992" y="10161"/>
                    </a:lnTo>
                    <a:lnTo>
                      <a:pt x="985" y="10148"/>
                    </a:lnTo>
                    <a:cubicBezTo>
                      <a:pt x="979" y="10148"/>
                      <a:pt x="979" y="10142"/>
                      <a:pt x="973" y="10135"/>
                    </a:cubicBezTo>
                    <a:lnTo>
                      <a:pt x="973" y="10129"/>
                    </a:lnTo>
                    <a:lnTo>
                      <a:pt x="973" y="10123"/>
                    </a:lnTo>
                    <a:lnTo>
                      <a:pt x="973" y="10110"/>
                    </a:lnTo>
                    <a:lnTo>
                      <a:pt x="973" y="10104"/>
                    </a:lnTo>
                    <a:cubicBezTo>
                      <a:pt x="966" y="10097"/>
                      <a:pt x="966" y="10091"/>
                      <a:pt x="973" y="10085"/>
                    </a:cubicBezTo>
                    <a:cubicBezTo>
                      <a:pt x="973" y="10078"/>
                      <a:pt x="973" y="10072"/>
                      <a:pt x="973" y="10066"/>
                    </a:cubicBezTo>
                    <a:lnTo>
                      <a:pt x="973" y="10053"/>
                    </a:lnTo>
                    <a:cubicBezTo>
                      <a:pt x="973" y="10046"/>
                      <a:pt x="973" y="10040"/>
                      <a:pt x="979" y="10034"/>
                    </a:cubicBezTo>
                    <a:cubicBezTo>
                      <a:pt x="1055" y="10021"/>
                      <a:pt x="1138" y="10008"/>
                      <a:pt x="1214" y="9989"/>
                    </a:cubicBezTo>
                    <a:lnTo>
                      <a:pt x="1468" y="9932"/>
                    </a:lnTo>
                    <a:cubicBezTo>
                      <a:pt x="1633" y="9900"/>
                      <a:pt x="1799" y="9862"/>
                      <a:pt x="1964" y="9830"/>
                    </a:cubicBezTo>
                    <a:cubicBezTo>
                      <a:pt x="2135" y="9805"/>
                      <a:pt x="2301" y="9773"/>
                      <a:pt x="2466" y="9748"/>
                    </a:cubicBezTo>
                    <a:cubicBezTo>
                      <a:pt x="2555" y="9735"/>
                      <a:pt x="2637" y="9722"/>
                      <a:pt x="2726" y="9710"/>
                    </a:cubicBezTo>
                    <a:cubicBezTo>
                      <a:pt x="2784" y="9697"/>
                      <a:pt x="2847" y="9691"/>
                      <a:pt x="2911" y="9678"/>
                    </a:cubicBezTo>
                    <a:close/>
                    <a:moveTo>
                      <a:pt x="7423" y="9424"/>
                    </a:moveTo>
                    <a:lnTo>
                      <a:pt x="7423" y="9424"/>
                    </a:lnTo>
                    <a:cubicBezTo>
                      <a:pt x="7340" y="9780"/>
                      <a:pt x="7289" y="10142"/>
                      <a:pt x="7226" y="10498"/>
                    </a:cubicBezTo>
                    <a:cubicBezTo>
                      <a:pt x="7200" y="10504"/>
                      <a:pt x="7175" y="10523"/>
                      <a:pt x="7149" y="10536"/>
                    </a:cubicBezTo>
                    <a:cubicBezTo>
                      <a:pt x="6921" y="10402"/>
                      <a:pt x="6692" y="10263"/>
                      <a:pt x="6457" y="10142"/>
                    </a:cubicBezTo>
                    <a:lnTo>
                      <a:pt x="6450" y="10142"/>
                    </a:lnTo>
                    <a:cubicBezTo>
                      <a:pt x="6794" y="9932"/>
                      <a:pt x="7118" y="9691"/>
                      <a:pt x="7423" y="9424"/>
                    </a:cubicBezTo>
                    <a:close/>
                    <a:moveTo>
                      <a:pt x="7696" y="10421"/>
                    </a:moveTo>
                    <a:cubicBezTo>
                      <a:pt x="7747" y="10421"/>
                      <a:pt x="7798" y="10428"/>
                      <a:pt x="7842" y="10453"/>
                    </a:cubicBezTo>
                    <a:cubicBezTo>
                      <a:pt x="7899" y="10479"/>
                      <a:pt x="7950" y="10523"/>
                      <a:pt x="7982" y="10580"/>
                    </a:cubicBezTo>
                    <a:lnTo>
                      <a:pt x="7950" y="10561"/>
                    </a:lnTo>
                    <a:cubicBezTo>
                      <a:pt x="7887" y="10529"/>
                      <a:pt x="7823" y="10510"/>
                      <a:pt x="7753" y="10491"/>
                    </a:cubicBezTo>
                    <a:cubicBezTo>
                      <a:pt x="7690" y="10472"/>
                      <a:pt x="7620" y="10460"/>
                      <a:pt x="7556" y="10447"/>
                    </a:cubicBezTo>
                    <a:cubicBezTo>
                      <a:pt x="7601" y="10428"/>
                      <a:pt x="7645" y="10421"/>
                      <a:pt x="7696" y="10421"/>
                    </a:cubicBezTo>
                    <a:close/>
                    <a:moveTo>
                      <a:pt x="6419" y="10154"/>
                    </a:moveTo>
                    <a:cubicBezTo>
                      <a:pt x="6412" y="10167"/>
                      <a:pt x="6412" y="10180"/>
                      <a:pt x="6425" y="10186"/>
                    </a:cubicBezTo>
                    <a:cubicBezTo>
                      <a:pt x="6635" y="10332"/>
                      <a:pt x="6857" y="10466"/>
                      <a:pt x="7073" y="10593"/>
                    </a:cubicBezTo>
                    <a:lnTo>
                      <a:pt x="7067" y="10593"/>
                    </a:lnTo>
                    <a:cubicBezTo>
                      <a:pt x="6997" y="10657"/>
                      <a:pt x="6940" y="10739"/>
                      <a:pt x="6895" y="10828"/>
                    </a:cubicBezTo>
                    <a:cubicBezTo>
                      <a:pt x="6889" y="10841"/>
                      <a:pt x="6882" y="10860"/>
                      <a:pt x="6876" y="10879"/>
                    </a:cubicBezTo>
                    <a:cubicBezTo>
                      <a:pt x="6577" y="10701"/>
                      <a:pt x="6260" y="10548"/>
                      <a:pt x="5942" y="10415"/>
                    </a:cubicBezTo>
                    <a:cubicBezTo>
                      <a:pt x="6101" y="10339"/>
                      <a:pt x="6260" y="10250"/>
                      <a:pt x="6419" y="10154"/>
                    </a:cubicBezTo>
                    <a:close/>
                    <a:moveTo>
                      <a:pt x="7683" y="9195"/>
                    </a:moveTo>
                    <a:lnTo>
                      <a:pt x="7683" y="9233"/>
                    </a:lnTo>
                    <a:cubicBezTo>
                      <a:pt x="7664" y="9290"/>
                      <a:pt x="7664" y="9354"/>
                      <a:pt x="7651" y="9411"/>
                    </a:cubicBezTo>
                    <a:cubicBezTo>
                      <a:pt x="7639" y="9532"/>
                      <a:pt x="7626" y="9659"/>
                      <a:pt x="7607" y="9773"/>
                    </a:cubicBezTo>
                    <a:cubicBezTo>
                      <a:pt x="7588" y="9894"/>
                      <a:pt x="7569" y="10015"/>
                      <a:pt x="7543" y="10135"/>
                    </a:cubicBezTo>
                    <a:cubicBezTo>
                      <a:pt x="7531" y="10199"/>
                      <a:pt x="7512" y="10263"/>
                      <a:pt x="7499" y="10320"/>
                    </a:cubicBezTo>
                    <a:cubicBezTo>
                      <a:pt x="7480" y="10377"/>
                      <a:pt x="7467" y="10434"/>
                      <a:pt x="7467" y="10491"/>
                    </a:cubicBezTo>
                    <a:cubicBezTo>
                      <a:pt x="7471" y="10511"/>
                      <a:pt x="7485" y="10521"/>
                      <a:pt x="7500" y="10521"/>
                    </a:cubicBezTo>
                    <a:cubicBezTo>
                      <a:pt x="7508" y="10521"/>
                      <a:pt x="7517" y="10518"/>
                      <a:pt x="7524" y="10510"/>
                    </a:cubicBezTo>
                    <a:cubicBezTo>
                      <a:pt x="7569" y="10529"/>
                      <a:pt x="7613" y="10542"/>
                      <a:pt x="7658" y="10561"/>
                    </a:cubicBezTo>
                    <a:cubicBezTo>
                      <a:pt x="7709" y="10574"/>
                      <a:pt x="7766" y="10593"/>
                      <a:pt x="7817" y="10612"/>
                    </a:cubicBezTo>
                    <a:cubicBezTo>
                      <a:pt x="7912" y="10637"/>
                      <a:pt x="7988" y="10695"/>
                      <a:pt x="8033" y="10777"/>
                    </a:cubicBezTo>
                    <a:cubicBezTo>
                      <a:pt x="8071" y="10854"/>
                      <a:pt x="8077" y="10942"/>
                      <a:pt x="8045" y="11019"/>
                    </a:cubicBezTo>
                    <a:cubicBezTo>
                      <a:pt x="8039" y="11038"/>
                      <a:pt x="8033" y="11057"/>
                      <a:pt x="8020" y="11070"/>
                    </a:cubicBezTo>
                    <a:cubicBezTo>
                      <a:pt x="8010" y="11076"/>
                      <a:pt x="8003" y="11079"/>
                      <a:pt x="7995" y="11079"/>
                    </a:cubicBezTo>
                    <a:cubicBezTo>
                      <a:pt x="7987" y="11079"/>
                      <a:pt x="7979" y="11076"/>
                      <a:pt x="7969" y="11070"/>
                    </a:cubicBezTo>
                    <a:cubicBezTo>
                      <a:pt x="7918" y="11044"/>
                      <a:pt x="7867" y="11012"/>
                      <a:pt x="7817" y="10981"/>
                    </a:cubicBezTo>
                    <a:lnTo>
                      <a:pt x="7639" y="10879"/>
                    </a:lnTo>
                    <a:cubicBezTo>
                      <a:pt x="7588" y="10847"/>
                      <a:pt x="7537" y="10822"/>
                      <a:pt x="7480" y="10803"/>
                    </a:cubicBezTo>
                    <a:cubicBezTo>
                      <a:pt x="7473" y="10796"/>
                      <a:pt x="7461" y="10784"/>
                      <a:pt x="7454" y="10777"/>
                    </a:cubicBezTo>
                    <a:cubicBezTo>
                      <a:pt x="7426" y="10745"/>
                      <a:pt x="7388" y="10728"/>
                      <a:pt x="7351" y="10728"/>
                    </a:cubicBezTo>
                    <a:cubicBezTo>
                      <a:pt x="7329" y="10728"/>
                      <a:pt x="7308" y="10734"/>
                      <a:pt x="7289" y="10745"/>
                    </a:cubicBezTo>
                    <a:cubicBezTo>
                      <a:pt x="7257" y="10765"/>
                      <a:pt x="7232" y="10790"/>
                      <a:pt x="7207" y="10815"/>
                    </a:cubicBezTo>
                    <a:cubicBezTo>
                      <a:pt x="7181" y="10841"/>
                      <a:pt x="7162" y="10866"/>
                      <a:pt x="7143" y="10892"/>
                    </a:cubicBezTo>
                    <a:cubicBezTo>
                      <a:pt x="7099" y="10942"/>
                      <a:pt x="7079" y="11006"/>
                      <a:pt x="7086" y="11070"/>
                    </a:cubicBezTo>
                    <a:cubicBezTo>
                      <a:pt x="7086" y="11108"/>
                      <a:pt x="7105" y="11146"/>
                      <a:pt x="7130" y="11171"/>
                    </a:cubicBezTo>
                    <a:cubicBezTo>
                      <a:pt x="7130" y="11178"/>
                      <a:pt x="7137" y="11184"/>
                      <a:pt x="7137" y="11184"/>
                    </a:cubicBezTo>
                    <a:cubicBezTo>
                      <a:pt x="7130" y="11184"/>
                      <a:pt x="7118" y="11178"/>
                      <a:pt x="7111" y="11171"/>
                    </a:cubicBezTo>
                    <a:cubicBezTo>
                      <a:pt x="7105" y="11165"/>
                      <a:pt x="7099" y="11159"/>
                      <a:pt x="7092" y="11152"/>
                    </a:cubicBezTo>
                    <a:cubicBezTo>
                      <a:pt x="7067" y="11139"/>
                      <a:pt x="7041" y="11120"/>
                      <a:pt x="7022" y="11101"/>
                    </a:cubicBezTo>
                    <a:cubicBezTo>
                      <a:pt x="6997" y="11082"/>
                      <a:pt x="6984" y="11057"/>
                      <a:pt x="6978" y="11025"/>
                    </a:cubicBezTo>
                    <a:cubicBezTo>
                      <a:pt x="6965" y="10955"/>
                      <a:pt x="6984" y="10885"/>
                      <a:pt x="7022" y="10828"/>
                    </a:cubicBezTo>
                    <a:cubicBezTo>
                      <a:pt x="7060" y="10765"/>
                      <a:pt x="7105" y="10707"/>
                      <a:pt x="7162" y="10663"/>
                    </a:cubicBezTo>
                    <a:cubicBezTo>
                      <a:pt x="7194" y="10631"/>
                      <a:pt x="7238" y="10599"/>
                      <a:pt x="7276" y="10574"/>
                    </a:cubicBezTo>
                    <a:cubicBezTo>
                      <a:pt x="7296" y="10568"/>
                      <a:pt x="7315" y="10555"/>
                      <a:pt x="7315" y="10536"/>
                    </a:cubicBezTo>
                    <a:lnTo>
                      <a:pt x="7327" y="10523"/>
                    </a:lnTo>
                    <a:cubicBezTo>
                      <a:pt x="7340" y="10510"/>
                      <a:pt x="7340" y="10498"/>
                      <a:pt x="7327" y="10485"/>
                    </a:cubicBezTo>
                    <a:cubicBezTo>
                      <a:pt x="7391" y="10116"/>
                      <a:pt x="7467" y="9741"/>
                      <a:pt x="7499" y="9366"/>
                    </a:cubicBezTo>
                    <a:cubicBezTo>
                      <a:pt x="7562" y="9309"/>
                      <a:pt x="7620" y="9252"/>
                      <a:pt x="7683" y="9195"/>
                    </a:cubicBezTo>
                    <a:close/>
                    <a:moveTo>
                      <a:pt x="7350" y="10812"/>
                    </a:moveTo>
                    <a:cubicBezTo>
                      <a:pt x="7359" y="10812"/>
                      <a:pt x="7369" y="10815"/>
                      <a:pt x="7378" y="10822"/>
                    </a:cubicBezTo>
                    <a:lnTo>
                      <a:pt x="7385" y="10828"/>
                    </a:lnTo>
                    <a:lnTo>
                      <a:pt x="7391" y="10834"/>
                    </a:lnTo>
                    <a:lnTo>
                      <a:pt x="7410" y="10854"/>
                    </a:lnTo>
                    <a:cubicBezTo>
                      <a:pt x="7423" y="10873"/>
                      <a:pt x="7442" y="10892"/>
                      <a:pt x="7461" y="10911"/>
                    </a:cubicBezTo>
                    <a:cubicBezTo>
                      <a:pt x="7467" y="10917"/>
                      <a:pt x="7480" y="10923"/>
                      <a:pt x="7493" y="10930"/>
                    </a:cubicBezTo>
                    <a:cubicBezTo>
                      <a:pt x="7497" y="10930"/>
                      <a:pt x="7504" y="10933"/>
                      <a:pt x="7512" y="10933"/>
                    </a:cubicBezTo>
                    <a:cubicBezTo>
                      <a:pt x="7516" y="10933"/>
                      <a:pt x="7520" y="10932"/>
                      <a:pt x="7524" y="10930"/>
                    </a:cubicBezTo>
                    <a:lnTo>
                      <a:pt x="7569" y="10955"/>
                    </a:lnTo>
                    <a:lnTo>
                      <a:pt x="7759" y="11063"/>
                    </a:lnTo>
                    <a:cubicBezTo>
                      <a:pt x="7823" y="11101"/>
                      <a:pt x="7880" y="11133"/>
                      <a:pt x="7944" y="11165"/>
                    </a:cubicBezTo>
                    <a:cubicBezTo>
                      <a:pt x="7960" y="11171"/>
                      <a:pt x="7977" y="11174"/>
                      <a:pt x="7995" y="11174"/>
                    </a:cubicBezTo>
                    <a:cubicBezTo>
                      <a:pt x="8012" y="11174"/>
                      <a:pt x="8030" y="11171"/>
                      <a:pt x="8045" y="11165"/>
                    </a:cubicBezTo>
                    <a:cubicBezTo>
                      <a:pt x="8204" y="11286"/>
                      <a:pt x="8370" y="11400"/>
                      <a:pt x="8541" y="11502"/>
                    </a:cubicBezTo>
                    <a:cubicBezTo>
                      <a:pt x="8706" y="11616"/>
                      <a:pt x="8878" y="11737"/>
                      <a:pt x="9049" y="11851"/>
                    </a:cubicBezTo>
                    <a:cubicBezTo>
                      <a:pt x="9215" y="11972"/>
                      <a:pt x="9374" y="12086"/>
                      <a:pt x="9539" y="12201"/>
                    </a:cubicBezTo>
                    <a:cubicBezTo>
                      <a:pt x="9634" y="12271"/>
                      <a:pt x="9729" y="12341"/>
                      <a:pt x="9825" y="12410"/>
                    </a:cubicBezTo>
                    <a:cubicBezTo>
                      <a:pt x="9806" y="12417"/>
                      <a:pt x="9806" y="12436"/>
                      <a:pt x="9812" y="12455"/>
                    </a:cubicBezTo>
                    <a:cubicBezTo>
                      <a:pt x="9863" y="12512"/>
                      <a:pt x="9926" y="12563"/>
                      <a:pt x="9990" y="12601"/>
                    </a:cubicBezTo>
                    <a:lnTo>
                      <a:pt x="10130" y="12709"/>
                    </a:lnTo>
                    <a:cubicBezTo>
                      <a:pt x="9946" y="12620"/>
                      <a:pt x="9761" y="12550"/>
                      <a:pt x="9571" y="12474"/>
                    </a:cubicBezTo>
                    <a:cubicBezTo>
                      <a:pt x="9565" y="12472"/>
                      <a:pt x="9560" y="12472"/>
                      <a:pt x="9555" y="12472"/>
                    </a:cubicBezTo>
                    <a:cubicBezTo>
                      <a:pt x="9522" y="12472"/>
                      <a:pt x="9491" y="12505"/>
                      <a:pt x="9507" y="12538"/>
                    </a:cubicBezTo>
                    <a:cubicBezTo>
                      <a:pt x="9488" y="12531"/>
                      <a:pt x="9469" y="12518"/>
                      <a:pt x="9450" y="12506"/>
                    </a:cubicBezTo>
                    <a:cubicBezTo>
                      <a:pt x="9443" y="12499"/>
                      <a:pt x="9443" y="12493"/>
                      <a:pt x="9437" y="12487"/>
                    </a:cubicBezTo>
                    <a:cubicBezTo>
                      <a:pt x="9088" y="12213"/>
                      <a:pt x="8725" y="11966"/>
                      <a:pt x="8350" y="11730"/>
                    </a:cubicBezTo>
                    <a:cubicBezTo>
                      <a:pt x="8166" y="11616"/>
                      <a:pt x="7982" y="11502"/>
                      <a:pt x="7798" y="11394"/>
                    </a:cubicBezTo>
                    <a:cubicBezTo>
                      <a:pt x="7702" y="11336"/>
                      <a:pt x="7613" y="11286"/>
                      <a:pt x="7518" y="11235"/>
                    </a:cubicBezTo>
                    <a:cubicBezTo>
                      <a:pt x="7416" y="11171"/>
                      <a:pt x="7315" y="11120"/>
                      <a:pt x="7207" y="11076"/>
                    </a:cubicBezTo>
                    <a:lnTo>
                      <a:pt x="7188" y="11076"/>
                    </a:lnTo>
                    <a:cubicBezTo>
                      <a:pt x="7181" y="11070"/>
                      <a:pt x="7175" y="11063"/>
                      <a:pt x="7168" y="11063"/>
                    </a:cubicBezTo>
                    <a:lnTo>
                      <a:pt x="7162" y="11063"/>
                    </a:lnTo>
                    <a:lnTo>
                      <a:pt x="7162" y="11057"/>
                    </a:lnTo>
                    <a:cubicBezTo>
                      <a:pt x="7162" y="11006"/>
                      <a:pt x="7181" y="10968"/>
                      <a:pt x="7213" y="10930"/>
                    </a:cubicBezTo>
                    <a:cubicBezTo>
                      <a:pt x="7232" y="10911"/>
                      <a:pt x="7251" y="10892"/>
                      <a:pt x="7270" y="10866"/>
                    </a:cubicBezTo>
                    <a:cubicBezTo>
                      <a:pt x="7283" y="10847"/>
                      <a:pt x="7308" y="10834"/>
                      <a:pt x="7327" y="10822"/>
                    </a:cubicBezTo>
                    <a:cubicBezTo>
                      <a:pt x="7334" y="10815"/>
                      <a:pt x="7342" y="10812"/>
                      <a:pt x="7350" y="10812"/>
                    </a:cubicBezTo>
                    <a:close/>
                    <a:moveTo>
                      <a:pt x="9653" y="12601"/>
                    </a:moveTo>
                    <a:lnTo>
                      <a:pt x="9653" y="12601"/>
                    </a:lnTo>
                    <a:cubicBezTo>
                      <a:pt x="9965" y="12728"/>
                      <a:pt x="10270" y="12874"/>
                      <a:pt x="10562" y="13046"/>
                    </a:cubicBezTo>
                    <a:lnTo>
                      <a:pt x="10581" y="13071"/>
                    </a:lnTo>
                    <a:cubicBezTo>
                      <a:pt x="10416" y="13021"/>
                      <a:pt x="10257" y="12957"/>
                      <a:pt x="10104" y="12887"/>
                    </a:cubicBezTo>
                    <a:cubicBezTo>
                      <a:pt x="9958" y="12817"/>
                      <a:pt x="9812" y="12735"/>
                      <a:pt x="9679" y="12652"/>
                    </a:cubicBezTo>
                    <a:cubicBezTo>
                      <a:pt x="9666" y="12633"/>
                      <a:pt x="9660" y="12620"/>
                      <a:pt x="9653" y="12601"/>
                    </a:cubicBezTo>
                    <a:close/>
                    <a:moveTo>
                      <a:pt x="4194" y="12328"/>
                    </a:moveTo>
                    <a:lnTo>
                      <a:pt x="4194" y="12328"/>
                    </a:lnTo>
                    <a:cubicBezTo>
                      <a:pt x="4169" y="12385"/>
                      <a:pt x="4137" y="12449"/>
                      <a:pt x="4112" y="12506"/>
                    </a:cubicBezTo>
                    <a:cubicBezTo>
                      <a:pt x="3603" y="13605"/>
                      <a:pt x="3337" y="14794"/>
                      <a:pt x="3012" y="15963"/>
                    </a:cubicBezTo>
                    <a:cubicBezTo>
                      <a:pt x="2943" y="16230"/>
                      <a:pt x="2847" y="16490"/>
                      <a:pt x="2726" y="16744"/>
                    </a:cubicBezTo>
                    <a:cubicBezTo>
                      <a:pt x="2625" y="16954"/>
                      <a:pt x="2485" y="17145"/>
                      <a:pt x="2313" y="17304"/>
                    </a:cubicBezTo>
                    <a:cubicBezTo>
                      <a:pt x="2345" y="17234"/>
                      <a:pt x="2371" y="17157"/>
                      <a:pt x="2390" y="17088"/>
                    </a:cubicBezTo>
                    <a:cubicBezTo>
                      <a:pt x="2479" y="16814"/>
                      <a:pt x="2549" y="16535"/>
                      <a:pt x="2606" y="16255"/>
                    </a:cubicBezTo>
                    <a:cubicBezTo>
                      <a:pt x="2669" y="15982"/>
                      <a:pt x="2739" y="15715"/>
                      <a:pt x="2815" y="15448"/>
                    </a:cubicBezTo>
                    <a:cubicBezTo>
                      <a:pt x="2968" y="14902"/>
                      <a:pt x="3165" y="14374"/>
                      <a:pt x="3387" y="13859"/>
                    </a:cubicBezTo>
                    <a:cubicBezTo>
                      <a:pt x="3514" y="13573"/>
                      <a:pt x="3654" y="13287"/>
                      <a:pt x="3800" y="13014"/>
                    </a:cubicBezTo>
                    <a:cubicBezTo>
                      <a:pt x="3877" y="12868"/>
                      <a:pt x="3953" y="12728"/>
                      <a:pt x="4036" y="12588"/>
                    </a:cubicBezTo>
                    <a:cubicBezTo>
                      <a:pt x="4086" y="12512"/>
                      <a:pt x="4137" y="12430"/>
                      <a:pt x="4188" y="12341"/>
                    </a:cubicBezTo>
                    <a:lnTo>
                      <a:pt x="4194" y="12328"/>
                    </a:lnTo>
                    <a:close/>
                    <a:moveTo>
                      <a:pt x="3578" y="13179"/>
                    </a:moveTo>
                    <a:cubicBezTo>
                      <a:pt x="3508" y="13319"/>
                      <a:pt x="3445" y="13459"/>
                      <a:pt x="3381" y="13599"/>
                    </a:cubicBezTo>
                    <a:cubicBezTo>
                      <a:pt x="3140" y="14107"/>
                      <a:pt x="2936" y="14641"/>
                      <a:pt x="2771" y="15181"/>
                    </a:cubicBezTo>
                    <a:cubicBezTo>
                      <a:pt x="2688" y="15442"/>
                      <a:pt x="2618" y="15709"/>
                      <a:pt x="2555" y="15976"/>
                    </a:cubicBezTo>
                    <a:cubicBezTo>
                      <a:pt x="2485" y="16255"/>
                      <a:pt x="2428" y="16535"/>
                      <a:pt x="2352" y="16814"/>
                    </a:cubicBezTo>
                    <a:cubicBezTo>
                      <a:pt x="2282" y="17081"/>
                      <a:pt x="2180" y="17342"/>
                      <a:pt x="2040" y="17590"/>
                    </a:cubicBezTo>
                    <a:cubicBezTo>
                      <a:pt x="1913" y="17799"/>
                      <a:pt x="1773" y="18003"/>
                      <a:pt x="1614" y="18187"/>
                    </a:cubicBezTo>
                    <a:cubicBezTo>
                      <a:pt x="1297" y="18581"/>
                      <a:pt x="928" y="18969"/>
                      <a:pt x="737" y="19439"/>
                    </a:cubicBezTo>
                    <a:lnTo>
                      <a:pt x="731" y="19433"/>
                    </a:lnTo>
                    <a:cubicBezTo>
                      <a:pt x="1182" y="18486"/>
                      <a:pt x="1583" y="17513"/>
                      <a:pt x="1996" y="16547"/>
                    </a:cubicBezTo>
                    <a:cubicBezTo>
                      <a:pt x="2421" y="15562"/>
                      <a:pt x="2854" y="14577"/>
                      <a:pt x="3260" y="13586"/>
                    </a:cubicBezTo>
                    <a:cubicBezTo>
                      <a:pt x="3266" y="13589"/>
                      <a:pt x="3272" y="13590"/>
                      <a:pt x="3278" y="13590"/>
                    </a:cubicBezTo>
                    <a:cubicBezTo>
                      <a:pt x="3287" y="13590"/>
                      <a:pt x="3295" y="13587"/>
                      <a:pt x="3298" y="13580"/>
                    </a:cubicBezTo>
                    <a:cubicBezTo>
                      <a:pt x="3349" y="13484"/>
                      <a:pt x="3400" y="13395"/>
                      <a:pt x="3451" y="13300"/>
                    </a:cubicBezTo>
                    <a:cubicBezTo>
                      <a:pt x="3457" y="13306"/>
                      <a:pt x="3465" y="13310"/>
                      <a:pt x="3473" y="13310"/>
                    </a:cubicBezTo>
                    <a:cubicBezTo>
                      <a:pt x="3481" y="13310"/>
                      <a:pt x="3489" y="13306"/>
                      <a:pt x="3495" y="13300"/>
                    </a:cubicBezTo>
                    <a:cubicBezTo>
                      <a:pt x="3521" y="13262"/>
                      <a:pt x="3553" y="13224"/>
                      <a:pt x="3578" y="13179"/>
                    </a:cubicBezTo>
                    <a:close/>
                    <a:moveTo>
                      <a:pt x="9253" y="127"/>
                    </a:moveTo>
                    <a:lnTo>
                      <a:pt x="9253" y="127"/>
                    </a:lnTo>
                    <a:cubicBezTo>
                      <a:pt x="9246" y="146"/>
                      <a:pt x="9253" y="158"/>
                      <a:pt x="9272" y="158"/>
                    </a:cubicBezTo>
                    <a:cubicBezTo>
                      <a:pt x="9296" y="160"/>
                      <a:pt x="9321" y="161"/>
                      <a:pt x="9346" y="161"/>
                    </a:cubicBezTo>
                    <a:cubicBezTo>
                      <a:pt x="9406" y="161"/>
                      <a:pt x="9468" y="157"/>
                      <a:pt x="9526" y="152"/>
                    </a:cubicBezTo>
                    <a:cubicBezTo>
                      <a:pt x="9602" y="152"/>
                      <a:pt x="9691" y="146"/>
                      <a:pt x="9774" y="146"/>
                    </a:cubicBezTo>
                    <a:cubicBezTo>
                      <a:pt x="9952" y="146"/>
                      <a:pt x="10130" y="165"/>
                      <a:pt x="10308" y="196"/>
                    </a:cubicBezTo>
                    <a:cubicBezTo>
                      <a:pt x="10479" y="228"/>
                      <a:pt x="10651" y="279"/>
                      <a:pt x="10810" y="336"/>
                    </a:cubicBezTo>
                    <a:lnTo>
                      <a:pt x="10842" y="349"/>
                    </a:lnTo>
                    <a:cubicBezTo>
                      <a:pt x="10842" y="355"/>
                      <a:pt x="10848" y="362"/>
                      <a:pt x="10848" y="362"/>
                    </a:cubicBezTo>
                    <a:cubicBezTo>
                      <a:pt x="10892" y="387"/>
                      <a:pt x="10931" y="406"/>
                      <a:pt x="10975" y="419"/>
                    </a:cubicBezTo>
                    <a:cubicBezTo>
                      <a:pt x="11019" y="438"/>
                      <a:pt x="11058" y="451"/>
                      <a:pt x="11096" y="470"/>
                    </a:cubicBezTo>
                    <a:cubicBezTo>
                      <a:pt x="11178" y="514"/>
                      <a:pt x="11255" y="559"/>
                      <a:pt x="11331" y="610"/>
                    </a:cubicBezTo>
                    <a:cubicBezTo>
                      <a:pt x="11483" y="724"/>
                      <a:pt x="11623" y="857"/>
                      <a:pt x="11744" y="1010"/>
                    </a:cubicBezTo>
                    <a:cubicBezTo>
                      <a:pt x="11871" y="1175"/>
                      <a:pt x="11998" y="1347"/>
                      <a:pt x="12106" y="1531"/>
                    </a:cubicBezTo>
                    <a:cubicBezTo>
                      <a:pt x="12208" y="1709"/>
                      <a:pt x="12322" y="1874"/>
                      <a:pt x="12449" y="2033"/>
                    </a:cubicBezTo>
                    <a:lnTo>
                      <a:pt x="12443" y="2039"/>
                    </a:lnTo>
                    <a:cubicBezTo>
                      <a:pt x="12402" y="2075"/>
                      <a:pt x="12350" y="2094"/>
                      <a:pt x="12295" y="2094"/>
                    </a:cubicBezTo>
                    <a:cubicBezTo>
                      <a:pt x="12281" y="2094"/>
                      <a:pt x="12267" y="2093"/>
                      <a:pt x="12252" y="2090"/>
                    </a:cubicBezTo>
                    <a:cubicBezTo>
                      <a:pt x="12163" y="2090"/>
                      <a:pt x="12074" y="2090"/>
                      <a:pt x="11985" y="2084"/>
                    </a:cubicBezTo>
                    <a:cubicBezTo>
                      <a:pt x="11814" y="2071"/>
                      <a:pt x="11636" y="2052"/>
                      <a:pt x="11471" y="2027"/>
                    </a:cubicBezTo>
                    <a:cubicBezTo>
                      <a:pt x="11468" y="2026"/>
                      <a:pt x="11466" y="2026"/>
                      <a:pt x="11463" y="2026"/>
                    </a:cubicBezTo>
                    <a:cubicBezTo>
                      <a:pt x="11423" y="2026"/>
                      <a:pt x="11396" y="2073"/>
                      <a:pt x="11420" y="2103"/>
                    </a:cubicBezTo>
                    <a:cubicBezTo>
                      <a:pt x="11598" y="2332"/>
                      <a:pt x="11833" y="2503"/>
                      <a:pt x="12093" y="2605"/>
                    </a:cubicBezTo>
                    <a:cubicBezTo>
                      <a:pt x="12030" y="2611"/>
                      <a:pt x="11960" y="2624"/>
                      <a:pt x="11890" y="2637"/>
                    </a:cubicBezTo>
                    <a:cubicBezTo>
                      <a:pt x="11706" y="2675"/>
                      <a:pt x="11534" y="2726"/>
                      <a:pt x="11363" y="2796"/>
                    </a:cubicBezTo>
                    <a:cubicBezTo>
                      <a:pt x="11045" y="2935"/>
                      <a:pt x="10753" y="3132"/>
                      <a:pt x="10517" y="3387"/>
                    </a:cubicBezTo>
                    <a:cubicBezTo>
                      <a:pt x="10428" y="3476"/>
                      <a:pt x="10352" y="3571"/>
                      <a:pt x="10282" y="3679"/>
                    </a:cubicBezTo>
                    <a:cubicBezTo>
                      <a:pt x="10251" y="3717"/>
                      <a:pt x="10225" y="3762"/>
                      <a:pt x="10200" y="3800"/>
                    </a:cubicBezTo>
                    <a:cubicBezTo>
                      <a:pt x="10187" y="3831"/>
                      <a:pt x="10174" y="3863"/>
                      <a:pt x="10162" y="3901"/>
                    </a:cubicBezTo>
                    <a:lnTo>
                      <a:pt x="10162" y="3851"/>
                    </a:lnTo>
                    <a:cubicBezTo>
                      <a:pt x="10162" y="3730"/>
                      <a:pt x="10143" y="3609"/>
                      <a:pt x="10098" y="3488"/>
                    </a:cubicBezTo>
                    <a:cubicBezTo>
                      <a:pt x="10092" y="3474"/>
                      <a:pt x="10076" y="3466"/>
                      <a:pt x="10060" y="3466"/>
                    </a:cubicBezTo>
                    <a:cubicBezTo>
                      <a:pt x="10040" y="3466"/>
                      <a:pt x="10022" y="3477"/>
                      <a:pt x="10022" y="3501"/>
                    </a:cubicBezTo>
                    <a:cubicBezTo>
                      <a:pt x="10022" y="3603"/>
                      <a:pt x="10022" y="3711"/>
                      <a:pt x="10034" y="3812"/>
                    </a:cubicBezTo>
                    <a:cubicBezTo>
                      <a:pt x="10047" y="3920"/>
                      <a:pt x="10047" y="4035"/>
                      <a:pt x="10041" y="4143"/>
                    </a:cubicBezTo>
                    <a:cubicBezTo>
                      <a:pt x="10034" y="4359"/>
                      <a:pt x="10009" y="4575"/>
                      <a:pt x="9971" y="4785"/>
                    </a:cubicBezTo>
                    <a:cubicBezTo>
                      <a:pt x="9888" y="5210"/>
                      <a:pt x="9768" y="5630"/>
                      <a:pt x="9596" y="6030"/>
                    </a:cubicBezTo>
                    <a:cubicBezTo>
                      <a:pt x="9291" y="6774"/>
                      <a:pt x="8891" y="7479"/>
                      <a:pt x="8408" y="8121"/>
                    </a:cubicBezTo>
                    <a:cubicBezTo>
                      <a:pt x="8134" y="8477"/>
                      <a:pt x="7836" y="8820"/>
                      <a:pt x="7524" y="9144"/>
                    </a:cubicBezTo>
                    <a:cubicBezTo>
                      <a:pt x="7518" y="9150"/>
                      <a:pt x="7518" y="9169"/>
                      <a:pt x="7531" y="9169"/>
                    </a:cubicBezTo>
                    <a:cubicBezTo>
                      <a:pt x="7207" y="9475"/>
                      <a:pt x="6857" y="9748"/>
                      <a:pt x="6488" y="9996"/>
                    </a:cubicBezTo>
                    <a:cubicBezTo>
                      <a:pt x="6298" y="10123"/>
                      <a:pt x="6107" y="10237"/>
                      <a:pt x="5904" y="10351"/>
                    </a:cubicBezTo>
                    <a:lnTo>
                      <a:pt x="5917" y="10339"/>
                    </a:lnTo>
                    <a:cubicBezTo>
                      <a:pt x="6063" y="10212"/>
                      <a:pt x="6215" y="10091"/>
                      <a:pt x="6368" y="9970"/>
                    </a:cubicBezTo>
                    <a:cubicBezTo>
                      <a:pt x="6444" y="9907"/>
                      <a:pt x="6527" y="9849"/>
                      <a:pt x="6603" y="9786"/>
                    </a:cubicBezTo>
                    <a:cubicBezTo>
                      <a:pt x="6685" y="9735"/>
                      <a:pt x="6762" y="9672"/>
                      <a:pt x="6825" y="9602"/>
                    </a:cubicBezTo>
                    <a:cubicBezTo>
                      <a:pt x="6842" y="9574"/>
                      <a:pt x="6825" y="9542"/>
                      <a:pt x="6800" y="9542"/>
                    </a:cubicBezTo>
                    <a:cubicBezTo>
                      <a:pt x="6796" y="9542"/>
                      <a:pt x="6791" y="9543"/>
                      <a:pt x="6787" y="9544"/>
                    </a:cubicBezTo>
                    <a:cubicBezTo>
                      <a:pt x="6692" y="9583"/>
                      <a:pt x="6609" y="9633"/>
                      <a:pt x="6533" y="9691"/>
                    </a:cubicBezTo>
                    <a:cubicBezTo>
                      <a:pt x="6457" y="9748"/>
                      <a:pt x="6374" y="9811"/>
                      <a:pt x="6298" y="9869"/>
                    </a:cubicBezTo>
                    <a:cubicBezTo>
                      <a:pt x="6196" y="9945"/>
                      <a:pt x="6107" y="10021"/>
                      <a:pt x="6012" y="10104"/>
                    </a:cubicBezTo>
                    <a:cubicBezTo>
                      <a:pt x="5917" y="10161"/>
                      <a:pt x="5821" y="10224"/>
                      <a:pt x="5732" y="10301"/>
                    </a:cubicBezTo>
                    <a:cubicBezTo>
                      <a:pt x="5789" y="10231"/>
                      <a:pt x="5847" y="10161"/>
                      <a:pt x="5910" y="10097"/>
                    </a:cubicBezTo>
                    <a:cubicBezTo>
                      <a:pt x="5980" y="10021"/>
                      <a:pt x="6050" y="9938"/>
                      <a:pt x="6107" y="9849"/>
                    </a:cubicBezTo>
                    <a:cubicBezTo>
                      <a:pt x="6123" y="9823"/>
                      <a:pt x="6096" y="9802"/>
                      <a:pt x="6071" y="9802"/>
                    </a:cubicBezTo>
                    <a:cubicBezTo>
                      <a:pt x="6066" y="9802"/>
                      <a:pt x="6061" y="9803"/>
                      <a:pt x="6056" y="9805"/>
                    </a:cubicBezTo>
                    <a:cubicBezTo>
                      <a:pt x="5974" y="9875"/>
                      <a:pt x="5898" y="9951"/>
                      <a:pt x="5828" y="10034"/>
                    </a:cubicBezTo>
                    <a:cubicBezTo>
                      <a:pt x="5751" y="10110"/>
                      <a:pt x="5681" y="10199"/>
                      <a:pt x="5612" y="10282"/>
                    </a:cubicBezTo>
                    <a:cubicBezTo>
                      <a:pt x="5465" y="10453"/>
                      <a:pt x="5326" y="10631"/>
                      <a:pt x="5186" y="10815"/>
                    </a:cubicBezTo>
                    <a:cubicBezTo>
                      <a:pt x="5173" y="10834"/>
                      <a:pt x="5154" y="10854"/>
                      <a:pt x="5141" y="10879"/>
                    </a:cubicBezTo>
                    <a:cubicBezTo>
                      <a:pt x="5059" y="10968"/>
                      <a:pt x="4982" y="11057"/>
                      <a:pt x="4913" y="11152"/>
                    </a:cubicBezTo>
                    <a:cubicBezTo>
                      <a:pt x="4849" y="11235"/>
                      <a:pt x="4785" y="11324"/>
                      <a:pt x="4728" y="11406"/>
                    </a:cubicBezTo>
                    <a:cubicBezTo>
                      <a:pt x="4677" y="11476"/>
                      <a:pt x="4627" y="11540"/>
                      <a:pt x="4582" y="11610"/>
                    </a:cubicBezTo>
                    <a:cubicBezTo>
                      <a:pt x="4455" y="11775"/>
                      <a:pt x="4334" y="11947"/>
                      <a:pt x="4213" y="12112"/>
                    </a:cubicBezTo>
                    <a:cubicBezTo>
                      <a:pt x="4207" y="12112"/>
                      <a:pt x="4201" y="12118"/>
                      <a:pt x="4194" y="12124"/>
                    </a:cubicBezTo>
                    <a:cubicBezTo>
                      <a:pt x="4105" y="12233"/>
                      <a:pt x="4023" y="12347"/>
                      <a:pt x="3959" y="12474"/>
                    </a:cubicBezTo>
                    <a:lnTo>
                      <a:pt x="3953" y="12487"/>
                    </a:lnTo>
                    <a:cubicBezTo>
                      <a:pt x="3915" y="12538"/>
                      <a:pt x="3877" y="12595"/>
                      <a:pt x="3839" y="12652"/>
                    </a:cubicBezTo>
                    <a:cubicBezTo>
                      <a:pt x="3756" y="12760"/>
                      <a:pt x="3692" y="12874"/>
                      <a:pt x="3616" y="12989"/>
                    </a:cubicBezTo>
                    <a:cubicBezTo>
                      <a:pt x="3718" y="12804"/>
                      <a:pt x="3819" y="12627"/>
                      <a:pt x="3921" y="12442"/>
                    </a:cubicBezTo>
                    <a:cubicBezTo>
                      <a:pt x="4144" y="12067"/>
                      <a:pt x="4372" y="11692"/>
                      <a:pt x="4614" y="11324"/>
                    </a:cubicBezTo>
                    <a:cubicBezTo>
                      <a:pt x="4684" y="11222"/>
                      <a:pt x="4747" y="11120"/>
                      <a:pt x="4817" y="11019"/>
                    </a:cubicBezTo>
                    <a:cubicBezTo>
                      <a:pt x="4887" y="10923"/>
                      <a:pt x="4951" y="10822"/>
                      <a:pt x="5001" y="10714"/>
                    </a:cubicBezTo>
                    <a:cubicBezTo>
                      <a:pt x="5006" y="10699"/>
                      <a:pt x="4996" y="10684"/>
                      <a:pt x="4985" y="10684"/>
                    </a:cubicBezTo>
                    <a:cubicBezTo>
                      <a:pt x="4982" y="10684"/>
                      <a:pt x="4979" y="10685"/>
                      <a:pt x="4976" y="10688"/>
                    </a:cubicBezTo>
                    <a:cubicBezTo>
                      <a:pt x="4900" y="10765"/>
                      <a:pt x="4836" y="10847"/>
                      <a:pt x="4779" y="10930"/>
                    </a:cubicBezTo>
                    <a:cubicBezTo>
                      <a:pt x="4716" y="11019"/>
                      <a:pt x="4652" y="11108"/>
                      <a:pt x="4588" y="11203"/>
                    </a:cubicBezTo>
                    <a:cubicBezTo>
                      <a:pt x="4461" y="11381"/>
                      <a:pt x="4347" y="11565"/>
                      <a:pt x="4233" y="11756"/>
                    </a:cubicBezTo>
                    <a:cubicBezTo>
                      <a:pt x="3997" y="12124"/>
                      <a:pt x="3781" y="12506"/>
                      <a:pt x="3578" y="12887"/>
                    </a:cubicBezTo>
                    <a:cubicBezTo>
                      <a:pt x="3508" y="13027"/>
                      <a:pt x="3432" y="13160"/>
                      <a:pt x="3368" y="13300"/>
                    </a:cubicBezTo>
                    <a:cubicBezTo>
                      <a:pt x="3438" y="13122"/>
                      <a:pt x="3508" y="12938"/>
                      <a:pt x="3572" y="12754"/>
                    </a:cubicBezTo>
                    <a:cubicBezTo>
                      <a:pt x="3680" y="12474"/>
                      <a:pt x="3769" y="12194"/>
                      <a:pt x="3826" y="11902"/>
                    </a:cubicBezTo>
                    <a:cubicBezTo>
                      <a:pt x="3830" y="11879"/>
                      <a:pt x="3809" y="11862"/>
                      <a:pt x="3790" y="11862"/>
                    </a:cubicBezTo>
                    <a:cubicBezTo>
                      <a:pt x="3778" y="11862"/>
                      <a:pt x="3767" y="11868"/>
                      <a:pt x="3762" y="11883"/>
                    </a:cubicBezTo>
                    <a:cubicBezTo>
                      <a:pt x="3654" y="12124"/>
                      <a:pt x="3584" y="12379"/>
                      <a:pt x="3495" y="12627"/>
                    </a:cubicBezTo>
                    <a:cubicBezTo>
                      <a:pt x="3406" y="12874"/>
                      <a:pt x="3311" y="13129"/>
                      <a:pt x="3216" y="13370"/>
                    </a:cubicBezTo>
                    <a:cubicBezTo>
                      <a:pt x="3025" y="13859"/>
                      <a:pt x="2822" y="14342"/>
                      <a:pt x="2612" y="14825"/>
                    </a:cubicBezTo>
                    <a:cubicBezTo>
                      <a:pt x="2180" y="15829"/>
                      <a:pt x="1748" y="16840"/>
                      <a:pt x="1316" y="17844"/>
                    </a:cubicBezTo>
                    <a:cubicBezTo>
                      <a:pt x="1074" y="18397"/>
                      <a:pt x="845" y="18943"/>
                      <a:pt x="629" y="19502"/>
                    </a:cubicBezTo>
                    <a:cubicBezTo>
                      <a:pt x="502" y="19674"/>
                      <a:pt x="318" y="19807"/>
                      <a:pt x="115" y="19871"/>
                    </a:cubicBezTo>
                    <a:cubicBezTo>
                      <a:pt x="331" y="18797"/>
                      <a:pt x="763" y="17780"/>
                      <a:pt x="1176" y="16763"/>
                    </a:cubicBezTo>
                    <a:cubicBezTo>
                      <a:pt x="1608" y="15702"/>
                      <a:pt x="2027" y="14628"/>
                      <a:pt x="2472" y="13573"/>
                    </a:cubicBezTo>
                    <a:cubicBezTo>
                      <a:pt x="2720" y="12989"/>
                      <a:pt x="2993" y="12417"/>
                      <a:pt x="3267" y="11851"/>
                    </a:cubicBezTo>
                    <a:lnTo>
                      <a:pt x="3267" y="11845"/>
                    </a:lnTo>
                    <a:cubicBezTo>
                      <a:pt x="3546" y="11578"/>
                      <a:pt x="3819" y="11317"/>
                      <a:pt x="4099" y="11051"/>
                    </a:cubicBezTo>
                    <a:cubicBezTo>
                      <a:pt x="4747" y="10428"/>
                      <a:pt x="5389" y="9805"/>
                      <a:pt x="6018" y="9163"/>
                    </a:cubicBezTo>
                    <a:cubicBezTo>
                      <a:pt x="6647" y="8521"/>
                      <a:pt x="7264" y="7873"/>
                      <a:pt x="7867" y="7206"/>
                    </a:cubicBezTo>
                    <a:cubicBezTo>
                      <a:pt x="8395" y="6621"/>
                      <a:pt x="8948" y="5992"/>
                      <a:pt x="9177" y="5217"/>
                    </a:cubicBezTo>
                    <a:cubicBezTo>
                      <a:pt x="9367" y="4581"/>
                      <a:pt x="9323" y="3831"/>
                      <a:pt x="8903" y="3298"/>
                    </a:cubicBezTo>
                    <a:cubicBezTo>
                      <a:pt x="8852" y="3234"/>
                      <a:pt x="8795" y="3171"/>
                      <a:pt x="8738" y="3113"/>
                    </a:cubicBezTo>
                    <a:cubicBezTo>
                      <a:pt x="8795" y="3082"/>
                      <a:pt x="8852" y="3056"/>
                      <a:pt x="8916" y="3024"/>
                    </a:cubicBezTo>
                    <a:cubicBezTo>
                      <a:pt x="8934" y="3013"/>
                      <a:pt x="8930" y="2979"/>
                      <a:pt x="8909" y="2979"/>
                    </a:cubicBezTo>
                    <a:cubicBezTo>
                      <a:pt x="8907" y="2979"/>
                      <a:pt x="8905" y="2979"/>
                      <a:pt x="8903" y="2980"/>
                    </a:cubicBezTo>
                    <a:cubicBezTo>
                      <a:pt x="8776" y="2999"/>
                      <a:pt x="8655" y="3050"/>
                      <a:pt x="8547" y="3120"/>
                    </a:cubicBezTo>
                    <a:cubicBezTo>
                      <a:pt x="8497" y="3151"/>
                      <a:pt x="8446" y="3190"/>
                      <a:pt x="8395" y="3234"/>
                    </a:cubicBezTo>
                    <a:cubicBezTo>
                      <a:pt x="8350" y="3266"/>
                      <a:pt x="8281" y="3317"/>
                      <a:pt x="8287" y="3387"/>
                    </a:cubicBezTo>
                    <a:cubicBezTo>
                      <a:pt x="8287" y="3399"/>
                      <a:pt x="8306" y="3412"/>
                      <a:pt x="8319" y="3412"/>
                    </a:cubicBezTo>
                    <a:cubicBezTo>
                      <a:pt x="8350" y="3406"/>
                      <a:pt x="8382" y="3393"/>
                      <a:pt x="8401" y="3368"/>
                    </a:cubicBezTo>
                    <a:cubicBezTo>
                      <a:pt x="8420" y="3348"/>
                      <a:pt x="8439" y="3329"/>
                      <a:pt x="8458" y="3310"/>
                    </a:cubicBezTo>
                    <a:cubicBezTo>
                      <a:pt x="8503" y="3266"/>
                      <a:pt x="8554" y="3228"/>
                      <a:pt x="8605" y="3196"/>
                    </a:cubicBezTo>
                    <a:lnTo>
                      <a:pt x="8624" y="3183"/>
                    </a:lnTo>
                    <a:cubicBezTo>
                      <a:pt x="8624" y="3196"/>
                      <a:pt x="8636" y="3209"/>
                      <a:pt x="8643" y="3221"/>
                    </a:cubicBezTo>
                    <a:cubicBezTo>
                      <a:pt x="9138" y="3679"/>
                      <a:pt x="9227" y="4416"/>
                      <a:pt x="9081" y="5045"/>
                    </a:cubicBezTo>
                    <a:cubicBezTo>
                      <a:pt x="8903" y="5801"/>
                      <a:pt x="8376" y="6431"/>
                      <a:pt x="7874" y="6996"/>
                    </a:cubicBezTo>
                    <a:cubicBezTo>
                      <a:pt x="7296" y="7651"/>
                      <a:pt x="6692" y="8286"/>
                      <a:pt x="6082" y="8909"/>
                    </a:cubicBezTo>
                    <a:cubicBezTo>
                      <a:pt x="5472" y="9538"/>
                      <a:pt x="4849" y="10167"/>
                      <a:pt x="4226" y="10777"/>
                    </a:cubicBezTo>
                    <a:cubicBezTo>
                      <a:pt x="3597" y="11387"/>
                      <a:pt x="2962" y="11997"/>
                      <a:pt x="2326" y="12601"/>
                    </a:cubicBezTo>
                    <a:cubicBezTo>
                      <a:pt x="2269" y="12658"/>
                      <a:pt x="2218" y="12709"/>
                      <a:pt x="2167" y="12760"/>
                    </a:cubicBezTo>
                    <a:cubicBezTo>
                      <a:pt x="2269" y="12194"/>
                      <a:pt x="2402" y="11635"/>
                      <a:pt x="2561" y="11082"/>
                    </a:cubicBezTo>
                    <a:cubicBezTo>
                      <a:pt x="2574" y="11082"/>
                      <a:pt x="2587" y="11082"/>
                      <a:pt x="2593" y="11070"/>
                    </a:cubicBezTo>
                    <a:cubicBezTo>
                      <a:pt x="3044" y="10231"/>
                      <a:pt x="3584" y="9436"/>
                      <a:pt x="4207" y="8712"/>
                    </a:cubicBezTo>
                    <a:cubicBezTo>
                      <a:pt x="4379" y="8509"/>
                      <a:pt x="4569" y="8312"/>
                      <a:pt x="4728" y="8096"/>
                    </a:cubicBezTo>
                    <a:cubicBezTo>
                      <a:pt x="4749" y="8075"/>
                      <a:pt x="4728" y="8046"/>
                      <a:pt x="4705" y="8046"/>
                    </a:cubicBezTo>
                    <a:cubicBezTo>
                      <a:pt x="4700" y="8046"/>
                      <a:pt x="4695" y="8047"/>
                      <a:pt x="4690" y="8051"/>
                    </a:cubicBezTo>
                    <a:cubicBezTo>
                      <a:pt x="4506" y="8204"/>
                      <a:pt x="4334" y="8369"/>
                      <a:pt x="4182" y="8553"/>
                    </a:cubicBezTo>
                    <a:cubicBezTo>
                      <a:pt x="4023" y="8737"/>
                      <a:pt x="3870" y="8928"/>
                      <a:pt x="3724" y="9119"/>
                    </a:cubicBezTo>
                    <a:cubicBezTo>
                      <a:pt x="3432" y="9500"/>
                      <a:pt x="3165" y="9907"/>
                      <a:pt x="2930" y="10326"/>
                    </a:cubicBezTo>
                    <a:cubicBezTo>
                      <a:pt x="2809" y="10542"/>
                      <a:pt x="2701" y="10758"/>
                      <a:pt x="2593" y="10974"/>
                    </a:cubicBezTo>
                    <a:cubicBezTo>
                      <a:pt x="2625" y="10885"/>
                      <a:pt x="2657" y="10790"/>
                      <a:pt x="2682" y="10695"/>
                    </a:cubicBezTo>
                    <a:cubicBezTo>
                      <a:pt x="2695" y="10695"/>
                      <a:pt x="2707" y="10688"/>
                      <a:pt x="2707" y="10682"/>
                    </a:cubicBezTo>
                    <a:cubicBezTo>
                      <a:pt x="2866" y="10332"/>
                      <a:pt x="3012" y="9977"/>
                      <a:pt x="3184" y="9633"/>
                    </a:cubicBezTo>
                    <a:cubicBezTo>
                      <a:pt x="3705" y="8591"/>
                      <a:pt x="4385" y="7638"/>
                      <a:pt x="5192" y="6806"/>
                    </a:cubicBezTo>
                    <a:cubicBezTo>
                      <a:pt x="5345" y="6647"/>
                      <a:pt x="5504" y="6500"/>
                      <a:pt x="5662" y="6354"/>
                    </a:cubicBezTo>
                    <a:lnTo>
                      <a:pt x="5891" y="6132"/>
                    </a:lnTo>
                    <a:cubicBezTo>
                      <a:pt x="5980" y="6062"/>
                      <a:pt x="6056" y="5986"/>
                      <a:pt x="6133" y="5909"/>
                    </a:cubicBezTo>
                    <a:cubicBezTo>
                      <a:pt x="6144" y="5893"/>
                      <a:pt x="6131" y="5862"/>
                      <a:pt x="6111" y="5862"/>
                    </a:cubicBezTo>
                    <a:cubicBezTo>
                      <a:pt x="6108" y="5862"/>
                      <a:pt x="6104" y="5863"/>
                      <a:pt x="6101" y="5865"/>
                    </a:cubicBezTo>
                    <a:cubicBezTo>
                      <a:pt x="6018" y="5916"/>
                      <a:pt x="5942" y="5973"/>
                      <a:pt x="5866" y="6030"/>
                    </a:cubicBezTo>
                    <a:cubicBezTo>
                      <a:pt x="5796" y="6094"/>
                      <a:pt x="5720" y="6151"/>
                      <a:pt x="5643" y="6215"/>
                    </a:cubicBezTo>
                    <a:cubicBezTo>
                      <a:pt x="5497" y="6342"/>
                      <a:pt x="5357" y="6475"/>
                      <a:pt x="5224" y="6615"/>
                    </a:cubicBezTo>
                    <a:cubicBezTo>
                      <a:pt x="4944" y="6888"/>
                      <a:pt x="4684" y="7180"/>
                      <a:pt x="4436" y="7485"/>
                    </a:cubicBezTo>
                    <a:cubicBezTo>
                      <a:pt x="3947" y="8089"/>
                      <a:pt x="3521" y="8744"/>
                      <a:pt x="3171" y="9443"/>
                    </a:cubicBezTo>
                    <a:cubicBezTo>
                      <a:pt x="3133" y="9519"/>
                      <a:pt x="3095" y="9595"/>
                      <a:pt x="3063" y="9665"/>
                    </a:cubicBezTo>
                    <a:cubicBezTo>
                      <a:pt x="3222" y="9278"/>
                      <a:pt x="3400" y="8896"/>
                      <a:pt x="3597" y="8521"/>
                    </a:cubicBezTo>
                    <a:cubicBezTo>
                      <a:pt x="3699" y="8337"/>
                      <a:pt x="3800" y="8146"/>
                      <a:pt x="3902" y="7968"/>
                    </a:cubicBezTo>
                    <a:cubicBezTo>
                      <a:pt x="4010" y="7784"/>
                      <a:pt x="4131" y="7600"/>
                      <a:pt x="4220" y="7409"/>
                    </a:cubicBezTo>
                    <a:cubicBezTo>
                      <a:pt x="4238" y="7378"/>
                      <a:pt x="4211" y="7349"/>
                      <a:pt x="4182" y="7349"/>
                    </a:cubicBezTo>
                    <a:cubicBezTo>
                      <a:pt x="4171" y="7349"/>
                      <a:pt x="4159" y="7354"/>
                      <a:pt x="4150" y="7365"/>
                    </a:cubicBezTo>
                    <a:cubicBezTo>
                      <a:pt x="4029" y="7517"/>
                      <a:pt x="3921" y="7676"/>
                      <a:pt x="3826" y="7841"/>
                    </a:cubicBezTo>
                    <a:cubicBezTo>
                      <a:pt x="3731" y="8000"/>
                      <a:pt x="3635" y="8172"/>
                      <a:pt x="3546" y="8337"/>
                    </a:cubicBezTo>
                    <a:cubicBezTo>
                      <a:pt x="3483" y="8445"/>
                      <a:pt x="3425" y="8553"/>
                      <a:pt x="3375" y="8667"/>
                    </a:cubicBezTo>
                    <a:cubicBezTo>
                      <a:pt x="3406" y="8578"/>
                      <a:pt x="3445" y="8483"/>
                      <a:pt x="3483" y="8394"/>
                    </a:cubicBezTo>
                    <a:cubicBezTo>
                      <a:pt x="3692" y="7879"/>
                      <a:pt x="3921" y="7371"/>
                      <a:pt x="4169" y="6869"/>
                    </a:cubicBezTo>
                    <a:cubicBezTo>
                      <a:pt x="4410" y="6373"/>
                      <a:pt x="4665" y="5878"/>
                      <a:pt x="4932" y="5395"/>
                    </a:cubicBezTo>
                    <a:cubicBezTo>
                      <a:pt x="5160" y="4963"/>
                      <a:pt x="5415" y="4537"/>
                      <a:pt x="5688" y="4136"/>
                    </a:cubicBezTo>
                    <a:cubicBezTo>
                      <a:pt x="5993" y="3717"/>
                      <a:pt x="6361" y="3348"/>
                      <a:pt x="6832" y="3126"/>
                    </a:cubicBezTo>
                    <a:cubicBezTo>
                      <a:pt x="6879" y="3097"/>
                      <a:pt x="6855" y="3029"/>
                      <a:pt x="6806" y="3029"/>
                    </a:cubicBezTo>
                    <a:cubicBezTo>
                      <a:pt x="6802" y="3029"/>
                      <a:pt x="6798" y="3030"/>
                      <a:pt x="6794" y="3031"/>
                    </a:cubicBezTo>
                    <a:cubicBezTo>
                      <a:pt x="6565" y="3126"/>
                      <a:pt x="6355" y="3253"/>
                      <a:pt x="6171" y="3412"/>
                    </a:cubicBezTo>
                    <a:lnTo>
                      <a:pt x="6317" y="3158"/>
                    </a:lnTo>
                    <a:lnTo>
                      <a:pt x="6431" y="2961"/>
                    </a:lnTo>
                    <a:cubicBezTo>
                      <a:pt x="6469" y="2897"/>
                      <a:pt x="6514" y="2834"/>
                      <a:pt x="6546" y="2770"/>
                    </a:cubicBezTo>
                    <a:cubicBezTo>
                      <a:pt x="6590" y="2694"/>
                      <a:pt x="6635" y="2618"/>
                      <a:pt x="6679" y="2541"/>
                    </a:cubicBezTo>
                    <a:cubicBezTo>
                      <a:pt x="6768" y="2389"/>
                      <a:pt x="6863" y="2236"/>
                      <a:pt x="6959" y="2090"/>
                    </a:cubicBezTo>
                    <a:cubicBezTo>
                      <a:pt x="7079" y="1906"/>
                      <a:pt x="7200" y="1728"/>
                      <a:pt x="7327" y="1550"/>
                    </a:cubicBezTo>
                    <a:lnTo>
                      <a:pt x="7327" y="1550"/>
                    </a:lnTo>
                    <a:cubicBezTo>
                      <a:pt x="7276" y="1652"/>
                      <a:pt x="7232" y="1766"/>
                      <a:pt x="7213" y="1881"/>
                    </a:cubicBezTo>
                    <a:cubicBezTo>
                      <a:pt x="7213" y="1893"/>
                      <a:pt x="7224" y="1903"/>
                      <a:pt x="7235" y="1903"/>
                    </a:cubicBezTo>
                    <a:cubicBezTo>
                      <a:pt x="7241" y="1903"/>
                      <a:pt x="7247" y="1900"/>
                      <a:pt x="7251" y="1893"/>
                    </a:cubicBezTo>
                    <a:cubicBezTo>
                      <a:pt x="7340" y="1747"/>
                      <a:pt x="7410" y="1588"/>
                      <a:pt x="7486" y="1436"/>
                    </a:cubicBezTo>
                    <a:cubicBezTo>
                      <a:pt x="7582" y="1283"/>
                      <a:pt x="7690" y="1131"/>
                      <a:pt x="7804" y="991"/>
                    </a:cubicBezTo>
                    <a:cubicBezTo>
                      <a:pt x="8007" y="762"/>
                      <a:pt x="8236" y="559"/>
                      <a:pt x="8484" y="387"/>
                    </a:cubicBezTo>
                    <a:cubicBezTo>
                      <a:pt x="8554" y="355"/>
                      <a:pt x="8624" y="317"/>
                      <a:pt x="8694" y="292"/>
                    </a:cubicBezTo>
                    <a:cubicBezTo>
                      <a:pt x="8872" y="216"/>
                      <a:pt x="9062" y="165"/>
                      <a:pt x="9253" y="127"/>
                    </a:cubicBezTo>
                    <a:close/>
                    <a:moveTo>
                      <a:pt x="9709" y="0"/>
                    </a:moveTo>
                    <a:cubicBezTo>
                      <a:pt x="9205" y="0"/>
                      <a:pt x="8696" y="150"/>
                      <a:pt x="8268" y="406"/>
                    </a:cubicBezTo>
                    <a:cubicBezTo>
                      <a:pt x="8096" y="502"/>
                      <a:pt x="7944" y="629"/>
                      <a:pt x="7817" y="781"/>
                    </a:cubicBezTo>
                    <a:cubicBezTo>
                      <a:pt x="7806" y="797"/>
                      <a:pt x="7821" y="816"/>
                      <a:pt x="7837" y="816"/>
                    </a:cubicBezTo>
                    <a:cubicBezTo>
                      <a:pt x="7841" y="816"/>
                      <a:pt x="7845" y="815"/>
                      <a:pt x="7848" y="813"/>
                    </a:cubicBezTo>
                    <a:lnTo>
                      <a:pt x="7880" y="787"/>
                    </a:lnTo>
                    <a:lnTo>
                      <a:pt x="7880" y="787"/>
                    </a:lnTo>
                    <a:cubicBezTo>
                      <a:pt x="7836" y="838"/>
                      <a:pt x="7791" y="883"/>
                      <a:pt x="7747" y="934"/>
                    </a:cubicBezTo>
                    <a:cubicBezTo>
                      <a:pt x="7677" y="1016"/>
                      <a:pt x="7613" y="1099"/>
                      <a:pt x="7550" y="1188"/>
                    </a:cubicBezTo>
                    <a:lnTo>
                      <a:pt x="7537" y="1194"/>
                    </a:lnTo>
                    <a:cubicBezTo>
                      <a:pt x="7435" y="1309"/>
                      <a:pt x="7340" y="1429"/>
                      <a:pt x="7251" y="1544"/>
                    </a:cubicBezTo>
                    <a:cubicBezTo>
                      <a:pt x="7238" y="1544"/>
                      <a:pt x="7232" y="1544"/>
                      <a:pt x="7226" y="1550"/>
                    </a:cubicBezTo>
                    <a:cubicBezTo>
                      <a:pt x="6946" y="1919"/>
                      <a:pt x="6705" y="2306"/>
                      <a:pt x="6457" y="2694"/>
                    </a:cubicBezTo>
                    <a:cubicBezTo>
                      <a:pt x="6330" y="2885"/>
                      <a:pt x="6215" y="3082"/>
                      <a:pt x="6095" y="3279"/>
                    </a:cubicBezTo>
                    <a:cubicBezTo>
                      <a:pt x="5986" y="3437"/>
                      <a:pt x="5891" y="3603"/>
                      <a:pt x="5809" y="3774"/>
                    </a:cubicBezTo>
                    <a:cubicBezTo>
                      <a:pt x="5777" y="3806"/>
                      <a:pt x="5751" y="3844"/>
                      <a:pt x="5720" y="3882"/>
                    </a:cubicBezTo>
                    <a:cubicBezTo>
                      <a:pt x="5434" y="4264"/>
                      <a:pt x="5173" y="4670"/>
                      <a:pt x="4951" y="5096"/>
                    </a:cubicBezTo>
                    <a:cubicBezTo>
                      <a:pt x="4398" y="6081"/>
                      <a:pt x="3902" y="7091"/>
                      <a:pt x="3464" y="8134"/>
                    </a:cubicBezTo>
                    <a:cubicBezTo>
                      <a:pt x="3260" y="8617"/>
                      <a:pt x="3063" y="9106"/>
                      <a:pt x="2917" y="9608"/>
                    </a:cubicBezTo>
                    <a:cubicBezTo>
                      <a:pt x="2897" y="9606"/>
                      <a:pt x="2877" y="9605"/>
                      <a:pt x="2857" y="9605"/>
                    </a:cubicBezTo>
                    <a:cubicBezTo>
                      <a:pt x="2803" y="9605"/>
                      <a:pt x="2751" y="9611"/>
                      <a:pt x="2695" y="9621"/>
                    </a:cubicBezTo>
                    <a:cubicBezTo>
                      <a:pt x="2612" y="9633"/>
                      <a:pt x="2523" y="9640"/>
                      <a:pt x="2440" y="9659"/>
                    </a:cubicBezTo>
                    <a:cubicBezTo>
                      <a:pt x="2269" y="9684"/>
                      <a:pt x="2097" y="9710"/>
                      <a:pt x="1926" y="9741"/>
                    </a:cubicBezTo>
                    <a:cubicBezTo>
                      <a:pt x="1754" y="9773"/>
                      <a:pt x="1589" y="9811"/>
                      <a:pt x="1417" y="9843"/>
                    </a:cubicBezTo>
                    <a:cubicBezTo>
                      <a:pt x="1341" y="9862"/>
                      <a:pt x="1265" y="9881"/>
                      <a:pt x="1189" y="9900"/>
                    </a:cubicBezTo>
                    <a:cubicBezTo>
                      <a:pt x="1100" y="9919"/>
                      <a:pt x="1017" y="9945"/>
                      <a:pt x="934" y="9977"/>
                    </a:cubicBezTo>
                    <a:cubicBezTo>
                      <a:pt x="922" y="9983"/>
                      <a:pt x="915" y="9989"/>
                      <a:pt x="915" y="10002"/>
                    </a:cubicBezTo>
                    <a:cubicBezTo>
                      <a:pt x="903" y="10015"/>
                      <a:pt x="890" y="10034"/>
                      <a:pt x="884" y="10053"/>
                    </a:cubicBezTo>
                    <a:cubicBezTo>
                      <a:pt x="871" y="10085"/>
                      <a:pt x="871" y="10116"/>
                      <a:pt x="884" y="10154"/>
                    </a:cubicBezTo>
                    <a:cubicBezTo>
                      <a:pt x="903" y="10212"/>
                      <a:pt x="953" y="10250"/>
                      <a:pt x="1017" y="10263"/>
                    </a:cubicBezTo>
                    <a:lnTo>
                      <a:pt x="1011" y="10263"/>
                    </a:lnTo>
                    <a:cubicBezTo>
                      <a:pt x="1000" y="10273"/>
                      <a:pt x="1003" y="10289"/>
                      <a:pt x="1012" y="10289"/>
                    </a:cubicBezTo>
                    <a:cubicBezTo>
                      <a:pt x="1014" y="10289"/>
                      <a:pt x="1015" y="10289"/>
                      <a:pt x="1017" y="10288"/>
                    </a:cubicBezTo>
                    <a:cubicBezTo>
                      <a:pt x="1119" y="10275"/>
                      <a:pt x="1214" y="10250"/>
                      <a:pt x="1309" y="10212"/>
                    </a:cubicBezTo>
                    <a:cubicBezTo>
                      <a:pt x="1411" y="10180"/>
                      <a:pt x="1513" y="10148"/>
                      <a:pt x="1614" y="10110"/>
                    </a:cubicBezTo>
                    <a:lnTo>
                      <a:pt x="1919" y="10008"/>
                    </a:lnTo>
                    <a:lnTo>
                      <a:pt x="2027" y="9970"/>
                    </a:lnTo>
                    <a:lnTo>
                      <a:pt x="2027" y="9970"/>
                    </a:lnTo>
                    <a:cubicBezTo>
                      <a:pt x="1907" y="10034"/>
                      <a:pt x="1786" y="10097"/>
                      <a:pt x="1665" y="10174"/>
                    </a:cubicBezTo>
                    <a:cubicBezTo>
                      <a:pt x="1589" y="10218"/>
                      <a:pt x="1506" y="10269"/>
                      <a:pt x="1430" y="10326"/>
                    </a:cubicBezTo>
                    <a:cubicBezTo>
                      <a:pt x="1341" y="10364"/>
                      <a:pt x="1271" y="10428"/>
                      <a:pt x="1214" y="10498"/>
                    </a:cubicBezTo>
                    <a:cubicBezTo>
                      <a:pt x="1201" y="10517"/>
                      <a:pt x="1220" y="10536"/>
                      <a:pt x="1239" y="10536"/>
                    </a:cubicBezTo>
                    <a:cubicBezTo>
                      <a:pt x="1246" y="10536"/>
                      <a:pt x="1252" y="10529"/>
                      <a:pt x="1259" y="10529"/>
                    </a:cubicBezTo>
                    <a:cubicBezTo>
                      <a:pt x="1252" y="10542"/>
                      <a:pt x="1265" y="10561"/>
                      <a:pt x="1278" y="10561"/>
                    </a:cubicBezTo>
                    <a:cubicBezTo>
                      <a:pt x="1405" y="10529"/>
                      <a:pt x="1525" y="10491"/>
                      <a:pt x="1640" y="10447"/>
                    </a:cubicBezTo>
                    <a:cubicBezTo>
                      <a:pt x="1767" y="10402"/>
                      <a:pt x="1894" y="10358"/>
                      <a:pt x="2015" y="10320"/>
                    </a:cubicBezTo>
                    <a:cubicBezTo>
                      <a:pt x="2269" y="10237"/>
                      <a:pt x="2510" y="10148"/>
                      <a:pt x="2758" y="10059"/>
                    </a:cubicBezTo>
                    <a:lnTo>
                      <a:pt x="2758" y="10059"/>
                    </a:lnTo>
                    <a:cubicBezTo>
                      <a:pt x="2580" y="10542"/>
                      <a:pt x="2434" y="11031"/>
                      <a:pt x="2313" y="11527"/>
                    </a:cubicBezTo>
                    <a:cubicBezTo>
                      <a:pt x="2250" y="11794"/>
                      <a:pt x="2199" y="12055"/>
                      <a:pt x="2155" y="12321"/>
                    </a:cubicBezTo>
                    <a:cubicBezTo>
                      <a:pt x="2085" y="12493"/>
                      <a:pt x="2053" y="12677"/>
                      <a:pt x="2078" y="12855"/>
                    </a:cubicBezTo>
                    <a:cubicBezTo>
                      <a:pt x="2078" y="12878"/>
                      <a:pt x="2098" y="12895"/>
                      <a:pt x="2119" y="12895"/>
                    </a:cubicBezTo>
                    <a:cubicBezTo>
                      <a:pt x="2127" y="12895"/>
                      <a:pt x="2135" y="12892"/>
                      <a:pt x="2142" y="12887"/>
                    </a:cubicBezTo>
                    <a:cubicBezTo>
                      <a:pt x="2479" y="12588"/>
                      <a:pt x="2803" y="12277"/>
                      <a:pt x="3127" y="11966"/>
                    </a:cubicBezTo>
                    <a:lnTo>
                      <a:pt x="3146" y="11947"/>
                    </a:lnTo>
                    <a:lnTo>
                      <a:pt x="3146" y="11947"/>
                    </a:lnTo>
                    <a:cubicBezTo>
                      <a:pt x="2898" y="12398"/>
                      <a:pt x="2669" y="12868"/>
                      <a:pt x="2472" y="13345"/>
                    </a:cubicBezTo>
                    <a:cubicBezTo>
                      <a:pt x="2243" y="13866"/>
                      <a:pt x="2034" y="14400"/>
                      <a:pt x="1818" y="14927"/>
                    </a:cubicBezTo>
                    <a:cubicBezTo>
                      <a:pt x="1602" y="15454"/>
                      <a:pt x="1373" y="16001"/>
                      <a:pt x="1157" y="16535"/>
                    </a:cubicBezTo>
                    <a:cubicBezTo>
                      <a:pt x="934" y="17075"/>
                      <a:pt x="725" y="17583"/>
                      <a:pt x="528" y="18117"/>
                    </a:cubicBezTo>
                    <a:cubicBezTo>
                      <a:pt x="299" y="18702"/>
                      <a:pt x="127" y="19299"/>
                      <a:pt x="7" y="19915"/>
                    </a:cubicBezTo>
                    <a:cubicBezTo>
                      <a:pt x="1" y="19944"/>
                      <a:pt x="21" y="19967"/>
                      <a:pt x="48" y="19967"/>
                    </a:cubicBezTo>
                    <a:cubicBezTo>
                      <a:pt x="51" y="19967"/>
                      <a:pt x="54" y="19967"/>
                      <a:pt x="57" y="19966"/>
                    </a:cubicBezTo>
                    <a:cubicBezTo>
                      <a:pt x="312" y="19915"/>
                      <a:pt x="540" y="19769"/>
                      <a:pt x="687" y="19560"/>
                    </a:cubicBezTo>
                    <a:cubicBezTo>
                      <a:pt x="693" y="19569"/>
                      <a:pt x="702" y="19574"/>
                      <a:pt x="711" y="19574"/>
                    </a:cubicBezTo>
                    <a:cubicBezTo>
                      <a:pt x="720" y="19574"/>
                      <a:pt x="728" y="19569"/>
                      <a:pt x="731" y="19560"/>
                    </a:cubicBezTo>
                    <a:cubicBezTo>
                      <a:pt x="845" y="19337"/>
                      <a:pt x="979" y="19121"/>
                      <a:pt x="1131" y="18924"/>
                    </a:cubicBezTo>
                    <a:cubicBezTo>
                      <a:pt x="1278" y="18733"/>
                      <a:pt x="1443" y="18549"/>
                      <a:pt x="1595" y="18371"/>
                    </a:cubicBezTo>
                    <a:cubicBezTo>
                      <a:pt x="1761" y="18181"/>
                      <a:pt x="1913" y="17984"/>
                      <a:pt x="2053" y="17774"/>
                    </a:cubicBezTo>
                    <a:cubicBezTo>
                      <a:pt x="2129" y="17653"/>
                      <a:pt x="2199" y="17526"/>
                      <a:pt x="2256" y="17399"/>
                    </a:cubicBezTo>
                    <a:cubicBezTo>
                      <a:pt x="2663" y="17151"/>
                      <a:pt x="2873" y="16675"/>
                      <a:pt x="3019" y="16242"/>
                    </a:cubicBezTo>
                    <a:cubicBezTo>
                      <a:pt x="3197" y="15690"/>
                      <a:pt x="3337" y="15118"/>
                      <a:pt x="3502" y="14552"/>
                    </a:cubicBezTo>
                    <a:cubicBezTo>
                      <a:pt x="3807" y="13484"/>
                      <a:pt x="4169" y="12417"/>
                      <a:pt x="4804" y="11489"/>
                    </a:cubicBezTo>
                    <a:cubicBezTo>
                      <a:pt x="4874" y="11406"/>
                      <a:pt x="4938" y="11317"/>
                      <a:pt x="5001" y="11235"/>
                    </a:cubicBezTo>
                    <a:lnTo>
                      <a:pt x="5078" y="11139"/>
                    </a:lnTo>
                    <a:cubicBezTo>
                      <a:pt x="5281" y="10923"/>
                      <a:pt x="5491" y="10714"/>
                      <a:pt x="5713" y="10510"/>
                    </a:cubicBezTo>
                    <a:cubicBezTo>
                      <a:pt x="5770" y="10485"/>
                      <a:pt x="5828" y="10460"/>
                      <a:pt x="5885" y="10434"/>
                    </a:cubicBezTo>
                    <a:cubicBezTo>
                      <a:pt x="5885" y="10434"/>
                      <a:pt x="5891" y="10440"/>
                      <a:pt x="5898" y="10440"/>
                    </a:cubicBezTo>
                    <a:cubicBezTo>
                      <a:pt x="6215" y="10631"/>
                      <a:pt x="6539" y="10796"/>
                      <a:pt x="6851" y="10981"/>
                    </a:cubicBezTo>
                    <a:cubicBezTo>
                      <a:pt x="6857" y="11012"/>
                      <a:pt x="6863" y="11051"/>
                      <a:pt x="6876" y="11082"/>
                    </a:cubicBezTo>
                    <a:cubicBezTo>
                      <a:pt x="6889" y="11120"/>
                      <a:pt x="6914" y="11152"/>
                      <a:pt x="6946" y="11184"/>
                    </a:cubicBezTo>
                    <a:cubicBezTo>
                      <a:pt x="6971" y="11203"/>
                      <a:pt x="7003" y="11216"/>
                      <a:pt x="7041" y="11216"/>
                    </a:cubicBezTo>
                    <a:cubicBezTo>
                      <a:pt x="7041" y="11222"/>
                      <a:pt x="7048" y="11228"/>
                      <a:pt x="7054" y="11228"/>
                    </a:cubicBezTo>
                    <a:cubicBezTo>
                      <a:pt x="7093" y="11256"/>
                      <a:pt x="7141" y="11274"/>
                      <a:pt x="7191" y="11274"/>
                    </a:cubicBezTo>
                    <a:cubicBezTo>
                      <a:pt x="7198" y="11274"/>
                      <a:pt x="7206" y="11274"/>
                      <a:pt x="7213" y="11273"/>
                    </a:cubicBezTo>
                    <a:cubicBezTo>
                      <a:pt x="7245" y="11273"/>
                      <a:pt x="7264" y="11241"/>
                      <a:pt x="7251" y="11209"/>
                    </a:cubicBezTo>
                    <a:cubicBezTo>
                      <a:pt x="7245" y="11197"/>
                      <a:pt x="7238" y="11178"/>
                      <a:pt x="7226" y="11165"/>
                    </a:cubicBezTo>
                    <a:lnTo>
                      <a:pt x="7226" y="11165"/>
                    </a:lnTo>
                    <a:cubicBezTo>
                      <a:pt x="7296" y="11209"/>
                      <a:pt x="7372" y="11248"/>
                      <a:pt x="7442" y="11292"/>
                    </a:cubicBezTo>
                    <a:lnTo>
                      <a:pt x="7728" y="11464"/>
                    </a:lnTo>
                    <a:cubicBezTo>
                      <a:pt x="7912" y="11578"/>
                      <a:pt x="8096" y="11692"/>
                      <a:pt x="8281" y="11807"/>
                    </a:cubicBezTo>
                    <a:cubicBezTo>
                      <a:pt x="8630" y="12029"/>
                      <a:pt x="8961" y="12264"/>
                      <a:pt x="9304" y="12487"/>
                    </a:cubicBezTo>
                    <a:cubicBezTo>
                      <a:pt x="9304" y="12493"/>
                      <a:pt x="9304" y="12499"/>
                      <a:pt x="9310" y="12499"/>
                    </a:cubicBezTo>
                    <a:cubicBezTo>
                      <a:pt x="9399" y="12576"/>
                      <a:pt x="9488" y="12646"/>
                      <a:pt x="9590" y="12703"/>
                    </a:cubicBezTo>
                    <a:cubicBezTo>
                      <a:pt x="9599" y="12706"/>
                      <a:pt x="9609" y="12708"/>
                      <a:pt x="9617" y="12708"/>
                    </a:cubicBezTo>
                    <a:cubicBezTo>
                      <a:pt x="9626" y="12708"/>
                      <a:pt x="9634" y="12706"/>
                      <a:pt x="9640" y="12703"/>
                    </a:cubicBezTo>
                    <a:cubicBezTo>
                      <a:pt x="9774" y="12798"/>
                      <a:pt x="9907" y="12874"/>
                      <a:pt x="10054" y="12944"/>
                    </a:cubicBezTo>
                    <a:cubicBezTo>
                      <a:pt x="10244" y="13033"/>
                      <a:pt x="10448" y="13103"/>
                      <a:pt x="10657" y="13154"/>
                    </a:cubicBezTo>
                    <a:cubicBezTo>
                      <a:pt x="10659" y="13154"/>
                      <a:pt x="10661" y="13154"/>
                      <a:pt x="10663" y="13154"/>
                    </a:cubicBezTo>
                    <a:cubicBezTo>
                      <a:pt x="10697" y="13154"/>
                      <a:pt x="10712" y="13102"/>
                      <a:pt x="10676" y="13084"/>
                    </a:cubicBezTo>
                    <a:cubicBezTo>
                      <a:pt x="10657" y="13078"/>
                      <a:pt x="10638" y="13065"/>
                      <a:pt x="10625" y="13052"/>
                    </a:cubicBezTo>
                    <a:cubicBezTo>
                      <a:pt x="10657" y="13033"/>
                      <a:pt x="10664" y="12989"/>
                      <a:pt x="10632" y="12963"/>
                    </a:cubicBezTo>
                    <a:cubicBezTo>
                      <a:pt x="10517" y="12881"/>
                      <a:pt x="10397" y="12792"/>
                      <a:pt x="10282" y="12709"/>
                    </a:cubicBezTo>
                    <a:cubicBezTo>
                      <a:pt x="10276" y="12703"/>
                      <a:pt x="10263" y="12690"/>
                      <a:pt x="10257" y="12684"/>
                    </a:cubicBezTo>
                    <a:cubicBezTo>
                      <a:pt x="10193" y="12627"/>
                      <a:pt x="10136" y="12569"/>
                      <a:pt x="10066" y="12518"/>
                    </a:cubicBezTo>
                    <a:cubicBezTo>
                      <a:pt x="10079" y="12499"/>
                      <a:pt x="10079" y="12474"/>
                      <a:pt x="10060" y="12461"/>
                    </a:cubicBezTo>
                    <a:cubicBezTo>
                      <a:pt x="9914" y="12328"/>
                      <a:pt x="9755" y="12207"/>
                      <a:pt x="9583" y="12099"/>
                    </a:cubicBezTo>
                    <a:cubicBezTo>
                      <a:pt x="9418" y="11978"/>
                      <a:pt x="9246" y="11858"/>
                      <a:pt x="9081" y="11750"/>
                    </a:cubicBezTo>
                    <a:cubicBezTo>
                      <a:pt x="8910" y="11635"/>
                      <a:pt x="8744" y="11521"/>
                      <a:pt x="8573" y="11413"/>
                    </a:cubicBezTo>
                    <a:cubicBezTo>
                      <a:pt x="8414" y="11305"/>
                      <a:pt x="8255" y="11203"/>
                      <a:pt x="8084" y="11114"/>
                    </a:cubicBezTo>
                    <a:lnTo>
                      <a:pt x="8090" y="11101"/>
                    </a:lnTo>
                    <a:cubicBezTo>
                      <a:pt x="8153" y="11012"/>
                      <a:pt x="8173" y="10898"/>
                      <a:pt x="8141" y="10796"/>
                    </a:cubicBezTo>
                    <a:cubicBezTo>
                      <a:pt x="8128" y="10745"/>
                      <a:pt x="8103" y="10701"/>
                      <a:pt x="8077" y="10657"/>
                    </a:cubicBezTo>
                    <a:cubicBezTo>
                      <a:pt x="8090" y="10644"/>
                      <a:pt x="8096" y="10625"/>
                      <a:pt x="8090" y="10612"/>
                    </a:cubicBezTo>
                    <a:cubicBezTo>
                      <a:pt x="8052" y="10498"/>
                      <a:pt x="7969" y="10409"/>
                      <a:pt x="7861" y="10364"/>
                    </a:cubicBezTo>
                    <a:cubicBezTo>
                      <a:pt x="7810" y="10340"/>
                      <a:pt x="7755" y="10327"/>
                      <a:pt x="7701" y="10327"/>
                    </a:cubicBezTo>
                    <a:cubicBezTo>
                      <a:pt x="7654" y="10327"/>
                      <a:pt x="7607" y="10337"/>
                      <a:pt x="7562" y="10358"/>
                    </a:cubicBezTo>
                    <a:lnTo>
                      <a:pt x="7562" y="10339"/>
                    </a:lnTo>
                    <a:cubicBezTo>
                      <a:pt x="7575" y="10282"/>
                      <a:pt x="7588" y="10218"/>
                      <a:pt x="7601" y="10154"/>
                    </a:cubicBezTo>
                    <a:cubicBezTo>
                      <a:pt x="7626" y="10027"/>
                      <a:pt x="7651" y="9900"/>
                      <a:pt x="7670" y="9773"/>
                    </a:cubicBezTo>
                    <a:cubicBezTo>
                      <a:pt x="7690" y="9646"/>
                      <a:pt x="7702" y="9525"/>
                      <a:pt x="7715" y="9398"/>
                    </a:cubicBezTo>
                    <a:cubicBezTo>
                      <a:pt x="7721" y="9335"/>
                      <a:pt x="7728" y="9271"/>
                      <a:pt x="7734" y="9208"/>
                    </a:cubicBezTo>
                    <a:cubicBezTo>
                      <a:pt x="7734" y="9176"/>
                      <a:pt x="7734" y="9138"/>
                      <a:pt x="7740" y="9106"/>
                    </a:cubicBezTo>
                    <a:cubicBezTo>
                      <a:pt x="7982" y="8858"/>
                      <a:pt x="8211" y="8604"/>
                      <a:pt x="8414" y="8331"/>
                    </a:cubicBezTo>
                    <a:cubicBezTo>
                      <a:pt x="8516" y="8197"/>
                      <a:pt x="8617" y="8064"/>
                      <a:pt x="8706" y="7918"/>
                    </a:cubicBezTo>
                    <a:cubicBezTo>
                      <a:pt x="8795" y="7784"/>
                      <a:pt x="8878" y="7638"/>
                      <a:pt x="8941" y="7485"/>
                    </a:cubicBezTo>
                    <a:cubicBezTo>
                      <a:pt x="8941" y="7479"/>
                      <a:pt x="8941" y="7473"/>
                      <a:pt x="8941" y="7466"/>
                    </a:cubicBezTo>
                    <a:cubicBezTo>
                      <a:pt x="8986" y="7403"/>
                      <a:pt x="9024" y="7333"/>
                      <a:pt x="9069" y="7269"/>
                    </a:cubicBezTo>
                    <a:cubicBezTo>
                      <a:pt x="9513" y="6545"/>
                      <a:pt x="9837" y="5763"/>
                      <a:pt x="10041" y="4944"/>
                    </a:cubicBezTo>
                    <a:cubicBezTo>
                      <a:pt x="10104" y="4702"/>
                      <a:pt x="10136" y="4454"/>
                      <a:pt x="10149" y="4213"/>
                    </a:cubicBezTo>
                    <a:lnTo>
                      <a:pt x="10149" y="4187"/>
                    </a:lnTo>
                    <a:cubicBezTo>
                      <a:pt x="10168" y="4156"/>
                      <a:pt x="10181" y="4117"/>
                      <a:pt x="10181" y="4086"/>
                    </a:cubicBezTo>
                    <a:cubicBezTo>
                      <a:pt x="10193" y="4041"/>
                      <a:pt x="10206" y="3997"/>
                      <a:pt x="10219" y="3952"/>
                    </a:cubicBezTo>
                    <a:cubicBezTo>
                      <a:pt x="10231" y="3908"/>
                      <a:pt x="10244" y="3863"/>
                      <a:pt x="10263" y="3825"/>
                    </a:cubicBezTo>
                    <a:cubicBezTo>
                      <a:pt x="10276" y="3781"/>
                      <a:pt x="10282" y="3762"/>
                      <a:pt x="10295" y="3730"/>
                    </a:cubicBezTo>
                    <a:cubicBezTo>
                      <a:pt x="10524" y="3437"/>
                      <a:pt x="10803" y="3190"/>
                      <a:pt x="11115" y="2999"/>
                    </a:cubicBezTo>
                    <a:cubicBezTo>
                      <a:pt x="11420" y="2834"/>
                      <a:pt x="11750" y="2726"/>
                      <a:pt x="12093" y="2688"/>
                    </a:cubicBezTo>
                    <a:cubicBezTo>
                      <a:pt x="12144" y="2681"/>
                      <a:pt x="12201" y="2675"/>
                      <a:pt x="12259" y="2669"/>
                    </a:cubicBezTo>
                    <a:lnTo>
                      <a:pt x="12316" y="2669"/>
                    </a:lnTo>
                    <a:cubicBezTo>
                      <a:pt x="12532" y="2721"/>
                      <a:pt x="12753" y="2747"/>
                      <a:pt x="12973" y="2747"/>
                    </a:cubicBezTo>
                    <a:cubicBezTo>
                      <a:pt x="13102" y="2747"/>
                      <a:pt x="13231" y="2738"/>
                      <a:pt x="13358" y="2719"/>
                    </a:cubicBezTo>
                    <a:cubicBezTo>
                      <a:pt x="13396" y="2707"/>
                      <a:pt x="13409" y="2669"/>
                      <a:pt x="13390" y="2637"/>
                    </a:cubicBezTo>
                    <a:cubicBezTo>
                      <a:pt x="13396" y="2630"/>
                      <a:pt x="13396" y="2618"/>
                      <a:pt x="13390" y="2611"/>
                    </a:cubicBezTo>
                    <a:cubicBezTo>
                      <a:pt x="13263" y="2484"/>
                      <a:pt x="13123" y="2383"/>
                      <a:pt x="12970" y="2294"/>
                    </a:cubicBezTo>
                    <a:cubicBezTo>
                      <a:pt x="12824" y="2198"/>
                      <a:pt x="12678" y="2116"/>
                      <a:pt x="12532" y="2033"/>
                    </a:cubicBezTo>
                    <a:cubicBezTo>
                      <a:pt x="12532" y="2027"/>
                      <a:pt x="12532" y="2020"/>
                      <a:pt x="12532" y="2014"/>
                    </a:cubicBezTo>
                    <a:cubicBezTo>
                      <a:pt x="12475" y="1912"/>
                      <a:pt x="12411" y="1823"/>
                      <a:pt x="12348" y="1722"/>
                    </a:cubicBezTo>
                    <a:cubicBezTo>
                      <a:pt x="12290" y="1626"/>
                      <a:pt x="12233" y="1531"/>
                      <a:pt x="12176" y="1436"/>
                    </a:cubicBezTo>
                    <a:cubicBezTo>
                      <a:pt x="12062" y="1251"/>
                      <a:pt x="11935" y="1073"/>
                      <a:pt x="11801" y="908"/>
                    </a:cubicBezTo>
                    <a:cubicBezTo>
                      <a:pt x="11680" y="762"/>
                      <a:pt x="11541" y="629"/>
                      <a:pt x="11382" y="521"/>
                    </a:cubicBezTo>
                    <a:cubicBezTo>
                      <a:pt x="11305" y="463"/>
                      <a:pt x="11229" y="419"/>
                      <a:pt x="11147" y="381"/>
                    </a:cubicBezTo>
                    <a:lnTo>
                      <a:pt x="11070" y="355"/>
                    </a:lnTo>
                    <a:cubicBezTo>
                      <a:pt x="11000" y="317"/>
                      <a:pt x="10924" y="279"/>
                      <a:pt x="10848" y="247"/>
                    </a:cubicBezTo>
                    <a:cubicBezTo>
                      <a:pt x="10683" y="184"/>
                      <a:pt x="10511" y="133"/>
                      <a:pt x="10340" y="101"/>
                    </a:cubicBezTo>
                    <a:cubicBezTo>
                      <a:pt x="10314" y="95"/>
                      <a:pt x="10295" y="95"/>
                      <a:pt x="10270" y="88"/>
                    </a:cubicBezTo>
                    <a:cubicBezTo>
                      <a:pt x="10270" y="76"/>
                      <a:pt x="10263" y="69"/>
                      <a:pt x="10257" y="63"/>
                    </a:cubicBezTo>
                    <a:cubicBezTo>
                      <a:pt x="10078" y="20"/>
                      <a:pt x="9894" y="0"/>
                      <a:pt x="97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0"/>
              <p:cNvSpPr/>
              <p:nvPr/>
            </p:nvSpPr>
            <p:spPr>
              <a:xfrm>
                <a:off x="6968132" y="1208961"/>
                <a:ext cx="37300" cy="67522"/>
              </a:xfrm>
              <a:custGeom>
                <a:rect b="b" l="l" r="r" t="t"/>
                <a:pathLst>
                  <a:path extrusionOk="0" h="353" w="195">
                    <a:moveTo>
                      <a:pt x="138" y="0"/>
                    </a:moveTo>
                    <a:cubicBezTo>
                      <a:pt x="129" y="0"/>
                      <a:pt x="121" y="6"/>
                      <a:pt x="124" y="20"/>
                    </a:cubicBezTo>
                    <a:cubicBezTo>
                      <a:pt x="131" y="71"/>
                      <a:pt x="124" y="122"/>
                      <a:pt x="112" y="173"/>
                    </a:cubicBezTo>
                    <a:cubicBezTo>
                      <a:pt x="105" y="192"/>
                      <a:pt x="93" y="217"/>
                      <a:pt x="80" y="236"/>
                    </a:cubicBezTo>
                    <a:cubicBezTo>
                      <a:pt x="67" y="249"/>
                      <a:pt x="61" y="255"/>
                      <a:pt x="55" y="268"/>
                    </a:cubicBezTo>
                    <a:cubicBezTo>
                      <a:pt x="42" y="274"/>
                      <a:pt x="29" y="287"/>
                      <a:pt x="23" y="293"/>
                    </a:cubicBezTo>
                    <a:cubicBezTo>
                      <a:pt x="1" y="321"/>
                      <a:pt x="22" y="353"/>
                      <a:pt x="48" y="353"/>
                    </a:cubicBezTo>
                    <a:cubicBezTo>
                      <a:pt x="52" y="353"/>
                      <a:pt x="57" y="352"/>
                      <a:pt x="61" y="350"/>
                    </a:cubicBezTo>
                    <a:cubicBezTo>
                      <a:pt x="93" y="331"/>
                      <a:pt x="118" y="312"/>
                      <a:pt x="137" y="281"/>
                    </a:cubicBezTo>
                    <a:cubicBezTo>
                      <a:pt x="150" y="255"/>
                      <a:pt x="169" y="230"/>
                      <a:pt x="175" y="198"/>
                    </a:cubicBezTo>
                    <a:cubicBezTo>
                      <a:pt x="194" y="134"/>
                      <a:pt x="188" y="71"/>
                      <a:pt x="163" y="14"/>
                    </a:cubicBezTo>
                    <a:cubicBezTo>
                      <a:pt x="157" y="5"/>
                      <a:pt x="147" y="0"/>
                      <a:pt x="1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0"/>
              <p:cNvSpPr/>
              <p:nvPr/>
            </p:nvSpPr>
            <p:spPr>
              <a:xfrm>
                <a:off x="6794832" y="1251042"/>
                <a:ext cx="37873" cy="34813"/>
              </a:xfrm>
              <a:custGeom>
                <a:rect b="b" l="l" r="r" t="t"/>
                <a:pathLst>
                  <a:path extrusionOk="0" h="182" w="198">
                    <a:moveTo>
                      <a:pt x="25" y="1"/>
                    </a:moveTo>
                    <a:cubicBezTo>
                      <a:pt x="21" y="1"/>
                      <a:pt x="17" y="1"/>
                      <a:pt x="14" y="3"/>
                    </a:cubicBezTo>
                    <a:cubicBezTo>
                      <a:pt x="7" y="10"/>
                      <a:pt x="1" y="22"/>
                      <a:pt x="7" y="29"/>
                    </a:cubicBezTo>
                    <a:cubicBezTo>
                      <a:pt x="26" y="67"/>
                      <a:pt x="45" y="99"/>
                      <a:pt x="77" y="124"/>
                    </a:cubicBezTo>
                    <a:cubicBezTo>
                      <a:pt x="90" y="143"/>
                      <a:pt x="103" y="156"/>
                      <a:pt x="122" y="162"/>
                    </a:cubicBezTo>
                    <a:lnTo>
                      <a:pt x="147" y="175"/>
                    </a:lnTo>
                    <a:cubicBezTo>
                      <a:pt x="153" y="175"/>
                      <a:pt x="166" y="181"/>
                      <a:pt x="179" y="181"/>
                    </a:cubicBezTo>
                    <a:cubicBezTo>
                      <a:pt x="192" y="181"/>
                      <a:pt x="198" y="162"/>
                      <a:pt x="185" y="156"/>
                    </a:cubicBezTo>
                    <a:cubicBezTo>
                      <a:pt x="179" y="150"/>
                      <a:pt x="173" y="143"/>
                      <a:pt x="166" y="137"/>
                    </a:cubicBezTo>
                    <a:lnTo>
                      <a:pt x="147" y="118"/>
                    </a:lnTo>
                    <a:cubicBezTo>
                      <a:pt x="134" y="105"/>
                      <a:pt x="122" y="99"/>
                      <a:pt x="109" y="86"/>
                    </a:cubicBezTo>
                    <a:lnTo>
                      <a:pt x="90" y="67"/>
                    </a:lnTo>
                    <a:lnTo>
                      <a:pt x="84" y="61"/>
                    </a:lnTo>
                    <a:lnTo>
                      <a:pt x="77" y="54"/>
                    </a:lnTo>
                    <a:cubicBezTo>
                      <a:pt x="65" y="41"/>
                      <a:pt x="52" y="22"/>
                      <a:pt x="45" y="10"/>
                    </a:cubicBezTo>
                    <a:cubicBezTo>
                      <a:pt x="41" y="5"/>
                      <a:pt x="33"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0"/>
              <p:cNvSpPr/>
              <p:nvPr/>
            </p:nvSpPr>
            <p:spPr>
              <a:xfrm>
                <a:off x="6814151" y="1233062"/>
                <a:ext cx="48968" cy="52028"/>
              </a:xfrm>
              <a:custGeom>
                <a:rect b="b" l="l" r="r" t="t"/>
                <a:pathLst>
                  <a:path extrusionOk="0" h="272" w="256">
                    <a:moveTo>
                      <a:pt x="25" y="1"/>
                    </a:moveTo>
                    <a:cubicBezTo>
                      <a:pt x="12" y="1"/>
                      <a:pt x="0" y="12"/>
                      <a:pt x="8" y="27"/>
                    </a:cubicBezTo>
                    <a:cubicBezTo>
                      <a:pt x="21" y="78"/>
                      <a:pt x="46" y="129"/>
                      <a:pt x="78" y="174"/>
                    </a:cubicBezTo>
                    <a:cubicBezTo>
                      <a:pt x="97" y="193"/>
                      <a:pt x="116" y="212"/>
                      <a:pt x="135" y="231"/>
                    </a:cubicBezTo>
                    <a:cubicBezTo>
                      <a:pt x="154" y="244"/>
                      <a:pt x="180" y="263"/>
                      <a:pt x="205" y="269"/>
                    </a:cubicBezTo>
                    <a:cubicBezTo>
                      <a:pt x="208" y="271"/>
                      <a:pt x="212" y="271"/>
                      <a:pt x="216" y="271"/>
                    </a:cubicBezTo>
                    <a:cubicBezTo>
                      <a:pt x="227" y="271"/>
                      <a:pt x="238" y="266"/>
                      <a:pt x="243" y="256"/>
                    </a:cubicBezTo>
                    <a:cubicBezTo>
                      <a:pt x="256" y="244"/>
                      <a:pt x="249" y="231"/>
                      <a:pt x="237" y="218"/>
                    </a:cubicBezTo>
                    <a:cubicBezTo>
                      <a:pt x="224" y="212"/>
                      <a:pt x="211" y="199"/>
                      <a:pt x="199" y="193"/>
                    </a:cubicBezTo>
                    <a:lnTo>
                      <a:pt x="192" y="193"/>
                    </a:lnTo>
                    <a:lnTo>
                      <a:pt x="180" y="180"/>
                    </a:lnTo>
                    <a:cubicBezTo>
                      <a:pt x="141" y="148"/>
                      <a:pt x="103" y="116"/>
                      <a:pt x="78" y="78"/>
                    </a:cubicBezTo>
                    <a:cubicBezTo>
                      <a:pt x="65" y="59"/>
                      <a:pt x="52" y="34"/>
                      <a:pt x="46" y="15"/>
                    </a:cubicBezTo>
                    <a:cubicBezTo>
                      <a:pt x="41" y="5"/>
                      <a:pt x="33" y="1"/>
                      <a:pt x="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0"/>
              <p:cNvSpPr/>
              <p:nvPr/>
            </p:nvSpPr>
            <p:spPr>
              <a:xfrm>
                <a:off x="6839974" y="1148708"/>
                <a:ext cx="139826" cy="126627"/>
              </a:xfrm>
              <a:custGeom>
                <a:rect b="b" l="l" r="r" t="t"/>
                <a:pathLst>
                  <a:path extrusionOk="0" h="662" w="731">
                    <a:moveTo>
                      <a:pt x="445" y="214"/>
                    </a:moveTo>
                    <a:cubicBezTo>
                      <a:pt x="458" y="214"/>
                      <a:pt x="470" y="214"/>
                      <a:pt x="483" y="221"/>
                    </a:cubicBezTo>
                    <a:cubicBezTo>
                      <a:pt x="483" y="227"/>
                      <a:pt x="483" y="233"/>
                      <a:pt x="489" y="246"/>
                    </a:cubicBezTo>
                    <a:cubicBezTo>
                      <a:pt x="484" y="293"/>
                      <a:pt x="445" y="329"/>
                      <a:pt x="399" y="329"/>
                    </a:cubicBezTo>
                    <a:cubicBezTo>
                      <a:pt x="395" y="329"/>
                      <a:pt x="391" y="329"/>
                      <a:pt x="388" y="329"/>
                    </a:cubicBezTo>
                    <a:cubicBezTo>
                      <a:pt x="375" y="329"/>
                      <a:pt x="362" y="322"/>
                      <a:pt x="356" y="316"/>
                    </a:cubicBezTo>
                    <a:lnTo>
                      <a:pt x="343" y="310"/>
                    </a:lnTo>
                    <a:lnTo>
                      <a:pt x="337" y="303"/>
                    </a:lnTo>
                    <a:cubicBezTo>
                      <a:pt x="337" y="291"/>
                      <a:pt x="337" y="284"/>
                      <a:pt x="337" y="271"/>
                    </a:cubicBezTo>
                    <a:cubicBezTo>
                      <a:pt x="343" y="265"/>
                      <a:pt x="350" y="252"/>
                      <a:pt x="362" y="246"/>
                    </a:cubicBezTo>
                    <a:cubicBezTo>
                      <a:pt x="369" y="233"/>
                      <a:pt x="381" y="227"/>
                      <a:pt x="400" y="221"/>
                    </a:cubicBezTo>
                    <a:lnTo>
                      <a:pt x="407" y="221"/>
                    </a:lnTo>
                    <a:cubicBezTo>
                      <a:pt x="412" y="225"/>
                      <a:pt x="417" y="228"/>
                      <a:pt x="423" y="228"/>
                    </a:cubicBezTo>
                    <a:cubicBezTo>
                      <a:pt x="432" y="228"/>
                      <a:pt x="441" y="222"/>
                      <a:pt x="445" y="214"/>
                    </a:cubicBezTo>
                    <a:close/>
                    <a:moveTo>
                      <a:pt x="389" y="1"/>
                    </a:moveTo>
                    <a:cubicBezTo>
                      <a:pt x="352" y="1"/>
                      <a:pt x="315" y="6"/>
                      <a:pt x="280" y="17"/>
                    </a:cubicBezTo>
                    <a:cubicBezTo>
                      <a:pt x="70" y="94"/>
                      <a:pt x="0" y="354"/>
                      <a:pt x="140" y="532"/>
                    </a:cubicBezTo>
                    <a:cubicBezTo>
                      <a:pt x="178" y="576"/>
                      <a:pt x="235" y="615"/>
                      <a:pt x="299" y="634"/>
                    </a:cubicBezTo>
                    <a:cubicBezTo>
                      <a:pt x="324" y="646"/>
                      <a:pt x="356" y="653"/>
                      <a:pt x="388" y="659"/>
                    </a:cubicBezTo>
                    <a:cubicBezTo>
                      <a:pt x="400" y="661"/>
                      <a:pt x="412" y="661"/>
                      <a:pt x="424" y="661"/>
                    </a:cubicBezTo>
                    <a:cubicBezTo>
                      <a:pt x="520" y="661"/>
                      <a:pt x="611" y="617"/>
                      <a:pt x="667" y="538"/>
                    </a:cubicBezTo>
                    <a:cubicBezTo>
                      <a:pt x="686" y="513"/>
                      <a:pt x="699" y="481"/>
                      <a:pt x="712" y="449"/>
                    </a:cubicBezTo>
                    <a:cubicBezTo>
                      <a:pt x="725" y="411"/>
                      <a:pt x="731" y="367"/>
                      <a:pt x="731" y="322"/>
                    </a:cubicBezTo>
                    <a:cubicBezTo>
                      <a:pt x="725" y="221"/>
                      <a:pt x="674" y="119"/>
                      <a:pt x="585" y="62"/>
                    </a:cubicBezTo>
                    <a:cubicBezTo>
                      <a:pt x="527" y="20"/>
                      <a:pt x="458"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0"/>
              <p:cNvSpPr/>
              <p:nvPr/>
            </p:nvSpPr>
            <p:spPr>
              <a:xfrm>
                <a:off x="6353740" y="1403493"/>
                <a:ext cx="47437" cy="18745"/>
              </a:xfrm>
              <a:custGeom>
                <a:rect b="b" l="l" r="r" t="t"/>
                <a:pathLst>
                  <a:path extrusionOk="0" h="98" w="248">
                    <a:moveTo>
                      <a:pt x="223" y="1"/>
                    </a:moveTo>
                    <a:cubicBezTo>
                      <a:pt x="184" y="1"/>
                      <a:pt x="153" y="7"/>
                      <a:pt x="115" y="20"/>
                    </a:cubicBezTo>
                    <a:lnTo>
                      <a:pt x="19" y="45"/>
                    </a:lnTo>
                    <a:cubicBezTo>
                      <a:pt x="7" y="52"/>
                      <a:pt x="0" y="64"/>
                      <a:pt x="7" y="77"/>
                    </a:cubicBezTo>
                    <a:cubicBezTo>
                      <a:pt x="7" y="87"/>
                      <a:pt x="15" y="98"/>
                      <a:pt x="25" y="98"/>
                    </a:cubicBezTo>
                    <a:cubicBezTo>
                      <a:pt x="27" y="98"/>
                      <a:pt x="30" y="97"/>
                      <a:pt x="32" y="96"/>
                    </a:cubicBezTo>
                    <a:lnTo>
                      <a:pt x="134" y="77"/>
                    </a:lnTo>
                    <a:cubicBezTo>
                      <a:pt x="165" y="71"/>
                      <a:pt x="204" y="64"/>
                      <a:pt x="235" y="45"/>
                    </a:cubicBezTo>
                    <a:cubicBezTo>
                      <a:pt x="248" y="32"/>
                      <a:pt x="242" y="7"/>
                      <a:pt x="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0"/>
              <p:cNvSpPr/>
              <p:nvPr/>
            </p:nvSpPr>
            <p:spPr>
              <a:xfrm>
                <a:off x="6304964" y="1384173"/>
                <a:ext cx="100039" cy="21232"/>
              </a:xfrm>
              <a:custGeom>
                <a:rect b="b" l="l" r="r" t="t"/>
                <a:pathLst>
                  <a:path extrusionOk="0" h="111" w="523">
                    <a:moveTo>
                      <a:pt x="478" y="0"/>
                    </a:moveTo>
                    <a:cubicBezTo>
                      <a:pt x="446" y="6"/>
                      <a:pt x="395" y="25"/>
                      <a:pt x="363" y="32"/>
                    </a:cubicBezTo>
                    <a:cubicBezTo>
                      <a:pt x="325" y="38"/>
                      <a:pt x="293" y="45"/>
                      <a:pt x="255" y="51"/>
                    </a:cubicBezTo>
                    <a:cubicBezTo>
                      <a:pt x="217" y="54"/>
                      <a:pt x="179" y="56"/>
                      <a:pt x="141" y="56"/>
                    </a:cubicBezTo>
                    <a:cubicBezTo>
                      <a:pt x="103" y="56"/>
                      <a:pt x="65" y="54"/>
                      <a:pt x="26" y="51"/>
                    </a:cubicBezTo>
                    <a:cubicBezTo>
                      <a:pt x="1" y="51"/>
                      <a:pt x="1" y="83"/>
                      <a:pt x="20" y="89"/>
                    </a:cubicBezTo>
                    <a:cubicBezTo>
                      <a:pt x="77" y="103"/>
                      <a:pt x="138" y="110"/>
                      <a:pt x="200" y="110"/>
                    </a:cubicBezTo>
                    <a:cubicBezTo>
                      <a:pt x="220" y="110"/>
                      <a:pt x="241" y="110"/>
                      <a:pt x="262" y="108"/>
                    </a:cubicBezTo>
                    <a:cubicBezTo>
                      <a:pt x="300" y="108"/>
                      <a:pt x="338" y="102"/>
                      <a:pt x="376" y="95"/>
                    </a:cubicBezTo>
                    <a:cubicBezTo>
                      <a:pt x="420" y="89"/>
                      <a:pt x="459" y="76"/>
                      <a:pt x="497" y="57"/>
                    </a:cubicBezTo>
                    <a:cubicBezTo>
                      <a:pt x="522" y="38"/>
                      <a:pt x="503" y="0"/>
                      <a:pt x="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0"/>
              <p:cNvSpPr/>
              <p:nvPr/>
            </p:nvSpPr>
            <p:spPr>
              <a:xfrm>
                <a:off x="7023220" y="1315121"/>
                <a:ext cx="24675" cy="24675"/>
              </a:xfrm>
              <a:custGeom>
                <a:rect b="b" l="l" r="r" t="t"/>
                <a:pathLst>
                  <a:path extrusionOk="0" h="129" w="129">
                    <a:moveTo>
                      <a:pt x="113" y="0"/>
                    </a:moveTo>
                    <a:cubicBezTo>
                      <a:pt x="110" y="0"/>
                      <a:pt x="107" y="2"/>
                      <a:pt x="103" y="5"/>
                    </a:cubicBezTo>
                    <a:lnTo>
                      <a:pt x="91" y="12"/>
                    </a:lnTo>
                    <a:lnTo>
                      <a:pt x="78" y="24"/>
                    </a:lnTo>
                    <a:cubicBezTo>
                      <a:pt x="72" y="31"/>
                      <a:pt x="65" y="37"/>
                      <a:pt x="53" y="43"/>
                    </a:cubicBezTo>
                    <a:cubicBezTo>
                      <a:pt x="46" y="50"/>
                      <a:pt x="40" y="62"/>
                      <a:pt x="33" y="69"/>
                    </a:cubicBezTo>
                    <a:lnTo>
                      <a:pt x="14" y="88"/>
                    </a:lnTo>
                    <a:cubicBezTo>
                      <a:pt x="0" y="107"/>
                      <a:pt x="17" y="129"/>
                      <a:pt x="35" y="129"/>
                    </a:cubicBezTo>
                    <a:cubicBezTo>
                      <a:pt x="41" y="129"/>
                      <a:pt x="48" y="126"/>
                      <a:pt x="53" y="120"/>
                    </a:cubicBezTo>
                    <a:lnTo>
                      <a:pt x="72" y="100"/>
                    </a:lnTo>
                    <a:cubicBezTo>
                      <a:pt x="78" y="88"/>
                      <a:pt x="84" y="81"/>
                      <a:pt x="91" y="75"/>
                    </a:cubicBezTo>
                    <a:lnTo>
                      <a:pt x="110" y="50"/>
                    </a:lnTo>
                    <a:lnTo>
                      <a:pt x="116" y="37"/>
                    </a:lnTo>
                    <a:cubicBezTo>
                      <a:pt x="122" y="31"/>
                      <a:pt x="122" y="31"/>
                      <a:pt x="129" y="24"/>
                    </a:cubicBezTo>
                    <a:cubicBezTo>
                      <a:pt x="129" y="18"/>
                      <a:pt x="129" y="12"/>
                      <a:pt x="122" y="5"/>
                    </a:cubicBezTo>
                    <a:cubicBezTo>
                      <a:pt x="119" y="2"/>
                      <a:pt x="116" y="0"/>
                      <a:pt x="1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0"/>
              <p:cNvSpPr/>
              <p:nvPr/>
            </p:nvSpPr>
            <p:spPr>
              <a:xfrm>
                <a:off x="7005240" y="1300201"/>
                <a:ext cx="25632" cy="26588"/>
              </a:xfrm>
              <a:custGeom>
                <a:rect b="b" l="l" r="r" t="t"/>
                <a:pathLst>
                  <a:path extrusionOk="0" h="139" w="134">
                    <a:moveTo>
                      <a:pt x="115" y="1"/>
                    </a:moveTo>
                    <a:lnTo>
                      <a:pt x="102" y="7"/>
                    </a:lnTo>
                    <a:lnTo>
                      <a:pt x="89" y="20"/>
                    </a:lnTo>
                    <a:lnTo>
                      <a:pt x="70" y="32"/>
                    </a:lnTo>
                    <a:lnTo>
                      <a:pt x="58" y="45"/>
                    </a:lnTo>
                    <a:lnTo>
                      <a:pt x="7" y="102"/>
                    </a:lnTo>
                    <a:cubicBezTo>
                      <a:pt x="0" y="109"/>
                      <a:pt x="0" y="121"/>
                      <a:pt x="7" y="134"/>
                    </a:cubicBezTo>
                    <a:cubicBezTo>
                      <a:pt x="10" y="137"/>
                      <a:pt x="15" y="139"/>
                      <a:pt x="20" y="139"/>
                    </a:cubicBezTo>
                    <a:cubicBezTo>
                      <a:pt x="26" y="139"/>
                      <a:pt x="32" y="137"/>
                      <a:pt x="38" y="134"/>
                    </a:cubicBezTo>
                    <a:lnTo>
                      <a:pt x="89" y="77"/>
                    </a:lnTo>
                    <a:lnTo>
                      <a:pt x="102" y="64"/>
                    </a:lnTo>
                    <a:cubicBezTo>
                      <a:pt x="108" y="64"/>
                      <a:pt x="115" y="58"/>
                      <a:pt x="115" y="51"/>
                    </a:cubicBezTo>
                    <a:cubicBezTo>
                      <a:pt x="127" y="39"/>
                      <a:pt x="134" y="26"/>
                      <a:pt x="134" y="13"/>
                    </a:cubicBezTo>
                    <a:cubicBezTo>
                      <a:pt x="134" y="7"/>
                      <a:pt x="127" y="7"/>
                      <a:pt x="1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0"/>
              <p:cNvSpPr/>
              <p:nvPr/>
            </p:nvSpPr>
            <p:spPr>
              <a:xfrm>
                <a:off x="7056312" y="1323346"/>
                <a:ext cx="7460" cy="8608"/>
              </a:xfrm>
              <a:custGeom>
                <a:rect b="b" l="l" r="r" t="t"/>
                <a:pathLst>
                  <a:path extrusionOk="0" h="45" w="39">
                    <a:moveTo>
                      <a:pt x="19" y="0"/>
                    </a:moveTo>
                    <a:lnTo>
                      <a:pt x="7" y="7"/>
                    </a:lnTo>
                    <a:lnTo>
                      <a:pt x="0" y="13"/>
                    </a:lnTo>
                    <a:lnTo>
                      <a:pt x="0" y="26"/>
                    </a:lnTo>
                    <a:cubicBezTo>
                      <a:pt x="0" y="32"/>
                      <a:pt x="7" y="38"/>
                      <a:pt x="13" y="45"/>
                    </a:cubicBezTo>
                    <a:lnTo>
                      <a:pt x="32" y="45"/>
                    </a:lnTo>
                    <a:lnTo>
                      <a:pt x="38" y="32"/>
                    </a:lnTo>
                    <a:lnTo>
                      <a:pt x="38" y="26"/>
                    </a:lnTo>
                    <a:lnTo>
                      <a:pt x="38" y="7"/>
                    </a:lnTo>
                    <a:lnTo>
                      <a:pt x="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0"/>
              <p:cNvSpPr/>
              <p:nvPr/>
            </p:nvSpPr>
            <p:spPr>
              <a:xfrm>
                <a:off x="6497200" y="1312443"/>
                <a:ext cx="30414" cy="15111"/>
              </a:xfrm>
              <a:custGeom>
                <a:rect b="b" l="l" r="r" t="t"/>
                <a:pathLst>
                  <a:path extrusionOk="0" h="79" w="159">
                    <a:moveTo>
                      <a:pt x="140" y="0"/>
                    </a:moveTo>
                    <a:cubicBezTo>
                      <a:pt x="133" y="0"/>
                      <a:pt x="121" y="6"/>
                      <a:pt x="108" y="6"/>
                    </a:cubicBezTo>
                    <a:cubicBezTo>
                      <a:pt x="102" y="6"/>
                      <a:pt x="89" y="13"/>
                      <a:pt x="76" y="13"/>
                    </a:cubicBezTo>
                    <a:lnTo>
                      <a:pt x="19" y="32"/>
                    </a:lnTo>
                    <a:cubicBezTo>
                      <a:pt x="6" y="38"/>
                      <a:pt x="0" y="51"/>
                      <a:pt x="6" y="64"/>
                    </a:cubicBezTo>
                    <a:cubicBezTo>
                      <a:pt x="11" y="73"/>
                      <a:pt x="19" y="79"/>
                      <a:pt x="28" y="79"/>
                    </a:cubicBezTo>
                    <a:cubicBezTo>
                      <a:pt x="31" y="79"/>
                      <a:pt x="35" y="78"/>
                      <a:pt x="38" y="76"/>
                    </a:cubicBezTo>
                    <a:lnTo>
                      <a:pt x="95" y="57"/>
                    </a:lnTo>
                    <a:cubicBezTo>
                      <a:pt x="108" y="57"/>
                      <a:pt x="114" y="51"/>
                      <a:pt x="121" y="45"/>
                    </a:cubicBezTo>
                    <a:cubicBezTo>
                      <a:pt x="133" y="38"/>
                      <a:pt x="146" y="38"/>
                      <a:pt x="153" y="32"/>
                    </a:cubicBezTo>
                    <a:cubicBezTo>
                      <a:pt x="159" y="26"/>
                      <a:pt x="159" y="19"/>
                      <a:pt x="159" y="13"/>
                    </a:cubicBezTo>
                    <a:cubicBezTo>
                      <a:pt x="153" y="6"/>
                      <a:pt x="146" y="0"/>
                      <a:pt x="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0"/>
              <p:cNvSpPr/>
              <p:nvPr/>
            </p:nvSpPr>
            <p:spPr>
              <a:xfrm>
                <a:off x="6442877" y="1300010"/>
                <a:ext cx="74790" cy="27544"/>
              </a:xfrm>
              <a:custGeom>
                <a:rect b="b" l="l" r="r" t="t"/>
                <a:pathLst>
                  <a:path extrusionOk="0" h="144" w="391">
                    <a:moveTo>
                      <a:pt x="377" y="1"/>
                    </a:moveTo>
                    <a:cubicBezTo>
                      <a:pt x="376" y="1"/>
                      <a:pt x="374" y="1"/>
                      <a:pt x="373" y="2"/>
                    </a:cubicBezTo>
                    <a:cubicBezTo>
                      <a:pt x="309" y="8"/>
                      <a:pt x="252" y="27"/>
                      <a:pt x="195" y="46"/>
                    </a:cubicBezTo>
                    <a:lnTo>
                      <a:pt x="17" y="110"/>
                    </a:lnTo>
                    <a:cubicBezTo>
                      <a:pt x="1" y="115"/>
                      <a:pt x="8" y="144"/>
                      <a:pt x="22" y="144"/>
                    </a:cubicBezTo>
                    <a:cubicBezTo>
                      <a:pt x="25" y="144"/>
                      <a:pt x="27" y="143"/>
                      <a:pt x="30" y="141"/>
                    </a:cubicBezTo>
                    <a:lnTo>
                      <a:pt x="208" y="91"/>
                    </a:lnTo>
                    <a:cubicBezTo>
                      <a:pt x="265" y="78"/>
                      <a:pt x="322" y="52"/>
                      <a:pt x="379" y="27"/>
                    </a:cubicBezTo>
                    <a:cubicBezTo>
                      <a:pt x="391" y="21"/>
                      <a:pt x="387" y="1"/>
                      <a:pt x="3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0"/>
              <p:cNvSpPr/>
              <p:nvPr/>
            </p:nvSpPr>
            <p:spPr>
              <a:xfrm>
                <a:off x="6515372" y="1328511"/>
                <a:ext cx="20850" cy="10712"/>
              </a:xfrm>
              <a:custGeom>
                <a:rect b="b" l="l" r="r" t="t"/>
                <a:pathLst>
                  <a:path extrusionOk="0" h="56" w="109">
                    <a:moveTo>
                      <a:pt x="80" y="0"/>
                    </a:moveTo>
                    <a:cubicBezTo>
                      <a:pt x="77" y="0"/>
                      <a:pt x="73" y="2"/>
                      <a:pt x="70" y="5"/>
                    </a:cubicBezTo>
                    <a:cubicBezTo>
                      <a:pt x="64" y="5"/>
                      <a:pt x="51" y="5"/>
                      <a:pt x="45" y="11"/>
                    </a:cubicBezTo>
                    <a:lnTo>
                      <a:pt x="13" y="24"/>
                    </a:lnTo>
                    <a:cubicBezTo>
                      <a:pt x="7" y="24"/>
                      <a:pt x="0" y="37"/>
                      <a:pt x="0" y="43"/>
                    </a:cubicBezTo>
                    <a:cubicBezTo>
                      <a:pt x="7" y="56"/>
                      <a:pt x="19" y="56"/>
                      <a:pt x="26" y="56"/>
                    </a:cubicBezTo>
                    <a:lnTo>
                      <a:pt x="64" y="43"/>
                    </a:lnTo>
                    <a:cubicBezTo>
                      <a:pt x="70" y="43"/>
                      <a:pt x="77" y="37"/>
                      <a:pt x="83" y="37"/>
                    </a:cubicBezTo>
                    <a:lnTo>
                      <a:pt x="102" y="24"/>
                    </a:lnTo>
                    <a:cubicBezTo>
                      <a:pt x="108" y="18"/>
                      <a:pt x="108" y="18"/>
                      <a:pt x="102" y="11"/>
                    </a:cubicBezTo>
                    <a:cubicBezTo>
                      <a:pt x="102" y="5"/>
                      <a:pt x="96" y="5"/>
                      <a:pt x="89" y="5"/>
                    </a:cubicBezTo>
                    <a:cubicBezTo>
                      <a:pt x="86" y="2"/>
                      <a:pt x="83" y="0"/>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0"/>
              <p:cNvSpPr/>
              <p:nvPr/>
            </p:nvSpPr>
            <p:spPr>
              <a:xfrm>
                <a:off x="6438669" y="1183521"/>
                <a:ext cx="31944" cy="25440"/>
              </a:xfrm>
              <a:custGeom>
                <a:rect b="b" l="l" r="r" t="t"/>
                <a:pathLst>
                  <a:path extrusionOk="0" h="133" w="167">
                    <a:moveTo>
                      <a:pt x="134" y="0"/>
                    </a:moveTo>
                    <a:lnTo>
                      <a:pt x="122" y="7"/>
                    </a:lnTo>
                    <a:cubicBezTo>
                      <a:pt x="115" y="13"/>
                      <a:pt x="109" y="13"/>
                      <a:pt x="103" y="20"/>
                    </a:cubicBezTo>
                    <a:lnTo>
                      <a:pt x="77" y="39"/>
                    </a:lnTo>
                    <a:lnTo>
                      <a:pt x="26" y="83"/>
                    </a:lnTo>
                    <a:cubicBezTo>
                      <a:pt x="0" y="99"/>
                      <a:pt x="22" y="132"/>
                      <a:pt x="45" y="132"/>
                    </a:cubicBezTo>
                    <a:cubicBezTo>
                      <a:pt x="49" y="132"/>
                      <a:pt x="54" y="131"/>
                      <a:pt x="58" y="128"/>
                    </a:cubicBezTo>
                    <a:lnTo>
                      <a:pt x="115" y="83"/>
                    </a:lnTo>
                    <a:cubicBezTo>
                      <a:pt x="122" y="77"/>
                      <a:pt x="128" y="70"/>
                      <a:pt x="141" y="64"/>
                    </a:cubicBezTo>
                    <a:lnTo>
                      <a:pt x="154" y="51"/>
                    </a:lnTo>
                    <a:lnTo>
                      <a:pt x="166" y="39"/>
                    </a:lnTo>
                    <a:cubicBezTo>
                      <a:pt x="166" y="26"/>
                      <a:pt x="166" y="20"/>
                      <a:pt x="166" y="7"/>
                    </a:cubicBezTo>
                    <a:cubicBezTo>
                      <a:pt x="154" y="0"/>
                      <a:pt x="147" y="0"/>
                      <a:pt x="1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0"/>
              <p:cNvSpPr/>
              <p:nvPr/>
            </p:nvSpPr>
            <p:spPr>
              <a:xfrm>
                <a:off x="6412846" y="1152916"/>
                <a:ext cx="65992" cy="53750"/>
              </a:xfrm>
              <a:custGeom>
                <a:rect b="b" l="l" r="r" t="t"/>
                <a:pathLst>
                  <a:path extrusionOk="0" h="281" w="345">
                    <a:moveTo>
                      <a:pt x="307" y="1"/>
                    </a:moveTo>
                    <a:cubicBezTo>
                      <a:pt x="305" y="1"/>
                      <a:pt x="303" y="1"/>
                      <a:pt x="301" y="2"/>
                    </a:cubicBezTo>
                    <a:cubicBezTo>
                      <a:pt x="289" y="2"/>
                      <a:pt x="282" y="8"/>
                      <a:pt x="269" y="14"/>
                    </a:cubicBezTo>
                    <a:lnTo>
                      <a:pt x="250" y="27"/>
                    </a:lnTo>
                    <a:cubicBezTo>
                      <a:pt x="238" y="33"/>
                      <a:pt x="225" y="40"/>
                      <a:pt x="212" y="52"/>
                    </a:cubicBezTo>
                    <a:cubicBezTo>
                      <a:pt x="206" y="59"/>
                      <a:pt x="168" y="91"/>
                      <a:pt x="142" y="110"/>
                    </a:cubicBezTo>
                    <a:cubicBezTo>
                      <a:pt x="98" y="154"/>
                      <a:pt x="53" y="199"/>
                      <a:pt x="15" y="243"/>
                    </a:cubicBezTo>
                    <a:cubicBezTo>
                      <a:pt x="0" y="258"/>
                      <a:pt x="17" y="281"/>
                      <a:pt x="30" y="281"/>
                    </a:cubicBezTo>
                    <a:cubicBezTo>
                      <a:pt x="34" y="281"/>
                      <a:pt x="38" y="279"/>
                      <a:pt x="41" y="275"/>
                    </a:cubicBezTo>
                    <a:cubicBezTo>
                      <a:pt x="85" y="237"/>
                      <a:pt x="130" y="199"/>
                      <a:pt x="180" y="167"/>
                    </a:cubicBezTo>
                    <a:cubicBezTo>
                      <a:pt x="206" y="148"/>
                      <a:pt x="225" y="129"/>
                      <a:pt x="250" y="110"/>
                    </a:cubicBezTo>
                    <a:cubicBezTo>
                      <a:pt x="282" y="97"/>
                      <a:pt x="308" y="78"/>
                      <a:pt x="327" y="52"/>
                    </a:cubicBezTo>
                    <a:cubicBezTo>
                      <a:pt x="344" y="35"/>
                      <a:pt x="329" y="1"/>
                      <a:pt x="3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0"/>
              <p:cNvSpPr/>
              <p:nvPr/>
            </p:nvSpPr>
            <p:spPr>
              <a:xfrm>
                <a:off x="6956655" y="1524573"/>
                <a:ext cx="32900" cy="22188"/>
              </a:xfrm>
              <a:custGeom>
                <a:rect b="b" l="l" r="r" t="t"/>
                <a:pathLst>
                  <a:path extrusionOk="0" h="116" w="172">
                    <a:moveTo>
                      <a:pt x="152" y="1"/>
                    </a:moveTo>
                    <a:cubicBezTo>
                      <a:pt x="150" y="1"/>
                      <a:pt x="148" y="1"/>
                      <a:pt x="146" y="3"/>
                    </a:cubicBezTo>
                    <a:cubicBezTo>
                      <a:pt x="134" y="3"/>
                      <a:pt x="121" y="10"/>
                      <a:pt x="108" y="16"/>
                    </a:cubicBezTo>
                    <a:cubicBezTo>
                      <a:pt x="95" y="22"/>
                      <a:pt x="89" y="29"/>
                      <a:pt x="76" y="35"/>
                    </a:cubicBezTo>
                    <a:lnTo>
                      <a:pt x="19" y="73"/>
                    </a:lnTo>
                    <a:cubicBezTo>
                      <a:pt x="7" y="79"/>
                      <a:pt x="0" y="92"/>
                      <a:pt x="13" y="105"/>
                    </a:cubicBezTo>
                    <a:cubicBezTo>
                      <a:pt x="17" y="112"/>
                      <a:pt x="25" y="115"/>
                      <a:pt x="33" y="115"/>
                    </a:cubicBezTo>
                    <a:cubicBezTo>
                      <a:pt x="39" y="115"/>
                      <a:pt x="46" y="114"/>
                      <a:pt x="51" y="111"/>
                    </a:cubicBezTo>
                    <a:lnTo>
                      <a:pt x="108" y="79"/>
                    </a:lnTo>
                    <a:cubicBezTo>
                      <a:pt x="115" y="73"/>
                      <a:pt x="127" y="67"/>
                      <a:pt x="134" y="60"/>
                    </a:cubicBezTo>
                    <a:lnTo>
                      <a:pt x="159" y="35"/>
                    </a:lnTo>
                    <a:cubicBezTo>
                      <a:pt x="165" y="29"/>
                      <a:pt x="172" y="22"/>
                      <a:pt x="165" y="10"/>
                    </a:cubicBezTo>
                    <a:cubicBezTo>
                      <a:pt x="161" y="5"/>
                      <a:pt x="156" y="1"/>
                      <a:pt x="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0"/>
              <p:cNvSpPr/>
              <p:nvPr/>
            </p:nvSpPr>
            <p:spPr>
              <a:xfrm>
                <a:off x="6953594" y="1528781"/>
                <a:ext cx="76129" cy="49350"/>
              </a:xfrm>
              <a:custGeom>
                <a:rect b="b" l="l" r="r" t="t"/>
                <a:pathLst>
                  <a:path extrusionOk="0" h="258" w="398">
                    <a:moveTo>
                      <a:pt x="366" y="0"/>
                    </a:moveTo>
                    <a:cubicBezTo>
                      <a:pt x="328" y="0"/>
                      <a:pt x="296" y="13"/>
                      <a:pt x="264" y="32"/>
                    </a:cubicBezTo>
                    <a:cubicBezTo>
                      <a:pt x="232" y="45"/>
                      <a:pt x="200" y="64"/>
                      <a:pt x="169" y="83"/>
                    </a:cubicBezTo>
                    <a:cubicBezTo>
                      <a:pt x="111" y="121"/>
                      <a:pt x="61" y="165"/>
                      <a:pt x="16" y="216"/>
                    </a:cubicBezTo>
                    <a:cubicBezTo>
                      <a:pt x="1" y="237"/>
                      <a:pt x="19" y="258"/>
                      <a:pt x="37" y="258"/>
                    </a:cubicBezTo>
                    <a:cubicBezTo>
                      <a:pt x="40" y="258"/>
                      <a:pt x="44" y="257"/>
                      <a:pt x="48" y="254"/>
                    </a:cubicBezTo>
                    <a:cubicBezTo>
                      <a:pt x="99" y="216"/>
                      <a:pt x="156" y="178"/>
                      <a:pt x="207" y="146"/>
                    </a:cubicBezTo>
                    <a:cubicBezTo>
                      <a:pt x="232" y="127"/>
                      <a:pt x="258" y="115"/>
                      <a:pt x="289" y="102"/>
                    </a:cubicBezTo>
                    <a:lnTo>
                      <a:pt x="334" y="83"/>
                    </a:lnTo>
                    <a:cubicBezTo>
                      <a:pt x="353" y="77"/>
                      <a:pt x="366" y="64"/>
                      <a:pt x="378" y="51"/>
                    </a:cubicBezTo>
                    <a:cubicBezTo>
                      <a:pt x="397" y="32"/>
                      <a:pt x="385" y="7"/>
                      <a:pt x="3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0"/>
              <p:cNvSpPr/>
              <p:nvPr/>
            </p:nvSpPr>
            <p:spPr>
              <a:xfrm>
                <a:off x="6133959" y="1983836"/>
                <a:ext cx="111325" cy="103865"/>
              </a:xfrm>
              <a:custGeom>
                <a:rect b="b" l="l" r="r" t="t"/>
                <a:pathLst>
                  <a:path extrusionOk="0" h="543" w="582">
                    <a:moveTo>
                      <a:pt x="558" y="1"/>
                    </a:moveTo>
                    <a:cubicBezTo>
                      <a:pt x="555" y="1"/>
                      <a:pt x="550" y="2"/>
                      <a:pt x="545" y="4"/>
                    </a:cubicBezTo>
                    <a:cubicBezTo>
                      <a:pt x="488" y="30"/>
                      <a:pt x="437" y="62"/>
                      <a:pt x="393" y="100"/>
                    </a:cubicBezTo>
                    <a:cubicBezTo>
                      <a:pt x="342" y="144"/>
                      <a:pt x="298" y="182"/>
                      <a:pt x="253" y="227"/>
                    </a:cubicBezTo>
                    <a:cubicBezTo>
                      <a:pt x="209" y="271"/>
                      <a:pt x="164" y="316"/>
                      <a:pt x="126" y="360"/>
                    </a:cubicBezTo>
                    <a:cubicBezTo>
                      <a:pt x="75" y="405"/>
                      <a:pt x="37" y="456"/>
                      <a:pt x="5" y="506"/>
                    </a:cubicBezTo>
                    <a:cubicBezTo>
                      <a:pt x="0" y="526"/>
                      <a:pt x="15" y="542"/>
                      <a:pt x="30" y="542"/>
                    </a:cubicBezTo>
                    <a:cubicBezTo>
                      <a:pt x="35" y="542"/>
                      <a:pt x="39" y="541"/>
                      <a:pt x="43" y="538"/>
                    </a:cubicBezTo>
                    <a:cubicBezTo>
                      <a:pt x="69" y="519"/>
                      <a:pt x="88" y="500"/>
                      <a:pt x="107" y="475"/>
                    </a:cubicBezTo>
                    <a:lnTo>
                      <a:pt x="171" y="411"/>
                    </a:lnTo>
                    <a:cubicBezTo>
                      <a:pt x="215" y="367"/>
                      <a:pt x="259" y="322"/>
                      <a:pt x="304" y="284"/>
                    </a:cubicBezTo>
                    <a:cubicBezTo>
                      <a:pt x="348" y="239"/>
                      <a:pt x="393" y="201"/>
                      <a:pt x="437" y="163"/>
                    </a:cubicBezTo>
                    <a:cubicBezTo>
                      <a:pt x="488" y="125"/>
                      <a:pt x="533" y="81"/>
                      <a:pt x="571" y="36"/>
                    </a:cubicBezTo>
                    <a:cubicBezTo>
                      <a:pt x="581" y="21"/>
                      <a:pt x="575" y="1"/>
                      <a:pt x="5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0"/>
              <p:cNvSpPr/>
              <p:nvPr/>
            </p:nvSpPr>
            <p:spPr>
              <a:xfrm>
                <a:off x="5972710" y="2329479"/>
                <a:ext cx="276208" cy="334166"/>
              </a:xfrm>
              <a:custGeom>
                <a:rect b="b" l="l" r="r" t="t"/>
                <a:pathLst>
                  <a:path extrusionOk="0" h="1747" w="1444">
                    <a:moveTo>
                      <a:pt x="1413" y="1"/>
                    </a:moveTo>
                    <a:cubicBezTo>
                      <a:pt x="1407" y="1"/>
                      <a:pt x="1400" y="3"/>
                      <a:pt x="1395" y="8"/>
                    </a:cubicBezTo>
                    <a:cubicBezTo>
                      <a:pt x="1325" y="72"/>
                      <a:pt x="1274" y="148"/>
                      <a:pt x="1223" y="231"/>
                    </a:cubicBezTo>
                    <a:cubicBezTo>
                      <a:pt x="1179" y="307"/>
                      <a:pt x="1128" y="377"/>
                      <a:pt x="1077" y="447"/>
                    </a:cubicBezTo>
                    <a:cubicBezTo>
                      <a:pt x="969" y="599"/>
                      <a:pt x="861" y="746"/>
                      <a:pt x="740" y="892"/>
                    </a:cubicBezTo>
                    <a:cubicBezTo>
                      <a:pt x="512" y="1178"/>
                      <a:pt x="270" y="1451"/>
                      <a:pt x="16" y="1712"/>
                    </a:cubicBezTo>
                    <a:cubicBezTo>
                      <a:pt x="0" y="1727"/>
                      <a:pt x="14" y="1747"/>
                      <a:pt x="30" y="1747"/>
                    </a:cubicBezTo>
                    <a:cubicBezTo>
                      <a:pt x="34" y="1747"/>
                      <a:pt x="38" y="1746"/>
                      <a:pt x="41" y="1743"/>
                    </a:cubicBezTo>
                    <a:cubicBezTo>
                      <a:pt x="315" y="1495"/>
                      <a:pt x="569" y="1229"/>
                      <a:pt x="804" y="943"/>
                    </a:cubicBezTo>
                    <a:cubicBezTo>
                      <a:pt x="925" y="803"/>
                      <a:pt x="1039" y="657"/>
                      <a:pt x="1147" y="504"/>
                    </a:cubicBezTo>
                    <a:cubicBezTo>
                      <a:pt x="1204" y="428"/>
                      <a:pt x="1255" y="352"/>
                      <a:pt x="1306" y="269"/>
                    </a:cubicBezTo>
                    <a:cubicBezTo>
                      <a:pt x="1363" y="199"/>
                      <a:pt x="1408" y="116"/>
                      <a:pt x="1439" y="34"/>
                    </a:cubicBezTo>
                    <a:cubicBezTo>
                      <a:pt x="1444" y="16"/>
                      <a:pt x="1429" y="1"/>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0"/>
              <p:cNvSpPr/>
              <p:nvPr/>
            </p:nvSpPr>
            <p:spPr>
              <a:xfrm>
                <a:off x="6307450" y="2208781"/>
                <a:ext cx="21615" cy="37873"/>
              </a:xfrm>
              <a:custGeom>
                <a:rect b="b" l="l" r="r" t="t"/>
                <a:pathLst>
                  <a:path extrusionOk="0" h="198" w="113">
                    <a:moveTo>
                      <a:pt x="98" y="1"/>
                    </a:moveTo>
                    <a:cubicBezTo>
                      <a:pt x="94" y="1"/>
                      <a:pt x="88" y="3"/>
                      <a:pt x="83" y="10"/>
                    </a:cubicBezTo>
                    <a:cubicBezTo>
                      <a:pt x="77" y="23"/>
                      <a:pt x="71" y="36"/>
                      <a:pt x="64" y="48"/>
                    </a:cubicBezTo>
                    <a:cubicBezTo>
                      <a:pt x="58" y="61"/>
                      <a:pt x="52" y="74"/>
                      <a:pt x="45" y="87"/>
                    </a:cubicBezTo>
                    <a:lnTo>
                      <a:pt x="7" y="163"/>
                    </a:lnTo>
                    <a:cubicBezTo>
                      <a:pt x="1" y="176"/>
                      <a:pt x="7" y="188"/>
                      <a:pt x="20" y="195"/>
                    </a:cubicBezTo>
                    <a:cubicBezTo>
                      <a:pt x="21" y="196"/>
                      <a:pt x="24" y="197"/>
                      <a:pt x="26" y="197"/>
                    </a:cubicBezTo>
                    <a:cubicBezTo>
                      <a:pt x="32" y="197"/>
                      <a:pt x="41" y="191"/>
                      <a:pt x="45" y="182"/>
                    </a:cubicBezTo>
                    <a:lnTo>
                      <a:pt x="77" y="106"/>
                    </a:lnTo>
                    <a:cubicBezTo>
                      <a:pt x="83" y="93"/>
                      <a:pt x="90" y="80"/>
                      <a:pt x="96" y="61"/>
                    </a:cubicBezTo>
                    <a:cubicBezTo>
                      <a:pt x="102" y="48"/>
                      <a:pt x="102" y="36"/>
                      <a:pt x="109" y="17"/>
                    </a:cubicBezTo>
                    <a:cubicBezTo>
                      <a:pt x="113" y="9"/>
                      <a:pt x="107"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0"/>
              <p:cNvSpPr/>
              <p:nvPr/>
            </p:nvSpPr>
            <p:spPr>
              <a:xfrm>
                <a:off x="6290427" y="2482694"/>
                <a:ext cx="230875" cy="266070"/>
              </a:xfrm>
              <a:custGeom>
                <a:rect b="b" l="l" r="r" t="t"/>
                <a:pathLst>
                  <a:path extrusionOk="0" h="1391" w="1207">
                    <a:moveTo>
                      <a:pt x="1162" y="1"/>
                    </a:moveTo>
                    <a:cubicBezTo>
                      <a:pt x="1154" y="1"/>
                      <a:pt x="1145" y="3"/>
                      <a:pt x="1138" y="8"/>
                    </a:cubicBezTo>
                    <a:cubicBezTo>
                      <a:pt x="1081" y="46"/>
                      <a:pt x="1037" y="97"/>
                      <a:pt x="998" y="154"/>
                    </a:cubicBezTo>
                    <a:cubicBezTo>
                      <a:pt x="954" y="212"/>
                      <a:pt x="909" y="269"/>
                      <a:pt x="865" y="326"/>
                    </a:cubicBezTo>
                    <a:cubicBezTo>
                      <a:pt x="776" y="447"/>
                      <a:pt x="687" y="561"/>
                      <a:pt x="592" y="675"/>
                    </a:cubicBezTo>
                    <a:cubicBezTo>
                      <a:pt x="407" y="904"/>
                      <a:pt x="217" y="1133"/>
                      <a:pt x="20" y="1349"/>
                    </a:cubicBezTo>
                    <a:cubicBezTo>
                      <a:pt x="1" y="1368"/>
                      <a:pt x="20" y="1390"/>
                      <a:pt x="42" y="1390"/>
                    </a:cubicBezTo>
                    <a:cubicBezTo>
                      <a:pt x="50" y="1390"/>
                      <a:pt x="58" y="1387"/>
                      <a:pt x="64" y="1381"/>
                    </a:cubicBezTo>
                    <a:cubicBezTo>
                      <a:pt x="274" y="1171"/>
                      <a:pt x="477" y="955"/>
                      <a:pt x="674" y="726"/>
                    </a:cubicBezTo>
                    <a:cubicBezTo>
                      <a:pt x="770" y="618"/>
                      <a:pt x="865" y="510"/>
                      <a:pt x="954" y="396"/>
                    </a:cubicBezTo>
                    <a:cubicBezTo>
                      <a:pt x="1049" y="288"/>
                      <a:pt x="1164" y="173"/>
                      <a:pt x="1202" y="40"/>
                    </a:cubicBezTo>
                    <a:cubicBezTo>
                      <a:pt x="1206" y="17"/>
                      <a:pt x="1184" y="1"/>
                      <a:pt x="11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0"/>
              <p:cNvSpPr/>
              <p:nvPr/>
            </p:nvSpPr>
            <p:spPr>
              <a:xfrm>
                <a:off x="6556114" y="2280894"/>
                <a:ext cx="79764" cy="131409"/>
              </a:xfrm>
              <a:custGeom>
                <a:rect b="b" l="l" r="r" t="t"/>
                <a:pathLst>
                  <a:path extrusionOk="0" h="687" w="417">
                    <a:moveTo>
                      <a:pt x="392" y="0"/>
                    </a:moveTo>
                    <a:cubicBezTo>
                      <a:pt x="390" y="0"/>
                      <a:pt x="387" y="1"/>
                      <a:pt x="385" y="2"/>
                    </a:cubicBezTo>
                    <a:cubicBezTo>
                      <a:pt x="334" y="34"/>
                      <a:pt x="296" y="85"/>
                      <a:pt x="270" y="142"/>
                    </a:cubicBezTo>
                    <a:cubicBezTo>
                      <a:pt x="239" y="193"/>
                      <a:pt x="207" y="250"/>
                      <a:pt x="175" y="307"/>
                    </a:cubicBezTo>
                    <a:cubicBezTo>
                      <a:pt x="143" y="364"/>
                      <a:pt x="111" y="421"/>
                      <a:pt x="86" y="479"/>
                    </a:cubicBezTo>
                    <a:cubicBezTo>
                      <a:pt x="61" y="536"/>
                      <a:pt x="35" y="593"/>
                      <a:pt x="10" y="650"/>
                    </a:cubicBezTo>
                    <a:cubicBezTo>
                      <a:pt x="1" y="668"/>
                      <a:pt x="14" y="686"/>
                      <a:pt x="29" y="686"/>
                    </a:cubicBezTo>
                    <a:cubicBezTo>
                      <a:pt x="36" y="686"/>
                      <a:pt x="42" y="683"/>
                      <a:pt x="48" y="676"/>
                    </a:cubicBezTo>
                    <a:cubicBezTo>
                      <a:pt x="86" y="625"/>
                      <a:pt x="124" y="574"/>
                      <a:pt x="156" y="517"/>
                    </a:cubicBezTo>
                    <a:cubicBezTo>
                      <a:pt x="194" y="459"/>
                      <a:pt x="226" y="409"/>
                      <a:pt x="258" y="358"/>
                    </a:cubicBezTo>
                    <a:cubicBezTo>
                      <a:pt x="289" y="307"/>
                      <a:pt x="321" y="250"/>
                      <a:pt x="353" y="193"/>
                    </a:cubicBezTo>
                    <a:cubicBezTo>
                      <a:pt x="372" y="167"/>
                      <a:pt x="385" y="142"/>
                      <a:pt x="397" y="110"/>
                    </a:cubicBezTo>
                    <a:cubicBezTo>
                      <a:pt x="410" y="85"/>
                      <a:pt x="416" y="53"/>
                      <a:pt x="416" y="21"/>
                    </a:cubicBezTo>
                    <a:cubicBezTo>
                      <a:pt x="416" y="11"/>
                      <a:pt x="404" y="0"/>
                      <a:pt x="3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0"/>
              <p:cNvSpPr/>
              <p:nvPr/>
            </p:nvSpPr>
            <p:spPr>
              <a:xfrm>
                <a:off x="6647929" y="2165169"/>
                <a:ext cx="40169" cy="70008"/>
              </a:xfrm>
              <a:custGeom>
                <a:rect b="b" l="l" r="r" t="t"/>
                <a:pathLst>
                  <a:path extrusionOk="0" h="366" w="210">
                    <a:moveTo>
                      <a:pt x="178" y="0"/>
                    </a:moveTo>
                    <a:cubicBezTo>
                      <a:pt x="172" y="0"/>
                      <a:pt x="165" y="3"/>
                      <a:pt x="159" y="10"/>
                    </a:cubicBezTo>
                    <a:cubicBezTo>
                      <a:pt x="146" y="22"/>
                      <a:pt x="140" y="35"/>
                      <a:pt x="140" y="54"/>
                    </a:cubicBezTo>
                    <a:cubicBezTo>
                      <a:pt x="140" y="67"/>
                      <a:pt x="133" y="79"/>
                      <a:pt x="127" y="99"/>
                    </a:cubicBezTo>
                    <a:cubicBezTo>
                      <a:pt x="121" y="124"/>
                      <a:pt x="114" y="149"/>
                      <a:pt x="108" y="175"/>
                    </a:cubicBezTo>
                    <a:cubicBezTo>
                      <a:pt x="89" y="226"/>
                      <a:pt x="57" y="276"/>
                      <a:pt x="13" y="315"/>
                    </a:cubicBezTo>
                    <a:cubicBezTo>
                      <a:pt x="0" y="321"/>
                      <a:pt x="0" y="340"/>
                      <a:pt x="6" y="353"/>
                    </a:cubicBezTo>
                    <a:cubicBezTo>
                      <a:pt x="14" y="361"/>
                      <a:pt x="25" y="366"/>
                      <a:pt x="34" y="366"/>
                    </a:cubicBezTo>
                    <a:cubicBezTo>
                      <a:pt x="40" y="366"/>
                      <a:pt x="46" y="364"/>
                      <a:pt x="51" y="359"/>
                    </a:cubicBezTo>
                    <a:cubicBezTo>
                      <a:pt x="102" y="321"/>
                      <a:pt x="146" y="270"/>
                      <a:pt x="172" y="207"/>
                    </a:cubicBezTo>
                    <a:cubicBezTo>
                      <a:pt x="191" y="181"/>
                      <a:pt x="203" y="149"/>
                      <a:pt x="210" y="118"/>
                    </a:cubicBezTo>
                    <a:cubicBezTo>
                      <a:pt x="210" y="99"/>
                      <a:pt x="210" y="79"/>
                      <a:pt x="210" y="60"/>
                    </a:cubicBezTo>
                    <a:cubicBezTo>
                      <a:pt x="210" y="41"/>
                      <a:pt x="203" y="22"/>
                      <a:pt x="197" y="10"/>
                    </a:cubicBezTo>
                    <a:cubicBezTo>
                      <a:pt x="191" y="3"/>
                      <a:pt x="184" y="0"/>
                      <a:pt x="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0"/>
              <p:cNvSpPr/>
              <p:nvPr/>
            </p:nvSpPr>
            <p:spPr>
              <a:xfrm>
                <a:off x="5604305" y="2447499"/>
                <a:ext cx="483938" cy="534628"/>
              </a:xfrm>
              <a:custGeom>
                <a:rect b="b" l="l" r="r" t="t"/>
                <a:pathLst>
                  <a:path extrusionOk="0" h="2795" w="2530">
                    <a:moveTo>
                      <a:pt x="2489" y="0"/>
                    </a:moveTo>
                    <a:cubicBezTo>
                      <a:pt x="2482" y="0"/>
                      <a:pt x="2475" y="3"/>
                      <a:pt x="2469" y="8"/>
                    </a:cubicBezTo>
                    <a:cubicBezTo>
                      <a:pt x="2304" y="179"/>
                      <a:pt x="2152" y="364"/>
                      <a:pt x="2005" y="561"/>
                    </a:cubicBezTo>
                    <a:cubicBezTo>
                      <a:pt x="1853" y="745"/>
                      <a:pt x="1700" y="929"/>
                      <a:pt x="1548" y="1114"/>
                    </a:cubicBezTo>
                    <a:cubicBezTo>
                      <a:pt x="1236" y="1476"/>
                      <a:pt x="912" y="1832"/>
                      <a:pt x="576" y="2175"/>
                    </a:cubicBezTo>
                    <a:cubicBezTo>
                      <a:pt x="391" y="2365"/>
                      <a:pt x="207" y="2562"/>
                      <a:pt x="16" y="2753"/>
                    </a:cubicBezTo>
                    <a:cubicBezTo>
                      <a:pt x="0" y="2769"/>
                      <a:pt x="20" y="2794"/>
                      <a:pt x="38" y="2794"/>
                    </a:cubicBezTo>
                    <a:cubicBezTo>
                      <a:pt x="42" y="2794"/>
                      <a:pt x="45" y="2793"/>
                      <a:pt x="48" y="2791"/>
                    </a:cubicBezTo>
                    <a:cubicBezTo>
                      <a:pt x="766" y="2143"/>
                      <a:pt x="1433" y="1438"/>
                      <a:pt x="2044" y="688"/>
                    </a:cubicBezTo>
                    <a:cubicBezTo>
                      <a:pt x="2221" y="491"/>
                      <a:pt x="2380" y="268"/>
                      <a:pt x="2520" y="40"/>
                    </a:cubicBezTo>
                    <a:cubicBezTo>
                      <a:pt x="2529" y="17"/>
                      <a:pt x="2508" y="0"/>
                      <a:pt x="2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0"/>
              <p:cNvSpPr/>
              <p:nvPr/>
            </p:nvSpPr>
            <p:spPr>
              <a:xfrm>
                <a:off x="5875731" y="2408095"/>
                <a:ext cx="62931" cy="56619"/>
              </a:xfrm>
              <a:custGeom>
                <a:rect b="b" l="l" r="r" t="t"/>
                <a:pathLst>
                  <a:path extrusionOk="0" h="296" w="329">
                    <a:moveTo>
                      <a:pt x="293" y="1"/>
                    </a:moveTo>
                    <a:cubicBezTo>
                      <a:pt x="289" y="1"/>
                      <a:pt x="285" y="2"/>
                      <a:pt x="281" y="4"/>
                    </a:cubicBezTo>
                    <a:cubicBezTo>
                      <a:pt x="269" y="11"/>
                      <a:pt x="256" y="23"/>
                      <a:pt x="243" y="30"/>
                    </a:cubicBezTo>
                    <a:lnTo>
                      <a:pt x="211" y="61"/>
                    </a:lnTo>
                    <a:lnTo>
                      <a:pt x="148" y="125"/>
                    </a:lnTo>
                    <a:lnTo>
                      <a:pt x="21" y="246"/>
                    </a:lnTo>
                    <a:cubicBezTo>
                      <a:pt x="0" y="266"/>
                      <a:pt x="21" y="295"/>
                      <a:pt x="44" y="295"/>
                    </a:cubicBezTo>
                    <a:cubicBezTo>
                      <a:pt x="49" y="295"/>
                      <a:pt x="54" y="294"/>
                      <a:pt x="59" y="290"/>
                    </a:cubicBezTo>
                    <a:lnTo>
                      <a:pt x="186" y="169"/>
                    </a:lnTo>
                    <a:lnTo>
                      <a:pt x="250" y="106"/>
                    </a:lnTo>
                    <a:lnTo>
                      <a:pt x="281" y="74"/>
                    </a:lnTo>
                    <a:cubicBezTo>
                      <a:pt x="294" y="61"/>
                      <a:pt x="307" y="55"/>
                      <a:pt x="313" y="42"/>
                    </a:cubicBezTo>
                    <a:cubicBezTo>
                      <a:pt x="329" y="22"/>
                      <a:pt x="310" y="1"/>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0"/>
              <p:cNvSpPr/>
              <p:nvPr/>
            </p:nvSpPr>
            <p:spPr>
              <a:xfrm>
                <a:off x="6379180" y="1553647"/>
                <a:ext cx="102526" cy="125862"/>
              </a:xfrm>
              <a:custGeom>
                <a:rect b="b" l="l" r="r" t="t"/>
                <a:pathLst>
                  <a:path extrusionOk="0" h="658" w="536">
                    <a:moveTo>
                      <a:pt x="508" y="0"/>
                    </a:moveTo>
                    <a:cubicBezTo>
                      <a:pt x="504" y="0"/>
                      <a:pt x="500" y="1"/>
                      <a:pt x="496" y="4"/>
                    </a:cubicBezTo>
                    <a:cubicBezTo>
                      <a:pt x="376" y="74"/>
                      <a:pt x="268" y="163"/>
                      <a:pt x="179" y="277"/>
                    </a:cubicBezTo>
                    <a:cubicBezTo>
                      <a:pt x="134" y="328"/>
                      <a:pt x="96" y="385"/>
                      <a:pt x="64" y="449"/>
                    </a:cubicBezTo>
                    <a:cubicBezTo>
                      <a:pt x="26" y="506"/>
                      <a:pt x="7" y="576"/>
                      <a:pt x="1" y="646"/>
                    </a:cubicBezTo>
                    <a:cubicBezTo>
                      <a:pt x="1" y="650"/>
                      <a:pt x="7" y="657"/>
                      <a:pt x="13" y="657"/>
                    </a:cubicBezTo>
                    <a:cubicBezTo>
                      <a:pt x="15" y="657"/>
                      <a:pt x="18" y="656"/>
                      <a:pt x="20" y="652"/>
                    </a:cubicBezTo>
                    <a:cubicBezTo>
                      <a:pt x="51" y="601"/>
                      <a:pt x="83" y="544"/>
                      <a:pt x="109" y="480"/>
                    </a:cubicBezTo>
                    <a:cubicBezTo>
                      <a:pt x="140" y="423"/>
                      <a:pt x="179" y="366"/>
                      <a:pt x="223" y="309"/>
                    </a:cubicBezTo>
                    <a:cubicBezTo>
                      <a:pt x="306" y="201"/>
                      <a:pt x="401" y="105"/>
                      <a:pt x="515" y="29"/>
                    </a:cubicBezTo>
                    <a:cubicBezTo>
                      <a:pt x="536" y="19"/>
                      <a:pt x="523" y="0"/>
                      <a:pt x="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0"/>
              <p:cNvSpPr/>
              <p:nvPr/>
            </p:nvSpPr>
            <p:spPr>
              <a:xfrm>
                <a:off x="6353931" y="1588078"/>
                <a:ext cx="54515" cy="50498"/>
              </a:xfrm>
              <a:custGeom>
                <a:rect b="b" l="l" r="r" t="t"/>
                <a:pathLst>
                  <a:path extrusionOk="0" h="264" w="285">
                    <a:moveTo>
                      <a:pt x="265" y="0"/>
                    </a:moveTo>
                    <a:cubicBezTo>
                      <a:pt x="263" y="0"/>
                      <a:pt x="261" y="1"/>
                      <a:pt x="260" y="2"/>
                    </a:cubicBezTo>
                    <a:cubicBezTo>
                      <a:pt x="164" y="65"/>
                      <a:pt x="75" y="154"/>
                      <a:pt x="6" y="249"/>
                    </a:cubicBezTo>
                    <a:cubicBezTo>
                      <a:pt x="0" y="255"/>
                      <a:pt x="4" y="264"/>
                      <a:pt x="12" y="264"/>
                    </a:cubicBezTo>
                    <a:cubicBezTo>
                      <a:pt x="14" y="264"/>
                      <a:pt x="16" y="263"/>
                      <a:pt x="18" y="262"/>
                    </a:cubicBezTo>
                    <a:cubicBezTo>
                      <a:pt x="107" y="186"/>
                      <a:pt x="190" y="97"/>
                      <a:pt x="279" y="27"/>
                    </a:cubicBezTo>
                    <a:cubicBezTo>
                      <a:pt x="284" y="16"/>
                      <a:pt x="276" y="0"/>
                      <a:pt x="2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0"/>
              <p:cNvSpPr/>
              <p:nvPr/>
            </p:nvSpPr>
            <p:spPr>
              <a:xfrm>
                <a:off x="6432930" y="1555369"/>
                <a:ext cx="139443" cy="93345"/>
              </a:xfrm>
              <a:custGeom>
                <a:rect b="b" l="l" r="r" t="t"/>
                <a:pathLst>
                  <a:path extrusionOk="0" h="488" w="729">
                    <a:moveTo>
                      <a:pt x="697" y="0"/>
                    </a:moveTo>
                    <a:cubicBezTo>
                      <a:pt x="695" y="0"/>
                      <a:pt x="694" y="1"/>
                      <a:pt x="692" y="1"/>
                    </a:cubicBezTo>
                    <a:cubicBezTo>
                      <a:pt x="558" y="33"/>
                      <a:pt x="425" y="90"/>
                      <a:pt x="304" y="166"/>
                    </a:cubicBezTo>
                    <a:cubicBezTo>
                      <a:pt x="247" y="204"/>
                      <a:pt x="190" y="249"/>
                      <a:pt x="139" y="293"/>
                    </a:cubicBezTo>
                    <a:cubicBezTo>
                      <a:pt x="114" y="319"/>
                      <a:pt x="88" y="344"/>
                      <a:pt x="63" y="370"/>
                    </a:cubicBezTo>
                    <a:cubicBezTo>
                      <a:pt x="37" y="395"/>
                      <a:pt x="18" y="420"/>
                      <a:pt x="6" y="459"/>
                    </a:cubicBezTo>
                    <a:cubicBezTo>
                      <a:pt x="0" y="469"/>
                      <a:pt x="8" y="487"/>
                      <a:pt x="21" y="487"/>
                    </a:cubicBezTo>
                    <a:cubicBezTo>
                      <a:pt x="24" y="487"/>
                      <a:pt x="27" y="486"/>
                      <a:pt x="31" y="484"/>
                    </a:cubicBezTo>
                    <a:cubicBezTo>
                      <a:pt x="56" y="465"/>
                      <a:pt x="82" y="446"/>
                      <a:pt x="101" y="420"/>
                    </a:cubicBezTo>
                    <a:cubicBezTo>
                      <a:pt x="120" y="395"/>
                      <a:pt x="145" y="376"/>
                      <a:pt x="171" y="351"/>
                    </a:cubicBezTo>
                    <a:cubicBezTo>
                      <a:pt x="222" y="306"/>
                      <a:pt x="272" y="262"/>
                      <a:pt x="330" y="223"/>
                    </a:cubicBezTo>
                    <a:cubicBezTo>
                      <a:pt x="444" y="147"/>
                      <a:pt x="571" y="84"/>
                      <a:pt x="705" y="46"/>
                    </a:cubicBezTo>
                    <a:cubicBezTo>
                      <a:pt x="728" y="40"/>
                      <a:pt x="719" y="0"/>
                      <a:pt x="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898" name="Google Shape;1898;p60"/>
          <p:cNvPicPr preferRelativeResize="0"/>
          <p:nvPr/>
        </p:nvPicPr>
        <p:blipFill>
          <a:blip r:embed="rId3">
            <a:alphaModFix/>
          </a:blip>
          <a:stretch>
            <a:fillRect/>
          </a:stretch>
        </p:blipFill>
        <p:spPr>
          <a:xfrm>
            <a:off x="88400" y="1214725"/>
            <a:ext cx="5531000" cy="2931175"/>
          </a:xfrm>
          <a:prstGeom prst="rect">
            <a:avLst/>
          </a:prstGeom>
          <a:noFill/>
          <a:ln>
            <a:noFill/>
          </a:ln>
        </p:spPr>
      </p:pic>
      <p:sp>
        <p:nvSpPr>
          <p:cNvPr id="1899" name="Google Shape;1899;p60"/>
          <p:cNvSpPr txBox="1"/>
          <p:nvPr/>
        </p:nvSpPr>
        <p:spPr>
          <a:xfrm>
            <a:off x="88375" y="4318275"/>
            <a:ext cx="53952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The model as a whole seems statistically significant and explains about 73.1% of the variability in sightings. Population is a significant predictor of sightings.</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61"/>
          <p:cNvSpPr txBox="1"/>
          <p:nvPr>
            <p:ph type="title"/>
          </p:nvPr>
        </p:nvSpPr>
        <p:spPr>
          <a:xfrm>
            <a:off x="2979575" y="18118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800"/>
              <a:t>END</a:t>
            </a:r>
            <a:endParaRPr sz="7800"/>
          </a:p>
        </p:txBody>
      </p:sp>
      <p:sp>
        <p:nvSpPr>
          <p:cNvPr id="1905" name="Google Shape;1905;p61"/>
          <p:cNvSpPr/>
          <p:nvPr/>
        </p:nvSpPr>
        <p:spPr>
          <a:xfrm>
            <a:off x="7042226" y="2324412"/>
            <a:ext cx="2367900" cy="2882225"/>
          </a:xfrm>
          <a:custGeom>
            <a:rect b="b" l="l" r="r" t="t"/>
            <a:pathLst>
              <a:path extrusionOk="0" h="115289" w="94716">
                <a:moveTo>
                  <a:pt x="37191" y="115289"/>
                </a:moveTo>
                <a:cubicBezTo>
                  <a:pt x="47099" y="107861"/>
                  <a:pt x="61113" y="102604"/>
                  <a:pt x="65237" y="90928"/>
                </a:cubicBezTo>
                <a:cubicBezTo>
                  <a:pt x="68511" y="81658"/>
                  <a:pt x="65065" y="69379"/>
                  <a:pt x="58277" y="62267"/>
                </a:cubicBezTo>
                <a:cubicBezTo>
                  <a:pt x="49127" y="52681"/>
                  <a:pt x="34066" y="48961"/>
                  <a:pt x="20814" y="48961"/>
                </a:cubicBezTo>
                <a:cubicBezTo>
                  <a:pt x="14871" y="48961"/>
                  <a:pt x="6913" y="48724"/>
                  <a:pt x="3617" y="53669"/>
                </a:cubicBezTo>
                <a:cubicBezTo>
                  <a:pt x="1301" y="57143"/>
                  <a:pt x="-1632" y="62848"/>
                  <a:pt x="1161" y="65952"/>
                </a:cubicBezTo>
                <a:cubicBezTo>
                  <a:pt x="10240" y="76042"/>
                  <a:pt x="36172" y="68183"/>
                  <a:pt x="40466" y="55307"/>
                </a:cubicBezTo>
                <a:cubicBezTo>
                  <a:pt x="45705" y="39597"/>
                  <a:pt x="34443" y="15916"/>
                  <a:pt x="47836" y="6175"/>
                </a:cubicBezTo>
                <a:cubicBezTo>
                  <a:pt x="53136" y="2320"/>
                  <a:pt x="60387" y="2189"/>
                  <a:pt x="66875" y="1262"/>
                </a:cubicBezTo>
                <a:cubicBezTo>
                  <a:pt x="76078" y="-53"/>
                  <a:pt x="86403" y="-1262"/>
                  <a:pt x="94716" y="2900"/>
                </a:cubicBezTo>
              </a:path>
            </a:pathLst>
          </a:custGeom>
          <a:noFill/>
          <a:ln cap="flat" cmpd="sng" w="19050">
            <a:solidFill>
              <a:schemeClr val="lt2"/>
            </a:solidFill>
            <a:prstDash val="dash"/>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9"/>
          <p:cNvSpPr txBox="1"/>
          <p:nvPr>
            <p:ph type="title"/>
          </p:nvPr>
        </p:nvSpPr>
        <p:spPr>
          <a:xfrm>
            <a:off x="621100" y="4450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the data</a:t>
            </a:r>
            <a:endParaRPr/>
          </a:p>
          <a:p>
            <a:pPr indent="0" lvl="0" marL="0" rtl="0" algn="l">
              <a:spcBef>
                <a:spcPts val="0"/>
              </a:spcBef>
              <a:spcAft>
                <a:spcPts val="0"/>
              </a:spcAft>
              <a:buNone/>
            </a:pPr>
            <a:r>
              <a:t/>
            </a:r>
            <a:endParaRPr/>
          </a:p>
        </p:txBody>
      </p:sp>
      <p:sp>
        <p:nvSpPr>
          <p:cNvPr id="371" name="Google Shape;371;p39"/>
          <p:cNvSpPr txBox="1"/>
          <p:nvPr/>
        </p:nvSpPr>
        <p:spPr>
          <a:xfrm>
            <a:off x="1328413" y="4107400"/>
            <a:ext cx="30000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Fredoka One"/>
              <a:ea typeface="Fredoka One"/>
              <a:cs typeface="Fredoka One"/>
              <a:sym typeface="Fredoka One"/>
            </a:endParaRPr>
          </a:p>
        </p:txBody>
      </p:sp>
      <p:sp>
        <p:nvSpPr>
          <p:cNvPr id="372" name="Google Shape;372;p39"/>
          <p:cNvSpPr txBox="1"/>
          <p:nvPr/>
        </p:nvSpPr>
        <p:spPr>
          <a:xfrm>
            <a:off x="4461300" y="4107400"/>
            <a:ext cx="37086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600">
              <a:solidFill>
                <a:schemeClr val="dk1"/>
              </a:solidFill>
              <a:latin typeface="Fredoka One"/>
              <a:ea typeface="Fredoka One"/>
              <a:cs typeface="Fredoka One"/>
              <a:sym typeface="Fredoka One"/>
            </a:endParaRPr>
          </a:p>
        </p:txBody>
      </p:sp>
      <p:sp>
        <p:nvSpPr>
          <p:cNvPr id="373" name="Google Shape;373;p39"/>
          <p:cNvSpPr txBox="1"/>
          <p:nvPr/>
        </p:nvSpPr>
        <p:spPr>
          <a:xfrm>
            <a:off x="2869350" y="1336400"/>
            <a:ext cx="5845500" cy="26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The initial complete dataset of 140GB was gigantic</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This was eventually reduced to a more reasonable 60MB</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50 Columns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1.8M rows of data</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Reduced to 31 columns and 10K rows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Date column was ‘</a:t>
            </a:r>
            <a:r>
              <a:rPr b="1" lang="en">
                <a:latin typeface="Nunito"/>
                <a:ea typeface="Nunito"/>
                <a:cs typeface="Nunito"/>
                <a:sym typeface="Nunito"/>
              </a:rPr>
              <a:t>object’</a:t>
            </a:r>
            <a:r>
              <a:rPr b="1" lang="en">
                <a:latin typeface="Nunito"/>
                <a:ea typeface="Nunito"/>
                <a:cs typeface="Nunito"/>
                <a:sym typeface="Nunito"/>
              </a:rPr>
              <a:t> so was </a:t>
            </a:r>
            <a:r>
              <a:rPr b="1" lang="en">
                <a:latin typeface="Nunito"/>
                <a:ea typeface="Nunito"/>
                <a:cs typeface="Nunito"/>
                <a:sym typeface="Nunito"/>
              </a:rPr>
              <a:t>changed</a:t>
            </a:r>
            <a:r>
              <a:rPr b="1" lang="en">
                <a:latin typeface="Nunito"/>
                <a:ea typeface="Nunito"/>
                <a:cs typeface="Nunito"/>
                <a:sym typeface="Nunito"/>
              </a:rPr>
              <a:t> to datetime format</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p:txBody>
      </p:sp>
      <p:pic>
        <p:nvPicPr>
          <p:cNvPr id="374" name="Google Shape;374;p39"/>
          <p:cNvPicPr preferRelativeResize="0"/>
          <p:nvPr/>
        </p:nvPicPr>
        <p:blipFill>
          <a:blip r:embed="rId3">
            <a:alphaModFix/>
          </a:blip>
          <a:stretch>
            <a:fillRect/>
          </a:stretch>
        </p:blipFill>
        <p:spPr>
          <a:xfrm>
            <a:off x="-4" y="1336396"/>
            <a:ext cx="2625950" cy="318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786900" y="869975"/>
            <a:ext cx="7570200" cy="23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 What birds are the most frequently sighted in The Netherlands, what can we see if we look at sightings by days of the week? </a:t>
            </a:r>
            <a:endParaRPr/>
          </a:p>
        </p:txBody>
      </p:sp>
      <p:grpSp>
        <p:nvGrpSpPr>
          <p:cNvPr id="380" name="Google Shape;380;p40"/>
          <p:cNvGrpSpPr/>
          <p:nvPr/>
        </p:nvGrpSpPr>
        <p:grpSpPr>
          <a:xfrm>
            <a:off x="7560711" y="219799"/>
            <a:ext cx="1791472" cy="2556380"/>
            <a:chOff x="7560711" y="219799"/>
            <a:chExt cx="1791472" cy="2556380"/>
          </a:xfrm>
        </p:grpSpPr>
        <p:sp>
          <p:nvSpPr>
            <p:cNvPr id="381" name="Google Shape;381;p40"/>
            <p:cNvSpPr/>
            <p:nvPr/>
          </p:nvSpPr>
          <p:spPr>
            <a:xfrm flipH="1">
              <a:off x="7560711" y="231199"/>
              <a:ext cx="1788204" cy="2544980"/>
            </a:xfrm>
            <a:custGeom>
              <a:rect b="b" l="l" r="r" t="t"/>
              <a:pathLst>
                <a:path extrusionOk="0" h="17087" w="12006">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flipH="1">
              <a:off x="8079917" y="382146"/>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flipH="1">
              <a:off x="7826268" y="563409"/>
              <a:ext cx="93834" cy="85344"/>
            </a:xfrm>
            <a:custGeom>
              <a:rect b="b" l="l" r="r" t="t"/>
              <a:pathLst>
                <a:path extrusionOk="0" h="573" w="63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flipH="1">
              <a:off x="7735413" y="387359"/>
              <a:ext cx="186476" cy="348377"/>
            </a:xfrm>
            <a:custGeom>
              <a:rect b="b" l="l" r="r" t="t"/>
              <a:pathLst>
                <a:path extrusionOk="0" h="2339" w="1252">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0"/>
            <p:cNvSpPr/>
            <p:nvPr/>
          </p:nvSpPr>
          <p:spPr>
            <a:xfrm flipH="1">
              <a:off x="8833268" y="2228288"/>
              <a:ext cx="499851" cy="520852"/>
            </a:xfrm>
            <a:custGeom>
              <a:rect b="b" l="l" r="r" t="t"/>
              <a:pathLst>
                <a:path extrusionOk="0" h="3497" w="3356">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flipH="1">
              <a:off x="7794990" y="233055"/>
              <a:ext cx="1395740" cy="2507745"/>
            </a:xfrm>
            <a:custGeom>
              <a:rect b="b" l="l" r="r" t="t"/>
              <a:pathLst>
                <a:path extrusionOk="0" h="16837" w="9371">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flipH="1">
              <a:off x="8509616" y="2376933"/>
              <a:ext cx="53172" cy="56896"/>
            </a:xfrm>
            <a:custGeom>
              <a:rect b="b" l="l" r="r" t="t"/>
              <a:pathLst>
                <a:path extrusionOk="0" h="382" w="357">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0"/>
            <p:cNvSpPr/>
            <p:nvPr/>
          </p:nvSpPr>
          <p:spPr>
            <a:xfrm flipH="1">
              <a:off x="8103598" y="1993555"/>
              <a:ext cx="520703" cy="530235"/>
            </a:xfrm>
            <a:custGeom>
              <a:rect b="b" l="l" r="r" t="t"/>
              <a:pathLst>
                <a:path extrusionOk="0" h="3560" w="3496">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p:nvPr/>
          </p:nvSpPr>
          <p:spPr>
            <a:xfrm flipH="1">
              <a:off x="8016467" y="2027663"/>
              <a:ext cx="302055" cy="269884"/>
            </a:xfrm>
            <a:custGeom>
              <a:rect b="b" l="l" r="r" t="t"/>
              <a:pathLst>
                <a:path extrusionOk="0" h="1812" w="2028">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flipH="1">
              <a:off x="7971040" y="2010534"/>
              <a:ext cx="35150" cy="65833"/>
            </a:xfrm>
            <a:custGeom>
              <a:rect b="b" l="l" r="r" t="t"/>
              <a:pathLst>
                <a:path extrusionOk="0" h="442" w="236">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flipH="1">
              <a:off x="7915186" y="1928169"/>
              <a:ext cx="147751" cy="175305"/>
            </a:xfrm>
            <a:custGeom>
              <a:rect b="b" l="l" r="r" t="t"/>
              <a:pathLst>
                <a:path extrusionOk="0" h="1177" w="992">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flipH="1">
              <a:off x="7880185" y="1963320"/>
              <a:ext cx="109920" cy="85195"/>
            </a:xfrm>
            <a:custGeom>
              <a:rect b="b" l="l" r="r" t="t"/>
              <a:pathLst>
                <a:path extrusionOk="0" h="572" w="738">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flipH="1">
              <a:off x="7829097" y="1900764"/>
              <a:ext cx="82514" cy="69258"/>
            </a:xfrm>
            <a:custGeom>
              <a:rect b="b" l="l" r="r" t="t"/>
              <a:pathLst>
                <a:path extrusionOk="0" h="465" w="554">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flipH="1">
              <a:off x="7778904" y="1870528"/>
              <a:ext cx="72982" cy="67620"/>
            </a:xfrm>
            <a:custGeom>
              <a:rect b="b" l="l" r="r" t="t"/>
              <a:pathLst>
                <a:path extrusionOk="0" h="454" w="49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flipH="1">
              <a:off x="7738243" y="1837314"/>
              <a:ext cx="274650" cy="94876"/>
            </a:xfrm>
            <a:custGeom>
              <a:rect b="b" l="l" r="r" t="t"/>
              <a:pathLst>
                <a:path extrusionOk="0" h="637" w="1844">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flipH="1">
              <a:off x="7723944" y="1831654"/>
              <a:ext cx="60769" cy="59875"/>
            </a:xfrm>
            <a:custGeom>
              <a:rect b="b" l="l" r="r" t="t"/>
              <a:pathLst>
                <a:path extrusionOk="0" h="402" w="408">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flipH="1">
              <a:off x="7593321" y="1694478"/>
              <a:ext cx="162943" cy="141197"/>
            </a:xfrm>
            <a:custGeom>
              <a:rect b="b" l="l" r="r" t="t"/>
              <a:pathLst>
                <a:path extrusionOk="0" h="948" w="1094">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flipH="1">
              <a:off x="7794990" y="232161"/>
              <a:ext cx="586982" cy="921060"/>
            </a:xfrm>
            <a:custGeom>
              <a:rect b="b" l="l" r="r" t="t"/>
              <a:pathLst>
                <a:path extrusionOk="0" h="6184" w="3941">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flipH="1">
              <a:off x="8048639" y="336719"/>
              <a:ext cx="329461" cy="170241"/>
            </a:xfrm>
            <a:custGeom>
              <a:rect b="b" l="l" r="r" t="t"/>
              <a:pathLst>
                <a:path extrusionOk="0" h="1143" w="2212">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flipH="1">
              <a:off x="8573065" y="797100"/>
              <a:ext cx="309651" cy="1558087"/>
            </a:xfrm>
            <a:custGeom>
              <a:rect b="b" l="l" r="r" t="t"/>
              <a:pathLst>
                <a:path extrusionOk="0" h="10461" w="2079">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flipH="1">
              <a:off x="8648728" y="2502789"/>
              <a:ext cx="143134" cy="103217"/>
            </a:xfrm>
            <a:custGeom>
              <a:rect b="b" l="l" r="r" t="t"/>
              <a:pathLst>
                <a:path extrusionOk="0" h="693" w="961">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p:nvPr/>
          </p:nvSpPr>
          <p:spPr>
            <a:xfrm flipH="1">
              <a:off x="7836694" y="1367252"/>
              <a:ext cx="135389" cy="404230"/>
            </a:xfrm>
            <a:custGeom>
              <a:rect b="b" l="l" r="r" t="t"/>
              <a:pathLst>
                <a:path extrusionOk="0" h="2714" w="909">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p:nvPr/>
          </p:nvSpPr>
          <p:spPr>
            <a:xfrm flipH="1">
              <a:off x="7965976" y="1710713"/>
              <a:ext cx="480786" cy="534406"/>
            </a:xfrm>
            <a:custGeom>
              <a:rect b="b" l="l" r="r" t="t"/>
              <a:pathLst>
                <a:path extrusionOk="0" h="3588" w="3228">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flipH="1">
              <a:off x="8152452" y="2055515"/>
              <a:ext cx="885463" cy="564641"/>
            </a:xfrm>
            <a:custGeom>
              <a:rect b="b" l="l" r="r" t="t"/>
              <a:pathLst>
                <a:path extrusionOk="0" h="3791" w="5945">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flipH="1">
              <a:off x="8604194" y="1358613"/>
              <a:ext cx="101430" cy="556300"/>
            </a:xfrm>
            <a:custGeom>
              <a:rect b="b" l="l" r="r" t="t"/>
              <a:pathLst>
                <a:path extrusionOk="0" h="3735" w="681">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flipH="1">
              <a:off x="8664814" y="1666775"/>
              <a:ext cx="158177" cy="727286"/>
            </a:xfrm>
            <a:custGeom>
              <a:rect b="b" l="l" r="r" t="t"/>
              <a:pathLst>
                <a:path extrusionOk="0" h="4883" w="1062">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flipH="1">
              <a:off x="8882717" y="2329867"/>
              <a:ext cx="469467" cy="424784"/>
            </a:xfrm>
            <a:custGeom>
              <a:rect b="b" l="l" r="r" t="t"/>
              <a:pathLst>
                <a:path extrusionOk="0" h="2852" w="3152">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flipH="1">
              <a:off x="7743902" y="386316"/>
              <a:ext cx="116026" cy="286119"/>
            </a:xfrm>
            <a:custGeom>
              <a:rect b="b" l="l" r="r" t="t"/>
              <a:pathLst>
                <a:path extrusionOk="0" h="1921" w="779">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flipH="1">
              <a:off x="8579619" y="960937"/>
              <a:ext cx="68365" cy="633899"/>
            </a:xfrm>
            <a:custGeom>
              <a:rect b="b" l="l" r="r" t="t"/>
              <a:pathLst>
                <a:path extrusionOk="0" h="4256" w="459">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flipH="1">
              <a:off x="8761329" y="1651434"/>
              <a:ext cx="109920" cy="489127"/>
            </a:xfrm>
            <a:custGeom>
              <a:rect b="b" l="l" r="r" t="t"/>
              <a:pathLst>
                <a:path extrusionOk="0" h="3284" w="738">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flipH="1">
              <a:off x="8718731" y="1437999"/>
              <a:ext cx="65535" cy="131367"/>
            </a:xfrm>
            <a:custGeom>
              <a:rect b="b" l="l" r="r" t="t"/>
              <a:pathLst>
                <a:path extrusionOk="0" h="882" w="44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flipH="1">
              <a:off x="8715007" y="1154711"/>
              <a:ext cx="116473" cy="333929"/>
            </a:xfrm>
            <a:custGeom>
              <a:rect b="b" l="l" r="r" t="t"/>
              <a:pathLst>
                <a:path extrusionOk="0" h="2242" w="782">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flipH="1">
              <a:off x="7961507" y="1130135"/>
              <a:ext cx="22937" cy="78940"/>
            </a:xfrm>
            <a:custGeom>
              <a:rect b="b" l="l" r="r" t="t"/>
              <a:pathLst>
                <a:path extrusionOk="0" h="530" w="154">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flipH="1">
              <a:off x="7991892" y="1163201"/>
              <a:ext cx="8639" cy="36491"/>
            </a:xfrm>
            <a:custGeom>
              <a:rect b="b" l="l" r="r" t="t"/>
              <a:pathLst>
                <a:path extrusionOk="0" h="245" w="58">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flipH="1">
              <a:off x="7952124" y="1227842"/>
              <a:ext cx="11469" cy="46768"/>
            </a:xfrm>
            <a:custGeom>
              <a:rect b="b" l="l" r="r" t="t"/>
              <a:pathLst>
                <a:path extrusionOk="0" h="314" w="77">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flipH="1">
              <a:off x="7920846" y="1210415"/>
              <a:ext cx="8639" cy="40959"/>
            </a:xfrm>
            <a:custGeom>
              <a:rect b="b" l="l" r="r" t="t"/>
              <a:pathLst>
                <a:path extrusionOk="0" h="275" w="58">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flipH="1">
              <a:off x="7931272" y="1084857"/>
              <a:ext cx="12511" cy="37385"/>
            </a:xfrm>
            <a:custGeom>
              <a:rect b="b" l="l" r="r" t="t"/>
              <a:pathLst>
                <a:path extrusionOk="0" h="251" w="84">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flipH="1">
              <a:off x="7994722" y="1253311"/>
              <a:ext cx="8639" cy="35150"/>
            </a:xfrm>
            <a:custGeom>
              <a:rect b="b" l="l" r="r" t="t"/>
              <a:pathLst>
                <a:path extrusionOk="0" h="236" w="58">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flipH="1">
              <a:off x="7964337" y="1350570"/>
              <a:ext cx="17277" cy="24427"/>
            </a:xfrm>
            <a:custGeom>
              <a:rect b="b" l="l" r="r" t="t"/>
              <a:pathLst>
                <a:path extrusionOk="0" h="164" w="116">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flipH="1">
              <a:off x="8017361" y="1439340"/>
              <a:ext cx="14447" cy="49300"/>
            </a:xfrm>
            <a:custGeom>
              <a:rect b="b" l="l" r="r" t="t"/>
              <a:pathLst>
                <a:path extrusionOk="0" h="331" w="97">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flipH="1">
              <a:off x="8034936" y="1366656"/>
              <a:ext cx="10128" cy="45725"/>
            </a:xfrm>
            <a:custGeom>
              <a:rect b="b" l="l" r="r" t="t"/>
              <a:pathLst>
                <a:path extrusionOk="0" h="307" w="68">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flipH="1">
              <a:off x="8009765" y="1094985"/>
              <a:ext cx="17277" cy="44385"/>
            </a:xfrm>
            <a:custGeom>
              <a:rect b="b" l="l" r="r" t="t"/>
              <a:pathLst>
                <a:path extrusionOk="0" h="298" w="116">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flipH="1">
              <a:off x="8031659" y="961830"/>
              <a:ext cx="10575" cy="22937"/>
            </a:xfrm>
            <a:custGeom>
              <a:rect b="b" l="l" r="r" t="t"/>
              <a:pathLst>
                <a:path extrusionOk="0" h="154" w="71">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flipH="1">
              <a:off x="7916080" y="1333442"/>
              <a:ext cx="13107" cy="44981"/>
            </a:xfrm>
            <a:custGeom>
              <a:rect b="b" l="l" r="r" t="t"/>
              <a:pathLst>
                <a:path extrusionOk="0" h="302" w="88">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flipH="1">
              <a:off x="7940804" y="1417148"/>
              <a:ext cx="7596" cy="40363"/>
            </a:xfrm>
            <a:custGeom>
              <a:rect b="b" l="l" r="r" t="t"/>
              <a:pathLst>
                <a:path extrusionOk="0" h="271" w="51">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flipH="1">
              <a:off x="8027787" y="1662754"/>
              <a:ext cx="42598" cy="80131"/>
            </a:xfrm>
            <a:custGeom>
              <a:rect b="b" l="l" r="r" t="t"/>
              <a:pathLst>
                <a:path extrusionOk="0" h="538" w="286">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flipH="1">
              <a:off x="8040149" y="1622688"/>
              <a:ext cx="21895" cy="33959"/>
            </a:xfrm>
            <a:custGeom>
              <a:rect b="b" l="l" r="r" t="t"/>
              <a:pathLst>
                <a:path extrusionOk="0" h="228" w="147">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flipH="1">
              <a:off x="8008871" y="1557749"/>
              <a:ext cx="13405" cy="42002"/>
            </a:xfrm>
            <a:custGeom>
              <a:rect b="b" l="l" r="r" t="t"/>
              <a:pathLst>
                <a:path extrusionOk="0" h="282" w="9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flipH="1">
              <a:off x="7983402" y="860847"/>
              <a:ext cx="24724" cy="62109"/>
            </a:xfrm>
            <a:custGeom>
              <a:rect b="b" l="l" r="r" t="t"/>
              <a:pathLst>
                <a:path extrusionOk="0" h="417" w="166">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flipH="1">
              <a:off x="8039106" y="825548"/>
              <a:ext cx="16384" cy="23533"/>
            </a:xfrm>
            <a:custGeom>
              <a:rect b="b" l="l" r="r" t="t"/>
              <a:pathLst>
                <a:path extrusionOk="0" h="158" w="11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p:nvPr/>
          </p:nvSpPr>
          <p:spPr>
            <a:xfrm flipH="1">
              <a:off x="8126238" y="409998"/>
              <a:ext cx="45576" cy="44683"/>
            </a:xfrm>
            <a:custGeom>
              <a:rect b="b" l="l" r="r" t="t"/>
              <a:pathLst>
                <a:path extrusionOk="0" h="300" w="306">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0"/>
            <p:cNvSpPr/>
            <p:nvPr/>
          </p:nvSpPr>
          <p:spPr>
            <a:xfrm flipH="1">
              <a:off x="7832821" y="1897040"/>
              <a:ext cx="78344" cy="64045"/>
            </a:xfrm>
            <a:custGeom>
              <a:rect b="b" l="l" r="r" t="t"/>
              <a:pathLst>
                <a:path extrusionOk="0" h="430" w="526">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flipH="1">
              <a:off x="7582002" y="1689563"/>
              <a:ext cx="172773" cy="138219"/>
            </a:xfrm>
            <a:custGeom>
              <a:rect b="b" l="l" r="r" t="t"/>
              <a:pathLst>
                <a:path extrusionOk="0" h="928" w="116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flipH="1">
              <a:off x="8004701" y="2025280"/>
              <a:ext cx="241585" cy="190944"/>
            </a:xfrm>
            <a:custGeom>
              <a:rect b="b" l="l" r="r" t="t"/>
              <a:pathLst>
                <a:path extrusionOk="0" h="1282" w="1622">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flipH="1">
              <a:off x="8077004" y="384821"/>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0"/>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p:nvPr/>
          </p:nvSpPr>
          <p:spPr>
            <a:xfrm flipH="1">
              <a:off x="7562192" y="219799"/>
              <a:ext cx="1785225" cy="2544980"/>
            </a:xfrm>
            <a:custGeom>
              <a:rect b="b" l="l" r="r" t="t"/>
              <a:pathLst>
                <a:path extrusionOk="0" h="17087" w="11986">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1"/>
          <p:cNvSpPr txBox="1"/>
          <p:nvPr>
            <p:ph idx="1" type="subTitle"/>
          </p:nvPr>
        </p:nvSpPr>
        <p:spPr>
          <a:xfrm>
            <a:off x="6311075" y="53450"/>
            <a:ext cx="2686200" cy="13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271 unique birds (by common name) are present in the sightings data sample. These are the top 30 birds by the number of sightings</a:t>
            </a:r>
            <a:endParaRPr b="1" sz="1400"/>
          </a:p>
        </p:txBody>
      </p:sp>
      <p:pic>
        <p:nvPicPr>
          <p:cNvPr id="520" name="Google Shape;520;p41"/>
          <p:cNvPicPr preferRelativeResize="0"/>
          <p:nvPr/>
        </p:nvPicPr>
        <p:blipFill>
          <a:blip r:embed="rId3">
            <a:alphaModFix/>
          </a:blip>
          <a:stretch>
            <a:fillRect/>
          </a:stretch>
        </p:blipFill>
        <p:spPr>
          <a:xfrm>
            <a:off x="6344337" y="1602275"/>
            <a:ext cx="2619676" cy="1744512"/>
          </a:xfrm>
          <a:prstGeom prst="rect">
            <a:avLst/>
          </a:prstGeom>
          <a:noFill/>
          <a:ln>
            <a:noFill/>
          </a:ln>
        </p:spPr>
      </p:pic>
      <p:sp>
        <p:nvSpPr>
          <p:cNvPr id="521" name="Google Shape;521;p41"/>
          <p:cNvSpPr txBox="1"/>
          <p:nvPr/>
        </p:nvSpPr>
        <p:spPr>
          <a:xfrm>
            <a:off x="6344375" y="3495125"/>
            <a:ext cx="26196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Nunito"/>
                <a:ea typeface="Nunito"/>
                <a:cs typeface="Nunito"/>
                <a:sym typeface="Nunito"/>
              </a:rPr>
              <a:t>The most sighted bird in the The Netherlands: The Eurasian Coot</a:t>
            </a:r>
            <a:endParaRPr i="1">
              <a:latin typeface="Nunito"/>
              <a:ea typeface="Nunito"/>
              <a:cs typeface="Nunito"/>
              <a:sym typeface="Nunito"/>
            </a:endParaRPr>
          </a:p>
        </p:txBody>
      </p:sp>
      <p:pic>
        <p:nvPicPr>
          <p:cNvPr id="522" name="Google Shape;522;p41"/>
          <p:cNvPicPr preferRelativeResize="0"/>
          <p:nvPr/>
        </p:nvPicPr>
        <p:blipFill>
          <a:blip r:embed="rId4">
            <a:alphaModFix/>
          </a:blip>
          <a:stretch>
            <a:fillRect/>
          </a:stretch>
        </p:blipFill>
        <p:spPr>
          <a:xfrm>
            <a:off x="0" y="0"/>
            <a:ext cx="6013476"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4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3"/>
          <p:cNvSpPr txBox="1"/>
          <p:nvPr>
            <p:ph type="title"/>
          </p:nvPr>
        </p:nvSpPr>
        <p:spPr>
          <a:xfrm>
            <a:off x="786900" y="869975"/>
            <a:ext cx="7210800" cy="23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 Which areas of The Netherlands have more sightings and does the time of year have any significance (seasonality)?</a:t>
            </a:r>
            <a:endParaRPr/>
          </a:p>
        </p:txBody>
      </p:sp>
      <p:grpSp>
        <p:nvGrpSpPr>
          <p:cNvPr id="533" name="Google Shape;533;p43"/>
          <p:cNvGrpSpPr/>
          <p:nvPr/>
        </p:nvGrpSpPr>
        <p:grpSpPr>
          <a:xfrm>
            <a:off x="7560711" y="219799"/>
            <a:ext cx="1791472" cy="2556380"/>
            <a:chOff x="7560711" y="219799"/>
            <a:chExt cx="1791472" cy="2556380"/>
          </a:xfrm>
        </p:grpSpPr>
        <p:sp>
          <p:nvSpPr>
            <p:cNvPr id="534" name="Google Shape;534;p43"/>
            <p:cNvSpPr/>
            <p:nvPr/>
          </p:nvSpPr>
          <p:spPr>
            <a:xfrm flipH="1">
              <a:off x="7560711" y="231199"/>
              <a:ext cx="1788204" cy="2544980"/>
            </a:xfrm>
            <a:custGeom>
              <a:rect b="b" l="l" r="r" t="t"/>
              <a:pathLst>
                <a:path extrusionOk="0" h="17087" w="12006">
                  <a:moveTo>
                    <a:pt x="8732" y="121"/>
                  </a:moveTo>
                  <a:lnTo>
                    <a:pt x="8732" y="121"/>
                  </a:lnTo>
                  <a:cubicBezTo>
                    <a:pt x="8523" y="153"/>
                    <a:pt x="8313" y="178"/>
                    <a:pt x="8110" y="229"/>
                  </a:cubicBezTo>
                  <a:cubicBezTo>
                    <a:pt x="8313" y="178"/>
                    <a:pt x="8529" y="147"/>
                    <a:pt x="8732" y="121"/>
                  </a:cubicBezTo>
                  <a:close/>
                  <a:moveTo>
                    <a:pt x="7620" y="407"/>
                  </a:moveTo>
                  <a:lnTo>
                    <a:pt x="7620" y="414"/>
                  </a:lnTo>
                  <a:cubicBezTo>
                    <a:pt x="7576" y="426"/>
                    <a:pt x="7531" y="445"/>
                    <a:pt x="7493" y="458"/>
                  </a:cubicBezTo>
                  <a:cubicBezTo>
                    <a:pt x="7538" y="439"/>
                    <a:pt x="7576" y="420"/>
                    <a:pt x="7620" y="407"/>
                  </a:cubicBezTo>
                  <a:close/>
                  <a:moveTo>
                    <a:pt x="7366" y="509"/>
                  </a:moveTo>
                  <a:cubicBezTo>
                    <a:pt x="7328" y="534"/>
                    <a:pt x="7283" y="553"/>
                    <a:pt x="7245" y="572"/>
                  </a:cubicBezTo>
                  <a:cubicBezTo>
                    <a:pt x="7290" y="547"/>
                    <a:pt x="7328" y="528"/>
                    <a:pt x="7366" y="509"/>
                  </a:cubicBezTo>
                  <a:close/>
                  <a:moveTo>
                    <a:pt x="7125" y="623"/>
                  </a:moveTo>
                  <a:cubicBezTo>
                    <a:pt x="7112" y="661"/>
                    <a:pt x="7080" y="674"/>
                    <a:pt x="7048" y="699"/>
                  </a:cubicBezTo>
                  <a:lnTo>
                    <a:pt x="7029" y="687"/>
                  </a:lnTo>
                  <a:cubicBezTo>
                    <a:pt x="7061" y="661"/>
                    <a:pt x="7093" y="649"/>
                    <a:pt x="7125" y="623"/>
                  </a:cubicBezTo>
                  <a:close/>
                  <a:moveTo>
                    <a:pt x="6909" y="776"/>
                  </a:moveTo>
                  <a:lnTo>
                    <a:pt x="6909" y="776"/>
                  </a:lnTo>
                  <a:cubicBezTo>
                    <a:pt x="6902" y="808"/>
                    <a:pt x="6877" y="820"/>
                    <a:pt x="6858" y="839"/>
                  </a:cubicBezTo>
                  <a:lnTo>
                    <a:pt x="6839" y="827"/>
                  </a:lnTo>
                  <a:cubicBezTo>
                    <a:pt x="6864" y="808"/>
                    <a:pt x="6883" y="795"/>
                    <a:pt x="6909" y="776"/>
                  </a:cubicBezTo>
                  <a:close/>
                  <a:moveTo>
                    <a:pt x="10283" y="1093"/>
                  </a:moveTo>
                  <a:lnTo>
                    <a:pt x="10273" y="1097"/>
                  </a:lnTo>
                  <a:lnTo>
                    <a:pt x="10273" y="1097"/>
                  </a:lnTo>
                  <a:cubicBezTo>
                    <a:pt x="10277" y="1095"/>
                    <a:pt x="10280" y="1093"/>
                    <a:pt x="10283" y="1093"/>
                  </a:cubicBezTo>
                  <a:close/>
                  <a:moveTo>
                    <a:pt x="10429" y="1036"/>
                  </a:moveTo>
                  <a:lnTo>
                    <a:pt x="10429" y="1036"/>
                  </a:lnTo>
                  <a:cubicBezTo>
                    <a:pt x="10378" y="1055"/>
                    <a:pt x="10334" y="1081"/>
                    <a:pt x="10289" y="1113"/>
                  </a:cubicBezTo>
                  <a:lnTo>
                    <a:pt x="10283" y="1093"/>
                  </a:lnTo>
                  <a:cubicBezTo>
                    <a:pt x="10327" y="1068"/>
                    <a:pt x="10372" y="1049"/>
                    <a:pt x="10429" y="1036"/>
                  </a:cubicBezTo>
                  <a:close/>
                  <a:moveTo>
                    <a:pt x="6673" y="998"/>
                  </a:moveTo>
                  <a:lnTo>
                    <a:pt x="6673" y="1005"/>
                  </a:lnTo>
                  <a:cubicBezTo>
                    <a:pt x="6553" y="1112"/>
                    <a:pt x="6445" y="1233"/>
                    <a:pt x="6350" y="1359"/>
                  </a:cubicBezTo>
                  <a:lnTo>
                    <a:pt x="6350" y="1359"/>
                  </a:lnTo>
                  <a:cubicBezTo>
                    <a:pt x="6445" y="1233"/>
                    <a:pt x="6553" y="1112"/>
                    <a:pt x="6673" y="998"/>
                  </a:cubicBezTo>
                  <a:close/>
                  <a:moveTo>
                    <a:pt x="6222" y="1672"/>
                  </a:moveTo>
                  <a:cubicBezTo>
                    <a:pt x="6197" y="1710"/>
                    <a:pt x="6171" y="1742"/>
                    <a:pt x="6140" y="1780"/>
                  </a:cubicBezTo>
                  <a:lnTo>
                    <a:pt x="6222" y="1672"/>
                  </a:lnTo>
                  <a:close/>
                  <a:moveTo>
                    <a:pt x="10010" y="1299"/>
                  </a:moveTo>
                  <a:cubicBezTo>
                    <a:pt x="9825" y="1456"/>
                    <a:pt x="9683" y="1661"/>
                    <a:pt x="9597" y="1888"/>
                  </a:cubicBezTo>
                  <a:cubicBezTo>
                    <a:pt x="9647" y="1754"/>
                    <a:pt x="9717" y="1627"/>
                    <a:pt x="9806" y="1513"/>
                  </a:cubicBezTo>
                  <a:cubicBezTo>
                    <a:pt x="9864" y="1433"/>
                    <a:pt x="9934" y="1362"/>
                    <a:pt x="10010" y="1299"/>
                  </a:cubicBezTo>
                  <a:close/>
                  <a:moveTo>
                    <a:pt x="6000" y="1979"/>
                  </a:moveTo>
                  <a:lnTo>
                    <a:pt x="6000" y="1979"/>
                  </a:lnTo>
                  <a:cubicBezTo>
                    <a:pt x="5989" y="1995"/>
                    <a:pt x="5979" y="2011"/>
                    <a:pt x="5968" y="2028"/>
                  </a:cubicBezTo>
                  <a:cubicBezTo>
                    <a:pt x="5949" y="2053"/>
                    <a:pt x="5930" y="2085"/>
                    <a:pt x="5905" y="2116"/>
                  </a:cubicBezTo>
                  <a:lnTo>
                    <a:pt x="5905" y="2116"/>
                  </a:lnTo>
                  <a:cubicBezTo>
                    <a:pt x="5930" y="2085"/>
                    <a:pt x="5949" y="2053"/>
                    <a:pt x="5968" y="2021"/>
                  </a:cubicBezTo>
                  <a:cubicBezTo>
                    <a:pt x="5979" y="2007"/>
                    <a:pt x="5990" y="1993"/>
                    <a:pt x="6000" y="1979"/>
                  </a:cubicBezTo>
                  <a:close/>
                  <a:moveTo>
                    <a:pt x="9523" y="2294"/>
                  </a:moveTo>
                  <a:cubicBezTo>
                    <a:pt x="9524" y="2294"/>
                    <a:pt x="9525" y="2295"/>
                    <a:pt x="9527" y="2295"/>
                  </a:cubicBezTo>
                  <a:lnTo>
                    <a:pt x="9527" y="2301"/>
                  </a:lnTo>
                  <a:lnTo>
                    <a:pt x="9523" y="2294"/>
                  </a:lnTo>
                  <a:close/>
                  <a:moveTo>
                    <a:pt x="9571" y="2422"/>
                  </a:moveTo>
                  <a:cubicBezTo>
                    <a:pt x="9578" y="2428"/>
                    <a:pt x="9578" y="2428"/>
                    <a:pt x="9571" y="2434"/>
                  </a:cubicBezTo>
                  <a:lnTo>
                    <a:pt x="9565" y="2422"/>
                  </a:lnTo>
                  <a:close/>
                  <a:moveTo>
                    <a:pt x="5665" y="2498"/>
                  </a:moveTo>
                  <a:cubicBezTo>
                    <a:pt x="5642" y="2538"/>
                    <a:pt x="5619" y="2578"/>
                    <a:pt x="5593" y="2619"/>
                  </a:cubicBezTo>
                  <a:cubicBezTo>
                    <a:pt x="5618" y="2576"/>
                    <a:pt x="5641" y="2537"/>
                    <a:pt x="5665" y="2498"/>
                  </a:cubicBezTo>
                  <a:close/>
                  <a:moveTo>
                    <a:pt x="10137" y="3044"/>
                  </a:moveTo>
                  <a:lnTo>
                    <a:pt x="10137" y="3044"/>
                  </a:lnTo>
                  <a:cubicBezTo>
                    <a:pt x="10124" y="3070"/>
                    <a:pt x="10105" y="3089"/>
                    <a:pt x="10092" y="3114"/>
                  </a:cubicBezTo>
                  <a:lnTo>
                    <a:pt x="10080" y="3095"/>
                  </a:lnTo>
                  <a:cubicBezTo>
                    <a:pt x="10099" y="3076"/>
                    <a:pt x="10118" y="3057"/>
                    <a:pt x="10137" y="3044"/>
                  </a:cubicBezTo>
                  <a:close/>
                  <a:moveTo>
                    <a:pt x="5161" y="3419"/>
                  </a:moveTo>
                  <a:cubicBezTo>
                    <a:pt x="5174" y="3445"/>
                    <a:pt x="5174" y="3451"/>
                    <a:pt x="5167" y="3457"/>
                  </a:cubicBezTo>
                  <a:lnTo>
                    <a:pt x="5155" y="3445"/>
                  </a:lnTo>
                  <a:cubicBezTo>
                    <a:pt x="5155" y="3438"/>
                    <a:pt x="5161" y="3426"/>
                    <a:pt x="5161" y="3419"/>
                  </a:cubicBezTo>
                  <a:close/>
                  <a:moveTo>
                    <a:pt x="4945" y="3845"/>
                  </a:moveTo>
                  <a:cubicBezTo>
                    <a:pt x="4945" y="3858"/>
                    <a:pt x="4951" y="3864"/>
                    <a:pt x="4951" y="3877"/>
                  </a:cubicBezTo>
                  <a:lnTo>
                    <a:pt x="4934" y="3865"/>
                  </a:lnTo>
                  <a:lnTo>
                    <a:pt x="4934" y="3865"/>
                  </a:lnTo>
                  <a:cubicBezTo>
                    <a:pt x="4938" y="3859"/>
                    <a:pt x="4942" y="3852"/>
                    <a:pt x="4945" y="3845"/>
                  </a:cubicBezTo>
                  <a:close/>
                  <a:moveTo>
                    <a:pt x="4930" y="3871"/>
                  </a:moveTo>
                  <a:cubicBezTo>
                    <a:pt x="4928" y="3875"/>
                    <a:pt x="4924" y="3879"/>
                    <a:pt x="4919" y="3883"/>
                  </a:cubicBezTo>
                  <a:cubicBezTo>
                    <a:pt x="4924" y="3879"/>
                    <a:pt x="4927" y="3875"/>
                    <a:pt x="4930" y="3871"/>
                  </a:cubicBezTo>
                  <a:close/>
                  <a:moveTo>
                    <a:pt x="9931" y="3765"/>
                  </a:moveTo>
                  <a:lnTo>
                    <a:pt x="9931" y="3765"/>
                  </a:lnTo>
                  <a:cubicBezTo>
                    <a:pt x="9949" y="3966"/>
                    <a:pt x="9999" y="4162"/>
                    <a:pt x="10086" y="4347"/>
                  </a:cubicBezTo>
                  <a:lnTo>
                    <a:pt x="10073" y="4328"/>
                  </a:lnTo>
                  <a:lnTo>
                    <a:pt x="10073" y="4328"/>
                  </a:lnTo>
                  <a:cubicBezTo>
                    <a:pt x="10073" y="4328"/>
                    <a:pt x="10073" y="4328"/>
                    <a:pt x="10073" y="4328"/>
                  </a:cubicBezTo>
                  <a:cubicBezTo>
                    <a:pt x="9992" y="4149"/>
                    <a:pt x="9948" y="3960"/>
                    <a:pt x="9931" y="3765"/>
                  </a:cubicBezTo>
                  <a:close/>
                  <a:moveTo>
                    <a:pt x="10315" y="4964"/>
                  </a:moveTo>
                  <a:cubicBezTo>
                    <a:pt x="10385" y="5186"/>
                    <a:pt x="10429" y="5408"/>
                    <a:pt x="10448" y="5644"/>
                  </a:cubicBezTo>
                  <a:lnTo>
                    <a:pt x="10435" y="5624"/>
                  </a:lnTo>
                  <a:cubicBezTo>
                    <a:pt x="10423" y="5402"/>
                    <a:pt x="10378" y="5180"/>
                    <a:pt x="10315" y="4964"/>
                  </a:cubicBezTo>
                  <a:close/>
                  <a:moveTo>
                    <a:pt x="10277" y="5790"/>
                  </a:moveTo>
                  <a:cubicBezTo>
                    <a:pt x="10283" y="5841"/>
                    <a:pt x="10283" y="5879"/>
                    <a:pt x="10283" y="5917"/>
                  </a:cubicBezTo>
                  <a:lnTo>
                    <a:pt x="10277" y="5898"/>
                  </a:lnTo>
                  <a:lnTo>
                    <a:pt x="10277" y="5790"/>
                  </a:lnTo>
                  <a:close/>
                  <a:moveTo>
                    <a:pt x="3814" y="5523"/>
                  </a:moveTo>
                  <a:cubicBezTo>
                    <a:pt x="3769" y="5675"/>
                    <a:pt x="3737" y="5834"/>
                    <a:pt x="3712" y="5993"/>
                  </a:cubicBezTo>
                  <a:lnTo>
                    <a:pt x="3699" y="5974"/>
                  </a:lnTo>
                  <a:cubicBezTo>
                    <a:pt x="3725" y="5821"/>
                    <a:pt x="3763" y="5669"/>
                    <a:pt x="3814" y="5523"/>
                  </a:cubicBezTo>
                  <a:close/>
                  <a:moveTo>
                    <a:pt x="10423" y="6050"/>
                  </a:moveTo>
                  <a:cubicBezTo>
                    <a:pt x="10435" y="6082"/>
                    <a:pt x="10429" y="6095"/>
                    <a:pt x="10423" y="6107"/>
                  </a:cubicBezTo>
                  <a:lnTo>
                    <a:pt x="10416" y="6088"/>
                  </a:lnTo>
                  <a:cubicBezTo>
                    <a:pt x="10416" y="6076"/>
                    <a:pt x="10416" y="6063"/>
                    <a:pt x="10423" y="6050"/>
                  </a:cubicBezTo>
                  <a:close/>
                  <a:moveTo>
                    <a:pt x="10270" y="6038"/>
                  </a:moveTo>
                  <a:cubicBezTo>
                    <a:pt x="10283" y="6088"/>
                    <a:pt x="10283" y="6126"/>
                    <a:pt x="10283" y="6165"/>
                  </a:cubicBezTo>
                  <a:lnTo>
                    <a:pt x="10270" y="6152"/>
                  </a:lnTo>
                  <a:lnTo>
                    <a:pt x="10270" y="6038"/>
                  </a:lnTo>
                  <a:close/>
                  <a:moveTo>
                    <a:pt x="10257" y="6355"/>
                  </a:moveTo>
                  <a:cubicBezTo>
                    <a:pt x="10270" y="6387"/>
                    <a:pt x="10264" y="6400"/>
                    <a:pt x="10264" y="6419"/>
                  </a:cubicBezTo>
                  <a:lnTo>
                    <a:pt x="10251" y="6400"/>
                  </a:lnTo>
                  <a:cubicBezTo>
                    <a:pt x="10251" y="6387"/>
                    <a:pt x="10251" y="6368"/>
                    <a:pt x="10257" y="6355"/>
                  </a:cubicBezTo>
                  <a:close/>
                  <a:moveTo>
                    <a:pt x="5530" y="6273"/>
                  </a:moveTo>
                  <a:cubicBezTo>
                    <a:pt x="5536" y="6387"/>
                    <a:pt x="5517" y="6501"/>
                    <a:pt x="5491" y="6616"/>
                  </a:cubicBezTo>
                  <a:lnTo>
                    <a:pt x="5491" y="6609"/>
                  </a:lnTo>
                  <a:cubicBezTo>
                    <a:pt x="5517" y="6495"/>
                    <a:pt x="5530" y="6387"/>
                    <a:pt x="5530" y="6273"/>
                  </a:cubicBezTo>
                  <a:close/>
                  <a:moveTo>
                    <a:pt x="10080" y="6508"/>
                  </a:moveTo>
                  <a:cubicBezTo>
                    <a:pt x="10080" y="6552"/>
                    <a:pt x="10086" y="6590"/>
                    <a:pt x="10086" y="6629"/>
                  </a:cubicBezTo>
                  <a:cubicBezTo>
                    <a:pt x="10080" y="6584"/>
                    <a:pt x="10080" y="6546"/>
                    <a:pt x="10080" y="6508"/>
                  </a:cubicBezTo>
                  <a:close/>
                  <a:moveTo>
                    <a:pt x="10092" y="6711"/>
                  </a:moveTo>
                  <a:cubicBezTo>
                    <a:pt x="10094" y="6728"/>
                    <a:pt x="10096" y="6746"/>
                    <a:pt x="10099" y="6762"/>
                  </a:cubicBezTo>
                  <a:lnTo>
                    <a:pt x="10092" y="6762"/>
                  </a:lnTo>
                  <a:cubicBezTo>
                    <a:pt x="10092" y="6745"/>
                    <a:pt x="10092" y="6728"/>
                    <a:pt x="10092" y="6711"/>
                  </a:cubicBezTo>
                  <a:close/>
                  <a:moveTo>
                    <a:pt x="3528" y="7105"/>
                  </a:moveTo>
                  <a:cubicBezTo>
                    <a:pt x="3534" y="7105"/>
                    <a:pt x="3534" y="7111"/>
                    <a:pt x="3540" y="7111"/>
                  </a:cubicBezTo>
                  <a:lnTo>
                    <a:pt x="3540" y="7118"/>
                  </a:lnTo>
                  <a:cubicBezTo>
                    <a:pt x="3534" y="7111"/>
                    <a:pt x="3528" y="7111"/>
                    <a:pt x="3528" y="7105"/>
                  </a:cubicBezTo>
                  <a:close/>
                  <a:moveTo>
                    <a:pt x="5237" y="7143"/>
                  </a:moveTo>
                  <a:lnTo>
                    <a:pt x="5237" y="7143"/>
                  </a:lnTo>
                  <a:cubicBezTo>
                    <a:pt x="5238" y="7149"/>
                    <a:pt x="5239" y="7155"/>
                    <a:pt x="5239" y="7160"/>
                  </a:cubicBezTo>
                  <a:lnTo>
                    <a:pt x="5239" y="7160"/>
                  </a:lnTo>
                  <a:cubicBezTo>
                    <a:pt x="5238" y="7155"/>
                    <a:pt x="5238" y="7149"/>
                    <a:pt x="5237" y="7143"/>
                  </a:cubicBezTo>
                  <a:close/>
                  <a:moveTo>
                    <a:pt x="10219" y="7251"/>
                  </a:moveTo>
                  <a:cubicBezTo>
                    <a:pt x="10226" y="7277"/>
                    <a:pt x="10226" y="7289"/>
                    <a:pt x="10226" y="7296"/>
                  </a:cubicBezTo>
                  <a:lnTo>
                    <a:pt x="10219" y="7289"/>
                  </a:lnTo>
                  <a:lnTo>
                    <a:pt x="10219" y="7251"/>
                  </a:lnTo>
                  <a:close/>
                  <a:moveTo>
                    <a:pt x="5339" y="7544"/>
                  </a:moveTo>
                  <a:cubicBezTo>
                    <a:pt x="5339" y="7570"/>
                    <a:pt x="5333" y="7595"/>
                    <a:pt x="5333" y="7614"/>
                  </a:cubicBezTo>
                  <a:lnTo>
                    <a:pt x="5326" y="7614"/>
                  </a:lnTo>
                  <a:cubicBezTo>
                    <a:pt x="5332" y="7588"/>
                    <a:pt x="5339" y="7569"/>
                    <a:pt x="5339" y="7544"/>
                  </a:cubicBezTo>
                  <a:close/>
                  <a:moveTo>
                    <a:pt x="3398" y="7553"/>
                  </a:moveTo>
                  <a:lnTo>
                    <a:pt x="3398" y="7553"/>
                  </a:lnTo>
                  <a:cubicBezTo>
                    <a:pt x="3393" y="7588"/>
                    <a:pt x="3387" y="7623"/>
                    <a:pt x="3382" y="7658"/>
                  </a:cubicBezTo>
                  <a:cubicBezTo>
                    <a:pt x="3387" y="7623"/>
                    <a:pt x="3393" y="7588"/>
                    <a:pt x="3398" y="7553"/>
                  </a:cubicBezTo>
                  <a:close/>
                  <a:moveTo>
                    <a:pt x="10219" y="7448"/>
                  </a:moveTo>
                  <a:cubicBezTo>
                    <a:pt x="10232" y="7563"/>
                    <a:pt x="10232" y="7658"/>
                    <a:pt x="10226" y="7753"/>
                  </a:cubicBezTo>
                  <a:lnTo>
                    <a:pt x="10213" y="7735"/>
                  </a:lnTo>
                  <a:lnTo>
                    <a:pt x="10213" y="7735"/>
                  </a:lnTo>
                  <a:cubicBezTo>
                    <a:pt x="10219" y="7641"/>
                    <a:pt x="10219" y="7542"/>
                    <a:pt x="10219" y="7448"/>
                  </a:cubicBezTo>
                  <a:close/>
                  <a:moveTo>
                    <a:pt x="9883" y="8345"/>
                  </a:moveTo>
                  <a:lnTo>
                    <a:pt x="9883" y="8345"/>
                  </a:lnTo>
                  <a:cubicBezTo>
                    <a:pt x="9887" y="8353"/>
                    <a:pt x="9895" y="8359"/>
                    <a:pt x="9903" y="8359"/>
                  </a:cubicBezTo>
                  <a:lnTo>
                    <a:pt x="9903" y="8359"/>
                  </a:lnTo>
                  <a:cubicBezTo>
                    <a:pt x="9902" y="8360"/>
                    <a:pt x="9902" y="8360"/>
                    <a:pt x="9902" y="8360"/>
                  </a:cubicBezTo>
                  <a:cubicBezTo>
                    <a:pt x="9895" y="8360"/>
                    <a:pt x="9888" y="8354"/>
                    <a:pt x="9883" y="8345"/>
                  </a:cubicBezTo>
                  <a:close/>
                  <a:moveTo>
                    <a:pt x="3235" y="8904"/>
                  </a:moveTo>
                  <a:cubicBezTo>
                    <a:pt x="3235" y="8942"/>
                    <a:pt x="3229" y="8986"/>
                    <a:pt x="3223" y="9024"/>
                  </a:cubicBezTo>
                  <a:cubicBezTo>
                    <a:pt x="3223" y="8986"/>
                    <a:pt x="3229" y="8942"/>
                    <a:pt x="3235" y="8904"/>
                  </a:cubicBezTo>
                  <a:close/>
                  <a:moveTo>
                    <a:pt x="5034" y="9914"/>
                  </a:moveTo>
                  <a:cubicBezTo>
                    <a:pt x="5040" y="9946"/>
                    <a:pt x="5040" y="9971"/>
                    <a:pt x="5040" y="9997"/>
                  </a:cubicBezTo>
                  <a:lnTo>
                    <a:pt x="5034" y="9990"/>
                  </a:lnTo>
                  <a:lnTo>
                    <a:pt x="5034" y="9914"/>
                  </a:lnTo>
                  <a:close/>
                  <a:moveTo>
                    <a:pt x="9355" y="10397"/>
                  </a:moveTo>
                  <a:lnTo>
                    <a:pt x="9355" y="10397"/>
                  </a:lnTo>
                  <a:cubicBezTo>
                    <a:pt x="9349" y="10403"/>
                    <a:pt x="9349" y="10410"/>
                    <a:pt x="9349" y="10410"/>
                  </a:cubicBezTo>
                  <a:cubicBezTo>
                    <a:pt x="9349" y="10410"/>
                    <a:pt x="9349" y="10397"/>
                    <a:pt x="9355" y="10397"/>
                  </a:cubicBezTo>
                  <a:close/>
                  <a:moveTo>
                    <a:pt x="4919" y="10975"/>
                  </a:moveTo>
                  <a:lnTo>
                    <a:pt x="4919" y="10975"/>
                  </a:lnTo>
                  <a:cubicBezTo>
                    <a:pt x="4913" y="11026"/>
                    <a:pt x="4907" y="11071"/>
                    <a:pt x="4888" y="11115"/>
                  </a:cubicBezTo>
                  <a:lnTo>
                    <a:pt x="4881" y="11109"/>
                  </a:lnTo>
                  <a:cubicBezTo>
                    <a:pt x="4894" y="11064"/>
                    <a:pt x="4907" y="11020"/>
                    <a:pt x="4919" y="10975"/>
                  </a:cubicBezTo>
                  <a:close/>
                  <a:moveTo>
                    <a:pt x="8967" y="11058"/>
                  </a:moveTo>
                  <a:cubicBezTo>
                    <a:pt x="9078" y="11135"/>
                    <a:pt x="9197" y="11159"/>
                    <a:pt x="9320" y="11159"/>
                  </a:cubicBezTo>
                  <a:cubicBezTo>
                    <a:pt x="9536" y="11159"/>
                    <a:pt x="9764" y="11083"/>
                    <a:pt x="9980" y="11083"/>
                  </a:cubicBezTo>
                  <a:cubicBezTo>
                    <a:pt x="9986" y="11083"/>
                    <a:pt x="9991" y="11083"/>
                    <a:pt x="9997" y="11083"/>
                  </a:cubicBezTo>
                  <a:lnTo>
                    <a:pt x="10048" y="11083"/>
                  </a:lnTo>
                  <a:cubicBezTo>
                    <a:pt x="10041" y="11083"/>
                    <a:pt x="10029" y="11090"/>
                    <a:pt x="10035" y="11102"/>
                  </a:cubicBezTo>
                  <a:cubicBezTo>
                    <a:pt x="10035" y="11140"/>
                    <a:pt x="10060" y="11179"/>
                    <a:pt x="10086" y="11210"/>
                  </a:cubicBezTo>
                  <a:lnTo>
                    <a:pt x="9972" y="11299"/>
                  </a:lnTo>
                  <a:cubicBezTo>
                    <a:pt x="9838" y="11395"/>
                    <a:pt x="9711" y="11509"/>
                    <a:pt x="9597" y="11630"/>
                  </a:cubicBezTo>
                  <a:cubicBezTo>
                    <a:pt x="9552" y="11623"/>
                    <a:pt x="9514" y="11611"/>
                    <a:pt x="9469" y="11604"/>
                  </a:cubicBezTo>
                  <a:cubicBezTo>
                    <a:pt x="9390" y="11595"/>
                    <a:pt x="9309" y="11590"/>
                    <a:pt x="9228" y="11590"/>
                  </a:cubicBezTo>
                  <a:cubicBezTo>
                    <a:pt x="9147" y="11590"/>
                    <a:pt x="9066" y="11595"/>
                    <a:pt x="8987" y="11604"/>
                  </a:cubicBezTo>
                  <a:cubicBezTo>
                    <a:pt x="8967" y="11611"/>
                    <a:pt x="8955" y="11617"/>
                    <a:pt x="8948" y="11630"/>
                  </a:cubicBezTo>
                  <a:cubicBezTo>
                    <a:pt x="8859" y="11573"/>
                    <a:pt x="8796" y="11490"/>
                    <a:pt x="8758" y="11388"/>
                  </a:cubicBezTo>
                  <a:cubicBezTo>
                    <a:pt x="8834" y="11280"/>
                    <a:pt x="8898" y="11172"/>
                    <a:pt x="8967" y="11058"/>
                  </a:cubicBezTo>
                  <a:close/>
                  <a:moveTo>
                    <a:pt x="4665" y="11967"/>
                  </a:moveTo>
                  <a:lnTo>
                    <a:pt x="4665" y="11967"/>
                  </a:lnTo>
                  <a:cubicBezTo>
                    <a:pt x="4659" y="12036"/>
                    <a:pt x="4646" y="12106"/>
                    <a:pt x="4640" y="12170"/>
                  </a:cubicBezTo>
                  <a:cubicBezTo>
                    <a:pt x="4646" y="12106"/>
                    <a:pt x="4653" y="12043"/>
                    <a:pt x="4659" y="11973"/>
                  </a:cubicBezTo>
                  <a:lnTo>
                    <a:pt x="4665" y="11967"/>
                  </a:lnTo>
                  <a:close/>
                  <a:moveTo>
                    <a:pt x="7347" y="12316"/>
                  </a:moveTo>
                  <a:lnTo>
                    <a:pt x="7347" y="12316"/>
                  </a:lnTo>
                  <a:cubicBezTo>
                    <a:pt x="7353" y="12316"/>
                    <a:pt x="7353" y="12322"/>
                    <a:pt x="7360" y="12329"/>
                  </a:cubicBezTo>
                  <a:lnTo>
                    <a:pt x="7353" y="12329"/>
                  </a:lnTo>
                  <a:cubicBezTo>
                    <a:pt x="7353" y="12322"/>
                    <a:pt x="7347" y="12316"/>
                    <a:pt x="7347" y="12316"/>
                  </a:cubicBezTo>
                  <a:close/>
                  <a:moveTo>
                    <a:pt x="7309" y="12303"/>
                  </a:moveTo>
                  <a:lnTo>
                    <a:pt x="7309" y="12303"/>
                  </a:lnTo>
                  <a:cubicBezTo>
                    <a:pt x="7290" y="12316"/>
                    <a:pt x="7271" y="12342"/>
                    <a:pt x="7264" y="12367"/>
                  </a:cubicBezTo>
                  <a:lnTo>
                    <a:pt x="7252" y="12361"/>
                  </a:lnTo>
                  <a:cubicBezTo>
                    <a:pt x="7264" y="12335"/>
                    <a:pt x="7283" y="12316"/>
                    <a:pt x="7309" y="12303"/>
                  </a:cubicBezTo>
                  <a:close/>
                  <a:moveTo>
                    <a:pt x="4640" y="12202"/>
                  </a:moveTo>
                  <a:lnTo>
                    <a:pt x="4640" y="12202"/>
                  </a:lnTo>
                  <a:cubicBezTo>
                    <a:pt x="4633" y="12278"/>
                    <a:pt x="4621" y="12361"/>
                    <a:pt x="4608" y="12437"/>
                  </a:cubicBezTo>
                  <a:lnTo>
                    <a:pt x="4608" y="12430"/>
                  </a:lnTo>
                  <a:cubicBezTo>
                    <a:pt x="4614" y="12354"/>
                    <a:pt x="4627" y="12272"/>
                    <a:pt x="4640" y="12202"/>
                  </a:cubicBezTo>
                  <a:close/>
                  <a:moveTo>
                    <a:pt x="6549" y="12383"/>
                  </a:moveTo>
                  <a:cubicBezTo>
                    <a:pt x="6584" y="12383"/>
                    <a:pt x="6619" y="12423"/>
                    <a:pt x="6591" y="12456"/>
                  </a:cubicBezTo>
                  <a:lnTo>
                    <a:pt x="6578" y="12443"/>
                  </a:lnTo>
                  <a:cubicBezTo>
                    <a:pt x="6578" y="12417"/>
                    <a:pt x="6557" y="12395"/>
                    <a:pt x="6532" y="12395"/>
                  </a:cubicBezTo>
                  <a:cubicBezTo>
                    <a:pt x="6526" y="12395"/>
                    <a:pt x="6520" y="12396"/>
                    <a:pt x="6515" y="12399"/>
                  </a:cubicBezTo>
                  <a:cubicBezTo>
                    <a:pt x="6524" y="12387"/>
                    <a:pt x="6536" y="12383"/>
                    <a:pt x="6549" y="12383"/>
                  </a:cubicBezTo>
                  <a:close/>
                  <a:moveTo>
                    <a:pt x="4595" y="12494"/>
                  </a:moveTo>
                  <a:cubicBezTo>
                    <a:pt x="4589" y="12577"/>
                    <a:pt x="4570" y="12653"/>
                    <a:pt x="4557" y="12735"/>
                  </a:cubicBezTo>
                  <a:lnTo>
                    <a:pt x="4557" y="12729"/>
                  </a:lnTo>
                  <a:cubicBezTo>
                    <a:pt x="4570" y="12653"/>
                    <a:pt x="4583" y="12570"/>
                    <a:pt x="4595" y="12494"/>
                  </a:cubicBezTo>
                  <a:close/>
                  <a:moveTo>
                    <a:pt x="8637" y="11719"/>
                  </a:moveTo>
                  <a:cubicBezTo>
                    <a:pt x="8662" y="11789"/>
                    <a:pt x="8713" y="11852"/>
                    <a:pt x="8777" y="11897"/>
                  </a:cubicBezTo>
                  <a:cubicBezTo>
                    <a:pt x="8770" y="11909"/>
                    <a:pt x="8783" y="11935"/>
                    <a:pt x="8802" y="11935"/>
                  </a:cubicBezTo>
                  <a:lnTo>
                    <a:pt x="8796" y="11928"/>
                  </a:lnTo>
                  <a:cubicBezTo>
                    <a:pt x="8866" y="11928"/>
                    <a:pt x="8923" y="11973"/>
                    <a:pt x="8948" y="12030"/>
                  </a:cubicBezTo>
                  <a:cubicBezTo>
                    <a:pt x="8917" y="12056"/>
                    <a:pt x="8891" y="12075"/>
                    <a:pt x="8866" y="12094"/>
                  </a:cubicBezTo>
                  <a:lnTo>
                    <a:pt x="8681" y="12240"/>
                  </a:lnTo>
                  <a:cubicBezTo>
                    <a:pt x="8554" y="12342"/>
                    <a:pt x="8427" y="12443"/>
                    <a:pt x="8307" y="12551"/>
                  </a:cubicBezTo>
                  <a:cubicBezTo>
                    <a:pt x="8110" y="12710"/>
                    <a:pt x="7925" y="12875"/>
                    <a:pt x="7735" y="13047"/>
                  </a:cubicBezTo>
                  <a:cubicBezTo>
                    <a:pt x="7836" y="12920"/>
                    <a:pt x="7932" y="12799"/>
                    <a:pt x="8021" y="12666"/>
                  </a:cubicBezTo>
                  <a:cubicBezTo>
                    <a:pt x="8141" y="12500"/>
                    <a:pt x="8256" y="12335"/>
                    <a:pt x="8364" y="12164"/>
                  </a:cubicBezTo>
                  <a:cubicBezTo>
                    <a:pt x="8465" y="12017"/>
                    <a:pt x="8554" y="11871"/>
                    <a:pt x="8637" y="11719"/>
                  </a:cubicBezTo>
                  <a:close/>
                  <a:moveTo>
                    <a:pt x="5715" y="13121"/>
                  </a:moveTo>
                  <a:cubicBezTo>
                    <a:pt x="5729" y="13121"/>
                    <a:pt x="5742" y="13128"/>
                    <a:pt x="5752" y="13142"/>
                  </a:cubicBezTo>
                  <a:cubicBezTo>
                    <a:pt x="5739" y="13129"/>
                    <a:pt x="5727" y="13123"/>
                    <a:pt x="5714" y="13123"/>
                  </a:cubicBezTo>
                  <a:lnTo>
                    <a:pt x="5701" y="13123"/>
                  </a:lnTo>
                  <a:cubicBezTo>
                    <a:pt x="5706" y="13122"/>
                    <a:pt x="5711" y="13121"/>
                    <a:pt x="5715" y="13121"/>
                  </a:cubicBezTo>
                  <a:close/>
                  <a:moveTo>
                    <a:pt x="5472" y="13851"/>
                  </a:moveTo>
                  <a:cubicBezTo>
                    <a:pt x="5464" y="13865"/>
                    <a:pt x="5456" y="13879"/>
                    <a:pt x="5447" y="13892"/>
                  </a:cubicBezTo>
                  <a:lnTo>
                    <a:pt x="5472" y="13851"/>
                  </a:lnTo>
                  <a:close/>
                  <a:moveTo>
                    <a:pt x="3554" y="14159"/>
                  </a:moveTo>
                  <a:cubicBezTo>
                    <a:pt x="3563" y="14198"/>
                    <a:pt x="3574" y="14236"/>
                    <a:pt x="3585" y="14273"/>
                  </a:cubicBezTo>
                  <a:lnTo>
                    <a:pt x="3579" y="14267"/>
                  </a:lnTo>
                  <a:cubicBezTo>
                    <a:pt x="3570" y="14232"/>
                    <a:pt x="3562" y="14196"/>
                    <a:pt x="3554" y="14159"/>
                  </a:cubicBezTo>
                  <a:close/>
                  <a:moveTo>
                    <a:pt x="3686" y="14576"/>
                  </a:moveTo>
                  <a:cubicBezTo>
                    <a:pt x="3688" y="14581"/>
                    <a:pt x="3690" y="14586"/>
                    <a:pt x="3693" y="14591"/>
                  </a:cubicBezTo>
                  <a:lnTo>
                    <a:pt x="3687" y="14585"/>
                  </a:lnTo>
                  <a:cubicBezTo>
                    <a:pt x="3687" y="14582"/>
                    <a:pt x="3686" y="14579"/>
                    <a:pt x="3686" y="14576"/>
                  </a:cubicBezTo>
                  <a:close/>
                  <a:moveTo>
                    <a:pt x="5447" y="13892"/>
                  </a:moveTo>
                  <a:lnTo>
                    <a:pt x="5447" y="13892"/>
                  </a:lnTo>
                  <a:cubicBezTo>
                    <a:pt x="5320" y="14121"/>
                    <a:pt x="5167" y="14331"/>
                    <a:pt x="4996" y="14534"/>
                  </a:cubicBezTo>
                  <a:cubicBezTo>
                    <a:pt x="4945" y="14597"/>
                    <a:pt x="4888" y="14661"/>
                    <a:pt x="4824" y="14718"/>
                  </a:cubicBezTo>
                  <a:cubicBezTo>
                    <a:pt x="4888" y="14655"/>
                    <a:pt x="4939" y="14591"/>
                    <a:pt x="4996" y="14528"/>
                  </a:cubicBezTo>
                  <a:cubicBezTo>
                    <a:pt x="5167" y="14331"/>
                    <a:pt x="5320" y="14114"/>
                    <a:pt x="5447" y="13892"/>
                  </a:cubicBezTo>
                  <a:close/>
                  <a:moveTo>
                    <a:pt x="4761" y="14610"/>
                  </a:moveTo>
                  <a:cubicBezTo>
                    <a:pt x="4557" y="14833"/>
                    <a:pt x="4335" y="15030"/>
                    <a:pt x="4093" y="15208"/>
                  </a:cubicBezTo>
                  <a:lnTo>
                    <a:pt x="4093" y="15201"/>
                  </a:lnTo>
                  <a:cubicBezTo>
                    <a:pt x="4335" y="15030"/>
                    <a:pt x="4557" y="14826"/>
                    <a:pt x="4761" y="14610"/>
                  </a:cubicBezTo>
                  <a:close/>
                  <a:moveTo>
                    <a:pt x="4487" y="15532"/>
                  </a:moveTo>
                  <a:lnTo>
                    <a:pt x="4487" y="15532"/>
                  </a:lnTo>
                  <a:cubicBezTo>
                    <a:pt x="4386" y="15608"/>
                    <a:pt x="4278" y="15690"/>
                    <a:pt x="4170" y="15760"/>
                  </a:cubicBezTo>
                  <a:cubicBezTo>
                    <a:pt x="4271" y="15684"/>
                    <a:pt x="4379" y="15608"/>
                    <a:pt x="4487" y="15532"/>
                  </a:cubicBezTo>
                  <a:close/>
                  <a:moveTo>
                    <a:pt x="2435" y="16076"/>
                  </a:moveTo>
                  <a:lnTo>
                    <a:pt x="2435" y="16076"/>
                  </a:lnTo>
                  <a:cubicBezTo>
                    <a:pt x="2437" y="16077"/>
                    <a:pt x="2439" y="16078"/>
                    <a:pt x="2441" y="16078"/>
                  </a:cubicBezTo>
                  <a:cubicBezTo>
                    <a:pt x="2439" y="16080"/>
                    <a:pt x="2437" y="16081"/>
                    <a:pt x="2436" y="16081"/>
                  </a:cubicBezTo>
                  <a:cubicBezTo>
                    <a:pt x="2435" y="16081"/>
                    <a:pt x="2434" y="16079"/>
                    <a:pt x="2435" y="16076"/>
                  </a:cubicBezTo>
                  <a:close/>
                  <a:moveTo>
                    <a:pt x="1125" y="16839"/>
                  </a:moveTo>
                  <a:cubicBezTo>
                    <a:pt x="1129" y="16839"/>
                    <a:pt x="1134" y="16839"/>
                    <a:pt x="1138" y="16841"/>
                  </a:cubicBezTo>
                  <a:lnTo>
                    <a:pt x="1138" y="16847"/>
                  </a:lnTo>
                  <a:cubicBezTo>
                    <a:pt x="1133" y="16846"/>
                    <a:pt x="1128" y="16845"/>
                    <a:pt x="1124" y="16845"/>
                  </a:cubicBezTo>
                  <a:cubicBezTo>
                    <a:pt x="1105" y="16845"/>
                    <a:pt x="1097" y="16858"/>
                    <a:pt x="1096" y="16873"/>
                  </a:cubicBezTo>
                  <a:lnTo>
                    <a:pt x="1096" y="16873"/>
                  </a:lnTo>
                  <a:cubicBezTo>
                    <a:pt x="1096" y="16855"/>
                    <a:pt x="1105" y="16839"/>
                    <a:pt x="1125" y="16839"/>
                  </a:cubicBezTo>
                  <a:close/>
                  <a:moveTo>
                    <a:pt x="8891" y="0"/>
                  </a:moveTo>
                  <a:cubicBezTo>
                    <a:pt x="8682" y="0"/>
                    <a:pt x="8472" y="30"/>
                    <a:pt x="8268" y="83"/>
                  </a:cubicBezTo>
                  <a:cubicBezTo>
                    <a:pt x="8135" y="115"/>
                    <a:pt x="8002" y="153"/>
                    <a:pt x="7874" y="204"/>
                  </a:cubicBezTo>
                  <a:cubicBezTo>
                    <a:pt x="7188" y="407"/>
                    <a:pt x="6597" y="839"/>
                    <a:pt x="6197" y="1424"/>
                  </a:cubicBezTo>
                  <a:cubicBezTo>
                    <a:pt x="6070" y="1602"/>
                    <a:pt x="5968" y="1793"/>
                    <a:pt x="5885" y="1990"/>
                  </a:cubicBezTo>
                  <a:cubicBezTo>
                    <a:pt x="5803" y="2110"/>
                    <a:pt x="5720" y="2237"/>
                    <a:pt x="5644" y="2358"/>
                  </a:cubicBezTo>
                  <a:cubicBezTo>
                    <a:pt x="5460" y="2669"/>
                    <a:pt x="5282" y="2987"/>
                    <a:pt x="5129" y="3311"/>
                  </a:cubicBezTo>
                  <a:cubicBezTo>
                    <a:pt x="5059" y="3464"/>
                    <a:pt x="4996" y="3610"/>
                    <a:pt x="4932" y="3763"/>
                  </a:cubicBezTo>
                  <a:cubicBezTo>
                    <a:pt x="4742" y="4055"/>
                    <a:pt x="4506" y="4322"/>
                    <a:pt x="4290" y="4589"/>
                  </a:cubicBezTo>
                  <a:cubicBezTo>
                    <a:pt x="4125" y="4792"/>
                    <a:pt x="3979" y="5008"/>
                    <a:pt x="3858" y="5243"/>
                  </a:cubicBezTo>
                  <a:cubicBezTo>
                    <a:pt x="3725" y="5510"/>
                    <a:pt x="3642" y="5796"/>
                    <a:pt x="3591" y="6095"/>
                  </a:cubicBezTo>
                  <a:cubicBezTo>
                    <a:pt x="3572" y="6215"/>
                    <a:pt x="3560" y="6343"/>
                    <a:pt x="3547" y="6463"/>
                  </a:cubicBezTo>
                  <a:cubicBezTo>
                    <a:pt x="3471" y="6762"/>
                    <a:pt x="3407" y="7067"/>
                    <a:pt x="3350" y="7372"/>
                  </a:cubicBezTo>
                  <a:cubicBezTo>
                    <a:pt x="3267" y="7830"/>
                    <a:pt x="3204" y="8293"/>
                    <a:pt x="3166" y="8757"/>
                  </a:cubicBezTo>
                  <a:cubicBezTo>
                    <a:pt x="3077" y="9698"/>
                    <a:pt x="3070" y="10638"/>
                    <a:pt x="3140" y="11579"/>
                  </a:cubicBezTo>
                  <a:cubicBezTo>
                    <a:pt x="3166" y="11865"/>
                    <a:pt x="3191" y="12145"/>
                    <a:pt x="3229" y="12430"/>
                  </a:cubicBezTo>
                  <a:lnTo>
                    <a:pt x="3229" y="12437"/>
                  </a:lnTo>
                  <a:cubicBezTo>
                    <a:pt x="3229" y="12462"/>
                    <a:pt x="3235" y="12481"/>
                    <a:pt x="3242" y="12507"/>
                  </a:cubicBezTo>
                  <a:cubicBezTo>
                    <a:pt x="3280" y="12805"/>
                    <a:pt x="3331" y="13104"/>
                    <a:pt x="3388" y="13403"/>
                  </a:cubicBezTo>
                  <a:cubicBezTo>
                    <a:pt x="3293" y="13479"/>
                    <a:pt x="3204" y="13574"/>
                    <a:pt x="3115" y="13657"/>
                  </a:cubicBezTo>
                  <a:lnTo>
                    <a:pt x="2816" y="13949"/>
                  </a:lnTo>
                  <a:lnTo>
                    <a:pt x="2231" y="14528"/>
                  </a:lnTo>
                  <a:lnTo>
                    <a:pt x="1075" y="15665"/>
                  </a:lnTo>
                  <a:cubicBezTo>
                    <a:pt x="884" y="15849"/>
                    <a:pt x="694" y="16027"/>
                    <a:pt x="516" y="16218"/>
                  </a:cubicBezTo>
                  <a:cubicBezTo>
                    <a:pt x="427" y="16313"/>
                    <a:pt x="344" y="16409"/>
                    <a:pt x="261" y="16510"/>
                  </a:cubicBezTo>
                  <a:cubicBezTo>
                    <a:pt x="191" y="16587"/>
                    <a:pt x="128" y="16675"/>
                    <a:pt x="83" y="16777"/>
                  </a:cubicBezTo>
                  <a:cubicBezTo>
                    <a:pt x="77" y="16790"/>
                    <a:pt x="71" y="16803"/>
                    <a:pt x="71" y="16815"/>
                  </a:cubicBezTo>
                  <a:lnTo>
                    <a:pt x="64" y="16815"/>
                  </a:lnTo>
                  <a:cubicBezTo>
                    <a:pt x="7" y="16828"/>
                    <a:pt x="1" y="16904"/>
                    <a:pt x="52" y="16923"/>
                  </a:cubicBezTo>
                  <a:cubicBezTo>
                    <a:pt x="45" y="16961"/>
                    <a:pt x="71" y="17000"/>
                    <a:pt x="103" y="17012"/>
                  </a:cubicBezTo>
                  <a:cubicBezTo>
                    <a:pt x="109" y="17012"/>
                    <a:pt x="109" y="17019"/>
                    <a:pt x="115" y="17025"/>
                  </a:cubicBezTo>
                  <a:cubicBezTo>
                    <a:pt x="165" y="17066"/>
                    <a:pt x="224" y="17087"/>
                    <a:pt x="286" y="17087"/>
                  </a:cubicBezTo>
                  <a:cubicBezTo>
                    <a:pt x="311" y="17087"/>
                    <a:pt x="337" y="17083"/>
                    <a:pt x="363" y="17076"/>
                  </a:cubicBezTo>
                  <a:cubicBezTo>
                    <a:pt x="471" y="17057"/>
                    <a:pt x="579" y="17025"/>
                    <a:pt x="681" y="16987"/>
                  </a:cubicBezTo>
                  <a:cubicBezTo>
                    <a:pt x="789" y="16949"/>
                    <a:pt x="903" y="16911"/>
                    <a:pt x="1011" y="16872"/>
                  </a:cubicBezTo>
                  <a:lnTo>
                    <a:pt x="1018" y="16872"/>
                  </a:lnTo>
                  <a:cubicBezTo>
                    <a:pt x="1011" y="16917"/>
                    <a:pt x="1030" y="16961"/>
                    <a:pt x="1068" y="16993"/>
                  </a:cubicBezTo>
                  <a:cubicBezTo>
                    <a:pt x="1109" y="17018"/>
                    <a:pt x="1158" y="17032"/>
                    <a:pt x="1207" y="17032"/>
                  </a:cubicBezTo>
                  <a:cubicBezTo>
                    <a:pt x="1233" y="17032"/>
                    <a:pt x="1260" y="17028"/>
                    <a:pt x="1285" y="17019"/>
                  </a:cubicBezTo>
                  <a:cubicBezTo>
                    <a:pt x="1386" y="17000"/>
                    <a:pt x="1482" y="16981"/>
                    <a:pt x="1577" y="16955"/>
                  </a:cubicBezTo>
                  <a:cubicBezTo>
                    <a:pt x="1926" y="16885"/>
                    <a:pt x="2263" y="16790"/>
                    <a:pt x="2600" y="16675"/>
                  </a:cubicBezTo>
                  <a:cubicBezTo>
                    <a:pt x="3223" y="16453"/>
                    <a:pt x="3820" y="16148"/>
                    <a:pt x="4373" y="15773"/>
                  </a:cubicBezTo>
                  <a:cubicBezTo>
                    <a:pt x="4525" y="15671"/>
                    <a:pt x="4672" y="15557"/>
                    <a:pt x="4811" y="15443"/>
                  </a:cubicBezTo>
                  <a:cubicBezTo>
                    <a:pt x="4811" y="15455"/>
                    <a:pt x="4811" y="15468"/>
                    <a:pt x="4818" y="15474"/>
                  </a:cubicBezTo>
                  <a:lnTo>
                    <a:pt x="4811" y="15551"/>
                  </a:lnTo>
                  <a:cubicBezTo>
                    <a:pt x="4811" y="15571"/>
                    <a:pt x="4831" y="15587"/>
                    <a:pt x="4848" y="15587"/>
                  </a:cubicBezTo>
                  <a:cubicBezTo>
                    <a:pt x="4853" y="15587"/>
                    <a:pt x="4858" y="15585"/>
                    <a:pt x="4862" y="15582"/>
                  </a:cubicBezTo>
                  <a:cubicBezTo>
                    <a:pt x="5485" y="15220"/>
                    <a:pt x="6070" y="14788"/>
                    <a:pt x="6597" y="14299"/>
                  </a:cubicBezTo>
                  <a:cubicBezTo>
                    <a:pt x="6692" y="14210"/>
                    <a:pt x="6788" y="14114"/>
                    <a:pt x="6883" y="14026"/>
                  </a:cubicBezTo>
                  <a:cubicBezTo>
                    <a:pt x="6883" y="14035"/>
                    <a:pt x="6890" y="14041"/>
                    <a:pt x="6899" y="14041"/>
                  </a:cubicBezTo>
                  <a:cubicBezTo>
                    <a:pt x="6902" y="14041"/>
                    <a:pt x="6905" y="14040"/>
                    <a:pt x="6909" y="14038"/>
                  </a:cubicBezTo>
                  <a:cubicBezTo>
                    <a:pt x="7290" y="13771"/>
                    <a:pt x="7658" y="13479"/>
                    <a:pt x="8033" y="13199"/>
                  </a:cubicBezTo>
                  <a:cubicBezTo>
                    <a:pt x="8218" y="13060"/>
                    <a:pt x="8402" y="12920"/>
                    <a:pt x="8586" y="12774"/>
                  </a:cubicBezTo>
                  <a:lnTo>
                    <a:pt x="8878" y="12558"/>
                  </a:lnTo>
                  <a:lnTo>
                    <a:pt x="8980" y="12475"/>
                  </a:lnTo>
                  <a:cubicBezTo>
                    <a:pt x="8999" y="12513"/>
                    <a:pt x="9031" y="12538"/>
                    <a:pt x="9069" y="12551"/>
                  </a:cubicBezTo>
                  <a:cubicBezTo>
                    <a:pt x="9086" y="12555"/>
                    <a:pt x="9103" y="12557"/>
                    <a:pt x="9119" y="12557"/>
                  </a:cubicBezTo>
                  <a:cubicBezTo>
                    <a:pt x="9178" y="12557"/>
                    <a:pt x="9233" y="12532"/>
                    <a:pt x="9272" y="12488"/>
                  </a:cubicBezTo>
                  <a:cubicBezTo>
                    <a:pt x="9272" y="12481"/>
                    <a:pt x="9279" y="12475"/>
                    <a:pt x="9279" y="12475"/>
                  </a:cubicBezTo>
                  <a:lnTo>
                    <a:pt x="9279" y="12475"/>
                  </a:lnTo>
                  <a:cubicBezTo>
                    <a:pt x="9272" y="12513"/>
                    <a:pt x="9260" y="12558"/>
                    <a:pt x="9260" y="12602"/>
                  </a:cubicBezTo>
                  <a:cubicBezTo>
                    <a:pt x="9247" y="12666"/>
                    <a:pt x="9279" y="12723"/>
                    <a:pt x="9330" y="12755"/>
                  </a:cubicBezTo>
                  <a:cubicBezTo>
                    <a:pt x="9350" y="12763"/>
                    <a:pt x="9372" y="12767"/>
                    <a:pt x="9394" y="12767"/>
                  </a:cubicBezTo>
                  <a:cubicBezTo>
                    <a:pt x="9440" y="12767"/>
                    <a:pt x="9486" y="12749"/>
                    <a:pt x="9520" y="12710"/>
                  </a:cubicBezTo>
                  <a:cubicBezTo>
                    <a:pt x="9584" y="12653"/>
                    <a:pt x="9641" y="12583"/>
                    <a:pt x="9679" y="12500"/>
                  </a:cubicBezTo>
                  <a:cubicBezTo>
                    <a:pt x="9698" y="12462"/>
                    <a:pt x="9717" y="12424"/>
                    <a:pt x="9730" y="12386"/>
                  </a:cubicBezTo>
                  <a:cubicBezTo>
                    <a:pt x="9806" y="12322"/>
                    <a:pt x="9870" y="12240"/>
                    <a:pt x="9908" y="12151"/>
                  </a:cubicBezTo>
                  <a:cubicBezTo>
                    <a:pt x="9959" y="12030"/>
                    <a:pt x="9940" y="11897"/>
                    <a:pt x="9857" y="11795"/>
                  </a:cubicBezTo>
                  <a:lnTo>
                    <a:pt x="9838" y="11776"/>
                  </a:lnTo>
                  <a:lnTo>
                    <a:pt x="9838" y="11776"/>
                  </a:lnTo>
                  <a:cubicBezTo>
                    <a:pt x="9844" y="11779"/>
                    <a:pt x="9851" y="11781"/>
                    <a:pt x="9857" y="11781"/>
                  </a:cubicBezTo>
                  <a:cubicBezTo>
                    <a:pt x="9863" y="11781"/>
                    <a:pt x="9870" y="11779"/>
                    <a:pt x="9876" y="11776"/>
                  </a:cubicBezTo>
                  <a:cubicBezTo>
                    <a:pt x="10003" y="11674"/>
                    <a:pt x="10130" y="11573"/>
                    <a:pt x="10257" y="11471"/>
                  </a:cubicBezTo>
                  <a:cubicBezTo>
                    <a:pt x="10283" y="11496"/>
                    <a:pt x="10302" y="11528"/>
                    <a:pt x="10327" y="11554"/>
                  </a:cubicBezTo>
                  <a:cubicBezTo>
                    <a:pt x="10372" y="11611"/>
                    <a:pt x="10442" y="11642"/>
                    <a:pt x="10518" y="11642"/>
                  </a:cubicBezTo>
                  <a:cubicBezTo>
                    <a:pt x="10563" y="11642"/>
                    <a:pt x="10607" y="11623"/>
                    <a:pt x="10632" y="11585"/>
                  </a:cubicBezTo>
                  <a:cubicBezTo>
                    <a:pt x="10669" y="11606"/>
                    <a:pt x="10710" y="11619"/>
                    <a:pt x="10752" y="11619"/>
                  </a:cubicBezTo>
                  <a:cubicBezTo>
                    <a:pt x="10761" y="11619"/>
                    <a:pt x="10770" y="11618"/>
                    <a:pt x="10779" y="11617"/>
                  </a:cubicBezTo>
                  <a:cubicBezTo>
                    <a:pt x="10861" y="11604"/>
                    <a:pt x="10925" y="11541"/>
                    <a:pt x="10937" y="11458"/>
                  </a:cubicBezTo>
                  <a:cubicBezTo>
                    <a:pt x="10944" y="11420"/>
                    <a:pt x="10944" y="11376"/>
                    <a:pt x="10931" y="11331"/>
                  </a:cubicBezTo>
                  <a:cubicBezTo>
                    <a:pt x="10995" y="11287"/>
                    <a:pt x="11026" y="11210"/>
                    <a:pt x="11026" y="11134"/>
                  </a:cubicBezTo>
                  <a:cubicBezTo>
                    <a:pt x="11026" y="11051"/>
                    <a:pt x="10995" y="10982"/>
                    <a:pt x="10937" y="10924"/>
                  </a:cubicBezTo>
                  <a:cubicBezTo>
                    <a:pt x="11287" y="10645"/>
                    <a:pt x="11643" y="10359"/>
                    <a:pt x="11986" y="10066"/>
                  </a:cubicBezTo>
                  <a:cubicBezTo>
                    <a:pt x="12005" y="10047"/>
                    <a:pt x="11999" y="10016"/>
                    <a:pt x="11973" y="10003"/>
                  </a:cubicBezTo>
                  <a:cubicBezTo>
                    <a:pt x="11967" y="9990"/>
                    <a:pt x="11948" y="9978"/>
                    <a:pt x="11935" y="9965"/>
                  </a:cubicBezTo>
                  <a:cubicBezTo>
                    <a:pt x="11928" y="9957"/>
                    <a:pt x="11918" y="9954"/>
                    <a:pt x="11909" y="9954"/>
                  </a:cubicBezTo>
                  <a:cubicBezTo>
                    <a:pt x="11902" y="9954"/>
                    <a:pt x="11896" y="9956"/>
                    <a:pt x="11891" y="9958"/>
                  </a:cubicBezTo>
                  <a:lnTo>
                    <a:pt x="11865" y="9971"/>
                  </a:lnTo>
                  <a:cubicBezTo>
                    <a:pt x="11878" y="9958"/>
                    <a:pt x="11884" y="9939"/>
                    <a:pt x="11884" y="9927"/>
                  </a:cubicBezTo>
                  <a:lnTo>
                    <a:pt x="11954" y="9793"/>
                  </a:lnTo>
                  <a:cubicBezTo>
                    <a:pt x="11973" y="9765"/>
                    <a:pt x="11950" y="9737"/>
                    <a:pt x="11924" y="9737"/>
                  </a:cubicBezTo>
                  <a:cubicBezTo>
                    <a:pt x="11915" y="9737"/>
                    <a:pt x="11905" y="9740"/>
                    <a:pt x="11897" y="9749"/>
                  </a:cubicBezTo>
                  <a:cubicBezTo>
                    <a:pt x="11662" y="9939"/>
                    <a:pt x="11420" y="10130"/>
                    <a:pt x="11185" y="10321"/>
                  </a:cubicBezTo>
                  <a:cubicBezTo>
                    <a:pt x="11128" y="10359"/>
                    <a:pt x="11077" y="10403"/>
                    <a:pt x="11026" y="10448"/>
                  </a:cubicBezTo>
                  <a:cubicBezTo>
                    <a:pt x="10957" y="10499"/>
                    <a:pt x="10893" y="10549"/>
                    <a:pt x="10823" y="10607"/>
                  </a:cubicBezTo>
                  <a:lnTo>
                    <a:pt x="10817" y="10607"/>
                  </a:lnTo>
                  <a:cubicBezTo>
                    <a:pt x="10779" y="10626"/>
                    <a:pt x="10747" y="10645"/>
                    <a:pt x="10715" y="10664"/>
                  </a:cubicBezTo>
                  <a:cubicBezTo>
                    <a:pt x="10696" y="10677"/>
                    <a:pt x="10677" y="10689"/>
                    <a:pt x="10664" y="10696"/>
                  </a:cubicBezTo>
                  <a:cubicBezTo>
                    <a:pt x="10651" y="10702"/>
                    <a:pt x="10639" y="10708"/>
                    <a:pt x="10632" y="10721"/>
                  </a:cubicBezTo>
                  <a:cubicBezTo>
                    <a:pt x="10620" y="10721"/>
                    <a:pt x="10613" y="10734"/>
                    <a:pt x="10613" y="10740"/>
                  </a:cubicBezTo>
                  <a:cubicBezTo>
                    <a:pt x="10577" y="10733"/>
                    <a:pt x="10540" y="10730"/>
                    <a:pt x="10502" y="10730"/>
                  </a:cubicBezTo>
                  <a:cubicBezTo>
                    <a:pt x="10436" y="10730"/>
                    <a:pt x="10369" y="10741"/>
                    <a:pt x="10308" y="10766"/>
                  </a:cubicBezTo>
                  <a:cubicBezTo>
                    <a:pt x="10251" y="10766"/>
                    <a:pt x="10194" y="10772"/>
                    <a:pt x="10143" y="10791"/>
                  </a:cubicBezTo>
                  <a:cubicBezTo>
                    <a:pt x="9972" y="10842"/>
                    <a:pt x="9794" y="10874"/>
                    <a:pt x="9616" y="10880"/>
                  </a:cubicBezTo>
                  <a:cubicBezTo>
                    <a:pt x="9527" y="10880"/>
                    <a:pt x="9438" y="10874"/>
                    <a:pt x="9349" y="10854"/>
                  </a:cubicBezTo>
                  <a:cubicBezTo>
                    <a:pt x="9266" y="10842"/>
                    <a:pt x="9190" y="10816"/>
                    <a:pt x="9114" y="10797"/>
                  </a:cubicBezTo>
                  <a:cubicBezTo>
                    <a:pt x="9133" y="10772"/>
                    <a:pt x="9145" y="10740"/>
                    <a:pt x="9158" y="10715"/>
                  </a:cubicBezTo>
                  <a:cubicBezTo>
                    <a:pt x="9165" y="10739"/>
                    <a:pt x="9188" y="10752"/>
                    <a:pt x="9211" y="10752"/>
                  </a:cubicBezTo>
                  <a:cubicBezTo>
                    <a:pt x="9230" y="10752"/>
                    <a:pt x="9249" y="10744"/>
                    <a:pt x="9260" y="10727"/>
                  </a:cubicBezTo>
                  <a:cubicBezTo>
                    <a:pt x="9889" y="9895"/>
                    <a:pt x="10270" y="8891"/>
                    <a:pt x="10353" y="7849"/>
                  </a:cubicBezTo>
                  <a:cubicBezTo>
                    <a:pt x="10366" y="7702"/>
                    <a:pt x="10372" y="7550"/>
                    <a:pt x="10366" y="7404"/>
                  </a:cubicBezTo>
                  <a:cubicBezTo>
                    <a:pt x="10372" y="7258"/>
                    <a:pt x="10359" y="7111"/>
                    <a:pt x="10327" y="6965"/>
                  </a:cubicBezTo>
                  <a:cubicBezTo>
                    <a:pt x="10327" y="6953"/>
                    <a:pt x="10321" y="6940"/>
                    <a:pt x="10308" y="6934"/>
                  </a:cubicBezTo>
                  <a:cubicBezTo>
                    <a:pt x="10308" y="6927"/>
                    <a:pt x="10308" y="6927"/>
                    <a:pt x="10315" y="6921"/>
                  </a:cubicBezTo>
                  <a:cubicBezTo>
                    <a:pt x="10327" y="6832"/>
                    <a:pt x="10340" y="6743"/>
                    <a:pt x="10353" y="6654"/>
                  </a:cubicBezTo>
                  <a:cubicBezTo>
                    <a:pt x="10378" y="6584"/>
                    <a:pt x="10391" y="6508"/>
                    <a:pt x="10410" y="6438"/>
                  </a:cubicBezTo>
                  <a:cubicBezTo>
                    <a:pt x="10410" y="6432"/>
                    <a:pt x="10410" y="6425"/>
                    <a:pt x="10416" y="6419"/>
                  </a:cubicBezTo>
                  <a:cubicBezTo>
                    <a:pt x="10423" y="6412"/>
                    <a:pt x="10429" y="6412"/>
                    <a:pt x="10429" y="6406"/>
                  </a:cubicBezTo>
                  <a:cubicBezTo>
                    <a:pt x="10454" y="6362"/>
                    <a:pt x="10474" y="6317"/>
                    <a:pt x="10493" y="6266"/>
                  </a:cubicBezTo>
                  <a:cubicBezTo>
                    <a:pt x="10512" y="6215"/>
                    <a:pt x="10524" y="6165"/>
                    <a:pt x="10531" y="6107"/>
                  </a:cubicBezTo>
                  <a:cubicBezTo>
                    <a:pt x="10550" y="6006"/>
                    <a:pt x="10556" y="5898"/>
                    <a:pt x="10556" y="5790"/>
                  </a:cubicBezTo>
                  <a:cubicBezTo>
                    <a:pt x="10550" y="5580"/>
                    <a:pt x="10524" y="5364"/>
                    <a:pt x="10474" y="5154"/>
                  </a:cubicBezTo>
                  <a:cubicBezTo>
                    <a:pt x="10416" y="4944"/>
                    <a:pt x="10340" y="4741"/>
                    <a:pt x="10257" y="4538"/>
                  </a:cubicBezTo>
                  <a:cubicBezTo>
                    <a:pt x="10162" y="4334"/>
                    <a:pt x="10092" y="4118"/>
                    <a:pt x="10041" y="3902"/>
                  </a:cubicBezTo>
                  <a:cubicBezTo>
                    <a:pt x="9991" y="3661"/>
                    <a:pt x="10029" y="3413"/>
                    <a:pt x="10137" y="3197"/>
                  </a:cubicBezTo>
                  <a:cubicBezTo>
                    <a:pt x="10143" y="3191"/>
                    <a:pt x="10143" y="3184"/>
                    <a:pt x="10137" y="3178"/>
                  </a:cubicBezTo>
                  <a:cubicBezTo>
                    <a:pt x="10169" y="3152"/>
                    <a:pt x="10200" y="3121"/>
                    <a:pt x="10226" y="3089"/>
                  </a:cubicBezTo>
                  <a:cubicBezTo>
                    <a:pt x="10245" y="3076"/>
                    <a:pt x="10257" y="3051"/>
                    <a:pt x="10270" y="3032"/>
                  </a:cubicBezTo>
                  <a:cubicBezTo>
                    <a:pt x="10277" y="3025"/>
                    <a:pt x="10277" y="3013"/>
                    <a:pt x="10283" y="3000"/>
                  </a:cubicBezTo>
                  <a:cubicBezTo>
                    <a:pt x="10302" y="3057"/>
                    <a:pt x="10308" y="3121"/>
                    <a:pt x="10315" y="3178"/>
                  </a:cubicBezTo>
                  <a:cubicBezTo>
                    <a:pt x="10315" y="3254"/>
                    <a:pt x="10315" y="3330"/>
                    <a:pt x="10302" y="3400"/>
                  </a:cubicBezTo>
                  <a:cubicBezTo>
                    <a:pt x="10289" y="3470"/>
                    <a:pt x="10257" y="3540"/>
                    <a:pt x="10245" y="3610"/>
                  </a:cubicBezTo>
                  <a:cubicBezTo>
                    <a:pt x="10236" y="3639"/>
                    <a:pt x="10258" y="3660"/>
                    <a:pt x="10282" y="3660"/>
                  </a:cubicBezTo>
                  <a:cubicBezTo>
                    <a:pt x="10294" y="3660"/>
                    <a:pt x="10306" y="3655"/>
                    <a:pt x="10315" y="3642"/>
                  </a:cubicBezTo>
                  <a:lnTo>
                    <a:pt x="10321" y="3629"/>
                  </a:lnTo>
                  <a:cubicBezTo>
                    <a:pt x="10391" y="3578"/>
                    <a:pt x="10454" y="3515"/>
                    <a:pt x="10505" y="3445"/>
                  </a:cubicBezTo>
                  <a:cubicBezTo>
                    <a:pt x="10563" y="3375"/>
                    <a:pt x="10613" y="3292"/>
                    <a:pt x="10664" y="3210"/>
                  </a:cubicBezTo>
                  <a:cubicBezTo>
                    <a:pt x="10944" y="2708"/>
                    <a:pt x="10995" y="2104"/>
                    <a:pt x="10798" y="1564"/>
                  </a:cubicBezTo>
                  <a:cubicBezTo>
                    <a:pt x="10766" y="1468"/>
                    <a:pt x="10721" y="1373"/>
                    <a:pt x="10671" y="1284"/>
                  </a:cubicBezTo>
                  <a:cubicBezTo>
                    <a:pt x="10645" y="1233"/>
                    <a:pt x="10613" y="1189"/>
                    <a:pt x="10588" y="1144"/>
                  </a:cubicBezTo>
                  <a:cubicBezTo>
                    <a:pt x="10556" y="1100"/>
                    <a:pt x="10537" y="1062"/>
                    <a:pt x="10486" y="1049"/>
                  </a:cubicBezTo>
                  <a:cubicBezTo>
                    <a:pt x="10435" y="852"/>
                    <a:pt x="10334" y="674"/>
                    <a:pt x="10194" y="528"/>
                  </a:cubicBezTo>
                  <a:cubicBezTo>
                    <a:pt x="10041" y="375"/>
                    <a:pt x="9863" y="248"/>
                    <a:pt x="9673" y="159"/>
                  </a:cubicBezTo>
                  <a:cubicBezTo>
                    <a:pt x="9423" y="49"/>
                    <a:pt x="9158" y="0"/>
                    <a:pt x="8891" y="0"/>
                  </a:cubicBezTo>
                  <a:close/>
                </a:path>
              </a:pathLst>
            </a:custGeom>
            <a:solidFill>
              <a:schemeClr val="accent1"/>
            </a:solidFill>
            <a:ln cap="flat" cmpd="sng" w="76200">
              <a:solidFill>
                <a:schemeClr val="accent1"/>
              </a:solidFill>
              <a:prstDash val="solid"/>
              <a:round/>
              <a:headEnd len="sm" w="sm" type="none"/>
              <a:tailEnd len="sm" w="sm" type="none"/>
            </a:ln>
            <a:effectLst>
              <a:outerShdw blurRad="57150" rotWithShape="0" algn="bl" dir="2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3"/>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3"/>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flipH="1">
              <a:off x="8079917" y="382146"/>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3"/>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3"/>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flipH="1">
              <a:off x="7826268" y="563409"/>
              <a:ext cx="93834" cy="85344"/>
            </a:xfrm>
            <a:custGeom>
              <a:rect b="b" l="l" r="r" t="t"/>
              <a:pathLst>
                <a:path extrusionOk="0" h="573" w="630">
                  <a:moveTo>
                    <a:pt x="1" y="0"/>
                  </a:moveTo>
                  <a:lnTo>
                    <a:pt x="1" y="26"/>
                  </a:lnTo>
                  <a:cubicBezTo>
                    <a:pt x="1" y="32"/>
                    <a:pt x="1" y="38"/>
                    <a:pt x="1" y="45"/>
                  </a:cubicBezTo>
                  <a:lnTo>
                    <a:pt x="20" y="70"/>
                  </a:lnTo>
                  <a:cubicBezTo>
                    <a:pt x="45" y="102"/>
                    <a:pt x="64" y="140"/>
                    <a:pt x="90" y="172"/>
                  </a:cubicBezTo>
                  <a:cubicBezTo>
                    <a:pt x="141" y="242"/>
                    <a:pt x="198" y="299"/>
                    <a:pt x="261" y="356"/>
                  </a:cubicBezTo>
                  <a:cubicBezTo>
                    <a:pt x="363" y="451"/>
                    <a:pt x="490" y="528"/>
                    <a:pt x="630" y="572"/>
                  </a:cubicBezTo>
                  <a:cubicBezTo>
                    <a:pt x="611" y="540"/>
                    <a:pt x="598" y="502"/>
                    <a:pt x="579" y="471"/>
                  </a:cubicBezTo>
                  <a:cubicBezTo>
                    <a:pt x="446" y="248"/>
                    <a:pt x="242" y="83"/>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flipH="1">
              <a:off x="7735413" y="387359"/>
              <a:ext cx="186476" cy="348377"/>
            </a:xfrm>
            <a:custGeom>
              <a:rect b="b" l="l" r="r" t="t"/>
              <a:pathLst>
                <a:path extrusionOk="0" h="2339" w="1252">
                  <a:moveTo>
                    <a:pt x="839" y="0"/>
                  </a:moveTo>
                  <a:cubicBezTo>
                    <a:pt x="807" y="19"/>
                    <a:pt x="763" y="32"/>
                    <a:pt x="731" y="51"/>
                  </a:cubicBezTo>
                  <a:cubicBezTo>
                    <a:pt x="667" y="77"/>
                    <a:pt x="616" y="115"/>
                    <a:pt x="559" y="153"/>
                  </a:cubicBezTo>
                  <a:cubicBezTo>
                    <a:pt x="337" y="312"/>
                    <a:pt x="165" y="534"/>
                    <a:pt x="70" y="795"/>
                  </a:cubicBezTo>
                  <a:cubicBezTo>
                    <a:pt x="45" y="858"/>
                    <a:pt x="25" y="922"/>
                    <a:pt x="13" y="985"/>
                  </a:cubicBezTo>
                  <a:cubicBezTo>
                    <a:pt x="6" y="1023"/>
                    <a:pt x="0" y="1055"/>
                    <a:pt x="0" y="1093"/>
                  </a:cubicBezTo>
                  <a:cubicBezTo>
                    <a:pt x="6" y="1100"/>
                    <a:pt x="6" y="1112"/>
                    <a:pt x="13" y="1119"/>
                  </a:cubicBezTo>
                  <a:cubicBezTo>
                    <a:pt x="70" y="1125"/>
                    <a:pt x="121" y="1138"/>
                    <a:pt x="172" y="1163"/>
                  </a:cubicBezTo>
                  <a:cubicBezTo>
                    <a:pt x="381" y="1252"/>
                    <a:pt x="559" y="1405"/>
                    <a:pt x="667" y="1608"/>
                  </a:cubicBezTo>
                  <a:cubicBezTo>
                    <a:pt x="744" y="1741"/>
                    <a:pt x="788" y="1900"/>
                    <a:pt x="801" y="2053"/>
                  </a:cubicBezTo>
                  <a:cubicBezTo>
                    <a:pt x="801" y="2129"/>
                    <a:pt x="801" y="2205"/>
                    <a:pt x="788" y="2282"/>
                  </a:cubicBezTo>
                  <a:cubicBezTo>
                    <a:pt x="782" y="2301"/>
                    <a:pt x="775" y="2320"/>
                    <a:pt x="775" y="2339"/>
                  </a:cubicBezTo>
                  <a:cubicBezTo>
                    <a:pt x="801" y="2307"/>
                    <a:pt x="832" y="2275"/>
                    <a:pt x="858" y="2237"/>
                  </a:cubicBezTo>
                  <a:cubicBezTo>
                    <a:pt x="915" y="2155"/>
                    <a:pt x="972" y="2066"/>
                    <a:pt x="1017" y="1977"/>
                  </a:cubicBezTo>
                  <a:cubicBezTo>
                    <a:pt x="1188" y="1653"/>
                    <a:pt x="1252" y="1284"/>
                    <a:pt x="1207" y="922"/>
                  </a:cubicBezTo>
                  <a:cubicBezTo>
                    <a:pt x="1182" y="744"/>
                    <a:pt x="1138" y="572"/>
                    <a:pt x="1068" y="413"/>
                  </a:cubicBezTo>
                  <a:cubicBezTo>
                    <a:pt x="1029" y="331"/>
                    <a:pt x="991" y="254"/>
                    <a:pt x="947" y="178"/>
                  </a:cubicBezTo>
                  <a:cubicBezTo>
                    <a:pt x="921" y="134"/>
                    <a:pt x="896" y="96"/>
                    <a:pt x="877" y="64"/>
                  </a:cubicBezTo>
                  <a:cubicBezTo>
                    <a:pt x="864" y="45"/>
                    <a:pt x="852" y="26"/>
                    <a:pt x="8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p:nvPr/>
          </p:nvSpPr>
          <p:spPr>
            <a:xfrm flipH="1">
              <a:off x="8833268" y="2228288"/>
              <a:ext cx="499851" cy="520852"/>
            </a:xfrm>
            <a:custGeom>
              <a:rect b="b" l="l" r="r" t="t"/>
              <a:pathLst>
                <a:path extrusionOk="0" h="3497" w="3356">
                  <a:moveTo>
                    <a:pt x="3279" y="0"/>
                  </a:moveTo>
                  <a:cubicBezTo>
                    <a:pt x="3196" y="89"/>
                    <a:pt x="3108" y="178"/>
                    <a:pt x="3025" y="255"/>
                  </a:cubicBezTo>
                  <a:lnTo>
                    <a:pt x="2720" y="553"/>
                  </a:lnTo>
                  <a:lnTo>
                    <a:pt x="2110" y="1157"/>
                  </a:lnTo>
                  <a:lnTo>
                    <a:pt x="1023" y="2225"/>
                  </a:lnTo>
                  <a:cubicBezTo>
                    <a:pt x="852" y="2396"/>
                    <a:pt x="674" y="2568"/>
                    <a:pt x="502" y="2746"/>
                  </a:cubicBezTo>
                  <a:cubicBezTo>
                    <a:pt x="426" y="2828"/>
                    <a:pt x="343" y="2911"/>
                    <a:pt x="267" y="3006"/>
                  </a:cubicBezTo>
                  <a:cubicBezTo>
                    <a:pt x="191" y="3082"/>
                    <a:pt x="121" y="3178"/>
                    <a:pt x="64" y="3273"/>
                  </a:cubicBezTo>
                  <a:cubicBezTo>
                    <a:pt x="19" y="3356"/>
                    <a:pt x="0" y="3476"/>
                    <a:pt x="121" y="3496"/>
                  </a:cubicBezTo>
                  <a:cubicBezTo>
                    <a:pt x="133" y="3496"/>
                    <a:pt x="146" y="3497"/>
                    <a:pt x="159" y="3497"/>
                  </a:cubicBezTo>
                  <a:cubicBezTo>
                    <a:pt x="248" y="3497"/>
                    <a:pt x="336" y="3477"/>
                    <a:pt x="419" y="3438"/>
                  </a:cubicBezTo>
                  <a:cubicBezTo>
                    <a:pt x="629" y="3375"/>
                    <a:pt x="839" y="3299"/>
                    <a:pt x="1042" y="3203"/>
                  </a:cubicBezTo>
                  <a:cubicBezTo>
                    <a:pt x="1430" y="3032"/>
                    <a:pt x="1792" y="2822"/>
                    <a:pt x="2129" y="2568"/>
                  </a:cubicBezTo>
                  <a:cubicBezTo>
                    <a:pt x="2027" y="2568"/>
                    <a:pt x="1938" y="2517"/>
                    <a:pt x="1887" y="2428"/>
                  </a:cubicBezTo>
                  <a:cubicBezTo>
                    <a:pt x="1741" y="2180"/>
                    <a:pt x="2002" y="1932"/>
                    <a:pt x="2148" y="1761"/>
                  </a:cubicBezTo>
                  <a:cubicBezTo>
                    <a:pt x="2358" y="1526"/>
                    <a:pt x="2561" y="1284"/>
                    <a:pt x="2771" y="1049"/>
                  </a:cubicBezTo>
                  <a:cubicBezTo>
                    <a:pt x="2961" y="826"/>
                    <a:pt x="3152" y="604"/>
                    <a:pt x="3355" y="388"/>
                  </a:cubicBezTo>
                  <a:cubicBezTo>
                    <a:pt x="3330" y="261"/>
                    <a:pt x="3305" y="134"/>
                    <a:pt x="32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
            <p:cNvSpPr/>
            <p:nvPr/>
          </p:nvSpPr>
          <p:spPr>
            <a:xfrm flipH="1">
              <a:off x="7794990" y="233055"/>
              <a:ext cx="1395740" cy="2507745"/>
            </a:xfrm>
            <a:custGeom>
              <a:rect b="b" l="l" r="r" t="t"/>
              <a:pathLst>
                <a:path extrusionOk="0" h="16837" w="9371">
                  <a:moveTo>
                    <a:pt x="7807" y="0"/>
                  </a:moveTo>
                  <a:cubicBezTo>
                    <a:pt x="7750" y="0"/>
                    <a:pt x="7699" y="7"/>
                    <a:pt x="7648" y="7"/>
                  </a:cubicBezTo>
                  <a:cubicBezTo>
                    <a:pt x="7655" y="19"/>
                    <a:pt x="7648" y="32"/>
                    <a:pt x="7636" y="32"/>
                  </a:cubicBezTo>
                  <a:cubicBezTo>
                    <a:pt x="7407" y="58"/>
                    <a:pt x="7178" y="102"/>
                    <a:pt x="6956" y="153"/>
                  </a:cubicBezTo>
                  <a:cubicBezTo>
                    <a:pt x="6765" y="216"/>
                    <a:pt x="6587" y="299"/>
                    <a:pt x="6397" y="369"/>
                  </a:cubicBezTo>
                  <a:lnTo>
                    <a:pt x="6377" y="369"/>
                  </a:lnTo>
                  <a:lnTo>
                    <a:pt x="6358" y="382"/>
                  </a:lnTo>
                  <a:cubicBezTo>
                    <a:pt x="6072" y="515"/>
                    <a:pt x="5812" y="699"/>
                    <a:pt x="5583" y="916"/>
                  </a:cubicBezTo>
                  <a:cubicBezTo>
                    <a:pt x="5405" y="1081"/>
                    <a:pt x="5246" y="1271"/>
                    <a:pt x="5113" y="1468"/>
                  </a:cubicBezTo>
                  <a:cubicBezTo>
                    <a:pt x="5100" y="1487"/>
                    <a:pt x="5094" y="1500"/>
                    <a:pt x="5087" y="1513"/>
                  </a:cubicBezTo>
                  <a:cubicBezTo>
                    <a:pt x="5113" y="1475"/>
                    <a:pt x="5151" y="1443"/>
                    <a:pt x="5183" y="1411"/>
                  </a:cubicBezTo>
                  <a:cubicBezTo>
                    <a:pt x="5187" y="1407"/>
                    <a:pt x="5193" y="1405"/>
                    <a:pt x="5199" y="1405"/>
                  </a:cubicBezTo>
                  <a:cubicBezTo>
                    <a:pt x="5217" y="1405"/>
                    <a:pt x="5235" y="1424"/>
                    <a:pt x="5221" y="1443"/>
                  </a:cubicBezTo>
                  <a:cubicBezTo>
                    <a:pt x="5170" y="1532"/>
                    <a:pt x="5113" y="1615"/>
                    <a:pt x="5049" y="1697"/>
                  </a:cubicBezTo>
                  <a:cubicBezTo>
                    <a:pt x="4992" y="1780"/>
                    <a:pt x="4935" y="1862"/>
                    <a:pt x="4878" y="1939"/>
                  </a:cubicBezTo>
                  <a:cubicBezTo>
                    <a:pt x="4846" y="1989"/>
                    <a:pt x="4808" y="2040"/>
                    <a:pt x="4776" y="2091"/>
                  </a:cubicBezTo>
                  <a:lnTo>
                    <a:pt x="4770" y="2104"/>
                  </a:lnTo>
                  <a:cubicBezTo>
                    <a:pt x="4770" y="2104"/>
                    <a:pt x="4770" y="2110"/>
                    <a:pt x="4763" y="2110"/>
                  </a:cubicBezTo>
                  <a:cubicBezTo>
                    <a:pt x="4535" y="2460"/>
                    <a:pt x="4318" y="2828"/>
                    <a:pt x="4128" y="3203"/>
                  </a:cubicBezTo>
                  <a:cubicBezTo>
                    <a:pt x="4128" y="3203"/>
                    <a:pt x="4128" y="3210"/>
                    <a:pt x="4128" y="3210"/>
                  </a:cubicBezTo>
                  <a:cubicBezTo>
                    <a:pt x="4071" y="3419"/>
                    <a:pt x="3975" y="3616"/>
                    <a:pt x="3855" y="3794"/>
                  </a:cubicBezTo>
                  <a:cubicBezTo>
                    <a:pt x="3816" y="3851"/>
                    <a:pt x="3778" y="3909"/>
                    <a:pt x="3734" y="3966"/>
                  </a:cubicBezTo>
                  <a:cubicBezTo>
                    <a:pt x="3422" y="4379"/>
                    <a:pt x="3048" y="4760"/>
                    <a:pt x="2825" y="5237"/>
                  </a:cubicBezTo>
                  <a:cubicBezTo>
                    <a:pt x="2704" y="5510"/>
                    <a:pt x="2622" y="5802"/>
                    <a:pt x="2584" y="6101"/>
                  </a:cubicBezTo>
                  <a:cubicBezTo>
                    <a:pt x="2565" y="6260"/>
                    <a:pt x="2552" y="6412"/>
                    <a:pt x="2539" y="6571"/>
                  </a:cubicBezTo>
                  <a:cubicBezTo>
                    <a:pt x="2533" y="6717"/>
                    <a:pt x="2514" y="6870"/>
                    <a:pt x="2488" y="7016"/>
                  </a:cubicBezTo>
                  <a:cubicBezTo>
                    <a:pt x="2485" y="7029"/>
                    <a:pt x="2474" y="7035"/>
                    <a:pt x="2463" y="7035"/>
                  </a:cubicBezTo>
                  <a:cubicBezTo>
                    <a:pt x="2452" y="7035"/>
                    <a:pt x="2441" y="7029"/>
                    <a:pt x="2437" y="7016"/>
                  </a:cubicBezTo>
                  <a:cubicBezTo>
                    <a:pt x="2425" y="6959"/>
                    <a:pt x="2425" y="6902"/>
                    <a:pt x="2425" y="6845"/>
                  </a:cubicBezTo>
                  <a:cubicBezTo>
                    <a:pt x="2374" y="7086"/>
                    <a:pt x="2329" y="7328"/>
                    <a:pt x="2291" y="7575"/>
                  </a:cubicBezTo>
                  <a:cubicBezTo>
                    <a:pt x="2215" y="8027"/>
                    <a:pt x="2164" y="8478"/>
                    <a:pt x="2132" y="8935"/>
                  </a:cubicBezTo>
                  <a:cubicBezTo>
                    <a:pt x="2069" y="9838"/>
                    <a:pt x="2075" y="10740"/>
                    <a:pt x="2158" y="11636"/>
                  </a:cubicBezTo>
                  <a:cubicBezTo>
                    <a:pt x="2221" y="12341"/>
                    <a:pt x="2329" y="13040"/>
                    <a:pt x="2482" y="13733"/>
                  </a:cubicBezTo>
                  <a:cubicBezTo>
                    <a:pt x="2495" y="13740"/>
                    <a:pt x="2495" y="13752"/>
                    <a:pt x="2488" y="13759"/>
                  </a:cubicBezTo>
                  <a:cubicBezTo>
                    <a:pt x="2533" y="13930"/>
                    <a:pt x="2565" y="14095"/>
                    <a:pt x="2609" y="14261"/>
                  </a:cubicBezTo>
                  <a:cubicBezTo>
                    <a:pt x="2615" y="14280"/>
                    <a:pt x="2622" y="14299"/>
                    <a:pt x="2628" y="14318"/>
                  </a:cubicBezTo>
                  <a:cubicBezTo>
                    <a:pt x="2640" y="14364"/>
                    <a:pt x="2678" y="14500"/>
                    <a:pt x="2742" y="14500"/>
                  </a:cubicBezTo>
                  <a:cubicBezTo>
                    <a:pt x="2748" y="14500"/>
                    <a:pt x="2755" y="14499"/>
                    <a:pt x="2762" y="14496"/>
                  </a:cubicBezTo>
                  <a:cubicBezTo>
                    <a:pt x="2806" y="14477"/>
                    <a:pt x="2825" y="14413"/>
                    <a:pt x="2844" y="14375"/>
                  </a:cubicBezTo>
                  <a:lnTo>
                    <a:pt x="2901" y="14216"/>
                  </a:lnTo>
                  <a:cubicBezTo>
                    <a:pt x="2946" y="14102"/>
                    <a:pt x="2984" y="13981"/>
                    <a:pt x="3028" y="13867"/>
                  </a:cubicBezTo>
                  <a:cubicBezTo>
                    <a:pt x="3060" y="13771"/>
                    <a:pt x="3086" y="13676"/>
                    <a:pt x="3117" y="13574"/>
                  </a:cubicBezTo>
                  <a:cubicBezTo>
                    <a:pt x="3245" y="13136"/>
                    <a:pt x="3340" y="12685"/>
                    <a:pt x="3403" y="12233"/>
                  </a:cubicBezTo>
                  <a:cubicBezTo>
                    <a:pt x="3461" y="11782"/>
                    <a:pt x="3492" y="11325"/>
                    <a:pt x="3480" y="10874"/>
                  </a:cubicBezTo>
                  <a:cubicBezTo>
                    <a:pt x="3473" y="10416"/>
                    <a:pt x="3422" y="9965"/>
                    <a:pt x="3378" y="9507"/>
                  </a:cubicBezTo>
                  <a:cubicBezTo>
                    <a:pt x="3378" y="9487"/>
                    <a:pt x="3395" y="9475"/>
                    <a:pt x="3411" y="9475"/>
                  </a:cubicBezTo>
                  <a:cubicBezTo>
                    <a:pt x="3425" y="9475"/>
                    <a:pt x="3439" y="9483"/>
                    <a:pt x="3442" y="9501"/>
                  </a:cubicBezTo>
                  <a:cubicBezTo>
                    <a:pt x="3473" y="9615"/>
                    <a:pt x="3499" y="9723"/>
                    <a:pt x="3518" y="9844"/>
                  </a:cubicBezTo>
                  <a:cubicBezTo>
                    <a:pt x="3594" y="10308"/>
                    <a:pt x="3626" y="10778"/>
                    <a:pt x="3607" y="11248"/>
                  </a:cubicBezTo>
                  <a:lnTo>
                    <a:pt x="3607" y="11325"/>
                  </a:lnTo>
                  <a:cubicBezTo>
                    <a:pt x="3677" y="11134"/>
                    <a:pt x="3734" y="10931"/>
                    <a:pt x="3766" y="10727"/>
                  </a:cubicBezTo>
                  <a:cubicBezTo>
                    <a:pt x="3855" y="10213"/>
                    <a:pt x="3855" y="9679"/>
                    <a:pt x="3766" y="9164"/>
                  </a:cubicBezTo>
                  <a:cubicBezTo>
                    <a:pt x="3728" y="8891"/>
                    <a:pt x="3677" y="8630"/>
                    <a:pt x="3613" y="8370"/>
                  </a:cubicBezTo>
                  <a:cubicBezTo>
                    <a:pt x="3556" y="8103"/>
                    <a:pt x="3486" y="7842"/>
                    <a:pt x="3448" y="7575"/>
                  </a:cubicBezTo>
                  <a:cubicBezTo>
                    <a:pt x="3444" y="7556"/>
                    <a:pt x="3461" y="7544"/>
                    <a:pt x="3476" y="7544"/>
                  </a:cubicBezTo>
                  <a:cubicBezTo>
                    <a:pt x="3486" y="7544"/>
                    <a:pt x="3496" y="7550"/>
                    <a:pt x="3499" y="7563"/>
                  </a:cubicBezTo>
                  <a:cubicBezTo>
                    <a:pt x="3607" y="7855"/>
                    <a:pt x="3696" y="8154"/>
                    <a:pt x="3759" y="8459"/>
                  </a:cubicBezTo>
                  <a:cubicBezTo>
                    <a:pt x="3823" y="8726"/>
                    <a:pt x="3874" y="8992"/>
                    <a:pt x="3905" y="9259"/>
                  </a:cubicBezTo>
                  <a:cubicBezTo>
                    <a:pt x="3937" y="9088"/>
                    <a:pt x="3963" y="8916"/>
                    <a:pt x="3988" y="8745"/>
                  </a:cubicBezTo>
                  <a:cubicBezTo>
                    <a:pt x="4033" y="8389"/>
                    <a:pt x="4058" y="8033"/>
                    <a:pt x="4052" y="7677"/>
                  </a:cubicBezTo>
                  <a:cubicBezTo>
                    <a:pt x="4052" y="7499"/>
                    <a:pt x="4039" y="7321"/>
                    <a:pt x="4026" y="7143"/>
                  </a:cubicBezTo>
                  <a:cubicBezTo>
                    <a:pt x="4013" y="7054"/>
                    <a:pt x="4007" y="6972"/>
                    <a:pt x="3994" y="6883"/>
                  </a:cubicBezTo>
                  <a:cubicBezTo>
                    <a:pt x="3988" y="6794"/>
                    <a:pt x="3988" y="6705"/>
                    <a:pt x="3988" y="6616"/>
                  </a:cubicBezTo>
                  <a:cubicBezTo>
                    <a:pt x="3988" y="6602"/>
                    <a:pt x="4001" y="6592"/>
                    <a:pt x="4016" y="6592"/>
                  </a:cubicBezTo>
                  <a:cubicBezTo>
                    <a:pt x="4021" y="6592"/>
                    <a:pt x="4027" y="6593"/>
                    <a:pt x="4033" y="6597"/>
                  </a:cubicBezTo>
                  <a:cubicBezTo>
                    <a:pt x="4039" y="6597"/>
                    <a:pt x="4045" y="6603"/>
                    <a:pt x="4045" y="6609"/>
                  </a:cubicBezTo>
                  <a:cubicBezTo>
                    <a:pt x="4083" y="6711"/>
                    <a:pt x="4115" y="6813"/>
                    <a:pt x="4128" y="6914"/>
                  </a:cubicBezTo>
                  <a:cubicBezTo>
                    <a:pt x="4141" y="7016"/>
                    <a:pt x="4153" y="7118"/>
                    <a:pt x="4160" y="7219"/>
                  </a:cubicBezTo>
                  <a:cubicBezTo>
                    <a:pt x="4166" y="7283"/>
                    <a:pt x="4172" y="7353"/>
                    <a:pt x="4172" y="7423"/>
                  </a:cubicBezTo>
                  <a:cubicBezTo>
                    <a:pt x="4179" y="7385"/>
                    <a:pt x="4191" y="7347"/>
                    <a:pt x="4191" y="7308"/>
                  </a:cubicBezTo>
                  <a:cubicBezTo>
                    <a:pt x="4210" y="7175"/>
                    <a:pt x="4230" y="7048"/>
                    <a:pt x="4249" y="6914"/>
                  </a:cubicBezTo>
                  <a:cubicBezTo>
                    <a:pt x="4268" y="6781"/>
                    <a:pt x="4287" y="6641"/>
                    <a:pt x="4306" y="6514"/>
                  </a:cubicBezTo>
                  <a:cubicBezTo>
                    <a:pt x="4318" y="6387"/>
                    <a:pt x="4318" y="6247"/>
                    <a:pt x="4382" y="6133"/>
                  </a:cubicBezTo>
                  <a:cubicBezTo>
                    <a:pt x="4387" y="6125"/>
                    <a:pt x="4396" y="6121"/>
                    <a:pt x="4405" y="6121"/>
                  </a:cubicBezTo>
                  <a:cubicBezTo>
                    <a:pt x="4417" y="6121"/>
                    <a:pt x="4429" y="6128"/>
                    <a:pt x="4433" y="6139"/>
                  </a:cubicBezTo>
                  <a:cubicBezTo>
                    <a:pt x="4465" y="6266"/>
                    <a:pt x="4420" y="6400"/>
                    <a:pt x="4401" y="6527"/>
                  </a:cubicBezTo>
                  <a:cubicBezTo>
                    <a:pt x="4382" y="6660"/>
                    <a:pt x="4357" y="6787"/>
                    <a:pt x="4338" y="6914"/>
                  </a:cubicBezTo>
                  <a:cubicBezTo>
                    <a:pt x="4318" y="7048"/>
                    <a:pt x="4293" y="7181"/>
                    <a:pt x="4274" y="7315"/>
                  </a:cubicBezTo>
                  <a:cubicBezTo>
                    <a:pt x="4261" y="7442"/>
                    <a:pt x="4236" y="7569"/>
                    <a:pt x="4191" y="7690"/>
                  </a:cubicBezTo>
                  <a:lnTo>
                    <a:pt x="4185" y="7696"/>
                  </a:lnTo>
                  <a:cubicBezTo>
                    <a:pt x="4185" y="7899"/>
                    <a:pt x="4179" y="8096"/>
                    <a:pt x="4160" y="8293"/>
                  </a:cubicBezTo>
                  <a:cubicBezTo>
                    <a:pt x="4141" y="8478"/>
                    <a:pt x="4115" y="8656"/>
                    <a:pt x="4083" y="8840"/>
                  </a:cubicBezTo>
                  <a:cubicBezTo>
                    <a:pt x="4071" y="8872"/>
                    <a:pt x="4064" y="8916"/>
                    <a:pt x="4058" y="8954"/>
                  </a:cubicBezTo>
                  <a:cubicBezTo>
                    <a:pt x="4026" y="9088"/>
                    <a:pt x="3988" y="9228"/>
                    <a:pt x="3944" y="9361"/>
                  </a:cubicBezTo>
                  <a:cubicBezTo>
                    <a:pt x="3944" y="9374"/>
                    <a:pt x="3931" y="9380"/>
                    <a:pt x="3918" y="9380"/>
                  </a:cubicBezTo>
                  <a:cubicBezTo>
                    <a:pt x="3931" y="9495"/>
                    <a:pt x="3944" y="9596"/>
                    <a:pt x="3944" y="9723"/>
                  </a:cubicBezTo>
                  <a:cubicBezTo>
                    <a:pt x="3944" y="9844"/>
                    <a:pt x="3950" y="9958"/>
                    <a:pt x="3944" y="10079"/>
                  </a:cubicBezTo>
                  <a:cubicBezTo>
                    <a:pt x="3937" y="10346"/>
                    <a:pt x="3899" y="10613"/>
                    <a:pt x="3842" y="10874"/>
                  </a:cubicBezTo>
                  <a:cubicBezTo>
                    <a:pt x="3797" y="11045"/>
                    <a:pt x="3740" y="11210"/>
                    <a:pt x="3670" y="11376"/>
                  </a:cubicBezTo>
                  <a:cubicBezTo>
                    <a:pt x="3645" y="11420"/>
                    <a:pt x="3626" y="11471"/>
                    <a:pt x="3600" y="11515"/>
                  </a:cubicBezTo>
                  <a:cubicBezTo>
                    <a:pt x="3594" y="11642"/>
                    <a:pt x="3588" y="11763"/>
                    <a:pt x="3575" y="11884"/>
                  </a:cubicBezTo>
                  <a:cubicBezTo>
                    <a:pt x="3543" y="12144"/>
                    <a:pt x="3511" y="12405"/>
                    <a:pt x="3467" y="12659"/>
                  </a:cubicBezTo>
                  <a:cubicBezTo>
                    <a:pt x="3378" y="13123"/>
                    <a:pt x="3257" y="13581"/>
                    <a:pt x="3098" y="14025"/>
                  </a:cubicBezTo>
                  <a:cubicBezTo>
                    <a:pt x="3060" y="14134"/>
                    <a:pt x="3016" y="14248"/>
                    <a:pt x="2971" y="14356"/>
                  </a:cubicBezTo>
                  <a:cubicBezTo>
                    <a:pt x="2940" y="14439"/>
                    <a:pt x="2901" y="14534"/>
                    <a:pt x="2825" y="14578"/>
                  </a:cubicBezTo>
                  <a:cubicBezTo>
                    <a:pt x="2795" y="14595"/>
                    <a:pt x="2768" y="14602"/>
                    <a:pt x="2743" y="14602"/>
                  </a:cubicBezTo>
                  <a:cubicBezTo>
                    <a:pt x="2613" y="14602"/>
                    <a:pt x="2546" y="14408"/>
                    <a:pt x="2514" y="14286"/>
                  </a:cubicBezTo>
                  <a:cubicBezTo>
                    <a:pt x="2514" y="14273"/>
                    <a:pt x="2507" y="14261"/>
                    <a:pt x="2507" y="14248"/>
                  </a:cubicBezTo>
                  <a:cubicBezTo>
                    <a:pt x="2476" y="14121"/>
                    <a:pt x="2444" y="13987"/>
                    <a:pt x="2412" y="13854"/>
                  </a:cubicBezTo>
                  <a:cubicBezTo>
                    <a:pt x="2323" y="13975"/>
                    <a:pt x="2228" y="14089"/>
                    <a:pt x="2139" y="14197"/>
                  </a:cubicBezTo>
                  <a:cubicBezTo>
                    <a:pt x="2043" y="14305"/>
                    <a:pt x="1955" y="14413"/>
                    <a:pt x="1859" y="14528"/>
                  </a:cubicBezTo>
                  <a:cubicBezTo>
                    <a:pt x="1643" y="14782"/>
                    <a:pt x="1421" y="15036"/>
                    <a:pt x="1205" y="15296"/>
                  </a:cubicBezTo>
                  <a:cubicBezTo>
                    <a:pt x="1116" y="15392"/>
                    <a:pt x="1008" y="15500"/>
                    <a:pt x="989" y="15633"/>
                  </a:cubicBezTo>
                  <a:cubicBezTo>
                    <a:pt x="970" y="15751"/>
                    <a:pt x="1060" y="15862"/>
                    <a:pt x="1176" y="15862"/>
                  </a:cubicBezTo>
                  <a:cubicBezTo>
                    <a:pt x="1179" y="15862"/>
                    <a:pt x="1182" y="15862"/>
                    <a:pt x="1186" y="15862"/>
                  </a:cubicBezTo>
                  <a:cubicBezTo>
                    <a:pt x="1300" y="15862"/>
                    <a:pt x="1414" y="15843"/>
                    <a:pt x="1522" y="15811"/>
                  </a:cubicBezTo>
                  <a:cubicBezTo>
                    <a:pt x="1624" y="15786"/>
                    <a:pt x="1732" y="15754"/>
                    <a:pt x="1840" y="15716"/>
                  </a:cubicBezTo>
                  <a:cubicBezTo>
                    <a:pt x="2679" y="15430"/>
                    <a:pt x="3410" y="14902"/>
                    <a:pt x="3950" y="14197"/>
                  </a:cubicBezTo>
                  <a:cubicBezTo>
                    <a:pt x="4083" y="14019"/>
                    <a:pt x="4204" y="13835"/>
                    <a:pt x="4312" y="13644"/>
                  </a:cubicBezTo>
                  <a:cubicBezTo>
                    <a:pt x="4420" y="13447"/>
                    <a:pt x="4509" y="13250"/>
                    <a:pt x="4598" y="13047"/>
                  </a:cubicBezTo>
                  <a:cubicBezTo>
                    <a:pt x="4604" y="13035"/>
                    <a:pt x="4615" y="13030"/>
                    <a:pt x="4626" y="13030"/>
                  </a:cubicBezTo>
                  <a:cubicBezTo>
                    <a:pt x="4651" y="13030"/>
                    <a:pt x="4679" y="13053"/>
                    <a:pt x="4674" y="13079"/>
                  </a:cubicBezTo>
                  <a:cubicBezTo>
                    <a:pt x="4604" y="13333"/>
                    <a:pt x="4496" y="13581"/>
                    <a:pt x="4363" y="13803"/>
                  </a:cubicBezTo>
                  <a:cubicBezTo>
                    <a:pt x="3753" y="14852"/>
                    <a:pt x="2743" y="15608"/>
                    <a:pt x="1573" y="15907"/>
                  </a:cubicBezTo>
                  <a:cubicBezTo>
                    <a:pt x="1484" y="15926"/>
                    <a:pt x="1395" y="15945"/>
                    <a:pt x="1306" y="15957"/>
                  </a:cubicBezTo>
                  <a:cubicBezTo>
                    <a:pt x="1313" y="15970"/>
                    <a:pt x="1306" y="15983"/>
                    <a:pt x="1294" y="15995"/>
                  </a:cubicBezTo>
                  <a:cubicBezTo>
                    <a:pt x="919" y="16275"/>
                    <a:pt x="512" y="16517"/>
                    <a:pt x="80" y="16701"/>
                  </a:cubicBezTo>
                  <a:cubicBezTo>
                    <a:pt x="97" y="16718"/>
                    <a:pt x="77" y="16752"/>
                    <a:pt x="54" y="16752"/>
                  </a:cubicBezTo>
                  <a:cubicBezTo>
                    <a:pt x="52" y="16752"/>
                    <a:pt x="50" y="16752"/>
                    <a:pt x="48" y="16752"/>
                  </a:cubicBezTo>
                  <a:cubicBezTo>
                    <a:pt x="41" y="16749"/>
                    <a:pt x="35" y="16748"/>
                    <a:pt x="30" y="16748"/>
                  </a:cubicBezTo>
                  <a:cubicBezTo>
                    <a:pt x="2" y="16748"/>
                    <a:pt x="0" y="16787"/>
                    <a:pt x="16" y="16809"/>
                  </a:cubicBezTo>
                  <a:cubicBezTo>
                    <a:pt x="29" y="16822"/>
                    <a:pt x="48" y="16834"/>
                    <a:pt x="67" y="16834"/>
                  </a:cubicBezTo>
                  <a:cubicBezTo>
                    <a:pt x="80" y="16836"/>
                    <a:pt x="93" y="16837"/>
                    <a:pt x="105" y="16837"/>
                  </a:cubicBezTo>
                  <a:cubicBezTo>
                    <a:pt x="143" y="16837"/>
                    <a:pt x="182" y="16830"/>
                    <a:pt x="220" y="16815"/>
                  </a:cubicBezTo>
                  <a:lnTo>
                    <a:pt x="499" y="16758"/>
                  </a:lnTo>
                  <a:cubicBezTo>
                    <a:pt x="677" y="16720"/>
                    <a:pt x="855" y="16675"/>
                    <a:pt x="1027" y="16625"/>
                  </a:cubicBezTo>
                  <a:cubicBezTo>
                    <a:pt x="1599" y="16459"/>
                    <a:pt x="2145" y="16231"/>
                    <a:pt x="2660" y="15932"/>
                  </a:cubicBezTo>
                  <a:cubicBezTo>
                    <a:pt x="2666" y="15926"/>
                    <a:pt x="2666" y="15926"/>
                    <a:pt x="2673" y="15926"/>
                  </a:cubicBezTo>
                  <a:cubicBezTo>
                    <a:pt x="2927" y="15779"/>
                    <a:pt x="3168" y="15614"/>
                    <a:pt x="3397" y="15436"/>
                  </a:cubicBezTo>
                  <a:cubicBezTo>
                    <a:pt x="3473" y="15373"/>
                    <a:pt x="3556" y="15303"/>
                    <a:pt x="3632" y="15239"/>
                  </a:cubicBezTo>
                  <a:lnTo>
                    <a:pt x="3632" y="15239"/>
                  </a:lnTo>
                  <a:cubicBezTo>
                    <a:pt x="3588" y="15271"/>
                    <a:pt x="3537" y="15303"/>
                    <a:pt x="3492" y="15335"/>
                  </a:cubicBezTo>
                  <a:cubicBezTo>
                    <a:pt x="3334" y="15430"/>
                    <a:pt x="3175" y="15519"/>
                    <a:pt x="3016" y="15595"/>
                  </a:cubicBezTo>
                  <a:cubicBezTo>
                    <a:pt x="2831" y="15678"/>
                    <a:pt x="2654" y="15754"/>
                    <a:pt x="2463" y="15811"/>
                  </a:cubicBezTo>
                  <a:cubicBezTo>
                    <a:pt x="2285" y="15868"/>
                    <a:pt x="2094" y="15919"/>
                    <a:pt x="1910" y="15951"/>
                  </a:cubicBezTo>
                  <a:cubicBezTo>
                    <a:pt x="1768" y="15986"/>
                    <a:pt x="1623" y="16006"/>
                    <a:pt x="1476" y="16006"/>
                  </a:cubicBezTo>
                  <a:cubicBezTo>
                    <a:pt x="1439" y="16006"/>
                    <a:pt x="1401" y="16004"/>
                    <a:pt x="1364" y="16002"/>
                  </a:cubicBezTo>
                  <a:cubicBezTo>
                    <a:pt x="1338" y="15995"/>
                    <a:pt x="1344" y="15964"/>
                    <a:pt x="1364" y="15957"/>
                  </a:cubicBezTo>
                  <a:cubicBezTo>
                    <a:pt x="1465" y="15932"/>
                    <a:pt x="1567" y="15919"/>
                    <a:pt x="1675" y="15907"/>
                  </a:cubicBezTo>
                  <a:cubicBezTo>
                    <a:pt x="1770" y="15887"/>
                    <a:pt x="1872" y="15868"/>
                    <a:pt x="1974" y="15849"/>
                  </a:cubicBezTo>
                  <a:cubicBezTo>
                    <a:pt x="2177" y="15805"/>
                    <a:pt x="2380" y="15748"/>
                    <a:pt x="2577" y="15671"/>
                  </a:cubicBezTo>
                  <a:cubicBezTo>
                    <a:pt x="3594" y="15303"/>
                    <a:pt x="4439" y="14566"/>
                    <a:pt x="4948" y="13606"/>
                  </a:cubicBezTo>
                  <a:cubicBezTo>
                    <a:pt x="4948" y="13593"/>
                    <a:pt x="4954" y="13581"/>
                    <a:pt x="4960" y="13574"/>
                  </a:cubicBezTo>
                  <a:cubicBezTo>
                    <a:pt x="5164" y="13187"/>
                    <a:pt x="5316" y="12774"/>
                    <a:pt x="5418" y="12348"/>
                  </a:cubicBezTo>
                  <a:cubicBezTo>
                    <a:pt x="5425" y="12328"/>
                    <a:pt x="5441" y="12320"/>
                    <a:pt x="5456" y="12320"/>
                  </a:cubicBezTo>
                  <a:cubicBezTo>
                    <a:pt x="5480" y="12320"/>
                    <a:pt x="5504" y="12340"/>
                    <a:pt x="5500" y="12367"/>
                  </a:cubicBezTo>
                  <a:cubicBezTo>
                    <a:pt x="5469" y="12596"/>
                    <a:pt x="5412" y="12818"/>
                    <a:pt x="5342" y="13028"/>
                  </a:cubicBezTo>
                  <a:cubicBezTo>
                    <a:pt x="5291" y="13174"/>
                    <a:pt x="5227" y="13314"/>
                    <a:pt x="5164" y="13454"/>
                  </a:cubicBezTo>
                  <a:lnTo>
                    <a:pt x="5189" y="13441"/>
                  </a:lnTo>
                  <a:cubicBezTo>
                    <a:pt x="5367" y="13288"/>
                    <a:pt x="5532" y="13123"/>
                    <a:pt x="5685" y="12945"/>
                  </a:cubicBezTo>
                  <a:cubicBezTo>
                    <a:pt x="5786" y="12824"/>
                    <a:pt x="5882" y="12704"/>
                    <a:pt x="5977" y="12570"/>
                  </a:cubicBezTo>
                  <a:cubicBezTo>
                    <a:pt x="6022" y="12507"/>
                    <a:pt x="6060" y="12443"/>
                    <a:pt x="6104" y="12380"/>
                  </a:cubicBezTo>
                  <a:cubicBezTo>
                    <a:pt x="6123" y="12348"/>
                    <a:pt x="6149" y="12310"/>
                    <a:pt x="6168" y="12284"/>
                  </a:cubicBezTo>
                  <a:cubicBezTo>
                    <a:pt x="6187" y="12259"/>
                    <a:pt x="6200" y="12227"/>
                    <a:pt x="6225" y="12214"/>
                  </a:cubicBezTo>
                  <a:cubicBezTo>
                    <a:pt x="6228" y="12213"/>
                    <a:pt x="6232" y="12213"/>
                    <a:pt x="6235" y="12213"/>
                  </a:cubicBezTo>
                  <a:cubicBezTo>
                    <a:pt x="6252" y="12213"/>
                    <a:pt x="6269" y="12224"/>
                    <a:pt x="6269" y="12240"/>
                  </a:cubicBezTo>
                  <a:cubicBezTo>
                    <a:pt x="6269" y="12278"/>
                    <a:pt x="6257" y="12316"/>
                    <a:pt x="6231" y="12348"/>
                  </a:cubicBezTo>
                  <a:cubicBezTo>
                    <a:pt x="6212" y="12380"/>
                    <a:pt x="6200" y="12411"/>
                    <a:pt x="6174" y="12443"/>
                  </a:cubicBezTo>
                  <a:cubicBezTo>
                    <a:pt x="6136" y="12513"/>
                    <a:pt x="6085" y="12583"/>
                    <a:pt x="6041" y="12646"/>
                  </a:cubicBezTo>
                  <a:cubicBezTo>
                    <a:pt x="5952" y="12774"/>
                    <a:pt x="5850" y="12894"/>
                    <a:pt x="5748" y="13015"/>
                  </a:cubicBezTo>
                  <a:cubicBezTo>
                    <a:pt x="5685" y="13079"/>
                    <a:pt x="5628" y="13142"/>
                    <a:pt x="5564" y="13199"/>
                  </a:cubicBezTo>
                  <a:cubicBezTo>
                    <a:pt x="5729" y="13091"/>
                    <a:pt x="5888" y="12983"/>
                    <a:pt x="6041" y="12869"/>
                  </a:cubicBezTo>
                  <a:cubicBezTo>
                    <a:pt x="6651" y="12399"/>
                    <a:pt x="7172" y="11833"/>
                    <a:pt x="7598" y="11198"/>
                  </a:cubicBezTo>
                  <a:cubicBezTo>
                    <a:pt x="7604" y="11185"/>
                    <a:pt x="7610" y="11179"/>
                    <a:pt x="7617" y="11166"/>
                  </a:cubicBezTo>
                  <a:cubicBezTo>
                    <a:pt x="7623" y="11153"/>
                    <a:pt x="7623" y="11147"/>
                    <a:pt x="7629" y="11128"/>
                  </a:cubicBezTo>
                  <a:cubicBezTo>
                    <a:pt x="7642" y="11102"/>
                    <a:pt x="7642" y="11083"/>
                    <a:pt x="7667" y="11071"/>
                  </a:cubicBezTo>
                  <a:lnTo>
                    <a:pt x="7680" y="11071"/>
                  </a:lnTo>
                  <a:cubicBezTo>
                    <a:pt x="7903" y="10721"/>
                    <a:pt x="8093" y="10346"/>
                    <a:pt x="8252" y="9958"/>
                  </a:cubicBezTo>
                  <a:cubicBezTo>
                    <a:pt x="8411" y="9310"/>
                    <a:pt x="8538" y="8656"/>
                    <a:pt x="8614" y="7995"/>
                  </a:cubicBezTo>
                  <a:cubicBezTo>
                    <a:pt x="8618" y="7985"/>
                    <a:pt x="8628" y="7978"/>
                    <a:pt x="8638" y="7978"/>
                  </a:cubicBezTo>
                  <a:cubicBezTo>
                    <a:pt x="8646" y="7978"/>
                    <a:pt x="8652" y="7983"/>
                    <a:pt x="8652" y="7995"/>
                  </a:cubicBezTo>
                  <a:cubicBezTo>
                    <a:pt x="8633" y="8408"/>
                    <a:pt x="8583" y="8821"/>
                    <a:pt x="8513" y="9228"/>
                  </a:cubicBezTo>
                  <a:cubicBezTo>
                    <a:pt x="8525" y="9189"/>
                    <a:pt x="8538" y="9151"/>
                    <a:pt x="8544" y="9120"/>
                  </a:cubicBezTo>
                  <a:cubicBezTo>
                    <a:pt x="8544" y="9110"/>
                    <a:pt x="8553" y="9106"/>
                    <a:pt x="8562" y="9106"/>
                  </a:cubicBezTo>
                  <a:cubicBezTo>
                    <a:pt x="8578" y="9106"/>
                    <a:pt x="8597" y="9117"/>
                    <a:pt x="8589" y="9132"/>
                  </a:cubicBezTo>
                  <a:cubicBezTo>
                    <a:pt x="8532" y="9412"/>
                    <a:pt x="8455" y="9685"/>
                    <a:pt x="8360" y="9958"/>
                  </a:cubicBezTo>
                  <a:cubicBezTo>
                    <a:pt x="8328" y="10079"/>
                    <a:pt x="8297" y="10200"/>
                    <a:pt x="8265" y="10321"/>
                  </a:cubicBezTo>
                  <a:cubicBezTo>
                    <a:pt x="8367" y="10168"/>
                    <a:pt x="8455" y="10016"/>
                    <a:pt x="8544" y="9850"/>
                  </a:cubicBezTo>
                  <a:cubicBezTo>
                    <a:pt x="8894" y="9170"/>
                    <a:pt x="9097" y="8427"/>
                    <a:pt x="9135" y="7664"/>
                  </a:cubicBezTo>
                  <a:cubicBezTo>
                    <a:pt x="9142" y="7531"/>
                    <a:pt x="9142" y="7404"/>
                    <a:pt x="9142" y="7277"/>
                  </a:cubicBezTo>
                  <a:lnTo>
                    <a:pt x="9142" y="7175"/>
                  </a:lnTo>
                  <a:cubicBezTo>
                    <a:pt x="9129" y="7213"/>
                    <a:pt x="9116" y="7245"/>
                    <a:pt x="9097" y="7283"/>
                  </a:cubicBezTo>
                  <a:cubicBezTo>
                    <a:pt x="9053" y="7613"/>
                    <a:pt x="8970" y="7938"/>
                    <a:pt x="8849" y="8249"/>
                  </a:cubicBezTo>
                  <a:cubicBezTo>
                    <a:pt x="8844" y="8262"/>
                    <a:pt x="8834" y="8267"/>
                    <a:pt x="8824" y="8267"/>
                  </a:cubicBezTo>
                  <a:cubicBezTo>
                    <a:pt x="8810" y="8267"/>
                    <a:pt x="8797" y="8255"/>
                    <a:pt x="8805" y="8236"/>
                  </a:cubicBezTo>
                  <a:cubicBezTo>
                    <a:pt x="8913" y="7868"/>
                    <a:pt x="8977" y="7493"/>
                    <a:pt x="9002" y="7111"/>
                  </a:cubicBezTo>
                  <a:cubicBezTo>
                    <a:pt x="9015" y="6921"/>
                    <a:pt x="9015" y="6724"/>
                    <a:pt x="9008" y="6533"/>
                  </a:cubicBezTo>
                  <a:cubicBezTo>
                    <a:pt x="8983" y="6349"/>
                    <a:pt x="8977" y="6165"/>
                    <a:pt x="8977" y="5980"/>
                  </a:cubicBezTo>
                  <a:cubicBezTo>
                    <a:pt x="8977" y="5964"/>
                    <a:pt x="8992" y="5951"/>
                    <a:pt x="9006" y="5951"/>
                  </a:cubicBezTo>
                  <a:cubicBezTo>
                    <a:pt x="9014" y="5951"/>
                    <a:pt x="9023" y="5956"/>
                    <a:pt x="9027" y="5968"/>
                  </a:cubicBezTo>
                  <a:cubicBezTo>
                    <a:pt x="9091" y="6146"/>
                    <a:pt x="9123" y="6336"/>
                    <a:pt x="9123" y="6527"/>
                  </a:cubicBezTo>
                  <a:cubicBezTo>
                    <a:pt x="9129" y="6597"/>
                    <a:pt x="9129" y="6667"/>
                    <a:pt x="9129" y="6737"/>
                  </a:cubicBezTo>
                  <a:cubicBezTo>
                    <a:pt x="9142" y="6660"/>
                    <a:pt x="9148" y="6590"/>
                    <a:pt x="9161" y="6514"/>
                  </a:cubicBezTo>
                  <a:cubicBezTo>
                    <a:pt x="9167" y="6438"/>
                    <a:pt x="9174" y="6362"/>
                    <a:pt x="9180" y="6285"/>
                  </a:cubicBezTo>
                  <a:cubicBezTo>
                    <a:pt x="9186" y="6234"/>
                    <a:pt x="9193" y="6184"/>
                    <a:pt x="9193" y="6133"/>
                  </a:cubicBezTo>
                  <a:cubicBezTo>
                    <a:pt x="9205" y="5834"/>
                    <a:pt x="9199" y="5529"/>
                    <a:pt x="9167" y="5224"/>
                  </a:cubicBezTo>
                  <a:cubicBezTo>
                    <a:pt x="9167" y="5215"/>
                    <a:pt x="9174" y="5210"/>
                    <a:pt x="9181" y="5210"/>
                  </a:cubicBezTo>
                  <a:cubicBezTo>
                    <a:pt x="9188" y="5210"/>
                    <a:pt x="9196" y="5215"/>
                    <a:pt x="9199" y="5224"/>
                  </a:cubicBezTo>
                  <a:cubicBezTo>
                    <a:pt x="9269" y="5535"/>
                    <a:pt x="9301" y="5853"/>
                    <a:pt x="9294" y="6177"/>
                  </a:cubicBezTo>
                  <a:lnTo>
                    <a:pt x="9301" y="6152"/>
                  </a:lnTo>
                  <a:cubicBezTo>
                    <a:pt x="9313" y="6107"/>
                    <a:pt x="9332" y="6050"/>
                    <a:pt x="9339" y="6018"/>
                  </a:cubicBezTo>
                  <a:cubicBezTo>
                    <a:pt x="9345" y="5987"/>
                    <a:pt x="9351" y="5949"/>
                    <a:pt x="9351" y="5917"/>
                  </a:cubicBezTo>
                  <a:cubicBezTo>
                    <a:pt x="9364" y="5796"/>
                    <a:pt x="9371" y="5675"/>
                    <a:pt x="9364" y="5555"/>
                  </a:cubicBezTo>
                  <a:cubicBezTo>
                    <a:pt x="9339" y="5332"/>
                    <a:pt x="9294" y="5110"/>
                    <a:pt x="9224" y="4900"/>
                  </a:cubicBezTo>
                  <a:cubicBezTo>
                    <a:pt x="9212" y="4875"/>
                    <a:pt x="9205" y="4843"/>
                    <a:pt x="9193" y="4817"/>
                  </a:cubicBezTo>
                  <a:cubicBezTo>
                    <a:pt x="9135" y="4633"/>
                    <a:pt x="9053" y="4449"/>
                    <a:pt x="8983" y="4264"/>
                  </a:cubicBezTo>
                  <a:cubicBezTo>
                    <a:pt x="8900" y="4067"/>
                    <a:pt x="8849" y="3851"/>
                    <a:pt x="8837" y="3635"/>
                  </a:cubicBezTo>
                  <a:cubicBezTo>
                    <a:pt x="8824" y="3464"/>
                    <a:pt x="8869" y="3299"/>
                    <a:pt x="8951" y="3146"/>
                  </a:cubicBezTo>
                  <a:lnTo>
                    <a:pt x="8951" y="3146"/>
                  </a:lnTo>
                  <a:cubicBezTo>
                    <a:pt x="8918" y="3170"/>
                    <a:pt x="8875" y="3183"/>
                    <a:pt x="8831" y="3183"/>
                  </a:cubicBezTo>
                  <a:cubicBezTo>
                    <a:pt x="8816" y="3183"/>
                    <a:pt x="8801" y="3181"/>
                    <a:pt x="8786" y="3178"/>
                  </a:cubicBezTo>
                  <a:cubicBezTo>
                    <a:pt x="8780" y="3178"/>
                    <a:pt x="8780" y="3159"/>
                    <a:pt x="8786" y="3152"/>
                  </a:cubicBezTo>
                  <a:cubicBezTo>
                    <a:pt x="8799" y="3146"/>
                    <a:pt x="8805" y="3140"/>
                    <a:pt x="8811" y="3133"/>
                  </a:cubicBezTo>
                  <a:cubicBezTo>
                    <a:pt x="8824" y="3127"/>
                    <a:pt x="8830" y="3121"/>
                    <a:pt x="8837" y="3114"/>
                  </a:cubicBezTo>
                  <a:lnTo>
                    <a:pt x="8888" y="3089"/>
                  </a:lnTo>
                  <a:cubicBezTo>
                    <a:pt x="8926" y="3070"/>
                    <a:pt x="8957" y="3051"/>
                    <a:pt x="8989" y="3025"/>
                  </a:cubicBezTo>
                  <a:cubicBezTo>
                    <a:pt x="9021" y="3006"/>
                    <a:pt x="9053" y="2981"/>
                    <a:pt x="9078" y="2949"/>
                  </a:cubicBezTo>
                  <a:cubicBezTo>
                    <a:pt x="9091" y="2936"/>
                    <a:pt x="9104" y="2917"/>
                    <a:pt x="9116" y="2905"/>
                  </a:cubicBezTo>
                  <a:lnTo>
                    <a:pt x="9129" y="2886"/>
                  </a:lnTo>
                  <a:cubicBezTo>
                    <a:pt x="8977" y="2835"/>
                    <a:pt x="8837" y="2752"/>
                    <a:pt x="8716" y="2650"/>
                  </a:cubicBezTo>
                  <a:cubicBezTo>
                    <a:pt x="8652" y="2587"/>
                    <a:pt x="8589" y="2517"/>
                    <a:pt x="8544" y="2441"/>
                  </a:cubicBezTo>
                  <a:cubicBezTo>
                    <a:pt x="8525" y="2415"/>
                    <a:pt x="8506" y="2383"/>
                    <a:pt x="8487" y="2352"/>
                  </a:cubicBezTo>
                  <a:cubicBezTo>
                    <a:pt x="8481" y="2352"/>
                    <a:pt x="8468" y="2352"/>
                    <a:pt x="8468" y="2339"/>
                  </a:cubicBezTo>
                  <a:cubicBezTo>
                    <a:pt x="8462" y="2326"/>
                    <a:pt x="8455" y="2314"/>
                    <a:pt x="8449" y="2295"/>
                  </a:cubicBezTo>
                  <a:lnTo>
                    <a:pt x="8449" y="2269"/>
                  </a:lnTo>
                  <a:cubicBezTo>
                    <a:pt x="8449" y="2256"/>
                    <a:pt x="8443" y="2250"/>
                    <a:pt x="8443" y="2244"/>
                  </a:cubicBezTo>
                  <a:lnTo>
                    <a:pt x="8443" y="2225"/>
                  </a:lnTo>
                  <a:cubicBezTo>
                    <a:pt x="8436" y="2218"/>
                    <a:pt x="8436" y="2218"/>
                    <a:pt x="8436" y="2212"/>
                  </a:cubicBezTo>
                  <a:cubicBezTo>
                    <a:pt x="8417" y="2142"/>
                    <a:pt x="8424" y="2072"/>
                    <a:pt x="8449" y="2009"/>
                  </a:cubicBezTo>
                  <a:cubicBezTo>
                    <a:pt x="8462" y="1939"/>
                    <a:pt x="8481" y="1869"/>
                    <a:pt x="8506" y="1799"/>
                  </a:cubicBezTo>
                  <a:cubicBezTo>
                    <a:pt x="8557" y="1665"/>
                    <a:pt x="8627" y="1538"/>
                    <a:pt x="8716" y="1424"/>
                  </a:cubicBezTo>
                  <a:cubicBezTo>
                    <a:pt x="8799" y="1316"/>
                    <a:pt x="8900" y="1214"/>
                    <a:pt x="9015" y="1132"/>
                  </a:cubicBezTo>
                  <a:cubicBezTo>
                    <a:pt x="9078" y="1093"/>
                    <a:pt x="9135" y="1055"/>
                    <a:pt x="9199" y="1024"/>
                  </a:cubicBezTo>
                  <a:cubicBezTo>
                    <a:pt x="9243" y="998"/>
                    <a:pt x="9294" y="979"/>
                    <a:pt x="9345" y="973"/>
                  </a:cubicBezTo>
                  <a:cubicBezTo>
                    <a:pt x="9307" y="871"/>
                    <a:pt x="9263" y="782"/>
                    <a:pt x="9205" y="693"/>
                  </a:cubicBezTo>
                  <a:cubicBezTo>
                    <a:pt x="9142" y="598"/>
                    <a:pt x="9066" y="509"/>
                    <a:pt x="8983" y="433"/>
                  </a:cubicBezTo>
                  <a:cubicBezTo>
                    <a:pt x="8761" y="236"/>
                    <a:pt x="8481" y="96"/>
                    <a:pt x="8182" y="39"/>
                  </a:cubicBezTo>
                  <a:cubicBezTo>
                    <a:pt x="8061" y="13"/>
                    <a:pt x="7934" y="0"/>
                    <a:pt x="7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3"/>
            <p:cNvSpPr/>
            <p:nvPr/>
          </p:nvSpPr>
          <p:spPr>
            <a:xfrm flipH="1">
              <a:off x="8509616" y="2376933"/>
              <a:ext cx="53172" cy="56896"/>
            </a:xfrm>
            <a:custGeom>
              <a:rect b="b" l="l" r="r" t="t"/>
              <a:pathLst>
                <a:path extrusionOk="0" h="382" w="357">
                  <a:moveTo>
                    <a:pt x="357" y="0"/>
                  </a:moveTo>
                  <a:lnTo>
                    <a:pt x="357" y="0"/>
                  </a:lnTo>
                  <a:cubicBezTo>
                    <a:pt x="242" y="134"/>
                    <a:pt x="122" y="261"/>
                    <a:pt x="1" y="381"/>
                  </a:cubicBezTo>
                  <a:lnTo>
                    <a:pt x="58" y="324"/>
                  </a:lnTo>
                  <a:cubicBezTo>
                    <a:pt x="166" y="222"/>
                    <a:pt x="261" y="114"/>
                    <a:pt x="35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flipH="1">
              <a:off x="8103598" y="1993555"/>
              <a:ext cx="520703" cy="530235"/>
            </a:xfrm>
            <a:custGeom>
              <a:rect b="b" l="l" r="r" t="t"/>
              <a:pathLst>
                <a:path extrusionOk="0" h="3560" w="3496">
                  <a:moveTo>
                    <a:pt x="3496" y="0"/>
                  </a:moveTo>
                  <a:lnTo>
                    <a:pt x="3496" y="0"/>
                  </a:lnTo>
                  <a:cubicBezTo>
                    <a:pt x="3362" y="166"/>
                    <a:pt x="3216" y="331"/>
                    <a:pt x="3070" y="490"/>
                  </a:cubicBezTo>
                  <a:cubicBezTo>
                    <a:pt x="2797" y="769"/>
                    <a:pt x="2505" y="1023"/>
                    <a:pt x="2193" y="1259"/>
                  </a:cubicBezTo>
                  <a:cubicBezTo>
                    <a:pt x="1920" y="1462"/>
                    <a:pt x="1628" y="1634"/>
                    <a:pt x="1316" y="1773"/>
                  </a:cubicBezTo>
                  <a:cubicBezTo>
                    <a:pt x="1297" y="1805"/>
                    <a:pt x="1284" y="1837"/>
                    <a:pt x="1272" y="1869"/>
                  </a:cubicBezTo>
                  <a:cubicBezTo>
                    <a:pt x="1240" y="1945"/>
                    <a:pt x="1202" y="2028"/>
                    <a:pt x="1157" y="2104"/>
                  </a:cubicBezTo>
                  <a:cubicBezTo>
                    <a:pt x="1075" y="2263"/>
                    <a:pt x="979" y="2409"/>
                    <a:pt x="871" y="2555"/>
                  </a:cubicBezTo>
                  <a:cubicBezTo>
                    <a:pt x="770" y="2695"/>
                    <a:pt x="649" y="2828"/>
                    <a:pt x="522" y="2949"/>
                  </a:cubicBezTo>
                  <a:cubicBezTo>
                    <a:pt x="465" y="3000"/>
                    <a:pt x="401" y="3057"/>
                    <a:pt x="338" y="3108"/>
                  </a:cubicBezTo>
                  <a:cubicBezTo>
                    <a:pt x="338" y="3114"/>
                    <a:pt x="338" y="3114"/>
                    <a:pt x="331" y="3121"/>
                  </a:cubicBezTo>
                  <a:cubicBezTo>
                    <a:pt x="280" y="3197"/>
                    <a:pt x="217" y="3267"/>
                    <a:pt x="153" y="3330"/>
                  </a:cubicBezTo>
                  <a:cubicBezTo>
                    <a:pt x="102" y="3375"/>
                    <a:pt x="52" y="3419"/>
                    <a:pt x="1" y="3464"/>
                  </a:cubicBezTo>
                  <a:lnTo>
                    <a:pt x="1" y="3559"/>
                  </a:lnTo>
                  <a:cubicBezTo>
                    <a:pt x="318" y="3349"/>
                    <a:pt x="630" y="3140"/>
                    <a:pt x="929" y="2905"/>
                  </a:cubicBezTo>
                  <a:cubicBezTo>
                    <a:pt x="1488" y="2466"/>
                    <a:pt x="2003" y="1970"/>
                    <a:pt x="2466" y="1430"/>
                  </a:cubicBezTo>
                  <a:cubicBezTo>
                    <a:pt x="2695" y="1163"/>
                    <a:pt x="2918" y="884"/>
                    <a:pt x="3121" y="591"/>
                  </a:cubicBezTo>
                  <a:cubicBezTo>
                    <a:pt x="3216" y="445"/>
                    <a:pt x="3318" y="299"/>
                    <a:pt x="3407" y="147"/>
                  </a:cubicBezTo>
                  <a:cubicBezTo>
                    <a:pt x="3439" y="102"/>
                    <a:pt x="3470" y="51"/>
                    <a:pt x="3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3"/>
            <p:cNvSpPr/>
            <p:nvPr/>
          </p:nvSpPr>
          <p:spPr>
            <a:xfrm flipH="1">
              <a:off x="8016467" y="2027663"/>
              <a:ext cx="302055" cy="269884"/>
            </a:xfrm>
            <a:custGeom>
              <a:rect b="b" l="l" r="r" t="t"/>
              <a:pathLst>
                <a:path extrusionOk="0" h="1812" w="2028">
                  <a:moveTo>
                    <a:pt x="2028" y="0"/>
                  </a:moveTo>
                  <a:cubicBezTo>
                    <a:pt x="2015" y="7"/>
                    <a:pt x="1996" y="19"/>
                    <a:pt x="1983" y="26"/>
                  </a:cubicBezTo>
                  <a:cubicBezTo>
                    <a:pt x="1920" y="76"/>
                    <a:pt x="1856" y="127"/>
                    <a:pt x="1786" y="178"/>
                  </a:cubicBezTo>
                  <a:cubicBezTo>
                    <a:pt x="1665" y="273"/>
                    <a:pt x="1538" y="375"/>
                    <a:pt x="1417" y="470"/>
                  </a:cubicBezTo>
                  <a:cubicBezTo>
                    <a:pt x="1163" y="674"/>
                    <a:pt x="922" y="877"/>
                    <a:pt x="674" y="1080"/>
                  </a:cubicBezTo>
                  <a:cubicBezTo>
                    <a:pt x="668" y="1087"/>
                    <a:pt x="661" y="1087"/>
                    <a:pt x="661" y="1087"/>
                  </a:cubicBezTo>
                  <a:cubicBezTo>
                    <a:pt x="452" y="1335"/>
                    <a:pt x="229" y="1582"/>
                    <a:pt x="0" y="1811"/>
                  </a:cubicBezTo>
                  <a:cubicBezTo>
                    <a:pt x="337" y="1525"/>
                    <a:pt x="699" y="1252"/>
                    <a:pt x="1055" y="979"/>
                  </a:cubicBezTo>
                  <a:cubicBezTo>
                    <a:pt x="1240" y="833"/>
                    <a:pt x="1417" y="686"/>
                    <a:pt x="1602" y="547"/>
                  </a:cubicBezTo>
                  <a:lnTo>
                    <a:pt x="1888" y="324"/>
                  </a:lnTo>
                  <a:lnTo>
                    <a:pt x="2015" y="223"/>
                  </a:lnTo>
                  <a:cubicBezTo>
                    <a:pt x="2015" y="216"/>
                    <a:pt x="2015" y="210"/>
                    <a:pt x="2015" y="204"/>
                  </a:cubicBezTo>
                  <a:cubicBezTo>
                    <a:pt x="2015" y="134"/>
                    <a:pt x="2028" y="64"/>
                    <a:pt x="20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
            <p:cNvSpPr/>
            <p:nvPr/>
          </p:nvSpPr>
          <p:spPr>
            <a:xfrm flipH="1">
              <a:off x="7971040" y="2010534"/>
              <a:ext cx="35150" cy="65833"/>
            </a:xfrm>
            <a:custGeom>
              <a:rect b="b" l="l" r="r" t="t"/>
              <a:pathLst>
                <a:path extrusionOk="0" h="442" w="236">
                  <a:moveTo>
                    <a:pt x="58" y="1"/>
                  </a:moveTo>
                  <a:cubicBezTo>
                    <a:pt x="45" y="26"/>
                    <a:pt x="26" y="45"/>
                    <a:pt x="7" y="64"/>
                  </a:cubicBezTo>
                  <a:cubicBezTo>
                    <a:pt x="7" y="102"/>
                    <a:pt x="7" y="147"/>
                    <a:pt x="7" y="185"/>
                  </a:cubicBezTo>
                  <a:cubicBezTo>
                    <a:pt x="0" y="217"/>
                    <a:pt x="0" y="249"/>
                    <a:pt x="0" y="274"/>
                  </a:cubicBezTo>
                  <a:cubicBezTo>
                    <a:pt x="20" y="261"/>
                    <a:pt x="45" y="242"/>
                    <a:pt x="70" y="230"/>
                  </a:cubicBezTo>
                  <a:cubicBezTo>
                    <a:pt x="77" y="227"/>
                    <a:pt x="84" y="225"/>
                    <a:pt x="90" y="225"/>
                  </a:cubicBezTo>
                  <a:cubicBezTo>
                    <a:pt x="125" y="225"/>
                    <a:pt x="148" y="267"/>
                    <a:pt x="121" y="299"/>
                  </a:cubicBezTo>
                  <a:cubicBezTo>
                    <a:pt x="89" y="331"/>
                    <a:pt x="51" y="363"/>
                    <a:pt x="13" y="395"/>
                  </a:cubicBezTo>
                  <a:cubicBezTo>
                    <a:pt x="13" y="401"/>
                    <a:pt x="20" y="407"/>
                    <a:pt x="26" y="420"/>
                  </a:cubicBezTo>
                  <a:cubicBezTo>
                    <a:pt x="41" y="435"/>
                    <a:pt x="60" y="442"/>
                    <a:pt x="79" y="442"/>
                  </a:cubicBezTo>
                  <a:cubicBezTo>
                    <a:pt x="117" y="442"/>
                    <a:pt x="157" y="418"/>
                    <a:pt x="178" y="388"/>
                  </a:cubicBezTo>
                  <a:cubicBezTo>
                    <a:pt x="236" y="325"/>
                    <a:pt x="223" y="230"/>
                    <a:pt x="223" y="147"/>
                  </a:cubicBezTo>
                  <a:cubicBezTo>
                    <a:pt x="223" y="141"/>
                    <a:pt x="223" y="134"/>
                    <a:pt x="229" y="128"/>
                  </a:cubicBezTo>
                  <a:cubicBezTo>
                    <a:pt x="185" y="71"/>
                    <a:pt x="128" y="26"/>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3"/>
            <p:cNvSpPr/>
            <p:nvPr/>
          </p:nvSpPr>
          <p:spPr>
            <a:xfrm flipH="1">
              <a:off x="7915186" y="1928169"/>
              <a:ext cx="147751" cy="175305"/>
            </a:xfrm>
            <a:custGeom>
              <a:rect b="b" l="l" r="r" t="t"/>
              <a:pathLst>
                <a:path extrusionOk="0" h="1177" w="992">
                  <a:moveTo>
                    <a:pt x="57" y="1"/>
                  </a:moveTo>
                  <a:cubicBezTo>
                    <a:pt x="51" y="7"/>
                    <a:pt x="45" y="20"/>
                    <a:pt x="38" y="26"/>
                  </a:cubicBezTo>
                  <a:cubicBezTo>
                    <a:pt x="26" y="52"/>
                    <a:pt x="13" y="77"/>
                    <a:pt x="0" y="109"/>
                  </a:cubicBezTo>
                  <a:cubicBezTo>
                    <a:pt x="26" y="115"/>
                    <a:pt x="32" y="141"/>
                    <a:pt x="26" y="166"/>
                  </a:cubicBezTo>
                  <a:cubicBezTo>
                    <a:pt x="19" y="166"/>
                    <a:pt x="19" y="172"/>
                    <a:pt x="19" y="179"/>
                  </a:cubicBezTo>
                  <a:cubicBezTo>
                    <a:pt x="57" y="350"/>
                    <a:pt x="286" y="401"/>
                    <a:pt x="432" y="452"/>
                  </a:cubicBezTo>
                  <a:cubicBezTo>
                    <a:pt x="578" y="509"/>
                    <a:pt x="706" y="598"/>
                    <a:pt x="744" y="757"/>
                  </a:cubicBezTo>
                  <a:cubicBezTo>
                    <a:pt x="763" y="833"/>
                    <a:pt x="763" y="910"/>
                    <a:pt x="744" y="986"/>
                  </a:cubicBezTo>
                  <a:cubicBezTo>
                    <a:pt x="737" y="1018"/>
                    <a:pt x="680" y="1177"/>
                    <a:pt x="744" y="1177"/>
                  </a:cubicBezTo>
                  <a:cubicBezTo>
                    <a:pt x="782" y="1177"/>
                    <a:pt x="826" y="1113"/>
                    <a:pt x="845" y="1088"/>
                  </a:cubicBezTo>
                  <a:cubicBezTo>
                    <a:pt x="871" y="1062"/>
                    <a:pt x="896" y="1030"/>
                    <a:pt x="915" y="992"/>
                  </a:cubicBezTo>
                  <a:cubicBezTo>
                    <a:pt x="896" y="986"/>
                    <a:pt x="890" y="967"/>
                    <a:pt x="896" y="948"/>
                  </a:cubicBezTo>
                  <a:cubicBezTo>
                    <a:pt x="928" y="891"/>
                    <a:pt x="953" y="833"/>
                    <a:pt x="979" y="776"/>
                  </a:cubicBezTo>
                  <a:cubicBezTo>
                    <a:pt x="992" y="713"/>
                    <a:pt x="985" y="643"/>
                    <a:pt x="966" y="586"/>
                  </a:cubicBezTo>
                  <a:cubicBezTo>
                    <a:pt x="909" y="433"/>
                    <a:pt x="763" y="395"/>
                    <a:pt x="604" y="363"/>
                  </a:cubicBezTo>
                  <a:cubicBezTo>
                    <a:pt x="451" y="331"/>
                    <a:pt x="292" y="306"/>
                    <a:pt x="172" y="192"/>
                  </a:cubicBezTo>
                  <a:cubicBezTo>
                    <a:pt x="121" y="141"/>
                    <a:pt x="76" y="71"/>
                    <a:pt x="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3"/>
            <p:cNvSpPr/>
            <p:nvPr/>
          </p:nvSpPr>
          <p:spPr>
            <a:xfrm flipH="1">
              <a:off x="7880185" y="1963320"/>
              <a:ext cx="109920" cy="85195"/>
            </a:xfrm>
            <a:custGeom>
              <a:rect b="b" l="l" r="r" t="t"/>
              <a:pathLst>
                <a:path extrusionOk="0" h="572" w="738">
                  <a:moveTo>
                    <a:pt x="0" y="0"/>
                  </a:moveTo>
                  <a:cubicBezTo>
                    <a:pt x="115" y="19"/>
                    <a:pt x="229" y="51"/>
                    <a:pt x="337" y="89"/>
                  </a:cubicBezTo>
                  <a:cubicBezTo>
                    <a:pt x="471" y="140"/>
                    <a:pt x="566" y="261"/>
                    <a:pt x="591" y="407"/>
                  </a:cubicBezTo>
                  <a:cubicBezTo>
                    <a:pt x="598" y="458"/>
                    <a:pt x="598" y="508"/>
                    <a:pt x="591" y="566"/>
                  </a:cubicBezTo>
                  <a:cubicBezTo>
                    <a:pt x="591" y="566"/>
                    <a:pt x="591" y="566"/>
                    <a:pt x="591" y="572"/>
                  </a:cubicBezTo>
                  <a:cubicBezTo>
                    <a:pt x="630" y="521"/>
                    <a:pt x="668" y="470"/>
                    <a:pt x="687" y="413"/>
                  </a:cubicBezTo>
                  <a:cubicBezTo>
                    <a:pt x="738" y="305"/>
                    <a:pt x="706" y="184"/>
                    <a:pt x="617" y="114"/>
                  </a:cubicBezTo>
                  <a:cubicBezTo>
                    <a:pt x="503" y="45"/>
                    <a:pt x="382" y="6"/>
                    <a:pt x="2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
            <p:cNvSpPr/>
            <p:nvPr/>
          </p:nvSpPr>
          <p:spPr>
            <a:xfrm flipH="1">
              <a:off x="7829097" y="1900764"/>
              <a:ext cx="82514" cy="69258"/>
            </a:xfrm>
            <a:custGeom>
              <a:rect b="b" l="l" r="r" t="t"/>
              <a:pathLst>
                <a:path extrusionOk="0" h="465" w="554">
                  <a:moveTo>
                    <a:pt x="471" y="1"/>
                  </a:moveTo>
                  <a:lnTo>
                    <a:pt x="376" y="83"/>
                  </a:lnTo>
                  <a:cubicBezTo>
                    <a:pt x="306" y="140"/>
                    <a:pt x="236" y="198"/>
                    <a:pt x="166" y="248"/>
                  </a:cubicBezTo>
                  <a:cubicBezTo>
                    <a:pt x="115" y="293"/>
                    <a:pt x="58" y="331"/>
                    <a:pt x="1" y="369"/>
                  </a:cubicBezTo>
                  <a:cubicBezTo>
                    <a:pt x="58" y="395"/>
                    <a:pt x="115" y="426"/>
                    <a:pt x="160" y="465"/>
                  </a:cubicBezTo>
                  <a:cubicBezTo>
                    <a:pt x="153" y="458"/>
                    <a:pt x="153" y="439"/>
                    <a:pt x="166" y="433"/>
                  </a:cubicBezTo>
                  <a:cubicBezTo>
                    <a:pt x="293" y="325"/>
                    <a:pt x="420" y="217"/>
                    <a:pt x="554" y="109"/>
                  </a:cubicBezTo>
                  <a:lnTo>
                    <a:pt x="503" y="45"/>
                  </a:lnTo>
                  <a:lnTo>
                    <a:pt x="4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3"/>
            <p:cNvSpPr/>
            <p:nvPr/>
          </p:nvSpPr>
          <p:spPr>
            <a:xfrm flipH="1">
              <a:off x="7778904" y="1870528"/>
              <a:ext cx="72982" cy="67620"/>
            </a:xfrm>
            <a:custGeom>
              <a:rect b="b" l="l" r="r" t="t"/>
              <a:pathLst>
                <a:path extrusionOk="0" h="454" w="490">
                  <a:moveTo>
                    <a:pt x="0" y="0"/>
                  </a:moveTo>
                  <a:lnTo>
                    <a:pt x="0" y="0"/>
                  </a:lnTo>
                  <a:cubicBezTo>
                    <a:pt x="32" y="13"/>
                    <a:pt x="57" y="38"/>
                    <a:pt x="77" y="70"/>
                  </a:cubicBezTo>
                  <a:lnTo>
                    <a:pt x="146" y="159"/>
                  </a:lnTo>
                  <a:lnTo>
                    <a:pt x="223" y="248"/>
                  </a:lnTo>
                  <a:lnTo>
                    <a:pt x="280" y="305"/>
                  </a:lnTo>
                  <a:lnTo>
                    <a:pt x="261" y="318"/>
                  </a:lnTo>
                  <a:lnTo>
                    <a:pt x="280" y="337"/>
                  </a:lnTo>
                  <a:cubicBezTo>
                    <a:pt x="312" y="375"/>
                    <a:pt x="350" y="439"/>
                    <a:pt x="407" y="451"/>
                  </a:cubicBezTo>
                  <a:cubicBezTo>
                    <a:pt x="412" y="453"/>
                    <a:pt x="418" y="453"/>
                    <a:pt x="423" y="453"/>
                  </a:cubicBezTo>
                  <a:cubicBezTo>
                    <a:pt x="449" y="453"/>
                    <a:pt x="474" y="441"/>
                    <a:pt x="490" y="420"/>
                  </a:cubicBezTo>
                  <a:cubicBezTo>
                    <a:pt x="445" y="356"/>
                    <a:pt x="401" y="286"/>
                    <a:pt x="369" y="216"/>
                  </a:cubicBezTo>
                  <a:cubicBezTo>
                    <a:pt x="286" y="89"/>
                    <a:pt x="153" y="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3"/>
            <p:cNvSpPr/>
            <p:nvPr/>
          </p:nvSpPr>
          <p:spPr>
            <a:xfrm flipH="1">
              <a:off x="7738243" y="1837314"/>
              <a:ext cx="274650" cy="94876"/>
            </a:xfrm>
            <a:custGeom>
              <a:rect b="b" l="l" r="r" t="t"/>
              <a:pathLst>
                <a:path extrusionOk="0" h="637" w="1844">
                  <a:moveTo>
                    <a:pt x="77" y="1"/>
                  </a:moveTo>
                  <a:cubicBezTo>
                    <a:pt x="52" y="52"/>
                    <a:pt x="26" y="96"/>
                    <a:pt x="1" y="147"/>
                  </a:cubicBezTo>
                  <a:cubicBezTo>
                    <a:pt x="95" y="198"/>
                    <a:pt x="204" y="217"/>
                    <a:pt x="313" y="217"/>
                  </a:cubicBezTo>
                  <a:cubicBezTo>
                    <a:pt x="382" y="217"/>
                    <a:pt x="450" y="210"/>
                    <a:pt x="516" y="198"/>
                  </a:cubicBezTo>
                  <a:cubicBezTo>
                    <a:pt x="676" y="173"/>
                    <a:pt x="852" y="132"/>
                    <a:pt x="1021" y="132"/>
                  </a:cubicBezTo>
                  <a:cubicBezTo>
                    <a:pt x="1160" y="132"/>
                    <a:pt x="1294" y="160"/>
                    <a:pt x="1412" y="249"/>
                  </a:cubicBezTo>
                  <a:cubicBezTo>
                    <a:pt x="1463" y="293"/>
                    <a:pt x="1507" y="344"/>
                    <a:pt x="1545" y="408"/>
                  </a:cubicBezTo>
                  <a:cubicBezTo>
                    <a:pt x="1571" y="477"/>
                    <a:pt x="1609" y="541"/>
                    <a:pt x="1660" y="598"/>
                  </a:cubicBezTo>
                  <a:cubicBezTo>
                    <a:pt x="1688" y="620"/>
                    <a:pt x="1725" y="636"/>
                    <a:pt x="1758" y="636"/>
                  </a:cubicBezTo>
                  <a:cubicBezTo>
                    <a:pt x="1791" y="636"/>
                    <a:pt x="1822" y="620"/>
                    <a:pt x="1837" y="579"/>
                  </a:cubicBezTo>
                  <a:cubicBezTo>
                    <a:pt x="1844" y="554"/>
                    <a:pt x="1844" y="522"/>
                    <a:pt x="1837" y="490"/>
                  </a:cubicBezTo>
                  <a:cubicBezTo>
                    <a:pt x="1812" y="484"/>
                    <a:pt x="1799" y="458"/>
                    <a:pt x="1799" y="433"/>
                  </a:cubicBezTo>
                  <a:cubicBezTo>
                    <a:pt x="1787" y="433"/>
                    <a:pt x="1774" y="420"/>
                    <a:pt x="1761" y="408"/>
                  </a:cubicBezTo>
                  <a:cubicBezTo>
                    <a:pt x="1698" y="274"/>
                    <a:pt x="1596" y="153"/>
                    <a:pt x="1475" y="64"/>
                  </a:cubicBezTo>
                  <a:cubicBezTo>
                    <a:pt x="1415" y="28"/>
                    <a:pt x="1355" y="15"/>
                    <a:pt x="1295" y="15"/>
                  </a:cubicBezTo>
                  <a:cubicBezTo>
                    <a:pt x="1207" y="15"/>
                    <a:pt x="1118" y="42"/>
                    <a:pt x="1024" y="64"/>
                  </a:cubicBezTo>
                  <a:cubicBezTo>
                    <a:pt x="885" y="102"/>
                    <a:pt x="746" y="117"/>
                    <a:pt x="603" y="117"/>
                  </a:cubicBezTo>
                  <a:cubicBezTo>
                    <a:pt x="576" y="117"/>
                    <a:pt x="549" y="116"/>
                    <a:pt x="522" y="115"/>
                  </a:cubicBezTo>
                  <a:cubicBezTo>
                    <a:pt x="370" y="109"/>
                    <a:pt x="217" y="71"/>
                    <a:pt x="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3"/>
            <p:cNvSpPr/>
            <p:nvPr/>
          </p:nvSpPr>
          <p:spPr>
            <a:xfrm flipH="1">
              <a:off x="7723944" y="1831654"/>
              <a:ext cx="60769" cy="59875"/>
            </a:xfrm>
            <a:custGeom>
              <a:rect b="b" l="l" r="r" t="t"/>
              <a:pathLst>
                <a:path extrusionOk="0" h="402" w="408">
                  <a:moveTo>
                    <a:pt x="0" y="1"/>
                  </a:moveTo>
                  <a:lnTo>
                    <a:pt x="0" y="1"/>
                  </a:lnTo>
                  <a:cubicBezTo>
                    <a:pt x="13" y="13"/>
                    <a:pt x="32" y="20"/>
                    <a:pt x="45" y="32"/>
                  </a:cubicBezTo>
                  <a:cubicBezTo>
                    <a:pt x="147" y="115"/>
                    <a:pt x="236" y="217"/>
                    <a:pt x="299" y="331"/>
                  </a:cubicBezTo>
                  <a:cubicBezTo>
                    <a:pt x="318" y="331"/>
                    <a:pt x="331" y="344"/>
                    <a:pt x="337" y="357"/>
                  </a:cubicBezTo>
                  <a:cubicBezTo>
                    <a:pt x="350" y="369"/>
                    <a:pt x="356" y="382"/>
                    <a:pt x="363" y="401"/>
                  </a:cubicBezTo>
                  <a:cubicBezTo>
                    <a:pt x="394" y="363"/>
                    <a:pt x="407" y="312"/>
                    <a:pt x="394" y="268"/>
                  </a:cubicBezTo>
                  <a:cubicBezTo>
                    <a:pt x="375" y="185"/>
                    <a:pt x="312" y="115"/>
                    <a:pt x="236" y="77"/>
                  </a:cubicBezTo>
                  <a:cubicBezTo>
                    <a:pt x="166" y="32"/>
                    <a:pt x="83" y="7"/>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p:nvPr/>
          </p:nvSpPr>
          <p:spPr>
            <a:xfrm flipH="1">
              <a:off x="7593321" y="1694478"/>
              <a:ext cx="162943" cy="141197"/>
            </a:xfrm>
            <a:custGeom>
              <a:rect b="b" l="l" r="r" t="t"/>
              <a:pathLst>
                <a:path extrusionOk="0" h="948" w="1094">
                  <a:moveTo>
                    <a:pt x="1093" y="0"/>
                  </a:moveTo>
                  <a:cubicBezTo>
                    <a:pt x="915" y="140"/>
                    <a:pt x="737" y="274"/>
                    <a:pt x="559" y="407"/>
                  </a:cubicBezTo>
                  <a:cubicBezTo>
                    <a:pt x="566" y="413"/>
                    <a:pt x="566" y="426"/>
                    <a:pt x="559" y="432"/>
                  </a:cubicBezTo>
                  <a:cubicBezTo>
                    <a:pt x="502" y="502"/>
                    <a:pt x="439" y="559"/>
                    <a:pt x="369" y="617"/>
                  </a:cubicBezTo>
                  <a:cubicBezTo>
                    <a:pt x="299" y="674"/>
                    <a:pt x="235" y="725"/>
                    <a:pt x="165" y="782"/>
                  </a:cubicBezTo>
                  <a:lnTo>
                    <a:pt x="102" y="833"/>
                  </a:lnTo>
                  <a:cubicBezTo>
                    <a:pt x="95" y="826"/>
                    <a:pt x="89" y="826"/>
                    <a:pt x="83" y="820"/>
                  </a:cubicBezTo>
                  <a:lnTo>
                    <a:pt x="26" y="845"/>
                  </a:lnTo>
                  <a:lnTo>
                    <a:pt x="0" y="858"/>
                  </a:lnTo>
                  <a:cubicBezTo>
                    <a:pt x="51" y="877"/>
                    <a:pt x="102" y="909"/>
                    <a:pt x="153" y="941"/>
                  </a:cubicBezTo>
                  <a:lnTo>
                    <a:pt x="159" y="947"/>
                  </a:lnTo>
                  <a:cubicBezTo>
                    <a:pt x="470" y="693"/>
                    <a:pt x="775" y="432"/>
                    <a:pt x="1093" y="178"/>
                  </a:cubicBezTo>
                  <a:lnTo>
                    <a:pt x="1093" y="178"/>
                  </a:lnTo>
                  <a:lnTo>
                    <a:pt x="1068" y="197"/>
                  </a:lnTo>
                  <a:cubicBezTo>
                    <a:pt x="1063" y="199"/>
                    <a:pt x="1058" y="200"/>
                    <a:pt x="1053" y="200"/>
                  </a:cubicBezTo>
                  <a:cubicBezTo>
                    <a:pt x="1026" y="200"/>
                    <a:pt x="1001" y="173"/>
                    <a:pt x="1017" y="146"/>
                  </a:cubicBezTo>
                  <a:cubicBezTo>
                    <a:pt x="1042" y="96"/>
                    <a:pt x="1068" y="51"/>
                    <a:pt x="10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3"/>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3"/>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3"/>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3"/>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3"/>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3"/>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3"/>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3"/>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3"/>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rgbClr val="FFE2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p:nvPr/>
          </p:nvSpPr>
          <p:spPr>
            <a:xfrm flipH="1">
              <a:off x="7794990" y="232161"/>
              <a:ext cx="586982" cy="921060"/>
            </a:xfrm>
            <a:custGeom>
              <a:rect b="b" l="l" r="r" t="t"/>
              <a:pathLst>
                <a:path extrusionOk="0" h="6184" w="3941">
                  <a:moveTo>
                    <a:pt x="2384" y="0"/>
                  </a:moveTo>
                  <a:cubicBezTo>
                    <a:pt x="2326" y="0"/>
                    <a:pt x="2276" y="6"/>
                    <a:pt x="2225" y="6"/>
                  </a:cubicBezTo>
                  <a:cubicBezTo>
                    <a:pt x="2231" y="19"/>
                    <a:pt x="2225" y="32"/>
                    <a:pt x="2212" y="32"/>
                  </a:cubicBezTo>
                  <a:cubicBezTo>
                    <a:pt x="1983" y="64"/>
                    <a:pt x="1755" y="102"/>
                    <a:pt x="1532" y="153"/>
                  </a:cubicBezTo>
                  <a:cubicBezTo>
                    <a:pt x="1348" y="222"/>
                    <a:pt x="1164" y="305"/>
                    <a:pt x="973" y="369"/>
                  </a:cubicBezTo>
                  <a:cubicBezTo>
                    <a:pt x="973" y="372"/>
                    <a:pt x="970" y="373"/>
                    <a:pt x="966" y="373"/>
                  </a:cubicBezTo>
                  <a:cubicBezTo>
                    <a:pt x="962" y="373"/>
                    <a:pt x="957" y="372"/>
                    <a:pt x="954" y="369"/>
                  </a:cubicBezTo>
                  <a:lnTo>
                    <a:pt x="935" y="381"/>
                  </a:lnTo>
                  <a:cubicBezTo>
                    <a:pt x="668" y="559"/>
                    <a:pt x="445" y="788"/>
                    <a:pt x="274" y="1055"/>
                  </a:cubicBezTo>
                  <a:cubicBezTo>
                    <a:pt x="115" y="1309"/>
                    <a:pt x="26" y="1601"/>
                    <a:pt x="13" y="1900"/>
                  </a:cubicBezTo>
                  <a:cubicBezTo>
                    <a:pt x="1" y="2199"/>
                    <a:pt x="109" y="2491"/>
                    <a:pt x="312" y="2714"/>
                  </a:cubicBezTo>
                  <a:cubicBezTo>
                    <a:pt x="725" y="3139"/>
                    <a:pt x="1405" y="3108"/>
                    <a:pt x="1952" y="3336"/>
                  </a:cubicBezTo>
                  <a:cubicBezTo>
                    <a:pt x="2549" y="3591"/>
                    <a:pt x="2962" y="4156"/>
                    <a:pt x="3235" y="4747"/>
                  </a:cubicBezTo>
                  <a:cubicBezTo>
                    <a:pt x="3445" y="5198"/>
                    <a:pt x="3585" y="5675"/>
                    <a:pt x="3763" y="6139"/>
                  </a:cubicBezTo>
                  <a:cubicBezTo>
                    <a:pt x="3775" y="5840"/>
                    <a:pt x="3769" y="5535"/>
                    <a:pt x="3737" y="5230"/>
                  </a:cubicBezTo>
                  <a:cubicBezTo>
                    <a:pt x="3737" y="5221"/>
                    <a:pt x="3744" y="5216"/>
                    <a:pt x="3751" y="5216"/>
                  </a:cubicBezTo>
                  <a:cubicBezTo>
                    <a:pt x="3758" y="5216"/>
                    <a:pt x="3766" y="5221"/>
                    <a:pt x="3769" y="5230"/>
                  </a:cubicBezTo>
                  <a:cubicBezTo>
                    <a:pt x="3839" y="5541"/>
                    <a:pt x="3871" y="5859"/>
                    <a:pt x="3864" y="6183"/>
                  </a:cubicBezTo>
                  <a:lnTo>
                    <a:pt x="3871" y="6158"/>
                  </a:lnTo>
                  <a:cubicBezTo>
                    <a:pt x="3883" y="6113"/>
                    <a:pt x="3902" y="6056"/>
                    <a:pt x="3909" y="6024"/>
                  </a:cubicBezTo>
                  <a:cubicBezTo>
                    <a:pt x="3915" y="5993"/>
                    <a:pt x="3921" y="5955"/>
                    <a:pt x="3921" y="5923"/>
                  </a:cubicBezTo>
                  <a:cubicBezTo>
                    <a:pt x="3934" y="5802"/>
                    <a:pt x="3941" y="5681"/>
                    <a:pt x="3934" y="5561"/>
                  </a:cubicBezTo>
                  <a:cubicBezTo>
                    <a:pt x="3915" y="5338"/>
                    <a:pt x="3871" y="5116"/>
                    <a:pt x="3801" y="4906"/>
                  </a:cubicBezTo>
                  <a:cubicBezTo>
                    <a:pt x="3788" y="4874"/>
                    <a:pt x="3782" y="4849"/>
                    <a:pt x="3769" y="4817"/>
                  </a:cubicBezTo>
                  <a:cubicBezTo>
                    <a:pt x="3712" y="4633"/>
                    <a:pt x="3629" y="4448"/>
                    <a:pt x="3559" y="4264"/>
                  </a:cubicBezTo>
                  <a:cubicBezTo>
                    <a:pt x="3477" y="4067"/>
                    <a:pt x="3426" y="3857"/>
                    <a:pt x="3413" y="3641"/>
                  </a:cubicBezTo>
                  <a:cubicBezTo>
                    <a:pt x="3407" y="3470"/>
                    <a:pt x="3445" y="3298"/>
                    <a:pt x="3527" y="3152"/>
                  </a:cubicBezTo>
                  <a:lnTo>
                    <a:pt x="3527" y="3152"/>
                  </a:lnTo>
                  <a:cubicBezTo>
                    <a:pt x="3495" y="3171"/>
                    <a:pt x="3452" y="3182"/>
                    <a:pt x="3409" y="3182"/>
                  </a:cubicBezTo>
                  <a:cubicBezTo>
                    <a:pt x="3393" y="3182"/>
                    <a:pt x="3378" y="3181"/>
                    <a:pt x="3362" y="3177"/>
                  </a:cubicBezTo>
                  <a:cubicBezTo>
                    <a:pt x="3356" y="3177"/>
                    <a:pt x="3356" y="3158"/>
                    <a:pt x="3362" y="3152"/>
                  </a:cubicBezTo>
                  <a:cubicBezTo>
                    <a:pt x="3375" y="3146"/>
                    <a:pt x="3381" y="3139"/>
                    <a:pt x="3388" y="3133"/>
                  </a:cubicBezTo>
                  <a:cubicBezTo>
                    <a:pt x="3400" y="3133"/>
                    <a:pt x="3407" y="3127"/>
                    <a:pt x="3413" y="3120"/>
                  </a:cubicBezTo>
                  <a:lnTo>
                    <a:pt x="3464" y="3089"/>
                  </a:lnTo>
                  <a:cubicBezTo>
                    <a:pt x="3502" y="3076"/>
                    <a:pt x="3534" y="3057"/>
                    <a:pt x="3566" y="3031"/>
                  </a:cubicBezTo>
                  <a:cubicBezTo>
                    <a:pt x="3597" y="3006"/>
                    <a:pt x="3629" y="2980"/>
                    <a:pt x="3655" y="2949"/>
                  </a:cubicBezTo>
                  <a:cubicBezTo>
                    <a:pt x="3667" y="2936"/>
                    <a:pt x="3680" y="2923"/>
                    <a:pt x="3693" y="2904"/>
                  </a:cubicBezTo>
                  <a:lnTo>
                    <a:pt x="3705" y="2885"/>
                  </a:lnTo>
                  <a:cubicBezTo>
                    <a:pt x="3553" y="2841"/>
                    <a:pt x="3413" y="2758"/>
                    <a:pt x="3292" y="2650"/>
                  </a:cubicBezTo>
                  <a:cubicBezTo>
                    <a:pt x="3229" y="2586"/>
                    <a:pt x="3172" y="2523"/>
                    <a:pt x="3121" y="2447"/>
                  </a:cubicBezTo>
                  <a:cubicBezTo>
                    <a:pt x="3102" y="2415"/>
                    <a:pt x="3083" y="2383"/>
                    <a:pt x="3064" y="2358"/>
                  </a:cubicBezTo>
                  <a:cubicBezTo>
                    <a:pt x="3057" y="2358"/>
                    <a:pt x="3051" y="2351"/>
                    <a:pt x="3045" y="2345"/>
                  </a:cubicBezTo>
                  <a:cubicBezTo>
                    <a:pt x="3038" y="2326"/>
                    <a:pt x="3032" y="2313"/>
                    <a:pt x="3025" y="2294"/>
                  </a:cubicBezTo>
                  <a:lnTo>
                    <a:pt x="3025" y="2275"/>
                  </a:lnTo>
                  <a:cubicBezTo>
                    <a:pt x="3025" y="2269"/>
                    <a:pt x="3025" y="2269"/>
                    <a:pt x="3025" y="2269"/>
                  </a:cubicBezTo>
                  <a:cubicBezTo>
                    <a:pt x="3025" y="2262"/>
                    <a:pt x="3019" y="2250"/>
                    <a:pt x="3019" y="2243"/>
                  </a:cubicBezTo>
                  <a:lnTo>
                    <a:pt x="3019" y="2224"/>
                  </a:lnTo>
                  <a:cubicBezTo>
                    <a:pt x="3019" y="2218"/>
                    <a:pt x="3013" y="2218"/>
                    <a:pt x="3013" y="2212"/>
                  </a:cubicBezTo>
                  <a:cubicBezTo>
                    <a:pt x="2994" y="2148"/>
                    <a:pt x="3000" y="2072"/>
                    <a:pt x="3025" y="2008"/>
                  </a:cubicBezTo>
                  <a:cubicBezTo>
                    <a:pt x="3038" y="1938"/>
                    <a:pt x="3057" y="1868"/>
                    <a:pt x="3083" y="1805"/>
                  </a:cubicBezTo>
                  <a:cubicBezTo>
                    <a:pt x="3134" y="1665"/>
                    <a:pt x="3203" y="1544"/>
                    <a:pt x="3292" y="1430"/>
                  </a:cubicBezTo>
                  <a:cubicBezTo>
                    <a:pt x="3375" y="1316"/>
                    <a:pt x="3477" y="1220"/>
                    <a:pt x="3591" y="1138"/>
                  </a:cubicBezTo>
                  <a:cubicBezTo>
                    <a:pt x="3655" y="1093"/>
                    <a:pt x="3712" y="1055"/>
                    <a:pt x="3775" y="1030"/>
                  </a:cubicBezTo>
                  <a:cubicBezTo>
                    <a:pt x="3820" y="998"/>
                    <a:pt x="3871" y="979"/>
                    <a:pt x="3921" y="972"/>
                  </a:cubicBezTo>
                  <a:cubicBezTo>
                    <a:pt x="3883" y="877"/>
                    <a:pt x="3839" y="782"/>
                    <a:pt x="3782" y="693"/>
                  </a:cubicBezTo>
                  <a:cubicBezTo>
                    <a:pt x="3718" y="597"/>
                    <a:pt x="3648" y="515"/>
                    <a:pt x="3559" y="439"/>
                  </a:cubicBezTo>
                  <a:cubicBezTo>
                    <a:pt x="3337" y="235"/>
                    <a:pt x="3057" y="95"/>
                    <a:pt x="2759" y="38"/>
                  </a:cubicBezTo>
                  <a:cubicBezTo>
                    <a:pt x="2638" y="13"/>
                    <a:pt x="2511" y="0"/>
                    <a:pt x="23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3"/>
            <p:cNvSpPr/>
            <p:nvPr/>
          </p:nvSpPr>
          <p:spPr>
            <a:xfrm flipH="1">
              <a:off x="8048639" y="336719"/>
              <a:ext cx="329461" cy="170241"/>
            </a:xfrm>
            <a:custGeom>
              <a:rect b="b" l="l" r="r" t="t"/>
              <a:pathLst>
                <a:path extrusionOk="0" h="1143" w="2212">
                  <a:moveTo>
                    <a:pt x="911" y="0"/>
                  </a:moveTo>
                  <a:cubicBezTo>
                    <a:pt x="904" y="0"/>
                    <a:pt x="897" y="1"/>
                    <a:pt x="890" y="3"/>
                  </a:cubicBezTo>
                  <a:cubicBezTo>
                    <a:pt x="858" y="23"/>
                    <a:pt x="826" y="42"/>
                    <a:pt x="794" y="54"/>
                  </a:cubicBezTo>
                  <a:cubicBezTo>
                    <a:pt x="780" y="36"/>
                    <a:pt x="760" y="24"/>
                    <a:pt x="737" y="24"/>
                  </a:cubicBezTo>
                  <a:cubicBezTo>
                    <a:pt x="729" y="24"/>
                    <a:pt x="720" y="25"/>
                    <a:pt x="712" y="29"/>
                  </a:cubicBezTo>
                  <a:cubicBezTo>
                    <a:pt x="629" y="67"/>
                    <a:pt x="547" y="111"/>
                    <a:pt x="477" y="175"/>
                  </a:cubicBezTo>
                  <a:cubicBezTo>
                    <a:pt x="464" y="175"/>
                    <a:pt x="451" y="175"/>
                    <a:pt x="438" y="188"/>
                  </a:cubicBezTo>
                  <a:cubicBezTo>
                    <a:pt x="356" y="245"/>
                    <a:pt x="286" y="315"/>
                    <a:pt x="222" y="397"/>
                  </a:cubicBezTo>
                  <a:cubicBezTo>
                    <a:pt x="217" y="389"/>
                    <a:pt x="208" y="386"/>
                    <a:pt x="199" y="386"/>
                  </a:cubicBezTo>
                  <a:cubicBezTo>
                    <a:pt x="186" y="386"/>
                    <a:pt x="173" y="393"/>
                    <a:pt x="165" y="404"/>
                  </a:cubicBezTo>
                  <a:cubicBezTo>
                    <a:pt x="76" y="518"/>
                    <a:pt x="25" y="658"/>
                    <a:pt x="13" y="804"/>
                  </a:cubicBezTo>
                  <a:cubicBezTo>
                    <a:pt x="6" y="868"/>
                    <a:pt x="0" y="1020"/>
                    <a:pt x="57" y="1090"/>
                  </a:cubicBezTo>
                  <a:cubicBezTo>
                    <a:pt x="64" y="1096"/>
                    <a:pt x="64" y="1103"/>
                    <a:pt x="70" y="1109"/>
                  </a:cubicBezTo>
                  <a:cubicBezTo>
                    <a:pt x="92" y="1131"/>
                    <a:pt x="119" y="1143"/>
                    <a:pt x="145" y="1143"/>
                  </a:cubicBezTo>
                  <a:cubicBezTo>
                    <a:pt x="172" y="1143"/>
                    <a:pt x="197" y="1131"/>
                    <a:pt x="216" y="1109"/>
                  </a:cubicBezTo>
                  <a:cubicBezTo>
                    <a:pt x="229" y="1116"/>
                    <a:pt x="242" y="1118"/>
                    <a:pt x="256" y="1118"/>
                  </a:cubicBezTo>
                  <a:cubicBezTo>
                    <a:pt x="282" y="1118"/>
                    <a:pt x="309" y="1107"/>
                    <a:pt x="330" y="1090"/>
                  </a:cubicBezTo>
                  <a:cubicBezTo>
                    <a:pt x="343" y="1103"/>
                    <a:pt x="356" y="1116"/>
                    <a:pt x="375" y="1116"/>
                  </a:cubicBezTo>
                  <a:cubicBezTo>
                    <a:pt x="382" y="1117"/>
                    <a:pt x="389" y="1118"/>
                    <a:pt x="396" y="1118"/>
                  </a:cubicBezTo>
                  <a:cubicBezTo>
                    <a:pt x="412" y="1118"/>
                    <a:pt x="425" y="1114"/>
                    <a:pt x="438" y="1109"/>
                  </a:cubicBezTo>
                  <a:cubicBezTo>
                    <a:pt x="460" y="1127"/>
                    <a:pt x="484" y="1134"/>
                    <a:pt x="507" y="1134"/>
                  </a:cubicBezTo>
                  <a:cubicBezTo>
                    <a:pt x="559" y="1134"/>
                    <a:pt x="611" y="1098"/>
                    <a:pt x="642" y="1058"/>
                  </a:cubicBezTo>
                  <a:cubicBezTo>
                    <a:pt x="686" y="1014"/>
                    <a:pt x="718" y="969"/>
                    <a:pt x="756" y="925"/>
                  </a:cubicBezTo>
                  <a:cubicBezTo>
                    <a:pt x="763" y="938"/>
                    <a:pt x="769" y="950"/>
                    <a:pt x="775" y="957"/>
                  </a:cubicBezTo>
                  <a:cubicBezTo>
                    <a:pt x="803" y="984"/>
                    <a:pt x="838" y="1000"/>
                    <a:pt x="874" y="1000"/>
                  </a:cubicBezTo>
                  <a:cubicBezTo>
                    <a:pt x="896" y="1000"/>
                    <a:pt x="919" y="994"/>
                    <a:pt x="941" y="982"/>
                  </a:cubicBezTo>
                  <a:cubicBezTo>
                    <a:pt x="947" y="984"/>
                    <a:pt x="953" y="984"/>
                    <a:pt x="959" y="984"/>
                  </a:cubicBezTo>
                  <a:cubicBezTo>
                    <a:pt x="978" y="984"/>
                    <a:pt x="996" y="977"/>
                    <a:pt x="1010" y="963"/>
                  </a:cubicBezTo>
                  <a:lnTo>
                    <a:pt x="1010" y="957"/>
                  </a:lnTo>
                  <a:cubicBezTo>
                    <a:pt x="1019" y="961"/>
                    <a:pt x="1028" y="963"/>
                    <a:pt x="1037" y="963"/>
                  </a:cubicBezTo>
                  <a:cubicBezTo>
                    <a:pt x="1056" y="963"/>
                    <a:pt x="1074" y="955"/>
                    <a:pt x="1087" y="938"/>
                  </a:cubicBezTo>
                  <a:cubicBezTo>
                    <a:pt x="1201" y="811"/>
                    <a:pt x="1290" y="664"/>
                    <a:pt x="1347" y="505"/>
                  </a:cubicBezTo>
                  <a:lnTo>
                    <a:pt x="1525" y="385"/>
                  </a:lnTo>
                  <a:lnTo>
                    <a:pt x="1557" y="378"/>
                  </a:lnTo>
                  <a:cubicBezTo>
                    <a:pt x="1581" y="375"/>
                    <a:pt x="1605" y="374"/>
                    <a:pt x="1628" y="374"/>
                  </a:cubicBezTo>
                  <a:cubicBezTo>
                    <a:pt x="1700" y="374"/>
                    <a:pt x="1770" y="388"/>
                    <a:pt x="1837" y="417"/>
                  </a:cubicBezTo>
                  <a:cubicBezTo>
                    <a:pt x="1926" y="467"/>
                    <a:pt x="2002" y="531"/>
                    <a:pt x="2072" y="607"/>
                  </a:cubicBezTo>
                  <a:cubicBezTo>
                    <a:pt x="2087" y="622"/>
                    <a:pt x="2110" y="630"/>
                    <a:pt x="2132" y="630"/>
                  </a:cubicBezTo>
                  <a:cubicBezTo>
                    <a:pt x="2167" y="630"/>
                    <a:pt x="2201" y="611"/>
                    <a:pt x="2205" y="569"/>
                  </a:cubicBezTo>
                  <a:cubicBezTo>
                    <a:pt x="2211" y="328"/>
                    <a:pt x="2021" y="207"/>
                    <a:pt x="1805" y="169"/>
                  </a:cubicBezTo>
                  <a:cubicBezTo>
                    <a:pt x="1798" y="137"/>
                    <a:pt x="1773" y="111"/>
                    <a:pt x="1741" y="111"/>
                  </a:cubicBezTo>
                  <a:cubicBezTo>
                    <a:pt x="1697" y="99"/>
                    <a:pt x="1646" y="99"/>
                    <a:pt x="1595" y="92"/>
                  </a:cubicBezTo>
                  <a:cubicBezTo>
                    <a:pt x="1608" y="54"/>
                    <a:pt x="1576" y="16"/>
                    <a:pt x="1538" y="16"/>
                  </a:cubicBezTo>
                  <a:cubicBezTo>
                    <a:pt x="1522" y="16"/>
                    <a:pt x="1505" y="15"/>
                    <a:pt x="1489" y="15"/>
                  </a:cubicBezTo>
                  <a:cubicBezTo>
                    <a:pt x="1308" y="15"/>
                    <a:pt x="1129" y="48"/>
                    <a:pt x="966" y="118"/>
                  </a:cubicBezTo>
                  <a:lnTo>
                    <a:pt x="972" y="105"/>
                  </a:lnTo>
                  <a:cubicBezTo>
                    <a:pt x="1006" y="60"/>
                    <a:pt x="965" y="0"/>
                    <a:pt x="911"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flipH="1">
              <a:off x="8573065" y="797100"/>
              <a:ext cx="309651" cy="1558087"/>
            </a:xfrm>
            <a:custGeom>
              <a:rect b="b" l="l" r="r" t="t"/>
              <a:pathLst>
                <a:path extrusionOk="0" h="10461" w="2079">
                  <a:moveTo>
                    <a:pt x="1793" y="1"/>
                  </a:moveTo>
                  <a:lnTo>
                    <a:pt x="1793" y="1"/>
                  </a:lnTo>
                  <a:cubicBezTo>
                    <a:pt x="1755" y="58"/>
                    <a:pt x="1717" y="115"/>
                    <a:pt x="1672" y="172"/>
                  </a:cubicBezTo>
                  <a:cubicBezTo>
                    <a:pt x="1361" y="586"/>
                    <a:pt x="986" y="967"/>
                    <a:pt x="763" y="1443"/>
                  </a:cubicBezTo>
                  <a:cubicBezTo>
                    <a:pt x="643" y="1717"/>
                    <a:pt x="560" y="2009"/>
                    <a:pt x="522" y="2308"/>
                  </a:cubicBezTo>
                  <a:cubicBezTo>
                    <a:pt x="503" y="2460"/>
                    <a:pt x="484" y="2613"/>
                    <a:pt x="471" y="2772"/>
                  </a:cubicBezTo>
                  <a:cubicBezTo>
                    <a:pt x="471" y="2924"/>
                    <a:pt x="452" y="3077"/>
                    <a:pt x="420" y="3223"/>
                  </a:cubicBezTo>
                  <a:cubicBezTo>
                    <a:pt x="417" y="3233"/>
                    <a:pt x="406" y="3240"/>
                    <a:pt x="396" y="3240"/>
                  </a:cubicBezTo>
                  <a:cubicBezTo>
                    <a:pt x="387" y="3240"/>
                    <a:pt x="379" y="3235"/>
                    <a:pt x="376" y="3223"/>
                  </a:cubicBezTo>
                  <a:cubicBezTo>
                    <a:pt x="363" y="3166"/>
                    <a:pt x="363" y="3102"/>
                    <a:pt x="363" y="3045"/>
                  </a:cubicBezTo>
                  <a:cubicBezTo>
                    <a:pt x="312" y="3286"/>
                    <a:pt x="268" y="3534"/>
                    <a:pt x="230" y="3782"/>
                  </a:cubicBezTo>
                  <a:cubicBezTo>
                    <a:pt x="153" y="4233"/>
                    <a:pt x="103" y="4684"/>
                    <a:pt x="71" y="5142"/>
                  </a:cubicBezTo>
                  <a:cubicBezTo>
                    <a:pt x="1" y="6038"/>
                    <a:pt x="14" y="6940"/>
                    <a:pt x="96" y="7843"/>
                  </a:cubicBezTo>
                  <a:cubicBezTo>
                    <a:pt x="153" y="8548"/>
                    <a:pt x="268" y="9247"/>
                    <a:pt x="420" y="9933"/>
                  </a:cubicBezTo>
                  <a:cubicBezTo>
                    <a:pt x="433" y="9940"/>
                    <a:pt x="433" y="9953"/>
                    <a:pt x="427" y="9965"/>
                  </a:cubicBezTo>
                  <a:cubicBezTo>
                    <a:pt x="471" y="10130"/>
                    <a:pt x="503" y="10296"/>
                    <a:pt x="547" y="10461"/>
                  </a:cubicBezTo>
                  <a:cubicBezTo>
                    <a:pt x="624" y="10423"/>
                    <a:pt x="694" y="10378"/>
                    <a:pt x="757" y="10321"/>
                  </a:cubicBezTo>
                  <a:cubicBezTo>
                    <a:pt x="840" y="10251"/>
                    <a:pt x="910" y="10169"/>
                    <a:pt x="960" y="10073"/>
                  </a:cubicBezTo>
                  <a:cubicBezTo>
                    <a:pt x="1107" y="9832"/>
                    <a:pt x="1164" y="9533"/>
                    <a:pt x="1234" y="9266"/>
                  </a:cubicBezTo>
                  <a:cubicBezTo>
                    <a:pt x="1342" y="8879"/>
                    <a:pt x="1424" y="8491"/>
                    <a:pt x="1507" y="8097"/>
                  </a:cubicBezTo>
                  <a:lnTo>
                    <a:pt x="1558" y="7817"/>
                  </a:lnTo>
                  <a:cubicBezTo>
                    <a:pt x="1577" y="7741"/>
                    <a:pt x="1590" y="7665"/>
                    <a:pt x="1602" y="7589"/>
                  </a:cubicBezTo>
                  <a:cubicBezTo>
                    <a:pt x="1691" y="7118"/>
                    <a:pt x="1768" y="6654"/>
                    <a:pt x="1837" y="6184"/>
                  </a:cubicBezTo>
                  <a:cubicBezTo>
                    <a:pt x="1856" y="6102"/>
                    <a:pt x="1869" y="6019"/>
                    <a:pt x="1882" y="5936"/>
                  </a:cubicBezTo>
                  <a:cubicBezTo>
                    <a:pt x="1920" y="5682"/>
                    <a:pt x="1958" y="5428"/>
                    <a:pt x="1990" y="5167"/>
                  </a:cubicBezTo>
                  <a:cubicBezTo>
                    <a:pt x="2053" y="4691"/>
                    <a:pt x="2079" y="4214"/>
                    <a:pt x="2060" y="3731"/>
                  </a:cubicBezTo>
                  <a:cubicBezTo>
                    <a:pt x="2047" y="3420"/>
                    <a:pt x="2015" y="3115"/>
                    <a:pt x="1965" y="2803"/>
                  </a:cubicBezTo>
                  <a:cubicBezTo>
                    <a:pt x="1901" y="2371"/>
                    <a:pt x="1825" y="1945"/>
                    <a:pt x="1774" y="1507"/>
                  </a:cubicBezTo>
                  <a:cubicBezTo>
                    <a:pt x="1710" y="1005"/>
                    <a:pt x="1717" y="503"/>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flipH="1">
              <a:off x="8648728" y="2502789"/>
              <a:ext cx="143134" cy="103217"/>
            </a:xfrm>
            <a:custGeom>
              <a:rect b="b" l="l" r="r" t="t"/>
              <a:pathLst>
                <a:path extrusionOk="0" h="693" w="961">
                  <a:moveTo>
                    <a:pt x="961" y="0"/>
                  </a:moveTo>
                  <a:cubicBezTo>
                    <a:pt x="916" y="38"/>
                    <a:pt x="865" y="70"/>
                    <a:pt x="821" y="102"/>
                  </a:cubicBezTo>
                  <a:cubicBezTo>
                    <a:pt x="662" y="197"/>
                    <a:pt x="503" y="286"/>
                    <a:pt x="338" y="362"/>
                  </a:cubicBezTo>
                  <a:cubicBezTo>
                    <a:pt x="230" y="477"/>
                    <a:pt x="115" y="585"/>
                    <a:pt x="1" y="693"/>
                  </a:cubicBezTo>
                  <a:cubicBezTo>
                    <a:pt x="255" y="547"/>
                    <a:pt x="497" y="382"/>
                    <a:pt x="725" y="204"/>
                  </a:cubicBezTo>
                  <a:cubicBezTo>
                    <a:pt x="802" y="140"/>
                    <a:pt x="884" y="70"/>
                    <a:pt x="961" y="0"/>
                  </a:cubicBezTo>
                  <a:close/>
                </a:path>
              </a:pathLst>
            </a:custGeom>
            <a:solidFill>
              <a:srgbClr val="FCE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p:nvPr/>
          </p:nvSpPr>
          <p:spPr>
            <a:xfrm flipH="1">
              <a:off x="7836694" y="1367252"/>
              <a:ext cx="135389" cy="404230"/>
            </a:xfrm>
            <a:custGeom>
              <a:rect b="b" l="l" r="r" t="t"/>
              <a:pathLst>
                <a:path extrusionOk="0" h="2714" w="909">
                  <a:moveTo>
                    <a:pt x="813" y="1"/>
                  </a:moveTo>
                  <a:cubicBezTo>
                    <a:pt x="794" y="1"/>
                    <a:pt x="773" y="14"/>
                    <a:pt x="769" y="37"/>
                  </a:cubicBezTo>
                  <a:cubicBezTo>
                    <a:pt x="744" y="215"/>
                    <a:pt x="756" y="392"/>
                    <a:pt x="744" y="570"/>
                  </a:cubicBezTo>
                  <a:cubicBezTo>
                    <a:pt x="737" y="748"/>
                    <a:pt x="712" y="926"/>
                    <a:pt x="680" y="1098"/>
                  </a:cubicBezTo>
                  <a:cubicBezTo>
                    <a:pt x="610" y="1454"/>
                    <a:pt x="490" y="1797"/>
                    <a:pt x="331" y="2121"/>
                  </a:cubicBezTo>
                  <a:cubicBezTo>
                    <a:pt x="242" y="2305"/>
                    <a:pt x="134" y="2483"/>
                    <a:pt x="19" y="2655"/>
                  </a:cubicBezTo>
                  <a:cubicBezTo>
                    <a:pt x="1" y="2683"/>
                    <a:pt x="23" y="2714"/>
                    <a:pt x="48" y="2714"/>
                  </a:cubicBezTo>
                  <a:cubicBezTo>
                    <a:pt x="58" y="2714"/>
                    <a:pt x="68" y="2710"/>
                    <a:pt x="76" y="2699"/>
                  </a:cubicBezTo>
                  <a:cubicBezTo>
                    <a:pt x="547" y="2115"/>
                    <a:pt x="833" y="1403"/>
                    <a:pt x="884" y="653"/>
                  </a:cubicBezTo>
                  <a:cubicBezTo>
                    <a:pt x="909" y="443"/>
                    <a:pt x="896" y="227"/>
                    <a:pt x="845" y="24"/>
                  </a:cubicBezTo>
                  <a:cubicBezTo>
                    <a:pt x="840" y="8"/>
                    <a:pt x="827" y="1"/>
                    <a:pt x="813"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flipH="1">
              <a:off x="7965976" y="1710713"/>
              <a:ext cx="480786" cy="534406"/>
            </a:xfrm>
            <a:custGeom>
              <a:rect b="b" l="l" r="r" t="t"/>
              <a:pathLst>
                <a:path extrusionOk="0" h="3588" w="3228">
                  <a:moveTo>
                    <a:pt x="3042" y="0"/>
                  </a:moveTo>
                  <a:cubicBezTo>
                    <a:pt x="3016" y="0"/>
                    <a:pt x="2991" y="14"/>
                    <a:pt x="2984" y="44"/>
                  </a:cubicBezTo>
                  <a:cubicBezTo>
                    <a:pt x="2920" y="273"/>
                    <a:pt x="2844" y="501"/>
                    <a:pt x="2742" y="717"/>
                  </a:cubicBezTo>
                  <a:cubicBezTo>
                    <a:pt x="2717" y="775"/>
                    <a:pt x="2685" y="832"/>
                    <a:pt x="2653" y="889"/>
                  </a:cubicBezTo>
                  <a:cubicBezTo>
                    <a:pt x="2647" y="895"/>
                    <a:pt x="2641" y="902"/>
                    <a:pt x="2634" y="914"/>
                  </a:cubicBezTo>
                  <a:cubicBezTo>
                    <a:pt x="2037" y="1753"/>
                    <a:pt x="1268" y="2459"/>
                    <a:pt x="385" y="2986"/>
                  </a:cubicBezTo>
                  <a:lnTo>
                    <a:pt x="353" y="3005"/>
                  </a:lnTo>
                  <a:lnTo>
                    <a:pt x="353" y="2961"/>
                  </a:lnTo>
                  <a:cubicBezTo>
                    <a:pt x="357" y="2929"/>
                    <a:pt x="331" y="2911"/>
                    <a:pt x="306" y="2911"/>
                  </a:cubicBezTo>
                  <a:cubicBezTo>
                    <a:pt x="286" y="2911"/>
                    <a:pt x="267" y="2922"/>
                    <a:pt x="264" y="2948"/>
                  </a:cubicBezTo>
                  <a:cubicBezTo>
                    <a:pt x="258" y="2992"/>
                    <a:pt x="251" y="3043"/>
                    <a:pt x="245" y="3088"/>
                  </a:cubicBezTo>
                  <a:cubicBezTo>
                    <a:pt x="213" y="3119"/>
                    <a:pt x="194" y="3164"/>
                    <a:pt x="194" y="3208"/>
                  </a:cubicBezTo>
                  <a:cubicBezTo>
                    <a:pt x="124" y="3304"/>
                    <a:pt x="73" y="3405"/>
                    <a:pt x="23" y="3507"/>
                  </a:cubicBezTo>
                  <a:cubicBezTo>
                    <a:pt x="1" y="3545"/>
                    <a:pt x="39" y="3588"/>
                    <a:pt x="78" y="3588"/>
                  </a:cubicBezTo>
                  <a:cubicBezTo>
                    <a:pt x="85" y="3588"/>
                    <a:pt x="92" y="3586"/>
                    <a:pt x="99" y="3583"/>
                  </a:cubicBezTo>
                  <a:cubicBezTo>
                    <a:pt x="652" y="3310"/>
                    <a:pt x="1154" y="2954"/>
                    <a:pt x="1605" y="2535"/>
                  </a:cubicBezTo>
                  <a:cubicBezTo>
                    <a:pt x="1719" y="2427"/>
                    <a:pt x="1840" y="2312"/>
                    <a:pt x="1948" y="2192"/>
                  </a:cubicBezTo>
                  <a:cubicBezTo>
                    <a:pt x="2120" y="2020"/>
                    <a:pt x="2278" y="1836"/>
                    <a:pt x="2418" y="1632"/>
                  </a:cubicBezTo>
                  <a:lnTo>
                    <a:pt x="2463" y="1575"/>
                  </a:lnTo>
                  <a:cubicBezTo>
                    <a:pt x="2571" y="1423"/>
                    <a:pt x="2672" y="1277"/>
                    <a:pt x="2768" y="1118"/>
                  </a:cubicBezTo>
                  <a:cubicBezTo>
                    <a:pt x="2863" y="965"/>
                    <a:pt x="2946" y="819"/>
                    <a:pt x="3028" y="667"/>
                  </a:cubicBezTo>
                  <a:cubicBezTo>
                    <a:pt x="3111" y="514"/>
                    <a:pt x="3181" y="355"/>
                    <a:pt x="3219" y="190"/>
                  </a:cubicBezTo>
                  <a:cubicBezTo>
                    <a:pt x="3227" y="156"/>
                    <a:pt x="3199" y="133"/>
                    <a:pt x="3172" y="133"/>
                  </a:cubicBezTo>
                  <a:cubicBezTo>
                    <a:pt x="3158" y="133"/>
                    <a:pt x="3145" y="139"/>
                    <a:pt x="3136" y="152"/>
                  </a:cubicBezTo>
                  <a:cubicBezTo>
                    <a:pt x="3117" y="177"/>
                    <a:pt x="3105" y="203"/>
                    <a:pt x="3092" y="228"/>
                  </a:cubicBezTo>
                  <a:cubicBezTo>
                    <a:pt x="3105" y="177"/>
                    <a:pt x="3111" y="126"/>
                    <a:pt x="3117" y="82"/>
                  </a:cubicBezTo>
                  <a:cubicBezTo>
                    <a:pt x="3125" y="32"/>
                    <a:pt x="3081" y="0"/>
                    <a:pt x="304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flipH="1">
              <a:off x="8152452" y="2055515"/>
              <a:ext cx="885463" cy="564641"/>
            </a:xfrm>
            <a:custGeom>
              <a:rect b="b" l="l" r="r" t="t"/>
              <a:pathLst>
                <a:path extrusionOk="0" h="3791" w="5945">
                  <a:moveTo>
                    <a:pt x="5868" y="0"/>
                  </a:moveTo>
                  <a:cubicBezTo>
                    <a:pt x="5857" y="0"/>
                    <a:pt x="5845" y="3"/>
                    <a:pt x="5834" y="10"/>
                  </a:cubicBezTo>
                  <a:cubicBezTo>
                    <a:pt x="5650" y="226"/>
                    <a:pt x="5479" y="455"/>
                    <a:pt x="5301" y="677"/>
                  </a:cubicBezTo>
                  <a:cubicBezTo>
                    <a:pt x="5148" y="855"/>
                    <a:pt x="4989" y="1033"/>
                    <a:pt x="4830" y="1205"/>
                  </a:cubicBezTo>
                  <a:cubicBezTo>
                    <a:pt x="4386" y="1650"/>
                    <a:pt x="3883" y="2044"/>
                    <a:pt x="3350" y="2374"/>
                  </a:cubicBezTo>
                  <a:cubicBezTo>
                    <a:pt x="3229" y="2457"/>
                    <a:pt x="3102" y="2527"/>
                    <a:pt x="2987" y="2616"/>
                  </a:cubicBezTo>
                  <a:cubicBezTo>
                    <a:pt x="3165" y="2450"/>
                    <a:pt x="3324" y="2272"/>
                    <a:pt x="3477" y="2088"/>
                  </a:cubicBezTo>
                  <a:cubicBezTo>
                    <a:pt x="3661" y="1847"/>
                    <a:pt x="3820" y="1592"/>
                    <a:pt x="3953" y="1326"/>
                  </a:cubicBezTo>
                  <a:cubicBezTo>
                    <a:pt x="3980" y="1272"/>
                    <a:pt x="3922" y="1218"/>
                    <a:pt x="3869" y="1218"/>
                  </a:cubicBezTo>
                  <a:cubicBezTo>
                    <a:pt x="3847" y="1218"/>
                    <a:pt x="3827" y="1227"/>
                    <a:pt x="3814" y="1249"/>
                  </a:cubicBezTo>
                  <a:cubicBezTo>
                    <a:pt x="3623" y="1561"/>
                    <a:pt x="3394" y="1847"/>
                    <a:pt x="3134" y="2101"/>
                  </a:cubicBezTo>
                  <a:lnTo>
                    <a:pt x="3127" y="2101"/>
                  </a:lnTo>
                  <a:cubicBezTo>
                    <a:pt x="2968" y="2209"/>
                    <a:pt x="2810" y="2336"/>
                    <a:pt x="2651" y="2444"/>
                  </a:cubicBezTo>
                  <a:cubicBezTo>
                    <a:pt x="2492" y="2558"/>
                    <a:pt x="2333" y="2673"/>
                    <a:pt x="2168" y="2781"/>
                  </a:cubicBezTo>
                  <a:cubicBezTo>
                    <a:pt x="1971" y="2902"/>
                    <a:pt x="1774" y="3022"/>
                    <a:pt x="1577" y="3130"/>
                  </a:cubicBezTo>
                  <a:cubicBezTo>
                    <a:pt x="1628" y="3099"/>
                    <a:pt x="1678" y="3067"/>
                    <a:pt x="1729" y="3035"/>
                  </a:cubicBezTo>
                  <a:cubicBezTo>
                    <a:pt x="1971" y="2857"/>
                    <a:pt x="2212" y="2666"/>
                    <a:pt x="2441" y="2469"/>
                  </a:cubicBezTo>
                  <a:cubicBezTo>
                    <a:pt x="2670" y="2279"/>
                    <a:pt x="2886" y="2069"/>
                    <a:pt x="3076" y="1847"/>
                  </a:cubicBezTo>
                  <a:cubicBezTo>
                    <a:pt x="3286" y="1599"/>
                    <a:pt x="3413" y="1294"/>
                    <a:pt x="3445" y="976"/>
                  </a:cubicBezTo>
                  <a:cubicBezTo>
                    <a:pt x="3449" y="918"/>
                    <a:pt x="3401" y="881"/>
                    <a:pt x="3354" y="881"/>
                  </a:cubicBezTo>
                  <a:cubicBezTo>
                    <a:pt x="3324" y="881"/>
                    <a:pt x="3295" y="897"/>
                    <a:pt x="3280" y="932"/>
                  </a:cubicBezTo>
                  <a:cubicBezTo>
                    <a:pt x="2994" y="1446"/>
                    <a:pt x="2625" y="1904"/>
                    <a:pt x="2187" y="2292"/>
                  </a:cubicBezTo>
                  <a:lnTo>
                    <a:pt x="2180" y="2298"/>
                  </a:lnTo>
                  <a:cubicBezTo>
                    <a:pt x="1786" y="2635"/>
                    <a:pt x="1348" y="2921"/>
                    <a:pt x="878" y="3149"/>
                  </a:cubicBezTo>
                  <a:cubicBezTo>
                    <a:pt x="617" y="3277"/>
                    <a:pt x="344" y="3385"/>
                    <a:pt x="64" y="3474"/>
                  </a:cubicBezTo>
                  <a:cubicBezTo>
                    <a:pt x="20" y="3493"/>
                    <a:pt x="1" y="3543"/>
                    <a:pt x="20" y="3594"/>
                  </a:cubicBezTo>
                  <a:cubicBezTo>
                    <a:pt x="26" y="3607"/>
                    <a:pt x="39" y="3620"/>
                    <a:pt x="52" y="3632"/>
                  </a:cubicBezTo>
                  <a:cubicBezTo>
                    <a:pt x="58" y="3639"/>
                    <a:pt x="71" y="3645"/>
                    <a:pt x="83" y="3645"/>
                  </a:cubicBezTo>
                  <a:cubicBezTo>
                    <a:pt x="325" y="3645"/>
                    <a:pt x="560" y="3601"/>
                    <a:pt x="782" y="3518"/>
                  </a:cubicBezTo>
                  <a:lnTo>
                    <a:pt x="782" y="3518"/>
                  </a:lnTo>
                  <a:cubicBezTo>
                    <a:pt x="700" y="3556"/>
                    <a:pt x="611" y="3594"/>
                    <a:pt x="528" y="3626"/>
                  </a:cubicBezTo>
                  <a:cubicBezTo>
                    <a:pt x="432" y="3666"/>
                    <a:pt x="477" y="3791"/>
                    <a:pt x="564" y="3791"/>
                  </a:cubicBezTo>
                  <a:cubicBezTo>
                    <a:pt x="575" y="3791"/>
                    <a:pt x="586" y="3789"/>
                    <a:pt x="598" y="3785"/>
                  </a:cubicBezTo>
                  <a:cubicBezTo>
                    <a:pt x="700" y="3747"/>
                    <a:pt x="782" y="3709"/>
                    <a:pt x="878" y="3671"/>
                  </a:cubicBezTo>
                  <a:cubicBezTo>
                    <a:pt x="1373" y="3588"/>
                    <a:pt x="1844" y="3404"/>
                    <a:pt x="2269" y="3137"/>
                  </a:cubicBezTo>
                  <a:cubicBezTo>
                    <a:pt x="2454" y="3029"/>
                    <a:pt x="2632" y="2902"/>
                    <a:pt x="2803" y="2762"/>
                  </a:cubicBezTo>
                  <a:lnTo>
                    <a:pt x="2803" y="2762"/>
                  </a:lnTo>
                  <a:cubicBezTo>
                    <a:pt x="2759" y="2806"/>
                    <a:pt x="2714" y="2857"/>
                    <a:pt x="2676" y="2914"/>
                  </a:cubicBezTo>
                  <a:cubicBezTo>
                    <a:pt x="2644" y="2959"/>
                    <a:pt x="2670" y="3029"/>
                    <a:pt x="2727" y="3048"/>
                  </a:cubicBezTo>
                  <a:lnTo>
                    <a:pt x="2721" y="3048"/>
                  </a:lnTo>
                  <a:cubicBezTo>
                    <a:pt x="2682" y="3103"/>
                    <a:pt x="2725" y="3173"/>
                    <a:pt x="2788" y="3173"/>
                  </a:cubicBezTo>
                  <a:cubicBezTo>
                    <a:pt x="2797" y="3173"/>
                    <a:pt x="2806" y="3172"/>
                    <a:pt x="2816" y="3168"/>
                  </a:cubicBezTo>
                  <a:cubicBezTo>
                    <a:pt x="2949" y="3073"/>
                    <a:pt x="3083" y="2971"/>
                    <a:pt x="3210" y="2870"/>
                  </a:cubicBezTo>
                  <a:lnTo>
                    <a:pt x="3356" y="2768"/>
                  </a:lnTo>
                  <a:cubicBezTo>
                    <a:pt x="3598" y="2603"/>
                    <a:pt x="3826" y="2431"/>
                    <a:pt x="4055" y="2247"/>
                  </a:cubicBezTo>
                  <a:cubicBezTo>
                    <a:pt x="4513" y="1898"/>
                    <a:pt x="4926" y="1497"/>
                    <a:pt x="5288" y="1059"/>
                  </a:cubicBezTo>
                  <a:cubicBezTo>
                    <a:pt x="5479" y="824"/>
                    <a:pt x="5644" y="569"/>
                    <a:pt x="5784" y="309"/>
                  </a:cubicBezTo>
                  <a:cubicBezTo>
                    <a:pt x="5834" y="233"/>
                    <a:pt x="5885" y="163"/>
                    <a:pt x="5930" y="86"/>
                  </a:cubicBezTo>
                  <a:cubicBezTo>
                    <a:pt x="5945" y="41"/>
                    <a:pt x="5909" y="0"/>
                    <a:pt x="586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flipH="1">
              <a:off x="8604194" y="1358613"/>
              <a:ext cx="101430" cy="556300"/>
            </a:xfrm>
            <a:custGeom>
              <a:rect b="b" l="l" r="r" t="t"/>
              <a:pathLst>
                <a:path extrusionOk="0" h="3735" w="681">
                  <a:moveTo>
                    <a:pt x="66" y="1"/>
                  </a:moveTo>
                  <a:cubicBezTo>
                    <a:pt x="33" y="1"/>
                    <a:pt x="0" y="31"/>
                    <a:pt x="13" y="69"/>
                  </a:cubicBezTo>
                  <a:cubicBezTo>
                    <a:pt x="32" y="152"/>
                    <a:pt x="57" y="222"/>
                    <a:pt x="83" y="298"/>
                  </a:cubicBezTo>
                  <a:cubicBezTo>
                    <a:pt x="51" y="304"/>
                    <a:pt x="32" y="336"/>
                    <a:pt x="38" y="368"/>
                  </a:cubicBezTo>
                  <a:cubicBezTo>
                    <a:pt x="235" y="1194"/>
                    <a:pt x="337" y="2039"/>
                    <a:pt x="350" y="2891"/>
                  </a:cubicBezTo>
                  <a:cubicBezTo>
                    <a:pt x="350" y="3126"/>
                    <a:pt x="350" y="3367"/>
                    <a:pt x="337" y="3609"/>
                  </a:cubicBezTo>
                  <a:cubicBezTo>
                    <a:pt x="331" y="3628"/>
                    <a:pt x="337" y="3647"/>
                    <a:pt x="350" y="3666"/>
                  </a:cubicBezTo>
                  <a:lnTo>
                    <a:pt x="350" y="3698"/>
                  </a:lnTo>
                  <a:cubicBezTo>
                    <a:pt x="353" y="3722"/>
                    <a:pt x="373" y="3735"/>
                    <a:pt x="393" y="3735"/>
                  </a:cubicBezTo>
                  <a:cubicBezTo>
                    <a:pt x="410" y="3735"/>
                    <a:pt x="426" y="3725"/>
                    <a:pt x="432" y="3704"/>
                  </a:cubicBezTo>
                  <a:lnTo>
                    <a:pt x="432" y="3685"/>
                  </a:lnTo>
                  <a:cubicBezTo>
                    <a:pt x="458" y="3672"/>
                    <a:pt x="471" y="3653"/>
                    <a:pt x="477" y="3628"/>
                  </a:cubicBezTo>
                  <a:cubicBezTo>
                    <a:pt x="680" y="2687"/>
                    <a:pt x="648" y="1709"/>
                    <a:pt x="394" y="781"/>
                  </a:cubicBezTo>
                  <a:cubicBezTo>
                    <a:pt x="331" y="520"/>
                    <a:pt x="235" y="266"/>
                    <a:pt x="108" y="25"/>
                  </a:cubicBezTo>
                  <a:cubicBezTo>
                    <a:pt x="98" y="8"/>
                    <a:pt x="82" y="1"/>
                    <a:pt x="66"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flipH="1">
              <a:off x="8664814" y="1666775"/>
              <a:ext cx="158177" cy="727286"/>
            </a:xfrm>
            <a:custGeom>
              <a:rect b="b" l="l" r="r" t="t"/>
              <a:pathLst>
                <a:path extrusionOk="0" h="4883" w="1062">
                  <a:moveTo>
                    <a:pt x="401" y="4005"/>
                  </a:moveTo>
                  <a:lnTo>
                    <a:pt x="401" y="4005"/>
                  </a:lnTo>
                  <a:cubicBezTo>
                    <a:pt x="369" y="4126"/>
                    <a:pt x="343" y="4247"/>
                    <a:pt x="312" y="4368"/>
                  </a:cubicBezTo>
                  <a:cubicBezTo>
                    <a:pt x="312" y="4330"/>
                    <a:pt x="318" y="4298"/>
                    <a:pt x="324" y="4266"/>
                  </a:cubicBezTo>
                  <a:cubicBezTo>
                    <a:pt x="324" y="4247"/>
                    <a:pt x="324" y="4234"/>
                    <a:pt x="318" y="4222"/>
                  </a:cubicBezTo>
                  <a:cubicBezTo>
                    <a:pt x="331" y="4183"/>
                    <a:pt x="350" y="4145"/>
                    <a:pt x="362" y="4114"/>
                  </a:cubicBezTo>
                  <a:lnTo>
                    <a:pt x="401" y="4005"/>
                  </a:lnTo>
                  <a:close/>
                  <a:moveTo>
                    <a:pt x="892" y="1"/>
                  </a:moveTo>
                  <a:cubicBezTo>
                    <a:pt x="856" y="1"/>
                    <a:pt x="817" y="25"/>
                    <a:pt x="807" y="66"/>
                  </a:cubicBezTo>
                  <a:cubicBezTo>
                    <a:pt x="788" y="154"/>
                    <a:pt x="776" y="237"/>
                    <a:pt x="756" y="320"/>
                  </a:cubicBezTo>
                  <a:cubicBezTo>
                    <a:pt x="744" y="339"/>
                    <a:pt x="737" y="358"/>
                    <a:pt x="744" y="377"/>
                  </a:cubicBezTo>
                  <a:cubicBezTo>
                    <a:pt x="744" y="383"/>
                    <a:pt x="744" y="390"/>
                    <a:pt x="744" y="402"/>
                  </a:cubicBezTo>
                  <a:cubicBezTo>
                    <a:pt x="617" y="1146"/>
                    <a:pt x="642" y="1902"/>
                    <a:pt x="610" y="2658"/>
                  </a:cubicBezTo>
                  <a:cubicBezTo>
                    <a:pt x="509" y="3154"/>
                    <a:pt x="369" y="3637"/>
                    <a:pt x="185" y="4107"/>
                  </a:cubicBezTo>
                  <a:cubicBezTo>
                    <a:pt x="159" y="4183"/>
                    <a:pt x="134" y="4253"/>
                    <a:pt x="102" y="4323"/>
                  </a:cubicBezTo>
                  <a:cubicBezTo>
                    <a:pt x="64" y="4393"/>
                    <a:pt x="38" y="4469"/>
                    <a:pt x="26" y="4552"/>
                  </a:cubicBezTo>
                  <a:cubicBezTo>
                    <a:pt x="0" y="4673"/>
                    <a:pt x="77" y="4793"/>
                    <a:pt x="197" y="4825"/>
                  </a:cubicBezTo>
                  <a:cubicBezTo>
                    <a:pt x="190" y="4860"/>
                    <a:pt x="219" y="4883"/>
                    <a:pt x="247" y="4883"/>
                  </a:cubicBezTo>
                  <a:cubicBezTo>
                    <a:pt x="264" y="4883"/>
                    <a:pt x="281" y="4873"/>
                    <a:pt x="286" y="4851"/>
                  </a:cubicBezTo>
                  <a:cubicBezTo>
                    <a:pt x="293" y="4838"/>
                    <a:pt x="299" y="4832"/>
                    <a:pt x="299" y="4819"/>
                  </a:cubicBezTo>
                  <a:cubicBezTo>
                    <a:pt x="394" y="4781"/>
                    <a:pt x="432" y="4641"/>
                    <a:pt x="464" y="4546"/>
                  </a:cubicBezTo>
                  <a:cubicBezTo>
                    <a:pt x="515" y="4399"/>
                    <a:pt x="566" y="4247"/>
                    <a:pt x="617" y="4094"/>
                  </a:cubicBezTo>
                  <a:cubicBezTo>
                    <a:pt x="636" y="4018"/>
                    <a:pt x="661" y="3942"/>
                    <a:pt x="680" y="3872"/>
                  </a:cubicBezTo>
                  <a:cubicBezTo>
                    <a:pt x="807" y="3472"/>
                    <a:pt x="896" y="3065"/>
                    <a:pt x="934" y="2646"/>
                  </a:cubicBezTo>
                  <a:cubicBezTo>
                    <a:pt x="953" y="2499"/>
                    <a:pt x="973" y="2353"/>
                    <a:pt x="992" y="2207"/>
                  </a:cubicBezTo>
                  <a:cubicBezTo>
                    <a:pt x="1062" y="1495"/>
                    <a:pt x="1049" y="777"/>
                    <a:pt x="960" y="66"/>
                  </a:cubicBezTo>
                  <a:cubicBezTo>
                    <a:pt x="954" y="20"/>
                    <a:pt x="924" y="1"/>
                    <a:pt x="892"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flipH="1">
              <a:off x="8882717" y="2329867"/>
              <a:ext cx="469467" cy="424784"/>
            </a:xfrm>
            <a:custGeom>
              <a:rect b="b" l="l" r="r" t="t"/>
              <a:pathLst>
                <a:path extrusionOk="0" h="2852" w="3152">
                  <a:moveTo>
                    <a:pt x="3048" y="1"/>
                  </a:moveTo>
                  <a:cubicBezTo>
                    <a:pt x="3029" y="1"/>
                    <a:pt x="3009" y="10"/>
                    <a:pt x="2994" y="30"/>
                  </a:cubicBezTo>
                  <a:cubicBezTo>
                    <a:pt x="2594" y="596"/>
                    <a:pt x="2149" y="1123"/>
                    <a:pt x="1653" y="1606"/>
                  </a:cubicBezTo>
                  <a:cubicBezTo>
                    <a:pt x="1221" y="2013"/>
                    <a:pt x="713" y="2337"/>
                    <a:pt x="166" y="2559"/>
                  </a:cubicBezTo>
                  <a:cubicBezTo>
                    <a:pt x="141" y="2572"/>
                    <a:pt x="128" y="2597"/>
                    <a:pt x="128" y="2623"/>
                  </a:cubicBezTo>
                  <a:cubicBezTo>
                    <a:pt x="103" y="2629"/>
                    <a:pt x="84" y="2636"/>
                    <a:pt x="58" y="2636"/>
                  </a:cubicBezTo>
                  <a:cubicBezTo>
                    <a:pt x="7" y="2648"/>
                    <a:pt x="1" y="2725"/>
                    <a:pt x="52" y="2744"/>
                  </a:cubicBezTo>
                  <a:cubicBezTo>
                    <a:pt x="39" y="2788"/>
                    <a:pt x="71" y="2826"/>
                    <a:pt x="109" y="2839"/>
                  </a:cubicBezTo>
                  <a:cubicBezTo>
                    <a:pt x="148" y="2848"/>
                    <a:pt x="187" y="2852"/>
                    <a:pt x="226" y="2852"/>
                  </a:cubicBezTo>
                  <a:cubicBezTo>
                    <a:pt x="301" y="2852"/>
                    <a:pt x="375" y="2836"/>
                    <a:pt x="446" y="2807"/>
                  </a:cubicBezTo>
                  <a:cubicBezTo>
                    <a:pt x="452" y="2807"/>
                    <a:pt x="458" y="2807"/>
                    <a:pt x="465" y="2801"/>
                  </a:cubicBezTo>
                  <a:lnTo>
                    <a:pt x="478" y="2794"/>
                  </a:lnTo>
                  <a:lnTo>
                    <a:pt x="490" y="2788"/>
                  </a:lnTo>
                  <a:cubicBezTo>
                    <a:pt x="547" y="2782"/>
                    <a:pt x="605" y="2775"/>
                    <a:pt x="662" y="2763"/>
                  </a:cubicBezTo>
                  <a:cubicBezTo>
                    <a:pt x="671" y="2769"/>
                    <a:pt x="682" y="2772"/>
                    <a:pt x="694" y="2772"/>
                  </a:cubicBezTo>
                  <a:cubicBezTo>
                    <a:pt x="705" y="2772"/>
                    <a:pt x="716" y="2769"/>
                    <a:pt x="725" y="2763"/>
                  </a:cubicBezTo>
                  <a:lnTo>
                    <a:pt x="776" y="2737"/>
                  </a:lnTo>
                  <a:cubicBezTo>
                    <a:pt x="1227" y="2623"/>
                    <a:pt x="1647" y="2400"/>
                    <a:pt x="1984" y="2083"/>
                  </a:cubicBezTo>
                  <a:cubicBezTo>
                    <a:pt x="1988" y="2113"/>
                    <a:pt x="2016" y="2138"/>
                    <a:pt x="2046" y="2138"/>
                  </a:cubicBezTo>
                  <a:cubicBezTo>
                    <a:pt x="2060" y="2138"/>
                    <a:pt x="2073" y="2133"/>
                    <a:pt x="2085" y="2121"/>
                  </a:cubicBezTo>
                  <a:lnTo>
                    <a:pt x="2231" y="1981"/>
                  </a:lnTo>
                  <a:cubicBezTo>
                    <a:pt x="2270" y="1943"/>
                    <a:pt x="2244" y="1873"/>
                    <a:pt x="2187" y="1867"/>
                  </a:cubicBezTo>
                  <a:lnTo>
                    <a:pt x="2181" y="1867"/>
                  </a:lnTo>
                  <a:cubicBezTo>
                    <a:pt x="2193" y="1841"/>
                    <a:pt x="2187" y="1803"/>
                    <a:pt x="2162" y="1778"/>
                  </a:cubicBezTo>
                  <a:lnTo>
                    <a:pt x="1996" y="1676"/>
                  </a:lnTo>
                  <a:cubicBezTo>
                    <a:pt x="1984" y="1670"/>
                    <a:pt x="1977" y="1663"/>
                    <a:pt x="1965" y="1663"/>
                  </a:cubicBezTo>
                  <a:cubicBezTo>
                    <a:pt x="2098" y="1523"/>
                    <a:pt x="2225" y="1371"/>
                    <a:pt x="2339" y="1218"/>
                  </a:cubicBezTo>
                  <a:cubicBezTo>
                    <a:pt x="2467" y="1047"/>
                    <a:pt x="2594" y="875"/>
                    <a:pt x="2708" y="697"/>
                  </a:cubicBezTo>
                  <a:cubicBezTo>
                    <a:pt x="2848" y="507"/>
                    <a:pt x="2981" y="316"/>
                    <a:pt x="3115" y="119"/>
                  </a:cubicBezTo>
                  <a:cubicBezTo>
                    <a:pt x="3152" y="63"/>
                    <a:pt x="3101" y="1"/>
                    <a:pt x="3048"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3"/>
            <p:cNvSpPr/>
            <p:nvPr/>
          </p:nvSpPr>
          <p:spPr>
            <a:xfrm flipH="1">
              <a:off x="7743902" y="386316"/>
              <a:ext cx="116026" cy="286119"/>
            </a:xfrm>
            <a:custGeom>
              <a:rect b="b" l="l" r="r" t="t"/>
              <a:pathLst>
                <a:path extrusionOk="0" h="1921" w="779">
                  <a:moveTo>
                    <a:pt x="613" y="1037"/>
                  </a:moveTo>
                  <a:lnTo>
                    <a:pt x="613" y="1043"/>
                  </a:lnTo>
                  <a:cubicBezTo>
                    <a:pt x="626" y="1100"/>
                    <a:pt x="633" y="1164"/>
                    <a:pt x="639" y="1227"/>
                  </a:cubicBezTo>
                  <a:cubicBezTo>
                    <a:pt x="620" y="1164"/>
                    <a:pt x="607" y="1107"/>
                    <a:pt x="588" y="1049"/>
                  </a:cubicBezTo>
                  <a:cubicBezTo>
                    <a:pt x="601" y="1043"/>
                    <a:pt x="607" y="1043"/>
                    <a:pt x="613" y="1037"/>
                  </a:cubicBezTo>
                  <a:close/>
                  <a:moveTo>
                    <a:pt x="250" y="1"/>
                  </a:moveTo>
                  <a:cubicBezTo>
                    <a:pt x="235" y="1"/>
                    <a:pt x="218" y="3"/>
                    <a:pt x="200" y="7"/>
                  </a:cubicBezTo>
                  <a:cubicBezTo>
                    <a:pt x="150" y="20"/>
                    <a:pt x="124" y="64"/>
                    <a:pt x="143" y="109"/>
                  </a:cubicBezTo>
                  <a:cubicBezTo>
                    <a:pt x="111" y="109"/>
                    <a:pt x="86" y="128"/>
                    <a:pt x="67" y="153"/>
                  </a:cubicBezTo>
                  <a:cubicBezTo>
                    <a:pt x="63" y="152"/>
                    <a:pt x="60" y="152"/>
                    <a:pt x="56" y="152"/>
                  </a:cubicBezTo>
                  <a:cubicBezTo>
                    <a:pt x="23" y="152"/>
                    <a:pt x="1" y="200"/>
                    <a:pt x="35" y="217"/>
                  </a:cubicBezTo>
                  <a:lnTo>
                    <a:pt x="48" y="223"/>
                  </a:lnTo>
                  <a:cubicBezTo>
                    <a:pt x="54" y="242"/>
                    <a:pt x="67" y="261"/>
                    <a:pt x="86" y="268"/>
                  </a:cubicBezTo>
                  <a:lnTo>
                    <a:pt x="124" y="293"/>
                  </a:lnTo>
                  <a:cubicBezTo>
                    <a:pt x="194" y="363"/>
                    <a:pt x="251" y="439"/>
                    <a:pt x="289" y="528"/>
                  </a:cubicBezTo>
                  <a:cubicBezTo>
                    <a:pt x="359" y="668"/>
                    <a:pt x="416" y="808"/>
                    <a:pt x="461" y="948"/>
                  </a:cubicBezTo>
                  <a:cubicBezTo>
                    <a:pt x="563" y="1253"/>
                    <a:pt x="613" y="1564"/>
                    <a:pt x="626" y="1876"/>
                  </a:cubicBezTo>
                  <a:cubicBezTo>
                    <a:pt x="626" y="1907"/>
                    <a:pt x="649" y="1921"/>
                    <a:pt x="673" y="1921"/>
                  </a:cubicBezTo>
                  <a:cubicBezTo>
                    <a:pt x="698" y="1921"/>
                    <a:pt x="725" y="1905"/>
                    <a:pt x="728" y="1876"/>
                  </a:cubicBezTo>
                  <a:cubicBezTo>
                    <a:pt x="779" y="1520"/>
                    <a:pt x="766" y="1157"/>
                    <a:pt x="690" y="808"/>
                  </a:cubicBezTo>
                  <a:cubicBezTo>
                    <a:pt x="652" y="630"/>
                    <a:pt x="601" y="458"/>
                    <a:pt x="525" y="293"/>
                  </a:cubicBezTo>
                  <a:cubicBezTo>
                    <a:pt x="473" y="173"/>
                    <a:pt x="396" y="1"/>
                    <a:pt x="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flipH="1">
              <a:off x="8579619" y="960937"/>
              <a:ext cx="68365" cy="633899"/>
            </a:xfrm>
            <a:custGeom>
              <a:rect b="b" l="l" r="r" t="t"/>
              <a:pathLst>
                <a:path extrusionOk="0" h="4256" w="459">
                  <a:moveTo>
                    <a:pt x="88" y="0"/>
                  </a:moveTo>
                  <a:cubicBezTo>
                    <a:pt x="63" y="0"/>
                    <a:pt x="36" y="18"/>
                    <a:pt x="33" y="51"/>
                  </a:cubicBezTo>
                  <a:cubicBezTo>
                    <a:pt x="20" y="108"/>
                    <a:pt x="26" y="165"/>
                    <a:pt x="33" y="223"/>
                  </a:cubicBezTo>
                  <a:lnTo>
                    <a:pt x="52" y="401"/>
                  </a:lnTo>
                  <a:cubicBezTo>
                    <a:pt x="52" y="432"/>
                    <a:pt x="64" y="464"/>
                    <a:pt x="64" y="496"/>
                  </a:cubicBezTo>
                  <a:cubicBezTo>
                    <a:pt x="52" y="502"/>
                    <a:pt x="39" y="509"/>
                    <a:pt x="39" y="528"/>
                  </a:cubicBezTo>
                  <a:cubicBezTo>
                    <a:pt x="20" y="636"/>
                    <a:pt x="26" y="744"/>
                    <a:pt x="45" y="852"/>
                  </a:cubicBezTo>
                  <a:cubicBezTo>
                    <a:pt x="64" y="960"/>
                    <a:pt x="77" y="1074"/>
                    <a:pt x="90" y="1182"/>
                  </a:cubicBezTo>
                  <a:cubicBezTo>
                    <a:pt x="115" y="1405"/>
                    <a:pt x="134" y="1633"/>
                    <a:pt x="153" y="1856"/>
                  </a:cubicBezTo>
                  <a:cubicBezTo>
                    <a:pt x="192" y="2307"/>
                    <a:pt x="204" y="2765"/>
                    <a:pt x="211" y="3216"/>
                  </a:cubicBezTo>
                  <a:cubicBezTo>
                    <a:pt x="211" y="3400"/>
                    <a:pt x="211" y="3584"/>
                    <a:pt x="211" y="3769"/>
                  </a:cubicBezTo>
                  <a:cubicBezTo>
                    <a:pt x="147" y="3521"/>
                    <a:pt x="96" y="3260"/>
                    <a:pt x="45" y="3006"/>
                  </a:cubicBezTo>
                  <a:cubicBezTo>
                    <a:pt x="42" y="2996"/>
                    <a:pt x="29" y="2989"/>
                    <a:pt x="19" y="2989"/>
                  </a:cubicBezTo>
                  <a:cubicBezTo>
                    <a:pt x="9" y="2989"/>
                    <a:pt x="1" y="2994"/>
                    <a:pt x="1" y="3006"/>
                  </a:cubicBezTo>
                  <a:cubicBezTo>
                    <a:pt x="7" y="3419"/>
                    <a:pt x="71" y="3826"/>
                    <a:pt x="198" y="4214"/>
                  </a:cubicBezTo>
                  <a:cubicBezTo>
                    <a:pt x="212" y="4241"/>
                    <a:pt x="237" y="4256"/>
                    <a:pt x="263" y="4256"/>
                  </a:cubicBezTo>
                  <a:cubicBezTo>
                    <a:pt x="284" y="4256"/>
                    <a:pt x="304" y="4246"/>
                    <a:pt x="319" y="4226"/>
                  </a:cubicBezTo>
                  <a:cubicBezTo>
                    <a:pt x="427" y="4080"/>
                    <a:pt x="439" y="3896"/>
                    <a:pt x="446" y="3718"/>
                  </a:cubicBezTo>
                  <a:cubicBezTo>
                    <a:pt x="452" y="3502"/>
                    <a:pt x="458" y="3286"/>
                    <a:pt x="452" y="3063"/>
                  </a:cubicBezTo>
                  <a:cubicBezTo>
                    <a:pt x="446" y="2631"/>
                    <a:pt x="420" y="2199"/>
                    <a:pt x="382" y="1767"/>
                  </a:cubicBezTo>
                  <a:cubicBezTo>
                    <a:pt x="369" y="1646"/>
                    <a:pt x="357" y="1525"/>
                    <a:pt x="344" y="1405"/>
                  </a:cubicBezTo>
                  <a:cubicBezTo>
                    <a:pt x="338" y="1278"/>
                    <a:pt x="312" y="1157"/>
                    <a:pt x="268" y="1036"/>
                  </a:cubicBezTo>
                  <a:cubicBezTo>
                    <a:pt x="261" y="1030"/>
                    <a:pt x="255" y="1023"/>
                    <a:pt x="249" y="1017"/>
                  </a:cubicBezTo>
                  <a:lnTo>
                    <a:pt x="223" y="712"/>
                  </a:lnTo>
                  <a:cubicBezTo>
                    <a:pt x="211" y="598"/>
                    <a:pt x="204" y="490"/>
                    <a:pt x="192" y="375"/>
                  </a:cubicBezTo>
                  <a:cubicBezTo>
                    <a:pt x="185" y="318"/>
                    <a:pt x="179" y="261"/>
                    <a:pt x="172" y="204"/>
                  </a:cubicBezTo>
                  <a:cubicBezTo>
                    <a:pt x="166" y="146"/>
                    <a:pt x="160" y="89"/>
                    <a:pt x="134" y="32"/>
                  </a:cubicBezTo>
                  <a:cubicBezTo>
                    <a:pt x="126" y="10"/>
                    <a:pt x="108" y="0"/>
                    <a:pt x="88"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flipH="1">
              <a:off x="8761329" y="1651434"/>
              <a:ext cx="109920" cy="489127"/>
            </a:xfrm>
            <a:custGeom>
              <a:rect b="b" l="l" r="r" t="t"/>
              <a:pathLst>
                <a:path extrusionOk="0" h="3284" w="738">
                  <a:moveTo>
                    <a:pt x="184" y="2717"/>
                  </a:moveTo>
                  <a:lnTo>
                    <a:pt x="184" y="2717"/>
                  </a:lnTo>
                  <a:cubicBezTo>
                    <a:pt x="178" y="2742"/>
                    <a:pt x="172" y="2768"/>
                    <a:pt x="165" y="2787"/>
                  </a:cubicBezTo>
                  <a:cubicBezTo>
                    <a:pt x="165" y="2793"/>
                    <a:pt x="159" y="2806"/>
                    <a:pt x="159" y="2818"/>
                  </a:cubicBezTo>
                  <a:lnTo>
                    <a:pt x="159" y="2806"/>
                  </a:lnTo>
                  <a:cubicBezTo>
                    <a:pt x="159" y="2780"/>
                    <a:pt x="165" y="2755"/>
                    <a:pt x="178" y="2730"/>
                  </a:cubicBezTo>
                  <a:lnTo>
                    <a:pt x="184" y="2717"/>
                  </a:lnTo>
                  <a:close/>
                  <a:moveTo>
                    <a:pt x="603" y="0"/>
                  </a:moveTo>
                  <a:cubicBezTo>
                    <a:pt x="578" y="0"/>
                    <a:pt x="553" y="16"/>
                    <a:pt x="547" y="48"/>
                  </a:cubicBezTo>
                  <a:cubicBezTo>
                    <a:pt x="521" y="219"/>
                    <a:pt x="534" y="404"/>
                    <a:pt x="521" y="575"/>
                  </a:cubicBezTo>
                  <a:cubicBezTo>
                    <a:pt x="509" y="753"/>
                    <a:pt x="489" y="925"/>
                    <a:pt x="464" y="1096"/>
                  </a:cubicBezTo>
                  <a:cubicBezTo>
                    <a:pt x="413" y="1446"/>
                    <a:pt x="337" y="1795"/>
                    <a:pt x="242" y="2132"/>
                  </a:cubicBezTo>
                  <a:cubicBezTo>
                    <a:pt x="197" y="2278"/>
                    <a:pt x="153" y="2424"/>
                    <a:pt x="102" y="2571"/>
                  </a:cubicBezTo>
                  <a:lnTo>
                    <a:pt x="95" y="2577"/>
                  </a:lnTo>
                  <a:cubicBezTo>
                    <a:pt x="38" y="2641"/>
                    <a:pt x="7" y="2723"/>
                    <a:pt x="0" y="2812"/>
                  </a:cubicBezTo>
                  <a:cubicBezTo>
                    <a:pt x="0" y="2857"/>
                    <a:pt x="13" y="2895"/>
                    <a:pt x="38" y="2933"/>
                  </a:cubicBezTo>
                  <a:cubicBezTo>
                    <a:pt x="51" y="3047"/>
                    <a:pt x="89" y="3155"/>
                    <a:pt x="146" y="3251"/>
                  </a:cubicBezTo>
                  <a:cubicBezTo>
                    <a:pt x="156" y="3273"/>
                    <a:pt x="177" y="3284"/>
                    <a:pt x="197" y="3284"/>
                  </a:cubicBezTo>
                  <a:cubicBezTo>
                    <a:pt x="218" y="3284"/>
                    <a:pt x="238" y="3273"/>
                    <a:pt x="248" y="3251"/>
                  </a:cubicBezTo>
                  <a:cubicBezTo>
                    <a:pt x="267" y="3251"/>
                    <a:pt x="286" y="3238"/>
                    <a:pt x="299" y="3219"/>
                  </a:cubicBezTo>
                  <a:cubicBezTo>
                    <a:pt x="458" y="2882"/>
                    <a:pt x="572" y="2526"/>
                    <a:pt x="642" y="2158"/>
                  </a:cubicBezTo>
                  <a:cubicBezTo>
                    <a:pt x="712" y="1795"/>
                    <a:pt x="737" y="1427"/>
                    <a:pt x="718" y="1052"/>
                  </a:cubicBezTo>
                  <a:lnTo>
                    <a:pt x="718" y="817"/>
                  </a:lnTo>
                  <a:lnTo>
                    <a:pt x="718" y="785"/>
                  </a:lnTo>
                  <a:cubicBezTo>
                    <a:pt x="737" y="588"/>
                    <a:pt x="725" y="397"/>
                    <a:pt x="686" y="207"/>
                  </a:cubicBezTo>
                  <a:cubicBezTo>
                    <a:pt x="686" y="200"/>
                    <a:pt x="680" y="188"/>
                    <a:pt x="674" y="181"/>
                  </a:cubicBezTo>
                  <a:cubicBezTo>
                    <a:pt x="667" y="137"/>
                    <a:pt x="667" y="92"/>
                    <a:pt x="655" y="48"/>
                  </a:cubicBezTo>
                  <a:cubicBezTo>
                    <a:pt x="652" y="16"/>
                    <a:pt x="628" y="0"/>
                    <a:pt x="603"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flipH="1">
              <a:off x="8718731" y="1437999"/>
              <a:ext cx="65535" cy="131367"/>
            </a:xfrm>
            <a:custGeom>
              <a:rect b="b" l="l" r="r" t="t"/>
              <a:pathLst>
                <a:path extrusionOk="0" h="882" w="440">
                  <a:moveTo>
                    <a:pt x="372" y="0"/>
                  </a:moveTo>
                  <a:cubicBezTo>
                    <a:pt x="344" y="0"/>
                    <a:pt x="314" y="17"/>
                    <a:pt x="306" y="51"/>
                  </a:cubicBezTo>
                  <a:cubicBezTo>
                    <a:pt x="261" y="242"/>
                    <a:pt x="204" y="426"/>
                    <a:pt x="128" y="597"/>
                  </a:cubicBezTo>
                  <a:lnTo>
                    <a:pt x="115" y="617"/>
                  </a:lnTo>
                  <a:cubicBezTo>
                    <a:pt x="83" y="680"/>
                    <a:pt x="45" y="731"/>
                    <a:pt x="14" y="794"/>
                  </a:cubicBezTo>
                  <a:cubicBezTo>
                    <a:pt x="1" y="820"/>
                    <a:pt x="14" y="858"/>
                    <a:pt x="45" y="871"/>
                  </a:cubicBezTo>
                  <a:cubicBezTo>
                    <a:pt x="55" y="878"/>
                    <a:pt x="66" y="882"/>
                    <a:pt x="77" y="882"/>
                  </a:cubicBezTo>
                  <a:cubicBezTo>
                    <a:pt x="94" y="882"/>
                    <a:pt x="110" y="873"/>
                    <a:pt x="122" y="858"/>
                  </a:cubicBezTo>
                  <a:cubicBezTo>
                    <a:pt x="166" y="801"/>
                    <a:pt x="204" y="737"/>
                    <a:pt x="236" y="674"/>
                  </a:cubicBezTo>
                  <a:cubicBezTo>
                    <a:pt x="268" y="610"/>
                    <a:pt x="299" y="547"/>
                    <a:pt x="325" y="483"/>
                  </a:cubicBezTo>
                  <a:cubicBezTo>
                    <a:pt x="376" y="350"/>
                    <a:pt x="414" y="210"/>
                    <a:pt x="433" y="70"/>
                  </a:cubicBezTo>
                  <a:cubicBezTo>
                    <a:pt x="440" y="25"/>
                    <a:pt x="407" y="0"/>
                    <a:pt x="37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3"/>
            <p:cNvSpPr/>
            <p:nvPr/>
          </p:nvSpPr>
          <p:spPr>
            <a:xfrm flipH="1">
              <a:off x="8715007" y="1154711"/>
              <a:ext cx="116473" cy="333929"/>
            </a:xfrm>
            <a:custGeom>
              <a:rect b="b" l="l" r="r" t="t"/>
              <a:pathLst>
                <a:path extrusionOk="0" h="2242" w="782">
                  <a:moveTo>
                    <a:pt x="729" y="1"/>
                  </a:moveTo>
                  <a:cubicBezTo>
                    <a:pt x="703" y="1"/>
                    <a:pt x="674" y="19"/>
                    <a:pt x="667" y="46"/>
                  </a:cubicBezTo>
                  <a:cubicBezTo>
                    <a:pt x="616" y="231"/>
                    <a:pt x="610" y="428"/>
                    <a:pt x="578" y="618"/>
                  </a:cubicBezTo>
                  <a:cubicBezTo>
                    <a:pt x="547" y="809"/>
                    <a:pt x="508" y="1006"/>
                    <a:pt x="458" y="1197"/>
                  </a:cubicBezTo>
                  <a:lnTo>
                    <a:pt x="439" y="1279"/>
                  </a:lnTo>
                  <a:cubicBezTo>
                    <a:pt x="337" y="1559"/>
                    <a:pt x="197" y="1826"/>
                    <a:pt x="25" y="2067"/>
                  </a:cubicBezTo>
                  <a:cubicBezTo>
                    <a:pt x="0" y="2093"/>
                    <a:pt x="6" y="2125"/>
                    <a:pt x="25" y="2150"/>
                  </a:cubicBezTo>
                  <a:cubicBezTo>
                    <a:pt x="43" y="2210"/>
                    <a:pt x="107" y="2241"/>
                    <a:pt x="170" y="2241"/>
                  </a:cubicBezTo>
                  <a:cubicBezTo>
                    <a:pt x="200" y="2241"/>
                    <a:pt x="230" y="2234"/>
                    <a:pt x="254" y="2220"/>
                  </a:cubicBezTo>
                  <a:cubicBezTo>
                    <a:pt x="305" y="2175"/>
                    <a:pt x="350" y="2125"/>
                    <a:pt x="375" y="2061"/>
                  </a:cubicBezTo>
                  <a:cubicBezTo>
                    <a:pt x="413" y="1985"/>
                    <a:pt x="451" y="1908"/>
                    <a:pt x="483" y="1832"/>
                  </a:cubicBezTo>
                  <a:cubicBezTo>
                    <a:pt x="629" y="1521"/>
                    <a:pt x="725" y="1190"/>
                    <a:pt x="769" y="847"/>
                  </a:cubicBezTo>
                  <a:cubicBezTo>
                    <a:pt x="782" y="688"/>
                    <a:pt x="782" y="523"/>
                    <a:pt x="763" y="364"/>
                  </a:cubicBezTo>
                  <a:cubicBezTo>
                    <a:pt x="775" y="256"/>
                    <a:pt x="782" y="148"/>
                    <a:pt x="775" y="46"/>
                  </a:cubicBezTo>
                  <a:cubicBezTo>
                    <a:pt x="772" y="14"/>
                    <a:pt x="752" y="1"/>
                    <a:pt x="729"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flipH="1">
              <a:off x="7961507" y="1130135"/>
              <a:ext cx="22937" cy="78940"/>
            </a:xfrm>
            <a:custGeom>
              <a:rect b="b" l="l" r="r" t="t"/>
              <a:pathLst>
                <a:path extrusionOk="0" h="530" w="154">
                  <a:moveTo>
                    <a:pt x="35" y="0"/>
                  </a:moveTo>
                  <a:cubicBezTo>
                    <a:pt x="20" y="0"/>
                    <a:pt x="1" y="14"/>
                    <a:pt x="1" y="27"/>
                  </a:cubicBezTo>
                  <a:cubicBezTo>
                    <a:pt x="7" y="46"/>
                    <a:pt x="1" y="72"/>
                    <a:pt x="7" y="97"/>
                  </a:cubicBezTo>
                  <a:cubicBezTo>
                    <a:pt x="13" y="123"/>
                    <a:pt x="13" y="142"/>
                    <a:pt x="20" y="167"/>
                  </a:cubicBezTo>
                  <a:cubicBezTo>
                    <a:pt x="20" y="211"/>
                    <a:pt x="26" y="256"/>
                    <a:pt x="26" y="300"/>
                  </a:cubicBezTo>
                  <a:cubicBezTo>
                    <a:pt x="32" y="351"/>
                    <a:pt x="26" y="389"/>
                    <a:pt x="26" y="434"/>
                  </a:cubicBezTo>
                  <a:cubicBezTo>
                    <a:pt x="26" y="458"/>
                    <a:pt x="38" y="530"/>
                    <a:pt x="84" y="530"/>
                  </a:cubicBezTo>
                  <a:cubicBezTo>
                    <a:pt x="86" y="530"/>
                    <a:pt x="88" y="529"/>
                    <a:pt x="90" y="529"/>
                  </a:cubicBezTo>
                  <a:cubicBezTo>
                    <a:pt x="109" y="523"/>
                    <a:pt x="121" y="497"/>
                    <a:pt x="134" y="478"/>
                  </a:cubicBezTo>
                  <a:cubicBezTo>
                    <a:pt x="147" y="453"/>
                    <a:pt x="153" y="428"/>
                    <a:pt x="153" y="402"/>
                  </a:cubicBezTo>
                  <a:cubicBezTo>
                    <a:pt x="153" y="358"/>
                    <a:pt x="153" y="313"/>
                    <a:pt x="147" y="269"/>
                  </a:cubicBezTo>
                  <a:cubicBezTo>
                    <a:pt x="140" y="218"/>
                    <a:pt x="128" y="173"/>
                    <a:pt x="115" y="129"/>
                  </a:cubicBezTo>
                  <a:cubicBezTo>
                    <a:pt x="109" y="103"/>
                    <a:pt x="96" y="84"/>
                    <a:pt x="90" y="65"/>
                  </a:cubicBezTo>
                  <a:cubicBezTo>
                    <a:pt x="77" y="46"/>
                    <a:pt x="64" y="27"/>
                    <a:pt x="51" y="8"/>
                  </a:cubicBezTo>
                  <a:cubicBezTo>
                    <a:pt x="48" y="3"/>
                    <a:pt x="42" y="0"/>
                    <a:pt x="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flipH="1">
              <a:off x="7991892" y="1163201"/>
              <a:ext cx="8639" cy="36491"/>
            </a:xfrm>
            <a:custGeom>
              <a:rect b="b" l="l" r="r" t="t"/>
              <a:pathLst>
                <a:path extrusionOk="0" h="245" w="58">
                  <a:moveTo>
                    <a:pt x="27" y="1"/>
                  </a:moveTo>
                  <a:cubicBezTo>
                    <a:pt x="24" y="1"/>
                    <a:pt x="22" y="1"/>
                    <a:pt x="20" y="2"/>
                  </a:cubicBezTo>
                  <a:cubicBezTo>
                    <a:pt x="7" y="2"/>
                    <a:pt x="1" y="15"/>
                    <a:pt x="1" y="28"/>
                  </a:cubicBezTo>
                  <a:cubicBezTo>
                    <a:pt x="1" y="98"/>
                    <a:pt x="7" y="167"/>
                    <a:pt x="26" y="237"/>
                  </a:cubicBezTo>
                  <a:cubicBezTo>
                    <a:pt x="29" y="243"/>
                    <a:pt x="32" y="245"/>
                    <a:pt x="36" y="245"/>
                  </a:cubicBezTo>
                  <a:cubicBezTo>
                    <a:pt x="42" y="245"/>
                    <a:pt x="48" y="241"/>
                    <a:pt x="51" y="237"/>
                  </a:cubicBezTo>
                  <a:cubicBezTo>
                    <a:pt x="58" y="199"/>
                    <a:pt x="58" y="161"/>
                    <a:pt x="58" y="123"/>
                  </a:cubicBezTo>
                  <a:lnTo>
                    <a:pt x="51" y="21"/>
                  </a:lnTo>
                  <a:cubicBezTo>
                    <a:pt x="46" y="11"/>
                    <a:pt x="37" y="1"/>
                    <a:pt x="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flipH="1">
              <a:off x="7952124" y="1227842"/>
              <a:ext cx="11469" cy="46768"/>
            </a:xfrm>
            <a:custGeom>
              <a:rect b="b" l="l" r="r" t="t"/>
              <a:pathLst>
                <a:path extrusionOk="0" h="314" w="77">
                  <a:moveTo>
                    <a:pt x="45" y="0"/>
                  </a:moveTo>
                  <a:cubicBezTo>
                    <a:pt x="32" y="0"/>
                    <a:pt x="19" y="7"/>
                    <a:pt x="13" y="26"/>
                  </a:cubicBezTo>
                  <a:cubicBezTo>
                    <a:pt x="13" y="64"/>
                    <a:pt x="7" y="108"/>
                    <a:pt x="7" y="146"/>
                  </a:cubicBezTo>
                  <a:cubicBezTo>
                    <a:pt x="7" y="172"/>
                    <a:pt x="7" y="191"/>
                    <a:pt x="0" y="210"/>
                  </a:cubicBezTo>
                  <a:cubicBezTo>
                    <a:pt x="0" y="235"/>
                    <a:pt x="0" y="261"/>
                    <a:pt x="0" y="280"/>
                  </a:cubicBezTo>
                  <a:cubicBezTo>
                    <a:pt x="0" y="302"/>
                    <a:pt x="18" y="313"/>
                    <a:pt x="35" y="313"/>
                  </a:cubicBezTo>
                  <a:cubicBezTo>
                    <a:pt x="53" y="313"/>
                    <a:pt x="70" y="302"/>
                    <a:pt x="70" y="280"/>
                  </a:cubicBezTo>
                  <a:cubicBezTo>
                    <a:pt x="77" y="261"/>
                    <a:pt x="77" y="235"/>
                    <a:pt x="70" y="216"/>
                  </a:cubicBezTo>
                  <a:lnTo>
                    <a:pt x="70" y="153"/>
                  </a:lnTo>
                  <a:lnTo>
                    <a:pt x="77" y="19"/>
                  </a:lnTo>
                  <a:cubicBezTo>
                    <a:pt x="77" y="7"/>
                    <a:pt x="58"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3"/>
            <p:cNvSpPr/>
            <p:nvPr/>
          </p:nvSpPr>
          <p:spPr>
            <a:xfrm flipH="1">
              <a:off x="7920846" y="1210415"/>
              <a:ext cx="8639" cy="40959"/>
            </a:xfrm>
            <a:custGeom>
              <a:rect b="b" l="l" r="r" t="t"/>
              <a:pathLst>
                <a:path extrusionOk="0" h="275" w="58">
                  <a:moveTo>
                    <a:pt x="28" y="0"/>
                  </a:moveTo>
                  <a:cubicBezTo>
                    <a:pt x="14" y="0"/>
                    <a:pt x="0" y="9"/>
                    <a:pt x="0" y="22"/>
                  </a:cubicBezTo>
                  <a:lnTo>
                    <a:pt x="0" y="143"/>
                  </a:lnTo>
                  <a:lnTo>
                    <a:pt x="0" y="206"/>
                  </a:lnTo>
                  <a:cubicBezTo>
                    <a:pt x="0" y="232"/>
                    <a:pt x="0" y="251"/>
                    <a:pt x="13" y="270"/>
                  </a:cubicBezTo>
                  <a:cubicBezTo>
                    <a:pt x="16" y="273"/>
                    <a:pt x="22" y="275"/>
                    <a:pt x="29" y="275"/>
                  </a:cubicBezTo>
                  <a:cubicBezTo>
                    <a:pt x="35" y="275"/>
                    <a:pt x="41" y="273"/>
                    <a:pt x="45" y="270"/>
                  </a:cubicBezTo>
                  <a:cubicBezTo>
                    <a:pt x="51" y="251"/>
                    <a:pt x="57" y="232"/>
                    <a:pt x="57" y="206"/>
                  </a:cubicBezTo>
                  <a:cubicBezTo>
                    <a:pt x="51" y="187"/>
                    <a:pt x="51" y="168"/>
                    <a:pt x="51" y="143"/>
                  </a:cubicBezTo>
                  <a:lnTo>
                    <a:pt x="51" y="22"/>
                  </a:lnTo>
                  <a:cubicBezTo>
                    <a:pt x="51" y="7"/>
                    <a:pt x="40" y="0"/>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p:nvPr/>
          </p:nvSpPr>
          <p:spPr>
            <a:xfrm flipH="1">
              <a:off x="7931272" y="1084857"/>
              <a:ext cx="12511" cy="37385"/>
            </a:xfrm>
            <a:custGeom>
              <a:rect b="b" l="l" r="r" t="t"/>
              <a:pathLst>
                <a:path extrusionOk="0" h="251" w="84">
                  <a:moveTo>
                    <a:pt x="20" y="1"/>
                  </a:moveTo>
                  <a:cubicBezTo>
                    <a:pt x="7" y="13"/>
                    <a:pt x="1" y="26"/>
                    <a:pt x="7" y="39"/>
                  </a:cubicBezTo>
                  <a:cubicBezTo>
                    <a:pt x="14" y="71"/>
                    <a:pt x="20" y="102"/>
                    <a:pt x="26" y="134"/>
                  </a:cubicBezTo>
                  <a:lnTo>
                    <a:pt x="26" y="185"/>
                  </a:lnTo>
                  <a:lnTo>
                    <a:pt x="26" y="210"/>
                  </a:lnTo>
                  <a:lnTo>
                    <a:pt x="33" y="236"/>
                  </a:lnTo>
                  <a:cubicBezTo>
                    <a:pt x="36" y="245"/>
                    <a:pt x="44" y="250"/>
                    <a:pt x="52" y="250"/>
                  </a:cubicBezTo>
                  <a:cubicBezTo>
                    <a:pt x="60" y="250"/>
                    <a:pt x="68" y="245"/>
                    <a:pt x="71" y="236"/>
                  </a:cubicBezTo>
                  <a:cubicBezTo>
                    <a:pt x="77" y="223"/>
                    <a:pt x="77" y="204"/>
                    <a:pt x="83" y="185"/>
                  </a:cubicBezTo>
                  <a:cubicBezTo>
                    <a:pt x="83" y="166"/>
                    <a:pt x="83" y="147"/>
                    <a:pt x="83" y="128"/>
                  </a:cubicBezTo>
                  <a:cubicBezTo>
                    <a:pt x="77" y="90"/>
                    <a:pt x="64" y="52"/>
                    <a:pt x="58" y="20"/>
                  </a:cubicBezTo>
                  <a:cubicBezTo>
                    <a:pt x="45" y="7"/>
                    <a:pt x="33"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3"/>
            <p:cNvSpPr/>
            <p:nvPr/>
          </p:nvSpPr>
          <p:spPr>
            <a:xfrm flipH="1">
              <a:off x="7994722" y="1253311"/>
              <a:ext cx="8639" cy="35150"/>
            </a:xfrm>
            <a:custGeom>
              <a:rect b="b" l="l" r="r" t="t"/>
              <a:pathLst>
                <a:path extrusionOk="0" h="236" w="58">
                  <a:moveTo>
                    <a:pt x="39" y="1"/>
                  </a:moveTo>
                  <a:cubicBezTo>
                    <a:pt x="26" y="1"/>
                    <a:pt x="7" y="14"/>
                    <a:pt x="7" y="26"/>
                  </a:cubicBezTo>
                  <a:cubicBezTo>
                    <a:pt x="7" y="58"/>
                    <a:pt x="1" y="90"/>
                    <a:pt x="1" y="122"/>
                  </a:cubicBezTo>
                  <a:lnTo>
                    <a:pt x="1" y="172"/>
                  </a:lnTo>
                  <a:cubicBezTo>
                    <a:pt x="1" y="179"/>
                    <a:pt x="1" y="192"/>
                    <a:pt x="1" y="198"/>
                  </a:cubicBezTo>
                  <a:cubicBezTo>
                    <a:pt x="1" y="204"/>
                    <a:pt x="7" y="217"/>
                    <a:pt x="7" y="223"/>
                  </a:cubicBezTo>
                  <a:cubicBezTo>
                    <a:pt x="10" y="232"/>
                    <a:pt x="16" y="235"/>
                    <a:pt x="24" y="235"/>
                  </a:cubicBezTo>
                  <a:cubicBezTo>
                    <a:pt x="32" y="235"/>
                    <a:pt x="42" y="230"/>
                    <a:pt x="45" y="223"/>
                  </a:cubicBezTo>
                  <a:cubicBezTo>
                    <a:pt x="51" y="211"/>
                    <a:pt x="51" y="211"/>
                    <a:pt x="58" y="204"/>
                  </a:cubicBezTo>
                  <a:cubicBezTo>
                    <a:pt x="58" y="192"/>
                    <a:pt x="58" y="185"/>
                    <a:pt x="58" y="172"/>
                  </a:cubicBezTo>
                  <a:lnTo>
                    <a:pt x="58" y="128"/>
                  </a:lnTo>
                  <a:lnTo>
                    <a:pt x="58" y="33"/>
                  </a:lnTo>
                  <a:cubicBezTo>
                    <a:pt x="58" y="20"/>
                    <a:pt x="51" y="7"/>
                    <a:pt x="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
            <p:cNvSpPr/>
            <p:nvPr/>
          </p:nvSpPr>
          <p:spPr>
            <a:xfrm flipH="1">
              <a:off x="7964337" y="1350570"/>
              <a:ext cx="17277" cy="24427"/>
            </a:xfrm>
            <a:custGeom>
              <a:rect b="b" l="l" r="r" t="t"/>
              <a:pathLst>
                <a:path extrusionOk="0" h="164" w="116">
                  <a:moveTo>
                    <a:pt x="76" y="0"/>
                  </a:moveTo>
                  <a:cubicBezTo>
                    <a:pt x="62" y="0"/>
                    <a:pt x="50" y="7"/>
                    <a:pt x="45" y="22"/>
                  </a:cubicBezTo>
                  <a:cubicBezTo>
                    <a:pt x="39" y="41"/>
                    <a:pt x="32" y="60"/>
                    <a:pt x="26" y="72"/>
                  </a:cubicBezTo>
                  <a:lnTo>
                    <a:pt x="13" y="104"/>
                  </a:lnTo>
                  <a:cubicBezTo>
                    <a:pt x="7" y="110"/>
                    <a:pt x="7" y="123"/>
                    <a:pt x="7" y="136"/>
                  </a:cubicBezTo>
                  <a:cubicBezTo>
                    <a:pt x="1" y="149"/>
                    <a:pt x="7" y="161"/>
                    <a:pt x="20" y="161"/>
                  </a:cubicBezTo>
                  <a:cubicBezTo>
                    <a:pt x="23" y="163"/>
                    <a:pt x="27" y="164"/>
                    <a:pt x="31" y="164"/>
                  </a:cubicBezTo>
                  <a:cubicBezTo>
                    <a:pt x="39" y="164"/>
                    <a:pt x="47" y="159"/>
                    <a:pt x="52" y="155"/>
                  </a:cubicBezTo>
                  <a:cubicBezTo>
                    <a:pt x="58" y="149"/>
                    <a:pt x="64" y="136"/>
                    <a:pt x="71" y="123"/>
                  </a:cubicBezTo>
                  <a:lnTo>
                    <a:pt x="83" y="98"/>
                  </a:lnTo>
                  <a:lnTo>
                    <a:pt x="109" y="47"/>
                  </a:lnTo>
                  <a:cubicBezTo>
                    <a:pt x="115" y="28"/>
                    <a:pt x="109" y="9"/>
                    <a:pt x="90" y="2"/>
                  </a:cubicBezTo>
                  <a:cubicBezTo>
                    <a:pt x="85" y="1"/>
                    <a:pt x="80" y="0"/>
                    <a:pt x="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3"/>
            <p:cNvSpPr/>
            <p:nvPr/>
          </p:nvSpPr>
          <p:spPr>
            <a:xfrm flipH="1">
              <a:off x="8017361" y="1439340"/>
              <a:ext cx="14447" cy="49300"/>
            </a:xfrm>
            <a:custGeom>
              <a:rect b="b" l="l" r="r" t="t"/>
              <a:pathLst>
                <a:path extrusionOk="0" h="331" w="97">
                  <a:moveTo>
                    <a:pt x="60" y="0"/>
                  </a:moveTo>
                  <a:cubicBezTo>
                    <a:pt x="47" y="0"/>
                    <a:pt x="33" y="9"/>
                    <a:pt x="33" y="23"/>
                  </a:cubicBezTo>
                  <a:cubicBezTo>
                    <a:pt x="33" y="74"/>
                    <a:pt x="33" y="118"/>
                    <a:pt x="26" y="169"/>
                  </a:cubicBezTo>
                  <a:cubicBezTo>
                    <a:pt x="26" y="188"/>
                    <a:pt x="20" y="214"/>
                    <a:pt x="14" y="233"/>
                  </a:cubicBezTo>
                  <a:cubicBezTo>
                    <a:pt x="1" y="258"/>
                    <a:pt x="1" y="283"/>
                    <a:pt x="1" y="309"/>
                  </a:cubicBezTo>
                  <a:cubicBezTo>
                    <a:pt x="6" y="323"/>
                    <a:pt x="18" y="330"/>
                    <a:pt x="29" y="330"/>
                  </a:cubicBezTo>
                  <a:cubicBezTo>
                    <a:pt x="32" y="330"/>
                    <a:pt x="36" y="329"/>
                    <a:pt x="39" y="328"/>
                  </a:cubicBezTo>
                  <a:cubicBezTo>
                    <a:pt x="64" y="309"/>
                    <a:pt x="77" y="283"/>
                    <a:pt x="77" y="258"/>
                  </a:cubicBezTo>
                  <a:cubicBezTo>
                    <a:pt x="83" y="233"/>
                    <a:pt x="90" y="201"/>
                    <a:pt x="96" y="175"/>
                  </a:cubicBezTo>
                  <a:cubicBezTo>
                    <a:pt x="96" y="150"/>
                    <a:pt x="96" y="125"/>
                    <a:pt x="96" y="99"/>
                  </a:cubicBezTo>
                  <a:cubicBezTo>
                    <a:pt x="96" y="67"/>
                    <a:pt x="90" y="42"/>
                    <a:pt x="83" y="17"/>
                  </a:cubicBezTo>
                  <a:cubicBezTo>
                    <a:pt x="81" y="5"/>
                    <a:pt x="71" y="0"/>
                    <a:pt x="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3"/>
            <p:cNvSpPr/>
            <p:nvPr/>
          </p:nvSpPr>
          <p:spPr>
            <a:xfrm flipH="1">
              <a:off x="8034936" y="1366656"/>
              <a:ext cx="10128" cy="45725"/>
            </a:xfrm>
            <a:custGeom>
              <a:rect b="b" l="l" r="r" t="t"/>
              <a:pathLst>
                <a:path extrusionOk="0" h="307" w="68">
                  <a:moveTo>
                    <a:pt x="44" y="1"/>
                  </a:moveTo>
                  <a:cubicBezTo>
                    <a:pt x="33" y="1"/>
                    <a:pt x="23" y="7"/>
                    <a:pt x="20" y="22"/>
                  </a:cubicBezTo>
                  <a:lnTo>
                    <a:pt x="7" y="161"/>
                  </a:lnTo>
                  <a:cubicBezTo>
                    <a:pt x="7" y="180"/>
                    <a:pt x="7" y="206"/>
                    <a:pt x="7" y="225"/>
                  </a:cubicBezTo>
                  <a:lnTo>
                    <a:pt x="7" y="263"/>
                  </a:lnTo>
                  <a:cubicBezTo>
                    <a:pt x="1" y="276"/>
                    <a:pt x="7" y="288"/>
                    <a:pt x="14" y="295"/>
                  </a:cubicBezTo>
                  <a:cubicBezTo>
                    <a:pt x="16" y="303"/>
                    <a:pt x="22" y="307"/>
                    <a:pt x="28" y="307"/>
                  </a:cubicBezTo>
                  <a:cubicBezTo>
                    <a:pt x="35" y="307"/>
                    <a:pt x="42" y="302"/>
                    <a:pt x="45" y="295"/>
                  </a:cubicBezTo>
                  <a:cubicBezTo>
                    <a:pt x="52" y="276"/>
                    <a:pt x="58" y="257"/>
                    <a:pt x="58" y="231"/>
                  </a:cubicBezTo>
                  <a:lnTo>
                    <a:pt x="58" y="161"/>
                  </a:lnTo>
                  <a:cubicBezTo>
                    <a:pt x="58" y="117"/>
                    <a:pt x="58" y="72"/>
                    <a:pt x="64" y="28"/>
                  </a:cubicBezTo>
                  <a:cubicBezTo>
                    <a:pt x="68" y="10"/>
                    <a:pt x="56" y="1"/>
                    <a:pt x="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3"/>
            <p:cNvSpPr/>
            <p:nvPr/>
          </p:nvSpPr>
          <p:spPr>
            <a:xfrm flipH="1">
              <a:off x="8009765" y="1094985"/>
              <a:ext cx="17277" cy="44385"/>
            </a:xfrm>
            <a:custGeom>
              <a:rect b="b" l="l" r="r" t="t"/>
              <a:pathLst>
                <a:path extrusionOk="0" h="298" w="116">
                  <a:moveTo>
                    <a:pt x="35" y="1"/>
                  </a:moveTo>
                  <a:cubicBezTo>
                    <a:pt x="20" y="1"/>
                    <a:pt x="7" y="11"/>
                    <a:pt x="7" y="28"/>
                  </a:cubicBezTo>
                  <a:cubicBezTo>
                    <a:pt x="1" y="47"/>
                    <a:pt x="1" y="73"/>
                    <a:pt x="7" y="92"/>
                  </a:cubicBezTo>
                  <a:cubicBezTo>
                    <a:pt x="7" y="111"/>
                    <a:pt x="7" y="130"/>
                    <a:pt x="7" y="149"/>
                  </a:cubicBezTo>
                  <a:cubicBezTo>
                    <a:pt x="13" y="168"/>
                    <a:pt x="7" y="187"/>
                    <a:pt x="13" y="206"/>
                  </a:cubicBezTo>
                  <a:cubicBezTo>
                    <a:pt x="20" y="225"/>
                    <a:pt x="20" y="250"/>
                    <a:pt x="26" y="270"/>
                  </a:cubicBezTo>
                  <a:cubicBezTo>
                    <a:pt x="34" y="289"/>
                    <a:pt x="51" y="297"/>
                    <a:pt x="67" y="297"/>
                  </a:cubicBezTo>
                  <a:cubicBezTo>
                    <a:pt x="89" y="297"/>
                    <a:pt x="111" y="282"/>
                    <a:pt x="115" y="257"/>
                  </a:cubicBezTo>
                  <a:cubicBezTo>
                    <a:pt x="115" y="231"/>
                    <a:pt x="115" y="212"/>
                    <a:pt x="109" y="193"/>
                  </a:cubicBezTo>
                  <a:cubicBezTo>
                    <a:pt x="109" y="174"/>
                    <a:pt x="102" y="155"/>
                    <a:pt x="96" y="136"/>
                  </a:cubicBezTo>
                  <a:cubicBezTo>
                    <a:pt x="90" y="117"/>
                    <a:pt x="90" y="98"/>
                    <a:pt x="83" y="79"/>
                  </a:cubicBezTo>
                  <a:cubicBezTo>
                    <a:pt x="83" y="60"/>
                    <a:pt x="77" y="41"/>
                    <a:pt x="64" y="22"/>
                  </a:cubicBezTo>
                  <a:cubicBezTo>
                    <a:pt x="58" y="7"/>
                    <a:pt x="46" y="1"/>
                    <a:pt x="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3"/>
            <p:cNvSpPr/>
            <p:nvPr/>
          </p:nvSpPr>
          <p:spPr>
            <a:xfrm flipH="1">
              <a:off x="8031659" y="961830"/>
              <a:ext cx="10575" cy="22937"/>
            </a:xfrm>
            <a:custGeom>
              <a:rect b="b" l="l" r="r" t="t"/>
              <a:pathLst>
                <a:path extrusionOk="0" h="154" w="71">
                  <a:moveTo>
                    <a:pt x="26" y="1"/>
                  </a:moveTo>
                  <a:cubicBezTo>
                    <a:pt x="14" y="1"/>
                    <a:pt x="1" y="13"/>
                    <a:pt x="7" y="32"/>
                  </a:cubicBezTo>
                  <a:lnTo>
                    <a:pt x="7" y="83"/>
                  </a:lnTo>
                  <a:lnTo>
                    <a:pt x="7" y="115"/>
                  </a:lnTo>
                  <a:lnTo>
                    <a:pt x="7" y="128"/>
                  </a:lnTo>
                  <a:cubicBezTo>
                    <a:pt x="7" y="134"/>
                    <a:pt x="14" y="140"/>
                    <a:pt x="20" y="147"/>
                  </a:cubicBezTo>
                  <a:cubicBezTo>
                    <a:pt x="26" y="153"/>
                    <a:pt x="33" y="153"/>
                    <a:pt x="39" y="153"/>
                  </a:cubicBezTo>
                  <a:cubicBezTo>
                    <a:pt x="45" y="153"/>
                    <a:pt x="52" y="153"/>
                    <a:pt x="58" y="147"/>
                  </a:cubicBezTo>
                  <a:cubicBezTo>
                    <a:pt x="65" y="140"/>
                    <a:pt x="65" y="128"/>
                    <a:pt x="65" y="121"/>
                  </a:cubicBezTo>
                  <a:cubicBezTo>
                    <a:pt x="71" y="121"/>
                    <a:pt x="71" y="109"/>
                    <a:pt x="71" y="102"/>
                  </a:cubicBezTo>
                  <a:lnTo>
                    <a:pt x="71" y="77"/>
                  </a:lnTo>
                  <a:lnTo>
                    <a:pt x="58" y="26"/>
                  </a:lnTo>
                  <a:cubicBezTo>
                    <a:pt x="58" y="7"/>
                    <a:pt x="45" y="1"/>
                    <a:pt x="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3"/>
            <p:cNvSpPr/>
            <p:nvPr/>
          </p:nvSpPr>
          <p:spPr>
            <a:xfrm flipH="1">
              <a:off x="7916080" y="1333442"/>
              <a:ext cx="13107" cy="44981"/>
            </a:xfrm>
            <a:custGeom>
              <a:rect b="b" l="l" r="r" t="t"/>
              <a:pathLst>
                <a:path extrusionOk="0" h="302" w="88">
                  <a:moveTo>
                    <a:pt x="33" y="0"/>
                  </a:moveTo>
                  <a:cubicBezTo>
                    <a:pt x="17" y="0"/>
                    <a:pt x="1" y="14"/>
                    <a:pt x="5" y="35"/>
                  </a:cubicBezTo>
                  <a:lnTo>
                    <a:pt x="11" y="156"/>
                  </a:lnTo>
                  <a:lnTo>
                    <a:pt x="11" y="219"/>
                  </a:lnTo>
                  <a:cubicBezTo>
                    <a:pt x="11" y="238"/>
                    <a:pt x="17" y="264"/>
                    <a:pt x="24" y="283"/>
                  </a:cubicBezTo>
                  <a:cubicBezTo>
                    <a:pt x="30" y="295"/>
                    <a:pt x="43" y="302"/>
                    <a:pt x="55" y="302"/>
                  </a:cubicBezTo>
                  <a:cubicBezTo>
                    <a:pt x="74" y="295"/>
                    <a:pt x="81" y="289"/>
                    <a:pt x="87" y="270"/>
                  </a:cubicBezTo>
                  <a:cubicBezTo>
                    <a:pt x="87" y="251"/>
                    <a:pt x="87" y="225"/>
                    <a:pt x="87" y="206"/>
                  </a:cubicBezTo>
                  <a:lnTo>
                    <a:pt x="81" y="149"/>
                  </a:lnTo>
                  <a:lnTo>
                    <a:pt x="62" y="28"/>
                  </a:lnTo>
                  <a:cubicBezTo>
                    <a:pt x="59" y="9"/>
                    <a:pt x="46"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
            <p:cNvSpPr/>
            <p:nvPr/>
          </p:nvSpPr>
          <p:spPr>
            <a:xfrm flipH="1">
              <a:off x="7940804" y="1417148"/>
              <a:ext cx="7596" cy="40363"/>
            </a:xfrm>
            <a:custGeom>
              <a:rect b="b" l="l" r="r" t="t"/>
              <a:pathLst>
                <a:path extrusionOk="0" h="271" w="51">
                  <a:moveTo>
                    <a:pt x="32" y="0"/>
                  </a:moveTo>
                  <a:cubicBezTo>
                    <a:pt x="19" y="0"/>
                    <a:pt x="6" y="7"/>
                    <a:pt x="6" y="26"/>
                  </a:cubicBezTo>
                  <a:lnTo>
                    <a:pt x="0" y="140"/>
                  </a:lnTo>
                  <a:cubicBezTo>
                    <a:pt x="0" y="159"/>
                    <a:pt x="0" y="178"/>
                    <a:pt x="0" y="197"/>
                  </a:cubicBezTo>
                  <a:lnTo>
                    <a:pt x="0" y="229"/>
                  </a:lnTo>
                  <a:cubicBezTo>
                    <a:pt x="0" y="242"/>
                    <a:pt x="6" y="248"/>
                    <a:pt x="6" y="261"/>
                  </a:cubicBezTo>
                  <a:cubicBezTo>
                    <a:pt x="6" y="265"/>
                    <a:pt x="16" y="271"/>
                    <a:pt x="25" y="271"/>
                  </a:cubicBezTo>
                  <a:cubicBezTo>
                    <a:pt x="30" y="271"/>
                    <a:pt x="36" y="268"/>
                    <a:pt x="38" y="261"/>
                  </a:cubicBezTo>
                  <a:cubicBezTo>
                    <a:pt x="45" y="235"/>
                    <a:pt x="45" y="242"/>
                    <a:pt x="51" y="229"/>
                  </a:cubicBezTo>
                  <a:cubicBezTo>
                    <a:pt x="51" y="216"/>
                    <a:pt x="51" y="210"/>
                    <a:pt x="51" y="204"/>
                  </a:cubicBezTo>
                  <a:lnTo>
                    <a:pt x="51" y="172"/>
                  </a:lnTo>
                  <a:lnTo>
                    <a:pt x="51" y="140"/>
                  </a:lnTo>
                  <a:lnTo>
                    <a:pt x="51" y="26"/>
                  </a:lnTo>
                  <a:cubicBezTo>
                    <a:pt x="51" y="13"/>
                    <a:pt x="45" y="7"/>
                    <a:pt x="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flipH="1">
              <a:off x="8027787" y="1662754"/>
              <a:ext cx="42598" cy="80131"/>
            </a:xfrm>
            <a:custGeom>
              <a:rect b="b" l="l" r="r" t="t"/>
              <a:pathLst>
                <a:path extrusionOk="0" h="538" w="286">
                  <a:moveTo>
                    <a:pt x="223" y="1"/>
                  </a:moveTo>
                  <a:cubicBezTo>
                    <a:pt x="214" y="1"/>
                    <a:pt x="205" y="4"/>
                    <a:pt x="196" y="10"/>
                  </a:cubicBezTo>
                  <a:cubicBezTo>
                    <a:pt x="171" y="48"/>
                    <a:pt x="152" y="93"/>
                    <a:pt x="152" y="137"/>
                  </a:cubicBezTo>
                  <a:cubicBezTo>
                    <a:pt x="139" y="181"/>
                    <a:pt x="126" y="220"/>
                    <a:pt x="107" y="258"/>
                  </a:cubicBezTo>
                  <a:cubicBezTo>
                    <a:pt x="82" y="340"/>
                    <a:pt x="37" y="417"/>
                    <a:pt x="6" y="499"/>
                  </a:cubicBezTo>
                  <a:cubicBezTo>
                    <a:pt x="1" y="518"/>
                    <a:pt x="18" y="538"/>
                    <a:pt x="35" y="538"/>
                  </a:cubicBezTo>
                  <a:cubicBezTo>
                    <a:pt x="40" y="538"/>
                    <a:pt x="46" y="536"/>
                    <a:pt x="50" y="531"/>
                  </a:cubicBezTo>
                  <a:cubicBezTo>
                    <a:pt x="120" y="467"/>
                    <a:pt x="171" y="391"/>
                    <a:pt x="203" y="309"/>
                  </a:cubicBezTo>
                  <a:cubicBezTo>
                    <a:pt x="222" y="264"/>
                    <a:pt x="241" y="226"/>
                    <a:pt x="254" y="181"/>
                  </a:cubicBezTo>
                  <a:cubicBezTo>
                    <a:pt x="279" y="137"/>
                    <a:pt x="285" y="80"/>
                    <a:pt x="266" y="29"/>
                  </a:cubicBezTo>
                  <a:cubicBezTo>
                    <a:pt x="258" y="12"/>
                    <a:pt x="241" y="1"/>
                    <a:pt x="2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flipH="1">
              <a:off x="8040149" y="1622688"/>
              <a:ext cx="21895" cy="33959"/>
            </a:xfrm>
            <a:custGeom>
              <a:rect b="b" l="l" r="r" t="t"/>
              <a:pathLst>
                <a:path extrusionOk="0" h="228" w="147">
                  <a:moveTo>
                    <a:pt x="107" y="1"/>
                  </a:moveTo>
                  <a:cubicBezTo>
                    <a:pt x="101" y="1"/>
                    <a:pt x="95" y="2"/>
                    <a:pt x="89" y="6"/>
                  </a:cubicBezTo>
                  <a:lnTo>
                    <a:pt x="83" y="12"/>
                  </a:lnTo>
                  <a:cubicBezTo>
                    <a:pt x="77" y="18"/>
                    <a:pt x="70" y="25"/>
                    <a:pt x="70" y="31"/>
                  </a:cubicBezTo>
                  <a:lnTo>
                    <a:pt x="58" y="56"/>
                  </a:lnTo>
                  <a:cubicBezTo>
                    <a:pt x="51" y="69"/>
                    <a:pt x="45" y="82"/>
                    <a:pt x="39" y="95"/>
                  </a:cubicBezTo>
                  <a:lnTo>
                    <a:pt x="13" y="184"/>
                  </a:lnTo>
                  <a:cubicBezTo>
                    <a:pt x="1" y="208"/>
                    <a:pt x="29" y="228"/>
                    <a:pt x="52" y="228"/>
                  </a:cubicBezTo>
                  <a:cubicBezTo>
                    <a:pt x="64" y="228"/>
                    <a:pt x="75" y="222"/>
                    <a:pt x="77" y="209"/>
                  </a:cubicBezTo>
                  <a:lnTo>
                    <a:pt x="115" y="133"/>
                  </a:lnTo>
                  <a:cubicBezTo>
                    <a:pt x="121" y="120"/>
                    <a:pt x="128" y="101"/>
                    <a:pt x="134" y="88"/>
                  </a:cubicBezTo>
                  <a:cubicBezTo>
                    <a:pt x="134" y="82"/>
                    <a:pt x="134" y="76"/>
                    <a:pt x="140" y="69"/>
                  </a:cubicBezTo>
                  <a:cubicBezTo>
                    <a:pt x="140" y="56"/>
                    <a:pt x="140" y="50"/>
                    <a:pt x="140" y="44"/>
                  </a:cubicBezTo>
                  <a:cubicBezTo>
                    <a:pt x="140" y="37"/>
                    <a:pt x="147" y="31"/>
                    <a:pt x="147" y="31"/>
                  </a:cubicBezTo>
                  <a:cubicBezTo>
                    <a:pt x="142" y="12"/>
                    <a:pt x="124" y="1"/>
                    <a:pt x="1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p:nvPr/>
          </p:nvSpPr>
          <p:spPr>
            <a:xfrm flipH="1">
              <a:off x="8008871" y="1557749"/>
              <a:ext cx="13405" cy="42002"/>
            </a:xfrm>
            <a:custGeom>
              <a:rect b="b" l="l" r="r" t="t"/>
              <a:pathLst>
                <a:path extrusionOk="0" h="282" w="90">
                  <a:moveTo>
                    <a:pt x="58" y="1"/>
                  </a:moveTo>
                  <a:cubicBezTo>
                    <a:pt x="47" y="1"/>
                    <a:pt x="35" y="7"/>
                    <a:pt x="32" y="22"/>
                  </a:cubicBezTo>
                  <a:cubicBezTo>
                    <a:pt x="19" y="54"/>
                    <a:pt x="13" y="92"/>
                    <a:pt x="13" y="130"/>
                  </a:cubicBezTo>
                  <a:lnTo>
                    <a:pt x="0" y="245"/>
                  </a:lnTo>
                  <a:cubicBezTo>
                    <a:pt x="0" y="268"/>
                    <a:pt x="19" y="281"/>
                    <a:pt x="37" y="281"/>
                  </a:cubicBezTo>
                  <a:cubicBezTo>
                    <a:pt x="52" y="281"/>
                    <a:pt x="67" y="272"/>
                    <a:pt x="70" y="251"/>
                  </a:cubicBezTo>
                  <a:cubicBezTo>
                    <a:pt x="77" y="213"/>
                    <a:pt x="77" y="181"/>
                    <a:pt x="83" y="143"/>
                  </a:cubicBezTo>
                  <a:cubicBezTo>
                    <a:pt x="89" y="105"/>
                    <a:pt x="89" y="60"/>
                    <a:pt x="83" y="22"/>
                  </a:cubicBezTo>
                  <a:cubicBezTo>
                    <a:pt x="83" y="9"/>
                    <a:pt x="71" y="1"/>
                    <a:pt x="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flipH="1">
              <a:off x="7983402" y="860847"/>
              <a:ext cx="24724" cy="62109"/>
            </a:xfrm>
            <a:custGeom>
              <a:rect b="b" l="l" r="r" t="t"/>
              <a:pathLst>
                <a:path extrusionOk="0" h="417" w="166">
                  <a:moveTo>
                    <a:pt x="59" y="1"/>
                  </a:moveTo>
                  <a:cubicBezTo>
                    <a:pt x="50" y="1"/>
                    <a:pt x="40" y="4"/>
                    <a:pt x="33" y="11"/>
                  </a:cubicBezTo>
                  <a:cubicBezTo>
                    <a:pt x="7" y="37"/>
                    <a:pt x="1" y="81"/>
                    <a:pt x="13" y="119"/>
                  </a:cubicBezTo>
                  <a:lnTo>
                    <a:pt x="33" y="215"/>
                  </a:lnTo>
                  <a:cubicBezTo>
                    <a:pt x="39" y="246"/>
                    <a:pt x="45" y="278"/>
                    <a:pt x="58" y="310"/>
                  </a:cubicBezTo>
                  <a:cubicBezTo>
                    <a:pt x="58" y="342"/>
                    <a:pt x="71" y="374"/>
                    <a:pt x="90" y="405"/>
                  </a:cubicBezTo>
                  <a:cubicBezTo>
                    <a:pt x="97" y="413"/>
                    <a:pt x="108" y="416"/>
                    <a:pt x="118" y="416"/>
                  </a:cubicBezTo>
                  <a:cubicBezTo>
                    <a:pt x="134" y="416"/>
                    <a:pt x="149" y="408"/>
                    <a:pt x="153" y="393"/>
                  </a:cubicBezTo>
                  <a:cubicBezTo>
                    <a:pt x="160" y="361"/>
                    <a:pt x="166" y="323"/>
                    <a:pt x="160" y="291"/>
                  </a:cubicBezTo>
                  <a:cubicBezTo>
                    <a:pt x="160" y="259"/>
                    <a:pt x="147" y="227"/>
                    <a:pt x="147" y="196"/>
                  </a:cubicBezTo>
                  <a:cubicBezTo>
                    <a:pt x="141" y="164"/>
                    <a:pt x="134" y="132"/>
                    <a:pt x="128" y="100"/>
                  </a:cubicBezTo>
                  <a:cubicBezTo>
                    <a:pt x="121" y="69"/>
                    <a:pt x="115" y="24"/>
                    <a:pt x="77" y="5"/>
                  </a:cubicBezTo>
                  <a:cubicBezTo>
                    <a:pt x="72" y="2"/>
                    <a:pt x="65" y="1"/>
                    <a:pt x="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3"/>
            <p:cNvSpPr/>
            <p:nvPr/>
          </p:nvSpPr>
          <p:spPr>
            <a:xfrm flipH="1">
              <a:off x="8039106" y="825548"/>
              <a:ext cx="16384" cy="23533"/>
            </a:xfrm>
            <a:custGeom>
              <a:rect b="b" l="l" r="r" t="t"/>
              <a:pathLst>
                <a:path extrusionOk="0" h="158" w="110">
                  <a:moveTo>
                    <a:pt x="18" y="0"/>
                  </a:moveTo>
                  <a:cubicBezTo>
                    <a:pt x="9" y="0"/>
                    <a:pt x="1" y="7"/>
                    <a:pt x="1" y="20"/>
                  </a:cubicBezTo>
                  <a:lnTo>
                    <a:pt x="1" y="32"/>
                  </a:lnTo>
                  <a:cubicBezTo>
                    <a:pt x="1" y="39"/>
                    <a:pt x="1" y="45"/>
                    <a:pt x="1" y="51"/>
                  </a:cubicBezTo>
                  <a:lnTo>
                    <a:pt x="1" y="58"/>
                  </a:lnTo>
                  <a:lnTo>
                    <a:pt x="14" y="83"/>
                  </a:lnTo>
                  <a:cubicBezTo>
                    <a:pt x="20" y="102"/>
                    <a:pt x="33" y="121"/>
                    <a:pt x="39" y="140"/>
                  </a:cubicBezTo>
                  <a:cubicBezTo>
                    <a:pt x="45" y="147"/>
                    <a:pt x="52" y="153"/>
                    <a:pt x="58" y="153"/>
                  </a:cubicBezTo>
                  <a:cubicBezTo>
                    <a:pt x="65" y="156"/>
                    <a:pt x="69" y="158"/>
                    <a:pt x="73" y="158"/>
                  </a:cubicBezTo>
                  <a:cubicBezTo>
                    <a:pt x="77" y="158"/>
                    <a:pt x="80" y="156"/>
                    <a:pt x="84" y="153"/>
                  </a:cubicBezTo>
                  <a:cubicBezTo>
                    <a:pt x="90" y="153"/>
                    <a:pt x="96" y="147"/>
                    <a:pt x="103" y="134"/>
                  </a:cubicBezTo>
                  <a:cubicBezTo>
                    <a:pt x="109" y="128"/>
                    <a:pt x="109" y="121"/>
                    <a:pt x="109" y="109"/>
                  </a:cubicBezTo>
                  <a:cubicBezTo>
                    <a:pt x="96" y="89"/>
                    <a:pt x="90" y="70"/>
                    <a:pt x="77" y="51"/>
                  </a:cubicBezTo>
                  <a:lnTo>
                    <a:pt x="58" y="26"/>
                  </a:lnTo>
                  <a:cubicBezTo>
                    <a:pt x="52" y="20"/>
                    <a:pt x="52" y="13"/>
                    <a:pt x="45" y="13"/>
                  </a:cubicBezTo>
                  <a:cubicBezTo>
                    <a:pt x="39" y="7"/>
                    <a:pt x="39" y="7"/>
                    <a:pt x="33" y="7"/>
                  </a:cubicBezTo>
                  <a:cubicBezTo>
                    <a:pt x="28" y="2"/>
                    <a:pt x="23" y="0"/>
                    <a:pt x="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
            <p:cNvSpPr/>
            <p:nvPr/>
          </p:nvSpPr>
          <p:spPr>
            <a:xfrm flipH="1">
              <a:off x="8126238" y="409998"/>
              <a:ext cx="45576" cy="44683"/>
            </a:xfrm>
            <a:custGeom>
              <a:rect b="b" l="l" r="r" t="t"/>
              <a:pathLst>
                <a:path extrusionOk="0" h="300" w="306">
                  <a:moveTo>
                    <a:pt x="160" y="1"/>
                  </a:moveTo>
                  <a:cubicBezTo>
                    <a:pt x="128" y="1"/>
                    <a:pt x="96" y="11"/>
                    <a:pt x="70" y="33"/>
                  </a:cubicBezTo>
                  <a:cubicBezTo>
                    <a:pt x="58" y="45"/>
                    <a:pt x="45" y="58"/>
                    <a:pt x="38" y="77"/>
                  </a:cubicBezTo>
                  <a:cubicBezTo>
                    <a:pt x="26" y="77"/>
                    <a:pt x="13" y="90"/>
                    <a:pt x="7" y="102"/>
                  </a:cubicBezTo>
                  <a:cubicBezTo>
                    <a:pt x="0" y="115"/>
                    <a:pt x="0" y="134"/>
                    <a:pt x="0" y="153"/>
                  </a:cubicBezTo>
                  <a:cubicBezTo>
                    <a:pt x="7" y="172"/>
                    <a:pt x="13" y="185"/>
                    <a:pt x="19" y="204"/>
                  </a:cubicBezTo>
                  <a:cubicBezTo>
                    <a:pt x="32" y="230"/>
                    <a:pt x="51" y="249"/>
                    <a:pt x="77" y="261"/>
                  </a:cubicBezTo>
                  <a:cubicBezTo>
                    <a:pt x="108" y="287"/>
                    <a:pt x="153" y="299"/>
                    <a:pt x="191" y="299"/>
                  </a:cubicBezTo>
                  <a:cubicBezTo>
                    <a:pt x="216" y="293"/>
                    <a:pt x="242" y="287"/>
                    <a:pt x="261" y="268"/>
                  </a:cubicBezTo>
                  <a:cubicBezTo>
                    <a:pt x="280" y="249"/>
                    <a:pt x="293" y="223"/>
                    <a:pt x="299" y="198"/>
                  </a:cubicBezTo>
                  <a:cubicBezTo>
                    <a:pt x="305" y="172"/>
                    <a:pt x="299" y="147"/>
                    <a:pt x="293" y="128"/>
                  </a:cubicBezTo>
                  <a:cubicBezTo>
                    <a:pt x="286" y="128"/>
                    <a:pt x="286" y="128"/>
                    <a:pt x="293" y="122"/>
                  </a:cubicBezTo>
                  <a:cubicBezTo>
                    <a:pt x="286" y="109"/>
                    <a:pt x="286" y="102"/>
                    <a:pt x="280" y="90"/>
                  </a:cubicBezTo>
                  <a:cubicBezTo>
                    <a:pt x="267" y="52"/>
                    <a:pt x="242" y="26"/>
                    <a:pt x="204" y="7"/>
                  </a:cubicBezTo>
                  <a:cubicBezTo>
                    <a:pt x="190" y="3"/>
                    <a:pt x="175"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p:nvPr/>
          </p:nvSpPr>
          <p:spPr>
            <a:xfrm flipH="1">
              <a:off x="7832821" y="1897040"/>
              <a:ext cx="78344" cy="64045"/>
            </a:xfrm>
            <a:custGeom>
              <a:rect b="b" l="l" r="r" t="t"/>
              <a:pathLst>
                <a:path extrusionOk="0" h="430" w="526">
                  <a:moveTo>
                    <a:pt x="462" y="0"/>
                  </a:moveTo>
                  <a:cubicBezTo>
                    <a:pt x="430" y="7"/>
                    <a:pt x="405" y="19"/>
                    <a:pt x="386" y="38"/>
                  </a:cubicBezTo>
                  <a:lnTo>
                    <a:pt x="328" y="83"/>
                  </a:lnTo>
                  <a:cubicBezTo>
                    <a:pt x="284" y="115"/>
                    <a:pt x="246" y="146"/>
                    <a:pt x="214" y="178"/>
                  </a:cubicBezTo>
                  <a:cubicBezTo>
                    <a:pt x="176" y="210"/>
                    <a:pt x="138" y="235"/>
                    <a:pt x="106" y="273"/>
                  </a:cubicBezTo>
                  <a:cubicBezTo>
                    <a:pt x="87" y="286"/>
                    <a:pt x="68" y="305"/>
                    <a:pt x="49" y="324"/>
                  </a:cubicBezTo>
                  <a:cubicBezTo>
                    <a:pt x="36" y="343"/>
                    <a:pt x="17" y="369"/>
                    <a:pt x="11" y="388"/>
                  </a:cubicBezTo>
                  <a:cubicBezTo>
                    <a:pt x="0" y="409"/>
                    <a:pt x="20" y="429"/>
                    <a:pt x="37" y="429"/>
                  </a:cubicBezTo>
                  <a:cubicBezTo>
                    <a:pt x="41" y="429"/>
                    <a:pt x="45" y="428"/>
                    <a:pt x="49" y="426"/>
                  </a:cubicBezTo>
                  <a:cubicBezTo>
                    <a:pt x="68" y="420"/>
                    <a:pt x="87" y="407"/>
                    <a:pt x="112" y="394"/>
                  </a:cubicBezTo>
                  <a:cubicBezTo>
                    <a:pt x="131" y="381"/>
                    <a:pt x="150" y="362"/>
                    <a:pt x="170" y="350"/>
                  </a:cubicBezTo>
                  <a:cubicBezTo>
                    <a:pt x="208" y="318"/>
                    <a:pt x="239" y="293"/>
                    <a:pt x="278" y="261"/>
                  </a:cubicBezTo>
                  <a:cubicBezTo>
                    <a:pt x="316" y="235"/>
                    <a:pt x="354" y="204"/>
                    <a:pt x="392" y="184"/>
                  </a:cubicBezTo>
                  <a:lnTo>
                    <a:pt x="449" y="140"/>
                  </a:lnTo>
                  <a:cubicBezTo>
                    <a:pt x="475" y="127"/>
                    <a:pt x="506" y="108"/>
                    <a:pt x="513" y="83"/>
                  </a:cubicBezTo>
                  <a:cubicBezTo>
                    <a:pt x="525" y="45"/>
                    <a:pt x="500" y="7"/>
                    <a:pt x="46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flipH="1">
              <a:off x="7582002" y="1689563"/>
              <a:ext cx="172773" cy="138219"/>
            </a:xfrm>
            <a:custGeom>
              <a:rect b="b" l="l" r="r" t="t"/>
              <a:pathLst>
                <a:path extrusionOk="0" h="928" w="1160">
                  <a:moveTo>
                    <a:pt x="1111" y="1"/>
                  </a:moveTo>
                  <a:cubicBezTo>
                    <a:pt x="1065" y="1"/>
                    <a:pt x="1030" y="42"/>
                    <a:pt x="994" y="71"/>
                  </a:cubicBezTo>
                  <a:cubicBezTo>
                    <a:pt x="956" y="103"/>
                    <a:pt x="905" y="154"/>
                    <a:pt x="861" y="186"/>
                  </a:cubicBezTo>
                  <a:cubicBezTo>
                    <a:pt x="765" y="268"/>
                    <a:pt x="670" y="338"/>
                    <a:pt x="581" y="415"/>
                  </a:cubicBezTo>
                  <a:lnTo>
                    <a:pt x="301" y="637"/>
                  </a:lnTo>
                  <a:cubicBezTo>
                    <a:pt x="213" y="713"/>
                    <a:pt x="111" y="783"/>
                    <a:pt x="22" y="866"/>
                  </a:cubicBezTo>
                  <a:cubicBezTo>
                    <a:pt x="0" y="887"/>
                    <a:pt x="15" y="927"/>
                    <a:pt x="40" y="927"/>
                  </a:cubicBezTo>
                  <a:cubicBezTo>
                    <a:pt x="44" y="927"/>
                    <a:pt x="49" y="926"/>
                    <a:pt x="54" y="923"/>
                  </a:cubicBezTo>
                  <a:cubicBezTo>
                    <a:pt x="155" y="859"/>
                    <a:pt x="257" y="796"/>
                    <a:pt x="346" y="726"/>
                  </a:cubicBezTo>
                  <a:cubicBezTo>
                    <a:pt x="448" y="650"/>
                    <a:pt x="549" y="580"/>
                    <a:pt x="645" y="504"/>
                  </a:cubicBezTo>
                  <a:cubicBezTo>
                    <a:pt x="740" y="427"/>
                    <a:pt x="835" y="351"/>
                    <a:pt x="931" y="275"/>
                  </a:cubicBezTo>
                  <a:lnTo>
                    <a:pt x="1064" y="167"/>
                  </a:lnTo>
                  <a:cubicBezTo>
                    <a:pt x="1109" y="129"/>
                    <a:pt x="1159" y="97"/>
                    <a:pt x="1159" y="40"/>
                  </a:cubicBezTo>
                  <a:cubicBezTo>
                    <a:pt x="1153" y="21"/>
                    <a:pt x="1140" y="8"/>
                    <a:pt x="1121" y="1"/>
                  </a:cubicBezTo>
                  <a:cubicBezTo>
                    <a:pt x="1118" y="1"/>
                    <a:pt x="1115" y="1"/>
                    <a:pt x="1111" y="1"/>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flipH="1">
              <a:off x="8004701" y="2025280"/>
              <a:ext cx="241585" cy="190944"/>
            </a:xfrm>
            <a:custGeom>
              <a:rect b="b" l="l" r="r" t="t"/>
              <a:pathLst>
                <a:path extrusionOk="0" h="1282" w="1622">
                  <a:moveTo>
                    <a:pt x="1532" y="0"/>
                  </a:moveTo>
                  <a:cubicBezTo>
                    <a:pt x="1521" y="0"/>
                    <a:pt x="1509" y="3"/>
                    <a:pt x="1498" y="10"/>
                  </a:cubicBezTo>
                  <a:cubicBezTo>
                    <a:pt x="1250" y="213"/>
                    <a:pt x="996" y="416"/>
                    <a:pt x="748" y="626"/>
                  </a:cubicBezTo>
                  <a:cubicBezTo>
                    <a:pt x="500" y="830"/>
                    <a:pt x="240" y="1027"/>
                    <a:pt x="11" y="1249"/>
                  </a:cubicBezTo>
                  <a:cubicBezTo>
                    <a:pt x="0" y="1265"/>
                    <a:pt x="13" y="1282"/>
                    <a:pt x="29" y="1282"/>
                  </a:cubicBezTo>
                  <a:cubicBezTo>
                    <a:pt x="31" y="1282"/>
                    <a:pt x="34" y="1282"/>
                    <a:pt x="36" y="1281"/>
                  </a:cubicBezTo>
                  <a:cubicBezTo>
                    <a:pt x="303" y="1109"/>
                    <a:pt x="558" y="899"/>
                    <a:pt x="812" y="702"/>
                  </a:cubicBezTo>
                  <a:cubicBezTo>
                    <a:pt x="1066" y="505"/>
                    <a:pt x="1320" y="308"/>
                    <a:pt x="1574" y="111"/>
                  </a:cubicBezTo>
                  <a:cubicBezTo>
                    <a:pt x="1621" y="64"/>
                    <a:pt x="1582" y="0"/>
                    <a:pt x="1532" y="0"/>
                  </a:cubicBezTo>
                  <a:close/>
                </a:path>
              </a:pathLst>
            </a:custGeom>
            <a:solidFill>
              <a:srgbClr val="682E1E">
                <a:alpha val="2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3"/>
            <p:cNvSpPr/>
            <p:nvPr/>
          </p:nvSpPr>
          <p:spPr>
            <a:xfrm flipH="1">
              <a:off x="8061001" y="390934"/>
              <a:ext cx="20852" cy="65684"/>
            </a:xfrm>
            <a:custGeom>
              <a:rect b="b" l="l" r="r" t="t"/>
              <a:pathLst>
                <a:path extrusionOk="0" h="441" w="140">
                  <a:moveTo>
                    <a:pt x="19" y="0"/>
                  </a:moveTo>
                  <a:cubicBezTo>
                    <a:pt x="9" y="0"/>
                    <a:pt x="0" y="11"/>
                    <a:pt x="0" y="27"/>
                  </a:cubicBezTo>
                  <a:cubicBezTo>
                    <a:pt x="0" y="46"/>
                    <a:pt x="6" y="59"/>
                    <a:pt x="13" y="78"/>
                  </a:cubicBezTo>
                  <a:cubicBezTo>
                    <a:pt x="25" y="91"/>
                    <a:pt x="32" y="110"/>
                    <a:pt x="38" y="129"/>
                  </a:cubicBezTo>
                  <a:cubicBezTo>
                    <a:pt x="51" y="161"/>
                    <a:pt x="64" y="199"/>
                    <a:pt x="64" y="230"/>
                  </a:cubicBezTo>
                  <a:cubicBezTo>
                    <a:pt x="70" y="269"/>
                    <a:pt x="70" y="300"/>
                    <a:pt x="64" y="338"/>
                  </a:cubicBezTo>
                  <a:cubicBezTo>
                    <a:pt x="64" y="358"/>
                    <a:pt x="57" y="377"/>
                    <a:pt x="57" y="396"/>
                  </a:cubicBezTo>
                  <a:lnTo>
                    <a:pt x="57" y="421"/>
                  </a:lnTo>
                  <a:cubicBezTo>
                    <a:pt x="57" y="427"/>
                    <a:pt x="57" y="434"/>
                    <a:pt x="57" y="440"/>
                  </a:cubicBezTo>
                  <a:lnTo>
                    <a:pt x="70" y="440"/>
                  </a:lnTo>
                  <a:cubicBezTo>
                    <a:pt x="83" y="434"/>
                    <a:pt x="95" y="421"/>
                    <a:pt x="108" y="408"/>
                  </a:cubicBezTo>
                  <a:cubicBezTo>
                    <a:pt x="114" y="389"/>
                    <a:pt x="127" y="370"/>
                    <a:pt x="127" y="351"/>
                  </a:cubicBezTo>
                  <a:cubicBezTo>
                    <a:pt x="140" y="307"/>
                    <a:pt x="140" y="262"/>
                    <a:pt x="134" y="224"/>
                  </a:cubicBezTo>
                  <a:cubicBezTo>
                    <a:pt x="134" y="180"/>
                    <a:pt x="121" y="141"/>
                    <a:pt x="108" y="103"/>
                  </a:cubicBezTo>
                  <a:cubicBezTo>
                    <a:pt x="95" y="65"/>
                    <a:pt x="70" y="8"/>
                    <a:pt x="25" y="2"/>
                  </a:cubicBezTo>
                  <a:cubicBezTo>
                    <a:pt x="23" y="1"/>
                    <a:pt x="21" y="0"/>
                    <a:pt x="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3"/>
            <p:cNvSpPr/>
            <p:nvPr/>
          </p:nvSpPr>
          <p:spPr>
            <a:xfrm flipH="1">
              <a:off x="8050575" y="404190"/>
              <a:ext cx="5809" cy="33959"/>
            </a:xfrm>
            <a:custGeom>
              <a:rect b="b" l="l" r="r" t="t"/>
              <a:pathLst>
                <a:path extrusionOk="0" h="228" w="39">
                  <a:moveTo>
                    <a:pt x="12" y="1"/>
                  </a:moveTo>
                  <a:cubicBezTo>
                    <a:pt x="7" y="1"/>
                    <a:pt x="1" y="4"/>
                    <a:pt x="1" y="8"/>
                  </a:cubicBezTo>
                  <a:cubicBezTo>
                    <a:pt x="1" y="40"/>
                    <a:pt x="1" y="78"/>
                    <a:pt x="1" y="110"/>
                  </a:cubicBezTo>
                  <a:lnTo>
                    <a:pt x="1" y="161"/>
                  </a:lnTo>
                  <a:cubicBezTo>
                    <a:pt x="1" y="161"/>
                    <a:pt x="1" y="167"/>
                    <a:pt x="1" y="173"/>
                  </a:cubicBezTo>
                  <a:lnTo>
                    <a:pt x="1" y="192"/>
                  </a:lnTo>
                  <a:lnTo>
                    <a:pt x="1" y="218"/>
                  </a:lnTo>
                  <a:cubicBezTo>
                    <a:pt x="1" y="224"/>
                    <a:pt x="7" y="227"/>
                    <a:pt x="13" y="227"/>
                  </a:cubicBezTo>
                  <a:cubicBezTo>
                    <a:pt x="20" y="227"/>
                    <a:pt x="26" y="224"/>
                    <a:pt x="26" y="218"/>
                  </a:cubicBezTo>
                  <a:cubicBezTo>
                    <a:pt x="26" y="211"/>
                    <a:pt x="32" y="199"/>
                    <a:pt x="32" y="192"/>
                  </a:cubicBezTo>
                  <a:cubicBezTo>
                    <a:pt x="32" y="186"/>
                    <a:pt x="39" y="173"/>
                    <a:pt x="39" y="167"/>
                  </a:cubicBezTo>
                  <a:cubicBezTo>
                    <a:pt x="39" y="161"/>
                    <a:pt x="39" y="148"/>
                    <a:pt x="39" y="141"/>
                  </a:cubicBezTo>
                  <a:lnTo>
                    <a:pt x="39" y="110"/>
                  </a:lnTo>
                  <a:cubicBezTo>
                    <a:pt x="39" y="78"/>
                    <a:pt x="32" y="40"/>
                    <a:pt x="20" y="8"/>
                  </a:cubicBezTo>
                  <a:cubicBezTo>
                    <a:pt x="20" y="3"/>
                    <a:pt x="16" y="1"/>
                    <a:pt x="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flipH="1">
              <a:off x="8174942" y="470171"/>
              <a:ext cx="27852" cy="21895"/>
            </a:xfrm>
            <a:custGeom>
              <a:rect b="b" l="l" r="r" t="t"/>
              <a:pathLst>
                <a:path extrusionOk="0" h="147" w="187">
                  <a:moveTo>
                    <a:pt x="21" y="0"/>
                  </a:moveTo>
                  <a:cubicBezTo>
                    <a:pt x="10" y="0"/>
                    <a:pt x="1" y="10"/>
                    <a:pt x="5" y="23"/>
                  </a:cubicBezTo>
                  <a:cubicBezTo>
                    <a:pt x="24" y="54"/>
                    <a:pt x="43" y="80"/>
                    <a:pt x="69" y="99"/>
                  </a:cubicBezTo>
                  <a:cubicBezTo>
                    <a:pt x="75" y="112"/>
                    <a:pt x="94" y="124"/>
                    <a:pt x="107" y="131"/>
                  </a:cubicBezTo>
                  <a:cubicBezTo>
                    <a:pt x="113" y="137"/>
                    <a:pt x="119" y="143"/>
                    <a:pt x="132" y="143"/>
                  </a:cubicBezTo>
                  <a:lnTo>
                    <a:pt x="158" y="143"/>
                  </a:lnTo>
                  <a:cubicBezTo>
                    <a:pt x="161" y="145"/>
                    <a:pt x="164" y="146"/>
                    <a:pt x="166" y="146"/>
                  </a:cubicBezTo>
                  <a:cubicBezTo>
                    <a:pt x="180" y="146"/>
                    <a:pt x="186" y="123"/>
                    <a:pt x="170" y="118"/>
                  </a:cubicBezTo>
                  <a:lnTo>
                    <a:pt x="158" y="118"/>
                  </a:lnTo>
                  <a:lnTo>
                    <a:pt x="151" y="112"/>
                  </a:lnTo>
                  <a:cubicBezTo>
                    <a:pt x="145" y="105"/>
                    <a:pt x="138" y="99"/>
                    <a:pt x="132" y="92"/>
                  </a:cubicBezTo>
                  <a:lnTo>
                    <a:pt x="94" y="67"/>
                  </a:lnTo>
                  <a:lnTo>
                    <a:pt x="88" y="67"/>
                  </a:lnTo>
                  <a:lnTo>
                    <a:pt x="81" y="54"/>
                  </a:lnTo>
                  <a:lnTo>
                    <a:pt x="62" y="42"/>
                  </a:lnTo>
                  <a:cubicBezTo>
                    <a:pt x="49" y="29"/>
                    <a:pt x="43" y="16"/>
                    <a:pt x="37" y="10"/>
                  </a:cubicBezTo>
                  <a:cubicBezTo>
                    <a:pt x="32" y="3"/>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flipH="1">
              <a:off x="8150813" y="422063"/>
              <a:ext cx="57045" cy="67769"/>
            </a:xfrm>
            <a:custGeom>
              <a:rect b="b" l="l" r="r" t="t"/>
              <a:pathLst>
                <a:path extrusionOk="0" h="455" w="383">
                  <a:moveTo>
                    <a:pt x="29" y="1"/>
                  </a:moveTo>
                  <a:cubicBezTo>
                    <a:pt x="22" y="1"/>
                    <a:pt x="14" y="6"/>
                    <a:pt x="14" y="15"/>
                  </a:cubicBezTo>
                  <a:cubicBezTo>
                    <a:pt x="1" y="66"/>
                    <a:pt x="1" y="123"/>
                    <a:pt x="14" y="174"/>
                  </a:cubicBezTo>
                  <a:cubicBezTo>
                    <a:pt x="33" y="225"/>
                    <a:pt x="58" y="269"/>
                    <a:pt x="90" y="314"/>
                  </a:cubicBezTo>
                  <a:cubicBezTo>
                    <a:pt x="122" y="352"/>
                    <a:pt x="166" y="390"/>
                    <a:pt x="211" y="415"/>
                  </a:cubicBezTo>
                  <a:cubicBezTo>
                    <a:pt x="242" y="433"/>
                    <a:pt x="282" y="454"/>
                    <a:pt x="321" y="454"/>
                  </a:cubicBezTo>
                  <a:cubicBezTo>
                    <a:pt x="338" y="454"/>
                    <a:pt x="354" y="450"/>
                    <a:pt x="369" y="441"/>
                  </a:cubicBezTo>
                  <a:cubicBezTo>
                    <a:pt x="382" y="435"/>
                    <a:pt x="382" y="422"/>
                    <a:pt x="369" y="415"/>
                  </a:cubicBezTo>
                  <a:cubicBezTo>
                    <a:pt x="338" y="384"/>
                    <a:pt x="293" y="377"/>
                    <a:pt x="249" y="352"/>
                  </a:cubicBezTo>
                  <a:cubicBezTo>
                    <a:pt x="172" y="307"/>
                    <a:pt x="109" y="238"/>
                    <a:pt x="77" y="155"/>
                  </a:cubicBezTo>
                  <a:cubicBezTo>
                    <a:pt x="58" y="110"/>
                    <a:pt x="45" y="60"/>
                    <a:pt x="45" y="15"/>
                  </a:cubicBezTo>
                  <a:cubicBezTo>
                    <a:pt x="45" y="6"/>
                    <a:pt x="37" y="1"/>
                    <a:pt x="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p:nvPr/>
          </p:nvSpPr>
          <p:spPr>
            <a:xfrm flipH="1">
              <a:off x="8077004" y="384821"/>
              <a:ext cx="114686" cy="95025"/>
            </a:xfrm>
            <a:custGeom>
              <a:rect b="b" l="l" r="r" t="t"/>
              <a:pathLst>
                <a:path extrusionOk="0" h="638" w="770">
                  <a:moveTo>
                    <a:pt x="290" y="256"/>
                  </a:moveTo>
                  <a:cubicBezTo>
                    <a:pt x="316" y="256"/>
                    <a:pt x="343" y="273"/>
                    <a:pt x="357" y="296"/>
                  </a:cubicBezTo>
                  <a:cubicBezTo>
                    <a:pt x="369" y="321"/>
                    <a:pt x="376" y="359"/>
                    <a:pt x="363" y="391"/>
                  </a:cubicBezTo>
                  <a:cubicBezTo>
                    <a:pt x="346" y="402"/>
                    <a:pt x="324" y="408"/>
                    <a:pt x="303" y="408"/>
                  </a:cubicBezTo>
                  <a:cubicBezTo>
                    <a:pt x="261" y="408"/>
                    <a:pt x="221" y="386"/>
                    <a:pt x="217" y="340"/>
                  </a:cubicBezTo>
                  <a:cubicBezTo>
                    <a:pt x="211" y="309"/>
                    <a:pt x="230" y="277"/>
                    <a:pt x="255" y="264"/>
                  </a:cubicBezTo>
                  <a:lnTo>
                    <a:pt x="261" y="264"/>
                  </a:lnTo>
                  <a:cubicBezTo>
                    <a:pt x="270" y="259"/>
                    <a:pt x="280" y="256"/>
                    <a:pt x="290" y="256"/>
                  </a:cubicBezTo>
                  <a:close/>
                  <a:moveTo>
                    <a:pt x="373" y="0"/>
                  </a:moveTo>
                  <a:cubicBezTo>
                    <a:pt x="246" y="0"/>
                    <a:pt x="133" y="68"/>
                    <a:pt x="71" y="181"/>
                  </a:cubicBezTo>
                  <a:cubicBezTo>
                    <a:pt x="1" y="302"/>
                    <a:pt x="26" y="455"/>
                    <a:pt x="122" y="550"/>
                  </a:cubicBezTo>
                  <a:cubicBezTo>
                    <a:pt x="180" y="602"/>
                    <a:pt x="254" y="633"/>
                    <a:pt x="334" y="633"/>
                  </a:cubicBezTo>
                  <a:cubicBezTo>
                    <a:pt x="342" y="633"/>
                    <a:pt x="349" y="633"/>
                    <a:pt x="357" y="633"/>
                  </a:cubicBezTo>
                  <a:cubicBezTo>
                    <a:pt x="374" y="636"/>
                    <a:pt x="391" y="638"/>
                    <a:pt x="409" y="638"/>
                  </a:cubicBezTo>
                  <a:cubicBezTo>
                    <a:pt x="457" y="638"/>
                    <a:pt x="507" y="626"/>
                    <a:pt x="554" y="607"/>
                  </a:cubicBezTo>
                  <a:cubicBezTo>
                    <a:pt x="687" y="550"/>
                    <a:pt x="770" y="404"/>
                    <a:pt x="744" y="258"/>
                  </a:cubicBezTo>
                  <a:cubicBezTo>
                    <a:pt x="694" y="112"/>
                    <a:pt x="566" y="10"/>
                    <a:pt x="420" y="3"/>
                  </a:cubicBezTo>
                  <a:cubicBezTo>
                    <a:pt x="404" y="1"/>
                    <a:pt x="388" y="0"/>
                    <a:pt x="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3"/>
            <p:cNvSpPr/>
            <p:nvPr/>
          </p:nvSpPr>
          <p:spPr>
            <a:xfrm flipH="1">
              <a:off x="8212326" y="433233"/>
              <a:ext cx="15341" cy="30831"/>
            </a:xfrm>
            <a:custGeom>
              <a:rect b="b" l="l" r="r" t="t"/>
              <a:pathLst>
                <a:path extrusionOk="0" h="207" w="103">
                  <a:moveTo>
                    <a:pt x="28" y="0"/>
                  </a:moveTo>
                  <a:cubicBezTo>
                    <a:pt x="18" y="0"/>
                    <a:pt x="10" y="5"/>
                    <a:pt x="7" y="16"/>
                  </a:cubicBezTo>
                  <a:cubicBezTo>
                    <a:pt x="0" y="54"/>
                    <a:pt x="7" y="93"/>
                    <a:pt x="19" y="131"/>
                  </a:cubicBezTo>
                  <a:cubicBezTo>
                    <a:pt x="26" y="156"/>
                    <a:pt x="51" y="201"/>
                    <a:pt x="89" y="207"/>
                  </a:cubicBezTo>
                  <a:cubicBezTo>
                    <a:pt x="96" y="207"/>
                    <a:pt x="102" y="194"/>
                    <a:pt x="102" y="188"/>
                  </a:cubicBezTo>
                  <a:cubicBezTo>
                    <a:pt x="96" y="182"/>
                    <a:pt x="96" y="175"/>
                    <a:pt x="96" y="169"/>
                  </a:cubicBezTo>
                  <a:cubicBezTo>
                    <a:pt x="89" y="163"/>
                    <a:pt x="89" y="156"/>
                    <a:pt x="83" y="150"/>
                  </a:cubicBezTo>
                  <a:lnTo>
                    <a:pt x="70" y="124"/>
                  </a:lnTo>
                  <a:lnTo>
                    <a:pt x="64" y="118"/>
                  </a:lnTo>
                  <a:lnTo>
                    <a:pt x="64" y="112"/>
                  </a:lnTo>
                  <a:cubicBezTo>
                    <a:pt x="58" y="86"/>
                    <a:pt x="51" y="54"/>
                    <a:pt x="58" y="23"/>
                  </a:cubicBezTo>
                  <a:cubicBezTo>
                    <a:pt x="54" y="8"/>
                    <a:pt x="40" y="0"/>
                    <a:pt x="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flipH="1">
              <a:off x="8233476" y="435765"/>
              <a:ext cx="11171" cy="34704"/>
            </a:xfrm>
            <a:custGeom>
              <a:rect b="b" l="l" r="r" t="t"/>
              <a:pathLst>
                <a:path extrusionOk="0" h="233" w="75">
                  <a:moveTo>
                    <a:pt x="46" y="0"/>
                  </a:moveTo>
                  <a:cubicBezTo>
                    <a:pt x="40" y="0"/>
                    <a:pt x="34" y="4"/>
                    <a:pt x="32" y="12"/>
                  </a:cubicBezTo>
                  <a:cubicBezTo>
                    <a:pt x="13" y="44"/>
                    <a:pt x="6" y="82"/>
                    <a:pt x="0" y="120"/>
                  </a:cubicBezTo>
                  <a:cubicBezTo>
                    <a:pt x="0" y="139"/>
                    <a:pt x="0" y="152"/>
                    <a:pt x="0" y="171"/>
                  </a:cubicBezTo>
                  <a:cubicBezTo>
                    <a:pt x="0" y="184"/>
                    <a:pt x="6" y="190"/>
                    <a:pt x="6" y="203"/>
                  </a:cubicBezTo>
                  <a:cubicBezTo>
                    <a:pt x="6" y="209"/>
                    <a:pt x="13" y="222"/>
                    <a:pt x="25" y="228"/>
                  </a:cubicBezTo>
                  <a:cubicBezTo>
                    <a:pt x="28" y="231"/>
                    <a:pt x="32" y="232"/>
                    <a:pt x="36" y="232"/>
                  </a:cubicBezTo>
                  <a:cubicBezTo>
                    <a:pt x="41" y="232"/>
                    <a:pt x="47" y="229"/>
                    <a:pt x="51" y="222"/>
                  </a:cubicBezTo>
                  <a:cubicBezTo>
                    <a:pt x="51" y="209"/>
                    <a:pt x="51" y="203"/>
                    <a:pt x="51" y="190"/>
                  </a:cubicBezTo>
                  <a:lnTo>
                    <a:pt x="51" y="171"/>
                  </a:lnTo>
                  <a:cubicBezTo>
                    <a:pt x="51" y="152"/>
                    <a:pt x="51" y="139"/>
                    <a:pt x="51" y="120"/>
                  </a:cubicBezTo>
                  <a:cubicBezTo>
                    <a:pt x="51" y="88"/>
                    <a:pt x="57" y="57"/>
                    <a:pt x="70" y="31"/>
                  </a:cubicBezTo>
                  <a:cubicBezTo>
                    <a:pt x="74" y="14"/>
                    <a:pt x="59" y="0"/>
                    <a:pt x="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flipH="1">
              <a:off x="7861269" y="683606"/>
              <a:ext cx="27554" cy="9532"/>
            </a:xfrm>
            <a:custGeom>
              <a:rect b="b" l="l" r="r" t="t"/>
              <a:pathLst>
                <a:path extrusionOk="0" h="64" w="185">
                  <a:moveTo>
                    <a:pt x="159" y="0"/>
                  </a:moveTo>
                  <a:lnTo>
                    <a:pt x="83" y="19"/>
                  </a:lnTo>
                  <a:lnTo>
                    <a:pt x="64" y="19"/>
                  </a:lnTo>
                  <a:cubicBezTo>
                    <a:pt x="58" y="19"/>
                    <a:pt x="51" y="19"/>
                    <a:pt x="45" y="26"/>
                  </a:cubicBezTo>
                  <a:cubicBezTo>
                    <a:pt x="32" y="32"/>
                    <a:pt x="20" y="38"/>
                    <a:pt x="7" y="45"/>
                  </a:cubicBezTo>
                  <a:cubicBezTo>
                    <a:pt x="0" y="51"/>
                    <a:pt x="7" y="64"/>
                    <a:pt x="20" y="64"/>
                  </a:cubicBezTo>
                  <a:lnTo>
                    <a:pt x="77" y="64"/>
                  </a:lnTo>
                  <a:lnTo>
                    <a:pt x="96" y="58"/>
                  </a:lnTo>
                  <a:lnTo>
                    <a:pt x="166" y="32"/>
                  </a:lnTo>
                  <a:cubicBezTo>
                    <a:pt x="185" y="19"/>
                    <a:pt x="178" y="0"/>
                    <a:pt x="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flipH="1">
              <a:off x="7868865" y="1268801"/>
              <a:ext cx="12958" cy="142240"/>
            </a:xfrm>
            <a:custGeom>
              <a:rect b="b" l="l" r="r" t="t"/>
              <a:pathLst>
                <a:path extrusionOk="0" h="955" w="87">
                  <a:moveTo>
                    <a:pt x="23" y="0"/>
                  </a:moveTo>
                  <a:cubicBezTo>
                    <a:pt x="13" y="0"/>
                    <a:pt x="0" y="9"/>
                    <a:pt x="4" y="24"/>
                  </a:cubicBezTo>
                  <a:cubicBezTo>
                    <a:pt x="4" y="177"/>
                    <a:pt x="11" y="329"/>
                    <a:pt x="17" y="482"/>
                  </a:cubicBezTo>
                  <a:cubicBezTo>
                    <a:pt x="17" y="634"/>
                    <a:pt x="17" y="793"/>
                    <a:pt x="17" y="945"/>
                  </a:cubicBezTo>
                  <a:cubicBezTo>
                    <a:pt x="17" y="952"/>
                    <a:pt x="22" y="955"/>
                    <a:pt x="27" y="955"/>
                  </a:cubicBezTo>
                  <a:cubicBezTo>
                    <a:pt x="31" y="955"/>
                    <a:pt x="36" y="952"/>
                    <a:pt x="36" y="945"/>
                  </a:cubicBezTo>
                  <a:cubicBezTo>
                    <a:pt x="68" y="793"/>
                    <a:pt x="81" y="634"/>
                    <a:pt x="81" y="482"/>
                  </a:cubicBezTo>
                  <a:cubicBezTo>
                    <a:pt x="87" y="323"/>
                    <a:pt x="74" y="164"/>
                    <a:pt x="36" y="11"/>
                  </a:cubicBezTo>
                  <a:cubicBezTo>
                    <a:pt x="36" y="4"/>
                    <a:pt x="30"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3"/>
            <p:cNvSpPr/>
            <p:nvPr/>
          </p:nvSpPr>
          <p:spPr>
            <a:xfrm flipH="1">
              <a:off x="7895377" y="1118518"/>
              <a:ext cx="20852" cy="77748"/>
            </a:xfrm>
            <a:custGeom>
              <a:rect b="b" l="l" r="r" t="t"/>
              <a:pathLst>
                <a:path extrusionOk="0" h="522" w="140">
                  <a:moveTo>
                    <a:pt x="23" y="0"/>
                  </a:moveTo>
                  <a:cubicBezTo>
                    <a:pt x="12" y="0"/>
                    <a:pt x="0" y="8"/>
                    <a:pt x="0" y="23"/>
                  </a:cubicBezTo>
                  <a:cubicBezTo>
                    <a:pt x="7" y="105"/>
                    <a:pt x="26" y="194"/>
                    <a:pt x="38" y="277"/>
                  </a:cubicBezTo>
                  <a:lnTo>
                    <a:pt x="64" y="404"/>
                  </a:lnTo>
                  <a:cubicBezTo>
                    <a:pt x="64" y="442"/>
                    <a:pt x="76" y="480"/>
                    <a:pt x="102" y="512"/>
                  </a:cubicBezTo>
                  <a:cubicBezTo>
                    <a:pt x="105" y="518"/>
                    <a:pt x="110" y="521"/>
                    <a:pt x="115" y="521"/>
                  </a:cubicBezTo>
                  <a:cubicBezTo>
                    <a:pt x="119" y="521"/>
                    <a:pt x="124" y="518"/>
                    <a:pt x="127" y="512"/>
                  </a:cubicBezTo>
                  <a:cubicBezTo>
                    <a:pt x="140" y="474"/>
                    <a:pt x="140" y="436"/>
                    <a:pt x="127" y="398"/>
                  </a:cubicBezTo>
                  <a:cubicBezTo>
                    <a:pt x="115" y="353"/>
                    <a:pt x="108" y="315"/>
                    <a:pt x="102" y="270"/>
                  </a:cubicBezTo>
                  <a:cubicBezTo>
                    <a:pt x="83" y="181"/>
                    <a:pt x="64" y="99"/>
                    <a:pt x="38" y="16"/>
                  </a:cubicBezTo>
                  <a:cubicBezTo>
                    <a:pt x="38" y="5"/>
                    <a:pt x="31" y="0"/>
                    <a:pt x="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flipH="1">
              <a:off x="7864099" y="995193"/>
              <a:ext cx="19958" cy="100089"/>
            </a:xfrm>
            <a:custGeom>
              <a:rect b="b" l="l" r="r" t="t"/>
              <a:pathLst>
                <a:path extrusionOk="0" h="672" w="134">
                  <a:moveTo>
                    <a:pt x="17" y="0"/>
                  </a:moveTo>
                  <a:cubicBezTo>
                    <a:pt x="9" y="0"/>
                    <a:pt x="0" y="7"/>
                    <a:pt x="0" y="18"/>
                  </a:cubicBezTo>
                  <a:cubicBezTo>
                    <a:pt x="13" y="126"/>
                    <a:pt x="38" y="234"/>
                    <a:pt x="45" y="336"/>
                  </a:cubicBezTo>
                  <a:cubicBezTo>
                    <a:pt x="51" y="387"/>
                    <a:pt x="51" y="444"/>
                    <a:pt x="51" y="495"/>
                  </a:cubicBezTo>
                  <a:lnTo>
                    <a:pt x="51" y="577"/>
                  </a:lnTo>
                  <a:cubicBezTo>
                    <a:pt x="57" y="603"/>
                    <a:pt x="64" y="635"/>
                    <a:pt x="70" y="660"/>
                  </a:cubicBezTo>
                  <a:cubicBezTo>
                    <a:pt x="73" y="669"/>
                    <a:pt x="80" y="672"/>
                    <a:pt x="87" y="672"/>
                  </a:cubicBezTo>
                  <a:cubicBezTo>
                    <a:pt x="96" y="672"/>
                    <a:pt x="105" y="667"/>
                    <a:pt x="108" y="660"/>
                  </a:cubicBezTo>
                  <a:cubicBezTo>
                    <a:pt x="121" y="635"/>
                    <a:pt x="127" y="603"/>
                    <a:pt x="134" y="577"/>
                  </a:cubicBezTo>
                  <a:cubicBezTo>
                    <a:pt x="134" y="546"/>
                    <a:pt x="134" y="520"/>
                    <a:pt x="134" y="495"/>
                  </a:cubicBezTo>
                  <a:cubicBezTo>
                    <a:pt x="134" y="438"/>
                    <a:pt x="127" y="380"/>
                    <a:pt x="121" y="329"/>
                  </a:cubicBezTo>
                  <a:cubicBezTo>
                    <a:pt x="108" y="215"/>
                    <a:pt x="76" y="107"/>
                    <a:pt x="32" y="12"/>
                  </a:cubicBezTo>
                  <a:cubicBezTo>
                    <a:pt x="29" y="4"/>
                    <a:pt x="23" y="0"/>
                    <a:pt x="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3"/>
            <p:cNvSpPr/>
            <p:nvPr/>
          </p:nvSpPr>
          <p:spPr>
            <a:xfrm flipH="1">
              <a:off x="8515276" y="1084410"/>
              <a:ext cx="8639" cy="35448"/>
            </a:xfrm>
            <a:custGeom>
              <a:rect b="b" l="l" r="r" t="t"/>
              <a:pathLst>
                <a:path extrusionOk="0" h="238" w="58">
                  <a:moveTo>
                    <a:pt x="41" y="1"/>
                  </a:moveTo>
                  <a:cubicBezTo>
                    <a:pt x="35" y="1"/>
                    <a:pt x="29" y="4"/>
                    <a:pt x="26" y="10"/>
                  </a:cubicBezTo>
                  <a:cubicBezTo>
                    <a:pt x="19" y="42"/>
                    <a:pt x="7" y="74"/>
                    <a:pt x="7" y="112"/>
                  </a:cubicBezTo>
                  <a:cubicBezTo>
                    <a:pt x="0" y="144"/>
                    <a:pt x="0" y="182"/>
                    <a:pt x="0" y="213"/>
                  </a:cubicBezTo>
                  <a:cubicBezTo>
                    <a:pt x="0" y="229"/>
                    <a:pt x="13" y="237"/>
                    <a:pt x="26" y="237"/>
                  </a:cubicBezTo>
                  <a:cubicBezTo>
                    <a:pt x="38" y="237"/>
                    <a:pt x="51" y="229"/>
                    <a:pt x="51" y="213"/>
                  </a:cubicBezTo>
                  <a:cubicBezTo>
                    <a:pt x="51" y="182"/>
                    <a:pt x="58" y="150"/>
                    <a:pt x="58" y="112"/>
                  </a:cubicBezTo>
                  <a:cubicBezTo>
                    <a:pt x="58" y="80"/>
                    <a:pt x="58" y="42"/>
                    <a:pt x="51" y="10"/>
                  </a:cubicBezTo>
                  <a:cubicBezTo>
                    <a:pt x="51" y="4"/>
                    <a:pt x="46" y="1"/>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3"/>
            <p:cNvSpPr/>
            <p:nvPr/>
          </p:nvSpPr>
          <p:spPr>
            <a:xfrm flipH="1">
              <a:off x="7918910" y="970916"/>
              <a:ext cx="11618" cy="51832"/>
            </a:xfrm>
            <a:custGeom>
              <a:rect b="b" l="l" r="r" t="t"/>
              <a:pathLst>
                <a:path extrusionOk="0" h="348" w="78">
                  <a:moveTo>
                    <a:pt x="36" y="1"/>
                  </a:moveTo>
                  <a:cubicBezTo>
                    <a:pt x="33" y="1"/>
                    <a:pt x="29" y="2"/>
                    <a:pt x="26" y="3"/>
                  </a:cubicBezTo>
                  <a:cubicBezTo>
                    <a:pt x="7" y="3"/>
                    <a:pt x="1" y="22"/>
                    <a:pt x="1" y="35"/>
                  </a:cubicBezTo>
                  <a:cubicBezTo>
                    <a:pt x="14" y="86"/>
                    <a:pt x="14" y="130"/>
                    <a:pt x="14" y="181"/>
                  </a:cubicBezTo>
                  <a:lnTo>
                    <a:pt x="14" y="219"/>
                  </a:lnTo>
                  <a:cubicBezTo>
                    <a:pt x="7" y="232"/>
                    <a:pt x="7" y="245"/>
                    <a:pt x="14" y="257"/>
                  </a:cubicBezTo>
                  <a:cubicBezTo>
                    <a:pt x="14" y="283"/>
                    <a:pt x="14" y="308"/>
                    <a:pt x="14" y="340"/>
                  </a:cubicBezTo>
                  <a:cubicBezTo>
                    <a:pt x="14" y="344"/>
                    <a:pt x="18" y="347"/>
                    <a:pt x="23" y="347"/>
                  </a:cubicBezTo>
                  <a:cubicBezTo>
                    <a:pt x="26" y="347"/>
                    <a:pt x="30" y="345"/>
                    <a:pt x="33" y="340"/>
                  </a:cubicBezTo>
                  <a:cubicBezTo>
                    <a:pt x="45" y="321"/>
                    <a:pt x="52" y="289"/>
                    <a:pt x="64" y="270"/>
                  </a:cubicBezTo>
                  <a:cubicBezTo>
                    <a:pt x="71" y="257"/>
                    <a:pt x="71" y="245"/>
                    <a:pt x="77" y="226"/>
                  </a:cubicBezTo>
                  <a:cubicBezTo>
                    <a:pt x="77" y="213"/>
                    <a:pt x="77" y="200"/>
                    <a:pt x="77" y="187"/>
                  </a:cubicBezTo>
                  <a:cubicBezTo>
                    <a:pt x="77" y="130"/>
                    <a:pt x="71" y="73"/>
                    <a:pt x="58" y="22"/>
                  </a:cubicBezTo>
                  <a:cubicBezTo>
                    <a:pt x="53" y="8"/>
                    <a:pt x="45" y="1"/>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flipH="1">
              <a:off x="7934996" y="964064"/>
              <a:ext cx="14894" cy="54662"/>
            </a:xfrm>
            <a:custGeom>
              <a:rect b="b" l="l" r="r" t="t"/>
              <a:pathLst>
                <a:path extrusionOk="0" h="367" w="100">
                  <a:moveTo>
                    <a:pt x="11" y="1"/>
                  </a:moveTo>
                  <a:cubicBezTo>
                    <a:pt x="5" y="1"/>
                    <a:pt x="0" y="4"/>
                    <a:pt x="4" y="11"/>
                  </a:cubicBezTo>
                  <a:cubicBezTo>
                    <a:pt x="4" y="17"/>
                    <a:pt x="4" y="17"/>
                    <a:pt x="4" y="24"/>
                  </a:cubicBezTo>
                  <a:cubicBezTo>
                    <a:pt x="4" y="24"/>
                    <a:pt x="4" y="30"/>
                    <a:pt x="4" y="36"/>
                  </a:cubicBezTo>
                  <a:lnTo>
                    <a:pt x="4" y="49"/>
                  </a:lnTo>
                  <a:cubicBezTo>
                    <a:pt x="4" y="62"/>
                    <a:pt x="4" y="75"/>
                    <a:pt x="4" y="87"/>
                  </a:cubicBezTo>
                  <a:cubicBezTo>
                    <a:pt x="4" y="113"/>
                    <a:pt x="10" y="138"/>
                    <a:pt x="16" y="170"/>
                  </a:cubicBezTo>
                  <a:cubicBezTo>
                    <a:pt x="16" y="195"/>
                    <a:pt x="16" y="221"/>
                    <a:pt x="23" y="246"/>
                  </a:cubicBezTo>
                  <a:cubicBezTo>
                    <a:pt x="23" y="272"/>
                    <a:pt x="23" y="297"/>
                    <a:pt x="23" y="329"/>
                  </a:cubicBezTo>
                  <a:cubicBezTo>
                    <a:pt x="23" y="348"/>
                    <a:pt x="36" y="361"/>
                    <a:pt x="55" y="367"/>
                  </a:cubicBezTo>
                  <a:cubicBezTo>
                    <a:pt x="74" y="367"/>
                    <a:pt x="93" y="354"/>
                    <a:pt x="99" y="335"/>
                  </a:cubicBezTo>
                  <a:cubicBezTo>
                    <a:pt x="99" y="278"/>
                    <a:pt x="99" y="214"/>
                    <a:pt x="86" y="157"/>
                  </a:cubicBezTo>
                  <a:cubicBezTo>
                    <a:pt x="80" y="132"/>
                    <a:pt x="74" y="106"/>
                    <a:pt x="67" y="81"/>
                  </a:cubicBezTo>
                  <a:cubicBezTo>
                    <a:pt x="61" y="68"/>
                    <a:pt x="55" y="56"/>
                    <a:pt x="48" y="43"/>
                  </a:cubicBezTo>
                  <a:cubicBezTo>
                    <a:pt x="48" y="36"/>
                    <a:pt x="42" y="30"/>
                    <a:pt x="36" y="24"/>
                  </a:cubicBezTo>
                  <a:cubicBezTo>
                    <a:pt x="36" y="17"/>
                    <a:pt x="36" y="17"/>
                    <a:pt x="29" y="17"/>
                  </a:cubicBezTo>
                  <a:cubicBezTo>
                    <a:pt x="29" y="11"/>
                    <a:pt x="23" y="11"/>
                    <a:pt x="23" y="5"/>
                  </a:cubicBezTo>
                  <a:cubicBezTo>
                    <a:pt x="20" y="2"/>
                    <a:pt x="15"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flipH="1">
              <a:off x="7987125" y="985512"/>
              <a:ext cx="10575" cy="48257"/>
            </a:xfrm>
            <a:custGeom>
              <a:rect b="b" l="l" r="r" t="t"/>
              <a:pathLst>
                <a:path extrusionOk="0" h="324" w="71">
                  <a:moveTo>
                    <a:pt x="21" y="0"/>
                  </a:moveTo>
                  <a:cubicBezTo>
                    <a:pt x="12" y="0"/>
                    <a:pt x="3" y="7"/>
                    <a:pt x="7" y="20"/>
                  </a:cubicBezTo>
                  <a:cubicBezTo>
                    <a:pt x="20" y="64"/>
                    <a:pt x="26" y="115"/>
                    <a:pt x="20" y="159"/>
                  </a:cubicBezTo>
                  <a:cubicBezTo>
                    <a:pt x="20" y="185"/>
                    <a:pt x="13" y="210"/>
                    <a:pt x="13" y="236"/>
                  </a:cubicBezTo>
                  <a:cubicBezTo>
                    <a:pt x="13" y="261"/>
                    <a:pt x="1" y="280"/>
                    <a:pt x="1" y="306"/>
                  </a:cubicBezTo>
                  <a:cubicBezTo>
                    <a:pt x="1" y="315"/>
                    <a:pt x="4" y="324"/>
                    <a:pt x="10" y="324"/>
                  </a:cubicBezTo>
                  <a:cubicBezTo>
                    <a:pt x="13" y="324"/>
                    <a:pt x="16" y="322"/>
                    <a:pt x="20" y="318"/>
                  </a:cubicBezTo>
                  <a:cubicBezTo>
                    <a:pt x="51" y="274"/>
                    <a:pt x="71" y="223"/>
                    <a:pt x="64" y="166"/>
                  </a:cubicBezTo>
                  <a:cubicBezTo>
                    <a:pt x="64" y="109"/>
                    <a:pt x="51" y="58"/>
                    <a:pt x="32" y="7"/>
                  </a:cubicBezTo>
                  <a:cubicBezTo>
                    <a:pt x="30" y="2"/>
                    <a:pt x="26"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p:nvPr/>
          </p:nvSpPr>
          <p:spPr>
            <a:xfrm flipH="1">
              <a:off x="8056235" y="1833591"/>
              <a:ext cx="110366" cy="153262"/>
            </a:xfrm>
            <a:custGeom>
              <a:rect b="b" l="l" r="r" t="t"/>
              <a:pathLst>
                <a:path extrusionOk="0" h="1029" w="741">
                  <a:moveTo>
                    <a:pt x="712" y="0"/>
                  </a:moveTo>
                  <a:cubicBezTo>
                    <a:pt x="706" y="0"/>
                    <a:pt x="700" y="3"/>
                    <a:pt x="696" y="7"/>
                  </a:cubicBezTo>
                  <a:cubicBezTo>
                    <a:pt x="626" y="77"/>
                    <a:pt x="569" y="159"/>
                    <a:pt x="525" y="248"/>
                  </a:cubicBezTo>
                  <a:cubicBezTo>
                    <a:pt x="474" y="337"/>
                    <a:pt x="423" y="426"/>
                    <a:pt x="366" y="509"/>
                  </a:cubicBezTo>
                  <a:cubicBezTo>
                    <a:pt x="258" y="680"/>
                    <a:pt x="131" y="839"/>
                    <a:pt x="10" y="1004"/>
                  </a:cubicBezTo>
                  <a:cubicBezTo>
                    <a:pt x="1" y="1018"/>
                    <a:pt x="11" y="1029"/>
                    <a:pt x="25" y="1029"/>
                  </a:cubicBezTo>
                  <a:cubicBezTo>
                    <a:pt x="30" y="1029"/>
                    <a:pt x="36" y="1027"/>
                    <a:pt x="42" y="1024"/>
                  </a:cubicBezTo>
                  <a:cubicBezTo>
                    <a:pt x="200" y="890"/>
                    <a:pt x="340" y="738"/>
                    <a:pt x="461" y="566"/>
                  </a:cubicBezTo>
                  <a:cubicBezTo>
                    <a:pt x="525" y="483"/>
                    <a:pt x="582" y="394"/>
                    <a:pt x="633" y="305"/>
                  </a:cubicBezTo>
                  <a:cubicBezTo>
                    <a:pt x="690" y="223"/>
                    <a:pt x="728" y="128"/>
                    <a:pt x="741" y="26"/>
                  </a:cubicBezTo>
                  <a:cubicBezTo>
                    <a:pt x="736" y="9"/>
                    <a:pt x="724" y="0"/>
                    <a:pt x="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3"/>
            <p:cNvSpPr/>
            <p:nvPr/>
          </p:nvSpPr>
          <p:spPr>
            <a:xfrm flipH="1">
              <a:off x="8030617" y="1769694"/>
              <a:ext cx="19065" cy="38874"/>
            </a:xfrm>
            <a:custGeom>
              <a:rect b="b" l="l" r="r" t="t"/>
              <a:pathLst>
                <a:path extrusionOk="0" h="261" w="128">
                  <a:moveTo>
                    <a:pt x="109" y="0"/>
                  </a:moveTo>
                  <a:cubicBezTo>
                    <a:pt x="105" y="0"/>
                    <a:pt x="102" y="4"/>
                    <a:pt x="102" y="10"/>
                  </a:cubicBezTo>
                  <a:cubicBezTo>
                    <a:pt x="95" y="16"/>
                    <a:pt x="89" y="29"/>
                    <a:pt x="89" y="35"/>
                  </a:cubicBezTo>
                  <a:cubicBezTo>
                    <a:pt x="89" y="48"/>
                    <a:pt x="83" y="54"/>
                    <a:pt x="76" y="67"/>
                  </a:cubicBezTo>
                  <a:cubicBezTo>
                    <a:pt x="70" y="80"/>
                    <a:pt x="70" y="99"/>
                    <a:pt x="64" y="118"/>
                  </a:cubicBezTo>
                  <a:cubicBezTo>
                    <a:pt x="51" y="156"/>
                    <a:pt x="32" y="188"/>
                    <a:pt x="6" y="220"/>
                  </a:cubicBezTo>
                  <a:cubicBezTo>
                    <a:pt x="0" y="232"/>
                    <a:pt x="6" y="245"/>
                    <a:pt x="19" y="258"/>
                  </a:cubicBezTo>
                  <a:cubicBezTo>
                    <a:pt x="21" y="260"/>
                    <a:pt x="24" y="260"/>
                    <a:pt x="27" y="260"/>
                  </a:cubicBezTo>
                  <a:cubicBezTo>
                    <a:pt x="35" y="260"/>
                    <a:pt x="46" y="254"/>
                    <a:pt x="51" y="245"/>
                  </a:cubicBezTo>
                  <a:cubicBezTo>
                    <a:pt x="76" y="213"/>
                    <a:pt x="95" y="175"/>
                    <a:pt x="108" y="131"/>
                  </a:cubicBezTo>
                  <a:cubicBezTo>
                    <a:pt x="115" y="124"/>
                    <a:pt x="115" y="112"/>
                    <a:pt x="121" y="105"/>
                  </a:cubicBezTo>
                  <a:cubicBezTo>
                    <a:pt x="121" y="93"/>
                    <a:pt x="121" y="80"/>
                    <a:pt x="127" y="74"/>
                  </a:cubicBezTo>
                  <a:lnTo>
                    <a:pt x="127" y="42"/>
                  </a:lnTo>
                  <a:cubicBezTo>
                    <a:pt x="121" y="29"/>
                    <a:pt x="121" y="16"/>
                    <a:pt x="121" y="10"/>
                  </a:cubicBezTo>
                  <a:cubicBezTo>
                    <a:pt x="118" y="4"/>
                    <a:pt x="113" y="0"/>
                    <a:pt x="1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3"/>
            <p:cNvSpPr/>
            <p:nvPr/>
          </p:nvSpPr>
          <p:spPr>
            <a:xfrm flipH="1">
              <a:off x="8078874" y="1815718"/>
              <a:ext cx="26661" cy="49151"/>
            </a:xfrm>
            <a:custGeom>
              <a:rect b="b" l="l" r="r" t="t"/>
              <a:pathLst>
                <a:path extrusionOk="0" h="330" w="179">
                  <a:moveTo>
                    <a:pt x="166" y="1"/>
                  </a:moveTo>
                  <a:cubicBezTo>
                    <a:pt x="163" y="1"/>
                    <a:pt x="161" y="2"/>
                    <a:pt x="159" y="6"/>
                  </a:cubicBezTo>
                  <a:cubicBezTo>
                    <a:pt x="121" y="51"/>
                    <a:pt x="96" y="95"/>
                    <a:pt x="76" y="146"/>
                  </a:cubicBezTo>
                  <a:cubicBezTo>
                    <a:pt x="57" y="197"/>
                    <a:pt x="32" y="248"/>
                    <a:pt x="13" y="298"/>
                  </a:cubicBezTo>
                  <a:cubicBezTo>
                    <a:pt x="0" y="315"/>
                    <a:pt x="13" y="329"/>
                    <a:pt x="28" y="329"/>
                  </a:cubicBezTo>
                  <a:cubicBezTo>
                    <a:pt x="36" y="329"/>
                    <a:pt x="45" y="326"/>
                    <a:pt x="51" y="317"/>
                  </a:cubicBezTo>
                  <a:lnTo>
                    <a:pt x="121" y="171"/>
                  </a:lnTo>
                  <a:cubicBezTo>
                    <a:pt x="146" y="127"/>
                    <a:pt x="165" y="76"/>
                    <a:pt x="178" y="19"/>
                  </a:cubicBezTo>
                  <a:cubicBezTo>
                    <a:pt x="178" y="10"/>
                    <a:pt x="172"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3"/>
            <p:cNvSpPr/>
            <p:nvPr/>
          </p:nvSpPr>
          <p:spPr>
            <a:xfrm flipH="1">
              <a:off x="8238838" y="1997576"/>
              <a:ext cx="21001" cy="35597"/>
            </a:xfrm>
            <a:custGeom>
              <a:rect b="b" l="l" r="r" t="t"/>
              <a:pathLst>
                <a:path extrusionOk="0" h="239" w="141">
                  <a:moveTo>
                    <a:pt x="120" y="0"/>
                  </a:moveTo>
                  <a:cubicBezTo>
                    <a:pt x="116" y="0"/>
                    <a:pt x="112" y="2"/>
                    <a:pt x="108" y="5"/>
                  </a:cubicBezTo>
                  <a:cubicBezTo>
                    <a:pt x="83" y="37"/>
                    <a:pt x="64" y="69"/>
                    <a:pt x="51" y="100"/>
                  </a:cubicBezTo>
                  <a:cubicBezTo>
                    <a:pt x="38" y="132"/>
                    <a:pt x="19" y="164"/>
                    <a:pt x="7" y="196"/>
                  </a:cubicBezTo>
                  <a:cubicBezTo>
                    <a:pt x="0" y="209"/>
                    <a:pt x="7" y="228"/>
                    <a:pt x="19" y="234"/>
                  </a:cubicBezTo>
                  <a:cubicBezTo>
                    <a:pt x="22" y="237"/>
                    <a:pt x="27" y="238"/>
                    <a:pt x="32" y="238"/>
                  </a:cubicBezTo>
                  <a:cubicBezTo>
                    <a:pt x="39" y="238"/>
                    <a:pt x="47" y="235"/>
                    <a:pt x="51" y="228"/>
                  </a:cubicBezTo>
                  <a:lnTo>
                    <a:pt x="102" y="126"/>
                  </a:lnTo>
                  <a:cubicBezTo>
                    <a:pt x="121" y="94"/>
                    <a:pt x="134" y="56"/>
                    <a:pt x="140" y="24"/>
                  </a:cubicBezTo>
                  <a:cubicBezTo>
                    <a:pt x="140" y="10"/>
                    <a:pt x="130" y="0"/>
                    <a:pt x="1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flipH="1">
              <a:off x="8322395" y="2084708"/>
              <a:ext cx="31129" cy="41108"/>
            </a:xfrm>
            <a:custGeom>
              <a:rect b="b" l="l" r="r" t="t"/>
              <a:pathLst>
                <a:path extrusionOk="0" h="276" w="209">
                  <a:moveTo>
                    <a:pt x="182" y="1"/>
                  </a:moveTo>
                  <a:cubicBezTo>
                    <a:pt x="178" y="1"/>
                    <a:pt x="175" y="2"/>
                    <a:pt x="172" y="5"/>
                  </a:cubicBezTo>
                  <a:cubicBezTo>
                    <a:pt x="159" y="11"/>
                    <a:pt x="146" y="24"/>
                    <a:pt x="140" y="30"/>
                  </a:cubicBezTo>
                  <a:lnTo>
                    <a:pt x="121" y="62"/>
                  </a:lnTo>
                  <a:cubicBezTo>
                    <a:pt x="108" y="81"/>
                    <a:pt x="96" y="100"/>
                    <a:pt x="83" y="119"/>
                  </a:cubicBezTo>
                  <a:lnTo>
                    <a:pt x="7" y="240"/>
                  </a:lnTo>
                  <a:cubicBezTo>
                    <a:pt x="0" y="253"/>
                    <a:pt x="0" y="265"/>
                    <a:pt x="19" y="272"/>
                  </a:cubicBezTo>
                  <a:cubicBezTo>
                    <a:pt x="22" y="274"/>
                    <a:pt x="27" y="276"/>
                    <a:pt x="32" y="276"/>
                  </a:cubicBezTo>
                  <a:cubicBezTo>
                    <a:pt x="39" y="276"/>
                    <a:pt x="47" y="273"/>
                    <a:pt x="51" y="265"/>
                  </a:cubicBezTo>
                  <a:lnTo>
                    <a:pt x="127" y="151"/>
                  </a:lnTo>
                  <a:cubicBezTo>
                    <a:pt x="146" y="132"/>
                    <a:pt x="159" y="113"/>
                    <a:pt x="172" y="94"/>
                  </a:cubicBezTo>
                  <a:cubicBezTo>
                    <a:pt x="185" y="75"/>
                    <a:pt x="197" y="56"/>
                    <a:pt x="204" y="30"/>
                  </a:cubicBezTo>
                  <a:cubicBezTo>
                    <a:pt x="209" y="15"/>
                    <a:pt x="194" y="1"/>
                    <a:pt x="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3"/>
            <p:cNvSpPr/>
            <p:nvPr/>
          </p:nvSpPr>
          <p:spPr>
            <a:xfrm flipH="1">
              <a:off x="7562192" y="219799"/>
              <a:ext cx="1785225" cy="2544980"/>
            </a:xfrm>
            <a:custGeom>
              <a:rect b="b" l="l" r="r" t="t"/>
              <a:pathLst>
                <a:path extrusionOk="0" h="17087" w="11986">
                  <a:moveTo>
                    <a:pt x="9584" y="2307"/>
                  </a:moveTo>
                  <a:cubicBezTo>
                    <a:pt x="9825" y="2390"/>
                    <a:pt x="10029" y="2555"/>
                    <a:pt x="10162" y="2778"/>
                  </a:cubicBezTo>
                  <a:cubicBezTo>
                    <a:pt x="10181" y="2809"/>
                    <a:pt x="10194" y="2847"/>
                    <a:pt x="10213" y="2879"/>
                  </a:cubicBezTo>
                  <a:cubicBezTo>
                    <a:pt x="10073" y="2835"/>
                    <a:pt x="9946" y="2758"/>
                    <a:pt x="9844" y="2663"/>
                  </a:cubicBezTo>
                  <a:cubicBezTo>
                    <a:pt x="9781" y="2606"/>
                    <a:pt x="9724" y="2549"/>
                    <a:pt x="9673" y="2479"/>
                  </a:cubicBezTo>
                  <a:cubicBezTo>
                    <a:pt x="9647" y="2447"/>
                    <a:pt x="9628" y="2409"/>
                    <a:pt x="9603" y="2377"/>
                  </a:cubicBezTo>
                  <a:lnTo>
                    <a:pt x="9584" y="2352"/>
                  </a:lnTo>
                  <a:cubicBezTo>
                    <a:pt x="9584" y="2345"/>
                    <a:pt x="9584" y="2339"/>
                    <a:pt x="9584" y="2333"/>
                  </a:cubicBezTo>
                  <a:lnTo>
                    <a:pt x="9584" y="2307"/>
                  </a:lnTo>
                  <a:close/>
                  <a:moveTo>
                    <a:pt x="10410" y="1125"/>
                  </a:moveTo>
                  <a:cubicBezTo>
                    <a:pt x="10423" y="1151"/>
                    <a:pt x="10435" y="1170"/>
                    <a:pt x="10448" y="1189"/>
                  </a:cubicBezTo>
                  <a:cubicBezTo>
                    <a:pt x="10467" y="1221"/>
                    <a:pt x="10492" y="1259"/>
                    <a:pt x="10518" y="1303"/>
                  </a:cubicBezTo>
                  <a:lnTo>
                    <a:pt x="10518" y="1297"/>
                  </a:lnTo>
                  <a:cubicBezTo>
                    <a:pt x="10562" y="1379"/>
                    <a:pt x="10600" y="1456"/>
                    <a:pt x="10639" y="1538"/>
                  </a:cubicBezTo>
                  <a:cubicBezTo>
                    <a:pt x="10709" y="1697"/>
                    <a:pt x="10753" y="1869"/>
                    <a:pt x="10778" y="2047"/>
                  </a:cubicBezTo>
                  <a:cubicBezTo>
                    <a:pt x="10823" y="2409"/>
                    <a:pt x="10759" y="2778"/>
                    <a:pt x="10588" y="3102"/>
                  </a:cubicBezTo>
                  <a:cubicBezTo>
                    <a:pt x="10543" y="3191"/>
                    <a:pt x="10486" y="3280"/>
                    <a:pt x="10429" y="3362"/>
                  </a:cubicBezTo>
                  <a:cubicBezTo>
                    <a:pt x="10403" y="3400"/>
                    <a:pt x="10372" y="3432"/>
                    <a:pt x="10346" y="3464"/>
                  </a:cubicBezTo>
                  <a:cubicBezTo>
                    <a:pt x="10346" y="3445"/>
                    <a:pt x="10353" y="3426"/>
                    <a:pt x="10359" y="3407"/>
                  </a:cubicBezTo>
                  <a:cubicBezTo>
                    <a:pt x="10365" y="3330"/>
                    <a:pt x="10372" y="3254"/>
                    <a:pt x="10365" y="3178"/>
                  </a:cubicBezTo>
                  <a:cubicBezTo>
                    <a:pt x="10359" y="3025"/>
                    <a:pt x="10315" y="2866"/>
                    <a:pt x="10238" y="2733"/>
                  </a:cubicBezTo>
                  <a:cubicBezTo>
                    <a:pt x="10124" y="2530"/>
                    <a:pt x="9952" y="2377"/>
                    <a:pt x="9743" y="2288"/>
                  </a:cubicBezTo>
                  <a:cubicBezTo>
                    <a:pt x="9692" y="2263"/>
                    <a:pt x="9635" y="2250"/>
                    <a:pt x="9584" y="2244"/>
                  </a:cubicBezTo>
                  <a:cubicBezTo>
                    <a:pt x="9577" y="2237"/>
                    <a:pt x="9577" y="2225"/>
                    <a:pt x="9571" y="2218"/>
                  </a:cubicBezTo>
                  <a:cubicBezTo>
                    <a:pt x="9571" y="2180"/>
                    <a:pt x="9577" y="2148"/>
                    <a:pt x="9584" y="2110"/>
                  </a:cubicBezTo>
                  <a:cubicBezTo>
                    <a:pt x="9596" y="2047"/>
                    <a:pt x="9616" y="1983"/>
                    <a:pt x="9641" y="1920"/>
                  </a:cubicBezTo>
                  <a:cubicBezTo>
                    <a:pt x="9736" y="1659"/>
                    <a:pt x="9908" y="1437"/>
                    <a:pt x="10130" y="1278"/>
                  </a:cubicBezTo>
                  <a:cubicBezTo>
                    <a:pt x="10181" y="1240"/>
                    <a:pt x="10238" y="1202"/>
                    <a:pt x="10302" y="1176"/>
                  </a:cubicBezTo>
                  <a:cubicBezTo>
                    <a:pt x="10334" y="1157"/>
                    <a:pt x="10372" y="1144"/>
                    <a:pt x="10410" y="1125"/>
                  </a:cubicBezTo>
                  <a:close/>
                  <a:moveTo>
                    <a:pt x="11770" y="9908"/>
                  </a:moveTo>
                  <a:lnTo>
                    <a:pt x="11770" y="9908"/>
                  </a:lnTo>
                  <a:cubicBezTo>
                    <a:pt x="11744" y="9952"/>
                    <a:pt x="11719" y="10003"/>
                    <a:pt x="11694" y="10047"/>
                  </a:cubicBezTo>
                  <a:cubicBezTo>
                    <a:pt x="11678" y="10073"/>
                    <a:pt x="11700" y="10103"/>
                    <a:pt x="11726" y="10103"/>
                  </a:cubicBezTo>
                  <a:cubicBezTo>
                    <a:pt x="11732" y="10103"/>
                    <a:pt x="11738" y="10102"/>
                    <a:pt x="11744" y="10098"/>
                  </a:cubicBezTo>
                  <a:lnTo>
                    <a:pt x="11770" y="10086"/>
                  </a:lnTo>
                  <a:lnTo>
                    <a:pt x="11770" y="10086"/>
                  </a:lnTo>
                  <a:cubicBezTo>
                    <a:pt x="11458" y="10333"/>
                    <a:pt x="11153" y="10594"/>
                    <a:pt x="10842" y="10848"/>
                  </a:cubicBezTo>
                  <a:lnTo>
                    <a:pt x="10836" y="10854"/>
                  </a:lnTo>
                  <a:lnTo>
                    <a:pt x="10829" y="10842"/>
                  </a:lnTo>
                  <a:cubicBezTo>
                    <a:pt x="10778" y="10810"/>
                    <a:pt x="10728" y="10785"/>
                    <a:pt x="10677" y="10766"/>
                  </a:cubicBezTo>
                  <a:lnTo>
                    <a:pt x="10702" y="10746"/>
                  </a:lnTo>
                  <a:lnTo>
                    <a:pt x="10759" y="10721"/>
                  </a:lnTo>
                  <a:cubicBezTo>
                    <a:pt x="10766" y="10727"/>
                    <a:pt x="10772" y="10734"/>
                    <a:pt x="10778" y="10740"/>
                  </a:cubicBezTo>
                  <a:lnTo>
                    <a:pt x="10842" y="10683"/>
                  </a:lnTo>
                  <a:cubicBezTo>
                    <a:pt x="10912" y="10626"/>
                    <a:pt x="10975" y="10575"/>
                    <a:pt x="11045" y="10518"/>
                  </a:cubicBezTo>
                  <a:cubicBezTo>
                    <a:pt x="11115" y="10467"/>
                    <a:pt x="11179" y="10403"/>
                    <a:pt x="11236" y="10333"/>
                  </a:cubicBezTo>
                  <a:cubicBezTo>
                    <a:pt x="11242" y="10327"/>
                    <a:pt x="11242" y="10321"/>
                    <a:pt x="11236" y="10308"/>
                  </a:cubicBezTo>
                  <a:cubicBezTo>
                    <a:pt x="11414" y="10175"/>
                    <a:pt x="11592" y="10041"/>
                    <a:pt x="11770" y="9908"/>
                  </a:cubicBezTo>
                  <a:close/>
                  <a:moveTo>
                    <a:pt x="10486" y="10829"/>
                  </a:moveTo>
                  <a:cubicBezTo>
                    <a:pt x="10569" y="10835"/>
                    <a:pt x="10651" y="10854"/>
                    <a:pt x="10721" y="10899"/>
                  </a:cubicBezTo>
                  <a:cubicBezTo>
                    <a:pt x="10797" y="10937"/>
                    <a:pt x="10861" y="11007"/>
                    <a:pt x="10880" y="11096"/>
                  </a:cubicBezTo>
                  <a:cubicBezTo>
                    <a:pt x="10893" y="11140"/>
                    <a:pt x="10880" y="11185"/>
                    <a:pt x="10855" y="11223"/>
                  </a:cubicBezTo>
                  <a:lnTo>
                    <a:pt x="10848" y="11223"/>
                  </a:lnTo>
                  <a:cubicBezTo>
                    <a:pt x="10842" y="11210"/>
                    <a:pt x="10836" y="11191"/>
                    <a:pt x="10823" y="11179"/>
                  </a:cubicBezTo>
                  <a:cubicBezTo>
                    <a:pt x="10817" y="11166"/>
                    <a:pt x="10804" y="11160"/>
                    <a:pt x="10785" y="11153"/>
                  </a:cubicBezTo>
                  <a:cubicBezTo>
                    <a:pt x="10721" y="11039"/>
                    <a:pt x="10632" y="10943"/>
                    <a:pt x="10531" y="10861"/>
                  </a:cubicBezTo>
                  <a:cubicBezTo>
                    <a:pt x="10518" y="10848"/>
                    <a:pt x="10499" y="10835"/>
                    <a:pt x="10486" y="10829"/>
                  </a:cubicBezTo>
                  <a:close/>
                  <a:moveTo>
                    <a:pt x="9037" y="10867"/>
                  </a:moveTo>
                  <a:cubicBezTo>
                    <a:pt x="9177" y="10931"/>
                    <a:pt x="9323" y="10969"/>
                    <a:pt x="9482" y="10975"/>
                  </a:cubicBezTo>
                  <a:cubicBezTo>
                    <a:pt x="9517" y="10978"/>
                    <a:pt x="9551" y="10979"/>
                    <a:pt x="9586" y="10979"/>
                  </a:cubicBezTo>
                  <a:cubicBezTo>
                    <a:pt x="9718" y="10979"/>
                    <a:pt x="9852" y="10961"/>
                    <a:pt x="9978" y="10931"/>
                  </a:cubicBezTo>
                  <a:cubicBezTo>
                    <a:pt x="10069" y="10905"/>
                    <a:pt x="10157" y="10879"/>
                    <a:pt x="10243" y="10879"/>
                  </a:cubicBezTo>
                  <a:cubicBezTo>
                    <a:pt x="10305" y="10879"/>
                    <a:pt x="10367" y="10893"/>
                    <a:pt x="10429" y="10931"/>
                  </a:cubicBezTo>
                  <a:cubicBezTo>
                    <a:pt x="10556" y="11020"/>
                    <a:pt x="10651" y="11134"/>
                    <a:pt x="10721" y="11268"/>
                  </a:cubicBezTo>
                  <a:cubicBezTo>
                    <a:pt x="10728" y="11280"/>
                    <a:pt x="10740" y="11293"/>
                    <a:pt x="10759" y="11293"/>
                  </a:cubicBezTo>
                  <a:cubicBezTo>
                    <a:pt x="10753" y="11318"/>
                    <a:pt x="10766" y="11344"/>
                    <a:pt x="10791" y="11357"/>
                  </a:cubicBezTo>
                  <a:cubicBezTo>
                    <a:pt x="10804" y="11382"/>
                    <a:pt x="10804" y="11414"/>
                    <a:pt x="10797" y="11439"/>
                  </a:cubicBezTo>
                  <a:lnTo>
                    <a:pt x="10791" y="11445"/>
                  </a:lnTo>
                  <a:cubicBezTo>
                    <a:pt x="10776" y="11483"/>
                    <a:pt x="10747" y="11497"/>
                    <a:pt x="10715" y="11497"/>
                  </a:cubicBezTo>
                  <a:cubicBezTo>
                    <a:pt x="10682" y="11497"/>
                    <a:pt x="10646" y="11481"/>
                    <a:pt x="10620" y="11458"/>
                  </a:cubicBezTo>
                  <a:cubicBezTo>
                    <a:pt x="10569" y="11401"/>
                    <a:pt x="10524" y="11337"/>
                    <a:pt x="10499" y="11268"/>
                  </a:cubicBezTo>
                  <a:cubicBezTo>
                    <a:pt x="10467" y="11210"/>
                    <a:pt x="10423" y="11153"/>
                    <a:pt x="10365" y="11109"/>
                  </a:cubicBezTo>
                  <a:cubicBezTo>
                    <a:pt x="10249" y="11021"/>
                    <a:pt x="10116" y="10992"/>
                    <a:pt x="9979" y="10992"/>
                  </a:cubicBezTo>
                  <a:cubicBezTo>
                    <a:pt x="9809" y="10992"/>
                    <a:pt x="9631" y="11036"/>
                    <a:pt x="9469" y="11064"/>
                  </a:cubicBezTo>
                  <a:cubicBezTo>
                    <a:pt x="9407" y="11074"/>
                    <a:pt x="9340" y="11081"/>
                    <a:pt x="9274" y="11081"/>
                  </a:cubicBezTo>
                  <a:cubicBezTo>
                    <a:pt x="9164" y="11081"/>
                    <a:pt x="9053" y="11062"/>
                    <a:pt x="8955" y="11007"/>
                  </a:cubicBezTo>
                  <a:cubicBezTo>
                    <a:pt x="8986" y="10963"/>
                    <a:pt x="9012" y="10912"/>
                    <a:pt x="9037" y="10867"/>
                  </a:cubicBezTo>
                  <a:close/>
                  <a:moveTo>
                    <a:pt x="10035" y="11083"/>
                  </a:moveTo>
                  <a:lnTo>
                    <a:pt x="10035" y="11083"/>
                  </a:lnTo>
                  <a:cubicBezTo>
                    <a:pt x="10187" y="11090"/>
                    <a:pt x="10321" y="11172"/>
                    <a:pt x="10403" y="11299"/>
                  </a:cubicBezTo>
                  <a:cubicBezTo>
                    <a:pt x="10435" y="11369"/>
                    <a:pt x="10480" y="11439"/>
                    <a:pt x="10524" y="11503"/>
                  </a:cubicBezTo>
                  <a:cubicBezTo>
                    <a:pt x="10508" y="11524"/>
                    <a:pt x="10488" y="11536"/>
                    <a:pt x="10464" y="11536"/>
                  </a:cubicBezTo>
                  <a:cubicBezTo>
                    <a:pt x="10459" y="11536"/>
                    <a:pt x="10453" y="11536"/>
                    <a:pt x="10448" y="11534"/>
                  </a:cubicBezTo>
                  <a:lnTo>
                    <a:pt x="10442" y="11534"/>
                  </a:lnTo>
                  <a:cubicBezTo>
                    <a:pt x="10384" y="11522"/>
                    <a:pt x="10346" y="11465"/>
                    <a:pt x="10308" y="11420"/>
                  </a:cubicBezTo>
                  <a:lnTo>
                    <a:pt x="10295" y="11401"/>
                  </a:lnTo>
                  <a:lnTo>
                    <a:pt x="10308" y="11388"/>
                  </a:lnTo>
                  <a:lnTo>
                    <a:pt x="10257" y="11337"/>
                  </a:lnTo>
                  <a:lnTo>
                    <a:pt x="10181" y="11242"/>
                  </a:lnTo>
                  <a:lnTo>
                    <a:pt x="10111" y="11153"/>
                  </a:lnTo>
                  <a:cubicBezTo>
                    <a:pt x="10092" y="11121"/>
                    <a:pt x="10067" y="11096"/>
                    <a:pt x="10035" y="11083"/>
                  </a:cubicBezTo>
                  <a:close/>
                  <a:moveTo>
                    <a:pt x="8936" y="11058"/>
                  </a:moveTo>
                  <a:cubicBezTo>
                    <a:pt x="9046" y="11135"/>
                    <a:pt x="9165" y="11159"/>
                    <a:pt x="9288" y="11159"/>
                  </a:cubicBezTo>
                  <a:cubicBezTo>
                    <a:pt x="9504" y="11159"/>
                    <a:pt x="9732" y="11083"/>
                    <a:pt x="9949" y="11083"/>
                  </a:cubicBezTo>
                  <a:cubicBezTo>
                    <a:pt x="9954" y="11083"/>
                    <a:pt x="9960" y="11083"/>
                    <a:pt x="9965" y="11083"/>
                  </a:cubicBezTo>
                  <a:lnTo>
                    <a:pt x="10016" y="11083"/>
                  </a:lnTo>
                  <a:cubicBezTo>
                    <a:pt x="10003" y="11083"/>
                    <a:pt x="9997" y="11090"/>
                    <a:pt x="9997" y="11102"/>
                  </a:cubicBezTo>
                  <a:cubicBezTo>
                    <a:pt x="10003" y="11140"/>
                    <a:pt x="10022" y="11179"/>
                    <a:pt x="10054" y="11210"/>
                  </a:cubicBezTo>
                  <a:lnTo>
                    <a:pt x="9940" y="11299"/>
                  </a:lnTo>
                  <a:cubicBezTo>
                    <a:pt x="9806" y="11395"/>
                    <a:pt x="9679" y="11509"/>
                    <a:pt x="9565" y="11630"/>
                  </a:cubicBezTo>
                  <a:cubicBezTo>
                    <a:pt x="9520" y="11623"/>
                    <a:pt x="9482" y="11611"/>
                    <a:pt x="9438" y="11604"/>
                  </a:cubicBezTo>
                  <a:cubicBezTo>
                    <a:pt x="9358" y="11595"/>
                    <a:pt x="9277" y="11590"/>
                    <a:pt x="9196" y="11590"/>
                  </a:cubicBezTo>
                  <a:cubicBezTo>
                    <a:pt x="9115" y="11590"/>
                    <a:pt x="9034" y="11595"/>
                    <a:pt x="8955" y="11604"/>
                  </a:cubicBezTo>
                  <a:cubicBezTo>
                    <a:pt x="8936" y="11611"/>
                    <a:pt x="8923" y="11617"/>
                    <a:pt x="8916" y="11630"/>
                  </a:cubicBezTo>
                  <a:cubicBezTo>
                    <a:pt x="8828" y="11573"/>
                    <a:pt x="8764" y="11490"/>
                    <a:pt x="8726" y="11388"/>
                  </a:cubicBezTo>
                  <a:cubicBezTo>
                    <a:pt x="8802" y="11280"/>
                    <a:pt x="8866" y="11172"/>
                    <a:pt x="8936" y="11058"/>
                  </a:cubicBezTo>
                  <a:close/>
                  <a:moveTo>
                    <a:pt x="10105" y="11293"/>
                  </a:moveTo>
                  <a:lnTo>
                    <a:pt x="10137" y="11331"/>
                  </a:lnTo>
                  <a:lnTo>
                    <a:pt x="10187" y="11395"/>
                  </a:lnTo>
                  <a:cubicBezTo>
                    <a:pt x="10060" y="11503"/>
                    <a:pt x="9933" y="11611"/>
                    <a:pt x="9806" y="11719"/>
                  </a:cubicBezTo>
                  <a:lnTo>
                    <a:pt x="9800" y="11719"/>
                  </a:lnTo>
                  <a:cubicBezTo>
                    <a:pt x="9787" y="11725"/>
                    <a:pt x="9787" y="11744"/>
                    <a:pt x="9793" y="11757"/>
                  </a:cubicBezTo>
                  <a:cubicBezTo>
                    <a:pt x="9749" y="11712"/>
                    <a:pt x="9692" y="11681"/>
                    <a:pt x="9635" y="11655"/>
                  </a:cubicBezTo>
                  <a:cubicBezTo>
                    <a:pt x="9692" y="11623"/>
                    <a:pt x="9749" y="11579"/>
                    <a:pt x="9800" y="11541"/>
                  </a:cubicBezTo>
                  <a:cubicBezTo>
                    <a:pt x="9870" y="11484"/>
                    <a:pt x="9940" y="11426"/>
                    <a:pt x="10009" y="11369"/>
                  </a:cubicBezTo>
                  <a:lnTo>
                    <a:pt x="10105" y="11293"/>
                  </a:lnTo>
                  <a:close/>
                  <a:moveTo>
                    <a:pt x="9361" y="11706"/>
                  </a:moveTo>
                  <a:cubicBezTo>
                    <a:pt x="9488" y="11712"/>
                    <a:pt x="9616" y="11751"/>
                    <a:pt x="9724" y="11820"/>
                  </a:cubicBezTo>
                  <a:cubicBezTo>
                    <a:pt x="9819" y="11890"/>
                    <a:pt x="9851" y="12011"/>
                    <a:pt x="9800" y="12119"/>
                  </a:cubicBezTo>
                  <a:cubicBezTo>
                    <a:pt x="9774" y="12176"/>
                    <a:pt x="9743" y="12227"/>
                    <a:pt x="9698" y="12278"/>
                  </a:cubicBezTo>
                  <a:cubicBezTo>
                    <a:pt x="9698" y="12272"/>
                    <a:pt x="9698" y="12272"/>
                    <a:pt x="9698" y="12272"/>
                  </a:cubicBezTo>
                  <a:cubicBezTo>
                    <a:pt x="9711" y="12214"/>
                    <a:pt x="9711" y="12164"/>
                    <a:pt x="9698" y="12113"/>
                  </a:cubicBezTo>
                  <a:cubicBezTo>
                    <a:pt x="9679" y="11967"/>
                    <a:pt x="9584" y="11846"/>
                    <a:pt x="9450" y="11795"/>
                  </a:cubicBezTo>
                  <a:cubicBezTo>
                    <a:pt x="9342" y="11757"/>
                    <a:pt x="9228" y="11725"/>
                    <a:pt x="9113" y="11706"/>
                  </a:cubicBezTo>
                  <a:close/>
                  <a:moveTo>
                    <a:pt x="9063" y="12024"/>
                  </a:moveTo>
                  <a:cubicBezTo>
                    <a:pt x="9133" y="12049"/>
                    <a:pt x="9190" y="12094"/>
                    <a:pt x="9228" y="12151"/>
                  </a:cubicBezTo>
                  <a:cubicBezTo>
                    <a:pt x="9228" y="12157"/>
                    <a:pt x="9228" y="12164"/>
                    <a:pt x="9228" y="12170"/>
                  </a:cubicBezTo>
                  <a:lnTo>
                    <a:pt x="9222" y="12170"/>
                  </a:lnTo>
                  <a:cubicBezTo>
                    <a:pt x="9222" y="12246"/>
                    <a:pt x="9234" y="12342"/>
                    <a:pt x="9177" y="12411"/>
                  </a:cubicBezTo>
                  <a:cubicBezTo>
                    <a:pt x="9157" y="12440"/>
                    <a:pt x="9119" y="12463"/>
                    <a:pt x="9084" y="12463"/>
                  </a:cubicBezTo>
                  <a:cubicBezTo>
                    <a:pt x="9064" y="12463"/>
                    <a:pt x="9045" y="12455"/>
                    <a:pt x="9031" y="12437"/>
                  </a:cubicBezTo>
                  <a:cubicBezTo>
                    <a:pt x="9025" y="12430"/>
                    <a:pt x="9018" y="12424"/>
                    <a:pt x="9012" y="12411"/>
                  </a:cubicBezTo>
                  <a:cubicBezTo>
                    <a:pt x="9056" y="12386"/>
                    <a:pt x="9088" y="12354"/>
                    <a:pt x="9126" y="12322"/>
                  </a:cubicBezTo>
                  <a:cubicBezTo>
                    <a:pt x="9153" y="12290"/>
                    <a:pt x="9125" y="12248"/>
                    <a:pt x="9093" y="12248"/>
                  </a:cubicBezTo>
                  <a:cubicBezTo>
                    <a:pt x="9087" y="12248"/>
                    <a:pt x="9081" y="12250"/>
                    <a:pt x="9075" y="12253"/>
                  </a:cubicBezTo>
                  <a:cubicBezTo>
                    <a:pt x="9050" y="12265"/>
                    <a:pt x="9025" y="12284"/>
                    <a:pt x="8999" y="12297"/>
                  </a:cubicBezTo>
                  <a:cubicBezTo>
                    <a:pt x="8999" y="12265"/>
                    <a:pt x="8999" y="12240"/>
                    <a:pt x="9005" y="12208"/>
                  </a:cubicBezTo>
                  <a:cubicBezTo>
                    <a:pt x="9012" y="12170"/>
                    <a:pt x="9012" y="12125"/>
                    <a:pt x="9005" y="12081"/>
                  </a:cubicBezTo>
                  <a:cubicBezTo>
                    <a:pt x="9031" y="12068"/>
                    <a:pt x="9050" y="12049"/>
                    <a:pt x="9063" y="12024"/>
                  </a:cubicBezTo>
                  <a:close/>
                  <a:moveTo>
                    <a:pt x="8675" y="11471"/>
                  </a:moveTo>
                  <a:cubicBezTo>
                    <a:pt x="8694" y="11541"/>
                    <a:pt x="8739" y="11611"/>
                    <a:pt x="8796" y="11662"/>
                  </a:cubicBezTo>
                  <a:cubicBezTo>
                    <a:pt x="8910" y="11776"/>
                    <a:pt x="9069" y="11801"/>
                    <a:pt x="9228" y="11833"/>
                  </a:cubicBezTo>
                  <a:cubicBezTo>
                    <a:pt x="9380" y="11865"/>
                    <a:pt x="9527" y="11903"/>
                    <a:pt x="9584" y="12056"/>
                  </a:cubicBezTo>
                  <a:cubicBezTo>
                    <a:pt x="9609" y="12113"/>
                    <a:pt x="9616" y="12183"/>
                    <a:pt x="9603" y="12246"/>
                  </a:cubicBezTo>
                  <a:lnTo>
                    <a:pt x="9596" y="12246"/>
                  </a:lnTo>
                  <a:cubicBezTo>
                    <a:pt x="9571" y="12303"/>
                    <a:pt x="9546" y="12361"/>
                    <a:pt x="9514" y="12418"/>
                  </a:cubicBezTo>
                  <a:cubicBezTo>
                    <a:pt x="9507" y="12437"/>
                    <a:pt x="9514" y="12456"/>
                    <a:pt x="9533" y="12462"/>
                  </a:cubicBezTo>
                  <a:cubicBezTo>
                    <a:pt x="9514" y="12500"/>
                    <a:pt x="9488" y="12532"/>
                    <a:pt x="9469" y="12558"/>
                  </a:cubicBezTo>
                  <a:cubicBezTo>
                    <a:pt x="9444" y="12583"/>
                    <a:pt x="9399" y="12647"/>
                    <a:pt x="9361" y="12647"/>
                  </a:cubicBezTo>
                  <a:cubicBezTo>
                    <a:pt x="9298" y="12647"/>
                    <a:pt x="9355" y="12488"/>
                    <a:pt x="9361" y="12456"/>
                  </a:cubicBezTo>
                  <a:cubicBezTo>
                    <a:pt x="9380" y="12380"/>
                    <a:pt x="9380" y="12303"/>
                    <a:pt x="9361" y="12227"/>
                  </a:cubicBezTo>
                  <a:cubicBezTo>
                    <a:pt x="9330" y="12068"/>
                    <a:pt x="9196" y="11979"/>
                    <a:pt x="9050" y="11922"/>
                  </a:cubicBezTo>
                  <a:cubicBezTo>
                    <a:pt x="8904" y="11871"/>
                    <a:pt x="8675" y="11820"/>
                    <a:pt x="8637" y="11649"/>
                  </a:cubicBezTo>
                  <a:cubicBezTo>
                    <a:pt x="8637" y="11642"/>
                    <a:pt x="8643" y="11636"/>
                    <a:pt x="8643" y="11636"/>
                  </a:cubicBezTo>
                  <a:cubicBezTo>
                    <a:pt x="8656" y="11611"/>
                    <a:pt x="8643" y="11585"/>
                    <a:pt x="8618" y="11573"/>
                  </a:cubicBezTo>
                  <a:cubicBezTo>
                    <a:pt x="8631" y="11547"/>
                    <a:pt x="8643" y="11522"/>
                    <a:pt x="8656" y="11496"/>
                  </a:cubicBezTo>
                  <a:cubicBezTo>
                    <a:pt x="8662" y="11490"/>
                    <a:pt x="8669" y="11477"/>
                    <a:pt x="8675" y="11471"/>
                  </a:cubicBezTo>
                  <a:close/>
                  <a:moveTo>
                    <a:pt x="8599" y="11719"/>
                  </a:moveTo>
                  <a:cubicBezTo>
                    <a:pt x="8631" y="11789"/>
                    <a:pt x="8675" y="11852"/>
                    <a:pt x="8745" y="11897"/>
                  </a:cubicBezTo>
                  <a:cubicBezTo>
                    <a:pt x="8739" y="11909"/>
                    <a:pt x="8745" y="11935"/>
                    <a:pt x="8770" y="11935"/>
                  </a:cubicBezTo>
                  <a:lnTo>
                    <a:pt x="8764" y="11928"/>
                  </a:lnTo>
                  <a:cubicBezTo>
                    <a:pt x="8834" y="11928"/>
                    <a:pt x="8891" y="11973"/>
                    <a:pt x="8910" y="12030"/>
                  </a:cubicBezTo>
                  <a:cubicBezTo>
                    <a:pt x="8885" y="12056"/>
                    <a:pt x="8859" y="12075"/>
                    <a:pt x="8834" y="12094"/>
                  </a:cubicBezTo>
                  <a:lnTo>
                    <a:pt x="8650" y="12240"/>
                  </a:lnTo>
                  <a:cubicBezTo>
                    <a:pt x="8522" y="12342"/>
                    <a:pt x="8395" y="12443"/>
                    <a:pt x="8275" y="12551"/>
                  </a:cubicBezTo>
                  <a:cubicBezTo>
                    <a:pt x="8078" y="12710"/>
                    <a:pt x="7887" y="12875"/>
                    <a:pt x="7703" y="13047"/>
                  </a:cubicBezTo>
                  <a:cubicBezTo>
                    <a:pt x="7804" y="12920"/>
                    <a:pt x="7900" y="12799"/>
                    <a:pt x="7989" y="12666"/>
                  </a:cubicBezTo>
                  <a:cubicBezTo>
                    <a:pt x="8109" y="12500"/>
                    <a:pt x="8224" y="12335"/>
                    <a:pt x="8332" y="12164"/>
                  </a:cubicBezTo>
                  <a:cubicBezTo>
                    <a:pt x="8434" y="12017"/>
                    <a:pt x="8522" y="11871"/>
                    <a:pt x="8599" y="11719"/>
                  </a:cubicBezTo>
                  <a:close/>
                  <a:moveTo>
                    <a:pt x="8936" y="12138"/>
                  </a:moveTo>
                  <a:cubicBezTo>
                    <a:pt x="8936" y="12202"/>
                    <a:pt x="8923" y="12272"/>
                    <a:pt x="8923" y="12342"/>
                  </a:cubicBezTo>
                  <a:cubicBezTo>
                    <a:pt x="8923" y="12348"/>
                    <a:pt x="8923" y="12354"/>
                    <a:pt x="8923" y="12361"/>
                  </a:cubicBezTo>
                  <a:lnTo>
                    <a:pt x="8796" y="12462"/>
                  </a:lnTo>
                  <a:lnTo>
                    <a:pt x="8510" y="12685"/>
                  </a:lnTo>
                  <a:cubicBezTo>
                    <a:pt x="8325" y="12824"/>
                    <a:pt x="8141" y="12971"/>
                    <a:pt x="7957" y="13117"/>
                  </a:cubicBezTo>
                  <a:cubicBezTo>
                    <a:pt x="7607" y="13390"/>
                    <a:pt x="7245" y="13663"/>
                    <a:pt x="6908" y="13949"/>
                  </a:cubicBezTo>
                  <a:cubicBezTo>
                    <a:pt x="7137" y="13720"/>
                    <a:pt x="7353" y="13473"/>
                    <a:pt x="7563" y="13225"/>
                  </a:cubicBezTo>
                  <a:cubicBezTo>
                    <a:pt x="7569" y="13225"/>
                    <a:pt x="7576" y="13225"/>
                    <a:pt x="7576" y="13218"/>
                  </a:cubicBezTo>
                  <a:cubicBezTo>
                    <a:pt x="7823" y="13015"/>
                    <a:pt x="8071" y="12812"/>
                    <a:pt x="8319" y="12608"/>
                  </a:cubicBezTo>
                  <a:cubicBezTo>
                    <a:pt x="8446" y="12513"/>
                    <a:pt x="8567" y="12411"/>
                    <a:pt x="8694" y="12316"/>
                  </a:cubicBezTo>
                  <a:cubicBezTo>
                    <a:pt x="8758" y="12265"/>
                    <a:pt x="8821" y="12214"/>
                    <a:pt x="8891" y="12164"/>
                  </a:cubicBezTo>
                  <a:cubicBezTo>
                    <a:pt x="8904" y="12157"/>
                    <a:pt x="8916" y="12145"/>
                    <a:pt x="8936" y="12138"/>
                  </a:cubicBezTo>
                  <a:close/>
                  <a:moveTo>
                    <a:pt x="5553" y="14565"/>
                  </a:moveTo>
                  <a:lnTo>
                    <a:pt x="5553" y="14565"/>
                  </a:lnTo>
                  <a:cubicBezTo>
                    <a:pt x="5481" y="14651"/>
                    <a:pt x="5407" y="14731"/>
                    <a:pt x="5326" y="14807"/>
                  </a:cubicBezTo>
                  <a:lnTo>
                    <a:pt x="5269" y="14864"/>
                  </a:lnTo>
                  <a:cubicBezTo>
                    <a:pt x="5365" y="14769"/>
                    <a:pt x="5460" y="14669"/>
                    <a:pt x="5553" y="14565"/>
                  </a:cubicBezTo>
                  <a:close/>
                  <a:moveTo>
                    <a:pt x="8351" y="11909"/>
                  </a:moveTo>
                  <a:cubicBezTo>
                    <a:pt x="8319" y="11960"/>
                    <a:pt x="8294" y="12011"/>
                    <a:pt x="8262" y="12056"/>
                  </a:cubicBezTo>
                  <a:cubicBezTo>
                    <a:pt x="8167" y="12208"/>
                    <a:pt x="8071" y="12354"/>
                    <a:pt x="7970" y="12500"/>
                  </a:cubicBezTo>
                  <a:cubicBezTo>
                    <a:pt x="7766" y="12793"/>
                    <a:pt x="7550" y="13072"/>
                    <a:pt x="7321" y="13339"/>
                  </a:cubicBezTo>
                  <a:cubicBezTo>
                    <a:pt x="6858" y="13879"/>
                    <a:pt x="6343" y="14375"/>
                    <a:pt x="5784" y="14814"/>
                  </a:cubicBezTo>
                  <a:cubicBezTo>
                    <a:pt x="5485" y="15042"/>
                    <a:pt x="5167" y="15258"/>
                    <a:pt x="4849" y="15468"/>
                  </a:cubicBezTo>
                  <a:lnTo>
                    <a:pt x="4849" y="15366"/>
                  </a:lnTo>
                  <a:cubicBezTo>
                    <a:pt x="4900" y="15328"/>
                    <a:pt x="4951" y="15284"/>
                    <a:pt x="5002" y="15239"/>
                  </a:cubicBezTo>
                  <a:cubicBezTo>
                    <a:pt x="5072" y="15176"/>
                    <a:pt x="5129" y="15106"/>
                    <a:pt x="5186" y="15030"/>
                  </a:cubicBezTo>
                  <a:cubicBezTo>
                    <a:pt x="5186" y="15023"/>
                    <a:pt x="5193" y="15023"/>
                    <a:pt x="5193" y="15017"/>
                  </a:cubicBezTo>
                  <a:cubicBezTo>
                    <a:pt x="5256" y="14966"/>
                    <a:pt x="5313" y="14909"/>
                    <a:pt x="5370" y="14858"/>
                  </a:cubicBezTo>
                  <a:cubicBezTo>
                    <a:pt x="5504" y="14737"/>
                    <a:pt x="5618" y="14604"/>
                    <a:pt x="5726" y="14464"/>
                  </a:cubicBezTo>
                  <a:cubicBezTo>
                    <a:pt x="5834" y="14318"/>
                    <a:pt x="5930" y="14172"/>
                    <a:pt x="6012" y="14013"/>
                  </a:cubicBezTo>
                  <a:cubicBezTo>
                    <a:pt x="6050" y="13937"/>
                    <a:pt x="6089" y="13854"/>
                    <a:pt x="6127" y="13778"/>
                  </a:cubicBezTo>
                  <a:cubicBezTo>
                    <a:pt x="6139" y="13746"/>
                    <a:pt x="6152" y="13714"/>
                    <a:pt x="6165" y="13682"/>
                  </a:cubicBezTo>
                  <a:cubicBezTo>
                    <a:pt x="6476" y="13543"/>
                    <a:pt x="6775" y="13371"/>
                    <a:pt x="7048" y="13168"/>
                  </a:cubicBezTo>
                  <a:cubicBezTo>
                    <a:pt x="7360" y="12932"/>
                    <a:pt x="7652" y="12678"/>
                    <a:pt x="7919" y="12399"/>
                  </a:cubicBezTo>
                  <a:cubicBezTo>
                    <a:pt x="8071" y="12240"/>
                    <a:pt x="8217" y="12075"/>
                    <a:pt x="8351" y="11909"/>
                  </a:cubicBezTo>
                  <a:close/>
                  <a:moveTo>
                    <a:pt x="8885" y="96"/>
                  </a:moveTo>
                  <a:cubicBezTo>
                    <a:pt x="9308" y="96"/>
                    <a:pt x="9717" y="248"/>
                    <a:pt x="10035" y="528"/>
                  </a:cubicBezTo>
                  <a:cubicBezTo>
                    <a:pt x="10124" y="604"/>
                    <a:pt x="10194" y="693"/>
                    <a:pt x="10257" y="788"/>
                  </a:cubicBezTo>
                  <a:cubicBezTo>
                    <a:pt x="10315" y="877"/>
                    <a:pt x="10359" y="966"/>
                    <a:pt x="10397" y="1062"/>
                  </a:cubicBezTo>
                  <a:cubicBezTo>
                    <a:pt x="10346" y="1074"/>
                    <a:pt x="10295" y="1093"/>
                    <a:pt x="10251" y="1119"/>
                  </a:cubicBezTo>
                  <a:cubicBezTo>
                    <a:pt x="10187" y="1151"/>
                    <a:pt x="10130" y="1189"/>
                    <a:pt x="10073" y="1227"/>
                  </a:cubicBezTo>
                  <a:cubicBezTo>
                    <a:pt x="9838" y="1392"/>
                    <a:pt x="9660" y="1627"/>
                    <a:pt x="9558" y="1894"/>
                  </a:cubicBezTo>
                  <a:cubicBezTo>
                    <a:pt x="9533" y="1964"/>
                    <a:pt x="9514" y="2028"/>
                    <a:pt x="9501" y="2098"/>
                  </a:cubicBezTo>
                  <a:cubicBezTo>
                    <a:pt x="9476" y="2167"/>
                    <a:pt x="9469" y="2237"/>
                    <a:pt x="9488" y="2307"/>
                  </a:cubicBezTo>
                  <a:cubicBezTo>
                    <a:pt x="9488" y="2307"/>
                    <a:pt x="9495" y="2314"/>
                    <a:pt x="9495" y="2314"/>
                  </a:cubicBezTo>
                  <a:lnTo>
                    <a:pt x="9495" y="2333"/>
                  </a:lnTo>
                  <a:cubicBezTo>
                    <a:pt x="9495" y="2345"/>
                    <a:pt x="9501" y="2352"/>
                    <a:pt x="9501" y="2358"/>
                  </a:cubicBezTo>
                  <a:lnTo>
                    <a:pt x="9501" y="2384"/>
                  </a:lnTo>
                  <a:cubicBezTo>
                    <a:pt x="9507" y="2396"/>
                    <a:pt x="9514" y="2415"/>
                    <a:pt x="9520" y="2428"/>
                  </a:cubicBezTo>
                  <a:cubicBezTo>
                    <a:pt x="9527" y="2434"/>
                    <a:pt x="9533" y="2441"/>
                    <a:pt x="9539" y="2441"/>
                  </a:cubicBezTo>
                  <a:cubicBezTo>
                    <a:pt x="9558" y="2472"/>
                    <a:pt x="9577" y="2504"/>
                    <a:pt x="9596" y="2530"/>
                  </a:cubicBezTo>
                  <a:cubicBezTo>
                    <a:pt x="9647" y="2606"/>
                    <a:pt x="9704" y="2676"/>
                    <a:pt x="9768" y="2739"/>
                  </a:cubicBezTo>
                  <a:cubicBezTo>
                    <a:pt x="9889" y="2841"/>
                    <a:pt x="10029" y="2924"/>
                    <a:pt x="10181" y="2975"/>
                  </a:cubicBezTo>
                  <a:lnTo>
                    <a:pt x="10168" y="2994"/>
                  </a:lnTo>
                  <a:lnTo>
                    <a:pt x="10130" y="3038"/>
                  </a:lnTo>
                  <a:cubicBezTo>
                    <a:pt x="10105" y="3063"/>
                    <a:pt x="10073" y="3095"/>
                    <a:pt x="10048" y="3114"/>
                  </a:cubicBezTo>
                  <a:cubicBezTo>
                    <a:pt x="10016" y="3140"/>
                    <a:pt x="9978" y="3159"/>
                    <a:pt x="9940" y="3178"/>
                  </a:cubicBezTo>
                  <a:lnTo>
                    <a:pt x="9889" y="3203"/>
                  </a:lnTo>
                  <a:cubicBezTo>
                    <a:pt x="9882" y="3210"/>
                    <a:pt x="9876" y="3216"/>
                    <a:pt x="9870" y="3222"/>
                  </a:cubicBezTo>
                  <a:cubicBezTo>
                    <a:pt x="9857" y="3229"/>
                    <a:pt x="9851" y="3235"/>
                    <a:pt x="9838" y="3241"/>
                  </a:cubicBezTo>
                  <a:cubicBezTo>
                    <a:pt x="9832" y="3248"/>
                    <a:pt x="9832" y="3267"/>
                    <a:pt x="9844" y="3267"/>
                  </a:cubicBezTo>
                  <a:cubicBezTo>
                    <a:pt x="9857" y="3268"/>
                    <a:pt x="9870" y="3269"/>
                    <a:pt x="9883" y="3269"/>
                  </a:cubicBezTo>
                  <a:cubicBezTo>
                    <a:pt x="9927" y="3269"/>
                    <a:pt x="9970" y="3260"/>
                    <a:pt x="10009" y="3235"/>
                  </a:cubicBezTo>
                  <a:lnTo>
                    <a:pt x="10009" y="3235"/>
                  </a:lnTo>
                  <a:cubicBezTo>
                    <a:pt x="9921" y="3381"/>
                    <a:pt x="9882" y="3553"/>
                    <a:pt x="9889" y="3724"/>
                  </a:cubicBezTo>
                  <a:cubicBezTo>
                    <a:pt x="9901" y="3940"/>
                    <a:pt x="9952" y="4156"/>
                    <a:pt x="10041" y="4353"/>
                  </a:cubicBezTo>
                  <a:cubicBezTo>
                    <a:pt x="10118" y="4563"/>
                    <a:pt x="10213" y="4773"/>
                    <a:pt x="10276" y="4989"/>
                  </a:cubicBezTo>
                  <a:cubicBezTo>
                    <a:pt x="10346" y="5205"/>
                    <a:pt x="10384" y="5421"/>
                    <a:pt x="10403" y="5650"/>
                  </a:cubicBezTo>
                  <a:cubicBezTo>
                    <a:pt x="10410" y="5771"/>
                    <a:pt x="10410" y="5891"/>
                    <a:pt x="10397" y="6012"/>
                  </a:cubicBezTo>
                  <a:cubicBezTo>
                    <a:pt x="10397" y="6044"/>
                    <a:pt x="10384" y="6082"/>
                    <a:pt x="10378" y="6114"/>
                  </a:cubicBezTo>
                  <a:cubicBezTo>
                    <a:pt x="10372" y="6152"/>
                    <a:pt x="10353" y="6203"/>
                    <a:pt x="10340" y="6247"/>
                  </a:cubicBezTo>
                  <a:lnTo>
                    <a:pt x="10334" y="6273"/>
                  </a:lnTo>
                  <a:cubicBezTo>
                    <a:pt x="10340" y="5949"/>
                    <a:pt x="10308" y="5631"/>
                    <a:pt x="10238" y="5319"/>
                  </a:cubicBezTo>
                  <a:cubicBezTo>
                    <a:pt x="10238" y="5310"/>
                    <a:pt x="10230" y="5305"/>
                    <a:pt x="10222" y="5305"/>
                  </a:cubicBezTo>
                  <a:cubicBezTo>
                    <a:pt x="10214" y="5305"/>
                    <a:pt x="10206" y="5310"/>
                    <a:pt x="10206" y="5319"/>
                  </a:cubicBezTo>
                  <a:cubicBezTo>
                    <a:pt x="10245" y="5675"/>
                    <a:pt x="10251" y="6025"/>
                    <a:pt x="10219" y="6381"/>
                  </a:cubicBezTo>
                  <a:cubicBezTo>
                    <a:pt x="10213" y="6533"/>
                    <a:pt x="10194" y="6686"/>
                    <a:pt x="10168" y="6832"/>
                  </a:cubicBezTo>
                  <a:cubicBezTo>
                    <a:pt x="10168" y="6762"/>
                    <a:pt x="10168" y="6692"/>
                    <a:pt x="10162" y="6622"/>
                  </a:cubicBezTo>
                  <a:cubicBezTo>
                    <a:pt x="10162" y="6432"/>
                    <a:pt x="10130" y="6241"/>
                    <a:pt x="10060" y="6063"/>
                  </a:cubicBezTo>
                  <a:cubicBezTo>
                    <a:pt x="10056" y="6051"/>
                    <a:pt x="10047" y="6046"/>
                    <a:pt x="10039" y="6046"/>
                  </a:cubicBezTo>
                  <a:cubicBezTo>
                    <a:pt x="10024" y="6046"/>
                    <a:pt x="10009" y="6060"/>
                    <a:pt x="10009" y="6076"/>
                  </a:cubicBezTo>
                  <a:cubicBezTo>
                    <a:pt x="10009" y="6260"/>
                    <a:pt x="10022" y="6444"/>
                    <a:pt x="10048" y="6629"/>
                  </a:cubicBezTo>
                  <a:cubicBezTo>
                    <a:pt x="10054" y="6819"/>
                    <a:pt x="10054" y="7016"/>
                    <a:pt x="10041" y="7207"/>
                  </a:cubicBezTo>
                  <a:cubicBezTo>
                    <a:pt x="10016" y="7588"/>
                    <a:pt x="9946" y="7963"/>
                    <a:pt x="9838" y="8332"/>
                  </a:cubicBezTo>
                  <a:cubicBezTo>
                    <a:pt x="9830" y="8351"/>
                    <a:pt x="9845" y="8363"/>
                    <a:pt x="9861" y="8363"/>
                  </a:cubicBezTo>
                  <a:cubicBezTo>
                    <a:pt x="9872" y="8363"/>
                    <a:pt x="9884" y="8357"/>
                    <a:pt x="9889" y="8344"/>
                  </a:cubicBezTo>
                  <a:cubicBezTo>
                    <a:pt x="10009" y="8033"/>
                    <a:pt x="10092" y="7709"/>
                    <a:pt x="10137" y="7378"/>
                  </a:cubicBezTo>
                  <a:cubicBezTo>
                    <a:pt x="10156" y="7340"/>
                    <a:pt x="10168" y="7302"/>
                    <a:pt x="10181" y="7270"/>
                  </a:cubicBezTo>
                  <a:lnTo>
                    <a:pt x="10181" y="7372"/>
                  </a:lnTo>
                  <a:cubicBezTo>
                    <a:pt x="10181" y="7499"/>
                    <a:pt x="10181" y="7626"/>
                    <a:pt x="10175" y="7760"/>
                  </a:cubicBezTo>
                  <a:cubicBezTo>
                    <a:pt x="10137" y="8522"/>
                    <a:pt x="9933" y="9266"/>
                    <a:pt x="9577" y="9946"/>
                  </a:cubicBezTo>
                  <a:cubicBezTo>
                    <a:pt x="9495" y="10111"/>
                    <a:pt x="9399" y="10263"/>
                    <a:pt x="9298" y="10416"/>
                  </a:cubicBezTo>
                  <a:cubicBezTo>
                    <a:pt x="9336" y="10295"/>
                    <a:pt x="9368" y="10175"/>
                    <a:pt x="9393" y="10054"/>
                  </a:cubicBezTo>
                  <a:cubicBezTo>
                    <a:pt x="9495" y="9781"/>
                    <a:pt x="9571" y="9507"/>
                    <a:pt x="9628" y="9221"/>
                  </a:cubicBezTo>
                  <a:cubicBezTo>
                    <a:pt x="9632" y="9207"/>
                    <a:pt x="9618" y="9196"/>
                    <a:pt x="9605" y="9196"/>
                  </a:cubicBezTo>
                  <a:cubicBezTo>
                    <a:pt x="9596" y="9196"/>
                    <a:pt x="9586" y="9202"/>
                    <a:pt x="9584" y="9215"/>
                  </a:cubicBezTo>
                  <a:cubicBezTo>
                    <a:pt x="9571" y="9246"/>
                    <a:pt x="9559" y="9283"/>
                    <a:pt x="9553" y="9319"/>
                  </a:cubicBezTo>
                  <a:lnTo>
                    <a:pt x="9553" y="9319"/>
                  </a:lnTo>
                  <a:cubicBezTo>
                    <a:pt x="9622" y="8914"/>
                    <a:pt x="9673" y="8502"/>
                    <a:pt x="9692" y="8090"/>
                  </a:cubicBezTo>
                  <a:cubicBezTo>
                    <a:pt x="9692" y="8078"/>
                    <a:pt x="9684" y="8073"/>
                    <a:pt x="9675" y="8073"/>
                  </a:cubicBezTo>
                  <a:cubicBezTo>
                    <a:pt x="9665" y="8073"/>
                    <a:pt x="9654" y="8080"/>
                    <a:pt x="9654" y="8090"/>
                  </a:cubicBezTo>
                  <a:cubicBezTo>
                    <a:pt x="9571" y="8751"/>
                    <a:pt x="9450" y="9412"/>
                    <a:pt x="9291" y="10054"/>
                  </a:cubicBezTo>
                  <a:cubicBezTo>
                    <a:pt x="9133" y="10441"/>
                    <a:pt x="8936" y="10816"/>
                    <a:pt x="8719" y="11166"/>
                  </a:cubicBezTo>
                  <a:lnTo>
                    <a:pt x="8700" y="11166"/>
                  </a:lnTo>
                  <a:cubicBezTo>
                    <a:pt x="8681" y="11179"/>
                    <a:pt x="8675" y="11198"/>
                    <a:pt x="8669" y="11223"/>
                  </a:cubicBezTo>
                  <a:cubicBezTo>
                    <a:pt x="8662" y="11242"/>
                    <a:pt x="8656" y="11248"/>
                    <a:pt x="8656" y="11261"/>
                  </a:cubicBezTo>
                  <a:cubicBezTo>
                    <a:pt x="8650" y="11274"/>
                    <a:pt x="8643" y="11280"/>
                    <a:pt x="8637" y="11293"/>
                  </a:cubicBezTo>
                  <a:cubicBezTo>
                    <a:pt x="8211" y="11935"/>
                    <a:pt x="7684" y="12494"/>
                    <a:pt x="7080" y="12964"/>
                  </a:cubicBezTo>
                  <a:cubicBezTo>
                    <a:pt x="6921" y="13079"/>
                    <a:pt x="6762" y="13187"/>
                    <a:pt x="6603" y="13295"/>
                  </a:cubicBezTo>
                  <a:cubicBezTo>
                    <a:pt x="6661" y="13238"/>
                    <a:pt x="6724" y="13174"/>
                    <a:pt x="6781" y="13110"/>
                  </a:cubicBezTo>
                  <a:cubicBezTo>
                    <a:pt x="6889" y="12990"/>
                    <a:pt x="6991" y="12869"/>
                    <a:pt x="7080" y="12742"/>
                  </a:cubicBezTo>
                  <a:cubicBezTo>
                    <a:pt x="7124" y="12678"/>
                    <a:pt x="7169" y="12608"/>
                    <a:pt x="7213" y="12545"/>
                  </a:cubicBezTo>
                  <a:cubicBezTo>
                    <a:pt x="7232" y="12507"/>
                    <a:pt x="7252" y="12475"/>
                    <a:pt x="7271" y="12443"/>
                  </a:cubicBezTo>
                  <a:cubicBezTo>
                    <a:pt x="7290" y="12411"/>
                    <a:pt x="7302" y="12373"/>
                    <a:pt x="7309" y="12335"/>
                  </a:cubicBezTo>
                  <a:cubicBezTo>
                    <a:pt x="7309" y="12319"/>
                    <a:pt x="7291" y="12308"/>
                    <a:pt x="7275" y="12308"/>
                  </a:cubicBezTo>
                  <a:cubicBezTo>
                    <a:pt x="7271" y="12308"/>
                    <a:pt x="7268" y="12309"/>
                    <a:pt x="7264" y="12310"/>
                  </a:cubicBezTo>
                  <a:cubicBezTo>
                    <a:pt x="7232" y="12322"/>
                    <a:pt x="7220" y="12354"/>
                    <a:pt x="7201" y="12380"/>
                  </a:cubicBezTo>
                  <a:cubicBezTo>
                    <a:pt x="7182" y="12405"/>
                    <a:pt x="7156" y="12443"/>
                    <a:pt x="7137" y="12475"/>
                  </a:cubicBezTo>
                  <a:cubicBezTo>
                    <a:pt x="7099" y="12538"/>
                    <a:pt x="7061" y="12602"/>
                    <a:pt x="7010" y="12666"/>
                  </a:cubicBezTo>
                  <a:cubicBezTo>
                    <a:pt x="6921" y="12799"/>
                    <a:pt x="6826" y="12920"/>
                    <a:pt x="6718" y="13041"/>
                  </a:cubicBezTo>
                  <a:cubicBezTo>
                    <a:pt x="6565" y="13218"/>
                    <a:pt x="6400" y="13384"/>
                    <a:pt x="6222" y="13536"/>
                  </a:cubicBezTo>
                  <a:lnTo>
                    <a:pt x="6203" y="13549"/>
                  </a:lnTo>
                  <a:cubicBezTo>
                    <a:pt x="6267" y="13415"/>
                    <a:pt x="6324" y="13269"/>
                    <a:pt x="6375" y="13129"/>
                  </a:cubicBezTo>
                  <a:cubicBezTo>
                    <a:pt x="6451" y="12913"/>
                    <a:pt x="6508" y="12691"/>
                    <a:pt x="6533" y="12462"/>
                  </a:cubicBezTo>
                  <a:cubicBezTo>
                    <a:pt x="6537" y="12435"/>
                    <a:pt x="6513" y="12415"/>
                    <a:pt x="6490" y="12415"/>
                  </a:cubicBezTo>
                  <a:cubicBezTo>
                    <a:pt x="6476" y="12415"/>
                    <a:pt x="6462" y="12423"/>
                    <a:pt x="6457" y="12443"/>
                  </a:cubicBezTo>
                  <a:cubicBezTo>
                    <a:pt x="6355" y="12869"/>
                    <a:pt x="6203" y="13282"/>
                    <a:pt x="6000" y="13670"/>
                  </a:cubicBezTo>
                  <a:cubicBezTo>
                    <a:pt x="5987" y="13676"/>
                    <a:pt x="5981" y="13689"/>
                    <a:pt x="5987" y="13701"/>
                  </a:cubicBezTo>
                  <a:cubicBezTo>
                    <a:pt x="5479" y="14661"/>
                    <a:pt x="4633" y="15398"/>
                    <a:pt x="3610" y="15767"/>
                  </a:cubicBezTo>
                  <a:lnTo>
                    <a:pt x="3629" y="15767"/>
                  </a:lnTo>
                  <a:cubicBezTo>
                    <a:pt x="3432" y="15843"/>
                    <a:pt x="3235" y="15900"/>
                    <a:pt x="3032" y="15945"/>
                  </a:cubicBezTo>
                  <a:cubicBezTo>
                    <a:pt x="2930" y="15964"/>
                    <a:pt x="2829" y="15983"/>
                    <a:pt x="2727" y="16002"/>
                  </a:cubicBezTo>
                  <a:cubicBezTo>
                    <a:pt x="2625" y="16008"/>
                    <a:pt x="2517" y="16027"/>
                    <a:pt x="2416" y="16053"/>
                  </a:cubicBezTo>
                  <a:cubicBezTo>
                    <a:pt x="2396" y="16059"/>
                    <a:pt x="2396" y="16091"/>
                    <a:pt x="2416" y="16091"/>
                  </a:cubicBezTo>
                  <a:cubicBezTo>
                    <a:pt x="2460" y="16094"/>
                    <a:pt x="2505" y="16096"/>
                    <a:pt x="2550" y="16096"/>
                  </a:cubicBezTo>
                  <a:cubicBezTo>
                    <a:pt x="2689" y="16096"/>
                    <a:pt x="2827" y="16080"/>
                    <a:pt x="2962" y="16046"/>
                  </a:cubicBezTo>
                  <a:cubicBezTo>
                    <a:pt x="3528" y="15938"/>
                    <a:pt x="4061" y="15729"/>
                    <a:pt x="4544" y="15424"/>
                  </a:cubicBezTo>
                  <a:cubicBezTo>
                    <a:pt x="4595" y="15398"/>
                    <a:pt x="4646" y="15360"/>
                    <a:pt x="4691" y="15328"/>
                  </a:cubicBezTo>
                  <a:lnTo>
                    <a:pt x="4691" y="15328"/>
                  </a:lnTo>
                  <a:cubicBezTo>
                    <a:pt x="4614" y="15398"/>
                    <a:pt x="4532" y="15462"/>
                    <a:pt x="4455" y="15532"/>
                  </a:cubicBezTo>
                  <a:cubicBezTo>
                    <a:pt x="4220" y="15710"/>
                    <a:pt x="3972" y="15875"/>
                    <a:pt x="3718" y="16027"/>
                  </a:cubicBezTo>
                  <a:cubicBezTo>
                    <a:pt x="3204" y="16320"/>
                    <a:pt x="2657" y="16555"/>
                    <a:pt x="2085" y="16720"/>
                  </a:cubicBezTo>
                  <a:cubicBezTo>
                    <a:pt x="1913" y="16771"/>
                    <a:pt x="1736" y="16809"/>
                    <a:pt x="1558" y="16853"/>
                  </a:cubicBezTo>
                  <a:lnTo>
                    <a:pt x="1278" y="16911"/>
                  </a:lnTo>
                  <a:cubicBezTo>
                    <a:pt x="1240" y="16925"/>
                    <a:pt x="1198" y="16932"/>
                    <a:pt x="1158" y="16932"/>
                  </a:cubicBezTo>
                  <a:cubicBezTo>
                    <a:pt x="1145" y="16932"/>
                    <a:pt x="1132" y="16931"/>
                    <a:pt x="1119" y="16930"/>
                  </a:cubicBezTo>
                  <a:cubicBezTo>
                    <a:pt x="1100" y="16923"/>
                    <a:pt x="1087" y="16917"/>
                    <a:pt x="1075" y="16904"/>
                  </a:cubicBezTo>
                  <a:cubicBezTo>
                    <a:pt x="1052" y="16882"/>
                    <a:pt x="1060" y="16839"/>
                    <a:pt x="1089" y="16839"/>
                  </a:cubicBezTo>
                  <a:cubicBezTo>
                    <a:pt x="1092" y="16839"/>
                    <a:pt x="1096" y="16839"/>
                    <a:pt x="1100" y="16841"/>
                  </a:cubicBezTo>
                  <a:cubicBezTo>
                    <a:pt x="1104" y="16842"/>
                    <a:pt x="1109" y="16843"/>
                    <a:pt x="1112" y="16843"/>
                  </a:cubicBezTo>
                  <a:cubicBezTo>
                    <a:pt x="1136" y="16843"/>
                    <a:pt x="1148" y="16813"/>
                    <a:pt x="1132" y="16796"/>
                  </a:cubicBezTo>
                  <a:cubicBezTo>
                    <a:pt x="1564" y="16612"/>
                    <a:pt x="1971" y="16370"/>
                    <a:pt x="2346" y="16084"/>
                  </a:cubicBezTo>
                  <a:cubicBezTo>
                    <a:pt x="2358" y="16078"/>
                    <a:pt x="2365" y="16065"/>
                    <a:pt x="2365" y="16053"/>
                  </a:cubicBezTo>
                  <a:cubicBezTo>
                    <a:pt x="2454" y="16040"/>
                    <a:pt x="2536" y="16021"/>
                    <a:pt x="2625" y="15996"/>
                  </a:cubicBezTo>
                  <a:cubicBezTo>
                    <a:pt x="3801" y="15697"/>
                    <a:pt x="4805" y="14941"/>
                    <a:pt x="5415" y="13898"/>
                  </a:cubicBezTo>
                  <a:cubicBezTo>
                    <a:pt x="5548" y="13670"/>
                    <a:pt x="5656" y="13428"/>
                    <a:pt x="5726" y="13174"/>
                  </a:cubicBezTo>
                  <a:cubicBezTo>
                    <a:pt x="5731" y="13145"/>
                    <a:pt x="5707" y="13124"/>
                    <a:pt x="5685" y="13124"/>
                  </a:cubicBezTo>
                  <a:cubicBezTo>
                    <a:pt x="5674" y="13124"/>
                    <a:pt x="5663" y="13129"/>
                    <a:pt x="5656" y="13142"/>
                  </a:cubicBezTo>
                  <a:cubicBezTo>
                    <a:pt x="5561" y="13339"/>
                    <a:pt x="5472" y="13543"/>
                    <a:pt x="5364" y="13733"/>
                  </a:cubicBezTo>
                  <a:cubicBezTo>
                    <a:pt x="5262" y="13930"/>
                    <a:pt x="5142" y="14114"/>
                    <a:pt x="5008" y="14292"/>
                  </a:cubicBezTo>
                  <a:cubicBezTo>
                    <a:pt x="4735" y="14642"/>
                    <a:pt x="4417" y="14953"/>
                    <a:pt x="4055" y="15208"/>
                  </a:cubicBezTo>
                  <a:cubicBezTo>
                    <a:pt x="3699" y="15468"/>
                    <a:pt x="3305" y="15671"/>
                    <a:pt x="2892" y="15811"/>
                  </a:cubicBezTo>
                  <a:cubicBezTo>
                    <a:pt x="2784" y="15843"/>
                    <a:pt x="2682" y="15875"/>
                    <a:pt x="2574" y="15907"/>
                  </a:cubicBezTo>
                  <a:cubicBezTo>
                    <a:pt x="2466" y="15938"/>
                    <a:pt x="2352" y="15951"/>
                    <a:pt x="2244" y="15957"/>
                  </a:cubicBezTo>
                  <a:cubicBezTo>
                    <a:pt x="2117" y="15957"/>
                    <a:pt x="2022" y="15849"/>
                    <a:pt x="2047" y="15722"/>
                  </a:cubicBezTo>
                  <a:cubicBezTo>
                    <a:pt x="2066" y="15589"/>
                    <a:pt x="2174" y="15487"/>
                    <a:pt x="2257" y="15385"/>
                  </a:cubicBezTo>
                  <a:cubicBezTo>
                    <a:pt x="2473" y="15131"/>
                    <a:pt x="2695" y="14877"/>
                    <a:pt x="2911" y="14617"/>
                  </a:cubicBezTo>
                  <a:cubicBezTo>
                    <a:pt x="3102" y="14394"/>
                    <a:pt x="3292" y="14178"/>
                    <a:pt x="3470" y="13949"/>
                  </a:cubicBezTo>
                  <a:cubicBezTo>
                    <a:pt x="3502" y="14083"/>
                    <a:pt x="3528" y="14210"/>
                    <a:pt x="3566" y="14343"/>
                  </a:cubicBezTo>
                  <a:cubicBezTo>
                    <a:pt x="3593" y="14457"/>
                    <a:pt x="3652" y="14696"/>
                    <a:pt x="3800" y="14696"/>
                  </a:cubicBezTo>
                  <a:cubicBezTo>
                    <a:pt x="3825" y="14696"/>
                    <a:pt x="3853" y="14689"/>
                    <a:pt x="3883" y="14674"/>
                  </a:cubicBezTo>
                  <a:cubicBezTo>
                    <a:pt x="3960" y="14629"/>
                    <a:pt x="3998" y="14534"/>
                    <a:pt x="4030" y="14451"/>
                  </a:cubicBezTo>
                  <a:cubicBezTo>
                    <a:pt x="4074" y="14343"/>
                    <a:pt x="4119" y="14229"/>
                    <a:pt x="4157" y="14121"/>
                  </a:cubicBezTo>
                  <a:cubicBezTo>
                    <a:pt x="4316" y="13676"/>
                    <a:pt x="4436" y="13218"/>
                    <a:pt x="4519" y="12755"/>
                  </a:cubicBezTo>
                  <a:cubicBezTo>
                    <a:pt x="4589" y="12373"/>
                    <a:pt x="4633" y="11992"/>
                    <a:pt x="4659" y="11611"/>
                  </a:cubicBezTo>
                  <a:cubicBezTo>
                    <a:pt x="4760" y="11407"/>
                    <a:pt x="4843" y="11191"/>
                    <a:pt x="4894" y="10969"/>
                  </a:cubicBezTo>
                  <a:cubicBezTo>
                    <a:pt x="4957" y="10708"/>
                    <a:pt x="4989" y="10441"/>
                    <a:pt x="5002" y="10175"/>
                  </a:cubicBezTo>
                  <a:cubicBezTo>
                    <a:pt x="5008" y="9939"/>
                    <a:pt x="4996" y="9704"/>
                    <a:pt x="4970" y="9475"/>
                  </a:cubicBezTo>
                  <a:cubicBezTo>
                    <a:pt x="4983" y="9475"/>
                    <a:pt x="4996" y="9463"/>
                    <a:pt x="4996" y="9456"/>
                  </a:cubicBezTo>
                  <a:cubicBezTo>
                    <a:pt x="5053" y="9278"/>
                    <a:pt x="5097" y="9107"/>
                    <a:pt x="5135" y="8929"/>
                  </a:cubicBezTo>
                  <a:cubicBezTo>
                    <a:pt x="5167" y="8751"/>
                    <a:pt x="5193" y="8573"/>
                    <a:pt x="5212" y="8389"/>
                  </a:cubicBezTo>
                  <a:cubicBezTo>
                    <a:pt x="5231" y="8192"/>
                    <a:pt x="5237" y="7988"/>
                    <a:pt x="5237" y="7785"/>
                  </a:cubicBezTo>
                  <a:cubicBezTo>
                    <a:pt x="5243" y="7785"/>
                    <a:pt x="5243" y="7785"/>
                    <a:pt x="5243" y="7779"/>
                  </a:cubicBezTo>
                  <a:cubicBezTo>
                    <a:pt x="5288" y="7658"/>
                    <a:pt x="5320" y="7531"/>
                    <a:pt x="5326" y="7404"/>
                  </a:cubicBezTo>
                  <a:lnTo>
                    <a:pt x="5396" y="7010"/>
                  </a:lnTo>
                  <a:cubicBezTo>
                    <a:pt x="5415" y="6876"/>
                    <a:pt x="5434" y="6749"/>
                    <a:pt x="5453" y="6622"/>
                  </a:cubicBezTo>
                  <a:cubicBezTo>
                    <a:pt x="5479" y="6489"/>
                    <a:pt x="5517" y="6355"/>
                    <a:pt x="5491" y="6235"/>
                  </a:cubicBezTo>
                  <a:cubicBezTo>
                    <a:pt x="5488" y="6220"/>
                    <a:pt x="5476" y="6212"/>
                    <a:pt x="5464" y="6212"/>
                  </a:cubicBezTo>
                  <a:cubicBezTo>
                    <a:pt x="5455" y="6212"/>
                    <a:pt x="5446" y="6217"/>
                    <a:pt x="5440" y="6228"/>
                  </a:cubicBezTo>
                  <a:cubicBezTo>
                    <a:pt x="5377" y="6336"/>
                    <a:pt x="5377" y="6482"/>
                    <a:pt x="5358" y="6603"/>
                  </a:cubicBezTo>
                  <a:cubicBezTo>
                    <a:pt x="5345" y="6730"/>
                    <a:pt x="5320" y="6870"/>
                    <a:pt x="5307" y="7010"/>
                  </a:cubicBezTo>
                  <a:cubicBezTo>
                    <a:pt x="5288" y="7143"/>
                    <a:pt x="5269" y="7270"/>
                    <a:pt x="5250" y="7397"/>
                  </a:cubicBezTo>
                  <a:cubicBezTo>
                    <a:pt x="5243" y="7436"/>
                    <a:pt x="5237" y="7480"/>
                    <a:pt x="5231" y="7512"/>
                  </a:cubicBezTo>
                  <a:cubicBezTo>
                    <a:pt x="5231" y="7442"/>
                    <a:pt x="5224" y="7378"/>
                    <a:pt x="5218" y="7308"/>
                  </a:cubicBezTo>
                  <a:cubicBezTo>
                    <a:pt x="5212" y="7207"/>
                    <a:pt x="5199" y="7105"/>
                    <a:pt x="5186" y="7010"/>
                  </a:cubicBezTo>
                  <a:cubicBezTo>
                    <a:pt x="5173" y="6902"/>
                    <a:pt x="5142" y="6800"/>
                    <a:pt x="5104" y="6705"/>
                  </a:cubicBezTo>
                  <a:cubicBezTo>
                    <a:pt x="5101" y="6687"/>
                    <a:pt x="5088" y="6679"/>
                    <a:pt x="5076" y="6679"/>
                  </a:cubicBezTo>
                  <a:cubicBezTo>
                    <a:pt x="5061" y="6679"/>
                    <a:pt x="5046" y="6690"/>
                    <a:pt x="5046" y="6711"/>
                  </a:cubicBezTo>
                  <a:cubicBezTo>
                    <a:pt x="5046" y="6800"/>
                    <a:pt x="5046" y="6883"/>
                    <a:pt x="5053" y="6972"/>
                  </a:cubicBezTo>
                  <a:cubicBezTo>
                    <a:pt x="5065" y="7061"/>
                    <a:pt x="5072" y="7150"/>
                    <a:pt x="5078" y="7239"/>
                  </a:cubicBezTo>
                  <a:cubicBezTo>
                    <a:pt x="5097" y="7410"/>
                    <a:pt x="5104" y="7588"/>
                    <a:pt x="5110" y="7766"/>
                  </a:cubicBezTo>
                  <a:cubicBezTo>
                    <a:pt x="5110" y="8122"/>
                    <a:pt x="5091" y="8484"/>
                    <a:pt x="5040" y="8840"/>
                  </a:cubicBezTo>
                  <a:cubicBezTo>
                    <a:pt x="5021" y="9005"/>
                    <a:pt x="4996" y="9183"/>
                    <a:pt x="4964" y="9348"/>
                  </a:cubicBezTo>
                  <a:cubicBezTo>
                    <a:pt x="4932" y="9081"/>
                    <a:pt x="4875" y="8815"/>
                    <a:pt x="4818" y="8548"/>
                  </a:cubicBezTo>
                  <a:cubicBezTo>
                    <a:pt x="4754" y="8243"/>
                    <a:pt x="4665" y="7944"/>
                    <a:pt x="4557" y="7652"/>
                  </a:cubicBezTo>
                  <a:cubicBezTo>
                    <a:pt x="4552" y="7639"/>
                    <a:pt x="4542" y="7633"/>
                    <a:pt x="4532" y="7633"/>
                  </a:cubicBezTo>
                  <a:cubicBezTo>
                    <a:pt x="4517" y="7633"/>
                    <a:pt x="4502" y="7645"/>
                    <a:pt x="4506" y="7664"/>
                  </a:cubicBezTo>
                  <a:cubicBezTo>
                    <a:pt x="4544" y="7931"/>
                    <a:pt x="4614" y="8192"/>
                    <a:pt x="4671" y="8459"/>
                  </a:cubicBezTo>
                  <a:cubicBezTo>
                    <a:pt x="4735" y="8719"/>
                    <a:pt x="4786" y="8986"/>
                    <a:pt x="4824" y="9253"/>
                  </a:cubicBezTo>
                  <a:cubicBezTo>
                    <a:pt x="4913" y="9774"/>
                    <a:pt x="4913" y="10302"/>
                    <a:pt x="4824" y="10823"/>
                  </a:cubicBezTo>
                  <a:cubicBezTo>
                    <a:pt x="4792" y="11026"/>
                    <a:pt x="4735" y="11223"/>
                    <a:pt x="4665" y="11414"/>
                  </a:cubicBezTo>
                  <a:lnTo>
                    <a:pt x="4665" y="11337"/>
                  </a:lnTo>
                  <a:cubicBezTo>
                    <a:pt x="4684" y="10867"/>
                    <a:pt x="4652" y="10397"/>
                    <a:pt x="4576" y="9933"/>
                  </a:cubicBezTo>
                  <a:cubicBezTo>
                    <a:pt x="4557" y="9819"/>
                    <a:pt x="4532" y="9704"/>
                    <a:pt x="4494" y="9590"/>
                  </a:cubicBezTo>
                  <a:cubicBezTo>
                    <a:pt x="4491" y="9576"/>
                    <a:pt x="4477" y="9569"/>
                    <a:pt x="4464" y="9569"/>
                  </a:cubicBezTo>
                  <a:cubicBezTo>
                    <a:pt x="4449" y="9569"/>
                    <a:pt x="4433" y="9579"/>
                    <a:pt x="4436" y="9596"/>
                  </a:cubicBezTo>
                  <a:cubicBezTo>
                    <a:pt x="4474" y="10054"/>
                    <a:pt x="4525" y="10505"/>
                    <a:pt x="4538" y="10963"/>
                  </a:cubicBezTo>
                  <a:cubicBezTo>
                    <a:pt x="4544" y="11420"/>
                    <a:pt x="4519" y="11871"/>
                    <a:pt x="4455" y="12322"/>
                  </a:cubicBezTo>
                  <a:cubicBezTo>
                    <a:pt x="4398" y="12780"/>
                    <a:pt x="4303" y="13225"/>
                    <a:pt x="4169" y="13670"/>
                  </a:cubicBezTo>
                  <a:cubicBezTo>
                    <a:pt x="4106" y="13886"/>
                    <a:pt x="4036" y="14095"/>
                    <a:pt x="3953" y="14305"/>
                  </a:cubicBezTo>
                  <a:cubicBezTo>
                    <a:pt x="3934" y="14356"/>
                    <a:pt x="3915" y="14413"/>
                    <a:pt x="3896" y="14464"/>
                  </a:cubicBezTo>
                  <a:cubicBezTo>
                    <a:pt x="3877" y="14502"/>
                    <a:pt x="3858" y="14566"/>
                    <a:pt x="3814" y="14585"/>
                  </a:cubicBezTo>
                  <a:cubicBezTo>
                    <a:pt x="3806" y="14588"/>
                    <a:pt x="3800" y="14589"/>
                    <a:pt x="3793" y="14589"/>
                  </a:cubicBezTo>
                  <a:cubicBezTo>
                    <a:pt x="3729" y="14589"/>
                    <a:pt x="3692" y="14459"/>
                    <a:pt x="3680" y="14413"/>
                  </a:cubicBezTo>
                  <a:cubicBezTo>
                    <a:pt x="3629" y="14229"/>
                    <a:pt x="3585" y="14038"/>
                    <a:pt x="3540" y="13854"/>
                  </a:cubicBezTo>
                  <a:cubicBezTo>
                    <a:pt x="3547" y="13848"/>
                    <a:pt x="3547" y="13835"/>
                    <a:pt x="3534" y="13829"/>
                  </a:cubicBezTo>
                  <a:cubicBezTo>
                    <a:pt x="3381" y="13136"/>
                    <a:pt x="3273" y="12437"/>
                    <a:pt x="3210" y="11731"/>
                  </a:cubicBezTo>
                  <a:cubicBezTo>
                    <a:pt x="3127" y="10835"/>
                    <a:pt x="3121" y="9927"/>
                    <a:pt x="3184" y="9031"/>
                  </a:cubicBezTo>
                  <a:cubicBezTo>
                    <a:pt x="3216" y="8573"/>
                    <a:pt x="3267" y="8122"/>
                    <a:pt x="3343" y="7671"/>
                  </a:cubicBezTo>
                  <a:cubicBezTo>
                    <a:pt x="3381" y="7423"/>
                    <a:pt x="3426" y="7181"/>
                    <a:pt x="3477" y="6934"/>
                  </a:cubicBezTo>
                  <a:cubicBezTo>
                    <a:pt x="3477" y="6991"/>
                    <a:pt x="3483" y="7054"/>
                    <a:pt x="3489" y="7111"/>
                  </a:cubicBezTo>
                  <a:cubicBezTo>
                    <a:pt x="3492" y="7123"/>
                    <a:pt x="3502" y="7128"/>
                    <a:pt x="3513" y="7128"/>
                  </a:cubicBezTo>
                  <a:cubicBezTo>
                    <a:pt x="3524" y="7128"/>
                    <a:pt x="3537" y="7122"/>
                    <a:pt x="3540" y="7111"/>
                  </a:cubicBezTo>
                  <a:cubicBezTo>
                    <a:pt x="3572" y="6965"/>
                    <a:pt x="3585" y="6813"/>
                    <a:pt x="3591" y="6667"/>
                  </a:cubicBezTo>
                  <a:cubicBezTo>
                    <a:pt x="3604" y="6508"/>
                    <a:pt x="3617" y="6349"/>
                    <a:pt x="3636" y="6196"/>
                  </a:cubicBezTo>
                  <a:cubicBezTo>
                    <a:pt x="3680" y="5898"/>
                    <a:pt x="3756" y="5605"/>
                    <a:pt x="3877" y="5332"/>
                  </a:cubicBezTo>
                  <a:cubicBezTo>
                    <a:pt x="4100" y="4856"/>
                    <a:pt x="4474" y="4474"/>
                    <a:pt x="4792" y="4061"/>
                  </a:cubicBezTo>
                  <a:cubicBezTo>
                    <a:pt x="4964" y="3832"/>
                    <a:pt x="5097" y="3578"/>
                    <a:pt x="5180" y="3305"/>
                  </a:cubicBezTo>
                  <a:cubicBezTo>
                    <a:pt x="5180" y="3305"/>
                    <a:pt x="5180" y="3299"/>
                    <a:pt x="5180" y="3299"/>
                  </a:cubicBezTo>
                  <a:cubicBezTo>
                    <a:pt x="5370" y="2924"/>
                    <a:pt x="5587" y="2555"/>
                    <a:pt x="5815" y="2206"/>
                  </a:cubicBezTo>
                  <a:cubicBezTo>
                    <a:pt x="5822" y="2199"/>
                    <a:pt x="5822" y="2199"/>
                    <a:pt x="5822" y="2193"/>
                  </a:cubicBezTo>
                  <a:lnTo>
                    <a:pt x="5828" y="2187"/>
                  </a:lnTo>
                  <a:cubicBezTo>
                    <a:pt x="5860" y="2136"/>
                    <a:pt x="5898" y="2085"/>
                    <a:pt x="5930" y="2034"/>
                  </a:cubicBezTo>
                  <a:cubicBezTo>
                    <a:pt x="5987" y="1951"/>
                    <a:pt x="6044" y="1875"/>
                    <a:pt x="6101" y="1793"/>
                  </a:cubicBezTo>
                  <a:cubicBezTo>
                    <a:pt x="6165" y="1710"/>
                    <a:pt x="6222" y="1621"/>
                    <a:pt x="6273" y="1532"/>
                  </a:cubicBezTo>
                  <a:cubicBezTo>
                    <a:pt x="6286" y="1514"/>
                    <a:pt x="6271" y="1496"/>
                    <a:pt x="6254" y="1496"/>
                  </a:cubicBezTo>
                  <a:cubicBezTo>
                    <a:pt x="6248" y="1496"/>
                    <a:pt x="6240" y="1499"/>
                    <a:pt x="6235" y="1507"/>
                  </a:cubicBezTo>
                  <a:cubicBezTo>
                    <a:pt x="6203" y="1532"/>
                    <a:pt x="6171" y="1570"/>
                    <a:pt x="6139" y="1602"/>
                  </a:cubicBezTo>
                  <a:cubicBezTo>
                    <a:pt x="6146" y="1589"/>
                    <a:pt x="6158" y="1576"/>
                    <a:pt x="6165" y="1564"/>
                  </a:cubicBezTo>
                  <a:cubicBezTo>
                    <a:pt x="6298" y="1360"/>
                    <a:pt x="6457" y="1176"/>
                    <a:pt x="6635" y="1011"/>
                  </a:cubicBezTo>
                  <a:cubicBezTo>
                    <a:pt x="6870" y="788"/>
                    <a:pt x="7137" y="604"/>
                    <a:pt x="7429" y="464"/>
                  </a:cubicBezTo>
                  <a:lnTo>
                    <a:pt x="7449" y="464"/>
                  </a:lnTo>
                  <a:cubicBezTo>
                    <a:pt x="7639" y="394"/>
                    <a:pt x="7823" y="312"/>
                    <a:pt x="8008" y="248"/>
                  </a:cubicBezTo>
                  <a:cubicBezTo>
                    <a:pt x="8230" y="191"/>
                    <a:pt x="8459" y="153"/>
                    <a:pt x="8688" y="128"/>
                  </a:cubicBezTo>
                  <a:cubicBezTo>
                    <a:pt x="8700" y="128"/>
                    <a:pt x="8707" y="108"/>
                    <a:pt x="8700" y="102"/>
                  </a:cubicBezTo>
                  <a:cubicBezTo>
                    <a:pt x="8751" y="102"/>
                    <a:pt x="8802" y="96"/>
                    <a:pt x="8859" y="96"/>
                  </a:cubicBezTo>
                  <a:cubicBezTo>
                    <a:pt x="8868" y="96"/>
                    <a:pt x="8877" y="96"/>
                    <a:pt x="8885" y="96"/>
                  </a:cubicBezTo>
                  <a:close/>
                  <a:moveTo>
                    <a:pt x="3375" y="13485"/>
                  </a:moveTo>
                  <a:cubicBezTo>
                    <a:pt x="3401" y="13619"/>
                    <a:pt x="3426" y="13746"/>
                    <a:pt x="3451" y="13873"/>
                  </a:cubicBezTo>
                  <a:cubicBezTo>
                    <a:pt x="3248" y="14089"/>
                    <a:pt x="3057" y="14311"/>
                    <a:pt x="2867" y="14534"/>
                  </a:cubicBezTo>
                  <a:cubicBezTo>
                    <a:pt x="2657" y="14769"/>
                    <a:pt x="2454" y="15011"/>
                    <a:pt x="2244" y="15246"/>
                  </a:cubicBezTo>
                  <a:cubicBezTo>
                    <a:pt x="2098" y="15417"/>
                    <a:pt x="1837" y="15665"/>
                    <a:pt x="1983" y="15913"/>
                  </a:cubicBezTo>
                  <a:cubicBezTo>
                    <a:pt x="2034" y="16002"/>
                    <a:pt x="2123" y="16053"/>
                    <a:pt x="2225" y="16053"/>
                  </a:cubicBezTo>
                  <a:cubicBezTo>
                    <a:pt x="1888" y="16307"/>
                    <a:pt x="1519" y="16517"/>
                    <a:pt x="1138" y="16688"/>
                  </a:cubicBezTo>
                  <a:cubicBezTo>
                    <a:pt x="935" y="16784"/>
                    <a:pt x="725" y="16860"/>
                    <a:pt x="515" y="16923"/>
                  </a:cubicBezTo>
                  <a:cubicBezTo>
                    <a:pt x="432" y="16962"/>
                    <a:pt x="344" y="16982"/>
                    <a:pt x="255" y="16982"/>
                  </a:cubicBezTo>
                  <a:cubicBezTo>
                    <a:pt x="242" y="16982"/>
                    <a:pt x="229" y="16981"/>
                    <a:pt x="217" y="16981"/>
                  </a:cubicBezTo>
                  <a:cubicBezTo>
                    <a:pt x="96" y="16961"/>
                    <a:pt x="115" y="16841"/>
                    <a:pt x="160" y="16758"/>
                  </a:cubicBezTo>
                  <a:cubicBezTo>
                    <a:pt x="217" y="16663"/>
                    <a:pt x="287" y="16567"/>
                    <a:pt x="363" y="16491"/>
                  </a:cubicBezTo>
                  <a:cubicBezTo>
                    <a:pt x="439" y="16396"/>
                    <a:pt x="522" y="16313"/>
                    <a:pt x="598" y="16231"/>
                  </a:cubicBezTo>
                  <a:cubicBezTo>
                    <a:pt x="770" y="16053"/>
                    <a:pt x="948" y="15881"/>
                    <a:pt x="1119" y="15710"/>
                  </a:cubicBezTo>
                  <a:lnTo>
                    <a:pt x="2206" y="14642"/>
                  </a:lnTo>
                  <a:lnTo>
                    <a:pt x="2816" y="14038"/>
                  </a:lnTo>
                  <a:lnTo>
                    <a:pt x="3121" y="13740"/>
                  </a:lnTo>
                  <a:cubicBezTo>
                    <a:pt x="3204" y="13663"/>
                    <a:pt x="3292" y="13574"/>
                    <a:pt x="3375" y="13485"/>
                  </a:cubicBezTo>
                  <a:close/>
                  <a:moveTo>
                    <a:pt x="8852" y="0"/>
                  </a:moveTo>
                  <a:cubicBezTo>
                    <a:pt x="8644" y="0"/>
                    <a:pt x="8434" y="30"/>
                    <a:pt x="8230" y="83"/>
                  </a:cubicBezTo>
                  <a:cubicBezTo>
                    <a:pt x="8097" y="115"/>
                    <a:pt x="7963" y="153"/>
                    <a:pt x="7836" y="204"/>
                  </a:cubicBezTo>
                  <a:cubicBezTo>
                    <a:pt x="7150" y="407"/>
                    <a:pt x="6559" y="839"/>
                    <a:pt x="6152" y="1424"/>
                  </a:cubicBezTo>
                  <a:cubicBezTo>
                    <a:pt x="6031" y="1602"/>
                    <a:pt x="5923" y="1793"/>
                    <a:pt x="5847" y="1990"/>
                  </a:cubicBezTo>
                  <a:cubicBezTo>
                    <a:pt x="5764" y="2110"/>
                    <a:pt x="5682" y="2237"/>
                    <a:pt x="5606" y="2358"/>
                  </a:cubicBezTo>
                  <a:cubicBezTo>
                    <a:pt x="5415" y="2669"/>
                    <a:pt x="5243" y="2987"/>
                    <a:pt x="5091" y="3311"/>
                  </a:cubicBezTo>
                  <a:cubicBezTo>
                    <a:pt x="5021" y="3464"/>
                    <a:pt x="4951" y="3610"/>
                    <a:pt x="4894" y="3763"/>
                  </a:cubicBezTo>
                  <a:cubicBezTo>
                    <a:pt x="4703" y="4055"/>
                    <a:pt x="4468" y="4322"/>
                    <a:pt x="4252" y="4589"/>
                  </a:cubicBezTo>
                  <a:cubicBezTo>
                    <a:pt x="4080" y="4792"/>
                    <a:pt x="3934" y="5008"/>
                    <a:pt x="3820" y="5243"/>
                  </a:cubicBezTo>
                  <a:cubicBezTo>
                    <a:pt x="3686" y="5510"/>
                    <a:pt x="3598" y="5796"/>
                    <a:pt x="3553" y="6095"/>
                  </a:cubicBezTo>
                  <a:cubicBezTo>
                    <a:pt x="3534" y="6215"/>
                    <a:pt x="3521" y="6343"/>
                    <a:pt x="3509" y="6463"/>
                  </a:cubicBezTo>
                  <a:cubicBezTo>
                    <a:pt x="3432" y="6762"/>
                    <a:pt x="3369" y="7067"/>
                    <a:pt x="3312" y="7372"/>
                  </a:cubicBezTo>
                  <a:cubicBezTo>
                    <a:pt x="3229" y="7830"/>
                    <a:pt x="3165" y="8293"/>
                    <a:pt x="3127" y="8757"/>
                  </a:cubicBezTo>
                  <a:cubicBezTo>
                    <a:pt x="2975" y="10308"/>
                    <a:pt x="3051" y="11871"/>
                    <a:pt x="3350" y="13403"/>
                  </a:cubicBezTo>
                  <a:cubicBezTo>
                    <a:pt x="3254" y="13479"/>
                    <a:pt x="3165" y="13574"/>
                    <a:pt x="3076" y="13657"/>
                  </a:cubicBezTo>
                  <a:lnTo>
                    <a:pt x="2778" y="13949"/>
                  </a:lnTo>
                  <a:lnTo>
                    <a:pt x="2193" y="14528"/>
                  </a:lnTo>
                  <a:lnTo>
                    <a:pt x="1030" y="15665"/>
                  </a:lnTo>
                  <a:cubicBezTo>
                    <a:pt x="846" y="15849"/>
                    <a:pt x="655" y="16027"/>
                    <a:pt x="477" y="16218"/>
                  </a:cubicBezTo>
                  <a:cubicBezTo>
                    <a:pt x="388" y="16313"/>
                    <a:pt x="299" y="16409"/>
                    <a:pt x="223" y="16510"/>
                  </a:cubicBezTo>
                  <a:cubicBezTo>
                    <a:pt x="147" y="16587"/>
                    <a:pt x="90" y="16675"/>
                    <a:pt x="39" y="16777"/>
                  </a:cubicBezTo>
                  <a:cubicBezTo>
                    <a:pt x="1" y="16860"/>
                    <a:pt x="13" y="16955"/>
                    <a:pt x="71" y="17025"/>
                  </a:cubicBezTo>
                  <a:cubicBezTo>
                    <a:pt x="120" y="17066"/>
                    <a:pt x="182" y="17087"/>
                    <a:pt x="246" y="17087"/>
                  </a:cubicBezTo>
                  <a:cubicBezTo>
                    <a:pt x="272" y="17087"/>
                    <a:pt x="299" y="17083"/>
                    <a:pt x="325" y="17076"/>
                  </a:cubicBezTo>
                  <a:cubicBezTo>
                    <a:pt x="433" y="17057"/>
                    <a:pt x="534" y="17025"/>
                    <a:pt x="643" y="16987"/>
                  </a:cubicBezTo>
                  <a:cubicBezTo>
                    <a:pt x="751" y="16955"/>
                    <a:pt x="859" y="16911"/>
                    <a:pt x="967" y="16872"/>
                  </a:cubicBezTo>
                  <a:lnTo>
                    <a:pt x="979" y="16872"/>
                  </a:lnTo>
                  <a:cubicBezTo>
                    <a:pt x="973" y="16917"/>
                    <a:pt x="986" y="16961"/>
                    <a:pt x="1024" y="16993"/>
                  </a:cubicBezTo>
                  <a:cubicBezTo>
                    <a:pt x="1069" y="17018"/>
                    <a:pt x="1117" y="17032"/>
                    <a:pt x="1165" y="17032"/>
                  </a:cubicBezTo>
                  <a:cubicBezTo>
                    <a:pt x="1192" y="17032"/>
                    <a:pt x="1219" y="17028"/>
                    <a:pt x="1246" y="17019"/>
                  </a:cubicBezTo>
                  <a:cubicBezTo>
                    <a:pt x="1342" y="17000"/>
                    <a:pt x="1443" y="16981"/>
                    <a:pt x="1539" y="16955"/>
                  </a:cubicBezTo>
                  <a:cubicBezTo>
                    <a:pt x="1882" y="16885"/>
                    <a:pt x="2225" y="16790"/>
                    <a:pt x="2555" y="16675"/>
                  </a:cubicBezTo>
                  <a:cubicBezTo>
                    <a:pt x="3184" y="16453"/>
                    <a:pt x="3782" y="16148"/>
                    <a:pt x="4328" y="15773"/>
                  </a:cubicBezTo>
                  <a:cubicBezTo>
                    <a:pt x="4487" y="15665"/>
                    <a:pt x="4633" y="15557"/>
                    <a:pt x="4780" y="15436"/>
                  </a:cubicBezTo>
                  <a:lnTo>
                    <a:pt x="4780" y="15436"/>
                  </a:lnTo>
                  <a:cubicBezTo>
                    <a:pt x="4773" y="15474"/>
                    <a:pt x="4773" y="15513"/>
                    <a:pt x="4767" y="15551"/>
                  </a:cubicBezTo>
                  <a:cubicBezTo>
                    <a:pt x="4767" y="15574"/>
                    <a:pt x="4784" y="15587"/>
                    <a:pt x="4804" y="15587"/>
                  </a:cubicBezTo>
                  <a:cubicBezTo>
                    <a:pt x="4810" y="15587"/>
                    <a:pt x="4817" y="15586"/>
                    <a:pt x="4824" y="15582"/>
                  </a:cubicBezTo>
                  <a:cubicBezTo>
                    <a:pt x="5447" y="15220"/>
                    <a:pt x="6025" y="14788"/>
                    <a:pt x="6552" y="14299"/>
                  </a:cubicBezTo>
                  <a:cubicBezTo>
                    <a:pt x="6654" y="14210"/>
                    <a:pt x="6749" y="14121"/>
                    <a:pt x="6838" y="14026"/>
                  </a:cubicBezTo>
                  <a:cubicBezTo>
                    <a:pt x="6838" y="14035"/>
                    <a:pt x="6845" y="14041"/>
                    <a:pt x="6854" y="14041"/>
                  </a:cubicBezTo>
                  <a:cubicBezTo>
                    <a:pt x="6857" y="14041"/>
                    <a:pt x="6860" y="14040"/>
                    <a:pt x="6864" y="14038"/>
                  </a:cubicBezTo>
                  <a:cubicBezTo>
                    <a:pt x="7252" y="13771"/>
                    <a:pt x="7620" y="13479"/>
                    <a:pt x="7995" y="13199"/>
                  </a:cubicBezTo>
                  <a:cubicBezTo>
                    <a:pt x="8179" y="13060"/>
                    <a:pt x="8364" y="12920"/>
                    <a:pt x="8548" y="12780"/>
                  </a:cubicBezTo>
                  <a:lnTo>
                    <a:pt x="8834" y="12558"/>
                  </a:lnTo>
                  <a:lnTo>
                    <a:pt x="8942" y="12481"/>
                  </a:lnTo>
                  <a:cubicBezTo>
                    <a:pt x="8961" y="12513"/>
                    <a:pt x="8986" y="12538"/>
                    <a:pt x="9025" y="12551"/>
                  </a:cubicBezTo>
                  <a:cubicBezTo>
                    <a:pt x="9041" y="12555"/>
                    <a:pt x="9059" y="12557"/>
                    <a:pt x="9076" y="12557"/>
                  </a:cubicBezTo>
                  <a:cubicBezTo>
                    <a:pt x="9135" y="12557"/>
                    <a:pt x="9193" y="12532"/>
                    <a:pt x="9228" y="12488"/>
                  </a:cubicBezTo>
                  <a:cubicBezTo>
                    <a:pt x="9234" y="12481"/>
                    <a:pt x="9234" y="12481"/>
                    <a:pt x="9241" y="12475"/>
                  </a:cubicBezTo>
                  <a:lnTo>
                    <a:pt x="9241" y="12475"/>
                  </a:lnTo>
                  <a:cubicBezTo>
                    <a:pt x="9228" y="12519"/>
                    <a:pt x="9222" y="12564"/>
                    <a:pt x="9215" y="12608"/>
                  </a:cubicBezTo>
                  <a:cubicBezTo>
                    <a:pt x="9209" y="12666"/>
                    <a:pt x="9234" y="12723"/>
                    <a:pt x="9285" y="12755"/>
                  </a:cubicBezTo>
                  <a:cubicBezTo>
                    <a:pt x="9308" y="12765"/>
                    <a:pt x="9332" y="12770"/>
                    <a:pt x="9356" y="12770"/>
                  </a:cubicBezTo>
                  <a:cubicBezTo>
                    <a:pt x="9402" y="12770"/>
                    <a:pt x="9446" y="12750"/>
                    <a:pt x="9476" y="12716"/>
                  </a:cubicBezTo>
                  <a:cubicBezTo>
                    <a:pt x="9546" y="12653"/>
                    <a:pt x="9596" y="12583"/>
                    <a:pt x="9635" y="12500"/>
                  </a:cubicBezTo>
                  <a:cubicBezTo>
                    <a:pt x="9660" y="12462"/>
                    <a:pt x="9673" y="12430"/>
                    <a:pt x="9692" y="12392"/>
                  </a:cubicBezTo>
                  <a:cubicBezTo>
                    <a:pt x="9768" y="12329"/>
                    <a:pt x="9832" y="12246"/>
                    <a:pt x="9870" y="12151"/>
                  </a:cubicBezTo>
                  <a:cubicBezTo>
                    <a:pt x="9921" y="12030"/>
                    <a:pt x="9901" y="11897"/>
                    <a:pt x="9819" y="11795"/>
                  </a:cubicBezTo>
                  <a:lnTo>
                    <a:pt x="9800" y="11776"/>
                  </a:lnTo>
                  <a:lnTo>
                    <a:pt x="9800" y="11776"/>
                  </a:lnTo>
                  <a:cubicBezTo>
                    <a:pt x="9806" y="11779"/>
                    <a:pt x="9813" y="11781"/>
                    <a:pt x="9819" y="11781"/>
                  </a:cubicBezTo>
                  <a:cubicBezTo>
                    <a:pt x="9825" y="11781"/>
                    <a:pt x="9832" y="11779"/>
                    <a:pt x="9838" y="11776"/>
                  </a:cubicBezTo>
                  <a:cubicBezTo>
                    <a:pt x="9965" y="11674"/>
                    <a:pt x="10092" y="11573"/>
                    <a:pt x="10219" y="11471"/>
                  </a:cubicBezTo>
                  <a:cubicBezTo>
                    <a:pt x="10238" y="11496"/>
                    <a:pt x="10264" y="11528"/>
                    <a:pt x="10289" y="11554"/>
                  </a:cubicBezTo>
                  <a:cubicBezTo>
                    <a:pt x="10334" y="11611"/>
                    <a:pt x="10403" y="11649"/>
                    <a:pt x="10473" y="11649"/>
                  </a:cubicBezTo>
                  <a:cubicBezTo>
                    <a:pt x="10524" y="11642"/>
                    <a:pt x="10562" y="11623"/>
                    <a:pt x="10594" y="11585"/>
                  </a:cubicBezTo>
                  <a:cubicBezTo>
                    <a:pt x="10631" y="11606"/>
                    <a:pt x="10672" y="11619"/>
                    <a:pt x="10714" y="11619"/>
                  </a:cubicBezTo>
                  <a:cubicBezTo>
                    <a:pt x="10723" y="11619"/>
                    <a:pt x="10732" y="11618"/>
                    <a:pt x="10740" y="11617"/>
                  </a:cubicBezTo>
                  <a:cubicBezTo>
                    <a:pt x="10817" y="11604"/>
                    <a:pt x="10886" y="11541"/>
                    <a:pt x="10899" y="11465"/>
                  </a:cubicBezTo>
                  <a:cubicBezTo>
                    <a:pt x="10906" y="11420"/>
                    <a:pt x="10906" y="11376"/>
                    <a:pt x="10893" y="11337"/>
                  </a:cubicBezTo>
                  <a:cubicBezTo>
                    <a:pt x="10950" y="11287"/>
                    <a:pt x="10988" y="11210"/>
                    <a:pt x="10988" y="11134"/>
                  </a:cubicBezTo>
                  <a:cubicBezTo>
                    <a:pt x="10982" y="11058"/>
                    <a:pt x="10950" y="10982"/>
                    <a:pt x="10899" y="10931"/>
                  </a:cubicBezTo>
                  <a:cubicBezTo>
                    <a:pt x="11249" y="10645"/>
                    <a:pt x="11605" y="10365"/>
                    <a:pt x="11941" y="10066"/>
                  </a:cubicBezTo>
                  <a:cubicBezTo>
                    <a:pt x="11986" y="10054"/>
                    <a:pt x="11986" y="9997"/>
                    <a:pt x="11941" y="9990"/>
                  </a:cubicBezTo>
                  <a:cubicBezTo>
                    <a:pt x="11929" y="9978"/>
                    <a:pt x="11916" y="9971"/>
                    <a:pt x="11897" y="9965"/>
                  </a:cubicBezTo>
                  <a:cubicBezTo>
                    <a:pt x="11889" y="9957"/>
                    <a:pt x="11882" y="9954"/>
                    <a:pt x="11873" y="9954"/>
                  </a:cubicBezTo>
                  <a:cubicBezTo>
                    <a:pt x="11867" y="9954"/>
                    <a:pt x="11860" y="9956"/>
                    <a:pt x="11852" y="9958"/>
                  </a:cubicBezTo>
                  <a:lnTo>
                    <a:pt x="11833" y="9971"/>
                  </a:lnTo>
                  <a:lnTo>
                    <a:pt x="11827" y="9971"/>
                  </a:lnTo>
                  <a:lnTo>
                    <a:pt x="11916" y="9793"/>
                  </a:lnTo>
                  <a:cubicBezTo>
                    <a:pt x="11935" y="9765"/>
                    <a:pt x="11912" y="9737"/>
                    <a:pt x="11886" y="9737"/>
                  </a:cubicBezTo>
                  <a:cubicBezTo>
                    <a:pt x="11877" y="9737"/>
                    <a:pt x="11867" y="9740"/>
                    <a:pt x="11859" y="9749"/>
                  </a:cubicBezTo>
                  <a:cubicBezTo>
                    <a:pt x="11624" y="9933"/>
                    <a:pt x="11382" y="10124"/>
                    <a:pt x="11147" y="10321"/>
                  </a:cubicBezTo>
                  <a:cubicBezTo>
                    <a:pt x="11090" y="10359"/>
                    <a:pt x="11039" y="10397"/>
                    <a:pt x="10988" y="10441"/>
                  </a:cubicBezTo>
                  <a:cubicBezTo>
                    <a:pt x="10918" y="10499"/>
                    <a:pt x="10855" y="10549"/>
                    <a:pt x="10785" y="10600"/>
                  </a:cubicBezTo>
                  <a:lnTo>
                    <a:pt x="10778" y="10607"/>
                  </a:lnTo>
                  <a:cubicBezTo>
                    <a:pt x="10740" y="10626"/>
                    <a:pt x="10709" y="10645"/>
                    <a:pt x="10677" y="10664"/>
                  </a:cubicBezTo>
                  <a:cubicBezTo>
                    <a:pt x="10658" y="10670"/>
                    <a:pt x="10639" y="10683"/>
                    <a:pt x="10626" y="10696"/>
                  </a:cubicBezTo>
                  <a:cubicBezTo>
                    <a:pt x="10613" y="10702"/>
                    <a:pt x="10600" y="10708"/>
                    <a:pt x="10594" y="10715"/>
                  </a:cubicBezTo>
                  <a:cubicBezTo>
                    <a:pt x="10588" y="10721"/>
                    <a:pt x="10581" y="10727"/>
                    <a:pt x="10575" y="10740"/>
                  </a:cubicBezTo>
                  <a:cubicBezTo>
                    <a:pt x="10539" y="10733"/>
                    <a:pt x="10501" y="10730"/>
                    <a:pt x="10464" y="10730"/>
                  </a:cubicBezTo>
                  <a:cubicBezTo>
                    <a:pt x="10397" y="10730"/>
                    <a:pt x="10331" y="10741"/>
                    <a:pt x="10270" y="10766"/>
                  </a:cubicBezTo>
                  <a:cubicBezTo>
                    <a:pt x="10213" y="10766"/>
                    <a:pt x="10156" y="10772"/>
                    <a:pt x="10105" y="10785"/>
                  </a:cubicBezTo>
                  <a:cubicBezTo>
                    <a:pt x="9933" y="10842"/>
                    <a:pt x="9755" y="10874"/>
                    <a:pt x="9577" y="10880"/>
                  </a:cubicBezTo>
                  <a:cubicBezTo>
                    <a:pt x="9488" y="10880"/>
                    <a:pt x="9399" y="10874"/>
                    <a:pt x="9310" y="10854"/>
                  </a:cubicBezTo>
                  <a:cubicBezTo>
                    <a:pt x="9228" y="10842"/>
                    <a:pt x="9152" y="10816"/>
                    <a:pt x="9075" y="10797"/>
                  </a:cubicBezTo>
                  <a:cubicBezTo>
                    <a:pt x="9094" y="10772"/>
                    <a:pt x="9107" y="10740"/>
                    <a:pt x="9120" y="10708"/>
                  </a:cubicBezTo>
                  <a:cubicBezTo>
                    <a:pt x="9127" y="10735"/>
                    <a:pt x="9153" y="10750"/>
                    <a:pt x="9178" y="10750"/>
                  </a:cubicBezTo>
                  <a:cubicBezTo>
                    <a:pt x="9195" y="10750"/>
                    <a:pt x="9211" y="10743"/>
                    <a:pt x="9222" y="10727"/>
                  </a:cubicBezTo>
                  <a:cubicBezTo>
                    <a:pt x="9851" y="9889"/>
                    <a:pt x="10232" y="8891"/>
                    <a:pt x="10321" y="7849"/>
                  </a:cubicBezTo>
                  <a:cubicBezTo>
                    <a:pt x="10327" y="7702"/>
                    <a:pt x="10334" y="7550"/>
                    <a:pt x="10334" y="7404"/>
                  </a:cubicBezTo>
                  <a:cubicBezTo>
                    <a:pt x="10340" y="7258"/>
                    <a:pt x="10327" y="7111"/>
                    <a:pt x="10295" y="6965"/>
                  </a:cubicBezTo>
                  <a:cubicBezTo>
                    <a:pt x="10289" y="6953"/>
                    <a:pt x="10283" y="6940"/>
                    <a:pt x="10276" y="6934"/>
                  </a:cubicBezTo>
                  <a:cubicBezTo>
                    <a:pt x="10270" y="6927"/>
                    <a:pt x="10270" y="6927"/>
                    <a:pt x="10276" y="6921"/>
                  </a:cubicBezTo>
                  <a:cubicBezTo>
                    <a:pt x="10289" y="6832"/>
                    <a:pt x="10302" y="6743"/>
                    <a:pt x="10315" y="6654"/>
                  </a:cubicBezTo>
                  <a:cubicBezTo>
                    <a:pt x="10340" y="6584"/>
                    <a:pt x="10353" y="6508"/>
                    <a:pt x="10372" y="6438"/>
                  </a:cubicBezTo>
                  <a:cubicBezTo>
                    <a:pt x="10372" y="6432"/>
                    <a:pt x="10372" y="6425"/>
                    <a:pt x="10378" y="6419"/>
                  </a:cubicBezTo>
                  <a:cubicBezTo>
                    <a:pt x="10384" y="6412"/>
                    <a:pt x="10391" y="6412"/>
                    <a:pt x="10391" y="6406"/>
                  </a:cubicBezTo>
                  <a:cubicBezTo>
                    <a:pt x="10416" y="6362"/>
                    <a:pt x="10435" y="6317"/>
                    <a:pt x="10454" y="6266"/>
                  </a:cubicBezTo>
                  <a:cubicBezTo>
                    <a:pt x="10467" y="6215"/>
                    <a:pt x="10480" y="6165"/>
                    <a:pt x="10492" y="6107"/>
                  </a:cubicBezTo>
                  <a:cubicBezTo>
                    <a:pt x="10512" y="6006"/>
                    <a:pt x="10518" y="5898"/>
                    <a:pt x="10518" y="5790"/>
                  </a:cubicBezTo>
                  <a:cubicBezTo>
                    <a:pt x="10512" y="5580"/>
                    <a:pt x="10486" y="5364"/>
                    <a:pt x="10429" y="5154"/>
                  </a:cubicBezTo>
                  <a:cubicBezTo>
                    <a:pt x="10378" y="4944"/>
                    <a:pt x="10302" y="4741"/>
                    <a:pt x="10219" y="4538"/>
                  </a:cubicBezTo>
                  <a:cubicBezTo>
                    <a:pt x="10124" y="4334"/>
                    <a:pt x="10054" y="4118"/>
                    <a:pt x="10003" y="3902"/>
                  </a:cubicBezTo>
                  <a:cubicBezTo>
                    <a:pt x="9952" y="3661"/>
                    <a:pt x="9990" y="3413"/>
                    <a:pt x="10098" y="3197"/>
                  </a:cubicBezTo>
                  <a:cubicBezTo>
                    <a:pt x="10105" y="3191"/>
                    <a:pt x="10105" y="3184"/>
                    <a:pt x="10098" y="3178"/>
                  </a:cubicBezTo>
                  <a:cubicBezTo>
                    <a:pt x="10130" y="3152"/>
                    <a:pt x="10162" y="3121"/>
                    <a:pt x="10187" y="3089"/>
                  </a:cubicBezTo>
                  <a:cubicBezTo>
                    <a:pt x="10200" y="3076"/>
                    <a:pt x="10219" y="3051"/>
                    <a:pt x="10226" y="3032"/>
                  </a:cubicBezTo>
                  <a:cubicBezTo>
                    <a:pt x="10232" y="3025"/>
                    <a:pt x="10238" y="3013"/>
                    <a:pt x="10245" y="3000"/>
                  </a:cubicBezTo>
                  <a:cubicBezTo>
                    <a:pt x="10264" y="3057"/>
                    <a:pt x="10270" y="3121"/>
                    <a:pt x="10276" y="3178"/>
                  </a:cubicBezTo>
                  <a:cubicBezTo>
                    <a:pt x="10276" y="3254"/>
                    <a:pt x="10276" y="3330"/>
                    <a:pt x="10264" y="3400"/>
                  </a:cubicBezTo>
                  <a:cubicBezTo>
                    <a:pt x="10251" y="3470"/>
                    <a:pt x="10219" y="3540"/>
                    <a:pt x="10206" y="3610"/>
                  </a:cubicBezTo>
                  <a:cubicBezTo>
                    <a:pt x="10198" y="3639"/>
                    <a:pt x="10220" y="3660"/>
                    <a:pt x="10243" y="3660"/>
                  </a:cubicBezTo>
                  <a:cubicBezTo>
                    <a:pt x="10255" y="3660"/>
                    <a:pt x="10268" y="3655"/>
                    <a:pt x="10276" y="3642"/>
                  </a:cubicBezTo>
                  <a:lnTo>
                    <a:pt x="10283" y="3629"/>
                  </a:lnTo>
                  <a:cubicBezTo>
                    <a:pt x="10353" y="3578"/>
                    <a:pt x="10416" y="3515"/>
                    <a:pt x="10461" y="3445"/>
                  </a:cubicBezTo>
                  <a:cubicBezTo>
                    <a:pt x="10524" y="3375"/>
                    <a:pt x="10575" y="3292"/>
                    <a:pt x="10620" y="3210"/>
                  </a:cubicBezTo>
                  <a:cubicBezTo>
                    <a:pt x="10906" y="2708"/>
                    <a:pt x="10956" y="2104"/>
                    <a:pt x="10759" y="1564"/>
                  </a:cubicBezTo>
                  <a:cubicBezTo>
                    <a:pt x="10721" y="1468"/>
                    <a:pt x="10683" y="1373"/>
                    <a:pt x="10632" y="1284"/>
                  </a:cubicBezTo>
                  <a:cubicBezTo>
                    <a:pt x="10607" y="1233"/>
                    <a:pt x="10575" y="1189"/>
                    <a:pt x="10543" y="1144"/>
                  </a:cubicBezTo>
                  <a:cubicBezTo>
                    <a:pt x="10518" y="1100"/>
                    <a:pt x="10492" y="1062"/>
                    <a:pt x="10448" y="1049"/>
                  </a:cubicBezTo>
                  <a:cubicBezTo>
                    <a:pt x="10397" y="852"/>
                    <a:pt x="10295" y="674"/>
                    <a:pt x="10149" y="528"/>
                  </a:cubicBezTo>
                  <a:cubicBezTo>
                    <a:pt x="10003" y="375"/>
                    <a:pt x="9825" y="248"/>
                    <a:pt x="9628" y="159"/>
                  </a:cubicBezTo>
                  <a:cubicBezTo>
                    <a:pt x="9382" y="49"/>
                    <a:pt x="9118" y="0"/>
                    <a:pt x="88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flipH="1">
              <a:off x="8252094" y="2087240"/>
              <a:ext cx="6851" cy="8490"/>
            </a:xfrm>
            <a:custGeom>
              <a:rect b="b" l="l" r="r" t="t"/>
              <a:pathLst>
                <a:path extrusionOk="0" h="57" w="46">
                  <a:moveTo>
                    <a:pt x="20" y="0"/>
                  </a:moveTo>
                  <a:lnTo>
                    <a:pt x="1" y="26"/>
                  </a:lnTo>
                  <a:cubicBezTo>
                    <a:pt x="1" y="32"/>
                    <a:pt x="1" y="32"/>
                    <a:pt x="1" y="32"/>
                  </a:cubicBezTo>
                  <a:lnTo>
                    <a:pt x="1" y="39"/>
                  </a:lnTo>
                  <a:cubicBezTo>
                    <a:pt x="1" y="45"/>
                    <a:pt x="1" y="45"/>
                    <a:pt x="7" y="51"/>
                  </a:cubicBezTo>
                  <a:cubicBezTo>
                    <a:pt x="7" y="55"/>
                    <a:pt x="10" y="56"/>
                    <a:pt x="14" y="56"/>
                  </a:cubicBezTo>
                  <a:cubicBezTo>
                    <a:pt x="18" y="56"/>
                    <a:pt x="23" y="55"/>
                    <a:pt x="26" y="51"/>
                  </a:cubicBezTo>
                  <a:lnTo>
                    <a:pt x="45" y="20"/>
                  </a:lnTo>
                  <a:cubicBezTo>
                    <a:pt x="45" y="13"/>
                    <a:pt x="45" y="7"/>
                    <a:pt x="45" y="7"/>
                  </a:cubicBezTo>
                  <a:cubicBezTo>
                    <a:pt x="39" y="0"/>
                    <a:pt x="32" y="0"/>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3"/>
            <p:cNvSpPr/>
            <p:nvPr/>
          </p:nvSpPr>
          <p:spPr>
            <a:xfrm flipH="1">
              <a:off x="7950188" y="1505173"/>
              <a:ext cx="35150" cy="140602"/>
            </a:xfrm>
            <a:custGeom>
              <a:rect b="b" l="l" r="r" t="t"/>
              <a:pathLst>
                <a:path extrusionOk="0" h="944" w="236">
                  <a:moveTo>
                    <a:pt x="216" y="0"/>
                  </a:moveTo>
                  <a:cubicBezTo>
                    <a:pt x="207" y="0"/>
                    <a:pt x="197" y="7"/>
                    <a:pt x="197" y="19"/>
                  </a:cubicBezTo>
                  <a:cubicBezTo>
                    <a:pt x="178" y="178"/>
                    <a:pt x="146" y="337"/>
                    <a:pt x="108" y="496"/>
                  </a:cubicBezTo>
                  <a:cubicBezTo>
                    <a:pt x="89" y="572"/>
                    <a:pt x="77" y="648"/>
                    <a:pt x="51" y="718"/>
                  </a:cubicBezTo>
                  <a:cubicBezTo>
                    <a:pt x="38" y="757"/>
                    <a:pt x="26" y="795"/>
                    <a:pt x="19" y="833"/>
                  </a:cubicBezTo>
                  <a:cubicBezTo>
                    <a:pt x="7" y="865"/>
                    <a:pt x="0" y="896"/>
                    <a:pt x="7" y="928"/>
                  </a:cubicBezTo>
                  <a:cubicBezTo>
                    <a:pt x="7" y="937"/>
                    <a:pt x="17" y="943"/>
                    <a:pt x="27" y="943"/>
                  </a:cubicBezTo>
                  <a:cubicBezTo>
                    <a:pt x="31" y="943"/>
                    <a:pt x="35" y="943"/>
                    <a:pt x="38" y="941"/>
                  </a:cubicBezTo>
                  <a:cubicBezTo>
                    <a:pt x="96" y="903"/>
                    <a:pt x="115" y="807"/>
                    <a:pt x="134" y="744"/>
                  </a:cubicBezTo>
                  <a:cubicBezTo>
                    <a:pt x="159" y="668"/>
                    <a:pt x="178" y="591"/>
                    <a:pt x="191" y="509"/>
                  </a:cubicBezTo>
                  <a:cubicBezTo>
                    <a:pt x="223" y="350"/>
                    <a:pt x="235" y="185"/>
                    <a:pt x="235" y="19"/>
                  </a:cubicBezTo>
                  <a:cubicBezTo>
                    <a:pt x="235" y="7"/>
                    <a:pt x="226" y="0"/>
                    <a:pt x="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flipH="1">
              <a:off x="7982359" y="1562664"/>
              <a:ext cx="12511" cy="59428"/>
            </a:xfrm>
            <a:custGeom>
              <a:rect b="b" l="l" r="r" t="t"/>
              <a:pathLst>
                <a:path extrusionOk="0" h="399" w="84">
                  <a:moveTo>
                    <a:pt x="60" y="1"/>
                  </a:moveTo>
                  <a:cubicBezTo>
                    <a:pt x="54" y="1"/>
                    <a:pt x="48" y="5"/>
                    <a:pt x="45" y="15"/>
                  </a:cubicBezTo>
                  <a:cubicBezTo>
                    <a:pt x="39" y="78"/>
                    <a:pt x="26" y="135"/>
                    <a:pt x="20" y="199"/>
                  </a:cubicBezTo>
                  <a:cubicBezTo>
                    <a:pt x="7" y="262"/>
                    <a:pt x="1" y="320"/>
                    <a:pt x="1" y="383"/>
                  </a:cubicBezTo>
                  <a:cubicBezTo>
                    <a:pt x="1" y="394"/>
                    <a:pt x="6" y="398"/>
                    <a:pt x="13" y="398"/>
                  </a:cubicBezTo>
                  <a:cubicBezTo>
                    <a:pt x="18" y="398"/>
                    <a:pt x="23" y="395"/>
                    <a:pt x="26" y="390"/>
                  </a:cubicBezTo>
                  <a:cubicBezTo>
                    <a:pt x="45" y="326"/>
                    <a:pt x="52" y="269"/>
                    <a:pt x="64" y="205"/>
                  </a:cubicBezTo>
                  <a:lnTo>
                    <a:pt x="83" y="27"/>
                  </a:lnTo>
                  <a:cubicBezTo>
                    <a:pt x="83" y="12"/>
                    <a:pt x="71" y="1"/>
                    <a:pt x="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3"/>
            <p:cNvSpPr/>
            <p:nvPr/>
          </p:nvSpPr>
          <p:spPr>
            <a:xfrm flipH="1">
              <a:off x="7863056" y="524535"/>
              <a:ext cx="36193" cy="22341"/>
            </a:xfrm>
            <a:custGeom>
              <a:rect b="b" l="l" r="r" t="t"/>
              <a:pathLst>
                <a:path extrusionOk="0" h="150" w="243">
                  <a:moveTo>
                    <a:pt x="32" y="1"/>
                  </a:moveTo>
                  <a:cubicBezTo>
                    <a:pt x="26" y="1"/>
                    <a:pt x="13" y="1"/>
                    <a:pt x="7" y="13"/>
                  </a:cubicBezTo>
                  <a:cubicBezTo>
                    <a:pt x="1" y="20"/>
                    <a:pt x="1" y="32"/>
                    <a:pt x="7" y="45"/>
                  </a:cubicBezTo>
                  <a:cubicBezTo>
                    <a:pt x="20" y="58"/>
                    <a:pt x="32" y="71"/>
                    <a:pt x="51" y="77"/>
                  </a:cubicBezTo>
                  <a:cubicBezTo>
                    <a:pt x="64" y="90"/>
                    <a:pt x="77" y="96"/>
                    <a:pt x="90" y="109"/>
                  </a:cubicBezTo>
                  <a:lnTo>
                    <a:pt x="134" y="128"/>
                  </a:lnTo>
                  <a:lnTo>
                    <a:pt x="159" y="141"/>
                  </a:lnTo>
                  <a:cubicBezTo>
                    <a:pt x="168" y="145"/>
                    <a:pt x="181" y="149"/>
                    <a:pt x="194" y="149"/>
                  </a:cubicBezTo>
                  <a:cubicBezTo>
                    <a:pt x="199" y="149"/>
                    <a:pt x="205" y="149"/>
                    <a:pt x="210" y="147"/>
                  </a:cubicBezTo>
                  <a:cubicBezTo>
                    <a:pt x="223" y="141"/>
                    <a:pt x="229" y="134"/>
                    <a:pt x="236" y="121"/>
                  </a:cubicBezTo>
                  <a:cubicBezTo>
                    <a:pt x="242" y="109"/>
                    <a:pt x="242" y="96"/>
                    <a:pt x="236" y="83"/>
                  </a:cubicBezTo>
                  <a:cubicBezTo>
                    <a:pt x="229" y="58"/>
                    <a:pt x="204" y="52"/>
                    <a:pt x="185" y="45"/>
                  </a:cubicBezTo>
                  <a:lnTo>
                    <a:pt x="134" y="20"/>
                  </a:lnTo>
                  <a:cubicBezTo>
                    <a:pt x="115" y="13"/>
                    <a:pt x="102" y="13"/>
                    <a:pt x="83" y="7"/>
                  </a:cubicBezTo>
                  <a:cubicBezTo>
                    <a:pt x="77" y="7"/>
                    <a:pt x="64" y="1"/>
                    <a:pt x="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p:nvPr/>
          </p:nvSpPr>
          <p:spPr>
            <a:xfrm flipH="1">
              <a:off x="8457486" y="615390"/>
              <a:ext cx="27405" cy="40661"/>
            </a:xfrm>
            <a:custGeom>
              <a:rect b="b" l="l" r="r" t="t"/>
              <a:pathLst>
                <a:path extrusionOk="0" h="273" w="184">
                  <a:moveTo>
                    <a:pt x="148" y="0"/>
                  </a:moveTo>
                  <a:cubicBezTo>
                    <a:pt x="140" y="0"/>
                    <a:pt x="132" y="4"/>
                    <a:pt x="126" y="13"/>
                  </a:cubicBezTo>
                  <a:lnTo>
                    <a:pt x="56" y="128"/>
                  </a:lnTo>
                  <a:cubicBezTo>
                    <a:pt x="50" y="147"/>
                    <a:pt x="37" y="172"/>
                    <a:pt x="31" y="191"/>
                  </a:cubicBezTo>
                  <a:lnTo>
                    <a:pt x="12" y="217"/>
                  </a:lnTo>
                  <a:cubicBezTo>
                    <a:pt x="5" y="230"/>
                    <a:pt x="5" y="242"/>
                    <a:pt x="5" y="255"/>
                  </a:cubicBezTo>
                  <a:cubicBezTo>
                    <a:pt x="1" y="264"/>
                    <a:pt x="9" y="273"/>
                    <a:pt x="19" y="273"/>
                  </a:cubicBezTo>
                  <a:cubicBezTo>
                    <a:pt x="23" y="273"/>
                    <a:pt x="27" y="271"/>
                    <a:pt x="31" y="268"/>
                  </a:cubicBezTo>
                  <a:cubicBezTo>
                    <a:pt x="43" y="261"/>
                    <a:pt x="50" y="255"/>
                    <a:pt x="56" y="249"/>
                  </a:cubicBezTo>
                  <a:lnTo>
                    <a:pt x="75" y="217"/>
                  </a:lnTo>
                  <a:cubicBezTo>
                    <a:pt x="88" y="198"/>
                    <a:pt x="94" y="179"/>
                    <a:pt x="107" y="160"/>
                  </a:cubicBezTo>
                  <a:lnTo>
                    <a:pt x="170" y="39"/>
                  </a:lnTo>
                  <a:cubicBezTo>
                    <a:pt x="184" y="21"/>
                    <a:pt x="166"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p:nvPr/>
          </p:nvSpPr>
          <p:spPr>
            <a:xfrm flipH="1">
              <a:off x="8463741" y="574282"/>
              <a:ext cx="76259" cy="122878"/>
            </a:xfrm>
            <a:custGeom>
              <a:rect b="b" l="l" r="r" t="t"/>
              <a:pathLst>
                <a:path extrusionOk="0" h="825" w="512">
                  <a:moveTo>
                    <a:pt x="481" y="1"/>
                  </a:moveTo>
                  <a:cubicBezTo>
                    <a:pt x="475" y="1"/>
                    <a:pt x="469" y="3"/>
                    <a:pt x="464" y="10"/>
                  </a:cubicBezTo>
                  <a:cubicBezTo>
                    <a:pt x="363" y="131"/>
                    <a:pt x="274" y="258"/>
                    <a:pt x="197" y="391"/>
                  </a:cubicBezTo>
                  <a:cubicBezTo>
                    <a:pt x="159" y="461"/>
                    <a:pt x="115" y="525"/>
                    <a:pt x="83" y="595"/>
                  </a:cubicBezTo>
                  <a:cubicBezTo>
                    <a:pt x="64" y="633"/>
                    <a:pt x="45" y="664"/>
                    <a:pt x="32" y="703"/>
                  </a:cubicBezTo>
                  <a:cubicBezTo>
                    <a:pt x="7" y="728"/>
                    <a:pt x="0" y="766"/>
                    <a:pt x="7" y="804"/>
                  </a:cubicBezTo>
                  <a:cubicBezTo>
                    <a:pt x="12" y="815"/>
                    <a:pt x="26" y="825"/>
                    <a:pt x="37" y="825"/>
                  </a:cubicBezTo>
                  <a:cubicBezTo>
                    <a:pt x="40" y="825"/>
                    <a:pt x="42" y="824"/>
                    <a:pt x="45" y="823"/>
                  </a:cubicBezTo>
                  <a:cubicBezTo>
                    <a:pt x="108" y="804"/>
                    <a:pt x="134" y="709"/>
                    <a:pt x="166" y="652"/>
                  </a:cubicBezTo>
                  <a:cubicBezTo>
                    <a:pt x="197" y="582"/>
                    <a:pt x="235" y="512"/>
                    <a:pt x="274" y="448"/>
                  </a:cubicBezTo>
                  <a:cubicBezTo>
                    <a:pt x="350" y="309"/>
                    <a:pt x="426" y="181"/>
                    <a:pt x="502" y="42"/>
                  </a:cubicBezTo>
                  <a:cubicBezTo>
                    <a:pt x="512" y="23"/>
                    <a:pt x="497" y="1"/>
                    <a:pt x="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3"/>
            <p:cNvSpPr/>
            <p:nvPr/>
          </p:nvSpPr>
          <p:spPr>
            <a:xfrm flipH="1">
              <a:off x="8398803" y="533323"/>
              <a:ext cx="18171" cy="23980"/>
            </a:xfrm>
            <a:custGeom>
              <a:rect b="b" l="l" r="r" t="t"/>
              <a:pathLst>
                <a:path extrusionOk="0" h="161" w="122">
                  <a:moveTo>
                    <a:pt x="98" y="1"/>
                  </a:moveTo>
                  <a:cubicBezTo>
                    <a:pt x="87" y="1"/>
                    <a:pt x="74" y="13"/>
                    <a:pt x="64" y="18"/>
                  </a:cubicBezTo>
                  <a:cubicBezTo>
                    <a:pt x="58" y="31"/>
                    <a:pt x="51" y="43"/>
                    <a:pt x="45" y="56"/>
                  </a:cubicBezTo>
                  <a:lnTo>
                    <a:pt x="7" y="126"/>
                  </a:lnTo>
                  <a:cubicBezTo>
                    <a:pt x="0" y="139"/>
                    <a:pt x="7" y="151"/>
                    <a:pt x="13" y="158"/>
                  </a:cubicBezTo>
                  <a:cubicBezTo>
                    <a:pt x="17" y="160"/>
                    <a:pt x="21" y="160"/>
                    <a:pt x="24" y="160"/>
                  </a:cubicBezTo>
                  <a:cubicBezTo>
                    <a:pt x="33" y="160"/>
                    <a:pt x="40" y="156"/>
                    <a:pt x="45" y="151"/>
                  </a:cubicBezTo>
                  <a:lnTo>
                    <a:pt x="89" y="82"/>
                  </a:lnTo>
                  <a:cubicBezTo>
                    <a:pt x="102" y="75"/>
                    <a:pt x="108" y="62"/>
                    <a:pt x="115" y="43"/>
                  </a:cubicBezTo>
                  <a:cubicBezTo>
                    <a:pt x="115" y="31"/>
                    <a:pt x="121" y="12"/>
                    <a:pt x="108" y="5"/>
                  </a:cubicBezTo>
                  <a:cubicBezTo>
                    <a:pt x="105" y="2"/>
                    <a:pt x="102" y="1"/>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flipH="1">
              <a:off x="8383908" y="481938"/>
              <a:ext cx="61662" cy="80131"/>
            </a:xfrm>
            <a:custGeom>
              <a:rect b="b" l="l" r="r" t="t"/>
              <a:pathLst>
                <a:path extrusionOk="0" h="538" w="414">
                  <a:moveTo>
                    <a:pt x="373" y="1"/>
                  </a:moveTo>
                  <a:cubicBezTo>
                    <a:pt x="366" y="1"/>
                    <a:pt x="359" y="3"/>
                    <a:pt x="351" y="7"/>
                  </a:cubicBezTo>
                  <a:cubicBezTo>
                    <a:pt x="326" y="20"/>
                    <a:pt x="307" y="39"/>
                    <a:pt x="294" y="64"/>
                  </a:cubicBezTo>
                  <a:lnTo>
                    <a:pt x="250" y="128"/>
                  </a:lnTo>
                  <a:cubicBezTo>
                    <a:pt x="224" y="166"/>
                    <a:pt x="192" y="204"/>
                    <a:pt x="173" y="242"/>
                  </a:cubicBezTo>
                  <a:cubicBezTo>
                    <a:pt x="116" y="325"/>
                    <a:pt x="59" y="407"/>
                    <a:pt x="15" y="496"/>
                  </a:cubicBezTo>
                  <a:cubicBezTo>
                    <a:pt x="0" y="515"/>
                    <a:pt x="18" y="538"/>
                    <a:pt x="35" y="538"/>
                  </a:cubicBezTo>
                  <a:cubicBezTo>
                    <a:pt x="41" y="538"/>
                    <a:pt x="48" y="535"/>
                    <a:pt x="53" y="528"/>
                  </a:cubicBezTo>
                  <a:cubicBezTo>
                    <a:pt x="123" y="458"/>
                    <a:pt x="180" y="382"/>
                    <a:pt x="237" y="299"/>
                  </a:cubicBezTo>
                  <a:cubicBezTo>
                    <a:pt x="269" y="261"/>
                    <a:pt x="294" y="217"/>
                    <a:pt x="326" y="179"/>
                  </a:cubicBezTo>
                  <a:lnTo>
                    <a:pt x="364" y="121"/>
                  </a:lnTo>
                  <a:cubicBezTo>
                    <a:pt x="383" y="102"/>
                    <a:pt x="402" y="77"/>
                    <a:pt x="409" y="52"/>
                  </a:cubicBezTo>
                  <a:cubicBezTo>
                    <a:pt x="413" y="22"/>
                    <a:pt x="396" y="1"/>
                    <a:pt x="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flipH="1">
              <a:off x="8550277" y="752417"/>
              <a:ext cx="37087" cy="78195"/>
            </a:xfrm>
            <a:custGeom>
              <a:rect b="b" l="l" r="r" t="t"/>
              <a:pathLst>
                <a:path extrusionOk="0" h="525" w="249">
                  <a:moveTo>
                    <a:pt x="215" y="0"/>
                  </a:moveTo>
                  <a:cubicBezTo>
                    <a:pt x="206" y="0"/>
                    <a:pt x="197" y="5"/>
                    <a:pt x="191" y="15"/>
                  </a:cubicBezTo>
                  <a:cubicBezTo>
                    <a:pt x="140" y="78"/>
                    <a:pt x="102" y="148"/>
                    <a:pt x="70" y="225"/>
                  </a:cubicBezTo>
                  <a:cubicBezTo>
                    <a:pt x="39" y="295"/>
                    <a:pt x="20" y="371"/>
                    <a:pt x="7" y="453"/>
                  </a:cubicBezTo>
                  <a:cubicBezTo>
                    <a:pt x="1" y="479"/>
                    <a:pt x="13" y="511"/>
                    <a:pt x="45" y="523"/>
                  </a:cubicBezTo>
                  <a:cubicBezTo>
                    <a:pt x="49" y="524"/>
                    <a:pt x="53" y="525"/>
                    <a:pt x="57" y="525"/>
                  </a:cubicBezTo>
                  <a:cubicBezTo>
                    <a:pt x="85" y="525"/>
                    <a:pt x="109" y="506"/>
                    <a:pt x="115" y="479"/>
                  </a:cubicBezTo>
                  <a:cubicBezTo>
                    <a:pt x="134" y="333"/>
                    <a:pt x="172" y="180"/>
                    <a:pt x="236" y="40"/>
                  </a:cubicBezTo>
                  <a:cubicBezTo>
                    <a:pt x="249" y="19"/>
                    <a:pt x="232"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flipH="1">
              <a:off x="8532255" y="787121"/>
              <a:ext cx="18171" cy="31278"/>
            </a:xfrm>
            <a:custGeom>
              <a:rect b="b" l="l" r="r" t="t"/>
              <a:pathLst>
                <a:path extrusionOk="0" h="210" w="122">
                  <a:moveTo>
                    <a:pt x="86" y="1"/>
                  </a:moveTo>
                  <a:cubicBezTo>
                    <a:pt x="72" y="1"/>
                    <a:pt x="59" y="5"/>
                    <a:pt x="51" y="17"/>
                  </a:cubicBezTo>
                  <a:cubicBezTo>
                    <a:pt x="39" y="42"/>
                    <a:pt x="32" y="68"/>
                    <a:pt x="19" y="100"/>
                  </a:cubicBezTo>
                  <a:cubicBezTo>
                    <a:pt x="13" y="112"/>
                    <a:pt x="7" y="131"/>
                    <a:pt x="0" y="144"/>
                  </a:cubicBezTo>
                  <a:lnTo>
                    <a:pt x="0" y="163"/>
                  </a:lnTo>
                  <a:cubicBezTo>
                    <a:pt x="0" y="170"/>
                    <a:pt x="0" y="182"/>
                    <a:pt x="0" y="189"/>
                  </a:cubicBezTo>
                  <a:cubicBezTo>
                    <a:pt x="0" y="199"/>
                    <a:pt x="9" y="209"/>
                    <a:pt x="22" y="209"/>
                  </a:cubicBezTo>
                  <a:cubicBezTo>
                    <a:pt x="25" y="209"/>
                    <a:pt x="29" y="209"/>
                    <a:pt x="32" y="208"/>
                  </a:cubicBezTo>
                  <a:cubicBezTo>
                    <a:pt x="32" y="201"/>
                    <a:pt x="39" y="195"/>
                    <a:pt x="45" y="195"/>
                  </a:cubicBezTo>
                  <a:cubicBezTo>
                    <a:pt x="51" y="189"/>
                    <a:pt x="58" y="176"/>
                    <a:pt x="64" y="170"/>
                  </a:cubicBezTo>
                  <a:cubicBezTo>
                    <a:pt x="70" y="163"/>
                    <a:pt x="77" y="151"/>
                    <a:pt x="83" y="138"/>
                  </a:cubicBezTo>
                  <a:cubicBezTo>
                    <a:pt x="96" y="112"/>
                    <a:pt x="108" y="87"/>
                    <a:pt x="121" y="55"/>
                  </a:cubicBezTo>
                  <a:cubicBezTo>
                    <a:pt x="121" y="49"/>
                    <a:pt x="121" y="36"/>
                    <a:pt x="121" y="30"/>
                  </a:cubicBezTo>
                  <a:cubicBezTo>
                    <a:pt x="115" y="17"/>
                    <a:pt x="115" y="11"/>
                    <a:pt x="108" y="4"/>
                  </a:cubicBezTo>
                  <a:cubicBezTo>
                    <a:pt x="101" y="2"/>
                    <a:pt x="94" y="1"/>
                    <a:pt x="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3"/>
            <p:cNvSpPr/>
            <p:nvPr/>
          </p:nvSpPr>
          <p:spPr>
            <a:xfrm flipH="1">
              <a:off x="8702198" y="997576"/>
              <a:ext cx="24278" cy="42002"/>
            </a:xfrm>
            <a:custGeom>
              <a:rect b="b" l="l" r="r" t="t"/>
              <a:pathLst>
                <a:path extrusionOk="0" h="282" w="163">
                  <a:moveTo>
                    <a:pt x="127" y="1"/>
                  </a:moveTo>
                  <a:cubicBezTo>
                    <a:pt x="120" y="1"/>
                    <a:pt x="114" y="3"/>
                    <a:pt x="108" y="8"/>
                  </a:cubicBezTo>
                  <a:cubicBezTo>
                    <a:pt x="89" y="53"/>
                    <a:pt x="70" y="91"/>
                    <a:pt x="51" y="129"/>
                  </a:cubicBezTo>
                  <a:lnTo>
                    <a:pt x="26" y="186"/>
                  </a:lnTo>
                  <a:cubicBezTo>
                    <a:pt x="13" y="205"/>
                    <a:pt x="7" y="231"/>
                    <a:pt x="0" y="250"/>
                  </a:cubicBezTo>
                  <a:cubicBezTo>
                    <a:pt x="0" y="263"/>
                    <a:pt x="0" y="275"/>
                    <a:pt x="13" y="282"/>
                  </a:cubicBezTo>
                  <a:cubicBezTo>
                    <a:pt x="20" y="282"/>
                    <a:pt x="32" y="282"/>
                    <a:pt x="45" y="275"/>
                  </a:cubicBezTo>
                  <a:cubicBezTo>
                    <a:pt x="51" y="269"/>
                    <a:pt x="58" y="256"/>
                    <a:pt x="64" y="244"/>
                  </a:cubicBezTo>
                  <a:lnTo>
                    <a:pt x="77" y="218"/>
                  </a:lnTo>
                  <a:lnTo>
                    <a:pt x="102" y="161"/>
                  </a:lnTo>
                  <a:cubicBezTo>
                    <a:pt x="121" y="116"/>
                    <a:pt x="134" y="78"/>
                    <a:pt x="153" y="40"/>
                  </a:cubicBezTo>
                  <a:cubicBezTo>
                    <a:pt x="162" y="17"/>
                    <a:pt x="145" y="1"/>
                    <a:pt x="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p:nvPr/>
          </p:nvSpPr>
          <p:spPr>
            <a:xfrm flipH="1">
              <a:off x="8677474" y="914913"/>
              <a:ext cx="89663" cy="166369"/>
            </a:xfrm>
            <a:custGeom>
              <a:rect b="b" l="l" r="r" t="t"/>
              <a:pathLst>
                <a:path extrusionOk="0" h="1117" w="602">
                  <a:moveTo>
                    <a:pt x="576" y="1"/>
                  </a:moveTo>
                  <a:cubicBezTo>
                    <a:pt x="573" y="1"/>
                    <a:pt x="569" y="2"/>
                    <a:pt x="566" y="4"/>
                  </a:cubicBezTo>
                  <a:cubicBezTo>
                    <a:pt x="401" y="138"/>
                    <a:pt x="267" y="309"/>
                    <a:pt x="172" y="500"/>
                  </a:cubicBezTo>
                  <a:cubicBezTo>
                    <a:pt x="127" y="589"/>
                    <a:pt x="89" y="691"/>
                    <a:pt x="64" y="786"/>
                  </a:cubicBezTo>
                  <a:cubicBezTo>
                    <a:pt x="38" y="881"/>
                    <a:pt x="0" y="1002"/>
                    <a:pt x="38" y="1097"/>
                  </a:cubicBezTo>
                  <a:cubicBezTo>
                    <a:pt x="48" y="1110"/>
                    <a:pt x="61" y="1116"/>
                    <a:pt x="73" y="1116"/>
                  </a:cubicBezTo>
                  <a:cubicBezTo>
                    <a:pt x="86" y="1116"/>
                    <a:pt x="99" y="1110"/>
                    <a:pt x="108" y="1097"/>
                  </a:cubicBezTo>
                  <a:cubicBezTo>
                    <a:pt x="127" y="1053"/>
                    <a:pt x="140" y="1008"/>
                    <a:pt x="146" y="964"/>
                  </a:cubicBezTo>
                  <a:cubicBezTo>
                    <a:pt x="153" y="913"/>
                    <a:pt x="159" y="862"/>
                    <a:pt x="172" y="818"/>
                  </a:cubicBezTo>
                  <a:cubicBezTo>
                    <a:pt x="197" y="722"/>
                    <a:pt x="229" y="627"/>
                    <a:pt x="267" y="532"/>
                  </a:cubicBezTo>
                  <a:cubicBezTo>
                    <a:pt x="350" y="347"/>
                    <a:pt x="458" y="182"/>
                    <a:pt x="591" y="36"/>
                  </a:cubicBezTo>
                  <a:cubicBezTo>
                    <a:pt x="602" y="21"/>
                    <a:pt x="591" y="1"/>
                    <a:pt x="5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flipH="1">
              <a:off x="7870652" y="912381"/>
              <a:ext cx="21895" cy="46172"/>
            </a:xfrm>
            <a:custGeom>
              <a:rect b="b" l="l" r="r" t="t"/>
              <a:pathLst>
                <a:path extrusionOk="0" h="310" w="147">
                  <a:moveTo>
                    <a:pt x="27" y="0"/>
                  </a:moveTo>
                  <a:cubicBezTo>
                    <a:pt x="24" y="0"/>
                    <a:pt x="21" y="1"/>
                    <a:pt x="19" y="2"/>
                  </a:cubicBezTo>
                  <a:cubicBezTo>
                    <a:pt x="6" y="2"/>
                    <a:pt x="0" y="21"/>
                    <a:pt x="0" y="34"/>
                  </a:cubicBezTo>
                  <a:lnTo>
                    <a:pt x="51" y="167"/>
                  </a:lnTo>
                  <a:cubicBezTo>
                    <a:pt x="57" y="186"/>
                    <a:pt x="64" y="212"/>
                    <a:pt x="70" y="231"/>
                  </a:cubicBezTo>
                  <a:lnTo>
                    <a:pt x="83" y="263"/>
                  </a:lnTo>
                  <a:cubicBezTo>
                    <a:pt x="89" y="275"/>
                    <a:pt x="95" y="288"/>
                    <a:pt x="108" y="301"/>
                  </a:cubicBezTo>
                  <a:cubicBezTo>
                    <a:pt x="111" y="306"/>
                    <a:pt x="118" y="309"/>
                    <a:pt x="125" y="309"/>
                  </a:cubicBezTo>
                  <a:cubicBezTo>
                    <a:pt x="135" y="309"/>
                    <a:pt x="146" y="303"/>
                    <a:pt x="146" y="288"/>
                  </a:cubicBezTo>
                  <a:cubicBezTo>
                    <a:pt x="140" y="275"/>
                    <a:pt x="140" y="263"/>
                    <a:pt x="140" y="250"/>
                  </a:cubicBezTo>
                  <a:cubicBezTo>
                    <a:pt x="133" y="237"/>
                    <a:pt x="133" y="225"/>
                    <a:pt x="127" y="218"/>
                  </a:cubicBezTo>
                  <a:cubicBezTo>
                    <a:pt x="121" y="193"/>
                    <a:pt x="114" y="174"/>
                    <a:pt x="102" y="155"/>
                  </a:cubicBezTo>
                  <a:cubicBezTo>
                    <a:pt x="89" y="110"/>
                    <a:pt x="70" y="66"/>
                    <a:pt x="51" y="21"/>
                  </a:cubicBezTo>
                  <a:cubicBezTo>
                    <a:pt x="51" y="11"/>
                    <a:pt x="38"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3"/>
            <p:cNvSpPr/>
            <p:nvPr/>
          </p:nvSpPr>
          <p:spPr>
            <a:xfrm flipH="1">
              <a:off x="7827161" y="883338"/>
              <a:ext cx="47215" cy="106941"/>
            </a:xfrm>
            <a:custGeom>
              <a:rect b="b" l="l" r="r" t="t"/>
              <a:pathLst>
                <a:path extrusionOk="0" h="718" w="317">
                  <a:moveTo>
                    <a:pt x="33" y="1"/>
                  </a:moveTo>
                  <a:cubicBezTo>
                    <a:pt x="16" y="1"/>
                    <a:pt x="1" y="15"/>
                    <a:pt x="5" y="32"/>
                  </a:cubicBezTo>
                  <a:cubicBezTo>
                    <a:pt x="50" y="146"/>
                    <a:pt x="88" y="261"/>
                    <a:pt x="126" y="381"/>
                  </a:cubicBezTo>
                  <a:cubicBezTo>
                    <a:pt x="145" y="439"/>
                    <a:pt x="170" y="496"/>
                    <a:pt x="189" y="553"/>
                  </a:cubicBezTo>
                  <a:cubicBezTo>
                    <a:pt x="196" y="585"/>
                    <a:pt x="208" y="610"/>
                    <a:pt x="215" y="642"/>
                  </a:cubicBezTo>
                  <a:cubicBezTo>
                    <a:pt x="228" y="667"/>
                    <a:pt x="240" y="693"/>
                    <a:pt x="259" y="712"/>
                  </a:cubicBezTo>
                  <a:cubicBezTo>
                    <a:pt x="265" y="715"/>
                    <a:pt x="270" y="717"/>
                    <a:pt x="276" y="717"/>
                  </a:cubicBezTo>
                  <a:cubicBezTo>
                    <a:pt x="291" y="717"/>
                    <a:pt x="306" y="707"/>
                    <a:pt x="310" y="693"/>
                  </a:cubicBezTo>
                  <a:cubicBezTo>
                    <a:pt x="316" y="661"/>
                    <a:pt x="316" y="636"/>
                    <a:pt x="304" y="604"/>
                  </a:cubicBezTo>
                  <a:cubicBezTo>
                    <a:pt x="297" y="578"/>
                    <a:pt x="285" y="547"/>
                    <a:pt x="278" y="515"/>
                  </a:cubicBezTo>
                  <a:cubicBezTo>
                    <a:pt x="259" y="458"/>
                    <a:pt x="234" y="401"/>
                    <a:pt x="215" y="343"/>
                  </a:cubicBezTo>
                  <a:cubicBezTo>
                    <a:pt x="164" y="229"/>
                    <a:pt x="113" y="121"/>
                    <a:pt x="56" y="13"/>
                  </a:cubicBezTo>
                  <a:cubicBezTo>
                    <a:pt x="50" y="4"/>
                    <a:pt x="41" y="1"/>
                    <a:pt x="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3"/>
            <p:cNvSpPr/>
            <p:nvPr/>
          </p:nvSpPr>
          <p:spPr>
            <a:xfrm flipH="1">
              <a:off x="8676133" y="1931148"/>
              <a:ext cx="74024" cy="355824"/>
            </a:xfrm>
            <a:custGeom>
              <a:rect b="b" l="l" r="r" t="t"/>
              <a:pathLst>
                <a:path extrusionOk="0" h="2389" w="497">
                  <a:moveTo>
                    <a:pt x="458" y="1"/>
                  </a:moveTo>
                  <a:cubicBezTo>
                    <a:pt x="445" y="1"/>
                    <a:pt x="432" y="7"/>
                    <a:pt x="426" y="19"/>
                  </a:cubicBezTo>
                  <a:cubicBezTo>
                    <a:pt x="337" y="197"/>
                    <a:pt x="318" y="407"/>
                    <a:pt x="287" y="597"/>
                  </a:cubicBezTo>
                  <a:cubicBezTo>
                    <a:pt x="248" y="788"/>
                    <a:pt x="217" y="985"/>
                    <a:pt x="179" y="1182"/>
                  </a:cubicBezTo>
                  <a:cubicBezTo>
                    <a:pt x="147" y="1373"/>
                    <a:pt x="109" y="1570"/>
                    <a:pt x="77" y="1767"/>
                  </a:cubicBezTo>
                  <a:cubicBezTo>
                    <a:pt x="45" y="1964"/>
                    <a:pt x="26" y="2161"/>
                    <a:pt x="1" y="2364"/>
                  </a:cubicBezTo>
                  <a:cubicBezTo>
                    <a:pt x="1" y="2381"/>
                    <a:pt x="9" y="2389"/>
                    <a:pt x="19" y="2389"/>
                  </a:cubicBezTo>
                  <a:cubicBezTo>
                    <a:pt x="27" y="2389"/>
                    <a:pt x="36" y="2382"/>
                    <a:pt x="39" y="2370"/>
                  </a:cubicBezTo>
                  <a:cubicBezTo>
                    <a:pt x="90" y="2173"/>
                    <a:pt x="140" y="1976"/>
                    <a:pt x="185" y="1779"/>
                  </a:cubicBezTo>
                  <a:cubicBezTo>
                    <a:pt x="223" y="1582"/>
                    <a:pt x="261" y="1392"/>
                    <a:pt x="299" y="1195"/>
                  </a:cubicBezTo>
                  <a:cubicBezTo>
                    <a:pt x="331" y="1004"/>
                    <a:pt x="376" y="807"/>
                    <a:pt x="407" y="610"/>
                  </a:cubicBezTo>
                  <a:cubicBezTo>
                    <a:pt x="445" y="413"/>
                    <a:pt x="496" y="222"/>
                    <a:pt x="484" y="25"/>
                  </a:cubicBezTo>
                  <a:cubicBezTo>
                    <a:pt x="484" y="9"/>
                    <a:pt x="471"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3"/>
            <p:cNvSpPr/>
            <p:nvPr/>
          </p:nvSpPr>
          <p:spPr>
            <a:xfrm flipH="1">
              <a:off x="8683730" y="1860549"/>
              <a:ext cx="12511" cy="50045"/>
            </a:xfrm>
            <a:custGeom>
              <a:rect b="b" l="l" r="r" t="t"/>
              <a:pathLst>
                <a:path extrusionOk="0" h="336" w="84">
                  <a:moveTo>
                    <a:pt x="34" y="0"/>
                  </a:moveTo>
                  <a:cubicBezTo>
                    <a:pt x="22" y="0"/>
                    <a:pt x="11" y="8"/>
                    <a:pt x="7" y="23"/>
                  </a:cubicBezTo>
                  <a:cubicBezTo>
                    <a:pt x="7" y="48"/>
                    <a:pt x="1" y="67"/>
                    <a:pt x="1" y="93"/>
                  </a:cubicBezTo>
                  <a:lnTo>
                    <a:pt x="1" y="169"/>
                  </a:lnTo>
                  <a:lnTo>
                    <a:pt x="14" y="309"/>
                  </a:lnTo>
                  <a:cubicBezTo>
                    <a:pt x="14" y="324"/>
                    <a:pt x="26" y="336"/>
                    <a:pt x="42" y="336"/>
                  </a:cubicBezTo>
                  <a:cubicBezTo>
                    <a:pt x="45" y="336"/>
                    <a:pt x="48" y="335"/>
                    <a:pt x="52" y="334"/>
                  </a:cubicBezTo>
                  <a:cubicBezTo>
                    <a:pt x="71" y="334"/>
                    <a:pt x="83" y="315"/>
                    <a:pt x="83" y="296"/>
                  </a:cubicBezTo>
                  <a:lnTo>
                    <a:pt x="77" y="156"/>
                  </a:lnTo>
                  <a:cubicBezTo>
                    <a:pt x="77" y="131"/>
                    <a:pt x="71" y="112"/>
                    <a:pt x="71" y="86"/>
                  </a:cubicBezTo>
                  <a:cubicBezTo>
                    <a:pt x="64" y="61"/>
                    <a:pt x="64" y="35"/>
                    <a:pt x="58" y="16"/>
                  </a:cubicBezTo>
                  <a:cubicBezTo>
                    <a:pt x="52" y="5"/>
                    <a:pt x="43" y="0"/>
                    <a:pt x="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3"/>
            <p:cNvSpPr/>
            <p:nvPr/>
          </p:nvSpPr>
          <p:spPr>
            <a:xfrm flipH="1">
              <a:off x="8568299" y="1689563"/>
              <a:ext cx="53321" cy="231755"/>
            </a:xfrm>
            <a:custGeom>
              <a:rect b="b" l="l" r="r" t="t"/>
              <a:pathLst>
                <a:path extrusionOk="0" h="1556" w="358">
                  <a:moveTo>
                    <a:pt x="281" y="1"/>
                  </a:moveTo>
                  <a:cubicBezTo>
                    <a:pt x="267" y="1"/>
                    <a:pt x="254" y="7"/>
                    <a:pt x="243" y="21"/>
                  </a:cubicBezTo>
                  <a:cubicBezTo>
                    <a:pt x="205" y="65"/>
                    <a:pt x="212" y="129"/>
                    <a:pt x="212" y="186"/>
                  </a:cubicBezTo>
                  <a:cubicBezTo>
                    <a:pt x="212" y="243"/>
                    <a:pt x="212" y="313"/>
                    <a:pt x="205" y="376"/>
                  </a:cubicBezTo>
                  <a:cubicBezTo>
                    <a:pt x="199" y="504"/>
                    <a:pt x="192" y="637"/>
                    <a:pt x="173" y="758"/>
                  </a:cubicBezTo>
                  <a:cubicBezTo>
                    <a:pt x="142" y="1018"/>
                    <a:pt x="84" y="1272"/>
                    <a:pt x="8" y="1520"/>
                  </a:cubicBezTo>
                  <a:cubicBezTo>
                    <a:pt x="0" y="1541"/>
                    <a:pt x="18" y="1556"/>
                    <a:pt x="35" y="1556"/>
                  </a:cubicBezTo>
                  <a:cubicBezTo>
                    <a:pt x="45" y="1556"/>
                    <a:pt x="54" y="1551"/>
                    <a:pt x="59" y="1539"/>
                  </a:cubicBezTo>
                  <a:cubicBezTo>
                    <a:pt x="161" y="1298"/>
                    <a:pt x="231" y="1044"/>
                    <a:pt x="281" y="783"/>
                  </a:cubicBezTo>
                  <a:cubicBezTo>
                    <a:pt x="307" y="656"/>
                    <a:pt x="326" y="523"/>
                    <a:pt x="332" y="395"/>
                  </a:cubicBezTo>
                  <a:cubicBezTo>
                    <a:pt x="339" y="332"/>
                    <a:pt x="345" y="268"/>
                    <a:pt x="345" y="205"/>
                  </a:cubicBezTo>
                  <a:cubicBezTo>
                    <a:pt x="345" y="135"/>
                    <a:pt x="358" y="65"/>
                    <a:pt x="313" y="14"/>
                  </a:cubicBezTo>
                  <a:cubicBezTo>
                    <a:pt x="304" y="5"/>
                    <a:pt x="293"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3"/>
            <p:cNvSpPr/>
            <p:nvPr/>
          </p:nvSpPr>
          <p:spPr>
            <a:xfrm flipH="1">
              <a:off x="8567256" y="1635795"/>
              <a:ext cx="8788" cy="14298"/>
            </a:xfrm>
            <a:custGeom>
              <a:rect b="b" l="l" r="r" t="t"/>
              <a:pathLst>
                <a:path extrusionOk="0" h="96" w="59">
                  <a:moveTo>
                    <a:pt x="26" y="0"/>
                  </a:moveTo>
                  <a:cubicBezTo>
                    <a:pt x="20" y="0"/>
                    <a:pt x="7" y="13"/>
                    <a:pt x="7" y="19"/>
                  </a:cubicBezTo>
                  <a:cubicBezTo>
                    <a:pt x="7" y="38"/>
                    <a:pt x="1" y="51"/>
                    <a:pt x="1" y="64"/>
                  </a:cubicBezTo>
                  <a:cubicBezTo>
                    <a:pt x="1" y="70"/>
                    <a:pt x="1" y="83"/>
                    <a:pt x="7" y="89"/>
                  </a:cubicBezTo>
                  <a:cubicBezTo>
                    <a:pt x="7" y="89"/>
                    <a:pt x="14" y="96"/>
                    <a:pt x="20" y="96"/>
                  </a:cubicBezTo>
                  <a:lnTo>
                    <a:pt x="39" y="96"/>
                  </a:lnTo>
                  <a:cubicBezTo>
                    <a:pt x="45" y="96"/>
                    <a:pt x="45" y="89"/>
                    <a:pt x="52" y="89"/>
                  </a:cubicBezTo>
                  <a:cubicBezTo>
                    <a:pt x="52" y="83"/>
                    <a:pt x="52" y="83"/>
                    <a:pt x="58" y="83"/>
                  </a:cubicBezTo>
                  <a:cubicBezTo>
                    <a:pt x="58" y="77"/>
                    <a:pt x="58" y="70"/>
                    <a:pt x="58" y="64"/>
                  </a:cubicBezTo>
                  <a:cubicBezTo>
                    <a:pt x="58" y="51"/>
                    <a:pt x="52" y="38"/>
                    <a:pt x="45" y="19"/>
                  </a:cubicBezTo>
                  <a:cubicBezTo>
                    <a:pt x="45" y="13"/>
                    <a:pt x="39" y="7"/>
                    <a:pt x="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3"/>
            <p:cNvSpPr/>
            <p:nvPr/>
          </p:nvSpPr>
          <p:spPr>
            <a:xfrm flipH="1">
              <a:off x="8549383" y="1503236"/>
              <a:ext cx="19958" cy="62556"/>
            </a:xfrm>
            <a:custGeom>
              <a:rect b="b" l="l" r="r" t="t"/>
              <a:pathLst>
                <a:path extrusionOk="0" h="420" w="134">
                  <a:moveTo>
                    <a:pt x="101" y="0"/>
                  </a:moveTo>
                  <a:cubicBezTo>
                    <a:pt x="95" y="0"/>
                    <a:pt x="88" y="2"/>
                    <a:pt x="83" y="7"/>
                  </a:cubicBezTo>
                  <a:cubicBezTo>
                    <a:pt x="77" y="20"/>
                    <a:pt x="64" y="32"/>
                    <a:pt x="64" y="45"/>
                  </a:cubicBezTo>
                  <a:cubicBezTo>
                    <a:pt x="58" y="64"/>
                    <a:pt x="51" y="83"/>
                    <a:pt x="51" y="102"/>
                  </a:cubicBezTo>
                  <a:cubicBezTo>
                    <a:pt x="45" y="134"/>
                    <a:pt x="38" y="166"/>
                    <a:pt x="32" y="191"/>
                  </a:cubicBezTo>
                  <a:lnTo>
                    <a:pt x="0" y="388"/>
                  </a:lnTo>
                  <a:cubicBezTo>
                    <a:pt x="0" y="401"/>
                    <a:pt x="13" y="420"/>
                    <a:pt x="26" y="420"/>
                  </a:cubicBezTo>
                  <a:cubicBezTo>
                    <a:pt x="45" y="420"/>
                    <a:pt x="58" y="407"/>
                    <a:pt x="64" y="395"/>
                  </a:cubicBezTo>
                  <a:cubicBezTo>
                    <a:pt x="77" y="331"/>
                    <a:pt x="89" y="267"/>
                    <a:pt x="102" y="204"/>
                  </a:cubicBezTo>
                  <a:cubicBezTo>
                    <a:pt x="108" y="172"/>
                    <a:pt x="121" y="147"/>
                    <a:pt x="127" y="115"/>
                  </a:cubicBezTo>
                  <a:cubicBezTo>
                    <a:pt x="134" y="83"/>
                    <a:pt x="134" y="45"/>
                    <a:pt x="127" y="13"/>
                  </a:cubicBezTo>
                  <a:cubicBezTo>
                    <a:pt x="124" y="5"/>
                    <a:pt x="112" y="0"/>
                    <a:pt x="1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3"/>
            <p:cNvSpPr/>
            <p:nvPr/>
          </p:nvSpPr>
          <p:spPr>
            <a:xfrm flipH="1">
              <a:off x="8534191" y="1448425"/>
              <a:ext cx="13405" cy="9532"/>
            </a:xfrm>
            <a:custGeom>
              <a:rect b="b" l="l" r="r" t="t"/>
              <a:pathLst>
                <a:path extrusionOk="0" h="64" w="90">
                  <a:moveTo>
                    <a:pt x="51" y="0"/>
                  </a:moveTo>
                  <a:cubicBezTo>
                    <a:pt x="13" y="0"/>
                    <a:pt x="0" y="64"/>
                    <a:pt x="45" y="64"/>
                  </a:cubicBezTo>
                  <a:cubicBezTo>
                    <a:pt x="83" y="64"/>
                    <a:pt x="89" y="0"/>
                    <a:pt x="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4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4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rnational Migratory Bird Day by Slidesgo">
  <a:themeElements>
    <a:clrScheme name="Simple Light">
      <a:dk1>
        <a:srgbClr val="A9433E"/>
      </a:dk1>
      <a:lt1>
        <a:srgbClr val="F9E4B5"/>
      </a:lt1>
      <a:dk2>
        <a:srgbClr val="5F3F22"/>
      </a:dk2>
      <a:lt2>
        <a:srgbClr val="C37B62"/>
      </a:lt2>
      <a:accent1>
        <a:srgbClr val="FFFFFF"/>
      </a:accent1>
      <a:accent2>
        <a:srgbClr val="682E1E"/>
      </a:accent2>
      <a:accent3>
        <a:srgbClr val="7FAA63"/>
      </a:accent3>
      <a:accent4>
        <a:srgbClr val="D6CE67"/>
      </a:accent4>
      <a:accent5>
        <a:srgbClr val="FFA10A"/>
      </a:accent5>
      <a:accent6>
        <a:srgbClr val="FFFFFF"/>
      </a:accent6>
      <a:hlink>
        <a:srgbClr val="5F3F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