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9" r:id="rId15"/>
    <p:sldId id="270" r:id="rId16"/>
    <p:sldId id="271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304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9" r:id="rId39"/>
    <p:sldId id="300" r:id="rId40"/>
    <p:sldId id="301" r:id="rId41"/>
    <p:sldId id="302" r:id="rId42"/>
    <p:sldId id="303" r:id="rId43"/>
    <p:sldId id="293" r:id="rId44"/>
    <p:sldId id="294" r:id="rId45"/>
    <p:sldId id="295" r:id="rId46"/>
    <p:sldId id="296" r:id="rId47"/>
    <p:sldId id="297" r:id="rId48"/>
    <p:sldId id="29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0BF5-F68E-4BFF-901F-B97B2B72EA9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248A-744A-4262-96A8-69DBAC85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4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.edu/~dewan/plugins/herm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4.xml"/><Relationship Id="rId7" Type="http://schemas.openxmlformats.org/officeDocument/2006/relationships/slide" Target="slide3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5.xml"/><Relationship Id="rId4" Type="http://schemas.openxmlformats.org/officeDocument/2006/relationships/slide" Target="slide17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c.tntech.edu/pdcincs/resources/modules/tools/TDM-GCC-64.zi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OpenMPTraining</a:t>
            </a:r>
            <a:r>
              <a:rPr lang="en-US" dirty="0" smtClean="0"/>
              <a:t> with Eclipse: Installation Instructions on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Execute Browse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7998"/>
          <a:stretch/>
        </p:blipFill>
        <p:spPr>
          <a:xfrm>
            <a:off x="1722864" y="1690687"/>
            <a:ext cx="8072640" cy="37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the bin directory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1466153"/>
            <a:ext cx="45624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The directory should appear at the bottom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7" y="2375861"/>
            <a:ext cx="9565121" cy="35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0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Press OK and then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C++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have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7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Choose </a:t>
            </a:r>
            <a:r>
              <a:rPr lang="en-US" dirty="0" err="1" smtClean="0"/>
              <a:t>Help</a:t>
            </a:r>
            <a:r>
              <a:rPr lang="en-US" dirty="0" err="1" smtClean="0">
                <a:sym typeface="Wingdings" panose="05000000000000000000" pitchFamily="2" charset="2"/>
              </a:rPr>
              <a:t>Eclipse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MarketPlace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Find: CDT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Choose the following and press Install and then restart Eclipse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4" y="3257278"/>
            <a:ext cx="4407126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do not have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522529" cy="2958646"/>
          </a:xfrm>
        </p:spPr>
        <p:txBody>
          <a:bodyPr>
            <a:normAutofit/>
          </a:bodyPr>
          <a:lstStyle/>
          <a:p>
            <a:r>
              <a:rPr lang="en-US" dirty="0" smtClean="0"/>
              <a:t>Search for Eclipse C++ download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Download the windows installer for 64 </a:t>
            </a:r>
            <a:r>
              <a:rPr lang="en-US" dirty="0" err="1" smtClean="0">
                <a:sym typeface="Wingdings" panose="05000000000000000000" pitchFamily="2" charset="2"/>
              </a:rPr>
              <a:t>bt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Choose C++ when installing</a:t>
            </a:r>
          </a:p>
        </p:txBody>
      </p:sp>
    </p:spTree>
    <p:extLst>
      <p:ext uri="{BB962C8B-B14F-4D97-AF65-F5344CB8AC3E}">
        <p14:creationId xmlns:p14="http://schemas.microsoft.com/office/powerpoint/2010/main" val="200149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Logging Plug-in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44356" y="1676400"/>
            <a:ext cx="5998488" cy="100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 plug-in can possibly misbehave/slow you down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4356" y="2895600"/>
            <a:ext cx="5998488" cy="100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 show you both how to install it and uninstall it</a:t>
            </a:r>
          </a:p>
        </p:txBody>
      </p:sp>
    </p:spTree>
    <p:extLst>
      <p:ext uri="{BB962C8B-B14F-4D97-AF65-F5344CB8AC3E}">
        <p14:creationId xmlns:p14="http://schemas.microsoft.com/office/powerpoint/2010/main" val="383578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Help</a:t>
            </a:r>
            <a:r>
              <a:rPr lang="en-US" dirty="0" err="1" smtClean="0">
                <a:sym typeface="Wingdings" panose="05000000000000000000" pitchFamily="2" charset="2"/>
              </a:rPr>
              <a:t>Install</a:t>
            </a:r>
            <a:r>
              <a:rPr lang="en-US" dirty="0" smtClean="0">
                <a:sym typeface="Wingdings" panose="05000000000000000000" pitchFamily="2" charset="2"/>
              </a:rPr>
              <a:t> New Software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95400"/>
            <a:ext cx="824522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67" y="914401"/>
            <a:ext cx="6997667" cy="5427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3820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Hermes Plug-in Site and Check Hermes: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932338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2949" y="2735846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8009" y="1181719"/>
            <a:ext cx="5732813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Enter: </a:t>
            </a:r>
            <a:r>
              <a:rPr lang="en-US" dirty="0">
                <a:hlinkClick r:id="rId3"/>
              </a:rPr>
              <a:t>http://www.cs.unc.edu/~dewan/plugins/hermes</a:t>
            </a:r>
            <a:r>
              <a:rPr lang="en-US" dirty="0"/>
              <a:t> in work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with and hit return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0515" y="2650857"/>
            <a:ext cx="3262882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Check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HermesFeature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5709630"/>
            <a:ext cx="1473786" cy="5108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Next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89014" y="578036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Setting up the C++ development environment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Setting Up the Eclipse C++ Environment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Installing Logging Plug-in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Importing the Training </a:t>
            </a:r>
            <a:r>
              <a:rPr lang="en-US" dirty="0" err="1" smtClean="0">
                <a:hlinkClick r:id="rId5" action="ppaction://hlinksldjump"/>
              </a:rPr>
              <a:t>Git</a:t>
            </a:r>
            <a:r>
              <a:rPr lang="en-US" dirty="0" smtClean="0">
                <a:hlinkClick r:id="rId5" action="ppaction://hlinksldjump"/>
              </a:rPr>
              <a:t> Project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Building Project (Once)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Editing and Running Project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Recording Difficulties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Uninstalling Logging Plugin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9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41" y="1068141"/>
            <a:ext cx="6887942" cy="53419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90102" y="593276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0515" y="2650857"/>
            <a:ext cx="3262882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Check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HermesFeature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25" y="1103586"/>
            <a:ext cx="7280954" cy="5646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Accept License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49625" y="509456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079734"/>
            <a:ext cx="4495800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License is empty now, but may add text</a:t>
            </a:r>
          </a:p>
        </p:txBody>
      </p:sp>
    </p:spTree>
    <p:extLst>
      <p:ext uri="{BB962C8B-B14F-4D97-AF65-F5344CB8AC3E}">
        <p14:creationId xmlns:p14="http://schemas.microsoft.com/office/powerpoint/2010/main" val="14707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286000"/>
            <a:ext cx="8591550" cy="2305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395156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Eclipse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390775"/>
            <a:ext cx="8191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501" y="2649382"/>
            <a:ext cx="4152957" cy="28044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15936" y="5744877"/>
            <a:ext cx="4057187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After some interaction, refreshing the project will show you the logs folder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ExecuteFile</a:t>
            </a:r>
            <a:r>
              <a:rPr lang="en-US" dirty="0" err="1" smtClean="0">
                <a:sym typeface="Wingdings" panose="05000000000000000000" pitchFamily="2" charset="2"/>
              </a:rPr>
              <a:t>ImportGitProjects</a:t>
            </a:r>
            <a:r>
              <a:rPr lang="en-US" dirty="0" smtClean="0">
                <a:sym typeface="Wingdings" panose="05000000000000000000" pitchFamily="2" charset="2"/>
              </a:rPr>
              <a:t> from 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33" y="1714500"/>
            <a:ext cx="8143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8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CloneURI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51" y="1690688"/>
            <a:ext cx="6551226" cy="53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75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CloneURI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03" y="2246695"/>
            <a:ext cx="5188217" cy="16955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7738" y="4928168"/>
            <a:ext cx="476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https://github.com/pdewan/OpenMPTraining.git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5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Branch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158782"/>
            <a:ext cx="5569918" cy="47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2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Save in Local Directory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158782"/>
            <a:ext cx="5569918" cy="472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1307572"/>
            <a:ext cx="6205538" cy="52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TDM-GCC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536"/>
          </a:xfrm>
        </p:spPr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smtClean="0">
                <a:hlinkClick r:id="rId2"/>
              </a:rPr>
              <a:t>TDM-GCC</a:t>
            </a:r>
            <a:r>
              <a:rPr lang="en-US" dirty="0" smtClean="0"/>
              <a:t> zip and extract it.</a:t>
            </a:r>
          </a:p>
          <a:p>
            <a:r>
              <a:rPr lang="en-US" dirty="0" smtClean="0"/>
              <a:t>In the examples below, we will assume it is extracted into: C:\TDM-GCC-64</a:t>
            </a:r>
          </a:p>
          <a:p>
            <a:r>
              <a:rPr lang="en-US" dirty="0" smtClean="0"/>
              <a:t>Keep the location of bin sub folder of the extracted folder. </a:t>
            </a:r>
          </a:p>
          <a:p>
            <a:pPr lvl="1"/>
            <a:r>
              <a:rPr lang="en-US" dirty="0" smtClean="0"/>
              <a:t>In the examples below we will assume it is: </a:t>
            </a:r>
            <a:r>
              <a:rPr lang="en-US" b="1" dirty="0" smtClean="0"/>
              <a:t>C:\TDM-GCC-64\bin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528" b="43549"/>
          <a:stretch/>
        </p:blipFill>
        <p:spPr>
          <a:xfrm>
            <a:off x="1769671" y="4215161"/>
            <a:ext cx="7058043" cy="23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</a:t>
            </a:r>
            <a:r>
              <a:rPr lang="en-US" dirty="0" err="1" smtClean="0"/>
              <a:t>OpenMPTraining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1837287"/>
            <a:ext cx="5949060" cy="50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7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Finish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8495"/>
          <a:stretch/>
        </p:blipFill>
        <p:spPr>
          <a:xfrm>
            <a:off x="1235392" y="1806496"/>
            <a:ext cx="2556023" cy="43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3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24" y="1407451"/>
            <a:ext cx="9817952" cy="53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27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6528" b="27682"/>
          <a:stretch/>
        </p:blipFill>
        <p:spPr>
          <a:xfrm>
            <a:off x="1571162" y="1636676"/>
            <a:ext cx="8476087" cy="52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6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3522" b="20795"/>
          <a:stretch/>
        </p:blipFill>
        <p:spPr>
          <a:xfrm>
            <a:off x="1980619" y="1273233"/>
            <a:ext cx="8877532" cy="57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3522" b="20795"/>
          <a:stretch/>
        </p:blipFill>
        <p:spPr>
          <a:xfrm>
            <a:off x="1980619" y="1273233"/>
            <a:ext cx="8877532" cy="57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8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29" y="1455627"/>
            <a:ext cx="9584938" cy="51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3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“Testing edit” and Running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31" y="1783380"/>
            <a:ext cx="8937005" cy="48318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65634" y="2988526"/>
            <a:ext cx="2888166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CTRL-F11 runs the project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500" y="3646448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232" y="5874658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49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View to Record Difficulties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56" y="1066801"/>
            <a:ext cx="8547889" cy="48978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7246" y="3102610"/>
            <a:ext cx="2569955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Window</a:t>
            </a:r>
            <a:r>
              <a:rPr lang="en-US" dirty="0" err="1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Others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1" y="3102609"/>
            <a:ext cx="2569955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Hermes</a:t>
            </a:r>
            <a:r>
              <a:rPr lang="en-US" dirty="0" err="1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DifficultyStatus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66598"/>
            <a:ext cx="44958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8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This </a:t>
            </a:r>
            <a:r>
              <a:rPr lang="en-US" dirty="0" err="1" smtClean="0"/>
              <a:t>PC</a:t>
            </a:r>
            <a:r>
              <a:rPr lang="en-US" dirty="0" err="1" smtClean="0">
                <a:sym typeface="Wingdings" panose="05000000000000000000" pitchFamily="2" charset="2"/>
              </a:rPr>
              <a:t>Properties</a:t>
            </a:r>
            <a:r>
              <a:rPr lang="en-US" dirty="0" smtClean="0">
                <a:sym typeface="Wingdings" panose="05000000000000000000" pitchFamily="2" charset="2"/>
              </a:rPr>
              <a:t> (Right Click)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25" r="48765" b="28296"/>
          <a:stretch/>
        </p:blipFill>
        <p:spPr>
          <a:xfrm>
            <a:off x="2019076" y="1456512"/>
            <a:ext cx="6032105" cy="52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70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Status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1289122"/>
            <a:ext cx="7846265" cy="449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60072" y="1855105"/>
            <a:ext cx="3234225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When in Difficulty, press surmountable or insurmountable difficulty.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7694" y="5731051"/>
            <a:ext cx="6154706" cy="974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Insurmountable: After having thought about it, you have no clue right now on how to solve the problem and are stopping to ask for help or think later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60072" y="4268493"/>
            <a:ext cx="3243943" cy="128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Surmountable: After having thought about it, you have some ideas on how the difficulty may be solved, but do not know the exact solution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0353" y="2805935"/>
            <a:ext cx="3243943" cy="128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Progress: After having thought about it, you know exactly what to do (normal mode, no difficulty)</a:t>
            </a:r>
          </a:p>
        </p:txBody>
      </p:sp>
    </p:spTree>
    <p:extLst>
      <p:ext uri="{BB962C8B-B14F-4D97-AF65-F5344CB8AC3E}">
        <p14:creationId xmlns:p14="http://schemas.microsoft.com/office/powerpoint/2010/main" val="78458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Elaborate on Surmountable or Insurmountable Difficulty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24001"/>
            <a:ext cx="7022688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 Filled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09800"/>
            <a:ext cx="7853362" cy="34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Uninstalling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Help</a:t>
            </a:r>
            <a:r>
              <a:rPr lang="en-US" dirty="0" err="1" smtClean="0">
                <a:sym typeface="Wingdings" panose="05000000000000000000" pitchFamily="2" charset="2"/>
              </a:rPr>
              <a:t>Install</a:t>
            </a:r>
            <a:r>
              <a:rPr lang="en-US" dirty="0" smtClean="0">
                <a:sym typeface="Wingdings" panose="05000000000000000000" pitchFamily="2" charset="2"/>
              </a:rPr>
              <a:t> New 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54846"/>
            <a:ext cx="8166348" cy="46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on: </a:t>
            </a:r>
            <a:r>
              <a:rPr lang="en-US" dirty="0"/>
              <a:t>A</a:t>
            </a:r>
            <a:r>
              <a:rPr lang="en-US" dirty="0" smtClean="0"/>
              <a:t>lready </a:t>
            </a:r>
            <a:r>
              <a:rPr lang="en-US" dirty="0"/>
              <a:t>I</a:t>
            </a:r>
            <a:r>
              <a:rPr lang="en-US" dirty="0" smtClean="0"/>
              <a:t>nstalled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93" y="1295400"/>
            <a:ext cx="7317815" cy="544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0" y="4876800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26072"/>
            <a:ext cx="6315262" cy="552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HermesFeature</a:t>
            </a:r>
            <a:r>
              <a:rPr lang="en-US" dirty="0" smtClean="0"/>
              <a:t> Uninstall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596634"/>
            <a:ext cx="1219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Finish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07" y="1219200"/>
            <a:ext cx="5767387" cy="49302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0800" y="562796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Eclipse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390775"/>
            <a:ext cx="8191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</a:t>
            </a:r>
            <a:r>
              <a:rPr lang="en-US" smtClean="0"/>
              <a:t>: Go </a:t>
            </a:r>
            <a:r>
              <a:rPr lang="en-US" dirty="0" smtClean="0"/>
              <a:t>to Advanced System Settings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2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Go to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Go to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2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Path in System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7" y="1237931"/>
            <a:ext cx="5255079" cy="57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4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Path and Execute Edit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9835" b="8238"/>
          <a:stretch/>
        </p:blipFill>
        <p:spPr>
          <a:xfrm>
            <a:off x="1703615" y="1240972"/>
            <a:ext cx="7505700" cy="59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521</Words>
  <Application>Microsoft Office PowerPoint</Application>
  <PresentationFormat>Widescreen</PresentationFormat>
  <Paragraphs>89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OpenMPTraining with Eclipse: Installation Instructions on Windows</vt:lpstr>
      <vt:lpstr>Table of Contents</vt:lpstr>
      <vt:lpstr>Install TDM-GCC</vt:lpstr>
      <vt:lpstr>Change Path: This PCProperties (Right Click) </vt:lpstr>
      <vt:lpstr>Change Path: Go to Advanced System Settings </vt:lpstr>
      <vt:lpstr>Change Path: Go to Environment Variables</vt:lpstr>
      <vt:lpstr>Change Path: Go to Environment Variables</vt:lpstr>
      <vt:lpstr>Change Path: Select Path in System Variables</vt:lpstr>
      <vt:lpstr>Change Path: Select Path and Execute Edit</vt:lpstr>
      <vt:lpstr>Change Path: Execute Browse</vt:lpstr>
      <vt:lpstr>Change Path: Select the bin directory</vt:lpstr>
      <vt:lpstr>Change Path: The directory should appear at the bottom</vt:lpstr>
      <vt:lpstr>Change Path: Press OK and then Apply</vt:lpstr>
      <vt:lpstr>Eclipse C++ Support</vt:lpstr>
      <vt:lpstr>If you already have Eclipse</vt:lpstr>
      <vt:lpstr>If you already do not have Eclipse</vt:lpstr>
      <vt:lpstr>Installing Logging Plug-in</vt:lpstr>
      <vt:lpstr>HelpInstall New Software</vt:lpstr>
      <vt:lpstr>Hermes Plug-in Site and Check Hermes:</vt:lpstr>
      <vt:lpstr>Confirm</vt:lpstr>
      <vt:lpstr>Accept License</vt:lpstr>
      <vt:lpstr>Trust Us</vt:lpstr>
      <vt:lpstr>Restart Eclipse</vt:lpstr>
      <vt:lpstr>Logs</vt:lpstr>
      <vt:lpstr>Import Git Project:  ExecuteFileImportGitProjects from GIT</vt:lpstr>
      <vt:lpstr>Import Git Project:  CloneURI</vt:lpstr>
      <vt:lpstr>Import Git Project:  CloneURI</vt:lpstr>
      <vt:lpstr>Import Git Project:  Select Branch</vt:lpstr>
      <vt:lpstr>Import Git Project:  Save in Local Directory</vt:lpstr>
      <vt:lpstr>Import Git Project:  Select OpenMPTraining</vt:lpstr>
      <vt:lpstr>Import Git Project:  Select Finish</vt:lpstr>
      <vt:lpstr>Build Project</vt:lpstr>
      <vt:lpstr>Built Project</vt:lpstr>
      <vt:lpstr>Run Project</vt:lpstr>
      <vt:lpstr>Run Project</vt:lpstr>
      <vt:lpstr>Output</vt:lpstr>
      <vt:lpstr>Adding “Testing edit” and Running again</vt:lpstr>
      <vt:lpstr>Getting to View to Record Difficulties</vt:lpstr>
      <vt:lpstr>Open View</vt:lpstr>
      <vt:lpstr>Difficulty Status View</vt:lpstr>
      <vt:lpstr>Elaborate on Surmountable or Insurmountable Difficulty</vt:lpstr>
      <vt:lpstr>Example Filled Form</vt:lpstr>
      <vt:lpstr>Uninstalling Plugin</vt:lpstr>
      <vt:lpstr>HelpInstall New Software</vt:lpstr>
      <vt:lpstr>Click on: Already Installed</vt:lpstr>
      <vt:lpstr>HermesFeature Uninstall</vt:lpstr>
      <vt:lpstr>Click Finish</vt:lpstr>
      <vt:lpstr>Restart Eclipse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OpenMPTraining with Eclipse: Installation Instructions on Windows</dc:title>
  <dc:creator>Prasun Dewan</dc:creator>
  <cp:lastModifiedBy>Prasun Dewan</cp:lastModifiedBy>
  <cp:revision>19</cp:revision>
  <dcterms:created xsi:type="dcterms:W3CDTF">2019-12-18T14:57:54Z</dcterms:created>
  <dcterms:modified xsi:type="dcterms:W3CDTF">2019-12-19T08:17:56Z</dcterms:modified>
</cp:coreProperties>
</file>