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77" r:id="rId6"/>
    <p:sldId id="260" r:id="rId7"/>
    <p:sldId id="278" r:id="rId8"/>
    <p:sldId id="261" r:id="rId9"/>
    <p:sldId id="262" r:id="rId10"/>
    <p:sldId id="263" r:id="rId11"/>
    <p:sldId id="279" r:id="rId12"/>
    <p:sldId id="264" r:id="rId13"/>
    <p:sldId id="265" r:id="rId14"/>
    <p:sldId id="266" r:id="rId15"/>
    <p:sldId id="267" r:id="rId16"/>
    <p:sldId id="268" r:id="rId17"/>
    <p:sldId id="269" r:id="rId18"/>
    <p:sldId id="271" r:id="rId19"/>
    <p:sldId id="270" r:id="rId20"/>
    <p:sldId id="276" r:id="rId21"/>
    <p:sldId id="281" r:id="rId22"/>
    <p:sldId id="282" r:id="rId23"/>
    <p:sldId id="283" r:id="rId24"/>
    <p:sldId id="28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7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DB500AE-AD13-3D4A-A6D6-D663F5D1CD5B}"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0F3D2024-DB20-5F4C-93D4-FE0B4B3638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500AE-AD13-3D4A-A6D6-D663F5D1CD5B}"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500AE-AD13-3D4A-A6D6-D663F5D1CD5B}"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500AE-AD13-3D4A-A6D6-D663F5D1CD5B}"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500AE-AD13-3D4A-A6D6-D663F5D1CD5B}"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0F3D2024-DB20-5F4C-93D4-FE0B4B3638F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DB500AE-AD13-3D4A-A6D6-D663F5D1CD5B}"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DB500AE-AD13-3D4A-A6D6-D663F5D1CD5B}"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500AE-AD13-3D4A-A6D6-D663F5D1CD5B}" type="datetimeFigureOut">
              <a:rPr lang="en-US" smtClean="0"/>
              <a:t>5/16/17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D2024-DB20-5F4C-93D4-FE0B4B3638F5}" type="slidenum">
              <a:rPr lang="en-US" smtClean="0"/>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DB500AE-AD13-3D4A-A6D6-D663F5D1CD5B}"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DB500AE-AD13-3D4A-A6D6-D663F5D1CD5B}"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B500AE-AD13-3D4A-A6D6-D663F5D1CD5B}"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DB500AE-AD13-3D4A-A6D6-D663F5D1CD5B}"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DB500AE-AD13-3D4A-A6D6-D663F5D1CD5B}" type="datetimeFigureOut">
              <a:rPr lang="en-US" smtClean="0"/>
              <a:t>5/16/17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DB500AE-AD13-3D4A-A6D6-D663F5D1CD5B}" type="datetimeFigureOut">
              <a:rPr lang="en-US" smtClean="0"/>
              <a:t>5/16/17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500AE-AD13-3D4A-A6D6-D663F5D1CD5B}" type="datetimeFigureOut">
              <a:rPr lang="en-US" smtClean="0"/>
              <a:t>5/16/17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4DB500AE-AD13-3D4A-A6D6-D663F5D1CD5B}"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D2024-DB20-5F4C-93D4-FE0B4B3638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4DB500AE-AD13-3D4A-A6D6-D663F5D1CD5B}" type="datetimeFigureOut">
              <a:rPr lang="en-US" smtClean="0"/>
              <a:t>5/16/17</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0F3D2024-DB20-5F4C-93D4-FE0B4B3638F5}" type="slidenum">
              <a:rPr lang="en-US" smtClean="0"/>
              <a:t>‹#›</a:t>
            </a:fld>
            <a:endParaRPr lang="en-US"/>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Checkstyle Web Coder</a:t>
            </a:r>
            <a:endParaRPr lang="en-US" dirty="0"/>
          </a:p>
        </p:txBody>
      </p:sp>
      <p:sp>
        <p:nvSpPr>
          <p:cNvPr id="3" name="Subtitle 2"/>
          <p:cNvSpPr>
            <a:spLocks noGrp="1"/>
          </p:cNvSpPr>
          <p:nvPr>
            <p:ph type="subTitle" idx="1"/>
          </p:nvPr>
        </p:nvSpPr>
        <p:spPr/>
        <p:txBody>
          <a:bodyPr/>
          <a:lstStyle/>
          <a:p>
            <a:r>
              <a:rPr lang="en-US" dirty="0" smtClean="0"/>
              <a:t>Ram Vadlamani</a:t>
            </a:r>
            <a:endParaRPr lang="en-US" dirty="0"/>
          </a:p>
        </p:txBody>
      </p:sp>
    </p:spTree>
    <p:extLst>
      <p:ext uri="{BB962C8B-B14F-4D97-AF65-F5344CB8AC3E}">
        <p14:creationId xmlns:p14="http://schemas.microsoft.com/office/powerpoint/2010/main" val="16615159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CODESTYLE.HTML </a:t>
            </a:r>
            <a:r>
              <a:rPr lang="en-US" dirty="0" err="1" smtClean="0"/>
              <a:t>cont</a:t>
            </a:r>
            <a:endParaRPr lang="en-US" dirty="0"/>
          </a:p>
        </p:txBody>
      </p:sp>
      <p:pic>
        <p:nvPicPr>
          <p:cNvPr id="4" name="Content Placeholder 3" descr="Screenshot 2017-05-16 12.55.4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445" r="8181"/>
          <a:stretch/>
        </p:blipFill>
        <p:spPr>
          <a:xfrm>
            <a:off x="415925" y="2756646"/>
            <a:ext cx="4713787" cy="3491753"/>
          </a:xfrm>
        </p:spPr>
      </p:pic>
      <p:cxnSp>
        <p:nvCxnSpPr>
          <p:cNvPr id="5" name="Straight Arrow Connector 4"/>
          <p:cNvCxnSpPr/>
          <p:nvPr/>
        </p:nvCxnSpPr>
        <p:spPr>
          <a:xfrm flipV="1">
            <a:off x="4457401" y="4535527"/>
            <a:ext cx="1431046" cy="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026588" y="4212362"/>
            <a:ext cx="2698312" cy="646331"/>
          </a:xfrm>
          <a:prstGeom prst="rect">
            <a:avLst/>
          </a:prstGeom>
          <a:noFill/>
        </p:spPr>
        <p:txBody>
          <a:bodyPr wrap="square" rtlCol="0">
            <a:spAutoFit/>
          </a:bodyPr>
          <a:lstStyle/>
          <a:p>
            <a:r>
              <a:rPr lang="en-US" dirty="0" smtClean="0"/>
              <a:t>HTML page appears when “c” image clicked on</a:t>
            </a:r>
            <a:endParaRPr lang="en-US" dirty="0"/>
          </a:p>
        </p:txBody>
      </p:sp>
    </p:spTree>
    <p:extLst>
      <p:ext uri="{BB962C8B-B14F-4D97-AF65-F5344CB8AC3E}">
        <p14:creationId xmlns:p14="http://schemas.microsoft.com/office/powerpoint/2010/main" val="22615181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CODESTYLE.JS</a:t>
            </a:r>
            <a:endParaRPr lang="en-US" dirty="0"/>
          </a:p>
        </p:txBody>
      </p:sp>
      <p:pic>
        <p:nvPicPr>
          <p:cNvPr id="4" name="Content Placeholder 3" descr="Screenshot 2017-05-17 10.56.19.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538" r="5438"/>
          <a:stretch/>
        </p:blipFill>
        <p:spPr>
          <a:xfrm>
            <a:off x="415925" y="2756646"/>
            <a:ext cx="5670453" cy="3491753"/>
          </a:xfrm>
        </p:spPr>
      </p:pic>
      <p:cxnSp>
        <p:nvCxnSpPr>
          <p:cNvPr id="5" name="Straight Arrow Connector 4"/>
          <p:cNvCxnSpPr/>
          <p:nvPr/>
        </p:nvCxnSpPr>
        <p:spPr>
          <a:xfrm flipV="1">
            <a:off x="5370855" y="3035170"/>
            <a:ext cx="1160868" cy="59500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44652" y="2599764"/>
            <a:ext cx="2411724" cy="1200329"/>
          </a:xfrm>
          <a:prstGeom prst="rect">
            <a:avLst/>
          </a:prstGeom>
          <a:noFill/>
        </p:spPr>
        <p:txBody>
          <a:bodyPr wrap="square" rtlCol="0">
            <a:spAutoFit/>
          </a:bodyPr>
          <a:lstStyle/>
          <a:p>
            <a:r>
              <a:rPr lang="en-US" dirty="0" smtClean="0"/>
              <a:t>Gets the “</a:t>
            </a:r>
            <a:r>
              <a:rPr lang="en-US" dirty="0" err="1" smtClean="0"/>
              <a:t>textEditor</a:t>
            </a:r>
            <a:r>
              <a:rPr lang="en-US" dirty="0" smtClean="0"/>
              <a:t>” stored value and writes it in the </a:t>
            </a:r>
            <a:r>
              <a:rPr lang="en-US" dirty="0" err="1" smtClean="0"/>
              <a:t>textarea</a:t>
            </a:r>
            <a:r>
              <a:rPr lang="en-US" dirty="0" smtClean="0"/>
              <a:t> with the id “</a:t>
            </a:r>
            <a:r>
              <a:rPr lang="en-US" dirty="0" err="1" smtClean="0"/>
              <a:t>codestyle</a:t>
            </a:r>
            <a:r>
              <a:rPr lang="en-US" dirty="0" smtClean="0"/>
              <a:t>”</a:t>
            </a:r>
            <a:endParaRPr lang="en-US" dirty="0"/>
          </a:p>
        </p:txBody>
      </p:sp>
      <p:cxnSp>
        <p:nvCxnSpPr>
          <p:cNvPr id="9" name="Straight Arrow Connector 8"/>
          <p:cNvCxnSpPr/>
          <p:nvPr/>
        </p:nvCxnSpPr>
        <p:spPr>
          <a:xfrm flipV="1">
            <a:off x="5370855" y="4672164"/>
            <a:ext cx="1160868" cy="59500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598088" y="4071764"/>
            <a:ext cx="2411724" cy="1200329"/>
          </a:xfrm>
          <a:prstGeom prst="rect">
            <a:avLst/>
          </a:prstGeom>
          <a:noFill/>
        </p:spPr>
        <p:txBody>
          <a:bodyPr wrap="square" rtlCol="0">
            <a:spAutoFit/>
          </a:bodyPr>
          <a:lstStyle/>
          <a:p>
            <a:r>
              <a:rPr lang="en-US" dirty="0" smtClean="0"/>
              <a:t>Gets the “result” stored value and writes it in the </a:t>
            </a:r>
            <a:r>
              <a:rPr lang="en-US" dirty="0" err="1" smtClean="0"/>
              <a:t>textarea</a:t>
            </a:r>
            <a:r>
              <a:rPr lang="en-US" dirty="0" smtClean="0"/>
              <a:t> with the id “result”</a:t>
            </a:r>
            <a:endParaRPr lang="en-US" dirty="0"/>
          </a:p>
        </p:txBody>
      </p:sp>
    </p:spTree>
    <p:extLst>
      <p:ext uri="{BB962C8B-B14F-4D97-AF65-F5344CB8AC3E}">
        <p14:creationId xmlns:p14="http://schemas.microsoft.com/office/powerpoint/2010/main" val="13854357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files</a:t>
            </a:r>
            <a:endParaRPr lang="en-US" dirty="0"/>
          </a:p>
        </p:txBody>
      </p:sp>
      <p:sp>
        <p:nvSpPr>
          <p:cNvPr id="3" name="Content Placeholder 2"/>
          <p:cNvSpPr>
            <a:spLocks noGrp="1"/>
          </p:cNvSpPr>
          <p:nvPr>
            <p:ph idx="1"/>
          </p:nvPr>
        </p:nvSpPr>
        <p:spPr/>
        <p:txBody>
          <a:bodyPr/>
          <a:lstStyle/>
          <a:p>
            <a:r>
              <a:rPr lang="en-US" dirty="0" smtClean="0"/>
              <a:t>Two background files are used to connect to the server:</a:t>
            </a:r>
          </a:p>
          <a:p>
            <a:pPr lvl="1"/>
            <a:r>
              <a:rPr lang="en-US" dirty="0" err="1" smtClean="0"/>
              <a:t>Strophe.js</a:t>
            </a:r>
            <a:r>
              <a:rPr lang="en-US" dirty="0" smtClean="0"/>
              <a:t>: JavaScript library for writing XMPP clients</a:t>
            </a:r>
          </a:p>
          <a:p>
            <a:pPr lvl="1"/>
            <a:r>
              <a:rPr lang="en-US" dirty="0" err="1" smtClean="0"/>
              <a:t>Background.js</a:t>
            </a:r>
            <a:r>
              <a:rPr lang="en-US" dirty="0" smtClean="0"/>
              <a:t>: uses </a:t>
            </a:r>
            <a:r>
              <a:rPr lang="en-US" dirty="0" err="1" smtClean="0"/>
              <a:t>Strophe.js</a:t>
            </a:r>
            <a:r>
              <a:rPr lang="en-US" dirty="0" smtClean="0"/>
              <a:t> to connect to the server</a:t>
            </a:r>
          </a:p>
          <a:p>
            <a:r>
              <a:rPr lang="en-US" dirty="0" err="1" smtClean="0"/>
              <a:t>Background.js</a:t>
            </a:r>
            <a:r>
              <a:rPr lang="en-US" dirty="0" smtClean="0"/>
              <a:t> file receives the code from the content scripts and creates a JSON object that contains the code and the client’s username</a:t>
            </a:r>
          </a:p>
          <a:p>
            <a:r>
              <a:rPr lang="en-US" dirty="0" smtClean="0"/>
              <a:t>Uses </a:t>
            </a:r>
            <a:r>
              <a:rPr lang="en-US" dirty="0" err="1" smtClean="0"/>
              <a:t>strophe.builder</a:t>
            </a:r>
            <a:r>
              <a:rPr lang="en-US" dirty="0" smtClean="0"/>
              <a:t> to send the message to the server</a:t>
            </a:r>
          </a:p>
          <a:p>
            <a:r>
              <a:rPr lang="en-US" dirty="0" smtClean="0"/>
              <a:t>Receives the message back from the server as a JSON object and sends the check style errors back to the content scripts</a:t>
            </a:r>
            <a:endParaRPr lang="en-US" dirty="0"/>
          </a:p>
        </p:txBody>
      </p:sp>
    </p:spTree>
    <p:extLst>
      <p:ext uri="{BB962C8B-B14F-4D97-AF65-F5344CB8AC3E}">
        <p14:creationId xmlns:p14="http://schemas.microsoft.com/office/powerpoint/2010/main" val="29367692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Message To Server</a:t>
            </a:r>
            <a:endParaRPr lang="en-US" dirty="0"/>
          </a:p>
        </p:txBody>
      </p:sp>
      <p:pic>
        <p:nvPicPr>
          <p:cNvPr id="4" name="Content Placeholder 3" descr="Screenshot 2017-05-16 13.07.27.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580" r="141"/>
          <a:stretch/>
        </p:blipFill>
        <p:spPr>
          <a:xfrm>
            <a:off x="415925" y="2756646"/>
            <a:ext cx="4169477" cy="3491753"/>
          </a:xfrm>
        </p:spPr>
      </p:pic>
      <p:cxnSp>
        <p:nvCxnSpPr>
          <p:cNvPr id="5" name="Straight Arrow Connector 4"/>
          <p:cNvCxnSpPr>
            <a:endCxn id="9" idx="1"/>
          </p:cNvCxnSpPr>
          <p:nvPr/>
        </p:nvCxnSpPr>
        <p:spPr>
          <a:xfrm flipV="1">
            <a:off x="3276085" y="3150932"/>
            <a:ext cx="1672190" cy="4948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948275" y="2550767"/>
            <a:ext cx="3958620" cy="1200329"/>
          </a:xfrm>
          <a:prstGeom prst="rect">
            <a:avLst/>
          </a:prstGeom>
          <a:noFill/>
        </p:spPr>
        <p:txBody>
          <a:bodyPr wrap="square" rtlCol="0">
            <a:spAutoFit/>
          </a:bodyPr>
          <a:lstStyle/>
          <a:p>
            <a:r>
              <a:rPr lang="en-US" dirty="0" smtClean="0"/>
              <a:t>Sets up the </a:t>
            </a:r>
            <a:r>
              <a:rPr lang="en-US" dirty="0" err="1" smtClean="0"/>
              <a:t>websocket</a:t>
            </a:r>
            <a:r>
              <a:rPr lang="en-US" dirty="0" smtClean="0"/>
              <a:t> URL and the username of the instructor (login that gets the code message and calls the checkstyle on the code)</a:t>
            </a:r>
            <a:endParaRPr lang="en-US" dirty="0"/>
          </a:p>
        </p:txBody>
      </p:sp>
      <p:cxnSp>
        <p:nvCxnSpPr>
          <p:cNvPr id="10" name="Straight Arrow Connector 9"/>
          <p:cNvCxnSpPr/>
          <p:nvPr/>
        </p:nvCxnSpPr>
        <p:spPr>
          <a:xfrm>
            <a:off x="3115094" y="4392033"/>
            <a:ext cx="1672190"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19241" y="3923797"/>
            <a:ext cx="3958620" cy="923330"/>
          </a:xfrm>
          <a:prstGeom prst="rect">
            <a:avLst/>
          </a:prstGeom>
          <a:noFill/>
        </p:spPr>
        <p:txBody>
          <a:bodyPr wrap="square" rtlCol="0">
            <a:spAutoFit/>
          </a:bodyPr>
          <a:lstStyle/>
          <a:p>
            <a:r>
              <a:rPr lang="en-US" dirty="0" smtClean="0"/>
              <a:t>Listens to the message from the content scripts, makes the the into JSON objects, and sends it to the </a:t>
            </a:r>
            <a:r>
              <a:rPr lang="en-US" dirty="0" err="1" smtClean="0"/>
              <a:t>MessageBus</a:t>
            </a:r>
            <a:endParaRPr lang="en-US" dirty="0"/>
          </a:p>
        </p:txBody>
      </p:sp>
      <p:cxnSp>
        <p:nvCxnSpPr>
          <p:cNvPr id="12" name="Straight Arrow Connector 11"/>
          <p:cNvCxnSpPr/>
          <p:nvPr/>
        </p:nvCxnSpPr>
        <p:spPr>
          <a:xfrm flipV="1">
            <a:off x="3280039" y="5352421"/>
            <a:ext cx="1672190" cy="18174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948275" y="4989726"/>
            <a:ext cx="3958620" cy="646331"/>
          </a:xfrm>
          <a:prstGeom prst="rect">
            <a:avLst/>
          </a:prstGeom>
          <a:noFill/>
        </p:spPr>
        <p:txBody>
          <a:bodyPr wrap="square" rtlCol="0">
            <a:spAutoFit/>
          </a:bodyPr>
          <a:lstStyle/>
          <a:p>
            <a:r>
              <a:rPr lang="en-US" dirty="0" smtClean="0"/>
              <a:t>Get the “from” JSON object looking for the username from </a:t>
            </a:r>
            <a:r>
              <a:rPr lang="en-US" dirty="0" err="1" smtClean="0"/>
              <a:t>popup.html</a:t>
            </a:r>
            <a:endParaRPr lang="en-US" dirty="0"/>
          </a:p>
        </p:txBody>
      </p:sp>
    </p:spTree>
    <p:extLst>
      <p:ext uri="{BB962C8B-B14F-4D97-AF65-F5344CB8AC3E}">
        <p14:creationId xmlns:p14="http://schemas.microsoft.com/office/powerpoint/2010/main" val="15927068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Message From Server</a:t>
            </a:r>
            <a:endParaRPr lang="en-US" dirty="0"/>
          </a:p>
        </p:txBody>
      </p:sp>
      <p:pic>
        <p:nvPicPr>
          <p:cNvPr id="4" name="Content Placeholder 3" descr="Screenshot 2017-05-16 13.07.5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18164"/>
          <a:stretch/>
        </p:blipFill>
        <p:spPr>
          <a:xfrm>
            <a:off x="415925" y="2756646"/>
            <a:ext cx="4350913" cy="3491753"/>
          </a:xfrm>
        </p:spPr>
      </p:pic>
      <p:cxnSp>
        <p:nvCxnSpPr>
          <p:cNvPr id="5" name="Straight Arrow Connector 4"/>
          <p:cNvCxnSpPr/>
          <p:nvPr/>
        </p:nvCxnSpPr>
        <p:spPr>
          <a:xfrm flipV="1">
            <a:off x="3094648" y="4008404"/>
            <a:ext cx="2134029" cy="41268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28677" y="3491427"/>
            <a:ext cx="3678217" cy="923330"/>
          </a:xfrm>
          <a:prstGeom prst="rect">
            <a:avLst/>
          </a:prstGeom>
          <a:noFill/>
        </p:spPr>
        <p:txBody>
          <a:bodyPr wrap="square" rtlCol="0">
            <a:spAutoFit/>
          </a:bodyPr>
          <a:lstStyle/>
          <a:p>
            <a:r>
              <a:rPr lang="en-US" dirty="0" smtClean="0"/>
              <a:t>Parses the data received from the back end and sends it to </a:t>
            </a:r>
            <a:r>
              <a:rPr lang="en-US" dirty="0" err="1" smtClean="0"/>
              <a:t>sendToContent</a:t>
            </a:r>
            <a:endParaRPr lang="en-US" dirty="0"/>
          </a:p>
        </p:txBody>
      </p:sp>
      <p:cxnSp>
        <p:nvCxnSpPr>
          <p:cNvPr id="8" name="Straight Arrow Connector 7"/>
          <p:cNvCxnSpPr/>
          <p:nvPr/>
        </p:nvCxnSpPr>
        <p:spPr>
          <a:xfrm flipV="1">
            <a:off x="4517105" y="4919597"/>
            <a:ext cx="761056" cy="41268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78161" y="4517252"/>
            <a:ext cx="3678217" cy="646331"/>
          </a:xfrm>
          <a:prstGeom prst="rect">
            <a:avLst/>
          </a:prstGeom>
          <a:noFill/>
        </p:spPr>
        <p:txBody>
          <a:bodyPr wrap="square" rtlCol="0">
            <a:spAutoFit/>
          </a:bodyPr>
          <a:lstStyle/>
          <a:p>
            <a:r>
              <a:rPr lang="en-US" dirty="0" smtClean="0"/>
              <a:t>Sends the message to the content scripts</a:t>
            </a:r>
            <a:endParaRPr lang="en-US" dirty="0"/>
          </a:p>
        </p:txBody>
      </p:sp>
    </p:spTree>
    <p:extLst>
      <p:ext uri="{BB962C8B-B14F-4D97-AF65-F5344CB8AC3E}">
        <p14:creationId xmlns:p14="http://schemas.microsoft.com/office/powerpoint/2010/main" val="28372083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XMPP</a:t>
            </a:r>
            <a:endParaRPr lang="en-US" dirty="0"/>
          </a:p>
        </p:txBody>
      </p:sp>
      <p:sp>
        <p:nvSpPr>
          <p:cNvPr id="3" name="Content Placeholder 2"/>
          <p:cNvSpPr>
            <a:spLocks noGrp="1"/>
          </p:cNvSpPr>
          <p:nvPr>
            <p:ph idx="1"/>
          </p:nvPr>
        </p:nvSpPr>
        <p:spPr/>
        <p:txBody>
          <a:bodyPr/>
          <a:lstStyle/>
          <a:p>
            <a:r>
              <a:rPr lang="en-US" dirty="0" smtClean="0"/>
              <a:t>Extensible Messaging and Presence Protocol</a:t>
            </a:r>
          </a:p>
          <a:p>
            <a:r>
              <a:rPr lang="en-US" dirty="0" smtClean="0"/>
              <a:t>Communications protocol for message-oriented middleware</a:t>
            </a:r>
            <a:endParaRPr lang="en-US" dirty="0"/>
          </a:p>
        </p:txBody>
      </p:sp>
      <p:pic>
        <p:nvPicPr>
          <p:cNvPr id="4" name="Picture 3" descr="220px-XMPP_logo.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931" y="3843457"/>
            <a:ext cx="2135647" cy="2193892"/>
          </a:xfrm>
          <a:prstGeom prst="rect">
            <a:avLst/>
          </a:prstGeom>
        </p:spPr>
      </p:pic>
    </p:spTree>
    <p:extLst>
      <p:ext uri="{BB962C8B-B14F-4D97-AF65-F5344CB8AC3E}">
        <p14:creationId xmlns:p14="http://schemas.microsoft.com/office/powerpoint/2010/main" val="27675218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Openfire</a:t>
            </a:r>
            <a:endParaRPr lang="en-US" dirty="0"/>
          </a:p>
        </p:txBody>
      </p:sp>
      <p:sp>
        <p:nvSpPr>
          <p:cNvPr id="3" name="Content Placeholder 2"/>
          <p:cNvSpPr>
            <a:spLocks noGrp="1"/>
          </p:cNvSpPr>
          <p:nvPr>
            <p:ph idx="1"/>
          </p:nvPr>
        </p:nvSpPr>
        <p:spPr/>
        <p:txBody>
          <a:bodyPr/>
          <a:lstStyle/>
          <a:p>
            <a:r>
              <a:rPr lang="en-US" dirty="0" smtClean="0"/>
              <a:t>An instant-messaging and </a:t>
            </a:r>
            <a:r>
              <a:rPr lang="en-US" dirty="0" err="1" smtClean="0"/>
              <a:t>groupchat</a:t>
            </a:r>
            <a:r>
              <a:rPr lang="en-US" dirty="0" smtClean="0"/>
              <a:t> server that uses the XMPP server</a:t>
            </a:r>
            <a:endParaRPr lang="en-US" dirty="0"/>
          </a:p>
        </p:txBody>
      </p:sp>
      <p:pic>
        <p:nvPicPr>
          <p:cNvPr id="4" name="Picture 3" descr="Screenshot 2017-05-16 12.43.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468" y="3164641"/>
            <a:ext cx="4273911" cy="3301596"/>
          </a:xfrm>
          <a:prstGeom prst="rect">
            <a:avLst/>
          </a:prstGeom>
        </p:spPr>
      </p:pic>
    </p:spTree>
    <p:extLst>
      <p:ext uri="{BB962C8B-B14F-4D97-AF65-F5344CB8AC3E}">
        <p14:creationId xmlns:p14="http://schemas.microsoft.com/office/powerpoint/2010/main" val="25578044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Openfire</a:t>
            </a:r>
            <a:r>
              <a:rPr lang="en-US" dirty="0" smtClean="0"/>
              <a:t> </a:t>
            </a:r>
            <a:r>
              <a:rPr lang="en-US" dirty="0" err="1" smtClean="0"/>
              <a:t>cont</a:t>
            </a:r>
            <a:endParaRPr lang="en-US" dirty="0"/>
          </a:p>
        </p:txBody>
      </p:sp>
      <p:pic>
        <p:nvPicPr>
          <p:cNvPr id="4" name="Content Placeholder 3" descr="Screenshot 2017-05-16 12.44.20.png"/>
          <p:cNvPicPr>
            <a:picLocks noGrp="1" noChangeAspect="1"/>
          </p:cNvPicPr>
          <p:nvPr>
            <p:ph idx="1"/>
          </p:nvPr>
        </p:nvPicPr>
        <p:blipFill>
          <a:blip r:embed="rId2">
            <a:extLst>
              <a:ext uri="{28A0092B-C50C-407E-A947-70E740481C1C}">
                <a14:useLocalDpi xmlns:a14="http://schemas.microsoft.com/office/drawing/2010/main" val="0"/>
              </a:ext>
            </a:extLst>
          </a:blip>
          <a:srcRect t="16374" b="16374"/>
          <a:stretch>
            <a:fillRect/>
          </a:stretch>
        </p:blipFill>
        <p:spPr>
          <a:xfrm>
            <a:off x="415925" y="2755900"/>
            <a:ext cx="8308975" cy="3492500"/>
          </a:xfrm>
        </p:spPr>
      </p:pic>
    </p:spTree>
    <p:extLst>
      <p:ext uri="{BB962C8B-B14F-4D97-AF65-F5344CB8AC3E}">
        <p14:creationId xmlns:p14="http://schemas.microsoft.com/office/powerpoint/2010/main" val="41875355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Openfire</a:t>
            </a:r>
            <a:r>
              <a:rPr lang="en-US" dirty="0" smtClean="0"/>
              <a:t> Admin Page</a:t>
            </a:r>
            <a:endParaRPr lang="en-US" dirty="0"/>
          </a:p>
        </p:txBody>
      </p:sp>
      <p:pic>
        <p:nvPicPr>
          <p:cNvPr id="4" name="Content Placeholder 3" descr="Screenshot 2017-05-16 12.44.09.png"/>
          <p:cNvPicPr>
            <a:picLocks noGrp="1" noChangeAspect="1"/>
          </p:cNvPicPr>
          <p:nvPr>
            <p:ph idx="1"/>
          </p:nvPr>
        </p:nvPicPr>
        <p:blipFill rotWithShape="1">
          <a:blip r:embed="rId2">
            <a:extLst>
              <a:ext uri="{28A0092B-C50C-407E-A947-70E740481C1C}">
                <a14:useLocalDpi xmlns:a14="http://schemas.microsoft.com/office/drawing/2010/main" val="0"/>
              </a:ext>
            </a:extLst>
          </a:blip>
          <a:srcRect l="8345" r="9875"/>
          <a:stretch/>
        </p:blipFill>
        <p:spPr>
          <a:xfrm>
            <a:off x="692759" y="2789637"/>
            <a:ext cx="4568907" cy="3491753"/>
          </a:xfrm>
        </p:spPr>
      </p:pic>
      <p:cxnSp>
        <p:nvCxnSpPr>
          <p:cNvPr id="5" name="Straight Arrow Connector 4"/>
          <p:cNvCxnSpPr/>
          <p:nvPr/>
        </p:nvCxnSpPr>
        <p:spPr>
          <a:xfrm flipV="1">
            <a:off x="3127637" y="4503270"/>
            <a:ext cx="2397937" cy="107249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525574" y="4318603"/>
            <a:ext cx="3678217" cy="369332"/>
          </a:xfrm>
          <a:prstGeom prst="rect">
            <a:avLst/>
          </a:prstGeom>
          <a:noFill/>
        </p:spPr>
        <p:txBody>
          <a:bodyPr wrap="square" rtlCol="0">
            <a:spAutoFit/>
          </a:bodyPr>
          <a:lstStyle/>
          <a:p>
            <a:r>
              <a:rPr lang="en-US" dirty="0" smtClean="0"/>
              <a:t>“username”@</a:t>
            </a:r>
            <a:r>
              <a:rPr lang="en-US" dirty="0" err="1" smtClean="0"/>
              <a:t>ServerHostName</a:t>
            </a:r>
            <a:endParaRPr lang="en-US" dirty="0"/>
          </a:p>
        </p:txBody>
      </p:sp>
    </p:spTree>
    <p:extLst>
      <p:ext uri="{BB962C8B-B14F-4D97-AF65-F5344CB8AC3E}">
        <p14:creationId xmlns:p14="http://schemas.microsoft.com/office/powerpoint/2010/main" val="7349045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Openfire</a:t>
            </a:r>
            <a:r>
              <a:rPr lang="en-US" dirty="0" smtClean="0"/>
              <a:t> </a:t>
            </a:r>
            <a:r>
              <a:rPr lang="en-US" dirty="0" err="1" smtClean="0"/>
              <a:t>cont</a:t>
            </a:r>
            <a:endParaRPr lang="en-US" dirty="0"/>
          </a:p>
        </p:txBody>
      </p:sp>
      <p:sp>
        <p:nvSpPr>
          <p:cNvPr id="3" name="Content Placeholder 2"/>
          <p:cNvSpPr>
            <a:spLocks noGrp="1"/>
          </p:cNvSpPr>
          <p:nvPr>
            <p:ph idx="1"/>
          </p:nvPr>
        </p:nvSpPr>
        <p:spPr/>
        <p:txBody>
          <a:bodyPr/>
          <a:lstStyle/>
          <a:p>
            <a:r>
              <a:rPr lang="en-US" dirty="0" smtClean="0"/>
              <a:t>Multiple accounts created for the purposes of communication</a:t>
            </a:r>
            <a:endParaRPr lang="en-US" dirty="0"/>
          </a:p>
        </p:txBody>
      </p:sp>
      <p:pic>
        <p:nvPicPr>
          <p:cNvPr id="4" name="Picture 3" descr="Screenshot 2017-05-16 12.44.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965" y="3405432"/>
            <a:ext cx="4548747" cy="2842967"/>
          </a:xfrm>
          <a:prstGeom prst="rect">
            <a:avLst/>
          </a:prstGeom>
        </p:spPr>
      </p:pic>
    </p:spTree>
    <p:extLst>
      <p:ext uri="{BB962C8B-B14F-4D97-AF65-F5344CB8AC3E}">
        <p14:creationId xmlns:p14="http://schemas.microsoft.com/office/powerpoint/2010/main" val="17806927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a:t>
            </a:r>
            <a:endParaRPr lang="en-US" dirty="0"/>
          </a:p>
        </p:txBody>
      </p:sp>
      <p:sp>
        <p:nvSpPr>
          <p:cNvPr id="3" name="Content Placeholder 2"/>
          <p:cNvSpPr>
            <a:spLocks noGrp="1"/>
          </p:cNvSpPr>
          <p:nvPr>
            <p:ph idx="1"/>
          </p:nvPr>
        </p:nvSpPr>
        <p:spPr/>
        <p:txBody>
          <a:bodyPr/>
          <a:lstStyle/>
          <a:p>
            <a:r>
              <a:rPr lang="en-US" dirty="0" smtClean="0"/>
              <a:t>Consists of JS, HTML, CSS, and JSON files:</a:t>
            </a:r>
          </a:p>
          <a:p>
            <a:pPr lvl="1"/>
            <a:r>
              <a:rPr lang="en-US" dirty="0" err="1" smtClean="0"/>
              <a:t>Manifest.json</a:t>
            </a:r>
            <a:endParaRPr lang="en-US" dirty="0" smtClean="0"/>
          </a:p>
          <a:p>
            <a:pPr lvl="1"/>
            <a:r>
              <a:rPr lang="en-US" dirty="0" smtClean="0"/>
              <a:t>Browser Action</a:t>
            </a:r>
          </a:p>
          <a:p>
            <a:pPr lvl="1"/>
            <a:r>
              <a:rPr lang="en-US" dirty="0" smtClean="0"/>
              <a:t>Content Script files and jQuery</a:t>
            </a:r>
          </a:p>
          <a:p>
            <a:pPr lvl="1"/>
            <a:r>
              <a:rPr lang="en-US" dirty="0" smtClean="0"/>
              <a:t>Background file</a:t>
            </a:r>
          </a:p>
          <a:p>
            <a:pPr lvl="1"/>
            <a:r>
              <a:rPr lang="en-US" dirty="0" smtClean="0"/>
              <a:t>Web accessible resources</a:t>
            </a:r>
          </a:p>
          <a:p>
            <a:endParaRPr lang="en-US" dirty="0" smtClean="0"/>
          </a:p>
          <a:p>
            <a:endParaRPr lang="en-US" dirty="0"/>
          </a:p>
        </p:txBody>
      </p:sp>
    </p:spTree>
    <p:extLst>
      <p:ext uri="{BB962C8B-B14F-4D97-AF65-F5344CB8AC3E}">
        <p14:creationId xmlns:p14="http://schemas.microsoft.com/office/powerpoint/2010/main" val="41588259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Chrome Extension</a:t>
            </a:r>
            <a:endParaRPr lang="en-US" dirty="0"/>
          </a:p>
        </p:txBody>
      </p:sp>
      <p:pic>
        <p:nvPicPr>
          <p:cNvPr id="4" name="Content Placeholder 3" descr="Screenshot 2017-05-17 11.45.54.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444" r="10266"/>
          <a:stretch/>
        </p:blipFill>
        <p:spPr>
          <a:xfrm>
            <a:off x="415925" y="2755900"/>
            <a:ext cx="4598327" cy="3492500"/>
          </a:xfrm>
        </p:spPr>
      </p:pic>
      <p:cxnSp>
        <p:nvCxnSpPr>
          <p:cNvPr id="5" name="Straight Arrow Connector 4"/>
          <p:cNvCxnSpPr>
            <a:endCxn id="7" idx="1"/>
          </p:cNvCxnSpPr>
          <p:nvPr/>
        </p:nvCxnSpPr>
        <p:spPr>
          <a:xfrm>
            <a:off x="1913333" y="3455100"/>
            <a:ext cx="3727702" cy="48912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641035" y="3405615"/>
            <a:ext cx="3199884" cy="1077218"/>
          </a:xfrm>
          <a:prstGeom prst="rect">
            <a:avLst/>
          </a:prstGeom>
          <a:noFill/>
        </p:spPr>
        <p:txBody>
          <a:bodyPr wrap="square" rtlCol="0">
            <a:spAutoFit/>
          </a:bodyPr>
          <a:lstStyle/>
          <a:p>
            <a:r>
              <a:rPr lang="en-US" sz="1600" dirty="0" smtClean="0"/>
              <a:t>Click on this button and then the folder which contains the Chrome Extension code to first unpack your extension</a:t>
            </a:r>
            <a:endParaRPr lang="en-US" sz="1600" dirty="0"/>
          </a:p>
        </p:txBody>
      </p:sp>
      <p:cxnSp>
        <p:nvCxnSpPr>
          <p:cNvPr id="14" name="Straight Arrow Connector 13"/>
          <p:cNvCxnSpPr/>
          <p:nvPr/>
        </p:nvCxnSpPr>
        <p:spPr>
          <a:xfrm flipV="1">
            <a:off x="3929584" y="3084657"/>
            <a:ext cx="1711451" cy="12588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661483" y="2783420"/>
            <a:ext cx="3199884" cy="584776"/>
          </a:xfrm>
          <a:prstGeom prst="rect">
            <a:avLst/>
          </a:prstGeom>
          <a:noFill/>
        </p:spPr>
        <p:txBody>
          <a:bodyPr wrap="square" rtlCol="0">
            <a:spAutoFit/>
          </a:bodyPr>
          <a:lstStyle/>
          <a:p>
            <a:r>
              <a:rPr lang="en-US" sz="1600" dirty="0" smtClean="0"/>
              <a:t>Check developer mode to test Chrome extensions</a:t>
            </a:r>
            <a:endParaRPr lang="en-US" sz="1600" dirty="0"/>
          </a:p>
        </p:txBody>
      </p:sp>
      <p:cxnSp>
        <p:nvCxnSpPr>
          <p:cNvPr id="17" name="Straight Arrow Connector 16"/>
          <p:cNvCxnSpPr/>
          <p:nvPr/>
        </p:nvCxnSpPr>
        <p:spPr>
          <a:xfrm>
            <a:off x="3929584" y="3744476"/>
            <a:ext cx="1711451" cy="101016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913333" y="3944224"/>
            <a:ext cx="3727702" cy="81042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644989" y="4421246"/>
            <a:ext cx="3199884" cy="830997"/>
          </a:xfrm>
          <a:prstGeom prst="rect">
            <a:avLst/>
          </a:prstGeom>
          <a:noFill/>
        </p:spPr>
        <p:txBody>
          <a:bodyPr wrap="square" rtlCol="0">
            <a:spAutoFit/>
          </a:bodyPr>
          <a:lstStyle/>
          <a:p>
            <a:r>
              <a:rPr lang="en-US" sz="1600" dirty="0" smtClean="0"/>
              <a:t>Enable the Chrome extension to test it out and reload after any changes made</a:t>
            </a:r>
            <a:endParaRPr lang="en-US" sz="1600" dirty="0"/>
          </a:p>
        </p:txBody>
      </p:sp>
      <p:cxnSp>
        <p:nvCxnSpPr>
          <p:cNvPr id="23" name="Straight Arrow Connector 22"/>
          <p:cNvCxnSpPr/>
          <p:nvPr/>
        </p:nvCxnSpPr>
        <p:spPr>
          <a:xfrm>
            <a:off x="2218133" y="4242075"/>
            <a:ext cx="3422902" cy="128391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661483" y="5229870"/>
            <a:ext cx="3199884" cy="830997"/>
          </a:xfrm>
          <a:prstGeom prst="rect">
            <a:avLst/>
          </a:prstGeom>
          <a:noFill/>
        </p:spPr>
        <p:txBody>
          <a:bodyPr wrap="square" rtlCol="0">
            <a:spAutoFit/>
          </a:bodyPr>
          <a:lstStyle/>
          <a:p>
            <a:r>
              <a:rPr lang="en-US" sz="1600" dirty="0" smtClean="0"/>
              <a:t>Allows to check any status from the background (such as connections, and messages from back end)</a:t>
            </a:r>
            <a:endParaRPr lang="en-US" sz="1600" dirty="0"/>
          </a:p>
        </p:txBody>
      </p:sp>
    </p:spTree>
    <p:extLst>
      <p:ext uri="{BB962C8B-B14F-4D97-AF65-F5344CB8AC3E}">
        <p14:creationId xmlns:p14="http://schemas.microsoft.com/office/powerpoint/2010/main" val="12477541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a:t>
            </a:r>
            <a:endParaRPr lang="en-US" dirty="0"/>
          </a:p>
        </p:txBody>
      </p:sp>
      <p:sp>
        <p:nvSpPr>
          <p:cNvPr id="3" name="Content Placeholder 2"/>
          <p:cNvSpPr>
            <a:spLocks noGrp="1"/>
          </p:cNvSpPr>
          <p:nvPr>
            <p:ph idx="1"/>
          </p:nvPr>
        </p:nvSpPr>
        <p:spPr/>
        <p:txBody>
          <a:bodyPr/>
          <a:lstStyle/>
          <a:p>
            <a:r>
              <a:rPr lang="en-US" dirty="0" smtClean="0"/>
              <a:t>Contains the </a:t>
            </a:r>
            <a:r>
              <a:rPr lang="en-US" dirty="0" err="1" smtClean="0"/>
              <a:t>MessageBus</a:t>
            </a:r>
            <a:r>
              <a:rPr lang="en-US" dirty="0" smtClean="0"/>
              <a:t> and </a:t>
            </a:r>
            <a:r>
              <a:rPr lang="en-US" dirty="0" err="1" smtClean="0"/>
              <a:t>MessageBus</a:t>
            </a:r>
            <a:r>
              <a:rPr lang="en-US" dirty="0"/>
              <a:t> </a:t>
            </a:r>
            <a:r>
              <a:rPr lang="en-US" dirty="0" smtClean="0"/>
              <a:t>clients</a:t>
            </a:r>
          </a:p>
          <a:p>
            <a:r>
              <a:rPr lang="en-US" dirty="0" smtClean="0"/>
              <a:t>The </a:t>
            </a:r>
            <a:r>
              <a:rPr lang="en-US" dirty="0" err="1" smtClean="0"/>
              <a:t>MessageBus</a:t>
            </a:r>
            <a:r>
              <a:rPr lang="en-US" dirty="0" smtClean="0"/>
              <a:t> listens for the messages sent to it from the background file in the front end</a:t>
            </a:r>
          </a:p>
          <a:p>
            <a:r>
              <a:rPr lang="en-US" dirty="0" smtClean="0"/>
              <a:t>It parses this JSON object and sends the information to any clients interested (have the tag “</a:t>
            </a:r>
            <a:r>
              <a:rPr lang="en-US" dirty="0" err="1" smtClean="0"/>
              <a:t>EditorContents</a:t>
            </a:r>
            <a:r>
              <a:rPr lang="en-US" dirty="0" smtClean="0"/>
              <a:t>”)</a:t>
            </a:r>
          </a:p>
          <a:p>
            <a:endParaRPr lang="en-US" dirty="0"/>
          </a:p>
        </p:txBody>
      </p:sp>
    </p:spTree>
    <p:extLst>
      <p:ext uri="{BB962C8B-B14F-4D97-AF65-F5344CB8AC3E}">
        <p14:creationId xmlns:p14="http://schemas.microsoft.com/office/powerpoint/2010/main" val="67998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Checkstyle Web Coder</a:t>
            </a:r>
            <a:endParaRPr lang="en-US" dirty="0"/>
          </a:p>
        </p:txBody>
      </p:sp>
      <p:sp>
        <p:nvSpPr>
          <p:cNvPr id="3" name="Content Placeholder 2"/>
          <p:cNvSpPr>
            <a:spLocks noGrp="1"/>
          </p:cNvSpPr>
          <p:nvPr>
            <p:ph idx="1"/>
          </p:nvPr>
        </p:nvSpPr>
        <p:spPr/>
        <p:txBody>
          <a:bodyPr/>
          <a:lstStyle/>
          <a:p>
            <a:r>
              <a:rPr lang="en-US" dirty="0" smtClean="0"/>
              <a:t>Client program that listens to the </a:t>
            </a:r>
            <a:r>
              <a:rPr lang="en-US" dirty="0" err="1" smtClean="0"/>
              <a:t>MessageBus</a:t>
            </a:r>
            <a:endParaRPr lang="en-US" dirty="0"/>
          </a:p>
          <a:p>
            <a:r>
              <a:rPr lang="en-US" dirty="0" smtClean="0"/>
              <a:t>Stores the information based on the class name of the code, package names, and the users’ name in the Styles folder</a:t>
            </a:r>
          </a:p>
          <a:p>
            <a:pPr lvl="1"/>
            <a:r>
              <a:rPr lang="en-US" dirty="0" smtClean="0"/>
              <a:t>Ex: username: </a:t>
            </a:r>
            <a:r>
              <a:rPr lang="en-US" dirty="0" err="1" smtClean="0"/>
              <a:t>ram@localhost</a:t>
            </a:r>
            <a:r>
              <a:rPr lang="en-US" dirty="0" smtClean="0"/>
              <a:t>, package name: none and </a:t>
            </a:r>
            <a:r>
              <a:rPr lang="en-US" dirty="0" err="1" smtClean="0"/>
              <a:t>classname:HelloWorld</a:t>
            </a:r>
            <a:r>
              <a:rPr lang="en-US" dirty="0" smtClean="0"/>
              <a:t> </a:t>
            </a:r>
            <a:r>
              <a:rPr lang="en-US" dirty="0" smtClean="0">
                <a:sym typeface="Wingdings"/>
              </a:rPr>
              <a:t> Styles/</a:t>
            </a:r>
            <a:r>
              <a:rPr lang="en-US" dirty="0" err="1" smtClean="0">
                <a:sym typeface="Wingdings"/>
              </a:rPr>
              <a:t>ram@localhost</a:t>
            </a:r>
            <a:r>
              <a:rPr lang="en-US" dirty="0" smtClean="0">
                <a:sym typeface="Wingdings"/>
              </a:rPr>
              <a:t>/</a:t>
            </a:r>
            <a:r>
              <a:rPr lang="en-US" dirty="0" err="1" smtClean="0">
                <a:sym typeface="Wingdings"/>
              </a:rPr>
              <a:t>src</a:t>
            </a:r>
            <a:r>
              <a:rPr lang="en-US" dirty="0" smtClean="0">
                <a:sym typeface="Wingdings"/>
              </a:rPr>
              <a:t>/default/</a:t>
            </a:r>
            <a:r>
              <a:rPr lang="en-US" dirty="0" err="1" smtClean="0">
                <a:sym typeface="Wingdings"/>
              </a:rPr>
              <a:t>HelloWorld</a:t>
            </a:r>
            <a:endParaRPr lang="en-US" dirty="0" smtClean="0"/>
          </a:p>
          <a:p>
            <a:r>
              <a:rPr lang="en-US" dirty="0" smtClean="0"/>
              <a:t>“Default” folder created when no package name given in code</a:t>
            </a:r>
            <a:endParaRPr lang="en-US" dirty="0"/>
          </a:p>
        </p:txBody>
      </p:sp>
    </p:spTree>
    <p:extLst>
      <p:ext uri="{BB962C8B-B14F-4D97-AF65-F5344CB8AC3E}">
        <p14:creationId xmlns:p14="http://schemas.microsoft.com/office/powerpoint/2010/main" val="253205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Checkstyle Runner</a:t>
            </a:r>
            <a:endParaRPr lang="en-US" dirty="0"/>
          </a:p>
        </p:txBody>
      </p:sp>
      <p:sp>
        <p:nvSpPr>
          <p:cNvPr id="3" name="Content Placeholder 2"/>
          <p:cNvSpPr>
            <a:spLocks noGrp="1"/>
          </p:cNvSpPr>
          <p:nvPr>
            <p:ph idx="1"/>
          </p:nvPr>
        </p:nvSpPr>
        <p:spPr/>
        <p:txBody>
          <a:bodyPr/>
          <a:lstStyle/>
          <a:p>
            <a:r>
              <a:rPr lang="en-US" dirty="0" smtClean="0"/>
              <a:t>This is part of the checkstyle web coder program. It receives the file with the code inside and runs the checkstyle program on it to get back any code style messages.</a:t>
            </a:r>
          </a:p>
          <a:p>
            <a:r>
              <a:rPr lang="en-US" dirty="0" smtClean="0"/>
              <a:t>The configuration file it uses is downloaded from Professor </a:t>
            </a:r>
            <a:r>
              <a:rPr lang="en-US" dirty="0" err="1" smtClean="0"/>
              <a:t>Dewan’s</a:t>
            </a:r>
            <a:r>
              <a:rPr lang="en-US" dirty="0" smtClean="0"/>
              <a:t> Computer Science 401 website.</a:t>
            </a:r>
          </a:p>
          <a:p>
            <a:r>
              <a:rPr lang="en-US" dirty="0" smtClean="0"/>
              <a:t>This message is sent back to the </a:t>
            </a:r>
            <a:r>
              <a:rPr lang="en-US" dirty="0" err="1" smtClean="0"/>
              <a:t>MessageBus</a:t>
            </a:r>
            <a:r>
              <a:rPr lang="en-US" dirty="0" smtClean="0"/>
              <a:t> as a JSON object, which sends it back to the front end</a:t>
            </a:r>
            <a:endParaRPr lang="en-US" dirty="0"/>
          </a:p>
        </p:txBody>
      </p:sp>
    </p:spTree>
    <p:extLst>
      <p:ext uri="{BB962C8B-B14F-4D97-AF65-F5344CB8AC3E}">
        <p14:creationId xmlns:p14="http://schemas.microsoft.com/office/powerpoint/2010/main" val="2058197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925" y="3436225"/>
            <a:ext cx="8308975" cy="1143000"/>
          </a:xfrm>
          <a:prstGeom prst="rect">
            <a:avLst/>
          </a:prstGeom>
        </p:spPr>
        <p:txBody>
          <a:bodyPr/>
          <a:lstStyle>
            <a:lvl1pPr algn="l" defTabSz="914400" rtl="0" eaLnBrk="1" latinLnBrk="0" hangingPunct="1">
              <a:spcBef>
                <a:spcPct val="0"/>
              </a:spcBef>
              <a:buNone/>
              <a:defRPr sz="3600" kern="1200">
                <a:solidFill>
                  <a:schemeClr val="bg1"/>
                </a:solidFill>
                <a:latin typeface="+mj-lt"/>
                <a:ea typeface="+mj-ea"/>
                <a:cs typeface="+mj-cs"/>
              </a:defRPr>
            </a:lvl1pPr>
          </a:lstStyle>
          <a:p>
            <a:pPr algn="ctr"/>
            <a:r>
              <a:rPr lang="en-US" dirty="0" smtClean="0"/>
              <a:t>The End</a:t>
            </a:r>
            <a:endParaRPr lang="en-US" dirty="0"/>
          </a:p>
        </p:txBody>
      </p:sp>
    </p:spTree>
    <p:extLst>
      <p:ext uri="{BB962C8B-B14F-4D97-AF65-F5344CB8AC3E}">
        <p14:creationId xmlns:p14="http://schemas.microsoft.com/office/powerpoint/2010/main" val="50319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1176341"/>
            <a:ext cx="8308975" cy="1143000"/>
          </a:xfrm>
        </p:spPr>
        <p:txBody>
          <a:bodyPr/>
          <a:lstStyle/>
          <a:p>
            <a:r>
              <a:rPr lang="en-US" dirty="0" smtClean="0"/>
              <a:t>Manifest File</a:t>
            </a:r>
            <a:endParaRPr lang="en-US" dirty="0"/>
          </a:p>
        </p:txBody>
      </p:sp>
      <p:sp>
        <p:nvSpPr>
          <p:cNvPr id="3" name="Content Placeholder 2"/>
          <p:cNvSpPr>
            <a:spLocks noGrp="1"/>
          </p:cNvSpPr>
          <p:nvPr>
            <p:ph idx="1"/>
          </p:nvPr>
        </p:nvSpPr>
        <p:spPr>
          <a:xfrm>
            <a:off x="415925" y="2589792"/>
            <a:ext cx="8308975" cy="3810458"/>
          </a:xfrm>
        </p:spPr>
        <p:txBody>
          <a:bodyPr>
            <a:normAutofit fontScale="70000" lnSpcReduction="20000"/>
          </a:bodyPr>
          <a:lstStyle/>
          <a:p>
            <a:r>
              <a:rPr lang="en-US" dirty="0" smtClean="0"/>
              <a:t>Name: Checkstyle Web Coder</a:t>
            </a:r>
          </a:p>
          <a:p>
            <a:r>
              <a:rPr lang="en-US" dirty="0" smtClean="0"/>
              <a:t>Description: checks the style of code in 3 different websites</a:t>
            </a:r>
          </a:p>
          <a:p>
            <a:r>
              <a:rPr lang="en-US" dirty="0" smtClean="0"/>
              <a:t>Browser action: </a:t>
            </a:r>
            <a:r>
              <a:rPr lang="en-US" dirty="0" err="1" smtClean="0"/>
              <a:t>popup.html</a:t>
            </a:r>
            <a:r>
              <a:rPr lang="en-US" dirty="0" smtClean="0"/>
              <a:t> and </a:t>
            </a:r>
            <a:r>
              <a:rPr lang="en-US" dirty="0" err="1" smtClean="0"/>
              <a:t>icon.png</a:t>
            </a:r>
            <a:endParaRPr lang="en-US" dirty="0" smtClean="0"/>
          </a:p>
          <a:p>
            <a:r>
              <a:rPr lang="en-US" dirty="0"/>
              <a:t>Content Scripts: </a:t>
            </a:r>
          </a:p>
          <a:p>
            <a:pPr lvl="1"/>
            <a:r>
              <a:rPr lang="en-US" dirty="0"/>
              <a:t>Matches: contains URL for 3 different websites</a:t>
            </a:r>
          </a:p>
          <a:p>
            <a:pPr lvl="1"/>
            <a:r>
              <a:rPr lang="en-US" dirty="0"/>
              <a:t>JS: JavaScript pages used to extract information from these </a:t>
            </a:r>
            <a:r>
              <a:rPr lang="en-US" dirty="0" smtClean="0"/>
              <a:t>pages</a:t>
            </a:r>
          </a:p>
          <a:p>
            <a:r>
              <a:rPr lang="en-US" dirty="0" smtClean="0"/>
              <a:t>Background: </a:t>
            </a:r>
            <a:r>
              <a:rPr lang="en-US" dirty="0" err="1" smtClean="0"/>
              <a:t>strophe.js</a:t>
            </a:r>
            <a:r>
              <a:rPr lang="en-US" dirty="0" smtClean="0"/>
              <a:t> and </a:t>
            </a:r>
            <a:r>
              <a:rPr lang="en-US" dirty="0" err="1" smtClean="0"/>
              <a:t>background.js</a:t>
            </a:r>
            <a:r>
              <a:rPr lang="en-US" dirty="0" smtClean="0"/>
              <a:t> (files used to connect to server)</a:t>
            </a:r>
          </a:p>
          <a:p>
            <a:r>
              <a:rPr lang="en-US" dirty="0" smtClean="0"/>
              <a:t>Permission: </a:t>
            </a:r>
            <a:r>
              <a:rPr lang="en-US" dirty="0" err="1" smtClean="0"/>
              <a:t>activeTab</a:t>
            </a:r>
            <a:r>
              <a:rPr lang="en-US" dirty="0" smtClean="0"/>
              <a:t> (focuses on the tab that is active) and storage (used for sending information to web-accessible resource)</a:t>
            </a:r>
          </a:p>
          <a:p>
            <a:r>
              <a:rPr lang="en-US" dirty="0" smtClean="0"/>
              <a:t>Web Accessible Resources: </a:t>
            </a:r>
            <a:r>
              <a:rPr lang="en-US" dirty="0" err="1" smtClean="0"/>
              <a:t>c.ico</a:t>
            </a:r>
            <a:r>
              <a:rPr lang="en-US" dirty="0"/>
              <a:t> </a:t>
            </a:r>
            <a:r>
              <a:rPr lang="en-US" dirty="0" smtClean="0"/>
              <a:t>(pops up when coding text area clicked on) and </a:t>
            </a:r>
            <a:r>
              <a:rPr lang="en-US" dirty="0" err="1" smtClean="0"/>
              <a:t>codestyle.html</a:t>
            </a:r>
            <a:r>
              <a:rPr lang="en-US" dirty="0" smtClean="0"/>
              <a:t> </a:t>
            </a:r>
          </a:p>
          <a:p>
            <a:pPr marL="228600" lvl="1" indent="0">
              <a:buNone/>
            </a:pPr>
            <a:r>
              <a:rPr lang="en-US" dirty="0" smtClean="0"/>
              <a:t> </a:t>
            </a:r>
            <a:endParaRPr lang="en-US" dirty="0"/>
          </a:p>
        </p:txBody>
      </p:sp>
    </p:spTree>
    <p:extLst>
      <p:ext uri="{BB962C8B-B14F-4D97-AF65-F5344CB8AC3E}">
        <p14:creationId xmlns:p14="http://schemas.microsoft.com/office/powerpoint/2010/main" val="40680255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Action</a:t>
            </a:r>
            <a:endParaRPr lang="en-US" dirty="0"/>
          </a:p>
        </p:txBody>
      </p:sp>
      <p:sp>
        <p:nvSpPr>
          <p:cNvPr id="3" name="Content Placeholder 2"/>
          <p:cNvSpPr>
            <a:spLocks noGrp="1"/>
          </p:cNvSpPr>
          <p:nvPr>
            <p:ph idx="1"/>
          </p:nvPr>
        </p:nvSpPr>
        <p:spPr/>
        <p:txBody>
          <a:bodyPr/>
          <a:lstStyle/>
          <a:p>
            <a:r>
              <a:rPr lang="en-US" dirty="0" err="1" smtClean="0"/>
              <a:t>Icon.png</a:t>
            </a:r>
            <a:r>
              <a:rPr lang="en-US" dirty="0" smtClean="0"/>
              <a:t> : shows up to the right of the address bar</a:t>
            </a:r>
          </a:p>
          <a:p>
            <a:r>
              <a:rPr lang="en-US" dirty="0" err="1" smtClean="0"/>
              <a:t>Popup.html</a:t>
            </a:r>
            <a:r>
              <a:rPr lang="en-US" dirty="0" smtClean="0"/>
              <a:t>/</a:t>
            </a:r>
            <a:r>
              <a:rPr lang="en-US" dirty="0" err="1" smtClean="0"/>
              <a:t>js</a:t>
            </a:r>
            <a:r>
              <a:rPr lang="en-US" dirty="0" smtClean="0"/>
              <a:t>: form used to sign in to XMPP</a:t>
            </a:r>
            <a:endParaRPr lang="en-US" dirty="0"/>
          </a:p>
        </p:txBody>
      </p:sp>
      <p:pic>
        <p:nvPicPr>
          <p:cNvPr id="4" name="Picture 3" descr="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318" y="2829216"/>
            <a:ext cx="365760" cy="365760"/>
          </a:xfrm>
          <a:prstGeom prst="rect">
            <a:avLst/>
          </a:prstGeom>
        </p:spPr>
      </p:pic>
      <p:pic>
        <p:nvPicPr>
          <p:cNvPr id="5" name="Picture 4" descr="Screenshot 2017-05-16 12.38.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902" y="3827809"/>
            <a:ext cx="3136900" cy="2387600"/>
          </a:xfrm>
          <a:prstGeom prst="rect">
            <a:avLst/>
          </a:prstGeom>
        </p:spPr>
      </p:pic>
    </p:spTree>
    <p:extLst>
      <p:ext uri="{BB962C8B-B14F-4D97-AF65-F5344CB8AC3E}">
        <p14:creationId xmlns:p14="http://schemas.microsoft.com/office/powerpoint/2010/main" val="42422734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POPUP.HTML</a:t>
            </a:r>
            <a:endParaRPr lang="en-US" dirty="0"/>
          </a:p>
        </p:txBody>
      </p:sp>
      <p:pic>
        <p:nvPicPr>
          <p:cNvPr id="4" name="Content Placeholder 3" descr="Screenshot 2017-05-17 10.28.08.png"/>
          <p:cNvPicPr>
            <a:picLocks noGrp="1" noChangeAspect="1"/>
          </p:cNvPicPr>
          <p:nvPr>
            <p:ph idx="1"/>
          </p:nvPr>
        </p:nvPicPr>
        <p:blipFill rotWithShape="1">
          <a:blip r:embed="rId2">
            <a:extLst>
              <a:ext uri="{28A0092B-C50C-407E-A947-70E740481C1C}">
                <a14:useLocalDpi xmlns:a14="http://schemas.microsoft.com/office/drawing/2010/main" val="0"/>
              </a:ext>
            </a:extLst>
          </a:blip>
          <a:srcRect r="1313"/>
          <a:stretch/>
        </p:blipFill>
        <p:spPr>
          <a:xfrm>
            <a:off x="296898" y="2756646"/>
            <a:ext cx="4915286" cy="3491753"/>
          </a:xfrm>
        </p:spPr>
      </p:pic>
      <p:cxnSp>
        <p:nvCxnSpPr>
          <p:cNvPr id="6" name="Straight Arrow Connector 5"/>
          <p:cNvCxnSpPr/>
          <p:nvPr/>
        </p:nvCxnSpPr>
        <p:spPr>
          <a:xfrm flipV="1">
            <a:off x="3364827" y="4189854"/>
            <a:ext cx="3166897" cy="26392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3892644" y="4606182"/>
            <a:ext cx="2639080" cy="13196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31723" y="3958918"/>
            <a:ext cx="2391665" cy="369332"/>
          </a:xfrm>
          <a:prstGeom prst="rect">
            <a:avLst/>
          </a:prstGeom>
          <a:noFill/>
        </p:spPr>
        <p:txBody>
          <a:bodyPr wrap="square" rtlCol="0">
            <a:spAutoFit/>
          </a:bodyPr>
          <a:lstStyle/>
          <a:p>
            <a:r>
              <a:rPr lang="en-US" dirty="0" smtClean="0"/>
              <a:t>Username for </a:t>
            </a:r>
            <a:r>
              <a:rPr lang="en-US" dirty="0" err="1" smtClean="0"/>
              <a:t>Openfire</a:t>
            </a:r>
            <a:r>
              <a:rPr lang="en-US" dirty="0" smtClean="0"/>
              <a:t> </a:t>
            </a:r>
            <a:endParaRPr lang="en-US" dirty="0"/>
          </a:p>
        </p:txBody>
      </p:sp>
      <p:sp>
        <p:nvSpPr>
          <p:cNvPr id="10" name="TextBox 9"/>
          <p:cNvSpPr txBox="1"/>
          <p:nvPr/>
        </p:nvSpPr>
        <p:spPr>
          <a:xfrm>
            <a:off x="6535677" y="4408228"/>
            <a:ext cx="2391665" cy="369332"/>
          </a:xfrm>
          <a:prstGeom prst="rect">
            <a:avLst/>
          </a:prstGeom>
          <a:noFill/>
        </p:spPr>
        <p:txBody>
          <a:bodyPr wrap="square" rtlCol="0">
            <a:spAutoFit/>
          </a:bodyPr>
          <a:lstStyle/>
          <a:p>
            <a:r>
              <a:rPr lang="en-US" dirty="0" smtClean="0"/>
              <a:t>Password for </a:t>
            </a:r>
            <a:r>
              <a:rPr lang="en-US" dirty="0" err="1" smtClean="0"/>
              <a:t>Openfire</a:t>
            </a:r>
            <a:r>
              <a:rPr lang="en-US" dirty="0" smtClean="0"/>
              <a:t> </a:t>
            </a:r>
            <a:endParaRPr lang="en-US" dirty="0"/>
          </a:p>
        </p:txBody>
      </p:sp>
      <p:cxnSp>
        <p:nvCxnSpPr>
          <p:cNvPr id="11" name="Straight Arrow Connector 10"/>
          <p:cNvCxnSpPr/>
          <p:nvPr/>
        </p:nvCxnSpPr>
        <p:spPr>
          <a:xfrm>
            <a:off x="4985217" y="5063382"/>
            <a:ext cx="1546506"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589113" y="4808053"/>
            <a:ext cx="2554887" cy="1200329"/>
          </a:xfrm>
          <a:prstGeom prst="rect">
            <a:avLst/>
          </a:prstGeom>
          <a:noFill/>
        </p:spPr>
        <p:txBody>
          <a:bodyPr wrap="square" rtlCol="0">
            <a:spAutoFit/>
          </a:bodyPr>
          <a:lstStyle/>
          <a:p>
            <a:r>
              <a:rPr lang="en-US" dirty="0" smtClean="0"/>
              <a:t>Changes to ‘Disconnect’ when attempting to connect or successfully connected</a:t>
            </a:r>
            <a:endParaRPr lang="en-US" dirty="0"/>
          </a:p>
        </p:txBody>
      </p:sp>
    </p:spTree>
    <p:extLst>
      <p:ext uri="{BB962C8B-B14F-4D97-AF65-F5344CB8AC3E}">
        <p14:creationId xmlns:p14="http://schemas.microsoft.com/office/powerpoint/2010/main" val="2596095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Scripts</a:t>
            </a:r>
            <a:endParaRPr lang="en-US" dirty="0"/>
          </a:p>
        </p:txBody>
      </p:sp>
      <p:sp>
        <p:nvSpPr>
          <p:cNvPr id="3" name="Content Placeholder 2"/>
          <p:cNvSpPr>
            <a:spLocks noGrp="1"/>
          </p:cNvSpPr>
          <p:nvPr>
            <p:ph idx="1"/>
          </p:nvPr>
        </p:nvSpPr>
        <p:spPr/>
        <p:txBody>
          <a:bodyPr/>
          <a:lstStyle/>
          <a:p>
            <a:r>
              <a:rPr lang="en-US" dirty="0" smtClean="0"/>
              <a:t>3 websites used for this and each function the same way:</a:t>
            </a:r>
          </a:p>
          <a:p>
            <a:pPr lvl="1"/>
            <a:r>
              <a:rPr lang="en-US" dirty="0" err="1" smtClean="0"/>
              <a:t>Compilejava</a:t>
            </a:r>
            <a:r>
              <a:rPr lang="en-US" dirty="0" smtClean="0"/>
              <a:t>, </a:t>
            </a:r>
            <a:r>
              <a:rPr lang="en-US" dirty="0" err="1" smtClean="0"/>
              <a:t>Ideone</a:t>
            </a:r>
            <a:r>
              <a:rPr lang="en-US" dirty="0" smtClean="0"/>
              <a:t>, and </a:t>
            </a:r>
            <a:r>
              <a:rPr lang="en-US" dirty="0" err="1" smtClean="0"/>
              <a:t>jDoodle</a:t>
            </a:r>
            <a:endParaRPr lang="en-US" dirty="0" smtClean="0"/>
          </a:p>
          <a:p>
            <a:r>
              <a:rPr lang="en-US" dirty="0" smtClean="0"/>
              <a:t>For each website, grab the code written in the textbox and send it to the background file</a:t>
            </a:r>
          </a:p>
          <a:p>
            <a:r>
              <a:rPr lang="en-US" dirty="0" smtClean="0"/>
              <a:t>Messages are sent to the background file, every time the tab is refreshed and every time the code area is clicked on or on </a:t>
            </a:r>
            <a:r>
              <a:rPr lang="en-US" dirty="0" err="1" smtClean="0"/>
              <a:t>keypress</a:t>
            </a:r>
            <a:r>
              <a:rPr lang="en-US" dirty="0" smtClean="0"/>
              <a:t>.</a:t>
            </a:r>
          </a:p>
          <a:p>
            <a:r>
              <a:rPr lang="en-US" dirty="0" err="1" smtClean="0"/>
              <a:t>C.ico</a:t>
            </a:r>
            <a:r>
              <a:rPr lang="en-US" dirty="0" smtClean="0"/>
              <a:t> image appears at the bottom of the textbox when the textbox is clicked on</a:t>
            </a:r>
          </a:p>
        </p:txBody>
      </p:sp>
    </p:spTree>
    <p:extLst>
      <p:ext uri="{BB962C8B-B14F-4D97-AF65-F5344CB8AC3E}">
        <p14:creationId xmlns:p14="http://schemas.microsoft.com/office/powerpoint/2010/main" val="2651178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Scripts Code</a:t>
            </a:r>
            <a:endParaRPr lang="en-US" dirty="0"/>
          </a:p>
        </p:txBody>
      </p:sp>
      <p:pic>
        <p:nvPicPr>
          <p:cNvPr id="4" name="Content Placeholder 3" descr="Screenshot 2017-05-17 10.39.5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869"/>
          <a:stretch/>
        </p:blipFill>
        <p:spPr>
          <a:xfrm>
            <a:off x="415926" y="2755900"/>
            <a:ext cx="3757120" cy="3492500"/>
          </a:xfrm>
        </p:spPr>
      </p:pic>
      <p:cxnSp>
        <p:nvCxnSpPr>
          <p:cNvPr id="5" name="Straight Arrow Connector 4"/>
          <p:cNvCxnSpPr>
            <a:endCxn id="7" idx="1"/>
          </p:cNvCxnSpPr>
          <p:nvPr/>
        </p:nvCxnSpPr>
        <p:spPr>
          <a:xfrm flipV="1">
            <a:off x="2606092" y="2987903"/>
            <a:ext cx="1913333" cy="49244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19425" y="2834014"/>
            <a:ext cx="4436953" cy="307777"/>
          </a:xfrm>
          <a:prstGeom prst="rect">
            <a:avLst/>
          </a:prstGeom>
          <a:noFill/>
        </p:spPr>
        <p:txBody>
          <a:bodyPr wrap="square" rtlCol="0">
            <a:spAutoFit/>
          </a:bodyPr>
          <a:lstStyle/>
          <a:p>
            <a:r>
              <a:rPr lang="en-US" sz="1400" dirty="0" smtClean="0"/>
              <a:t>Add the code the user types into the variable “</a:t>
            </a:r>
            <a:r>
              <a:rPr lang="en-US" sz="1400" dirty="0" err="1" smtClean="0"/>
              <a:t>textEditor</a:t>
            </a:r>
            <a:r>
              <a:rPr lang="en-US" sz="1400" dirty="0" smtClean="0"/>
              <a:t>”</a:t>
            </a:r>
            <a:endParaRPr lang="en-US" sz="1400" dirty="0"/>
          </a:p>
        </p:txBody>
      </p:sp>
      <p:cxnSp>
        <p:nvCxnSpPr>
          <p:cNvPr id="11" name="Straight Arrow Connector 10"/>
          <p:cNvCxnSpPr/>
          <p:nvPr/>
        </p:nvCxnSpPr>
        <p:spPr>
          <a:xfrm flipV="1">
            <a:off x="3232873" y="3348584"/>
            <a:ext cx="1286552" cy="37798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19425" y="3096251"/>
            <a:ext cx="4436953" cy="523220"/>
          </a:xfrm>
          <a:prstGeom prst="rect">
            <a:avLst/>
          </a:prstGeom>
          <a:noFill/>
        </p:spPr>
        <p:txBody>
          <a:bodyPr wrap="square" rtlCol="0">
            <a:spAutoFit/>
          </a:bodyPr>
          <a:lstStyle/>
          <a:p>
            <a:r>
              <a:rPr lang="en-US" sz="1400" dirty="0" smtClean="0"/>
              <a:t>Send the code written to the background file if the code length is greater then 0 </a:t>
            </a:r>
            <a:endParaRPr lang="en-US" sz="1400" dirty="0"/>
          </a:p>
        </p:txBody>
      </p:sp>
      <p:sp>
        <p:nvSpPr>
          <p:cNvPr id="17" name="TextBox 16"/>
          <p:cNvSpPr txBox="1"/>
          <p:nvPr/>
        </p:nvSpPr>
        <p:spPr>
          <a:xfrm>
            <a:off x="4539873" y="3646214"/>
            <a:ext cx="4436953" cy="523220"/>
          </a:xfrm>
          <a:prstGeom prst="rect">
            <a:avLst/>
          </a:prstGeom>
          <a:noFill/>
        </p:spPr>
        <p:txBody>
          <a:bodyPr wrap="square" rtlCol="0">
            <a:spAutoFit/>
          </a:bodyPr>
          <a:lstStyle/>
          <a:p>
            <a:r>
              <a:rPr lang="en-US" sz="1400" dirty="0" smtClean="0"/>
              <a:t>Listen for message from background file and store the message</a:t>
            </a:r>
            <a:endParaRPr lang="en-US" sz="1400" dirty="0"/>
          </a:p>
        </p:txBody>
      </p:sp>
      <p:cxnSp>
        <p:nvCxnSpPr>
          <p:cNvPr id="18" name="Straight Arrow Connector 17"/>
          <p:cNvCxnSpPr/>
          <p:nvPr/>
        </p:nvCxnSpPr>
        <p:spPr>
          <a:xfrm flipV="1">
            <a:off x="3562758" y="3878970"/>
            <a:ext cx="993609" cy="26139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3179437" y="4296563"/>
            <a:ext cx="1376930" cy="26139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560321" y="4119949"/>
            <a:ext cx="4436953" cy="307777"/>
          </a:xfrm>
          <a:prstGeom prst="rect">
            <a:avLst/>
          </a:prstGeom>
          <a:noFill/>
        </p:spPr>
        <p:txBody>
          <a:bodyPr wrap="square" rtlCol="0">
            <a:spAutoFit/>
          </a:bodyPr>
          <a:lstStyle/>
          <a:p>
            <a:r>
              <a:rPr lang="en-US" sz="1400" dirty="0" smtClean="0"/>
              <a:t>Store the “</a:t>
            </a:r>
            <a:r>
              <a:rPr lang="en-US" sz="1400" dirty="0" err="1" smtClean="0"/>
              <a:t>textEditor</a:t>
            </a:r>
            <a:r>
              <a:rPr lang="en-US" sz="1400" dirty="0" smtClean="0"/>
              <a:t>” code  </a:t>
            </a:r>
            <a:endParaRPr lang="en-US" sz="1400" dirty="0"/>
          </a:p>
        </p:txBody>
      </p:sp>
      <p:cxnSp>
        <p:nvCxnSpPr>
          <p:cNvPr id="23" name="Straight Arrow Connector 22"/>
          <p:cNvCxnSpPr>
            <a:endCxn id="28" idx="1"/>
          </p:cNvCxnSpPr>
          <p:nvPr/>
        </p:nvCxnSpPr>
        <p:spPr>
          <a:xfrm flipV="1">
            <a:off x="2243388" y="4770136"/>
            <a:ext cx="2348201" cy="25884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91589" y="4508526"/>
            <a:ext cx="4436953" cy="523220"/>
          </a:xfrm>
          <a:prstGeom prst="rect">
            <a:avLst/>
          </a:prstGeom>
          <a:noFill/>
        </p:spPr>
        <p:txBody>
          <a:bodyPr wrap="square" rtlCol="0">
            <a:spAutoFit/>
          </a:bodyPr>
          <a:lstStyle/>
          <a:p>
            <a:r>
              <a:rPr lang="en-US" sz="1400" dirty="0" smtClean="0"/>
              <a:t>Call this method with any click on the code textbox or with any key press</a:t>
            </a:r>
            <a:endParaRPr lang="en-US" sz="1400" dirty="0"/>
          </a:p>
        </p:txBody>
      </p:sp>
      <p:cxnSp>
        <p:nvCxnSpPr>
          <p:cNvPr id="29" name="Straight Arrow Connector 28"/>
          <p:cNvCxnSpPr>
            <a:endCxn id="28" idx="1"/>
          </p:cNvCxnSpPr>
          <p:nvPr/>
        </p:nvCxnSpPr>
        <p:spPr>
          <a:xfrm flipV="1">
            <a:off x="2280329" y="4770136"/>
            <a:ext cx="2311260" cy="110405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1205" y="5293144"/>
            <a:ext cx="880384"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591589" y="5028981"/>
            <a:ext cx="4436953" cy="523220"/>
          </a:xfrm>
          <a:prstGeom prst="rect">
            <a:avLst/>
          </a:prstGeom>
          <a:noFill/>
        </p:spPr>
        <p:txBody>
          <a:bodyPr wrap="square" rtlCol="0">
            <a:spAutoFit/>
          </a:bodyPr>
          <a:lstStyle/>
          <a:p>
            <a:r>
              <a:rPr lang="en-US" sz="1400" dirty="0" smtClean="0"/>
              <a:t>“C” image appears when textbox with code is clicked on and if the “C” is clicked on a new window is opened</a:t>
            </a:r>
            <a:endParaRPr lang="en-US" sz="1400" dirty="0"/>
          </a:p>
        </p:txBody>
      </p:sp>
    </p:spTree>
    <p:extLst>
      <p:ext uri="{BB962C8B-B14F-4D97-AF65-F5344CB8AC3E}">
        <p14:creationId xmlns:p14="http://schemas.microsoft.com/office/powerpoint/2010/main" val="25685459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Scripts cont.</a:t>
            </a:r>
            <a:endParaRPr lang="en-US" dirty="0"/>
          </a:p>
        </p:txBody>
      </p:sp>
      <p:pic>
        <p:nvPicPr>
          <p:cNvPr id="6" name="Content Placeholder 5" descr="Screenshot 2017-05-16 12.52.26.png"/>
          <p:cNvPicPr>
            <a:picLocks noGrp="1" noChangeAspect="1"/>
          </p:cNvPicPr>
          <p:nvPr>
            <p:ph idx="1"/>
          </p:nvPr>
        </p:nvPicPr>
        <p:blipFill rotWithShape="1">
          <a:blip r:embed="rId2">
            <a:extLst>
              <a:ext uri="{28A0092B-C50C-407E-A947-70E740481C1C}">
                <a14:useLocalDpi xmlns:a14="http://schemas.microsoft.com/office/drawing/2010/main" val="0"/>
              </a:ext>
            </a:extLst>
          </a:blip>
          <a:srcRect r="-157"/>
          <a:stretch/>
        </p:blipFill>
        <p:spPr>
          <a:xfrm>
            <a:off x="415925" y="2755900"/>
            <a:ext cx="6165281" cy="3492500"/>
          </a:xfrm>
        </p:spPr>
      </p:pic>
      <p:cxnSp>
        <p:nvCxnSpPr>
          <p:cNvPr id="7" name="Straight Arrow Connector 6"/>
          <p:cNvCxnSpPr/>
          <p:nvPr/>
        </p:nvCxnSpPr>
        <p:spPr>
          <a:xfrm flipV="1">
            <a:off x="6304757" y="5196079"/>
            <a:ext cx="969207" cy="79105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653369" y="4486774"/>
            <a:ext cx="2391665" cy="646331"/>
          </a:xfrm>
          <a:prstGeom prst="rect">
            <a:avLst/>
          </a:prstGeom>
          <a:noFill/>
        </p:spPr>
        <p:txBody>
          <a:bodyPr wrap="square" rtlCol="0">
            <a:spAutoFit/>
          </a:bodyPr>
          <a:lstStyle/>
          <a:p>
            <a:r>
              <a:rPr lang="en-US" dirty="0" smtClean="0"/>
              <a:t>Pops up when code area clicked on</a:t>
            </a:r>
            <a:endParaRPr lang="en-US" dirty="0"/>
          </a:p>
        </p:txBody>
      </p:sp>
    </p:spTree>
    <p:extLst>
      <p:ext uri="{BB962C8B-B14F-4D97-AF65-F5344CB8AC3E}">
        <p14:creationId xmlns:p14="http://schemas.microsoft.com/office/powerpoint/2010/main" val="12472857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CODESTYLE.HTML</a:t>
            </a:r>
            <a:endParaRPr lang="en-US" dirty="0"/>
          </a:p>
        </p:txBody>
      </p:sp>
      <p:sp>
        <p:nvSpPr>
          <p:cNvPr id="3" name="Content Placeholder 2"/>
          <p:cNvSpPr>
            <a:spLocks noGrp="1"/>
          </p:cNvSpPr>
          <p:nvPr>
            <p:ph idx="1"/>
          </p:nvPr>
        </p:nvSpPr>
        <p:spPr/>
        <p:txBody>
          <a:bodyPr/>
          <a:lstStyle/>
          <a:p>
            <a:r>
              <a:rPr lang="en-US" dirty="0" smtClean="0"/>
              <a:t>Web accessible resource that pops up when </a:t>
            </a:r>
            <a:r>
              <a:rPr lang="en-US" dirty="0" err="1" smtClean="0"/>
              <a:t>c.ico</a:t>
            </a:r>
            <a:r>
              <a:rPr lang="en-US" dirty="0" smtClean="0"/>
              <a:t> is clicked. </a:t>
            </a:r>
          </a:p>
          <a:p>
            <a:r>
              <a:rPr lang="en-US" dirty="0"/>
              <a:t>Has two textboxes:</a:t>
            </a:r>
          </a:p>
          <a:p>
            <a:pPr lvl="1"/>
            <a:r>
              <a:rPr lang="en-US" dirty="0"/>
              <a:t>One that has the code</a:t>
            </a:r>
          </a:p>
          <a:p>
            <a:pPr lvl="1"/>
            <a:r>
              <a:rPr lang="en-US" dirty="0"/>
              <a:t>Other that shows check style errors in the code</a:t>
            </a:r>
          </a:p>
          <a:p>
            <a:r>
              <a:rPr lang="en-US" dirty="0" smtClean="0"/>
              <a:t>Gets the code from </a:t>
            </a:r>
            <a:r>
              <a:rPr lang="en-US" dirty="0" err="1" smtClean="0"/>
              <a:t>chrome.storage</a:t>
            </a:r>
            <a:r>
              <a:rPr lang="en-US" dirty="0" smtClean="0"/>
              <a:t> used in the content scripts</a:t>
            </a:r>
          </a:p>
          <a:p>
            <a:r>
              <a:rPr lang="en-US" dirty="0" smtClean="0"/>
              <a:t>Gets the check style errors from the background file via </a:t>
            </a:r>
            <a:r>
              <a:rPr lang="en-US" dirty="0" err="1" smtClean="0"/>
              <a:t>chrome.storage</a:t>
            </a:r>
            <a:r>
              <a:rPr lang="en-US" dirty="0" smtClean="0"/>
              <a:t> used in content scripts.</a:t>
            </a:r>
          </a:p>
        </p:txBody>
      </p:sp>
    </p:spTree>
    <p:extLst>
      <p:ext uri="{BB962C8B-B14F-4D97-AF65-F5344CB8AC3E}">
        <p14:creationId xmlns:p14="http://schemas.microsoft.com/office/powerpoint/2010/main" val="14181238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4429</TotalTime>
  <Words>942</Words>
  <Application>Microsoft Macintosh PowerPoint</Application>
  <PresentationFormat>On-screen Show (4:3)</PresentationFormat>
  <Paragraphs>97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Expo</vt:lpstr>
      <vt:lpstr>Checkstyle Web Coder</vt:lpstr>
      <vt:lpstr>Front-End</vt:lpstr>
      <vt:lpstr>Manifest File</vt:lpstr>
      <vt:lpstr>Browser Action</vt:lpstr>
      <vt:lpstr>POPUP.HTML</vt:lpstr>
      <vt:lpstr>Content Scripts</vt:lpstr>
      <vt:lpstr>Content Scripts Code</vt:lpstr>
      <vt:lpstr>Content Scripts cont.</vt:lpstr>
      <vt:lpstr>CODESTYLE.HTML</vt:lpstr>
      <vt:lpstr>CODESTYLE.HTML cont</vt:lpstr>
      <vt:lpstr>CODESTYLE.JS</vt:lpstr>
      <vt:lpstr>Background files</vt:lpstr>
      <vt:lpstr>Sending Message To Server</vt:lpstr>
      <vt:lpstr>Receiving Message From Server</vt:lpstr>
      <vt:lpstr>XMPP</vt:lpstr>
      <vt:lpstr>Openfire</vt:lpstr>
      <vt:lpstr>Openfire cont</vt:lpstr>
      <vt:lpstr>Openfire Admin Page</vt:lpstr>
      <vt:lpstr>Openfire cont</vt:lpstr>
      <vt:lpstr>Testing the Chrome Extension</vt:lpstr>
      <vt:lpstr>Back-End</vt:lpstr>
      <vt:lpstr>Checkstyle Web Coder</vt:lpstr>
      <vt:lpstr>Checkstyle Runner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Checkstyle Web Coder</dc:title>
  <dc:creator>Ram Vadlamani</dc:creator>
  <cp:lastModifiedBy>Ram Vadlamani</cp:lastModifiedBy>
  <cp:revision>87</cp:revision>
  <dcterms:created xsi:type="dcterms:W3CDTF">2017-05-16T16:20:56Z</dcterms:created>
  <dcterms:modified xsi:type="dcterms:W3CDTF">2017-05-19T18:10:15Z</dcterms:modified>
</cp:coreProperties>
</file>