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6530" autoAdjust="0"/>
  </p:normalViewPr>
  <p:slideViewPr>
    <p:cSldViewPr snapToGrid="0">
      <p:cViewPr varScale="1">
        <p:scale>
          <a:sx n="105" d="100"/>
          <a:sy n="105" d="100"/>
        </p:scale>
        <p:origin x="57" y="32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C4BE-79E4-44E7-A5AB-D9D8A9A74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663E1-6138-49DC-A623-C6F19D690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9018-E252-47A5-A5C2-EF3E2001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2A9-0AB0-491D-9699-0E9F39B894A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2934-ACD5-48DB-B7FD-5039590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46D0-E733-4CD6-8616-05856CD5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8EB-27D1-44D0-9917-5C8112BE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B387-2D27-48CB-8976-F803E9F6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B8DC-AC02-4BE7-B884-AF7D6E466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1C29-90FE-40F9-B3C3-39CB8D31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2A9-0AB0-491D-9699-0E9F39B894A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DB3F-D6B2-4A50-9FB0-08553AA5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5D4C-5CCC-4E44-BB25-EE78588B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8EB-27D1-44D0-9917-5C8112BE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1FFCE-8538-432F-AD46-993FC6DC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95595-B22A-477F-A5FE-E8A682D83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D324-BA53-479A-85E9-DFA0947A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2A9-0AB0-491D-9699-0E9F39B894A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6AAE-92EB-4199-8891-5C366072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3D314-9D02-4400-8443-3C14491F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8EB-27D1-44D0-9917-5C8112BE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2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1CC7-202B-4A32-A89F-E21136DB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E5D7-AD24-4351-97F5-0399CF573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7809-83C0-46BB-8DAC-F36E327D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2A9-0AB0-491D-9699-0E9F39B894A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7C4D-FFAA-4CAC-B3D8-F84BAA13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A8CEF-7E78-4F87-A10D-07831115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8EB-27D1-44D0-9917-5C8112BE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6599-038E-4830-A037-734D8EDB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1113C-94C1-4B47-936F-58AAA30B2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6B76B-2CCD-46F4-AB60-9D2D8C0E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2A9-0AB0-491D-9699-0E9F39B894A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FFBA-29A8-4644-B8DB-B1F98314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E748C-B842-43A2-A971-829767AF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8EB-27D1-44D0-9917-5C8112BE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8705-B57A-4C6E-9DE3-3028AD9B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1F42-C609-4508-BD3A-61F198824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358BD-E2F4-495B-AC56-4A80ED5F8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2C4C4-4956-438C-8703-C74863AC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2A9-0AB0-491D-9699-0E9F39B894A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7EEFD-EAB0-4783-8628-0EBD59FF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0B7ED-3D84-4E76-B662-95CC9D16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8EB-27D1-44D0-9917-5C8112BE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9E71-D749-42B2-87B0-33F5F083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68F7E-3622-4565-86EF-AF8AAD637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B1C55-02D9-40FE-907A-8F9638C1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D7DFF-C68A-4781-A4F8-5C9A58F7F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AE065-023F-41E3-A3E0-153B37602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7D8A3-CBDC-4A8A-B1F3-A28C6E3C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2A9-0AB0-491D-9699-0E9F39B894A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9CA35-A25A-4C18-BC54-3F5DFAA0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18E1C-CCDA-4256-A45D-BC2F6DEF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8EB-27D1-44D0-9917-5C8112BE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1272-0AAC-4E38-9DF8-1EEE139A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C1E66-5A72-4F52-BA98-487DDF70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2A9-0AB0-491D-9699-0E9F39B894A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09172-E42F-4767-9840-BCEC133B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45ED9-B6D9-4242-9CCE-81003F43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8EB-27D1-44D0-9917-5C8112BE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389D6-6DEB-4440-BE37-05082263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2A9-0AB0-491D-9699-0E9F39B894A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2A7B4-5ED3-47BB-BE9A-D2F76032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5C89C-488F-473A-912A-623413D7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8EB-27D1-44D0-9917-5C8112BE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6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C2A1-7BD7-4D0F-AD01-79853A63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698A-9B84-4D40-979B-7C4F7B9F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7935F-E5B3-49A2-971F-41A7387E1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2C8D2-1A42-4986-82A9-995C0B46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2A9-0AB0-491D-9699-0E9F39B894A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3FF60-C925-4F21-92F8-2A9273BD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D7A28-160D-4B96-90E9-5FD0BD5A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8EB-27D1-44D0-9917-5C8112BE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CDE2-3CD0-4B14-AFE8-FDA996A3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E6DB2-8FA3-4D1D-B502-A042FB9BC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B8FEF-5B13-44AB-87D4-8A1E4A0C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63DF3-FA16-492C-8774-16869CBB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512A9-0AB0-491D-9699-0E9F39B894A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B3B76-DB2D-461F-BB4F-EA4F724B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8A4E6-3A85-4CB0-BC9A-E9465E02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5E8EB-27D1-44D0-9917-5C8112BE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A545C-70FC-49DB-9923-71DCAFE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0D961-E37E-465C-9D0D-6BA3F0FA3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863E-3E49-474C-9364-37608E581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12A9-0AB0-491D-9699-0E9F39B894A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6A63F-AFC1-43CE-8B72-EF7E71BB7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9F328-8451-4F56-B320-9822C9FD8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5E8EB-27D1-44D0-9917-5C8112BE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3DB9-14E2-4C85-BD11-A6894F19B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Cloud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4DACC-6942-419E-B1C6-E8B1EA0AA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8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D77D-9684-4241-97F6-6EDA1F71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61" y="442652"/>
            <a:ext cx="10515600" cy="4351338"/>
          </a:xfrm>
        </p:spPr>
        <p:txBody>
          <a:bodyPr/>
          <a:lstStyle/>
          <a:p>
            <a:r>
              <a:rPr lang="en-US" dirty="0"/>
              <a:t>Select “Desktop app” for Application type and give it a name, then click CREATE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4EF0F8-F77D-4B82-B19C-8491D1F92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89" y="1360227"/>
            <a:ext cx="6609187" cy="52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52D3-FE7F-469C-AAC5-5A9BC900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EAB6-C7FD-443E-896F-84A98F14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creating the credential, go back to Credentials, and download the JSON credential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D015A5-5762-43E9-ACFA-373A3C63C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4" y="2786602"/>
            <a:ext cx="10008358" cy="30398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AE85C98-7BBE-4449-9132-92131AE86990}"/>
              </a:ext>
            </a:extLst>
          </p:cNvPr>
          <p:cNvSpPr/>
          <p:nvPr/>
        </p:nvSpPr>
        <p:spPr>
          <a:xfrm>
            <a:off x="10600352" y="4743118"/>
            <a:ext cx="144985" cy="174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9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E842-CF00-4BA9-AB11-A930A843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5F6E-5E66-43FB-AB1C-9B1108C3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the downloaded JSON file “</a:t>
            </a:r>
            <a:r>
              <a:rPr lang="en-US" dirty="0" err="1"/>
              <a:t>credentials.json</a:t>
            </a:r>
            <a:r>
              <a:rPr lang="en-US" dirty="0"/>
              <a:t>” </a:t>
            </a:r>
          </a:p>
          <a:p>
            <a:r>
              <a:rPr lang="en-US" dirty="0"/>
              <a:t>Put the file in PROEJCT_PATH/</a:t>
            </a:r>
            <a:r>
              <a:rPr lang="en-US" dirty="0" err="1"/>
              <a:t>src</a:t>
            </a:r>
            <a:r>
              <a:rPr lang="en-US" dirty="0"/>
              <a:t>/main/resources</a:t>
            </a:r>
          </a:p>
          <a:p>
            <a:endParaRPr lang="en-US" dirty="0"/>
          </a:p>
          <a:p>
            <a:r>
              <a:rPr lang="en-US" dirty="0"/>
              <a:t>Alternatively, you can change change the string constant CREDENTIALS_FILE_PATH in PROJET_PATH/</a:t>
            </a:r>
            <a:r>
              <a:rPr lang="en-US" dirty="0" err="1"/>
              <a:t>src</a:t>
            </a:r>
            <a:r>
              <a:rPr lang="en-US" dirty="0"/>
              <a:t>/main/java/DriveAPI.java to match the file path and name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9A5F8-D832-4BEE-A8BD-C39C36FC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73" y="5092179"/>
            <a:ext cx="8410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763E-3F80-478F-91FF-4CD5FD9D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662A-91E6-46CA-B528-B3F48437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a few minutes for the credential to be effective</a:t>
            </a:r>
          </a:p>
          <a:p>
            <a:r>
              <a:rPr lang="en-US" dirty="0"/>
              <a:t>Then you should be able to run the program and log in with any google accounts added as test users</a:t>
            </a:r>
          </a:p>
        </p:txBody>
      </p:sp>
    </p:spTree>
    <p:extLst>
      <p:ext uri="{BB962C8B-B14F-4D97-AF65-F5344CB8AC3E}">
        <p14:creationId xmlns:p14="http://schemas.microsoft.com/office/powerpoint/2010/main" val="293926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643D-B0C4-4958-A622-806CE39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B6FC-3F95-4582-B78C-8C99597C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314" y="1397995"/>
            <a:ext cx="5271447" cy="4351338"/>
          </a:xfrm>
        </p:spPr>
        <p:txBody>
          <a:bodyPr/>
          <a:lstStyle/>
          <a:p>
            <a:r>
              <a:rPr lang="en-US" dirty="0"/>
              <a:t>Go to Google Cloud Console</a:t>
            </a:r>
          </a:p>
          <a:p>
            <a:pPr lvl="1"/>
            <a:r>
              <a:rPr lang="en-US" dirty="0">
                <a:hlinkClick r:id="rId2"/>
              </a:rPr>
              <a:t>https://console.cloud.google.com/</a:t>
            </a:r>
            <a:r>
              <a:rPr lang="en-US" dirty="0"/>
              <a:t> </a:t>
            </a:r>
          </a:p>
          <a:p>
            <a:r>
              <a:rPr lang="en-US" dirty="0"/>
              <a:t>Expand “MORE PRODUCTS”, hover on “APIs &amp; Services”, and click “OAuth consent screen”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D39A3-E13E-4D2E-A725-A6659A162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11" y="982638"/>
            <a:ext cx="4174818" cy="510653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EA67917-53E6-4EF7-A732-71BE5B1AFD31}"/>
              </a:ext>
            </a:extLst>
          </p:cNvPr>
          <p:cNvSpPr/>
          <p:nvPr/>
        </p:nvSpPr>
        <p:spPr>
          <a:xfrm>
            <a:off x="8967169" y="4973269"/>
            <a:ext cx="1378424" cy="313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101AFD-F925-4213-B0F3-3EAF8A723553}"/>
              </a:ext>
            </a:extLst>
          </p:cNvPr>
          <p:cNvSpPr/>
          <p:nvPr/>
        </p:nvSpPr>
        <p:spPr>
          <a:xfrm>
            <a:off x="6751926" y="4007161"/>
            <a:ext cx="1378424" cy="313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E34B-4792-401C-A662-F36F5F0D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“CREATE PROJECT”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D126B-D9DC-46B4-A922-8F8861E67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" y="1354490"/>
            <a:ext cx="10996038" cy="556426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EF02C5B-864E-4528-87B4-CDAE59AC091D}"/>
              </a:ext>
            </a:extLst>
          </p:cNvPr>
          <p:cNvSpPr/>
          <p:nvPr/>
        </p:nvSpPr>
        <p:spPr>
          <a:xfrm>
            <a:off x="10281903" y="2166380"/>
            <a:ext cx="1378424" cy="313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EE3D-6F17-4097-8078-25E9C8E2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CE5B-8E27-44C7-A44A-168CB537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3054" cy="4351338"/>
          </a:xfrm>
        </p:spPr>
        <p:txBody>
          <a:bodyPr/>
          <a:lstStyle/>
          <a:p>
            <a:r>
              <a:rPr lang="en-US" dirty="0"/>
              <a:t>Enter project name and location</a:t>
            </a:r>
          </a:p>
          <a:p>
            <a:pPr lvl="1"/>
            <a:r>
              <a:rPr lang="en-US" dirty="0"/>
              <a:t>If not using a CS email then you can leave location as “No organization”</a:t>
            </a:r>
          </a:p>
          <a:p>
            <a:r>
              <a:rPr lang="en-US" dirty="0"/>
              <a:t>Click CREATE</a:t>
            </a:r>
          </a:p>
          <a:p>
            <a:r>
              <a:rPr lang="en-US" dirty="0"/>
              <a:t>Wait for a few minutes for the project to be created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4FD0D9-7D4D-4440-A926-AC499A734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67" y="1682383"/>
            <a:ext cx="5999933" cy="46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7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6E8E-FDFE-40D7-955B-8AB8CEE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E859-4784-4CA1-BFD9-36EC1B4E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5493" cy="4351338"/>
          </a:xfrm>
        </p:spPr>
        <p:txBody>
          <a:bodyPr/>
          <a:lstStyle/>
          <a:p>
            <a:r>
              <a:rPr lang="en-US" dirty="0"/>
              <a:t>Select the new project</a:t>
            </a:r>
          </a:p>
          <a:p>
            <a:r>
              <a:rPr lang="en-US" dirty="0"/>
              <a:t>Again, expand “MORE PRODUCTS”, hover on “APIs &amp; Services”, and click “OAuth consent screen”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4FD95-AE0E-4134-B4BC-15B57D163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683" y="1386338"/>
            <a:ext cx="4174818" cy="510653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A45B56F-F236-410A-A15E-426C4F7B45E4}"/>
              </a:ext>
            </a:extLst>
          </p:cNvPr>
          <p:cNvSpPr/>
          <p:nvPr/>
        </p:nvSpPr>
        <p:spPr>
          <a:xfrm>
            <a:off x="8379341" y="5376969"/>
            <a:ext cx="1378424" cy="313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D3EBEA-C4A0-43F5-A4F2-2B86703AF89B}"/>
              </a:ext>
            </a:extLst>
          </p:cNvPr>
          <p:cNvSpPr/>
          <p:nvPr/>
        </p:nvSpPr>
        <p:spPr>
          <a:xfrm>
            <a:off x="6164098" y="4410861"/>
            <a:ext cx="1378424" cy="313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B5AE-0864-4580-BA7F-7B5DFA5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73ED-B4F3-4ACD-B3C3-7ADD64DE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“External” under “User Type”, click CREATE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8EF2CE-9FD0-4E0C-B513-81C7A66D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800" y="2357893"/>
            <a:ext cx="5889194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4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3371-0B67-40FC-970B-A5946654F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34" y="1165984"/>
            <a:ext cx="11030803" cy="4351338"/>
          </a:xfrm>
        </p:spPr>
        <p:txBody>
          <a:bodyPr/>
          <a:lstStyle/>
          <a:p>
            <a:r>
              <a:rPr lang="en-US" dirty="0"/>
              <a:t>Fill in required information</a:t>
            </a:r>
          </a:p>
          <a:p>
            <a:r>
              <a:rPr lang="en-US" dirty="0"/>
              <a:t>When you get to Scopes, click “ADD OR REMOVE SCOPES”, search for “</a:t>
            </a:r>
            <a:r>
              <a:rPr lang="en-US" dirty="0" err="1"/>
              <a:t>BigQuery</a:t>
            </a:r>
            <a:r>
              <a:rPr lang="en-US" dirty="0"/>
              <a:t> API”, and select the one with Scope “../auth/cloud-platform”, then click UPDATE</a:t>
            </a: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5E39F05-62BA-475C-8967-1F169FEAEE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67"/>
          <a:stretch/>
        </p:blipFill>
        <p:spPr>
          <a:xfrm>
            <a:off x="1781155" y="3176421"/>
            <a:ext cx="8529606" cy="328351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5FE841E-B822-4C3B-9808-80B0FBBB70CC}"/>
              </a:ext>
            </a:extLst>
          </p:cNvPr>
          <p:cNvSpPr/>
          <p:nvPr/>
        </p:nvSpPr>
        <p:spPr>
          <a:xfrm>
            <a:off x="1692913" y="4661231"/>
            <a:ext cx="1378424" cy="313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0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9FB8-3975-4F36-8B77-78C7CD1E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1837-6ADD-432B-892F-93D174BA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526"/>
            <a:ext cx="10515600" cy="4351338"/>
          </a:xfrm>
        </p:spPr>
        <p:txBody>
          <a:bodyPr/>
          <a:lstStyle/>
          <a:p>
            <a:r>
              <a:rPr lang="en-US" dirty="0"/>
              <a:t>Add users that you want give access to by add their </a:t>
            </a:r>
            <a:r>
              <a:rPr lang="en-US" dirty="0" err="1"/>
              <a:t>gmail</a:t>
            </a:r>
            <a:r>
              <a:rPr lang="en-US" dirty="0"/>
              <a:t>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0BFFCFB-9AED-445B-A675-B0B556C8C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1"/>
          <a:stretch/>
        </p:blipFill>
        <p:spPr>
          <a:xfrm>
            <a:off x="2440390" y="2634016"/>
            <a:ext cx="5282791" cy="314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6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8456-1113-4D9A-9D68-A9A82BE0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06" y="251583"/>
            <a:ext cx="10675961" cy="4351338"/>
          </a:xfrm>
        </p:spPr>
        <p:txBody>
          <a:bodyPr/>
          <a:lstStyle/>
          <a:p>
            <a:r>
              <a:rPr lang="en-US" dirty="0"/>
              <a:t>Go to Credentials on the left, click “CREATE CREDENTIALS”, and select “</a:t>
            </a:r>
            <a:r>
              <a:rPr lang="en-US" dirty="0" err="1"/>
              <a:t>Oauth</a:t>
            </a:r>
            <a:r>
              <a:rPr lang="en-US" dirty="0"/>
              <a:t> client ID”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4A174-E7A4-4F6D-8C0D-95679C2F2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8" y="1314551"/>
            <a:ext cx="10596634" cy="49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3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301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Google Cloud Project</vt:lpstr>
      <vt:lpstr> </vt:lpstr>
      <vt:lpstr>Click “CREATE PROJECT”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Project</dc:title>
  <dc:creator>Liu Zhizhou</dc:creator>
  <cp:lastModifiedBy>Liu Zhizhou</cp:lastModifiedBy>
  <cp:revision>1</cp:revision>
  <dcterms:created xsi:type="dcterms:W3CDTF">2022-04-11T18:30:15Z</dcterms:created>
  <dcterms:modified xsi:type="dcterms:W3CDTF">2022-04-11T19:02:48Z</dcterms:modified>
</cp:coreProperties>
</file>