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86" r:id="rId3"/>
    <p:sldId id="257" r:id="rId4"/>
    <p:sldId id="258" r:id="rId5"/>
    <p:sldId id="282" r:id="rId6"/>
    <p:sldId id="287" r:id="rId7"/>
    <p:sldId id="279" r:id="rId8"/>
    <p:sldId id="262" r:id="rId9"/>
    <p:sldId id="261" r:id="rId10"/>
    <p:sldId id="266" r:id="rId11"/>
    <p:sldId id="284" r:id="rId12"/>
    <p:sldId id="285" r:id="rId13"/>
    <p:sldId id="288" r:id="rId14"/>
    <p:sldId id="289" r:id="rId15"/>
    <p:sldId id="290" r:id="rId16"/>
    <p:sldId id="291" r:id="rId17"/>
    <p:sldId id="272" r:id="rId18"/>
    <p:sldId id="273" r:id="rId19"/>
    <p:sldId id="274" r:id="rId20"/>
    <p:sldId id="280" r:id="rId21"/>
    <p:sldId id="271" r:id="rId22"/>
    <p:sldId id="281" r:id="rId23"/>
    <p:sldId id="276" r:id="rId24"/>
    <p:sldId id="277" r:id="rId25"/>
    <p:sldId id="268" r:id="rId26"/>
    <p:sldId id="269" r:id="rId27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ヒラギノ角ゴ Pro W3" charset="0"/>
        <a:cs typeface="ヒラギノ角ゴ Pro W3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ヒラギノ角ゴ Pro W3" charset="0"/>
        <a:cs typeface="ヒラギノ角ゴ Pro W3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ヒラギノ角ゴ Pro W3" charset="0"/>
        <a:cs typeface="ヒラギノ角ゴ Pro W3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ヒラギノ角ゴ Pro W3" charset="0"/>
        <a:cs typeface="ヒラギノ角ゴ Pro W3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ヒラギノ角ゴ Pro W3" charset="0"/>
        <a:cs typeface="ヒラギノ角ゴ Pro W3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charset="0"/>
        <a:ea typeface="ヒラギノ角ゴ Pro W3" charset="0"/>
        <a:cs typeface="ヒラギノ角ゴ Pro W3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charset="0"/>
        <a:ea typeface="ヒラギノ角ゴ Pro W3" charset="0"/>
        <a:cs typeface="ヒラギノ角ゴ Pro W3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charset="0"/>
        <a:ea typeface="ヒラギノ角ゴ Pro W3" charset="0"/>
        <a:cs typeface="ヒラギノ角ゴ Pro W3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charset="0"/>
        <a:ea typeface="ヒラギノ角ゴ Pro W3" charset="0"/>
        <a:cs typeface="ヒラギノ角ゴ Pro W3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14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84" d="100"/>
        <a:sy n="184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414AAE-7CB1-FA44-B167-9B7F89184502}" type="datetimeFigureOut">
              <a:rPr lang="en-US" smtClean="0"/>
              <a:t>4/8/14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FF73BB-8AE5-C349-A893-9D157FE73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04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From</a:t>
            </a:r>
            <a:r>
              <a:rPr lang="zh-CN" altLang="en-US" dirty="0" smtClean="0"/>
              <a:t> </a:t>
            </a:r>
            <a:r>
              <a:rPr lang="en-US" altLang="zh-CN" smtClean="0"/>
              <a:t>t</a:t>
            </a:r>
            <a:r>
              <a:rPr lang="en-US" smtClean="0"/>
              <a:t>wo</a:t>
            </a:r>
            <a:r>
              <a:rPr lang="zh-CN" altLang="en-US" dirty="0" smtClean="0"/>
              <a:t> </a:t>
            </a:r>
            <a:r>
              <a:rPr lang="en-US" altLang="zh-CN" dirty="0" smtClean="0"/>
              <a:t>independent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study</a:t>
            </a:r>
            <a:r>
              <a:rPr lang="zh-CN" altLang="en-US" dirty="0" smtClean="0"/>
              <a:t> </a:t>
            </a:r>
            <a:r>
              <a:rPr lang="en-US" altLang="zh-CN" dirty="0" smtClean="0"/>
              <a:t>courses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FF73BB-8AE5-C349-A893-9D157FE737C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0682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r>
              <a:rPr lang="zh-CN" altLang="en-US" dirty="0" smtClean="0"/>
              <a:t> </a:t>
            </a:r>
            <a:r>
              <a:rPr lang="en-US" altLang="zh-CN" dirty="0" smtClean="0"/>
              <a:t>1</a:t>
            </a:r>
            <a:r>
              <a:rPr lang="en-US" altLang="zh-CN" baseline="30000" dirty="0" smtClean="0"/>
              <a:t>st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then</a:t>
            </a:r>
            <a:r>
              <a:rPr lang="zh-CN" altLang="en-US" dirty="0" smtClean="0"/>
              <a:t> </a:t>
            </a:r>
            <a:r>
              <a:rPr lang="en-US" altLang="zh-CN" dirty="0" smtClean="0"/>
              <a:t>solution(part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framework)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FF73BB-8AE5-C349-A893-9D157FE737C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979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Raw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data:</a:t>
            </a:r>
            <a:r>
              <a:rPr lang="zh-CN" altLang="en-US" dirty="0" smtClean="0"/>
              <a:t> </a:t>
            </a:r>
            <a:r>
              <a:rPr lang="en-US" altLang="zh-CN" dirty="0" smtClean="0"/>
              <a:t>email,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stackoverflow</a:t>
            </a:r>
            <a:endParaRPr lang="en-US" altLang="zh-CN" dirty="0" smtClean="0"/>
          </a:p>
          <a:p>
            <a:r>
              <a:rPr lang="en-US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source</a:t>
            </a:r>
            <a:r>
              <a:rPr lang="zh-CN" altLang="en-US" dirty="0" smtClean="0"/>
              <a:t> </a:t>
            </a:r>
            <a:r>
              <a:rPr lang="en-US" altLang="zh-CN" dirty="0" smtClean="0"/>
              <a:t>crawler:</a:t>
            </a:r>
            <a:r>
              <a:rPr lang="zh-CN" altLang="en-US" dirty="0" smtClean="0"/>
              <a:t> </a:t>
            </a:r>
            <a:r>
              <a:rPr lang="en-US" altLang="zh-CN" dirty="0" smtClean="0"/>
              <a:t>external</a:t>
            </a:r>
            <a:endParaRPr lang="en-US" dirty="0" smtClean="0"/>
          </a:p>
          <a:p>
            <a:r>
              <a:rPr lang="en-US" dirty="0" err="1" smtClean="0"/>
              <a:t>ThreadRetriver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external</a:t>
            </a:r>
            <a:r>
              <a:rPr lang="zh-CN" altLang="en-US" dirty="0" smtClean="0"/>
              <a:t> </a:t>
            </a:r>
            <a:r>
              <a:rPr lang="en-US" altLang="zh-CN" dirty="0" smtClean="0"/>
              <a:t>code</a:t>
            </a:r>
          </a:p>
          <a:p>
            <a:r>
              <a:rPr lang="en-US" dirty="0" smtClean="0"/>
              <a:t>Basic</a:t>
            </a:r>
            <a:r>
              <a:rPr lang="zh-CN" altLang="en-US" dirty="0" smtClean="0"/>
              <a:t> </a:t>
            </a:r>
            <a:r>
              <a:rPr lang="en-US" altLang="zh-CN" dirty="0" smtClean="0"/>
              <a:t>feature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extactor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zh-CN" dirty="0" smtClean="0"/>
              <a:t>can</a:t>
            </a:r>
            <a:r>
              <a:rPr lang="zh-CN" altLang="en-US" dirty="0" smtClean="0"/>
              <a:t> </a:t>
            </a:r>
            <a:r>
              <a:rPr lang="en-US" altLang="zh-CN" dirty="0" smtClean="0"/>
              <a:t>extract</a:t>
            </a:r>
            <a:r>
              <a:rPr lang="zh-CN" altLang="en-US" dirty="0" smtClean="0"/>
              <a:t> </a:t>
            </a:r>
            <a:r>
              <a:rPr lang="en-US" altLang="zh-CN" dirty="0" smtClean="0"/>
              <a:t>features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both</a:t>
            </a:r>
            <a:r>
              <a:rPr lang="zh-CN" altLang="en-US" dirty="0" smtClean="0"/>
              <a:t> </a:t>
            </a:r>
            <a:r>
              <a:rPr lang="en-US" altLang="zh-CN" dirty="0" smtClean="0"/>
              <a:t>cases</a:t>
            </a:r>
          </a:p>
          <a:p>
            <a:r>
              <a:rPr lang="en-US" dirty="0" smtClean="0"/>
              <a:t>Show</a:t>
            </a:r>
            <a:r>
              <a:rPr lang="zh-CN" altLang="en-US" dirty="0" smtClean="0"/>
              <a:t> </a:t>
            </a:r>
            <a:r>
              <a:rPr lang="en-US" altLang="zh-CN" dirty="0" smtClean="0"/>
              <a:t>why</a:t>
            </a:r>
            <a:r>
              <a:rPr lang="zh-CN" altLang="en-US" dirty="0" smtClean="0"/>
              <a:t> </a:t>
            </a:r>
            <a:r>
              <a:rPr lang="en-US" altLang="zh-CN" dirty="0" smtClean="0"/>
              <a:t>both</a:t>
            </a:r>
            <a:r>
              <a:rPr lang="zh-CN" altLang="en-US" dirty="0" smtClean="0"/>
              <a:t> </a:t>
            </a:r>
            <a:r>
              <a:rPr lang="en-US" altLang="zh-CN" dirty="0" smtClean="0"/>
              <a:t>basic</a:t>
            </a:r>
            <a:r>
              <a:rPr lang="zh-CN" altLang="en-US" dirty="0" smtClean="0"/>
              <a:t> </a:t>
            </a:r>
            <a:r>
              <a:rPr lang="en-US" altLang="zh-CN" dirty="0" smtClean="0"/>
              <a:t>feature</a:t>
            </a:r>
            <a:r>
              <a:rPr lang="zh-CN" altLang="en-US" dirty="0" smtClean="0"/>
              <a:t> </a:t>
            </a:r>
            <a:r>
              <a:rPr lang="en-US" altLang="zh-CN" dirty="0" smtClean="0"/>
              <a:t>extracting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step</a:t>
            </a:r>
            <a:r>
              <a:rPr lang="zh-CN" altLang="en-US" dirty="0" smtClean="0"/>
              <a:t> 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 </a:t>
            </a:r>
            <a:r>
              <a:rPr lang="en-US" altLang="zh-CN" dirty="0" smtClean="0"/>
              <a:t>super</a:t>
            </a:r>
            <a:r>
              <a:rPr lang="zh-CN" altLang="en-US" dirty="0" smtClean="0"/>
              <a:t> </a:t>
            </a:r>
            <a:r>
              <a:rPr lang="en-US" altLang="zh-CN" dirty="0" smtClean="0"/>
              <a:t>feature</a:t>
            </a:r>
            <a:r>
              <a:rPr lang="zh-CN" altLang="en-US" dirty="0" smtClean="0"/>
              <a:t> </a:t>
            </a:r>
            <a:r>
              <a:rPr lang="en-US" altLang="zh-CN" dirty="0" smtClean="0"/>
              <a:t>extracting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step</a:t>
            </a:r>
            <a:r>
              <a:rPr lang="zh-CN" altLang="en-US" dirty="0" smtClean="0"/>
              <a:t> </a:t>
            </a:r>
            <a:r>
              <a:rPr lang="en-US" altLang="zh-CN" dirty="0" smtClean="0"/>
              <a:t>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needed:</a:t>
            </a:r>
          </a:p>
          <a:p>
            <a:pPr marL="228600" indent="-228600">
              <a:buAutoNum type="arabicParenR"/>
            </a:pPr>
            <a:r>
              <a:rPr lang="en-US" altLang="zh-CN" dirty="0" smtClean="0"/>
              <a:t>Replace</a:t>
            </a:r>
            <a:r>
              <a:rPr lang="zh-CN" altLang="en-US" dirty="0" smtClean="0"/>
              <a:t> </a:t>
            </a:r>
            <a:r>
              <a:rPr lang="en-US" altLang="zh-CN" dirty="0" smtClean="0"/>
              <a:t>thread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dataformat</a:t>
            </a:r>
            <a:r>
              <a:rPr lang="zh-CN" altLang="en-US" dirty="0" smtClean="0"/>
              <a:t> </a:t>
            </a:r>
            <a:r>
              <a:rPr lang="en-US" altLang="zh-CN" dirty="0" smtClean="0"/>
              <a:t>with</a:t>
            </a:r>
            <a:r>
              <a:rPr lang="zh-CN" altLang="en-US" dirty="0" smtClean="0"/>
              <a:t> </a:t>
            </a:r>
            <a:r>
              <a:rPr lang="en-US" altLang="zh-CN" dirty="0" smtClean="0"/>
              <a:t>others,</a:t>
            </a:r>
            <a:r>
              <a:rPr lang="zh-CN" altLang="en-US" dirty="0" smtClean="0"/>
              <a:t> </a:t>
            </a:r>
            <a:r>
              <a:rPr lang="en-US" altLang="zh-CN" dirty="0" smtClean="0"/>
              <a:t>when</a:t>
            </a:r>
            <a:r>
              <a:rPr lang="zh-CN" altLang="en-US" dirty="0" smtClean="0"/>
              <a:t> </a:t>
            </a:r>
            <a:r>
              <a:rPr lang="en-US" altLang="zh-CN" dirty="0" smtClean="0"/>
              <a:t>other</a:t>
            </a:r>
            <a:r>
              <a:rPr lang="zh-CN" altLang="en-US" dirty="0" smtClean="0"/>
              <a:t> </a:t>
            </a:r>
            <a:r>
              <a:rPr lang="en-US" altLang="zh-CN" dirty="0" smtClean="0"/>
              <a:t>research(like</a:t>
            </a:r>
            <a:r>
              <a:rPr lang="zh-CN" altLang="en-US" dirty="0" smtClean="0"/>
              <a:t> </a:t>
            </a:r>
            <a:r>
              <a:rPr lang="en-US" altLang="zh-CN" dirty="0" smtClean="0"/>
              <a:t>user</a:t>
            </a:r>
            <a:r>
              <a:rPr lang="zh-CN" altLang="en-US" dirty="0" smtClean="0"/>
              <a:t> </a:t>
            </a:r>
            <a:r>
              <a:rPr lang="en-US" altLang="zh-CN" dirty="0" smtClean="0"/>
              <a:t>interest</a:t>
            </a:r>
            <a:r>
              <a:rPr lang="zh-CN" altLang="en-US" dirty="0" smtClean="0"/>
              <a:t> </a:t>
            </a:r>
            <a:r>
              <a:rPr lang="en-US" altLang="zh-CN" dirty="0" smtClean="0"/>
              <a:t>prediction)</a:t>
            </a:r>
            <a:r>
              <a:rPr lang="zh-CN" altLang="en-US" dirty="0" smtClean="0"/>
              <a:t> </a:t>
            </a:r>
            <a:r>
              <a:rPr lang="en-US" altLang="zh-CN" dirty="0" smtClean="0"/>
              <a:t>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applied</a:t>
            </a:r>
            <a:r>
              <a:rPr lang="zh-CN" altLang="en-US" dirty="0" smtClean="0"/>
              <a:t> </a:t>
            </a:r>
            <a:r>
              <a:rPr lang="en-US" altLang="zh-CN" dirty="0" smtClean="0"/>
              <a:t>with</a:t>
            </a:r>
            <a:r>
              <a:rPr lang="zh-CN" altLang="en-US" dirty="0" smtClean="0"/>
              <a:t> </a:t>
            </a:r>
            <a:r>
              <a:rPr lang="en-US" altLang="zh-CN" dirty="0" smtClean="0"/>
              <a:t>this</a:t>
            </a:r>
            <a:r>
              <a:rPr lang="zh-CN" altLang="en-US" dirty="0" smtClean="0"/>
              <a:t> </a:t>
            </a:r>
            <a:r>
              <a:rPr lang="en-US" altLang="zh-CN" dirty="0" smtClean="0"/>
              <a:t>framework</a:t>
            </a:r>
          </a:p>
          <a:p>
            <a:pPr marL="228600" indent="-228600">
              <a:buAutoNum type="arabicParenR"/>
            </a:pPr>
            <a:r>
              <a:rPr lang="en-US" dirty="0" smtClean="0"/>
              <a:t>One</a:t>
            </a:r>
            <a:r>
              <a:rPr lang="zh-CN" altLang="en-US" dirty="0" smtClean="0"/>
              <a:t> </a:t>
            </a:r>
            <a:r>
              <a:rPr lang="en-US" altLang="zh-CN" dirty="0" smtClean="0"/>
              <a:t>can</a:t>
            </a:r>
            <a:r>
              <a:rPr lang="zh-CN" altLang="en-US" dirty="0" smtClean="0"/>
              <a:t> </a:t>
            </a:r>
            <a:r>
              <a:rPr lang="en-US" altLang="zh-CN" dirty="0" smtClean="0"/>
              <a:t>change</a:t>
            </a:r>
            <a:r>
              <a:rPr lang="zh-CN" altLang="en-US" dirty="0" smtClean="0"/>
              <a:t> </a:t>
            </a:r>
            <a:r>
              <a:rPr lang="en-US" altLang="zh-CN" dirty="0" smtClean="0"/>
              <a:t>without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other</a:t>
            </a:r>
            <a:r>
              <a:rPr lang="zh-CN" altLang="en-US" dirty="0" smtClean="0"/>
              <a:t> </a:t>
            </a:r>
            <a:r>
              <a:rPr lang="en-US" altLang="zh-CN" dirty="0" smtClean="0"/>
              <a:t>changing</a:t>
            </a:r>
            <a:endParaRPr lang="en-US" dirty="0" smtClean="0"/>
          </a:p>
          <a:p>
            <a:pPr marL="228600" indent="-228600">
              <a:buAutoNum type="arabicParenR"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Result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models</a:t>
            </a:r>
            <a:r>
              <a:rPr lang="zh-CN" altLang="en-US" dirty="0" smtClean="0"/>
              <a:t> 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 </a:t>
            </a:r>
            <a:r>
              <a:rPr lang="en-US" altLang="zh-CN" dirty="0" smtClean="0"/>
              <a:t>predictions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FF73BB-8AE5-C349-A893-9D157FE737C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2682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</a:t>
            </a:r>
            <a:r>
              <a:rPr lang="zh-CN" altLang="en-US" dirty="0" smtClean="0"/>
              <a:t> </a:t>
            </a:r>
            <a:r>
              <a:rPr lang="en-US" altLang="zh-CN" dirty="0" smtClean="0"/>
              <a:t>long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this</a:t>
            </a:r>
            <a:r>
              <a:rPr lang="zh-CN" altLang="en-US" dirty="0" smtClean="0"/>
              <a:t> </a:t>
            </a:r>
            <a:r>
              <a:rPr lang="en-US" altLang="zh-CN" dirty="0" smtClean="0"/>
              <a:t>part?</a:t>
            </a:r>
          </a:p>
          <a:p>
            <a:r>
              <a:rPr lang="en-US" dirty="0" smtClean="0"/>
              <a:t>Explain</a:t>
            </a:r>
            <a:r>
              <a:rPr lang="zh-CN" altLang="en-US" dirty="0" smtClean="0"/>
              <a:t> </a:t>
            </a:r>
            <a:r>
              <a:rPr lang="en-US" altLang="zh-CN" dirty="0" smtClean="0"/>
              <a:t>how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cases</a:t>
            </a:r>
            <a:r>
              <a:rPr lang="zh-CN" altLang="en-US" dirty="0" smtClean="0"/>
              <a:t> </a:t>
            </a:r>
            <a:r>
              <a:rPr lang="en-US" altLang="zh-CN" dirty="0" smtClean="0"/>
              <a:t>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implemented?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FF73BB-8AE5-C349-A893-9D157FE737C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2858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Integrate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with</a:t>
            </a:r>
            <a:r>
              <a:rPr lang="zh-CN" altLang="en-US" dirty="0" smtClean="0"/>
              <a:t> </a:t>
            </a:r>
            <a:r>
              <a:rPr lang="en-US" altLang="zh-CN" dirty="0" smtClean="0"/>
              <a:t>other</a:t>
            </a:r>
            <a:r>
              <a:rPr lang="zh-CN" altLang="en-US" dirty="0" smtClean="0"/>
              <a:t> </a:t>
            </a:r>
            <a:r>
              <a:rPr lang="en-US" altLang="zh-CN" dirty="0" smtClean="0"/>
              <a:t>parts: ???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FF73BB-8AE5-C349-A893-9D157FE737C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8370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Future</a:t>
            </a:r>
            <a:r>
              <a:rPr lang="zh-CN" altLang="en-US" dirty="0" smtClean="0"/>
              <a:t> </a:t>
            </a:r>
            <a:r>
              <a:rPr lang="en-US" altLang="zh-CN" dirty="0" smtClean="0"/>
              <a:t>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FF73BB-8AE5-C349-A893-9D157FE737C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4935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FF73BB-8AE5-C349-A893-9D157FE737C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3813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FF73BB-8AE5-C349-A893-9D157FE737C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9318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Jump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case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studies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FF73BB-8AE5-C349-A893-9D157FE737C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9674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Limitation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 </a:t>
            </a:r>
            <a:r>
              <a:rPr lang="en-US" altLang="zh-CN" dirty="0" smtClean="0"/>
              <a:t>new</a:t>
            </a:r>
            <a:endParaRPr lang="en-US" dirty="0" smtClean="0"/>
          </a:p>
          <a:p>
            <a:r>
              <a:rPr lang="en-US" dirty="0" smtClean="0"/>
              <a:t>Explain</a:t>
            </a:r>
            <a:r>
              <a:rPr lang="zh-CN" altLang="en-US" dirty="0" smtClean="0"/>
              <a:t> </a:t>
            </a:r>
            <a:r>
              <a:rPr lang="en-US" altLang="zh-CN" dirty="0" smtClean="0"/>
              <a:t>why</a:t>
            </a:r>
            <a:r>
              <a:rPr lang="zh-CN" altLang="en-US" dirty="0" smtClean="0"/>
              <a:t> </a:t>
            </a:r>
            <a:r>
              <a:rPr lang="en-US" altLang="zh-CN" dirty="0" smtClean="0"/>
              <a:t>user</a:t>
            </a:r>
            <a:r>
              <a:rPr lang="zh-CN" altLang="en-US" dirty="0" smtClean="0"/>
              <a:t> </a:t>
            </a:r>
            <a:r>
              <a:rPr lang="en-US" altLang="zh-CN" dirty="0" smtClean="0"/>
              <a:t>want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switch</a:t>
            </a:r>
            <a:r>
              <a:rPr lang="zh-CN" altLang="en-US" dirty="0" smtClean="0"/>
              <a:t> </a:t>
            </a:r>
            <a:r>
              <a:rPr lang="en-US" altLang="zh-CN" dirty="0" smtClean="0"/>
              <a:t>between</a:t>
            </a:r>
            <a:r>
              <a:rPr lang="zh-CN" altLang="en-US" dirty="0" smtClean="0"/>
              <a:t> </a:t>
            </a:r>
            <a:r>
              <a:rPr lang="en-US" altLang="zh-CN" dirty="0" smtClean="0"/>
              <a:t>toolkits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FF73BB-8AE5-C349-A893-9D157FE737C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6964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FF73BB-8AE5-C349-A893-9D157FE737C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7910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Elabrate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zh-CN" dirty="0" smtClean="0"/>
              <a:t>algorithm</a:t>
            </a:r>
            <a:r>
              <a:rPr lang="zh-CN" altLang="en-US" dirty="0" smtClean="0"/>
              <a:t> </a:t>
            </a:r>
            <a:r>
              <a:rPr lang="en-US" altLang="zh-CN" dirty="0" smtClean="0"/>
              <a:t>make</a:t>
            </a:r>
            <a:r>
              <a:rPr lang="zh-CN" altLang="en-US" dirty="0" smtClean="0"/>
              <a:t> 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 </a:t>
            </a:r>
            <a:r>
              <a:rPr lang="en-US" altLang="zh-CN" dirty="0" smtClean="0"/>
              <a:t>implementation</a:t>
            </a:r>
          </a:p>
          <a:p>
            <a:r>
              <a:rPr lang="en-US" dirty="0" smtClean="0"/>
              <a:t>Underline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relationship</a:t>
            </a:r>
            <a:r>
              <a:rPr lang="zh-CN" altLang="en-US" dirty="0" smtClean="0"/>
              <a:t> 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 </a:t>
            </a:r>
            <a:r>
              <a:rPr lang="en-US" altLang="zh-CN" dirty="0" smtClean="0"/>
              <a:t>iteration(lots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code)</a:t>
            </a:r>
          </a:p>
          <a:p>
            <a:r>
              <a:rPr lang="zh-CN" altLang="zh-CN" dirty="0" smtClean="0"/>
              <a:t>=</a:t>
            </a:r>
            <a:r>
              <a:rPr lang="en-US" altLang="zh-CN" dirty="0" smtClean="0"/>
              <a:t>&gt;pic</a:t>
            </a:r>
            <a:r>
              <a:rPr lang="zh-CN" altLang="en-US" dirty="0" smtClean="0"/>
              <a:t> </a:t>
            </a:r>
            <a:r>
              <a:rPr lang="zh-CN" altLang="zh-CN" dirty="0" smtClean="0"/>
              <a:t>?</a:t>
            </a:r>
            <a:r>
              <a:rPr lang="zh-CN" altLang="en-US" dirty="0" smtClean="0"/>
              <a:t> </a:t>
            </a:r>
            <a:r>
              <a:rPr lang="en-US" altLang="zh-CN" dirty="0" smtClean="0"/>
              <a:t>Show</a:t>
            </a:r>
            <a:r>
              <a:rPr lang="zh-CN" altLang="en-US" dirty="0" smtClean="0"/>
              <a:t> </a:t>
            </a:r>
            <a:r>
              <a:rPr lang="en-US" altLang="zh-CN" dirty="0" smtClean="0"/>
              <a:t>existing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toolkits</a:t>
            </a:r>
            <a:r>
              <a:rPr lang="zh-CN" altLang="en-US" dirty="0" smtClean="0"/>
              <a:t> </a:t>
            </a:r>
            <a:r>
              <a:rPr lang="en-US" altLang="zh-CN" dirty="0" smtClean="0"/>
              <a:t>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low</a:t>
            </a:r>
            <a:r>
              <a:rPr lang="zh-CN" altLang="en-US" dirty="0" smtClean="0"/>
              <a:t> </a:t>
            </a:r>
            <a:r>
              <a:rPr lang="en-US" altLang="zh-CN" dirty="0" smtClean="0"/>
              <a:t>level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not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interchangable</a:t>
            </a:r>
            <a:endParaRPr lang="en-US" altLang="zh-CN" dirty="0" smtClean="0"/>
          </a:p>
          <a:p>
            <a:r>
              <a:rPr lang="zh-CN" altLang="zh-CN" dirty="0" smtClean="0"/>
              <a:t>=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 </a:t>
            </a:r>
            <a:r>
              <a:rPr lang="en-US" altLang="zh-CN" dirty="0" smtClean="0"/>
              <a:t>Make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high</a:t>
            </a:r>
            <a:r>
              <a:rPr lang="zh-CN" altLang="en-US" dirty="0" smtClean="0"/>
              <a:t> </a:t>
            </a:r>
            <a:r>
              <a:rPr lang="en-US" altLang="zh-CN" dirty="0" smtClean="0"/>
              <a:t>level</a:t>
            </a:r>
            <a:r>
              <a:rPr lang="zh-CN" altLang="en-US" dirty="0" smtClean="0"/>
              <a:t> </a:t>
            </a:r>
            <a:r>
              <a:rPr lang="en-US" altLang="zh-CN" dirty="0" smtClean="0"/>
              <a:t>designed</a:t>
            </a:r>
            <a:r>
              <a:rPr lang="zh-CN" altLang="en-US" dirty="0" smtClean="0"/>
              <a:t> </a:t>
            </a:r>
            <a:r>
              <a:rPr lang="en-US" altLang="zh-CN" dirty="0" smtClean="0"/>
              <a:t>toolkit</a:t>
            </a:r>
            <a:r>
              <a:rPr lang="zh-CN" altLang="en-US" dirty="0" smtClean="0"/>
              <a:t> </a:t>
            </a:r>
            <a:r>
              <a:rPr lang="en-US" altLang="zh-CN" dirty="0" smtClean="0"/>
              <a:t>that</a:t>
            </a:r>
            <a:r>
              <a:rPr lang="zh-CN" altLang="en-US" dirty="0" smtClean="0"/>
              <a:t> </a:t>
            </a:r>
            <a:r>
              <a:rPr lang="en-US" altLang="zh-CN" dirty="0" smtClean="0"/>
              <a:t>can</a:t>
            </a:r>
            <a:r>
              <a:rPr lang="zh-CN" altLang="en-US" dirty="0" smtClean="0"/>
              <a:t> </a:t>
            </a:r>
            <a:r>
              <a:rPr lang="en-US" altLang="zh-CN" dirty="0" smtClean="0"/>
              <a:t>be</a:t>
            </a:r>
            <a:r>
              <a:rPr lang="zh-CN" altLang="en-US" dirty="0" smtClean="0"/>
              <a:t> </a:t>
            </a:r>
            <a:r>
              <a:rPr lang="en-US" altLang="zh-CN" dirty="0" smtClean="0"/>
              <a:t>retargeted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multi</a:t>
            </a:r>
            <a:r>
              <a:rPr lang="zh-CN" altLang="en-US" dirty="0" smtClean="0"/>
              <a:t> </a:t>
            </a:r>
            <a:r>
              <a:rPr lang="en-US" altLang="zh-CN" dirty="0" smtClean="0"/>
              <a:t>low</a:t>
            </a:r>
            <a:r>
              <a:rPr lang="zh-CN" altLang="en-US" dirty="0" smtClean="0"/>
              <a:t> </a:t>
            </a:r>
            <a:r>
              <a:rPr lang="en-US" altLang="zh-CN" dirty="0" smtClean="0"/>
              <a:t>level</a:t>
            </a:r>
            <a:r>
              <a:rPr lang="zh-CN" altLang="en-US" dirty="0" smtClean="0"/>
              <a:t> </a:t>
            </a:r>
            <a:r>
              <a:rPr lang="en-US" altLang="zh-CN" dirty="0" smtClean="0"/>
              <a:t>toolkits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FF73BB-8AE5-C349-A893-9D157FE737C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5072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Introduce</a:t>
            </a:r>
            <a:r>
              <a:rPr lang="zh-CN" altLang="en-US" dirty="0" smtClean="0"/>
              <a:t> </a:t>
            </a:r>
            <a:r>
              <a:rPr lang="en-US" altLang="zh-CN" dirty="0" smtClean="0"/>
              <a:t>on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zh-CN" altLang="zh-CN" dirty="0" smtClean="0"/>
              <a:t>3</a:t>
            </a:r>
            <a:r>
              <a:rPr lang="en-US" altLang="zh-CN" dirty="0" smtClean="0"/>
              <a:t>-d</a:t>
            </a:r>
            <a:r>
              <a:rPr lang="zh-CN" altLang="en-US" dirty="0" smtClean="0"/>
              <a:t> </a:t>
            </a:r>
            <a:r>
              <a:rPr lang="en-US" altLang="zh-CN" dirty="0" smtClean="0"/>
              <a:t>space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detail-&gt;</a:t>
            </a:r>
            <a:r>
              <a:rPr lang="zh-CN" altLang="en-US" dirty="0" smtClean="0"/>
              <a:t> </a:t>
            </a:r>
            <a:r>
              <a:rPr lang="en-US" altLang="zh-CN" dirty="0" smtClean="0"/>
              <a:t>more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FF73BB-8AE5-C349-A893-9D157FE737C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81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Predictors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Answer</a:t>
            </a:r>
            <a:r>
              <a:rPr lang="zh-CN" altLang="en-US" dirty="0" smtClean="0"/>
              <a:t> </a:t>
            </a:r>
            <a:r>
              <a:rPr lang="en-US" altLang="zh-CN" dirty="0" smtClean="0"/>
              <a:t>Quality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Online</a:t>
            </a:r>
            <a:r>
              <a:rPr lang="zh-CN" altLang="en-US" dirty="0" smtClean="0"/>
              <a:t> </a:t>
            </a:r>
            <a:r>
              <a:rPr lang="en-US" altLang="zh-CN" dirty="0" smtClean="0"/>
              <a:t>Q&amp;A</a:t>
            </a:r>
            <a:r>
              <a:rPr lang="zh-CN" altLang="en-US" dirty="0" smtClean="0"/>
              <a:t> </a:t>
            </a:r>
            <a:r>
              <a:rPr lang="en-US" altLang="zh-CN" dirty="0" smtClean="0"/>
              <a:t>Sites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FF73BB-8AE5-C349-A893-9D157FE737C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9812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Come</a:t>
            </a:r>
            <a:r>
              <a:rPr lang="zh-CN" altLang="en-US" dirty="0" smtClean="0"/>
              <a:t> </a:t>
            </a:r>
            <a:r>
              <a:rPr lang="en-US" altLang="zh-CN" dirty="0" smtClean="0"/>
              <a:t>from</a:t>
            </a:r>
            <a:r>
              <a:rPr lang="zh-CN" altLang="en-US" dirty="0" smtClean="0"/>
              <a:t> </a:t>
            </a:r>
            <a:r>
              <a:rPr lang="en-US" altLang="zh-CN" dirty="0" smtClean="0"/>
              <a:t>issues</a:t>
            </a:r>
            <a:r>
              <a:rPr lang="zh-CN" altLang="en-US" dirty="0" smtClean="0"/>
              <a:t> </a:t>
            </a:r>
            <a:r>
              <a:rPr lang="en-US" altLang="zh-CN" dirty="0" smtClean="0"/>
              <a:t>=&gt;</a:t>
            </a:r>
            <a:r>
              <a:rPr lang="zh-CN" altLang="en-US" dirty="0" smtClean="0"/>
              <a:t> </a:t>
            </a:r>
            <a:r>
              <a:rPr lang="en-US" altLang="zh-CN" dirty="0" smtClean="0"/>
              <a:t>solutions</a:t>
            </a:r>
            <a:endParaRPr lang="en-US" dirty="0" smtClean="0"/>
          </a:p>
          <a:p>
            <a:r>
              <a:rPr lang="en-US" dirty="0" smtClean="0"/>
              <a:t>Review</a:t>
            </a:r>
            <a:r>
              <a:rPr lang="zh-CN" altLang="en-US" dirty="0" smtClean="0"/>
              <a:t> </a:t>
            </a:r>
            <a:r>
              <a:rPr lang="en-US" altLang="zh-CN" dirty="0" smtClean="0"/>
              <a:t>narrow</a:t>
            </a:r>
            <a:r>
              <a:rPr lang="zh-CN" altLang="en-US" dirty="0" smtClean="0"/>
              <a:t> </a:t>
            </a:r>
            <a:r>
              <a:rPr lang="en-US" altLang="zh-CN" dirty="0" smtClean="0"/>
              <a:t>goal:</a:t>
            </a:r>
            <a:r>
              <a:rPr lang="zh-CN" altLang="en-US" dirty="0" smtClean="0"/>
              <a:t> </a:t>
            </a:r>
            <a:r>
              <a:rPr lang="en-US" altLang="zh-CN" dirty="0" smtClean="0"/>
              <a:t>solution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multi</a:t>
            </a:r>
            <a:r>
              <a:rPr lang="zh-CN" altLang="en-US" dirty="0" smtClean="0"/>
              <a:t> </a:t>
            </a:r>
            <a:r>
              <a:rPr lang="en-US" altLang="zh-CN" dirty="0" smtClean="0"/>
              <a:t>source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threadData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FF73BB-8AE5-C349-A893-9D157FE737C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925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ppt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2038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l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8206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554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image" Target="../media/image1.jpeg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" descr="ppt_bg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9" descr="small_blue_trans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892800"/>
            <a:ext cx="2540000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2" r:id="rId2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ヒラギノ角ゴ Pro W3" charset="0"/>
          <a:cs typeface="ヒラギノ角ゴ Pro W3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ヒラギノ角ゴ Pro W3" charset="0"/>
          <a:cs typeface="ヒラギノ角ゴ Pro W3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ヒラギノ角ゴ Pro W3" charset="0"/>
          <a:cs typeface="ヒラギノ角ゴ Pro W3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ヒラギノ角ゴ Pro W3" charset="0"/>
          <a:cs typeface="ヒラギノ角ゴ Pro W3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ヒラギノ角ゴ Pro W3" charset="0"/>
          <a:cs typeface="ヒラギノ角ゴ Pro W3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ヒラギノ角ゴ Pro W3" charset="0"/>
          <a:cs typeface="ヒラギノ角ゴ Pro W3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ヒラギノ角ゴ Pro W3" charset="0"/>
          <a:cs typeface="ヒラギノ角ゴ Pro W3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ヒラギノ角ゴ Pro W3" charset="0"/>
          <a:cs typeface="ヒラギノ角ゴ Pro W3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ヒラギノ角ゴ Pro W3" charset="0"/>
          <a:cs typeface="ヒラギノ角ゴ Pro W3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ヒラギノ角ゴ Pro W3" charset="0"/>
          <a:cs typeface="ヒラギノ角ゴ Pro W3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ヒラギノ角ゴ Pro W3" charset="0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ヒラギノ角ゴ Pro W3" charset="0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ヒラギノ角ゴ Pro W3" charset="0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ヒラギノ角ゴ Pro W3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3"/>
          <p:cNvSpPr>
            <a:spLocks noChangeArrowheads="1"/>
          </p:cNvSpPr>
          <p:nvPr/>
        </p:nvSpPr>
        <p:spPr bwMode="auto">
          <a:xfrm>
            <a:off x="488950" y="5827713"/>
            <a:ext cx="435666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2400" dirty="0" smtClean="0"/>
              <a:t>Jinjing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Ma		2014</a:t>
            </a:r>
            <a:r>
              <a:rPr lang="zh-CN" altLang="zh-CN" sz="2400" dirty="0" smtClean="0"/>
              <a:t> </a:t>
            </a:r>
            <a:r>
              <a:rPr lang="zh-CN" altLang="en-US" sz="2400" dirty="0" smtClean="0"/>
              <a:t>   </a:t>
            </a:r>
            <a:endParaRPr lang="en-US" sz="2400" dirty="0"/>
          </a:p>
        </p:txBody>
      </p:sp>
      <p:sp>
        <p:nvSpPr>
          <p:cNvPr id="3074" name="Rectangle 4"/>
          <p:cNvSpPr>
            <a:spLocks noChangeArrowheads="1"/>
          </p:cNvSpPr>
          <p:nvPr/>
        </p:nvSpPr>
        <p:spPr bwMode="auto">
          <a:xfrm>
            <a:off x="447675" y="5111750"/>
            <a:ext cx="646985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3600" dirty="0" smtClean="0"/>
              <a:t>A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Social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Media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Mining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Toolkit</a:t>
            </a:r>
            <a:endParaRPr lang="en-US" sz="3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existing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ML</a:t>
            </a:r>
            <a:r>
              <a:rPr lang="zh-CN" altLang="en-US" dirty="0" smtClean="0"/>
              <a:t> </a:t>
            </a:r>
            <a:r>
              <a:rPr lang="en-US" altLang="zh-CN" dirty="0" smtClean="0"/>
              <a:t>toolkits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</a:t>
            </a:r>
            <a:r>
              <a:rPr lang="zh-CN" altLang="en-US" dirty="0" smtClean="0"/>
              <a:t> </a:t>
            </a:r>
            <a:r>
              <a:rPr lang="en-US" altLang="zh-CN" dirty="0" smtClean="0"/>
              <a:t>way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use</a:t>
            </a:r>
            <a:r>
              <a:rPr lang="zh-CN" altLang="en-US" dirty="0" smtClean="0"/>
              <a:t> </a:t>
            </a:r>
            <a:r>
              <a:rPr lang="en-US" altLang="zh-CN" dirty="0" smtClean="0"/>
              <a:t>text</a:t>
            </a:r>
            <a:r>
              <a:rPr lang="zh-CN" altLang="en-US" dirty="0" smtClean="0"/>
              <a:t>-</a:t>
            </a:r>
            <a:r>
              <a:rPr lang="en-US" altLang="zh-CN" dirty="0" smtClean="0"/>
              <a:t>based</a:t>
            </a:r>
            <a:r>
              <a:rPr lang="zh-CN" altLang="en-US" dirty="0" smtClean="0"/>
              <a:t> </a:t>
            </a:r>
            <a:r>
              <a:rPr lang="en-US" altLang="zh-CN" dirty="0" smtClean="0"/>
              <a:t>algorithm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/>
              <a:t> </a:t>
            </a:r>
            <a:r>
              <a:rPr lang="en-US" altLang="zh-CN" dirty="0" smtClean="0"/>
              <a:t>multi-type</a:t>
            </a:r>
            <a:r>
              <a:rPr lang="zh-CN" altLang="en-US" dirty="0" smtClean="0"/>
              <a:t> </a:t>
            </a:r>
            <a:r>
              <a:rPr lang="en-US" altLang="zh-CN" dirty="0" smtClean="0"/>
              <a:t>features</a:t>
            </a:r>
            <a:r>
              <a:rPr lang="zh-CN" altLang="en-US" dirty="0" smtClean="0"/>
              <a:t> </a:t>
            </a:r>
            <a:r>
              <a:rPr lang="en-US" altLang="zh-CN" dirty="0" smtClean="0"/>
              <a:t>all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one</a:t>
            </a:r>
            <a:r>
              <a:rPr lang="zh-CN" altLang="en-US" dirty="0" smtClean="0"/>
              <a:t> </a:t>
            </a:r>
            <a:r>
              <a:rPr lang="en-US" altLang="zh-CN" dirty="0" smtClean="0"/>
              <a:t>toolkit</a:t>
            </a:r>
          </a:p>
          <a:p>
            <a:pPr lvl="1"/>
            <a:r>
              <a:rPr lang="en-US" altLang="zh-CN" dirty="0" smtClean="0"/>
              <a:t>Crucial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social</a:t>
            </a:r>
            <a:r>
              <a:rPr lang="zh-CN" altLang="en-US" dirty="0" smtClean="0"/>
              <a:t> </a:t>
            </a:r>
            <a:r>
              <a:rPr lang="en-US" altLang="zh-CN" dirty="0" smtClean="0"/>
              <a:t>media</a:t>
            </a:r>
            <a:r>
              <a:rPr lang="zh-CN" altLang="en-US" dirty="0" smtClean="0"/>
              <a:t> </a:t>
            </a:r>
            <a:r>
              <a:rPr lang="en-US" altLang="zh-CN" dirty="0" smtClean="0"/>
              <a:t>mining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(refer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SM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datatype</a:t>
            </a:r>
            <a:r>
              <a:rPr lang="en-US" altLang="zh-CN" dirty="0" smtClean="0"/>
              <a:t>)</a:t>
            </a:r>
          </a:p>
          <a:p>
            <a:pPr lvl="1"/>
            <a:r>
              <a:rPr lang="en-US" dirty="0" smtClean="0"/>
              <a:t>Researchers</a:t>
            </a:r>
            <a:r>
              <a:rPr lang="zh-CN" altLang="en-US" dirty="0" smtClean="0"/>
              <a:t> </a:t>
            </a:r>
            <a:r>
              <a:rPr lang="en-US" altLang="zh-CN" dirty="0" smtClean="0"/>
              <a:t>have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switch</a:t>
            </a:r>
            <a:r>
              <a:rPr lang="zh-CN" altLang="en-US" dirty="0" smtClean="0"/>
              <a:t> </a:t>
            </a:r>
            <a:r>
              <a:rPr lang="en-US" altLang="zh-CN" dirty="0" smtClean="0"/>
              <a:t>between</a:t>
            </a:r>
            <a:r>
              <a:rPr lang="zh-CN" altLang="en-US" dirty="0" smtClean="0"/>
              <a:t> </a:t>
            </a:r>
            <a:r>
              <a:rPr lang="en-US" altLang="zh-CN" dirty="0" smtClean="0"/>
              <a:t>/</a:t>
            </a:r>
            <a:r>
              <a:rPr lang="zh-CN" altLang="en-US" dirty="0" smtClean="0"/>
              <a:t> </a:t>
            </a:r>
            <a:r>
              <a:rPr lang="en-US" altLang="zh-CN" dirty="0" smtClean="0"/>
              <a:t>combine</a:t>
            </a:r>
            <a:r>
              <a:rPr lang="zh-CN" altLang="en-US" dirty="0"/>
              <a:t> </a:t>
            </a:r>
            <a:r>
              <a:rPr lang="en-US" altLang="zh-CN" dirty="0" smtClean="0"/>
              <a:t>different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ML</a:t>
            </a:r>
            <a:r>
              <a:rPr lang="zh-CN" altLang="en-US" dirty="0" smtClean="0"/>
              <a:t> </a:t>
            </a:r>
            <a:r>
              <a:rPr lang="en-US" altLang="zh-CN" dirty="0" smtClean="0"/>
              <a:t>toolkits</a:t>
            </a:r>
          </a:p>
          <a:p>
            <a:r>
              <a:rPr lang="en-US" dirty="0" smtClean="0"/>
              <a:t>Existing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toolkits</a:t>
            </a:r>
            <a:r>
              <a:rPr lang="zh-CN" altLang="en-US" dirty="0" smtClean="0"/>
              <a:t> </a:t>
            </a:r>
            <a:r>
              <a:rPr lang="en-US" altLang="zh-CN" dirty="0" smtClean="0"/>
              <a:t>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low</a:t>
            </a:r>
            <a:r>
              <a:rPr lang="zh-CN" altLang="en-US" dirty="0"/>
              <a:t>-</a:t>
            </a:r>
            <a:r>
              <a:rPr lang="en-US" altLang="zh-CN" dirty="0" smtClean="0"/>
              <a:t>level</a:t>
            </a:r>
          </a:p>
          <a:p>
            <a:pPr lvl="1"/>
            <a:r>
              <a:rPr lang="en-US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need</a:t>
            </a:r>
            <a:r>
              <a:rPr lang="zh-CN" altLang="en-US" dirty="0" smtClean="0"/>
              <a:t> </a:t>
            </a:r>
            <a:r>
              <a:rPr lang="en-US" altLang="zh-CN" dirty="0" smtClean="0"/>
              <a:t>pre-process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fit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there</a:t>
            </a:r>
            <a:r>
              <a:rPr lang="zh-CN" altLang="en-US" dirty="0" smtClean="0"/>
              <a:t> </a:t>
            </a:r>
            <a:r>
              <a:rPr lang="en-US" altLang="zh-CN" dirty="0" smtClean="0"/>
              <a:t>input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format</a:t>
            </a:r>
          </a:p>
          <a:p>
            <a:pPr lvl="2"/>
            <a:r>
              <a:rPr lang="en-US" dirty="0" smtClean="0"/>
              <a:t>Posts</a:t>
            </a:r>
            <a:r>
              <a:rPr lang="zh-CN" altLang="en-US" dirty="0" smtClean="0"/>
              <a:t> </a:t>
            </a:r>
            <a:r>
              <a:rPr lang="en-US" altLang="zh-CN" dirty="0" smtClean="0"/>
              <a:t>retrieved</a:t>
            </a:r>
            <a:r>
              <a:rPr lang="zh-CN" altLang="en-US" dirty="0" smtClean="0"/>
              <a:t> </a:t>
            </a:r>
            <a:r>
              <a:rPr lang="en-US" altLang="zh-CN" dirty="0" smtClean="0"/>
              <a:t>into</a:t>
            </a:r>
            <a:r>
              <a:rPr lang="zh-CN" altLang="en-US" dirty="0" smtClean="0"/>
              <a:t> </a:t>
            </a:r>
            <a:r>
              <a:rPr lang="en-US" altLang="zh-CN" dirty="0" smtClean="0"/>
              <a:t>threads</a:t>
            </a:r>
            <a:r>
              <a:rPr lang="zh-CN" altLang="en-US" dirty="0" smtClean="0"/>
              <a:t>, </a:t>
            </a:r>
            <a:r>
              <a:rPr lang="en-US" altLang="zh-CN" dirty="0" smtClean="0"/>
              <a:t>then</a:t>
            </a:r>
            <a:r>
              <a:rPr lang="zh-CN" altLang="en-US" dirty="0" smtClean="0"/>
              <a:t> </a:t>
            </a:r>
            <a:r>
              <a:rPr lang="en-US" altLang="zh-CN" dirty="0" smtClean="0"/>
              <a:t>features</a:t>
            </a:r>
            <a:r>
              <a:rPr lang="zh-CN" altLang="en-US" dirty="0" smtClean="0"/>
              <a:t> </a:t>
            </a:r>
            <a:r>
              <a:rPr lang="en-US" altLang="zh-CN" dirty="0" smtClean="0"/>
              <a:t>abstracted</a:t>
            </a:r>
          </a:p>
          <a:p>
            <a:pPr lvl="1"/>
            <a:r>
              <a:rPr lang="en-US" altLang="zh-CN" dirty="0" smtClean="0"/>
              <a:t>A</a:t>
            </a:r>
            <a:r>
              <a:rPr lang="en-US" dirty="0" smtClean="0"/>
              <a:t>cquaintance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with</a:t>
            </a:r>
            <a:r>
              <a:rPr lang="zh-CN" altLang="en-US" dirty="0" smtClean="0"/>
              <a:t> </a:t>
            </a:r>
            <a:r>
              <a:rPr lang="en-US" altLang="zh-CN" dirty="0" smtClean="0"/>
              <a:t>API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required</a:t>
            </a:r>
            <a:endParaRPr lang="en-US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07909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existing</a:t>
            </a:r>
            <a:r>
              <a:rPr lang="zh-CN" altLang="en-US" dirty="0"/>
              <a:t> </a:t>
            </a:r>
            <a:r>
              <a:rPr lang="en-US" altLang="zh-CN" dirty="0"/>
              <a:t>ML</a:t>
            </a:r>
            <a:r>
              <a:rPr lang="zh-CN" altLang="en-US" dirty="0"/>
              <a:t> </a:t>
            </a:r>
            <a:r>
              <a:rPr lang="en-US" altLang="zh-CN" dirty="0"/>
              <a:t>toolkits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082066"/>
          </a:xfrm>
        </p:spPr>
        <p:txBody>
          <a:bodyPr/>
          <a:lstStyle/>
          <a:p>
            <a:r>
              <a:rPr lang="en-US" dirty="0" smtClean="0"/>
              <a:t>Combination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toolkits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need</a:t>
            </a:r>
            <a:r>
              <a:rPr lang="zh-CN" altLang="en-US" dirty="0" smtClean="0"/>
              <a:t> 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 </a:t>
            </a:r>
            <a:r>
              <a:rPr lang="en-US" altLang="zh-CN" dirty="0" smtClean="0"/>
              <a:t>input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each</a:t>
            </a:r>
            <a:r>
              <a:rPr lang="zh-CN" altLang="en-US" dirty="0" smtClean="0"/>
              <a:t> </a:t>
            </a:r>
            <a:r>
              <a:rPr lang="en-US" altLang="zh-CN" dirty="0" smtClean="0"/>
              <a:t>toolkit</a:t>
            </a:r>
            <a:r>
              <a:rPr lang="zh-CN" altLang="en-US" dirty="0" smtClean="0"/>
              <a:t> </a:t>
            </a:r>
            <a:r>
              <a:rPr lang="en-US" altLang="zh-CN" dirty="0" smtClean="0"/>
              <a:t>must</a:t>
            </a:r>
            <a:r>
              <a:rPr lang="zh-CN" altLang="en-US" dirty="0" smtClean="0"/>
              <a:t> </a:t>
            </a:r>
            <a:r>
              <a:rPr lang="en-US" altLang="zh-CN" dirty="0" smtClean="0"/>
              <a:t>be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formatted</a:t>
            </a:r>
            <a:r>
              <a:rPr lang="zh-CN" altLang="en-US" dirty="0" smtClean="0"/>
              <a:t> </a:t>
            </a:r>
            <a:r>
              <a:rPr lang="en-US" altLang="zh-CN" dirty="0" smtClean="0"/>
              <a:t>differently</a:t>
            </a:r>
            <a:endParaRPr lang="en-US" dirty="0" smtClean="0"/>
          </a:p>
          <a:p>
            <a:pPr lvl="1"/>
            <a:r>
              <a:rPr lang="en-US" dirty="0" smtClean="0"/>
              <a:t>Researchers</a:t>
            </a:r>
            <a:r>
              <a:rPr lang="zh-CN" altLang="en-US" dirty="0" smtClean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endParaRPr lang="en-US" altLang="zh-CN" dirty="0"/>
          </a:p>
          <a:p>
            <a:pPr lvl="2"/>
            <a:r>
              <a:rPr lang="en-US" altLang="zh-CN" dirty="0"/>
              <a:t>Transform</a:t>
            </a:r>
            <a:r>
              <a:rPr lang="zh-CN" altLang="en-US" dirty="0"/>
              <a:t> </a:t>
            </a:r>
            <a:r>
              <a:rPr lang="en-US" altLang="zh-CN" dirty="0"/>
              <a:t>original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fit</a:t>
            </a:r>
            <a:r>
              <a:rPr lang="zh-CN" altLang="en-US" dirty="0"/>
              <a:t> </a:t>
            </a:r>
            <a:r>
              <a:rPr lang="en-US" altLang="zh-CN" dirty="0" smtClean="0"/>
              <a:t>EACH</a:t>
            </a:r>
            <a:r>
              <a:rPr lang="zh-CN" altLang="en-US" dirty="0" smtClean="0"/>
              <a:t> </a:t>
            </a:r>
            <a:r>
              <a:rPr lang="en-US" altLang="zh-CN" dirty="0" smtClean="0"/>
              <a:t>toolkit’s</a:t>
            </a:r>
            <a:r>
              <a:rPr lang="zh-CN" altLang="en-US" dirty="0" smtClean="0"/>
              <a:t> </a:t>
            </a:r>
            <a:r>
              <a:rPr lang="en-US" altLang="zh-CN" dirty="0"/>
              <a:t>input</a:t>
            </a:r>
            <a:r>
              <a:rPr lang="zh-CN" altLang="en-US" dirty="0"/>
              <a:t> </a:t>
            </a:r>
            <a:r>
              <a:rPr lang="en-US" altLang="zh-CN" dirty="0" smtClean="0"/>
              <a:t>format;</a:t>
            </a:r>
            <a:r>
              <a:rPr lang="zh-CN" altLang="en-US" dirty="0" smtClean="0"/>
              <a:t> </a:t>
            </a:r>
            <a:r>
              <a:rPr lang="en-US" altLang="zh-CN" dirty="0"/>
              <a:t>t</a:t>
            </a:r>
            <a:r>
              <a:rPr lang="en-US" altLang="zh-CN" dirty="0" smtClean="0"/>
              <a:t>ransform</a:t>
            </a:r>
            <a:r>
              <a:rPr lang="zh-CN" altLang="en-US" dirty="0" smtClean="0"/>
              <a:t> </a:t>
            </a:r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toolkit’s</a:t>
            </a:r>
            <a:r>
              <a:rPr lang="zh-CN" altLang="en-US" dirty="0"/>
              <a:t> </a:t>
            </a:r>
            <a:r>
              <a:rPr lang="en-US" altLang="zh-CN" dirty="0"/>
              <a:t>output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fit</a:t>
            </a:r>
            <a:r>
              <a:rPr lang="zh-CN" altLang="en-US" dirty="0"/>
              <a:t> </a:t>
            </a:r>
            <a:r>
              <a:rPr lang="en-US" altLang="zh-CN" dirty="0"/>
              <a:t>another</a:t>
            </a:r>
            <a:r>
              <a:rPr lang="zh-CN" altLang="en-US" dirty="0"/>
              <a:t> </a:t>
            </a:r>
            <a:r>
              <a:rPr lang="en-US" altLang="zh-CN" dirty="0"/>
              <a:t>toolkit’s</a:t>
            </a:r>
            <a:r>
              <a:rPr lang="zh-CN" altLang="en-US" dirty="0"/>
              <a:t> </a:t>
            </a:r>
            <a:r>
              <a:rPr lang="en-US" altLang="zh-CN" dirty="0"/>
              <a:t>input</a:t>
            </a:r>
            <a:r>
              <a:rPr lang="zh-CN" altLang="en-US" dirty="0"/>
              <a:t> </a:t>
            </a:r>
            <a:r>
              <a:rPr lang="en-US" altLang="zh-CN" dirty="0" smtClean="0"/>
              <a:t>format</a:t>
            </a:r>
            <a:endParaRPr lang="en-US" altLang="zh-CN" dirty="0"/>
          </a:p>
          <a:p>
            <a:pPr lvl="3"/>
            <a:r>
              <a:rPr lang="en-US" altLang="zh-CN" dirty="0"/>
              <a:t>Do</a:t>
            </a:r>
            <a:r>
              <a:rPr lang="zh-CN" altLang="en-US" dirty="0"/>
              <a:t> </a:t>
            </a:r>
            <a:r>
              <a:rPr lang="en-US" altLang="zh-CN" dirty="0"/>
              <a:t>these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over</a:t>
            </a:r>
            <a:r>
              <a:rPr lang="zh-CN" altLang="en-US" dirty="0"/>
              <a:t> </a:t>
            </a:r>
            <a:r>
              <a:rPr lang="en-US" altLang="zh-CN" dirty="0"/>
              <a:t>again</a:t>
            </a:r>
            <a:r>
              <a:rPr lang="zh-CN" altLang="en-US" dirty="0"/>
              <a:t> </a:t>
            </a:r>
            <a:r>
              <a:rPr lang="en-US" altLang="zh-CN" dirty="0"/>
              <a:t>when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source</a:t>
            </a:r>
            <a:r>
              <a:rPr lang="zh-CN" altLang="en-US" dirty="0"/>
              <a:t> </a:t>
            </a:r>
            <a:r>
              <a:rPr lang="en-US" altLang="zh-CN" dirty="0" smtClean="0"/>
              <a:t>changed</a:t>
            </a:r>
          </a:p>
          <a:p>
            <a:pPr lvl="1"/>
            <a:r>
              <a:rPr lang="en-US" dirty="0" smtClean="0"/>
              <a:t>Refer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past</a:t>
            </a:r>
            <a:r>
              <a:rPr lang="zh-CN" altLang="en-US" dirty="0" smtClean="0"/>
              <a:t> </a:t>
            </a:r>
            <a:r>
              <a:rPr lang="en-US" altLang="zh-CN" dirty="0" smtClean="0"/>
              <a:t>responsiveness</a:t>
            </a:r>
            <a:r>
              <a:rPr lang="zh-CN" altLang="en-US" dirty="0" smtClean="0"/>
              <a:t> </a:t>
            </a:r>
            <a:r>
              <a:rPr lang="en-US" altLang="zh-CN" dirty="0" smtClean="0"/>
              <a:t>research</a:t>
            </a:r>
            <a:r>
              <a:rPr lang="zh-CN" altLang="en-US" dirty="0" smtClean="0"/>
              <a:t> </a:t>
            </a:r>
            <a:r>
              <a:rPr lang="en-US" altLang="zh-CN" dirty="0" smtClean="0"/>
              <a:t>work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lvl="2"/>
            <a:r>
              <a:rPr lang="en-US" dirty="0" smtClean="0"/>
              <a:t>No</a:t>
            </a:r>
            <a:r>
              <a:rPr lang="zh-CN" altLang="en-US" dirty="0" smtClean="0"/>
              <a:t> </a:t>
            </a:r>
            <a:r>
              <a:rPr lang="en-US" altLang="zh-CN" dirty="0" smtClean="0"/>
              <a:t>combination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toolkits: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models</a:t>
            </a:r>
            <a:r>
              <a:rPr lang="zh-CN" altLang="en-US" dirty="0" smtClean="0"/>
              <a:t> </a:t>
            </a:r>
            <a:r>
              <a:rPr lang="en-US" altLang="zh-CN" dirty="0" smtClean="0"/>
              <a:t>used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limited</a:t>
            </a:r>
          </a:p>
          <a:p>
            <a:pPr lvl="3"/>
            <a:r>
              <a:rPr lang="en-US" altLang="zh-CN" dirty="0" smtClean="0"/>
              <a:t>For example case 1 is not using LDA but it may be useful to</a:t>
            </a:r>
          </a:p>
          <a:p>
            <a:pPr lvl="2"/>
            <a:r>
              <a:rPr lang="en-US" dirty="0" smtClean="0"/>
              <a:t>Tedious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preprocess</a:t>
            </a:r>
            <a:r>
              <a:rPr lang="zh-CN" altLang="en-US" dirty="0" smtClean="0"/>
              <a:t>: </a:t>
            </a:r>
            <a:r>
              <a:rPr lang="en-US" altLang="zh-CN" dirty="0" smtClean="0"/>
              <a:t>mapping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text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vector…,etc.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5802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high-level, </a:t>
            </a:r>
            <a:r>
              <a:rPr lang="en-US" dirty="0" err="1" smtClean="0"/>
              <a:t>retargetable</a:t>
            </a:r>
            <a:r>
              <a:rPr lang="en-US" dirty="0" smtClean="0"/>
              <a:t> toolkit is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en-US" dirty="0" smtClean="0"/>
              <a:t> need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</a:t>
            </a:r>
            <a:r>
              <a:rPr lang="zh-CN" altLang="en-US" dirty="0"/>
              <a:t> </a:t>
            </a:r>
            <a:r>
              <a:rPr lang="en-US" altLang="zh-CN" dirty="0"/>
              <a:t>research</a:t>
            </a:r>
            <a:r>
              <a:rPr lang="zh-CN" altLang="en-US" dirty="0"/>
              <a:t> </a:t>
            </a:r>
            <a:r>
              <a:rPr lang="en-US" altLang="zh-CN" dirty="0"/>
              <a:t>agenda</a:t>
            </a:r>
            <a:r>
              <a:rPr lang="zh-CN" altLang="en-US" dirty="0"/>
              <a:t> </a:t>
            </a:r>
            <a:endParaRPr lang="en-US" dirty="0"/>
          </a:p>
          <a:p>
            <a:pPr lvl="1"/>
            <a:r>
              <a:rPr lang="en-US" dirty="0"/>
              <a:t>Integrates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research</a:t>
            </a:r>
            <a:r>
              <a:rPr lang="zh-CN" altLang="en-US" dirty="0"/>
              <a:t> </a:t>
            </a:r>
            <a:r>
              <a:rPr lang="en-US" altLang="zh-CN" dirty="0"/>
              <a:t>process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</a:p>
          <a:p>
            <a:pPr lvl="2"/>
            <a:r>
              <a:rPr lang="en-US" dirty="0" smtClean="0"/>
              <a:t>Switching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between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/>
              <a:t>sources</a:t>
            </a:r>
          </a:p>
          <a:p>
            <a:pPr lvl="2"/>
            <a:r>
              <a:rPr lang="en-US" dirty="0" smtClean="0"/>
              <a:t>Retargeting </a:t>
            </a:r>
            <a:r>
              <a:rPr lang="en-US" dirty="0"/>
              <a:t>m</a:t>
            </a:r>
            <a:r>
              <a:rPr lang="en-US" dirty="0" smtClean="0"/>
              <a:t>ultiple</a:t>
            </a:r>
            <a:r>
              <a:rPr lang="zh-CN" altLang="en-US" dirty="0" smtClean="0"/>
              <a:t> </a:t>
            </a:r>
            <a:r>
              <a:rPr lang="en-US" altLang="zh-CN" dirty="0" smtClean="0"/>
              <a:t>low-level</a:t>
            </a:r>
            <a:r>
              <a:rPr lang="zh-CN" altLang="en-US" dirty="0" smtClean="0"/>
              <a:t> </a:t>
            </a:r>
            <a:r>
              <a:rPr lang="en-US" altLang="zh-CN" dirty="0" smtClean="0"/>
              <a:t>toolkits</a:t>
            </a:r>
            <a:endParaRPr lang="en-US" altLang="zh-CN" dirty="0"/>
          </a:p>
          <a:p>
            <a:r>
              <a:rPr lang="en-US" dirty="0"/>
              <a:t>Narrow</a:t>
            </a:r>
            <a:r>
              <a:rPr lang="zh-CN" altLang="en-US" dirty="0"/>
              <a:t> </a:t>
            </a:r>
            <a:r>
              <a:rPr lang="en-US" altLang="zh-CN" dirty="0" smtClean="0"/>
              <a:t>focus</a:t>
            </a:r>
          </a:p>
          <a:p>
            <a:pPr lvl="1"/>
            <a:r>
              <a:rPr lang="en-US" altLang="zh-CN" dirty="0" smtClean="0"/>
              <a:t>Say</a:t>
            </a:r>
            <a:r>
              <a:rPr lang="zh-CN" altLang="en-US" dirty="0" smtClean="0"/>
              <a:t> </a:t>
            </a:r>
            <a:r>
              <a:rPr lang="en-US" altLang="zh-CN" dirty="0" smtClean="0"/>
              <a:t>which</a:t>
            </a:r>
            <a:r>
              <a:rPr lang="zh-CN" altLang="en-US" dirty="0" smtClean="0"/>
              <a:t> </a:t>
            </a:r>
            <a:r>
              <a:rPr lang="en-US" altLang="zh-CN" dirty="0" smtClean="0"/>
              <a:t>part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3-d</a:t>
            </a:r>
            <a:r>
              <a:rPr lang="zh-CN" altLang="en-US" dirty="0" smtClean="0"/>
              <a:t> </a:t>
            </a:r>
            <a:r>
              <a:rPr lang="en-US" altLang="zh-CN" dirty="0" smtClean="0"/>
              <a:t>space</a:t>
            </a:r>
            <a:r>
              <a:rPr lang="zh-CN" altLang="en-US" dirty="0" smtClean="0"/>
              <a:t> </a:t>
            </a:r>
            <a:r>
              <a:rPr lang="en-US" altLang="zh-CN" dirty="0" smtClean="0"/>
              <a:t>I’m</a:t>
            </a:r>
            <a:r>
              <a:rPr lang="zh-CN" altLang="en-US" dirty="0" smtClean="0"/>
              <a:t> </a:t>
            </a:r>
            <a:r>
              <a:rPr lang="en-US" altLang="zh-CN" dirty="0" smtClean="0"/>
              <a:t>targeting</a:t>
            </a:r>
            <a:endParaRPr lang="en-US" altLang="zh-CN" dirty="0"/>
          </a:p>
          <a:p>
            <a:pPr lvl="1"/>
            <a:r>
              <a:rPr lang="en-US" dirty="0" smtClean="0"/>
              <a:t>Before</a:t>
            </a:r>
            <a:r>
              <a:rPr lang="zh-CN" altLang="en-US" dirty="0" smtClean="0"/>
              <a:t> 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 </a:t>
            </a:r>
            <a:r>
              <a:rPr lang="en-US" altLang="zh-CN" dirty="0" smtClean="0"/>
              <a:t>after</a:t>
            </a:r>
            <a:r>
              <a:rPr lang="zh-CN" altLang="en-US" dirty="0" smtClean="0"/>
              <a:t> </a:t>
            </a:r>
            <a:r>
              <a:rPr lang="en-US" altLang="zh-CN" dirty="0" smtClean="0"/>
              <a:t>using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high-level</a:t>
            </a:r>
            <a:r>
              <a:rPr lang="zh-CN" altLang="en-US" dirty="0" smtClean="0"/>
              <a:t> </a:t>
            </a:r>
            <a:r>
              <a:rPr lang="en-US" altLang="zh-CN" dirty="0" smtClean="0"/>
              <a:t>toolkit</a:t>
            </a:r>
            <a:r>
              <a:rPr lang="zh-CN" altLang="en-US" dirty="0" smtClean="0"/>
              <a:t> </a:t>
            </a:r>
            <a:r>
              <a:rPr lang="en-US" altLang="zh-CN" dirty="0" smtClean="0"/>
              <a:t>diagrams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032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Media Mining</a:t>
            </a:r>
            <a:r>
              <a:rPr lang="en-US" dirty="0" smtClean="0"/>
              <a:t>: case study 1</a:t>
            </a:r>
            <a:r>
              <a:rPr lang="en-US" altLang="zh-CN" dirty="0" smtClean="0"/>
              <a:t>(on</a:t>
            </a:r>
            <a:r>
              <a:rPr lang="zh-CN" altLang="en-US" dirty="0" smtClean="0"/>
              <a:t> </a:t>
            </a:r>
            <a:r>
              <a:rPr lang="en-US" altLang="zh-CN" dirty="0" smtClean="0"/>
              <a:t>going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project)</a:t>
            </a:r>
            <a:r>
              <a:rPr lang="zh-CN" alt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/>
              <a:t>P</a:t>
            </a:r>
            <a:r>
              <a:rPr lang="en-US" dirty="0" smtClean="0"/>
              <a:t>redict email response time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 descr="emailresponsetim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02252"/>
            <a:ext cx="9144000" cy="3180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7892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Factoring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/>
              <a:t>a</a:t>
            </a:r>
            <a:r>
              <a:rPr lang="en-US" dirty="0" smtClean="0"/>
              <a:t>nswer</a:t>
            </a:r>
            <a:r>
              <a:rPr lang="zh-CN" altLang="en-US" dirty="0" smtClean="0"/>
              <a:t> </a:t>
            </a:r>
            <a:r>
              <a:rPr lang="en-US" altLang="zh-CN" dirty="0" smtClean="0"/>
              <a:t>quality</a:t>
            </a:r>
            <a:r>
              <a:rPr lang="zh-CN" altLang="en-US" dirty="0" smtClean="0"/>
              <a:t> </a:t>
            </a:r>
            <a:r>
              <a:rPr lang="en-US" altLang="zh-CN" dirty="0" smtClean="0"/>
              <a:t>on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YahooAnswers</a:t>
            </a:r>
            <a:endParaRPr lang="en-US" altLang="zh-CN" dirty="0" smtClean="0"/>
          </a:p>
          <a:p>
            <a:pPr lvl="1"/>
            <a:r>
              <a:rPr lang="en-US" dirty="0" smtClean="0"/>
              <a:t>Part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published</a:t>
            </a:r>
            <a:r>
              <a:rPr lang="zh-CN" altLang="en-US" dirty="0" smtClean="0"/>
              <a:t> </a:t>
            </a:r>
            <a:r>
              <a:rPr lang="en-US" altLang="zh-CN" dirty="0" smtClean="0"/>
              <a:t>work</a:t>
            </a:r>
            <a:endParaRPr lang="en-US" dirty="0"/>
          </a:p>
        </p:txBody>
      </p:sp>
      <p:pic>
        <p:nvPicPr>
          <p:cNvPr id="6" name="Picture 5" descr="yahooanswersresponsequality (1)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00" y="2897383"/>
            <a:ext cx="8826500" cy="311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1206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Remove tedious work by abstracting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common</a:t>
            </a:r>
            <a:r>
              <a:rPr lang="zh-CN" altLang="en-US" dirty="0" smtClean="0"/>
              <a:t> </a:t>
            </a:r>
            <a:r>
              <a:rPr lang="en-US" altLang="zh-CN" dirty="0" smtClean="0"/>
              <a:t>things</a:t>
            </a:r>
            <a:r>
              <a:rPr lang="zh-CN" altLang="en-US" dirty="0" smtClean="0"/>
              <a:t> </a:t>
            </a:r>
            <a:r>
              <a:rPr lang="en-US" altLang="zh-CN" dirty="0" smtClean="0"/>
              <a:t>among</a:t>
            </a:r>
            <a:r>
              <a:rPr lang="zh-CN" altLang="en-US" dirty="0" smtClean="0"/>
              <a:t> </a:t>
            </a:r>
            <a:r>
              <a:rPr lang="en-US" altLang="zh-CN" dirty="0" smtClean="0"/>
              <a:t>cases</a:t>
            </a:r>
            <a:r>
              <a:rPr lang="zh-CN" altLang="en-US" dirty="0" smtClean="0"/>
              <a:t> 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inplementing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using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toolkits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5" name="Picture 4" descr="responsepredictioncomm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580" y="2822441"/>
            <a:ext cx="7254311" cy="2592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1291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Previous</a:t>
            </a:r>
            <a:r>
              <a:rPr lang="zh-CN" altLang="en-US" dirty="0" smtClean="0"/>
              <a:t> </a:t>
            </a:r>
            <a:r>
              <a:rPr lang="en-US" altLang="zh-CN" dirty="0" smtClean="0"/>
              <a:t>work:</a:t>
            </a:r>
            <a:r>
              <a:rPr lang="zh-CN" altLang="en-US" dirty="0" smtClean="0"/>
              <a:t> </a:t>
            </a:r>
            <a:r>
              <a:rPr lang="en-US" altLang="zh-CN" sz="3600" dirty="0" smtClean="0"/>
              <a:t>ML toolkits</a:t>
            </a:r>
            <a:r>
              <a:rPr lang="zh-CN" altLang="en-US" sz="3600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Algorithm</a:t>
            </a:r>
            <a:r>
              <a:rPr lang="zh-CN" altLang="en-US" dirty="0" smtClean="0"/>
              <a:t> </a:t>
            </a:r>
            <a:r>
              <a:rPr lang="en-US" altLang="zh-CN" dirty="0" smtClean="0"/>
              <a:t>implementation:</a:t>
            </a:r>
            <a:r>
              <a:rPr lang="zh-CN" altLang="en-US" dirty="0" smtClean="0"/>
              <a:t> </a:t>
            </a:r>
            <a:r>
              <a:rPr lang="en-US" altLang="zh-CN" dirty="0" smtClean="0"/>
              <a:t>solved</a:t>
            </a:r>
          </a:p>
          <a:p>
            <a:pPr lvl="1"/>
            <a:r>
              <a:rPr lang="en-US" altLang="zh-CN" dirty="0" smtClean="0"/>
              <a:t>Existing</a:t>
            </a:r>
            <a:r>
              <a:rPr lang="zh-CN" altLang="en-US" dirty="0" smtClean="0"/>
              <a:t> </a:t>
            </a:r>
            <a:r>
              <a:rPr lang="en-US" altLang="zh-CN" dirty="0"/>
              <a:t>machine</a:t>
            </a:r>
            <a:r>
              <a:rPr lang="zh-CN" altLang="en-US" dirty="0"/>
              <a:t> </a:t>
            </a:r>
            <a:r>
              <a:rPr lang="en-US" altLang="zh-CN" dirty="0"/>
              <a:t>learning</a:t>
            </a:r>
            <a:r>
              <a:rPr lang="zh-CN" altLang="en-US" dirty="0"/>
              <a:t> </a:t>
            </a:r>
            <a:r>
              <a:rPr lang="en-US" altLang="zh-CN" dirty="0" smtClean="0"/>
              <a:t>toolkits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Common-used</a:t>
            </a:r>
            <a:r>
              <a:rPr lang="zh-CN" altLang="en-US" dirty="0" smtClean="0"/>
              <a:t> </a:t>
            </a:r>
            <a:r>
              <a:rPr lang="en-US" altLang="zh-CN" dirty="0" smtClean="0"/>
              <a:t>toolkits:</a:t>
            </a:r>
          </a:p>
          <a:p>
            <a:pPr lvl="2"/>
            <a:r>
              <a:rPr lang="en-US" altLang="zh-CN" dirty="0" err="1" smtClean="0"/>
              <a:t>Weka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Mallet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usingmltoolkit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868" y="2687559"/>
            <a:ext cx="3903007" cy="201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5477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New Framework: </a:t>
            </a:r>
            <a:r>
              <a:rPr lang="en-US" dirty="0" smtClean="0"/>
              <a:t>parsing raw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ThreadDataSet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solution for interchange data</a:t>
            </a:r>
          </a:p>
          <a:p>
            <a:pPr lvl="1"/>
            <a:r>
              <a:rPr lang="en-US" dirty="0" smtClean="0"/>
              <a:t>Inner structure &amp; reason</a:t>
            </a:r>
          </a:p>
        </p:txBody>
      </p:sp>
      <p:pic>
        <p:nvPicPr>
          <p:cNvPr id="5" name="Picture 4" descr="parserawdata (2)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699" y="3078926"/>
            <a:ext cx="5478763" cy="287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8843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New Framework</a:t>
            </a:r>
            <a:r>
              <a:rPr lang="en-US" dirty="0" smtClean="0"/>
              <a:t>:</a:t>
            </a:r>
            <a:r>
              <a:rPr lang="zh-CN" altLang="en-US" dirty="0" smtClean="0"/>
              <a:t> </a:t>
            </a:r>
            <a:r>
              <a:rPr lang="en-US" altLang="zh-CN" sz="3600" dirty="0" err="1"/>
              <a:t>IntermediateDataSet</a:t>
            </a:r>
            <a:r>
              <a:rPr lang="en-US" altLang="zh-CN" sz="3600" dirty="0"/>
              <a:t>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2300"/>
            <a:ext cx="8229600" cy="4082066"/>
          </a:xfrm>
        </p:spPr>
        <p:txBody>
          <a:bodyPr/>
          <a:lstStyle/>
          <a:p>
            <a:r>
              <a:rPr lang="en-US" altLang="zh-CN" sz="2800" dirty="0" err="1" smtClean="0"/>
              <a:t>IntermediateDataSet</a:t>
            </a:r>
            <a:r>
              <a:rPr lang="en-US" altLang="zh-CN" sz="2800" dirty="0" smtClean="0"/>
              <a:t> &amp;Feature extracting system</a:t>
            </a:r>
            <a:endParaRPr lang="en-US" altLang="zh-CN" dirty="0"/>
          </a:p>
          <a:p>
            <a:pPr lvl="1"/>
            <a:r>
              <a:rPr lang="en-US" dirty="0" smtClean="0"/>
              <a:t>Solution for low-level toolkits union/interchange</a:t>
            </a:r>
          </a:p>
          <a:p>
            <a:pPr lvl="2"/>
            <a:r>
              <a:rPr lang="en-US" dirty="0" smtClean="0"/>
              <a:t>How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zh-CN" dirty="0" smtClean="0"/>
              <a:t>feature</a:t>
            </a:r>
            <a:r>
              <a:rPr lang="zh-CN" altLang="en-US" dirty="0" smtClean="0"/>
              <a:t> </a:t>
            </a:r>
            <a:r>
              <a:rPr lang="en-US" altLang="zh-CN" dirty="0" smtClean="0"/>
              <a:t>extracting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rules</a:t>
            </a:r>
            <a:endParaRPr lang="en-US" dirty="0"/>
          </a:p>
        </p:txBody>
      </p:sp>
      <p:pic>
        <p:nvPicPr>
          <p:cNvPr id="4" name="Picture 3" descr="convertthreaddat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80" y="2955717"/>
            <a:ext cx="7200900" cy="313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4125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A New Framework</a:t>
            </a:r>
            <a:r>
              <a:rPr lang="en-US" sz="3600" dirty="0" smtClean="0"/>
              <a:t>:</a:t>
            </a:r>
            <a:r>
              <a:rPr lang="zh-CN" altLang="en-US" sz="3600" dirty="0" smtClean="0"/>
              <a:t> </a:t>
            </a:r>
            <a:r>
              <a:rPr lang="en-US" altLang="zh-CN" sz="3200" dirty="0"/>
              <a:t>F</a:t>
            </a:r>
            <a:r>
              <a:rPr lang="en-US" altLang="zh-CN" sz="3200" dirty="0" smtClean="0"/>
              <a:t>eature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extracting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Flowchat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Show</a:t>
            </a:r>
            <a:r>
              <a:rPr lang="zh-CN" altLang="en-US" dirty="0" smtClean="0"/>
              <a:t> </a:t>
            </a:r>
            <a:r>
              <a:rPr lang="en-US" altLang="zh-CN" dirty="0" smtClean="0"/>
              <a:t>variety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feature</a:t>
            </a:r>
            <a:r>
              <a:rPr lang="zh-CN" altLang="en-US" dirty="0" smtClean="0"/>
              <a:t> </a:t>
            </a:r>
            <a:r>
              <a:rPr lang="en-US" altLang="zh-CN" dirty="0" smtClean="0"/>
              <a:t>rules</a:t>
            </a:r>
          </a:p>
          <a:p>
            <a:pPr lvl="1"/>
            <a:r>
              <a:rPr lang="en-US" altLang="zh-CN" dirty="0" smtClean="0"/>
              <a:t>Extracting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features</a:t>
            </a:r>
            <a:r>
              <a:rPr lang="zh-CN" altLang="en-US" dirty="0" smtClean="0"/>
              <a:t> </a:t>
            </a:r>
            <a:r>
              <a:rPr lang="en-US" altLang="zh-CN" dirty="0" smtClean="0"/>
              <a:t>can</a:t>
            </a:r>
            <a:r>
              <a:rPr lang="zh-CN" altLang="en-US" dirty="0" smtClean="0"/>
              <a:t> </a:t>
            </a:r>
            <a:r>
              <a:rPr lang="en-US" altLang="zh-CN" dirty="0" smtClean="0"/>
              <a:t>be</a:t>
            </a:r>
            <a:r>
              <a:rPr lang="zh-CN" altLang="en-US" dirty="0" smtClean="0"/>
              <a:t> </a:t>
            </a:r>
            <a:r>
              <a:rPr lang="en-US" altLang="zh-CN" dirty="0" smtClean="0"/>
              <a:t>layered infinitely depending on domain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Feature rules: </a:t>
            </a:r>
            <a:r>
              <a:rPr lang="en-US" altLang="zh-CN" sz="2800" dirty="0" smtClean="0"/>
              <a:t>How multi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toolkits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collaboration is allowed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2208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Define data mining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Short</a:t>
            </a:r>
            <a:r>
              <a:rPr lang="zh-CN" altLang="en-US" dirty="0" smtClean="0"/>
              <a:t> </a:t>
            </a:r>
            <a:r>
              <a:rPr lang="en-US" altLang="zh-CN" dirty="0" smtClean="0"/>
              <a:t>introduction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8984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Completion of algorithm:</a:t>
            </a:r>
            <a:r>
              <a:rPr lang="en-US" dirty="0" smtClean="0"/>
              <a:t> </a:t>
            </a:r>
            <a:r>
              <a:rPr lang="en-US" sz="3200" dirty="0" smtClean="0"/>
              <a:t>model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evaluation code of low-level toolkits</a:t>
            </a:r>
          </a:p>
          <a:p>
            <a:pPr lvl="1"/>
            <a:r>
              <a:rPr lang="en-US" dirty="0" smtClean="0"/>
              <a:t>Through predefined interface of particular super feature rules</a:t>
            </a:r>
          </a:p>
          <a:p>
            <a:pPr lvl="1"/>
            <a:endParaRPr lang="en-US" dirty="0"/>
          </a:p>
          <a:p>
            <a:r>
              <a:rPr lang="en-US" dirty="0" smtClean="0"/>
              <a:t>Programmer self defined evaluation</a:t>
            </a:r>
          </a:p>
          <a:p>
            <a:pPr lvl="1"/>
            <a:r>
              <a:rPr lang="en-US" dirty="0" smtClean="0"/>
              <a:t>Through accessible result produced by algorithm on test dataset and ground truth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8088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New Framework: data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Briefly introduce each data phase</a:t>
            </a:r>
            <a:endParaRPr lang="en-US" dirty="0"/>
          </a:p>
        </p:txBody>
      </p:sp>
      <p:pic>
        <p:nvPicPr>
          <p:cNvPr id="5" name="Picture 4" descr="dataflow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93034"/>
            <a:ext cx="9144000" cy="2392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4718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Toolkit evaluation/experiment 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for each original work</a:t>
            </a:r>
          </a:p>
          <a:p>
            <a:pPr lvl="1"/>
            <a:r>
              <a:rPr lang="en-US" dirty="0" smtClean="0"/>
              <a:t>Case 1: xxx lines, xxx interfaces, xxx classes</a:t>
            </a:r>
          </a:p>
          <a:p>
            <a:pPr lvl="1"/>
            <a:r>
              <a:rPr lang="en-US" dirty="0" smtClean="0"/>
              <a:t>Case 2: </a:t>
            </a:r>
            <a:r>
              <a:rPr lang="en-US" dirty="0" err="1" smtClean="0"/>
              <a:t>yyy</a:t>
            </a:r>
            <a:r>
              <a:rPr lang="en-US" dirty="0" smtClean="0"/>
              <a:t> lines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 smtClean="0"/>
              <a:t>…</a:t>
            </a:r>
            <a:endParaRPr lang="en-US" dirty="0" smtClean="0"/>
          </a:p>
          <a:p>
            <a:r>
              <a:rPr lang="en-US" dirty="0" smtClean="0"/>
              <a:t>Code shared: </a:t>
            </a:r>
            <a:r>
              <a:rPr lang="en-US" dirty="0" err="1" smtClean="0"/>
              <a:t>zzz</a:t>
            </a:r>
            <a:r>
              <a:rPr lang="en-US" dirty="0" smtClean="0"/>
              <a:t> lines,</a:t>
            </a:r>
            <a:r>
              <a:rPr lang="zh-CN" altLang="en-US" dirty="0" smtClean="0"/>
              <a:t> </a:t>
            </a:r>
            <a:r>
              <a:rPr lang="en-US" altLang="zh-CN" dirty="0" smtClean="0"/>
              <a:t>…</a:t>
            </a:r>
            <a:endParaRPr lang="en-US" dirty="0" smtClean="0"/>
          </a:p>
          <a:p>
            <a:r>
              <a:rPr lang="en-US" dirty="0" smtClean="0"/>
              <a:t>Effort to switch data source / toolkits: </a:t>
            </a:r>
            <a:r>
              <a:rPr lang="en-US" dirty="0" err="1" smtClean="0"/>
              <a:t>sss</a:t>
            </a:r>
            <a:r>
              <a:rPr lang="en-US" dirty="0" smtClean="0"/>
              <a:t> lines</a:t>
            </a:r>
          </a:p>
        </p:txBody>
      </p:sp>
    </p:spTree>
    <p:extLst>
      <p:ext uri="{BB962C8B-B14F-4D97-AF65-F5344CB8AC3E}">
        <p14:creationId xmlns:p14="http://schemas.microsoft.com/office/powerpoint/2010/main" val="39157313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New Framework:</a:t>
            </a:r>
            <a:r>
              <a:rPr lang="zh-CN" altLang="en-US" dirty="0"/>
              <a:t> </a:t>
            </a:r>
            <a:r>
              <a:rPr lang="en-US" altLang="zh-CN" dirty="0" smtClean="0"/>
              <a:t>feasibility</a:t>
            </a:r>
            <a:r>
              <a:rPr lang="zh-CN" altLang="en-US" dirty="0" smtClean="0"/>
              <a:t> </a:t>
            </a:r>
            <a:r>
              <a:rPr lang="en-US" altLang="zh-CN" dirty="0" smtClean="0"/>
              <a:t>(extensibility?)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Replicable part</a:t>
            </a:r>
          </a:p>
          <a:p>
            <a:pPr lvl="1"/>
            <a:r>
              <a:rPr lang="en-US" dirty="0" err="1" smtClean="0"/>
              <a:t>Datasource</a:t>
            </a:r>
            <a:r>
              <a:rPr lang="en-US" dirty="0" smtClean="0"/>
              <a:t> &amp; parser</a:t>
            </a:r>
          </a:p>
          <a:p>
            <a:pPr lvl="1"/>
            <a:r>
              <a:rPr lang="en-US" dirty="0" smtClean="0"/>
              <a:t>Feature rules</a:t>
            </a:r>
          </a:p>
          <a:p>
            <a:pPr lvl="1"/>
            <a:r>
              <a:rPr lang="en-US" dirty="0" smtClean="0"/>
              <a:t>External toolkit (must write corresponding rules)</a:t>
            </a:r>
          </a:p>
          <a:p>
            <a:r>
              <a:rPr lang="en-US" dirty="0" smtClean="0"/>
              <a:t>Unlimited</a:t>
            </a:r>
            <a:r>
              <a:rPr lang="zh-CN" altLang="en-US" dirty="0" smtClean="0"/>
              <a:t> </a:t>
            </a:r>
            <a:r>
              <a:rPr lang="en-US" altLang="zh-CN" dirty="0" smtClean="0"/>
              <a:t>use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feature</a:t>
            </a:r>
            <a:r>
              <a:rPr lang="zh-CN" altLang="en-US" dirty="0" smtClean="0"/>
              <a:t> </a:t>
            </a:r>
            <a:r>
              <a:rPr lang="en-US" altLang="zh-CN" dirty="0" smtClean="0"/>
              <a:t>rules</a:t>
            </a:r>
          </a:p>
          <a:p>
            <a:pPr lvl="1"/>
            <a:r>
              <a:rPr lang="en-US" dirty="0" smtClean="0"/>
              <a:t>Request</a:t>
            </a:r>
            <a:r>
              <a:rPr lang="zh-CN" altLang="en-US" dirty="0" smtClean="0"/>
              <a:t> </a:t>
            </a:r>
            <a:r>
              <a:rPr lang="en-US" altLang="zh-CN" dirty="0" smtClean="0"/>
              <a:t>external</a:t>
            </a:r>
            <a:r>
              <a:rPr lang="zh-CN" altLang="en-US" dirty="0" smtClean="0"/>
              <a:t> </a:t>
            </a:r>
            <a:r>
              <a:rPr lang="en-US" altLang="zh-CN" dirty="0" smtClean="0"/>
              <a:t>info</a:t>
            </a:r>
            <a:r>
              <a:rPr lang="zh-CN" altLang="en-US" dirty="0" smtClean="0"/>
              <a:t>: </a:t>
            </a:r>
            <a:r>
              <a:rPr lang="en-US" altLang="zh-CN" dirty="0" smtClean="0"/>
              <a:t>online</a:t>
            </a:r>
            <a:r>
              <a:rPr lang="zh-CN" altLang="en-US" dirty="0" smtClean="0"/>
              <a:t> </a:t>
            </a:r>
            <a:r>
              <a:rPr lang="en-US" altLang="zh-CN" dirty="0" smtClean="0"/>
              <a:t>or</a:t>
            </a:r>
            <a:r>
              <a:rPr lang="zh-CN" altLang="en-US" dirty="0" smtClean="0"/>
              <a:t> </a:t>
            </a:r>
            <a:r>
              <a:rPr lang="en-US" altLang="zh-CN" dirty="0" smtClean="0"/>
              <a:t>from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database/files</a:t>
            </a:r>
          </a:p>
          <a:p>
            <a:pPr lvl="1"/>
            <a:r>
              <a:rPr lang="en-US" dirty="0" smtClean="0"/>
              <a:t>Use</a:t>
            </a:r>
            <a:r>
              <a:rPr lang="zh-CN" altLang="en-US" dirty="0" smtClean="0"/>
              <a:t> </a:t>
            </a:r>
            <a:r>
              <a:rPr lang="en-US" altLang="zh-CN" dirty="0" smtClean="0"/>
              <a:t>any</a:t>
            </a:r>
            <a:r>
              <a:rPr lang="zh-CN" altLang="en-US" dirty="0" smtClean="0"/>
              <a:t> </a:t>
            </a:r>
            <a:r>
              <a:rPr lang="en-US" altLang="zh-CN" dirty="0" smtClean="0"/>
              <a:t>toolkit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3366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work: with</a:t>
            </a:r>
            <a:r>
              <a:rPr lang="zh-CN" altLang="en-US" dirty="0" smtClean="0"/>
              <a:t> </a:t>
            </a:r>
            <a:r>
              <a:rPr lang="en-US" altLang="zh-CN" dirty="0" smtClean="0"/>
              <a:t>extensibility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Possible</a:t>
            </a:r>
            <a:r>
              <a:rPr lang="zh-CN" altLang="en-US" dirty="0" smtClean="0"/>
              <a:t> </a:t>
            </a:r>
            <a:r>
              <a:rPr lang="en-US" altLang="zh-CN" dirty="0" smtClean="0"/>
              <a:t>work</a:t>
            </a:r>
          </a:p>
          <a:p>
            <a:pPr lvl="1"/>
            <a:r>
              <a:rPr lang="en-US" altLang="zh-CN" dirty="0" smtClean="0"/>
              <a:t>Include</a:t>
            </a:r>
            <a:r>
              <a:rPr lang="zh-CN" altLang="en-US" dirty="0" smtClean="0"/>
              <a:t> </a:t>
            </a:r>
            <a:r>
              <a:rPr lang="en-US" altLang="zh-CN" dirty="0" smtClean="0"/>
              <a:t>more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source</a:t>
            </a:r>
            <a:r>
              <a:rPr lang="zh-CN" altLang="en-US" dirty="0" smtClean="0"/>
              <a:t> </a:t>
            </a:r>
            <a:r>
              <a:rPr lang="en-US" altLang="zh-CN" dirty="0" smtClean="0"/>
              <a:t>pre-processor</a:t>
            </a:r>
          </a:p>
          <a:p>
            <a:pPr lvl="2"/>
            <a:r>
              <a:rPr lang="en-US" altLang="zh-CN" dirty="0" smtClean="0"/>
              <a:t>Facebook,</a:t>
            </a:r>
            <a:r>
              <a:rPr lang="zh-CN" altLang="en-US" dirty="0" smtClean="0"/>
              <a:t> </a:t>
            </a:r>
            <a:r>
              <a:rPr lang="en-US" altLang="zh-CN" dirty="0" smtClean="0"/>
              <a:t>instant-messaging</a:t>
            </a:r>
          </a:p>
          <a:p>
            <a:pPr lvl="1"/>
            <a:r>
              <a:rPr lang="en-US" dirty="0" smtClean="0"/>
              <a:t>Introduce</a:t>
            </a:r>
            <a:r>
              <a:rPr lang="zh-CN" altLang="en-US" dirty="0" smtClean="0"/>
              <a:t> </a:t>
            </a:r>
            <a:r>
              <a:rPr lang="en-US" altLang="zh-CN" dirty="0" smtClean="0"/>
              <a:t>Mahout</a:t>
            </a:r>
            <a:r>
              <a:rPr lang="zh-CN" altLang="en-US" dirty="0" smtClean="0"/>
              <a:t> </a:t>
            </a:r>
            <a:r>
              <a:rPr lang="en-US" altLang="zh-CN" dirty="0" smtClean="0"/>
              <a:t>as</a:t>
            </a:r>
            <a:r>
              <a:rPr lang="zh-CN" altLang="en-US" dirty="0" smtClean="0"/>
              <a:t> </a:t>
            </a:r>
            <a:r>
              <a:rPr lang="en-US" altLang="zh-CN" dirty="0" smtClean="0"/>
              <a:t>low</a:t>
            </a:r>
            <a:r>
              <a:rPr lang="zh-CN" altLang="en-US" dirty="0" smtClean="0"/>
              <a:t>-</a:t>
            </a:r>
            <a:r>
              <a:rPr lang="en-US" altLang="zh-CN" dirty="0" smtClean="0"/>
              <a:t>level</a:t>
            </a:r>
            <a:r>
              <a:rPr lang="zh-CN" altLang="en-US" dirty="0" smtClean="0"/>
              <a:t> </a:t>
            </a:r>
            <a:r>
              <a:rPr lang="en-US" altLang="zh-CN" dirty="0" smtClean="0"/>
              <a:t>toolkit</a:t>
            </a:r>
          </a:p>
          <a:p>
            <a:pPr lvl="2"/>
            <a:r>
              <a:rPr lang="en-US" dirty="0" smtClean="0"/>
              <a:t>Enable</a:t>
            </a:r>
            <a:r>
              <a:rPr lang="zh-CN" altLang="en-US" dirty="0" smtClean="0"/>
              <a:t> </a:t>
            </a:r>
            <a:r>
              <a:rPr lang="en-US" altLang="zh-CN" dirty="0" smtClean="0"/>
              <a:t>collaborative</a:t>
            </a:r>
            <a:r>
              <a:rPr lang="zh-CN" altLang="en-US" dirty="0" smtClean="0"/>
              <a:t> </a:t>
            </a:r>
            <a:r>
              <a:rPr lang="en-US" altLang="zh-CN" dirty="0" smtClean="0"/>
              <a:t>filtering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algorithm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lvl="1"/>
            <a:r>
              <a:rPr lang="en-US" dirty="0" smtClean="0"/>
              <a:t>Evolve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distributed</a:t>
            </a:r>
            <a:r>
              <a:rPr lang="zh-CN" altLang="en-US" dirty="0" smtClean="0"/>
              <a:t> </a:t>
            </a:r>
            <a:r>
              <a:rPr lang="en-US" altLang="zh-CN" dirty="0" smtClean="0"/>
              <a:t>framework</a:t>
            </a:r>
            <a:r>
              <a:rPr lang="zh-CN" altLang="en-US" dirty="0" smtClean="0"/>
              <a:t> </a:t>
            </a:r>
            <a:r>
              <a:rPr lang="en-US" altLang="zh-CN" dirty="0" smtClean="0"/>
              <a:t>if</a:t>
            </a:r>
            <a:r>
              <a:rPr lang="zh-CN" altLang="en-US" dirty="0" smtClean="0"/>
              <a:t> </a:t>
            </a:r>
            <a:r>
              <a:rPr lang="en-US" altLang="zh-CN" dirty="0" smtClean="0"/>
              <a:t>needed</a:t>
            </a:r>
          </a:p>
          <a:p>
            <a:pPr lvl="1"/>
            <a:r>
              <a:rPr lang="en-US" dirty="0" smtClean="0"/>
              <a:t>Enhance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flexibility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usage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models</a:t>
            </a:r>
            <a:endParaRPr lang="en-US" dirty="0" smtClean="0"/>
          </a:p>
          <a:p>
            <a:r>
              <a:rPr lang="en-US" dirty="0" smtClean="0"/>
              <a:t>An</a:t>
            </a:r>
            <a:r>
              <a:rPr lang="zh-CN" altLang="en-US" dirty="0" smtClean="0"/>
              <a:t> </a:t>
            </a:r>
            <a:r>
              <a:rPr lang="en-US" altLang="zh-CN" dirty="0" smtClean="0"/>
              <a:t>extension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need</a:t>
            </a:r>
            <a:r>
              <a:rPr lang="zh-CN" altLang="en-US" dirty="0" smtClean="0"/>
              <a:t>: </a:t>
            </a:r>
            <a:r>
              <a:rPr lang="en-US" altLang="zh-CN" dirty="0" smtClean="0"/>
              <a:t>group</a:t>
            </a:r>
            <a:r>
              <a:rPr lang="zh-CN" altLang="en-US" dirty="0" smtClean="0"/>
              <a:t> </a:t>
            </a:r>
            <a:r>
              <a:rPr lang="en-US" altLang="zh-CN" dirty="0" smtClean="0"/>
              <a:t>predicting</a:t>
            </a:r>
          </a:p>
          <a:p>
            <a:pPr lvl="1"/>
            <a:r>
              <a:rPr lang="en-US" dirty="0" smtClean="0"/>
              <a:t>Researcher has showed interest in 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3199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framework for responsiveness research</a:t>
            </a:r>
          </a:p>
          <a:p>
            <a:pPr lvl="1"/>
            <a:r>
              <a:rPr lang="en-US" dirty="0" smtClean="0"/>
              <a:t>Data source switched easily</a:t>
            </a:r>
          </a:p>
          <a:p>
            <a:pPr lvl="1"/>
            <a:r>
              <a:rPr lang="en-US" dirty="0" smtClean="0"/>
              <a:t>Low-level toolkits retargeting &amp; union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rial &amp; error process largely promoted</a:t>
            </a:r>
          </a:p>
          <a:p>
            <a:r>
              <a:rPr lang="en-US" dirty="0" smtClean="0"/>
              <a:t>Parts</a:t>
            </a:r>
            <a:r>
              <a:rPr lang="zh-CN" altLang="en-US" dirty="0" smtClean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used</a:t>
            </a:r>
            <a:r>
              <a:rPr lang="zh-CN" altLang="en-US" dirty="0"/>
              <a:t> </a:t>
            </a:r>
            <a:r>
              <a:rPr lang="en-US" altLang="zh-CN" dirty="0" smtClean="0"/>
              <a:t>independently</a:t>
            </a:r>
          </a:p>
          <a:p>
            <a:pPr lvl="1"/>
            <a:r>
              <a:rPr lang="en-US" dirty="0"/>
              <a:t>Provide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converter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transform</a:t>
            </a:r>
            <a:r>
              <a:rPr lang="zh-CN" altLang="en-US" dirty="0"/>
              <a:t> </a:t>
            </a:r>
            <a:r>
              <a:rPr lang="en-US" altLang="zh-CN" dirty="0" smtClean="0"/>
              <a:t>source data</a:t>
            </a:r>
            <a:r>
              <a:rPr lang="zh-CN" altLang="en-US" dirty="0" smtClean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 smtClean="0"/>
              <a:t>low-level toolkit input format</a:t>
            </a:r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4214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182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Media </a:t>
            </a:r>
            <a:r>
              <a:rPr lang="en-US" dirty="0" smtClean="0"/>
              <a:t>Mining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zh-CN" dirty="0" smtClean="0"/>
              <a:t>design</a:t>
            </a:r>
            <a:r>
              <a:rPr lang="zh-CN" altLang="en-US" dirty="0" smtClean="0"/>
              <a:t> </a:t>
            </a:r>
            <a:r>
              <a:rPr lang="en-US" altLang="zh-CN" dirty="0" smtClean="0"/>
              <a:t>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Data: generated by online user </a:t>
            </a:r>
            <a:r>
              <a:rPr lang="en-US" dirty="0" smtClean="0"/>
              <a:t>interaction</a:t>
            </a:r>
          </a:p>
          <a:p>
            <a:pPr lvl="1"/>
            <a:r>
              <a:rPr lang="en-US" dirty="0" smtClean="0"/>
              <a:t>Interaction type:</a:t>
            </a:r>
          </a:p>
          <a:p>
            <a:pPr lvl="2"/>
            <a:r>
              <a:rPr lang="en-US" dirty="0" smtClean="0"/>
              <a:t>Specific recipients: Email, @User</a:t>
            </a:r>
          </a:p>
          <a:p>
            <a:pPr lvl="2"/>
            <a:r>
              <a:rPr lang="en-US" dirty="0" smtClean="0"/>
              <a:t>Unspecific audience: Facebook, twitter, Q&amp;A sites</a:t>
            </a:r>
            <a:endParaRPr lang="en-US" dirty="0"/>
          </a:p>
          <a:p>
            <a:r>
              <a:rPr lang="en-US" dirty="0" smtClean="0"/>
              <a:t>Mining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algorithm</a:t>
            </a:r>
            <a:r>
              <a:rPr lang="en-US" dirty="0" smtClean="0"/>
              <a:t>: </a:t>
            </a:r>
            <a:r>
              <a:rPr lang="en-US" dirty="0"/>
              <a:t>extract desired </a:t>
            </a:r>
            <a:r>
              <a:rPr lang="en-US" dirty="0" smtClean="0"/>
              <a:t>information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from</a:t>
            </a:r>
          </a:p>
          <a:p>
            <a:pPr lvl="1"/>
            <a:r>
              <a:rPr lang="en-US" dirty="0" smtClean="0"/>
              <a:t>User</a:t>
            </a:r>
            <a:r>
              <a:rPr lang="zh-CN" altLang="en-US" dirty="0" smtClean="0"/>
              <a:t> </a:t>
            </a:r>
            <a:r>
              <a:rPr lang="en-US" altLang="zh-CN" dirty="0" smtClean="0"/>
              <a:t>static(relatively</a:t>
            </a:r>
            <a:r>
              <a:rPr lang="zh-CN" altLang="en-US" dirty="0" smtClean="0"/>
              <a:t>) </a:t>
            </a:r>
            <a:r>
              <a:rPr lang="en-US" altLang="zh-CN" dirty="0" smtClean="0"/>
              <a:t>relationship/friendship</a:t>
            </a:r>
          </a:p>
          <a:p>
            <a:pPr lvl="1"/>
            <a:r>
              <a:rPr lang="en-US" altLang="zh-CN" dirty="0" smtClean="0"/>
              <a:t>User</a:t>
            </a:r>
            <a:r>
              <a:rPr lang="zh-CN" altLang="en-US" dirty="0" smtClean="0"/>
              <a:t> </a:t>
            </a:r>
            <a:r>
              <a:rPr lang="en-US" altLang="zh-CN" dirty="0" smtClean="0"/>
              <a:t>dynamic</a:t>
            </a:r>
            <a:r>
              <a:rPr lang="zh-CN" altLang="en-US" dirty="0" smtClean="0"/>
              <a:t> </a:t>
            </a:r>
            <a:r>
              <a:rPr lang="en-US" altLang="zh-CN" dirty="0" smtClean="0"/>
              <a:t>interaction</a:t>
            </a:r>
          </a:p>
          <a:p>
            <a:pPr lvl="2"/>
            <a:r>
              <a:rPr lang="en-US" dirty="0" smtClean="0"/>
              <a:t>User</a:t>
            </a:r>
            <a:r>
              <a:rPr lang="en-US" altLang="zh-CN" dirty="0" smtClean="0"/>
              <a:t>-generated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contents</a:t>
            </a:r>
          </a:p>
          <a:p>
            <a:pPr lvl="2"/>
            <a:r>
              <a:rPr lang="en-US" dirty="0" smtClean="0"/>
              <a:t>User</a:t>
            </a:r>
            <a:r>
              <a:rPr lang="zh-CN" altLang="en-US" dirty="0" smtClean="0"/>
              <a:t>-</a:t>
            </a:r>
            <a:r>
              <a:rPr lang="en-US" altLang="zh-CN" dirty="0" smtClean="0"/>
              <a:t>consumed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contents</a:t>
            </a:r>
          </a:p>
          <a:p>
            <a:r>
              <a:rPr lang="en-US" dirty="0" smtClean="0"/>
              <a:t>Desired info:</a:t>
            </a:r>
            <a:r>
              <a:rPr lang="zh-CN" altLang="en-US" dirty="0" smtClean="0"/>
              <a:t> </a:t>
            </a:r>
            <a:r>
              <a:rPr lang="en-US" altLang="zh-CN" dirty="0" smtClean="0"/>
              <a:t>social</a:t>
            </a:r>
            <a:r>
              <a:rPr lang="zh-CN" altLang="en-US" dirty="0" smtClean="0"/>
              <a:t> </a:t>
            </a:r>
            <a:r>
              <a:rPr lang="en-US" altLang="zh-CN" dirty="0" smtClean="0"/>
              <a:t>inferences</a:t>
            </a:r>
            <a:endParaRPr lang="en-US" dirty="0" smtClean="0"/>
          </a:p>
          <a:p>
            <a:pPr lvl="1"/>
            <a:r>
              <a:rPr lang="en-US" dirty="0" smtClean="0"/>
              <a:t> </a:t>
            </a:r>
            <a:r>
              <a:rPr lang="en-US" dirty="0" err="1" smtClean="0"/>
              <a:t>quantitive</a:t>
            </a:r>
            <a:r>
              <a:rPr lang="en-US" dirty="0" smtClean="0"/>
              <a:t> analysis / models</a:t>
            </a:r>
          </a:p>
          <a:p>
            <a:pPr lvl="1"/>
            <a:r>
              <a:rPr lang="en-US" altLang="zh-CN" dirty="0" smtClean="0"/>
              <a:t>like</a:t>
            </a:r>
            <a:r>
              <a:rPr lang="zh-CN" altLang="en-US" dirty="0" smtClean="0"/>
              <a:t> </a:t>
            </a:r>
            <a:r>
              <a:rPr lang="en-US" altLang="zh-CN" dirty="0" smtClean="0"/>
              <a:t>predict</a:t>
            </a:r>
            <a:r>
              <a:rPr lang="en-US" dirty="0" smtClean="0"/>
              <a:t> response time, friend group</a:t>
            </a:r>
          </a:p>
        </p:txBody>
      </p:sp>
    </p:spTree>
    <p:extLst>
      <p:ext uri="{BB962C8B-B14F-4D97-AF65-F5344CB8AC3E}">
        <p14:creationId xmlns:p14="http://schemas.microsoft.com/office/powerpoint/2010/main" val="3641539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Media Mining: </a:t>
            </a:r>
            <a:r>
              <a:rPr lang="en-US" dirty="0" smtClean="0"/>
              <a:t>examples</a:t>
            </a:r>
            <a:r>
              <a:rPr lang="zh-CN" altLang="en-US" dirty="0" smtClean="0"/>
              <a:t> </a:t>
            </a:r>
            <a:r>
              <a:rPr lang="en-US" altLang="zh-CN" dirty="0" smtClean="0"/>
              <a:t>–</a:t>
            </a:r>
            <a:r>
              <a:rPr lang="zh-CN" altLang="en-US" dirty="0" smtClean="0"/>
              <a:t> </a:t>
            </a:r>
            <a:r>
              <a:rPr lang="en-US" altLang="zh-CN" dirty="0" smtClean="0"/>
              <a:t>specific</a:t>
            </a:r>
            <a:r>
              <a:rPr lang="zh-CN" altLang="en-US" dirty="0" smtClean="0"/>
              <a:t> </a:t>
            </a:r>
            <a:r>
              <a:rPr lang="en-US" altLang="zh-CN" dirty="0" smtClean="0"/>
              <a:t>points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design</a:t>
            </a:r>
            <a:r>
              <a:rPr lang="zh-CN" altLang="en-US" dirty="0" smtClean="0"/>
              <a:t> </a:t>
            </a:r>
            <a:r>
              <a:rPr lang="en-US" altLang="zh-CN" dirty="0" smtClean="0"/>
              <a:t>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Based on:</a:t>
            </a:r>
          </a:p>
          <a:p>
            <a:pPr lvl="1"/>
            <a:r>
              <a:rPr lang="en-US" dirty="0"/>
              <a:t>Relationship network &amp; interaction structure</a:t>
            </a:r>
          </a:p>
          <a:p>
            <a:pPr lvl="2"/>
            <a:r>
              <a:rPr lang="en-US" dirty="0"/>
              <a:t>Modeling future online friendship construction</a:t>
            </a:r>
          </a:p>
          <a:p>
            <a:pPr lvl="2"/>
            <a:r>
              <a:rPr lang="en-US" dirty="0"/>
              <a:t>Modeling social network community evolution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nteraction </a:t>
            </a:r>
            <a:r>
              <a:rPr lang="en-US" dirty="0"/>
              <a:t>content / other features</a:t>
            </a:r>
          </a:p>
          <a:p>
            <a:pPr lvl="2"/>
            <a:r>
              <a:rPr lang="en-US" dirty="0"/>
              <a:t>Modeling </a:t>
            </a:r>
            <a:r>
              <a:rPr lang="en-US" dirty="0" smtClean="0"/>
              <a:t>responsiveness (case study 1)</a:t>
            </a:r>
            <a:r>
              <a:rPr lang="zh-CN" altLang="en-US" dirty="0" smtClean="0"/>
              <a:t> </a:t>
            </a:r>
            <a:r>
              <a:rPr lang="en-US" altLang="zh-CN" dirty="0" smtClean="0"/>
              <a:t>(refer</a:t>
            </a:r>
            <a:r>
              <a:rPr lang="zh-CN" altLang="en-US" dirty="0" smtClean="0"/>
              <a:t> </a:t>
            </a:r>
            <a:r>
              <a:rPr lang="en-US" altLang="zh-CN" dirty="0" smtClean="0"/>
              <a:t>papers</a:t>
            </a:r>
            <a:r>
              <a:rPr lang="zh-CN" altLang="en-US" dirty="0" smtClean="0"/>
              <a:t> </a:t>
            </a:r>
            <a:r>
              <a:rPr lang="en-US" altLang="zh-CN" dirty="0" smtClean="0"/>
              <a:t>read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responsiveness)</a:t>
            </a:r>
            <a:endParaRPr lang="en-US" dirty="0"/>
          </a:p>
          <a:p>
            <a:pPr lvl="1"/>
            <a:r>
              <a:rPr lang="en-US" dirty="0" smtClean="0"/>
              <a:t>Both</a:t>
            </a:r>
          </a:p>
          <a:p>
            <a:pPr lvl="2"/>
            <a:r>
              <a:rPr lang="en-US" dirty="0" smtClean="0"/>
              <a:t>Modeling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way</a:t>
            </a:r>
            <a:r>
              <a:rPr lang="zh-CN" altLang="en-US" dirty="0" smtClean="0"/>
              <a:t> </a:t>
            </a:r>
            <a:r>
              <a:rPr lang="en-US" altLang="zh-CN" dirty="0" smtClean="0"/>
              <a:t>user</a:t>
            </a:r>
            <a:r>
              <a:rPr lang="zh-CN" altLang="en-US" dirty="0" smtClean="0"/>
              <a:t> </a:t>
            </a:r>
            <a:r>
              <a:rPr lang="en-US" altLang="zh-CN" dirty="0" smtClean="0"/>
              <a:t>share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common</a:t>
            </a:r>
            <a:r>
              <a:rPr lang="zh-CN" altLang="en-US" dirty="0" smtClean="0"/>
              <a:t> </a:t>
            </a:r>
            <a:r>
              <a:rPr lang="en-US" altLang="zh-CN" dirty="0" smtClean="0"/>
              <a:t>topics/interests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45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Tedious</a:t>
            </a:r>
            <a:r>
              <a:rPr lang="zh-CN" altLang="en-US" dirty="0" smtClean="0"/>
              <a:t> </a:t>
            </a:r>
            <a:r>
              <a:rPr lang="en-US" altLang="zh-CN" dirty="0"/>
              <a:t>p</a:t>
            </a:r>
            <a:r>
              <a:rPr lang="en-US" altLang="zh-CN" dirty="0" smtClean="0"/>
              <a:t>rogramming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Choose</a:t>
            </a:r>
            <a:r>
              <a:rPr lang="zh-CN" altLang="en-US" dirty="0" smtClean="0"/>
              <a:t> </a:t>
            </a:r>
            <a:r>
              <a:rPr lang="en-US" altLang="zh-CN" dirty="0"/>
              <a:t>a</a:t>
            </a:r>
            <a:r>
              <a:rPr lang="en-US" dirty="0" smtClean="0"/>
              <a:t>lgorithm 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 </a:t>
            </a:r>
            <a:r>
              <a:rPr lang="en-US" altLang="zh-CN" dirty="0" smtClean="0"/>
              <a:t>features</a:t>
            </a:r>
          </a:p>
          <a:p>
            <a:pPr lvl="1"/>
            <a:r>
              <a:rPr lang="en-US" altLang="zh-CN" dirty="0"/>
              <a:t>I</a:t>
            </a:r>
            <a:r>
              <a:rPr lang="en-US" altLang="zh-CN" dirty="0" smtClean="0"/>
              <a:t>terative</a:t>
            </a:r>
            <a:r>
              <a:rPr lang="zh-CN" altLang="en-US" dirty="0" smtClean="0"/>
              <a:t> </a:t>
            </a:r>
            <a:r>
              <a:rPr lang="en-US" altLang="zh-CN" dirty="0" smtClean="0"/>
              <a:t>trial</a:t>
            </a:r>
            <a:r>
              <a:rPr lang="zh-CN" altLang="en-US" dirty="0" smtClean="0"/>
              <a:t> 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 </a:t>
            </a:r>
            <a:r>
              <a:rPr lang="en-US" altLang="zh-CN" dirty="0" smtClean="0"/>
              <a:t>fail</a:t>
            </a:r>
          </a:p>
          <a:p>
            <a:pPr lvl="1"/>
            <a:r>
              <a:rPr lang="en-US" altLang="zh-CN" dirty="0" smtClean="0"/>
              <a:t>Cost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lot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energy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time</a:t>
            </a:r>
            <a:r>
              <a:rPr lang="zh-CN" altLang="en-US" dirty="0" smtClean="0"/>
              <a:t> </a:t>
            </a:r>
            <a:r>
              <a:rPr lang="en-US" altLang="zh-CN" dirty="0" smtClean="0"/>
              <a:t>because:</a:t>
            </a:r>
          </a:p>
          <a:p>
            <a:r>
              <a:rPr lang="en-US" dirty="0" smtClean="0"/>
              <a:t>Implementation</a:t>
            </a:r>
          </a:p>
          <a:p>
            <a:pPr lvl="1"/>
            <a:r>
              <a:rPr lang="en-US" dirty="0" smtClean="0"/>
              <a:t>Algorithm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zh-CN" dirty="0" smtClean="0"/>
              <a:t>clustering,</a:t>
            </a:r>
            <a:r>
              <a:rPr lang="zh-CN" altLang="en-US" dirty="0" smtClean="0"/>
              <a:t> </a:t>
            </a:r>
            <a:r>
              <a:rPr lang="en-US" altLang="zh-CN" dirty="0" smtClean="0"/>
              <a:t>regression,</a:t>
            </a:r>
            <a:r>
              <a:rPr lang="zh-CN" altLang="en-US" dirty="0" smtClean="0"/>
              <a:t> </a:t>
            </a:r>
            <a:r>
              <a:rPr lang="en-US" altLang="zh-CN" dirty="0" smtClean="0"/>
              <a:t>classification,</a:t>
            </a:r>
            <a:r>
              <a:rPr lang="zh-CN" altLang="en-US" dirty="0" smtClean="0"/>
              <a:t> </a:t>
            </a:r>
            <a:r>
              <a:rPr lang="en-US" altLang="zh-CN" dirty="0" smtClean="0"/>
              <a:t>topic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modeling;</a:t>
            </a:r>
            <a:r>
              <a:rPr lang="zh-CN" altLang="en-US" dirty="0" smtClean="0"/>
              <a:t> </a:t>
            </a:r>
            <a:r>
              <a:rPr lang="en-US" altLang="zh-CN" dirty="0" smtClean="0"/>
              <a:t>e</a:t>
            </a:r>
            <a:r>
              <a:rPr lang="en-US" dirty="0" smtClean="0"/>
              <a:t>ach</a:t>
            </a:r>
            <a:r>
              <a:rPr lang="zh-CN" altLang="en-US" dirty="0" smtClean="0"/>
              <a:t> </a:t>
            </a:r>
            <a:r>
              <a:rPr lang="en-US" altLang="zh-CN" dirty="0" smtClean="0"/>
              <a:t>requires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lot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code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parameter</a:t>
            </a:r>
            <a:r>
              <a:rPr lang="zh-CN" altLang="en-US" dirty="0" smtClean="0"/>
              <a:t> </a:t>
            </a:r>
            <a:r>
              <a:rPr lang="en-US" altLang="zh-CN" dirty="0" smtClean="0"/>
              <a:t>adjustment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use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297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process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dirty="0" smtClean="0"/>
              <a:t>Already</a:t>
            </a:r>
            <a:r>
              <a:rPr lang="zh-CN" altLang="en-US" dirty="0" smtClean="0"/>
              <a:t> </a:t>
            </a:r>
            <a:r>
              <a:rPr lang="en-US" altLang="zh-CN" dirty="0" smtClean="0"/>
              <a:t>tiring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single</a:t>
            </a:r>
            <a:r>
              <a:rPr lang="zh-CN" altLang="en-US" dirty="0" smtClean="0"/>
              <a:t> </a:t>
            </a:r>
            <a:r>
              <a:rPr lang="en-US" altLang="zh-CN" dirty="0" smtClean="0"/>
              <a:t>research,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it’s</a:t>
            </a:r>
            <a:r>
              <a:rPr lang="zh-CN" altLang="en-US" dirty="0" smtClean="0"/>
              <a:t> </a:t>
            </a:r>
            <a:r>
              <a:rPr lang="en-US" altLang="zh-CN" dirty="0" smtClean="0"/>
              <a:t>been</a:t>
            </a:r>
            <a:r>
              <a:rPr lang="zh-CN" altLang="en-US" dirty="0" smtClean="0"/>
              <a:t> </a:t>
            </a:r>
            <a:r>
              <a:rPr lang="en-US" altLang="zh-CN" dirty="0" smtClean="0"/>
              <a:t>repeated</a:t>
            </a:r>
            <a:r>
              <a:rPr lang="zh-CN" altLang="en-US" dirty="0" smtClean="0"/>
              <a:t> </a:t>
            </a:r>
            <a:r>
              <a:rPr lang="en-US" altLang="zh-CN" dirty="0" smtClean="0"/>
              <a:t>again</a:t>
            </a:r>
            <a:r>
              <a:rPr lang="zh-CN" altLang="en-US" dirty="0" smtClean="0"/>
              <a:t> 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 </a:t>
            </a:r>
            <a:r>
              <a:rPr lang="en-US" altLang="zh-CN" dirty="0" smtClean="0"/>
              <a:t>again</a:t>
            </a:r>
            <a:r>
              <a:rPr lang="zh-CN" altLang="en-US" dirty="0" smtClean="0"/>
              <a:t> </a:t>
            </a:r>
            <a:r>
              <a:rPr lang="en-US" altLang="zh-CN" dirty="0" smtClean="0"/>
              <a:t>among</a:t>
            </a:r>
            <a:r>
              <a:rPr lang="zh-CN" altLang="en-US" dirty="0" smtClean="0"/>
              <a:t> </a:t>
            </a:r>
            <a:r>
              <a:rPr lang="en-US" altLang="zh-CN" dirty="0" smtClean="0"/>
              <a:t>researchers</a:t>
            </a:r>
            <a:endParaRPr lang="en-US" dirty="0"/>
          </a:p>
          <a:p>
            <a:pPr lvl="1"/>
            <a:r>
              <a:rPr lang="en-US" altLang="zh-CN" sz="2400" dirty="0"/>
              <a:t>Different</a:t>
            </a:r>
            <a:r>
              <a:rPr lang="zh-CN" altLang="en-US" sz="2400" dirty="0"/>
              <a:t> </a:t>
            </a:r>
            <a:r>
              <a:rPr lang="en-US" altLang="zh-CN" sz="2400" dirty="0"/>
              <a:t>data</a:t>
            </a:r>
            <a:r>
              <a:rPr lang="zh-CN" altLang="en-US" sz="2400" dirty="0"/>
              <a:t> </a:t>
            </a:r>
            <a:r>
              <a:rPr lang="en-US" altLang="zh-CN" sz="2400" dirty="0"/>
              <a:t>sources</a:t>
            </a:r>
          </a:p>
          <a:p>
            <a:pPr lvl="1"/>
            <a:r>
              <a:rPr lang="en-US" altLang="zh-CN" sz="2400" dirty="0"/>
              <a:t>Different</a:t>
            </a:r>
            <a:r>
              <a:rPr lang="zh-CN" altLang="en-US" sz="2400" dirty="0"/>
              <a:t> </a:t>
            </a:r>
            <a:r>
              <a:rPr lang="en-US" altLang="zh-CN" sz="2400" dirty="0"/>
              <a:t>research</a:t>
            </a:r>
            <a:r>
              <a:rPr lang="zh-CN" altLang="en-US" sz="2400" dirty="0"/>
              <a:t> </a:t>
            </a:r>
            <a:r>
              <a:rPr lang="en-US" altLang="zh-CN" sz="2400" dirty="0"/>
              <a:t>teams</a:t>
            </a:r>
          </a:p>
          <a:p>
            <a:pPr lvl="1"/>
            <a:r>
              <a:rPr lang="en-US" altLang="zh-CN" sz="2400" dirty="0"/>
              <a:t>Code</a:t>
            </a:r>
            <a:r>
              <a:rPr lang="zh-CN" altLang="en-US" sz="2400" dirty="0"/>
              <a:t> </a:t>
            </a:r>
            <a:r>
              <a:rPr lang="en-US" altLang="zh-CN" sz="2400" dirty="0"/>
              <a:t>is</a:t>
            </a:r>
            <a:r>
              <a:rPr lang="zh-CN" altLang="en-US" sz="2400" dirty="0"/>
              <a:t> </a:t>
            </a:r>
            <a:r>
              <a:rPr lang="en-US" altLang="zh-CN" sz="2400" dirty="0"/>
              <a:t>lost/unreadable</a:t>
            </a:r>
            <a:r>
              <a:rPr lang="zh-CN" altLang="en-US" sz="2400" dirty="0"/>
              <a:t> </a:t>
            </a:r>
            <a:r>
              <a:rPr lang="en-US" altLang="zh-CN" sz="2400" dirty="0"/>
              <a:t>after</a:t>
            </a:r>
            <a:r>
              <a:rPr lang="zh-CN" altLang="en-US" sz="2400" dirty="0"/>
              <a:t> </a:t>
            </a:r>
            <a:r>
              <a:rPr lang="en-US" altLang="zh-CN" sz="2400" dirty="0"/>
              <a:t>a</a:t>
            </a:r>
            <a:r>
              <a:rPr lang="zh-CN" altLang="en-US" sz="2400" dirty="0"/>
              <a:t> </a:t>
            </a:r>
            <a:r>
              <a:rPr lang="en-US" altLang="zh-CN" sz="2400" dirty="0"/>
              <a:t>while </a:t>
            </a:r>
          </a:p>
          <a:p>
            <a:pPr lvl="2"/>
            <a:r>
              <a:rPr lang="en-US" altLang="zh-CN" sz="2000" dirty="0"/>
              <a:t>researchers’ product</a:t>
            </a:r>
            <a:r>
              <a:rPr lang="zh-CN" altLang="en-US" sz="2000" dirty="0"/>
              <a:t> </a:t>
            </a:r>
            <a:r>
              <a:rPr lang="en-US" altLang="zh-CN" sz="2000" dirty="0"/>
              <a:t>is</a:t>
            </a:r>
            <a:r>
              <a:rPr lang="zh-CN" altLang="en-US" sz="2000" dirty="0"/>
              <a:t> </a:t>
            </a:r>
            <a:r>
              <a:rPr lang="en-US" altLang="zh-CN" sz="2000" dirty="0"/>
              <a:t>knowledge,</a:t>
            </a:r>
            <a:r>
              <a:rPr lang="zh-CN" altLang="en-US" sz="2000" dirty="0"/>
              <a:t> </a:t>
            </a:r>
            <a:r>
              <a:rPr lang="en-US" altLang="zh-CN" sz="2000" dirty="0"/>
              <a:t>not</a:t>
            </a:r>
            <a:r>
              <a:rPr lang="zh-CN" altLang="en-US" sz="2000" dirty="0"/>
              <a:t> </a:t>
            </a:r>
            <a:r>
              <a:rPr lang="en-US" altLang="zh-CN" sz="2000" dirty="0"/>
              <a:t>code.</a:t>
            </a:r>
            <a:r>
              <a:rPr lang="zh-CN" altLang="en-US" sz="2000" dirty="0"/>
              <a:t> </a:t>
            </a:r>
            <a:r>
              <a:rPr lang="en-US" altLang="zh-CN" sz="2000" dirty="0"/>
              <a:t>After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paper</a:t>
            </a:r>
            <a:r>
              <a:rPr lang="zh-CN" altLang="en-US" sz="2000" dirty="0"/>
              <a:t> </a:t>
            </a:r>
            <a:r>
              <a:rPr lang="en-US" altLang="zh-CN" sz="2000" dirty="0"/>
              <a:t>has</a:t>
            </a:r>
            <a:r>
              <a:rPr lang="zh-CN" altLang="en-US" sz="2000" dirty="0"/>
              <a:t> </a:t>
            </a:r>
            <a:r>
              <a:rPr lang="en-US" altLang="zh-CN" sz="2000" dirty="0"/>
              <a:t>been</a:t>
            </a:r>
            <a:r>
              <a:rPr lang="zh-CN" altLang="en-US" sz="2000" dirty="0"/>
              <a:t> </a:t>
            </a:r>
            <a:r>
              <a:rPr lang="en-US" altLang="zh-CN" sz="2000" dirty="0"/>
              <a:t>published</a:t>
            </a:r>
            <a:r>
              <a:rPr lang="zh-CN" altLang="en-US" sz="2000" dirty="0"/>
              <a:t> </a:t>
            </a:r>
            <a:r>
              <a:rPr lang="en-US" altLang="zh-CN" sz="2000" dirty="0"/>
              <a:t>nobody</a:t>
            </a:r>
            <a:r>
              <a:rPr lang="zh-CN" altLang="en-US" sz="2000" dirty="0"/>
              <a:t> </a:t>
            </a:r>
            <a:r>
              <a:rPr lang="en-US" altLang="zh-CN" sz="2000" dirty="0"/>
              <a:t>would</a:t>
            </a:r>
            <a:r>
              <a:rPr lang="zh-CN" altLang="en-US" sz="2000" dirty="0"/>
              <a:t> </a:t>
            </a:r>
            <a:r>
              <a:rPr lang="en-US" altLang="zh-CN" sz="2000" dirty="0"/>
              <a:t>look</a:t>
            </a:r>
            <a:r>
              <a:rPr lang="zh-CN" altLang="en-US" sz="2000" dirty="0"/>
              <a:t> </a:t>
            </a:r>
            <a:r>
              <a:rPr lang="en-US" altLang="zh-CN" sz="2000" dirty="0"/>
              <a:t>at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code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323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Remove tedious work by abstracting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common</a:t>
            </a:r>
            <a:r>
              <a:rPr lang="zh-CN" altLang="en-US" dirty="0" smtClean="0"/>
              <a:t> </a:t>
            </a:r>
            <a:r>
              <a:rPr lang="en-US" altLang="zh-CN" dirty="0" smtClean="0"/>
              <a:t>things</a:t>
            </a:r>
            <a:r>
              <a:rPr lang="zh-CN" altLang="en-US" dirty="0" smtClean="0"/>
              <a:t> </a:t>
            </a:r>
            <a:r>
              <a:rPr lang="en-US" altLang="zh-CN" dirty="0" smtClean="0"/>
              <a:t>among</a:t>
            </a:r>
            <a:r>
              <a:rPr lang="zh-CN" altLang="en-US" dirty="0" smtClean="0"/>
              <a:t> </a:t>
            </a:r>
            <a:r>
              <a:rPr lang="en-US" altLang="zh-CN" dirty="0" smtClean="0"/>
              <a:t>cases</a:t>
            </a:r>
            <a:r>
              <a:rPr lang="zh-CN" altLang="en-US" dirty="0" smtClean="0"/>
              <a:t> 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inplementing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using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toolkits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902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Common</a:t>
            </a:r>
            <a:r>
              <a:rPr lang="zh-CN" altLang="en-US" dirty="0" smtClean="0"/>
              <a:t> </a:t>
            </a:r>
            <a:r>
              <a:rPr lang="en-US" altLang="zh-CN" dirty="0" smtClean="0"/>
              <a:t>Used</a:t>
            </a:r>
            <a:r>
              <a:rPr lang="zh-CN" altLang="en-US" dirty="0" smtClean="0"/>
              <a:t> </a:t>
            </a:r>
            <a:r>
              <a:rPr lang="en-US" altLang="zh-CN" dirty="0"/>
              <a:t>Toolkits:</a:t>
            </a:r>
            <a:r>
              <a:rPr lang="zh-CN" altLang="en-US" dirty="0"/>
              <a:t> </a:t>
            </a:r>
            <a:r>
              <a:rPr lang="en-US" altLang="zh-CN" dirty="0" err="1" smtClean="0"/>
              <a:t>Weka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Weka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zh-CN" dirty="0" smtClean="0"/>
              <a:t>Machine</a:t>
            </a:r>
            <a:r>
              <a:rPr lang="zh-CN" altLang="en-US" dirty="0" smtClean="0"/>
              <a:t> </a:t>
            </a:r>
            <a:r>
              <a:rPr lang="en-US" altLang="zh-CN" dirty="0"/>
              <a:t>learning</a:t>
            </a:r>
            <a:r>
              <a:rPr lang="zh-CN" altLang="en-US" dirty="0"/>
              <a:t> </a:t>
            </a:r>
            <a:r>
              <a:rPr lang="en-US" altLang="zh-CN" dirty="0" smtClean="0"/>
              <a:t>applications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mining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tasks</a:t>
            </a:r>
            <a:endParaRPr lang="en-US" altLang="zh-CN" dirty="0"/>
          </a:p>
          <a:p>
            <a:pPr lvl="1"/>
            <a:r>
              <a:rPr lang="en-US" altLang="zh-CN" dirty="0" smtClean="0"/>
              <a:t>Supports</a:t>
            </a:r>
            <a:r>
              <a:rPr lang="zh-CN" altLang="en-US" dirty="0" smtClean="0"/>
              <a:t> </a:t>
            </a:r>
            <a:r>
              <a:rPr lang="en-US" altLang="zh-CN" dirty="0" smtClean="0"/>
              <a:t>classification,</a:t>
            </a:r>
            <a:r>
              <a:rPr lang="zh-CN" altLang="en-US" dirty="0" smtClean="0"/>
              <a:t> </a:t>
            </a:r>
            <a:r>
              <a:rPr lang="en-US" altLang="zh-CN" dirty="0" smtClean="0"/>
              <a:t>cluster</a:t>
            </a:r>
            <a:r>
              <a:rPr lang="zh-CN" altLang="en-US" dirty="0" smtClean="0"/>
              <a:t> 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 </a:t>
            </a:r>
            <a:r>
              <a:rPr lang="en-US" altLang="zh-CN" dirty="0" smtClean="0"/>
              <a:t>regression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on</a:t>
            </a:r>
            <a:r>
              <a:rPr lang="zh-CN" altLang="en-US" dirty="0" smtClean="0"/>
              <a:t> </a:t>
            </a:r>
            <a:r>
              <a:rPr lang="en-US" altLang="zh-CN" dirty="0" smtClean="0"/>
              <a:t>various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features</a:t>
            </a:r>
            <a:endParaRPr lang="en-US" altLang="zh-CN" dirty="0"/>
          </a:p>
          <a:p>
            <a:pPr lvl="1"/>
            <a:r>
              <a:rPr lang="en-US" altLang="zh-CN" dirty="0" smtClean="0"/>
              <a:t>Input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 smtClean="0"/>
              <a:t>one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formatted</a:t>
            </a:r>
            <a:r>
              <a:rPr lang="zh-CN" altLang="en-US" dirty="0" smtClean="0"/>
              <a:t> </a:t>
            </a:r>
            <a:r>
              <a:rPr lang="en-US" altLang="zh-CN" dirty="0" smtClean="0"/>
              <a:t>file(ARFF</a:t>
            </a:r>
            <a:r>
              <a:rPr lang="zh-CN" altLang="en-US" dirty="0" smtClean="0"/>
              <a:t> </a:t>
            </a:r>
            <a:r>
              <a:rPr lang="en-US" altLang="zh-CN" dirty="0" smtClean="0"/>
              <a:t>or</a:t>
            </a:r>
            <a:r>
              <a:rPr lang="zh-CN" altLang="en-US" dirty="0" smtClean="0"/>
              <a:t> </a:t>
            </a:r>
            <a:r>
              <a:rPr lang="en-US" altLang="zh-CN" dirty="0" smtClean="0"/>
              <a:t>XRFF)</a:t>
            </a:r>
          </a:p>
          <a:p>
            <a:pPr lvl="1"/>
            <a:r>
              <a:rPr lang="en-US" altLang="zh-CN" dirty="0" smtClean="0"/>
              <a:t>Java</a:t>
            </a:r>
            <a:r>
              <a:rPr lang="zh-CN" altLang="en-US" dirty="0"/>
              <a:t>-</a:t>
            </a:r>
            <a:r>
              <a:rPr lang="en-US" altLang="zh-CN" dirty="0"/>
              <a:t>based</a:t>
            </a:r>
          </a:p>
          <a:p>
            <a:pPr marL="457200" lvl="1" indent="0">
              <a:buNone/>
            </a:pPr>
            <a:r>
              <a:rPr lang="en-US" altLang="zh-CN" dirty="0"/>
              <a:t>Main</a:t>
            </a:r>
            <a:r>
              <a:rPr lang="zh-CN" altLang="en-US" dirty="0"/>
              <a:t> </a:t>
            </a:r>
            <a:r>
              <a:rPr lang="en-US" altLang="zh-CN" dirty="0"/>
              <a:t>limitation:</a:t>
            </a:r>
          </a:p>
          <a:p>
            <a:pPr lvl="1"/>
            <a:r>
              <a:rPr lang="en-US" altLang="zh-CN" dirty="0" smtClean="0"/>
              <a:t>Not</a:t>
            </a:r>
            <a:r>
              <a:rPr lang="zh-CN" altLang="en-US" dirty="0" smtClean="0"/>
              <a:t> </a:t>
            </a:r>
            <a:r>
              <a:rPr lang="en-US" altLang="zh-CN" dirty="0" smtClean="0"/>
              <a:t>good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natural</a:t>
            </a:r>
            <a:r>
              <a:rPr lang="zh-CN" altLang="en-US" dirty="0" smtClean="0"/>
              <a:t> </a:t>
            </a:r>
            <a:r>
              <a:rPr lang="en-US" altLang="zh-CN" dirty="0" smtClean="0"/>
              <a:t>language</a:t>
            </a:r>
            <a:r>
              <a:rPr lang="zh-CN" altLang="en-US" dirty="0" smtClean="0"/>
              <a:t> </a:t>
            </a:r>
            <a:r>
              <a:rPr lang="en-US" altLang="zh-CN" dirty="0" smtClean="0"/>
              <a:t>(text)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processing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62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Common</a:t>
            </a:r>
            <a:r>
              <a:rPr lang="zh-CN" altLang="en-US" dirty="0" smtClean="0"/>
              <a:t> </a:t>
            </a:r>
            <a:r>
              <a:rPr lang="en-US" altLang="zh-CN" dirty="0" smtClean="0"/>
              <a:t>Used</a:t>
            </a:r>
            <a:r>
              <a:rPr lang="zh-CN" altLang="en-US" dirty="0" smtClean="0"/>
              <a:t> </a:t>
            </a:r>
            <a:r>
              <a:rPr lang="en-US" altLang="zh-CN" dirty="0" smtClean="0"/>
              <a:t>Toolkits:</a:t>
            </a:r>
            <a:r>
              <a:rPr lang="zh-CN" altLang="en-US" dirty="0" smtClean="0"/>
              <a:t> </a:t>
            </a:r>
            <a:r>
              <a:rPr lang="en-US" altLang="zh-CN" dirty="0" smtClean="0"/>
              <a:t>MALLET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MALLET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zh-CN" dirty="0" smtClean="0"/>
              <a:t>Machine</a:t>
            </a:r>
            <a:r>
              <a:rPr lang="zh-CN" altLang="en-US" dirty="0" smtClean="0"/>
              <a:t> </a:t>
            </a:r>
            <a:r>
              <a:rPr lang="en-US" altLang="zh-CN" dirty="0" smtClean="0"/>
              <a:t>learning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applications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text</a:t>
            </a:r>
          </a:p>
          <a:p>
            <a:pPr lvl="1"/>
            <a:r>
              <a:rPr lang="en-US" altLang="zh-CN" dirty="0" smtClean="0"/>
              <a:t>Offers</a:t>
            </a:r>
            <a:r>
              <a:rPr lang="zh-CN" altLang="en-US" dirty="0" smtClean="0"/>
              <a:t> </a:t>
            </a:r>
            <a:r>
              <a:rPr lang="en-US" altLang="zh-CN" dirty="0" smtClean="0"/>
              <a:t>document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classification,</a:t>
            </a:r>
            <a:r>
              <a:rPr lang="zh-CN" altLang="en-US" dirty="0" smtClean="0"/>
              <a:t> </a:t>
            </a:r>
            <a:r>
              <a:rPr lang="en-US" altLang="zh-CN" dirty="0" smtClean="0"/>
              <a:t>clustering,</a:t>
            </a:r>
            <a:r>
              <a:rPr lang="zh-CN" altLang="en-US" dirty="0" smtClean="0"/>
              <a:t> </a:t>
            </a:r>
            <a:r>
              <a:rPr lang="en-US" altLang="zh-CN" dirty="0" smtClean="0"/>
              <a:t>topic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modeling,</a:t>
            </a:r>
            <a:r>
              <a:rPr lang="zh-CN" altLang="en-US" dirty="0" smtClean="0"/>
              <a:t> </a:t>
            </a:r>
            <a:r>
              <a:rPr lang="en-US" altLang="zh-CN" dirty="0" smtClean="0"/>
              <a:t>optimization</a:t>
            </a:r>
          </a:p>
          <a:p>
            <a:pPr lvl="1"/>
            <a:r>
              <a:rPr lang="en-US" altLang="zh-CN" dirty="0" smtClean="0"/>
              <a:t>Input:</a:t>
            </a:r>
            <a:r>
              <a:rPr lang="zh-CN" altLang="en-US" dirty="0" smtClean="0"/>
              <a:t> </a:t>
            </a:r>
            <a:r>
              <a:rPr lang="en-US" altLang="zh-CN" dirty="0" smtClean="0"/>
              <a:t>original</a:t>
            </a:r>
            <a:r>
              <a:rPr lang="zh-CN" altLang="en-US" dirty="0" smtClean="0"/>
              <a:t> </a:t>
            </a:r>
            <a:r>
              <a:rPr lang="en-US" altLang="zh-CN" dirty="0" smtClean="0"/>
              <a:t>text</a:t>
            </a:r>
            <a:r>
              <a:rPr lang="zh-CN" altLang="en-US" dirty="0" smtClean="0"/>
              <a:t> </a:t>
            </a:r>
            <a:r>
              <a:rPr lang="en-US" altLang="zh-CN" dirty="0" smtClean="0"/>
              <a:t>(considered</a:t>
            </a:r>
            <a:r>
              <a:rPr lang="zh-CN" altLang="en-US" dirty="0" smtClean="0"/>
              <a:t> </a:t>
            </a:r>
            <a:r>
              <a:rPr lang="en-US" altLang="zh-CN" dirty="0" smtClean="0"/>
              <a:t>as</a:t>
            </a:r>
            <a:r>
              <a:rPr lang="zh-CN" altLang="en-US" dirty="0" smtClean="0"/>
              <a:t> </a:t>
            </a:r>
            <a:r>
              <a:rPr lang="en-US" altLang="zh-CN" dirty="0" smtClean="0"/>
              <a:t>bag-of</a:t>
            </a:r>
            <a:r>
              <a:rPr lang="zh-CN" altLang="en-US" dirty="0" smtClean="0"/>
              <a:t>-</a:t>
            </a:r>
            <a:r>
              <a:rPr lang="en-US" altLang="zh-CN" dirty="0" smtClean="0"/>
              <a:t>words)</a:t>
            </a:r>
          </a:p>
          <a:p>
            <a:pPr lvl="1"/>
            <a:r>
              <a:rPr lang="en-US" altLang="zh-CN" dirty="0" smtClean="0"/>
              <a:t>Java</a:t>
            </a:r>
            <a:r>
              <a:rPr lang="zh-CN" altLang="en-US" dirty="0" smtClean="0"/>
              <a:t>-</a:t>
            </a:r>
            <a:r>
              <a:rPr lang="en-US" altLang="zh-CN" dirty="0" smtClean="0"/>
              <a:t>based</a:t>
            </a:r>
          </a:p>
          <a:p>
            <a:pPr marL="457200" lvl="1" indent="0">
              <a:buNone/>
            </a:pPr>
            <a:r>
              <a:rPr lang="en-US" altLang="zh-CN" dirty="0" smtClean="0"/>
              <a:t>Main</a:t>
            </a:r>
            <a:r>
              <a:rPr lang="zh-CN" altLang="en-US" dirty="0" smtClean="0"/>
              <a:t> </a:t>
            </a:r>
            <a:r>
              <a:rPr lang="en-US" altLang="zh-CN" dirty="0" smtClean="0"/>
              <a:t>limitation:</a:t>
            </a:r>
          </a:p>
          <a:p>
            <a:pPr lvl="1"/>
            <a:r>
              <a:rPr lang="en-US" altLang="zh-CN" dirty="0" smtClean="0"/>
              <a:t>Does</a:t>
            </a:r>
            <a:r>
              <a:rPr lang="zh-CN" altLang="en-US" dirty="0" smtClean="0"/>
              <a:t> </a:t>
            </a:r>
            <a:r>
              <a:rPr lang="en-US" altLang="zh-CN" dirty="0" smtClean="0"/>
              <a:t>not</a:t>
            </a:r>
            <a:r>
              <a:rPr lang="zh-CN" altLang="en-US" dirty="0" smtClean="0"/>
              <a:t> </a:t>
            </a:r>
            <a:r>
              <a:rPr lang="en-US" altLang="zh-CN" dirty="0" smtClean="0"/>
              <a:t>support</a:t>
            </a:r>
            <a:r>
              <a:rPr lang="zh-CN" altLang="en-US" dirty="0" smtClean="0"/>
              <a:t> </a:t>
            </a:r>
            <a:r>
              <a:rPr lang="en-US" altLang="zh-CN" dirty="0" smtClean="0"/>
              <a:t>multi-type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</a:p>
          <a:p>
            <a:pPr lvl="2"/>
            <a:r>
              <a:rPr lang="en-US" altLang="zh-CN" dirty="0" smtClean="0"/>
              <a:t>Examples:</a:t>
            </a:r>
            <a:r>
              <a:rPr lang="zh-CN" altLang="en-US" dirty="0" smtClean="0"/>
              <a:t> </a:t>
            </a:r>
            <a:r>
              <a:rPr lang="en-US" altLang="zh-CN" dirty="0" smtClean="0"/>
              <a:t>why</a:t>
            </a:r>
            <a:r>
              <a:rPr lang="zh-CN" altLang="en-US" dirty="0" smtClean="0"/>
              <a:t> </a:t>
            </a:r>
            <a:r>
              <a:rPr lang="en-US" altLang="zh-CN" dirty="0" smtClean="0"/>
              <a:t>multi-type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social</a:t>
            </a:r>
            <a:r>
              <a:rPr lang="zh-CN" altLang="en-US" dirty="0" smtClean="0"/>
              <a:t> </a:t>
            </a:r>
            <a:r>
              <a:rPr lang="en-US" altLang="zh-CN" dirty="0" smtClean="0"/>
              <a:t>media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needed</a:t>
            </a:r>
            <a:r>
              <a:rPr lang="zh-CN" altLang="en-US" dirty="0" smtClean="0"/>
              <a:t> </a:t>
            </a:r>
            <a:r>
              <a:rPr lang="en-US" altLang="zh-CN" dirty="0" smtClean="0"/>
              <a:t>(case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study)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155684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UNC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48961</TotalTime>
  <Words>1180</Words>
  <Application>Microsoft Macintosh PowerPoint</Application>
  <PresentationFormat>On-screen Show (4:3)</PresentationFormat>
  <Paragraphs>201</Paragraphs>
  <Slides>26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powerpointUNC2</vt:lpstr>
      <vt:lpstr>PowerPoint Presentation</vt:lpstr>
      <vt:lpstr>Define data mining</vt:lpstr>
      <vt:lpstr>Social Media Mining: design space</vt:lpstr>
      <vt:lpstr>Social Media Mining: examples – specific points in design space</vt:lpstr>
      <vt:lpstr>Tedious programming work</vt:lpstr>
      <vt:lpstr>PowerPoint Presentation</vt:lpstr>
      <vt:lpstr>Remove tedious work by abstracting the common things among cases &amp; inplementing using toolkits</vt:lpstr>
      <vt:lpstr>Common Used Toolkits: Weka</vt:lpstr>
      <vt:lpstr>Common Used Toolkits: MALLET</vt:lpstr>
      <vt:lpstr>Limitation of existing ML toolkits</vt:lpstr>
      <vt:lpstr>Limitation of existing ML toolkits</vt:lpstr>
      <vt:lpstr>A high-level, retargetable toolkit is in need</vt:lpstr>
      <vt:lpstr>Social Media Mining: case study 1(on going project) </vt:lpstr>
      <vt:lpstr>Case study 2</vt:lpstr>
      <vt:lpstr>Remove tedious work by abstracting the common things among cases &amp; inplementing using toolkits</vt:lpstr>
      <vt:lpstr>Previous work: ML toolkits </vt:lpstr>
      <vt:lpstr>A New Framework: parsing raw data</vt:lpstr>
      <vt:lpstr>A New Framework: IntermediateDataSet </vt:lpstr>
      <vt:lpstr>A New Framework: Feature extracting system</vt:lpstr>
      <vt:lpstr>Completion of algorithm: model evaluation</vt:lpstr>
      <vt:lpstr>A New Framework: data flow</vt:lpstr>
      <vt:lpstr>Toolkit evaluation/experiment result</vt:lpstr>
      <vt:lpstr>A New Framework: feasibility (extensibility?)</vt:lpstr>
      <vt:lpstr>Feature work: with extensibility</vt:lpstr>
      <vt:lpstr>Contribution</vt:lpstr>
      <vt:lpstr>Acknowledgement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Lauren Broeils-Norwood</dc:creator>
  <cp:lastModifiedBy>Jinjing Ma</cp:lastModifiedBy>
  <cp:revision>153</cp:revision>
  <dcterms:created xsi:type="dcterms:W3CDTF">2011-01-11T16:24:29Z</dcterms:created>
  <dcterms:modified xsi:type="dcterms:W3CDTF">2014-04-20T05:05:22Z</dcterms:modified>
</cp:coreProperties>
</file>