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akingshop.com/bc/img/WF-1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2333" b="90000" l="33000" r="74667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290" r="20580"/>
          <a:stretch/>
        </p:blipFill>
        <p:spPr bwMode="auto">
          <a:xfrm>
            <a:off x="4876800" y="1981200"/>
            <a:ext cx="896113" cy="1752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7131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/>
          <a:srcRect l="30000" t="4000" r="22000" b="2000"/>
          <a:stretch>
            <a:fillRect/>
          </a:stretch>
        </p:blipFill>
        <p:spPr bwMode="auto">
          <a:xfrm>
            <a:off x="3276600" y="1295400"/>
            <a:ext cx="1828800" cy="3581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cropped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990600"/>
            <a:ext cx="3962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4000" r="22000" b="2000"/>
          <a:stretch>
            <a:fillRect/>
          </a:stretch>
        </p:blipFill>
        <p:spPr bwMode="auto">
          <a:xfrm>
            <a:off x="3657600" y="1600200"/>
            <a:ext cx="1828800" cy="3581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Recolor transparent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838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ffff</a:t>
            </a:r>
            <a:endParaRPr lang="en-US" dirty="0"/>
          </a:p>
        </p:txBody>
      </p:sp>
      <p:pic>
        <p:nvPicPr>
          <p:cNvPr id="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/>
          <a:srcRect l="30000" t="4000" r="22000" b="2000"/>
          <a:stretch>
            <a:fillRect/>
          </a:stretch>
        </p:blipFill>
        <p:spPr bwMode="auto">
          <a:xfrm>
            <a:off x="533400" y="1524000"/>
            <a:ext cx="18288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990600"/>
            <a:ext cx="3962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00" t="4000" r="22000" b="2000"/>
          <a:stretch>
            <a:fillRect/>
          </a:stretch>
        </p:blipFill>
        <p:spPr bwMode="auto">
          <a:xfrm>
            <a:off x="3657603" y="4876800"/>
            <a:ext cx="93385" cy="18288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Recolor transparent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838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ffff</a:t>
            </a:r>
            <a:endParaRPr lang="en-US" dirty="0"/>
          </a:p>
        </p:txBody>
      </p:sp>
      <p:pic>
        <p:nvPicPr>
          <p:cNvPr id="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/>
          <a:srcRect l="30000" t="4000" r="22000" b="2000"/>
          <a:stretch>
            <a:fillRect/>
          </a:stretch>
        </p:blipFill>
        <p:spPr bwMode="auto">
          <a:xfrm>
            <a:off x="533400" y="1524000"/>
            <a:ext cx="1828800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990600"/>
            <a:ext cx="3962400" cy="434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381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Recolor transparent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838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ffff</a:t>
            </a:r>
            <a:endParaRPr lang="en-US" dirty="0"/>
          </a:p>
        </p:txBody>
      </p:sp>
      <p:pic>
        <p:nvPicPr>
          <p:cNvPr id="6" name="Picture 2" descr="D:\My Dropbox\Animation\data\WF-1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0000" t="4000" r="22000" b="2000"/>
          <a:stretch>
            <a:fillRect/>
          </a:stretch>
        </p:blipFill>
        <p:spPr bwMode="auto">
          <a:xfrm>
            <a:off x="3200400" y="1447800"/>
            <a:ext cx="1828800" cy="3581400"/>
          </a:xfrm>
          <a:prstGeom prst="rect">
            <a:avLst/>
          </a:prstGeom>
          <a:noFill/>
        </p:spPr>
      </p:pic>
      <p:sp>
        <p:nvSpPr>
          <p:cNvPr id="8" name="Rounded Rectangular Callout 7"/>
          <p:cNvSpPr>
            <a:spLocks/>
          </p:cNvSpPr>
          <p:nvPr/>
        </p:nvSpPr>
        <p:spPr>
          <a:xfrm>
            <a:off x="762000" y="3657600"/>
            <a:ext cx="731520" cy="182880"/>
          </a:xfrm>
          <a:prstGeom prst="wedgeRound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dewan</dc:creator>
  <cp:lastModifiedBy>dewan</cp:lastModifiedBy>
  <cp:revision>7</cp:revision>
  <dcterms:created xsi:type="dcterms:W3CDTF">2006-08-16T00:00:00Z</dcterms:created>
  <dcterms:modified xsi:type="dcterms:W3CDTF">2013-07-16T08:49:09Z</dcterms:modified>
</cp:coreProperties>
</file>