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23" r:id="rId2"/>
    <p:sldId id="257" r:id="rId3"/>
    <p:sldId id="258" r:id="rId4"/>
    <p:sldId id="264" r:id="rId5"/>
    <p:sldId id="319" r:id="rId6"/>
    <p:sldId id="327" r:id="rId7"/>
    <p:sldId id="360" r:id="rId8"/>
    <p:sldId id="321" r:id="rId9"/>
    <p:sldId id="266" r:id="rId10"/>
    <p:sldId id="29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493"/>
    <a:srgbClr val="08A2C6"/>
    <a:srgbClr val="0000FF"/>
    <a:srgbClr val="FF3300"/>
    <a:srgbClr val="FF0000"/>
    <a:srgbClr val="4979C7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7" autoAdjust="0"/>
    <p:restoredTop sz="97238" autoAdjust="0"/>
  </p:normalViewPr>
  <p:slideViewPr>
    <p:cSldViewPr>
      <p:cViewPr varScale="1">
        <p:scale>
          <a:sx n="89" d="100"/>
          <a:sy n="89" d="100"/>
        </p:scale>
        <p:origin x="90" y="6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6F315-C266-444C-ABC3-9B31D485AD8C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832E-485D-4D28-AE8D-9D626658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4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66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7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9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0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2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6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1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37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1832E-485D-4D28-AE8D-9D6266585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3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2018-06-08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6.xml"/><Relationship Id="rId7" Type="http://schemas.openxmlformats.org/officeDocument/2006/relationships/package" Target="../embeddings/Microsoft_Visio___12222111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emf"/><Relationship Id="rId5" Type="http://schemas.openxmlformats.org/officeDocument/2006/relationships/image" Target="../media/image7.PNG"/><Relationship Id="rId10" Type="http://schemas.openxmlformats.org/officeDocument/2006/relationships/package" Target="../embeddings/Microsoft_Visio___1333322222.vsdx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__2444433333.vsdx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40" y="411480"/>
            <a:ext cx="1429385" cy="14293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3148014"/>
            <a:ext cx="9144000" cy="1728000"/>
          </a:xfrm>
          <a:prstGeom prst="rect">
            <a:avLst/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7"/>
          <p:cNvSpPr>
            <a:spLocks noChangeAspect="1" noEditPoints="1"/>
          </p:cNvSpPr>
          <p:nvPr/>
        </p:nvSpPr>
        <p:spPr bwMode="auto">
          <a:xfrm>
            <a:off x="5357818" y="4286262"/>
            <a:ext cx="356238" cy="358812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3879" y="1978462"/>
            <a:ext cx="7069906" cy="592452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3400" dirty="0" smtClean="0">
                <a:solidFill>
                  <a:schemeClr val="accent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基于嵌入式的智能鱼缸的设计与实现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9" y="4286262"/>
            <a:ext cx="1933826" cy="377008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答辩人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：付祎诺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1200" y="4286262"/>
            <a:ext cx="1933826" cy="377008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</a:t>
            </a:r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：马翔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3490" y="3347505"/>
            <a:ext cx="3617021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西安邮电大学  自动化学院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6116" y="3857634"/>
            <a:ext cx="2714644" cy="37465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专业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：自动化</a:t>
            </a:r>
            <a:endParaRPr lang="en-US" altLang="zh-CN" b="1" dirty="0" smtClean="0">
              <a:solidFill>
                <a:schemeClr val="bg1">
                  <a:lumMod val="9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Freeform 8"/>
          <p:cNvSpPr>
            <a:spLocks noChangeAspect="1" noEditPoints="1"/>
          </p:cNvSpPr>
          <p:nvPr/>
        </p:nvSpPr>
        <p:spPr bwMode="auto">
          <a:xfrm>
            <a:off x="2214546" y="4286262"/>
            <a:ext cx="357308" cy="358812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453" y="1776483"/>
            <a:ext cx="2879496" cy="2159622"/>
          </a:xfrm>
          <a:prstGeom prst="parallelogram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平行四边形 3"/>
          <p:cNvSpPr/>
          <p:nvPr/>
        </p:nvSpPr>
        <p:spPr>
          <a:xfrm>
            <a:off x="0" y="1772686"/>
            <a:ext cx="1042784" cy="2167216"/>
          </a:xfrm>
          <a:custGeom>
            <a:avLst/>
            <a:gdLst/>
            <a:ahLst/>
            <a:cxnLst/>
            <a:rect l="l" t="t" r="r" b="b"/>
            <a:pathLst>
              <a:path w="1042784" h="2167216">
                <a:moveTo>
                  <a:pt x="0" y="0"/>
                </a:moveTo>
                <a:lnTo>
                  <a:pt x="1042784" y="0"/>
                </a:lnTo>
                <a:lnTo>
                  <a:pt x="500980" y="2167216"/>
                </a:lnTo>
                <a:lnTo>
                  <a:pt x="0" y="2167216"/>
                </a:lnTo>
                <a:close/>
              </a:path>
            </a:pathLst>
          </a:cu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5"/>
          <p:cNvSpPr/>
          <p:nvPr/>
        </p:nvSpPr>
        <p:spPr>
          <a:xfrm>
            <a:off x="2992256" y="1785932"/>
            <a:ext cx="6151744" cy="2167216"/>
          </a:xfrm>
          <a:custGeom>
            <a:avLst/>
            <a:gdLst/>
            <a:ahLst/>
            <a:cxnLst/>
            <a:rect l="l" t="t" r="r" b="b"/>
            <a:pathLst>
              <a:path w="6151744" h="2167216">
                <a:moveTo>
                  <a:pt x="541804" y="0"/>
                </a:moveTo>
                <a:lnTo>
                  <a:pt x="1811644" y="0"/>
                </a:lnTo>
                <a:lnTo>
                  <a:pt x="2879496" y="0"/>
                </a:lnTo>
                <a:lnTo>
                  <a:pt x="3500904" y="0"/>
                </a:lnTo>
                <a:lnTo>
                  <a:pt x="4149336" y="0"/>
                </a:lnTo>
                <a:lnTo>
                  <a:pt x="4770744" y="0"/>
                </a:lnTo>
                <a:lnTo>
                  <a:pt x="5838596" y="0"/>
                </a:lnTo>
                <a:lnTo>
                  <a:pt x="6151744" y="0"/>
                </a:lnTo>
                <a:lnTo>
                  <a:pt x="6151744" y="2167216"/>
                </a:lnTo>
                <a:lnTo>
                  <a:pt x="5296792" y="2167216"/>
                </a:lnTo>
                <a:lnTo>
                  <a:pt x="4228940" y="2167216"/>
                </a:lnTo>
                <a:lnTo>
                  <a:pt x="3607532" y="2167216"/>
                </a:lnTo>
                <a:lnTo>
                  <a:pt x="2959100" y="2167216"/>
                </a:lnTo>
                <a:lnTo>
                  <a:pt x="2337692" y="2167216"/>
                </a:lnTo>
                <a:lnTo>
                  <a:pt x="1269840" y="2167216"/>
                </a:lnTo>
                <a:lnTo>
                  <a:pt x="0" y="2167216"/>
                </a:lnTo>
                <a:close/>
              </a:path>
            </a:pathLst>
          </a:cu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6055" y="225373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感谢各位</a:t>
            </a:r>
            <a:r>
              <a:rPr lang="zh-CN" altLang="en-US" sz="40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老师指导</a:t>
            </a:r>
          </a:p>
        </p:txBody>
      </p:sp>
      <p:sp>
        <p:nvSpPr>
          <p:cNvPr id="7" name="矩形 6"/>
          <p:cNvSpPr/>
          <p:nvPr/>
        </p:nvSpPr>
        <p:spPr>
          <a:xfrm>
            <a:off x="4961898" y="3219822"/>
            <a:ext cx="2271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2018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52252"/>
            <a:ext cx="4572000" cy="767369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611560" y="295163"/>
            <a:ext cx="914400" cy="914400"/>
          </a:xfrm>
          <a:prstGeom prst="round2DiagRect">
            <a:avLst>
              <a:gd name="adj1" fmla="val 4948"/>
              <a:gd name="adj2" fmla="val 0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角圆角矩形 2"/>
          <p:cNvSpPr/>
          <p:nvPr/>
        </p:nvSpPr>
        <p:spPr>
          <a:xfrm>
            <a:off x="1603308" y="1303275"/>
            <a:ext cx="291951" cy="291951"/>
          </a:xfrm>
          <a:prstGeom prst="round2DiagRect">
            <a:avLst>
              <a:gd name="adj1" fmla="val 4948"/>
              <a:gd name="adj2" fmla="val 0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角圆角矩形 6"/>
          <p:cNvSpPr/>
          <p:nvPr/>
        </p:nvSpPr>
        <p:spPr>
          <a:xfrm>
            <a:off x="1144563" y="1303274"/>
            <a:ext cx="381396" cy="381396"/>
          </a:xfrm>
          <a:prstGeom prst="round2DiagRect">
            <a:avLst>
              <a:gd name="adj1" fmla="val 4948"/>
              <a:gd name="adj2" fmla="val 0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角圆角矩形 3"/>
          <p:cNvSpPr/>
          <p:nvPr/>
        </p:nvSpPr>
        <p:spPr>
          <a:xfrm>
            <a:off x="1603308" y="828167"/>
            <a:ext cx="381396" cy="381396"/>
          </a:xfrm>
          <a:prstGeom prst="round2DiagRect">
            <a:avLst>
              <a:gd name="adj1" fmla="val 4948"/>
              <a:gd name="adj2" fmla="val 0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519025"/>
            <a:ext cx="914400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3275856" y="1148225"/>
            <a:ext cx="3867912" cy="504000"/>
          </a:xfrm>
          <a:prstGeom prst="snip2DiagRect">
            <a:avLst>
              <a:gd name="adj1" fmla="val 0"/>
              <a:gd name="adj2" fmla="val 13832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3563888" y="1112045"/>
            <a:ext cx="324000" cy="576361"/>
          </a:xfrm>
          <a:prstGeom prst="parallelogram">
            <a:avLst>
              <a:gd name="adj" fmla="val 377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剪去对角的矩形 23"/>
          <p:cNvSpPr/>
          <p:nvPr/>
        </p:nvSpPr>
        <p:spPr>
          <a:xfrm>
            <a:off x="3275856" y="1946729"/>
            <a:ext cx="3867912" cy="504000"/>
          </a:xfrm>
          <a:prstGeom prst="snip2DiagRect">
            <a:avLst>
              <a:gd name="adj1" fmla="val 0"/>
              <a:gd name="adj2" fmla="val 13832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>
            <a:off x="3563888" y="1910549"/>
            <a:ext cx="324000" cy="576361"/>
          </a:xfrm>
          <a:prstGeom prst="parallelogram">
            <a:avLst>
              <a:gd name="adj" fmla="val 377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剪去对角的矩形 26"/>
          <p:cNvSpPr/>
          <p:nvPr/>
        </p:nvSpPr>
        <p:spPr>
          <a:xfrm>
            <a:off x="4000497" y="2643188"/>
            <a:ext cx="3143271" cy="326583"/>
          </a:xfrm>
          <a:prstGeom prst="snip2DiagRect">
            <a:avLst>
              <a:gd name="adj1" fmla="val 0"/>
              <a:gd name="adj2" fmla="val 13832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4143372" y="2571750"/>
            <a:ext cx="214314" cy="427912"/>
          </a:xfrm>
          <a:prstGeom prst="parallelogram">
            <a:avLst>
              <a:gd name="adj" fmla="val 377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剪去对角的矩形 29"/>
          <p:cNvSpPr/>
          <p:nvPr/>
        </p:nvSpPr>
        <p:spPr>
          <a:xfrm>
            <a:off x="3286116" y="4214824"/>
            <a:ext cx="3857652" cy="504000"/>
          </a:xfrm>
          <a:prstGeom prst="snip2DiagRect">
            <a:avLst>
              <a:gd name="adj1" fmla="val 0"/>
              <a:gd name="adj2" fmla="val 13832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平行四边形 30"/>
          <p:cNvSpPr/>
          <p:nvPr/>
        </p:nvSpPr>
        <p:spPr>
          <a:xfrm>
            <a:off x="3574148" y="4178644"/>
            <a:ext cx="324000" cy="576361"/>
          </a:xfrm>
          <a:prstGeom prst="parallelogram">
            <a:avLst>
              <a:gd name="adj" fmla="val 377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75856" y="1211721"/>
            <a:ext cx="381744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5856" y="2010225"/>
            <a:ext cx="381744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0496" y="2571750"/>
            <a:ext cx="381744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6116" y="4278320"/>
            <a:ext cx="381744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0496" y="1214428"/>
            <a:ext cx="2645486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spc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en-US" altLang="zh-CN" b="1" spc="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57620" y="2000246"/>
            <a:ext cx="2628328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spc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论文主要工作</a:t>
            </a:r>
            <a:endParaRPr lang="en-US" altLang="zh-CN" b="1" spc="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51920" y="4286262"/>
            <a:ext cx="3429024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b="1" spc="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en-US" altLang="zh-CN" b="1" spc="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3532" y="2610033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温度模块设计   </a:t>
            </a:r>
          </a:p>
        </p:txBody>
      </p:sp>
      <p:sp>
        <p:nvSpPr>
          <p:cNvPr id="29" name="剪去对角的矩形 28"/>
          <p:cNvSpPr/>
          <p:nvPr/>
        </p:nvSpPr>
        <p:spPr>
          <a:xfrm>
            <a:off x="4000497" y="3143254"/>
            <a:ext cx="3143271" cy="326583"/>
          </a:xfrm>
          <a:prstGeom prst="snip2DiagRect">
            <a:avLst>
              <a:gd name="adj1" fmla="val 0"/>
              <a:gd name="adj2" fmla="val 13832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143372" y="3071816"/>
            <a:ext cx="214314" cy="427912"/>
          </a:xfrm>
          <a:prstGeom prst="parallelogram">
            <a:avLst>
              <a:gd name="adj" fmla="val 377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00496" y="3071816"/>
            <a:ext cx="381744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06856" y="312578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氧模块设计</a:t>
            </a:r>
          </a:p>
        </p:txBody>
      </p:sp>
      <p:sp>
        <p:nvSpPr>
          <p:cNvPr id="43" name="剪去对角的矩形 42"/>
          <p:cNvSpPr/>
          <p:nvPr/>
        </p:nvSpPr>
        <p:spPr>
          <a:xfrm>
            <a:off x="4000497" y="3643320"/>
            <a:ext cx="3143272" cy="326583"/>
          </a:xfrm>
          <a:prstGeom prst="snip2DiagRect">
            <a:avLst>
              <a:gd name="adj1" fmla="val 0"/>
              <a:gd name="adj2" fmla="val 13832"/>
            </a:avLst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平行四边形 43"/>
          <p:cNvSpPr/>
          <p:nvPr/>
        </p:nvSpPr>
        <p:spPr>
          <a:xfrm>
            <a:off x="4143372" y="3571882"/>
            <a:ext cx="214314" cy="427912"/>
          </a:xfrm>
          <a:prstGeom prst="parallelogram">
            <a:avLst>
              <a:gd name="adj" fmla="val 3773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000496" y="3571882"/>
            <a:ext cx="381744" cy="37700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23532" y="3601603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水模块设计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梯形 33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5" name="梯形 34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6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14744" y="2143122"/>
            <a:ext cx="3429024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研究背景与意义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84000" y="0"/>
            <a:ext cx="0" cy="5143500"/>
          </a:xfrm>
          <a:prstGeom prst="line">
            <a:avLst/>
          </a:prstGeom>
          <a:ln>
            <a:solidFill>
              <a:srgbClr val="2D5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3638"/>
            <a:ext cx="1080000" cy="1080000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1835696" y="843558"/>
            <a:ext cx="6984776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4860032" y="195486"/>
            <a:ext cx="1620938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Impact" panose="020B0806030902050204" pitchFamily="34" charset="0"/>
              </a:rPr>
              <a:t>课题背景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52675" y="267494"/>
            <a:ext cx="263341" cy="288000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"/>
          <p:cNvSpPr>
            <a:spLocks noChangeArrowheads="1"/>
          </p:cNvSpPr>
          <p:nvPr/>
        </p:nvSpPr>
        <p:spPr bwMode="auto">
          <a:xfrm>
            <a:off x="1835696" y="915566"/>
            <a:ext cx="151216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课题要求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00232" y="1285866"/>
            <a:ext cx="787909" cy="45719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786051" y="1285866"/>
            <a:ext cx="1928825" cy="4571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0" y="1600438"/>
            <a:ext cx="1584000" cy="828436"/>
          </a:xfrm>
          <a:prstGeom prst="rect">
            <a:avLst/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14282" y="3357568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14282" y="4357700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504" y="1779662"/>
            <a:ext cx="135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  <a:endParaRPr lang="zh-CN" altLang="en-US" sz="1600" spc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4282" y="2643188"/>
            <a:ext cx="111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4282" y="3714758"/>
            <a:ext cx="111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33772" y="1600438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319" name="AutoShape 7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1" name="AutoShape 9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3" name="AutoShape 11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5" name="AutoShape 13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TextBox 40"/>
          <p:cNvSpPr txBox="1"/>
          <p:nvPr/>
        </p:nvSpPr>
        <p:spPr>
          <a:xfrm>
            <a:off x="2267744" y="1399051"/>
            <a:ext cx="5530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制作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出一个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可以自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动换水；可以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给鱼缸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增氧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；可以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给鱼缸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升温，将鱼缸内的温度达到适合鱼群生活的</a:t>
            </a: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最适温度。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4" name="图片 3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38" y="2789956"/>
            <a:ext cx="4321558" cy="2156477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梯形 33"/>
          <p:cNvSpPr/>
          <p:nvPr/>
        </p:nvSpPr>
        <p:spPr>
          <a:xfrm rot="16200000">
            <a:off x="5483856" y="-340370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5" name="梯形 34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6" name="文本框 2"/>
          <p:cNvSpPr txBox="1"/>
          <p:nvPr/>
        </p:nvSpPr>
        <p:spPr>
          <a:xfrm>
            <a:off x="2796809" y="1917123"/>
            <a:ext cx="884216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95936" y="2019303"/>
            <a:ext cx="268800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主要工作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29388" y="1801352"/>
            <a:ext cx="2119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2-1 </a:t>
            </a:r>
            <a:r>
              <a:rPr lang="zh-CN" altLang="en-US" sz="2000" dirty="0" smtClean="0">
                <a:solidFill>
                  <a:schemeClr val="bg1"/>
                </a:solidFill>
              </a:rPr>
              <a:t>温度模块设计</a:t>
            </a:r>
          </a:p>
        </p:txBody>
      </p:sp>
      <p:sp>
        <p:nvSpPr>
          <p:cNvPr id="9" name="矩形 8"/>
          <p:cNvSpPr/>
          <p:nvPr/>
        </p:nvSpPr>
        <p:spPr>
          <a:xfrm>
            <a:off x="6429388" y="2490723"/>
            <a:ext cx="2119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2-2 </a:t>
            </a:r>
            <a:r>
              <a:rPr lang="zh-CN" altLang="en-US" sz="2000" dirty="0">
                <a:solidFill>
                  <a:schemeClr val="bg1"/>
                </a:solidFill>
              </a:rPr>
              <a:t>增氧</a:t>
            </a:r>
            <a:r>
              <a:rPr lang="zh-CN" altLang="en-US" sz="2000" dirty="0" smtClean="0">
                <a:solidFill>
                  <a:schemeClr val="bg1"/>
                </a:solidFill>
              </a:rPr>
              <a:t>模块设计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84000" y="0"/>
            <a:ext cx="0" cy="5143500"/>
          </a:xfrm>
          <a:prstGeom prst="line">
            <a:avLst/>
          </a:prstGeom>
          <a:ln>
            <a:solidFill>
              <a:srgbClr val="2D5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3638"/>
            <a:ext cx="1080000" cy="1080000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1714480" y="857238"/>
            <a:ext cx="6984776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3783329" y="142858"/>
            <a:ext cx="2339084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温度模块设计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354701" y="285734"/>
            <a:ext cx="263341" cy="288000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0" y="1600438"/>
            <a:ext cx="1584000" cy="828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14282" y="3357568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14282" y="4357700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504" y="1779662"/>
            <a:ext cx="135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4282" y="3714758"/>
            <a:ext cx="111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33772" y="1600438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319" name="AutoShape 7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1" name="AutoShape 9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3" name="AutoShape 11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5" name="AutoShape 13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2500312"/>
            <a:ext cx="1584000" cy="828436"/>
          </a:xfrm>
          <a:prstGeom prst="rect">
            <a:avLst/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85720" y="278606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835696" y="915566"/>
            <a:ext cx="316493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检测及升温说明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0232" y="1285866"/>
            <a:ext cx="787909" cy="45719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86051" y="1285866"/>
            <a:ext cx="1928825" cy="4571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32" y="1600438"/>
            <a:ext cx="2831465" cy="977900"/>
          </a:xfrm>
          <a:prstGeom prst="rect">
            <a:avLst/>
          </a:prstGeom>
        </p:spPr>
      </p:pic>
      <p:sp>
        <p:nvSpPr>
          <p:cNvPr id="8" name="Rectangle 26"/>
          <p:cNvSpPr>
            <a:spLocks noChangeArrowheads="1"/>
          </p:cNvSpPr>
          <p:nvPr/>
        </p:nvSpPr>
        <p:spPr bwMode="auto">
          <a:xfrm flipV="1">
            <a:off x="5033208" y="-859891"/>
            <a:ext cx="38104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18168"/>
              </p:ext>
            </p:extLst>
          </p:nvPr>
        </p:nvGraphicFramePr>
        <p:xfrm>
          <a:off x="5082112" y="909368"/>
          <a:ext cx="1218080" cy="425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r:id="rId7" imgW="1371466" imgH="5867243" progId="Visio.Drawing.15">
                  <p:embed/>
                </p:oleObj>
              </mc:Choice>
              <mc:Fallback>
                <p:oleObj r:id="rId7" imgW="1371466" imgH="5867243" progId="Visio.Drawing.15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112" y="909368"/>
                        <a:ext cx="1218080" cy="42570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6804248" y="91556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095150"/>
              </p:ext>
            </p:extLst>
          </p:nvPr>
        </p:nvGraphicFramePr>
        <p:xfrm>
          <a:off x="6776611" y="1779662"/>
          <a:ext cx="22002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r:id="rId10" imgW="2190715" imgH="2647801" progId="Visio.Drawing.15">
                  <p:embed/>
                </p:oleObj>
              </mc:Choice>
              <mc:Fallback>
                <p:oleObj r:id="rId10" imgW="2190715" imgH="2647801" progId="Visio.Drawing.15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6611" y="1779662"/>
                        <a:ext cx="2200275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84"/>
          <p:cNvSpPr txBox="1"/>
          <p:nvPr/>
        </p:nvSpPr>
        <p:spPr>
          <a:xfrm>
            <a:off x="2143511" y="2715766"/>
            <a:ext cx="2544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可以测量温度；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可以显示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鱼缸实时温度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自定义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的温度；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可自定义鱼缸温度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84000" y="0"/>
            <a:ext cx="0" cy="5143500"/>
          </a:xfrm>
          <a:prstGeom prst="line">
            <a:avLst/>
          </a:prstGeom>
          <a:ln>
            <a:solidFill>
              <a:srgbClr val="2D5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3638"/>
            <a:ext cx="1080000" cy="1080000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1714480" y="857238"/>
            <a:ext cx="6984776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3"/>
          <p:cNvSpPr>
            <a:spLocks noChangeArrowheads="1"/>
          </p:cNvSpPr>
          <p:nvPr/>
        </p:nvSpPr>
        <p:spPr bwMode="auto">
          <a:xfrm>
            <a:off x="3783329" y="142858"/>
            <a:ext cx="2316642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增氧模块设计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29"/>
          <p:cNvGrpSpPr/>
          <p:nvPr/>
        </p:nvGrpSpPr>
        <p:grpSpPr>
          <a:xfrm>
            <a:off x="3354701" y="285734"/>
            <a:ext cx="263341" cy="288000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0" y="1600438"/>
            <a:ext cx="1584000" cy="828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214282" y="3357568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14282" y="4357700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504" y="1779662"/>
            <a:ext cx="135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4282" y="3714758"/>
            <a:ext cx="111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33772" y="1600438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319" name="AutoShape 7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1" name="AutoShape 9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3" name="AutoShape 11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5" name="AutoShape 13" descr="data:image/jpeg;base64,R0lGODlh7AFGAfcAAKGXl42ZnYygqp6kpLCgo72lj7murK2wsLW7tsDBwMi4tNTJgNTHttPGxNvI0ufZ1u/m1evu6Ob08+v0+/X6+/X7++z7++T2++P0+9vx+93r9Nfp69Pr9cvn9LLp98Pt9cvl6cTj7MTc7MTc7LLS7Kre77vc58Pd48/Z4Lzb47zU5LvU5LTT5LPU4bPU3LvU2rfK16zM1KzE06zE1KnL36vM3KvM3HK74n3H7InG5ZrH3qTE26TL26TE06TG26PE0ZzE05zE0pu9zJ27yZm705TA05K7zJO7y5K7xZWzw5S0w5Wzy4y0zIu0w4S0xYuzw4esxI2ruoSsu3yrvYKqu3als3uku3elvG2hyGyl0EiYxmGUtGyasXqYqnSVn2yJnm6LkX+OkZGMkJmIe4eBhnZ2e2Zuc1l3hmV9h2GBklWEoEl2l01tfDdliClbfSJObTJTZUBfbldfZUZTXD5LVClGWC8+RiA0QBorNRIkLhQjKxQcJQwaJAsZJQwUGwcNE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/C05FVFNDQVBFMi4wAwEBAAAh+QQADAAAACwAAAAA7AFGAQAI/gCPCBRIhAiQgwd37ODBkEcNFg9ZSJSoQkWKiyIyigjBEUSHjyA5iBzJIYPJDBhSqsQwoaWFly8ryJxJs6bNmzhz6tzJs6fPnzlhCm05wQLRo0hXKl0pdCjSp1CRGo26dOWEqkpRZj2plauGr2DDhiVJliwIECLPqgXZAQTHt3DjhtBIt67du3jz6sULV61fEBtG/h3cdvBfjnszDiRoECEQhQtrSJ48kaLFFCbovvXItkPZklyXEm0aE6jp06hTq/5J+mVRmFSxio5K2zXt2y1l607JtXfolBpOih0O9vNntILXFpY7d6PcxNCjS78b17D169jh7h1I5Ehjx5Ad/k6WXJlFRcyZNW7u7Lls79mvha6eT7++fZywhw5NeXS3UtxQ2YbUBQTextJV/q2klUq+/YaBV8QNZ1xZhX3k0VkWMqfec9N16GFecmEnoojOIXYXRtx5911CCok33kQkkFCRCejVFQKGbH323n8ukVaBBfcFKeSQOwnYmgUqEZWgVVAReEGAUyVVIG78IbikShI0+KAGwAUXoVgTGmchhn4x11xGGn6o5polbjbim36h+RZeKBbB3Xc9PLYQQzuQV95E52G0IUedeUSSScGdxGOPMBHp6KND2naka/xdaemBSfXHpIGaKhWWBBhIICqoEniJKEoZcInBl8SF+Vlh/pypFRebtNKZQq0lwgmnZmfadcJFKSxGkGN67tnneBGRYJlF6Q1qIUjIjZTqV4ouZVRTkGarbWquHXkBkpeGu+Sook5ArgQtoWuuukquNKoG54oKL6ihigrcqqxK6CoHY1Y4plva4YorsBgRLCh0iHW064i84vUrsMKqSCxkLSL7Z0XM8npjhWeRJdaCSj3p47Ykl2zTpEJhKe7Ku0nwrWkT/NiaTC5JRRq++YK5L7+EwQrwnAKfOJ3BRN/qYV8kZoRdw3c9nIIKRkS8YrEVv8iCssuqYEKzbuIYrUgfYyXyyCaXvS3KL11gL8tsVyVqadwCidoEYeHM6s6c+XzY/qwCG50RsEMXbfDR1VlH19IbNk2wCkxEvZgQU1N8LGVXA4rx1s2iuVbHJH2sqmgzmy06pGhfUO/abader2pIiiqTBDDXne/Oaf17lplA96pmwYL37nvveGGucV83xnn4dUzX5fTTjUs9cXgWl4cxs5lrvhZZiFILcshkj+59kGindK7qbb+tmgQboAC7BBHA/hPdORdHe96w4p6w7h4SrdHv/Pt+ovByMlHARHAWAhJwMAcEQfL2R7TmLaYgz6uYi/yUtRrZ6EIhkRa1EiWbb2HreyC0D0yc1BQEWUk21WKQgx60lBTqBl2picAGZhgzCaAABXLrSanAYhIOfAVs/hoQyQwDs69C2Q9/bOqfEpdotIMhrFdqMSACqaM7g1kEao574EEg2AOKNWQyLnCB5c6zNc0ojX6HAk1w3GWV0IXwjacB0ghJuC575aZlWWrQSRBkkiTxpo/+gSFqNhCBrwBJAjBAQcx8ssMgpqokInnkSH4YJuWUCXe0uhXmaMTETipxTXEqoHROsLynYcwIWeQOEApikC6GhyFgFGMFy2gXHH3kUL5RWZLcCMde9kSOMrMAgV5SLj9iZUFgaYkGlAmWUbnQUhkQpGk0oD4LaOCQNxyVDuU3oSES8VV+Wc6N0pTJW3nynEtkk/FGWUpTVgSVD2QlK4HQRVd+UTKy/lSBeTBmQV6hUVqgSdX2dnkkXxpUJzCBXVPQRS8WdsWhwlHVV1YyUXqhCpCXKhdqqFmUZVZgAjMslft20sjOgaYkQQyT3i60GQ7VCp0w/SQoozgdUlpxeg5kzCoR0oOe2hOW+JyIOy+DGbtsLEdgA5tAB8qSSR30qTWRD01GKEwnOSkDVjVdVZ75ID2Kr6EvlCZOXFcTkF7lmh/9yuu2SckM4BJvHAhnBzAZtJjatZMdEmVNnTa9ijQuahB0TE8lxycXyXKf/LxI9TZCv/b4EIgcnE1BoUpZ+cgNXD38gGY3y9kPjMSznQ2taDtbkitpVCchpYkyr8KB15GVkdwU/skLhvCCDriVQuxhzzhd+tK7+rZ/edUrdGwKrL4yjglMkBhPJReeyATVMu5UrFEb6x7tVYVRH6TsQVsjAQuAqgM1iJF4dTBeHZj3vEAwLxCcYIQSfMAD8J0IfEf7gRtxgEEK6s1pc5LamcBvAqkyymsZuQFKjmQIAkiCC2DgAhVsxLH8yq04ybm731oYuNMR7l5ISdyLGBe5yTWIDhBCscG+EowsyGdi+2m9f0qLq1WKDy+1+0ahEKi7wjQBE3KAgx7nIAc3uMGPgSzkH5OgBEiewhQ8wFn4ItnJJYCvlKUMmj/qUaQ7MZdNJmpIbQIFfQbOAAiSIIAYwEAJVJiB/guUMIMYpIBfJZnrRzZGvDatKabGzXOePczPPheNk7/by1/y4sQOD/W4yfVOBA/iyj3FUsWBYjFj24LUFyeKqQdyKo3hOJQCpc0DPO6xqEUd5Bwg+dRDzsKSp9zkKbt6vl5VCpZ1sqocvm6imBopgQ1ckh8IoM09UIIQWOCFYrP5B0JIQQj4Rai5fMQ5JUoiTPVM7Wqv2ML5uxWHH6ZnJzgBxMpl9HId/egKKrZ6ZMqbx8SCFex2b9PeawqBMOAkD4z63j0+dQlEbeoSMCEL9H3vq1ndxx25C147wcAGFkmTRsJrXV8ucErjCoIUmLkHkqGCEL7ghShQwQtdSMMX/tKsghDIea5tAhqh9cfAc1r75Vfc81Bhmu0UbPsy3f42clU5NXuSJ4yHRazWzl0XSndm3ey+7mtkbGt4j440w/w0vnFwAxycOt/6trqqmczk0HZd4K5Wo8GxhHBab0DXNNkACBhaFLTrBH0FJskJhvADfapg41QQNguikAYqRKELXvC7EgZfg/R0ANp/A5xdBJd4l8P88TI/54eKtm1uY6zBFfE2uAeySjztoIsOqUzQpwcsWmoEqbec5HAwXTOmN93pJZPjHIcpqgvY+95C9sC++73ve2cBC1HWfZSb3Oop33epejTJgG+icLfL5IZA+oqWd32oEyhhCEKYQQ16/rCEI9RACMKOAsZnoIS+//0LSnDBD2bwNGWrnC68K5oI0An5+hv3t9IhWuX5bFzN7/xO3wE95ZFPQld61SNhnfMxrFcU7gY3sBd7UPct7BMBFgBq93ZkJNBvQ7aBPZYFa5AFAzdf9dUBmjVlJcABAIZ8vvEVy2cTq8JwNTFDQCIC6rNfbxd30hICfxcF+gQ5UgAFR0AFGEceNfAFUSAZwvYDURAFMGBmDEZUJtJyF2Z/VHh/MQUdlEdKL+d/yOU4RdAYgwVUNeACY5hiQUc01WNy7IF0Y7cpmvaAEAh13lV7FihqUfZjSBZqU6cFb9AGwTdwnRV2XbWCG8SCWSZW/jQhQ0ByQ6ulQzgISSAAAz+AfTWwhFVwiV0gBVWgBD7FAmjWAxBRA0NwfUMQA6N4ij8Aihsxfxe2ONZWGfUndFVIVASDhUQTc9bGhX91BF/IUz0AVGKET2EEiwaTOYRSaQmoJUo3YyUTARFQE84XQqRxFEhyARkAakJ2A3fYb1MnalvgBm/ABjoQglLWWSVgAl03LaziZTOha6PSKP5VAQUmEzJEjXSjExrwiGkBA0MwA11whELgBVXQBV/wBVxQBX+nBCbAd0eIcaPodzXwGFDABQb5BUAAAzDAAjViV4FihQTzJ7JIbbAIkiEZee3nN3rxO7nIhfBkJ0IgWOIB/nQyOYzmUYz+dHTYk3xM5Xrw6D0sAVUlVDPeRSAewASiBmr9FmRTdwNqAI7hOI7kOHxfp3uapY75AoMy4V01hAIaMFVptwH0CJa5QTfPWAGuo2v5OHEjMQMCMIpRIARF6AU1cASY6AVGOANUwHFSMHhd0AU99X01UAUFWQVcsAQ1oH2FZwK06Hh6BpIzKZMSQZMkGZlBlzXVVlyKZysq2Zgq4G06t4suCR7iMRGPOUbStSFsYSgeo5PXhTKjMwEwkAQoAJROcRQuc41AlgNIiY1LmQVt0IdN6QZQGYLB916bxQJVGT8e1Y7ZJBMY2ZVRZRTzKI9iSRQa8Izk4ozt/qiPIgEDUTAELCAEftkDXTBscCkECckCMyCeHRcFYOAFeodmXpAGaSAFktEDMzADUcACHXBXfTVUjvmYNCmgBAp0sAhzmJmSSkRtYeSZINaSgUVPkxMRZmigy3KacgItONI5rAk63SJVJvMSHKAEYAAGs7lWnNYt7cISoIKb2ghqSNaNvvkGbrAGN4AFbuAGQECOrmacH2ACnmWVrAKDEZBIMaMBieRfsANSXzGdMvRR5aJlUVpIM5GWJOERLjAEQ6ACSoB+NfBxUWCf94mfLGACIScER0Cf/1gDBDmfICcZSkgFvyYCgIZn5zE9kzmgh1WgfDpGCFqLdWFORXNt/nlWoboIT7woWM5FoaW5TzVpjEelHI51aaHBemgDoo9yAS/gBWdwBmBwAiTTgkEBGyfEUA+ymz9Wh/jmm2uABT22BX1YBDzqZF+nWcsmpF8yUuzzNhPQnC0RAepDTTfElUAig+biUesDQ2hJRI4VieRHnoHnlzwgmJ8nEdvXRV9wBk0gBGfABmnQBUsQeFWQBsIGA20GeOlnAiHAkabEf/pEksMImRXKp41akpwJqHTRTq6Iiw3WYPPqAocaNV/oeUA1mZbxqBozJhFWFpQKY/xxqQ44H9o5VR1Qfp16Bl9wAq8HPocUjVkpe1FyR+ITKqeqA7qZlN1Yaj+GA1hA/qNMMKusxmRz5UPKiQEzAaw41qsnGjPAmo+J9AIvgFY0tEMd9RQzYU2PiBYioKVUQAUE2ZdKEAPlpwRRIGwPsYTZ2gVUkAad+gVQ0ATbtwTrZ2bfpwQ1kBF1ypiH9q6iV6CUSa9uC5LGRRH4yoq+k2f0+pl/JbDylBA8EBmVeTHUIyeTBisZNEnJt4yX+igYMAOcygYYi7EwsLHnM1KNIqrRSaoi+1Um8QE6kIeqWnVTF2pZkKMvG5W06qM38iVWeV83W03edUMNd3YSALSkBAIvMUP5uHBpFTNRYhSvE3e3lAEvsIRn8JYfB3gEebxNm3fyma0ix7UY61MPMQPr/qeEQtBTJeefImmwkdm2Zphi/wq3M2mw/dQ/c1ugGKm3qAShilYssOS9WgNAq/gWlGZL7uEVMDYBUeeaQyICApAGkJsGaqAGa/AFMUC5qOFlQ4G5U1WbJ1QvD+K5qIoDWZAF3ThqpesGp+tqf+gBU7AF7lWVIrElYyEhGCA3OCtM1MSCy/SCIKUCMBC03pWPKFBgh3R2HyU+MeFdzDoSxfsDX9AF+Xm1dilyX1AFgee09Nl3TcAFAvwFLLADQlDFMCDDaOa0PNif09aYfxK33ju+AhrG3ysR6HG3+4qnAoqRMFAD7Nu+vBih8EtBcrtJ03W/yPhip4JRVkFC/ksf/ovUuJx6BvRZwAacBjOgwKYhTRA8qsFkG24DL9dIAjBaAjnggWvQY6I7dRvsBLOKA1wgwlz3AZ7BTfpyXy1RAdS0AcCBAiIQFjTIytZ0ArYLGCJQYC6RlghSKkuHPiLRHiCwqWbbA1UsBH0CEWj2d99akN7qBRhHxRB5rc47AxAxBG+ZGYu5RHNrHl9Mr2TMYN5MxgaqzSI5k2yMkW4MYl0IoVOjJ8BIkpu0WMWzhu4hdnycJH78x/NhAQDcqfT5BQZcwGuQBkOgyDpxrEfxwAKClQodlFmBL1nSASxgyft2A1lgwFUXZBZ9wRydBd/oBiCob5acgaiWBabmARJh/l8nrC/AQTeJlBIoAAMLlxuurCpIggIyAANoAS9GsUxgMbI8faw/jBxaepg18HloJmxwWYTRK5jFRr0QQcxNO3LleZhtzAJ0mrbkXBHdTJrhPJljCM7kW75tS5PZPKjTE0Zc/ZjnLBlvDKFFUATPc0/PdaBFVUuSioz6e8/8kVUe9IZfVqUz8AWQC9CGXMBNXNCnkY+3PC+L1C1ZmS6I2MPTGMFdJVIYwAJVsAWtethtoAZaENqiPdpb0JRvAHwijWp5aNKpCwK3ZVKRNBItrcrBAQI5XRQwTcPWaDoiAAMnADYsqi4q8RUXwILA8U08U3H5+cxf6gVS8I9TnAYU/vkFeQJ+z5p9PbCExdbEUgAE2J2YWt2u4p3G74qn4kvGYUyGYk2g6G2hGtk7uFgRQLfWbI3O6fygcPyFcR1BCoEsFCoRMTK4x2NLei0c++vXi7vAKEAF/kzAh60GTXwGSmDQNrEBGIkC91UuslcUNJMuqfzAjywgLTQtWSICRKADRZYFN6oGKq7RGq3Bv7kFemh1qOZkWSCVtpoWSaVUh1Jr3hXMMrClKcEBOC0DILBGGMABLzADJwACKHDk5MIgYmEvagnMMNAFnNhFXzrE5BpsaWCXFund2e3M+SmeXXAG/0iRl6h937k1Z42+fUURFYreYSwZGLlgd07W3iug/pF2U14sxmHUxve9zvBUEPsNHhQTPZUR4JJWPI2VepFk4HzNEgiONguMAGTQtQVp2GpQkE28BhNuGjj9AqUVpflBM+zSdJTtFFuFKFkSAneYhzmABWsw45z8m2oQai5eZCurBbopgiFAy1o67C/Q5DkZFhtAyyiQ5HF1AjLwArf1SGe00xLHQ6midmcHL6syEgo7BGBAzTPQUyE3rkrwj03wxF3AAkAAcktovaUIfmh+1ECwBGnwllpbpnbbScYVr+5tNZXx3yRp5+C83u5tsGP85q9Ir22stznVt4h+YnQMKPFcRnGRWxPShiFjOqPRKAZdllGVAl3ABpvOcYC3/ulNDOFsEAUUPlUwYORcksrX8lGHRDMWEGAQOxWtzkMfQMl4yGM3oAUZncE3gOtLGfQWrY2WjNIlwAJBIAUCnAZVgARNIAUx0BalxUIPm1DqklC2OSoHIlI7JC+6K1FxlRxu0aVH0ARL8Hn0yeAhJ37bJwR5B7WpeK1CsAQYu31VsLVOO8TvzYpERYs4t08p8ALhFV4egDUuALQvMBF5jpH/7t+SP/nIMtaP6ZFru+9rjOduzL7xtCI6QFj+bjkkMPHOgoD5qyiYNm+ZxvGLjfeF/c/FBnhHXMhqwAZUQOHuYwEW/gIb0Ng6/COp7LvocgEYmcJos7lbofOfm/S6/p7BVEd1RD9qu97R2ogDuqkDRdAEedmpXRAE5861WB4FAgADicLKdbSi9QIVKWEU60+yoYJrXcI5Z5EBIfBxSzByDtG8Io/m/xhsAPElyowZPXpEiVKjR5UuZ77saPKFS5oqDqnUMJFC40YVGzWq6JgCJAuRL1ywYOKERIkSLFy4eAGDxUyXMGzCqEGzxk6ePX3+/PlS6FCiRUGCFNnx6FKmM4u+vInTiRMmVZkYOZI1KxEiQLx23RE2LA8ePGnSBEnCxFq2a0WEgBu3w1y6HOze5ZBBr14Mff3+xXDhwoQJFgwftlBB8WLGihM7fvGFjcMvZ9Kk+eLFS5cuVLp8/vlyWQ0bARcaL5YgoYIEFCgqWEAhA4WGDShsbii82IJqwhU0REmCATHiwhYIAwasV8PyDB105CgBvQSOGzisX8dOnXqbOmyyZLkR/vt3LeXLZ8GBPseVK1/AWNbcBQwYNnDs3LFTB8wLERw2aEitsNQswCC1vozD4DjkCtQgMMAmAEwDECakkIMQuvBihyqoAKKGHVigwqEzPuuiBiEcikKIHoSobEMqmsDMxCiakKKhhDoiiaOlPlJqJJdeSKEEJri4wgkdnLKpp6hwAqpJJ4N6KsqiWGCKqaecGmrJJKmy6iqttuKqK7DEGqusnc6iiQS12nIrLrno6gAvvPbK/mBB5AYb7rDTGptgMQ6iOCMOyzC7LLPNuhCACiq4CC0NNdboIoM9V4sgtQhwmwCFBFDoU4PWNOCzzz4rgEGAIQzrM0/BLrCzLw0yWI65D56LDjrtqssOV/HguMMN88zL4tdgtRjvBizU2CKNQNlIg43J4rAPDzzswIONF1R4AQUQ/kuQMAL/WpXVvsTtS4LlWvULVgon5GDCLtIQAoiwhIiiByq8aDbFJYDooVEvqojCM9BUvMyrHTxcwqAaeNTxqI+o9JFKk1DCouIsjCyBhJx4ggEqJp8EuUkps+z4SoiPekmFkYXSkkkurcLqyyPC5EpeHcgky0w0Z1KTTbbe/nITzrnktItOdP8qLs9JG7NgBjDicHZQzEDTrOrOGBVtDS84WNrc5f7LlFPFzI0gVcJG7W2DIQKQwbjEhhMMXTpjfdU5JkrwAAdbb70uPL+zwOKNPt4g9lfDz7tBixuy2GKLNaCOI/I54pijjvvuwPwOM2BQAYYXPm8NBA0mYNWCVY/GIFZ0Wc2g3XWHpnfFI3ZYgqKDlRAo3h52EEIJRTlbUdkeahh4px6aUKIGJYSYqeEdRYL4LJVVIMEJi7kgkokaSNCphiRDBj/8GojyXkqXXFo5S5BfrirmL2kGSwd5y9R55559bjMuEIQmOq+9UO/L2fJkmKVVQAQCYEPk/tiwBkI5JD4CgCBnqFAF0DhKaxvoGgpwA6AIoCACjeGNBAqTm07ZRABtexvcyLUgWL2Kbs0hQQ5wwBLp8M06flsc4+owuMMdDjzgSZwWHAeHycHBiHCw3H3yc4dpxUEOc4BiFOcgBzOggW2io42cluMfDmyxi3bRQP/sQqG5TGguMIiB8jYjhC5wQUUGWdGKoECEnRzhDGcQghDwpaI8qmgJTbhXF6owA6Xw6Cgz8ZEK0AQTE5CACRWDpMXklxMWiM+S4CvK+KZEkyhpyQXhm0qXmCCzmdHMZjgjy5l2hkj8mQBo+oNT/4yGgTqhC0JJGw5jCFiBCczgC3CAWgLV/hAa0BjqCxHsjADaWJlHfQEES4OBDDCoGA0u7WwChA0MNhAFFK4maaQ72l7o9qoPkCA8OPBADqAjwxtS52/E2sIO79BDYeUwPeZpAxItVwd+8pMOlmMiHvTAhz7wwQ9+4ENCEcqHPOCBDmiIAggw4Lr9UXRdF8XoukKwvw6YEQQwGEJIwZCGFMGxjwYBAgtoV4UqTCRhSihpWLwShZaGxgs5SYELkrKU6O3sJSwwSQ0eOZ5IYkEKTejQTC65VKBkkpKr7KSWxDeVUFpFZvDzys3EkjOzrJJKPnvlm+IkRv+9qpaoGyEuH6MbC4AgAAmE3ALXwMAvcAZDx4wCBAXg/oUKnqGZL5hUBAIQBhigIDUbUM2kBNgbFCRBBBqQwQuMsxpUrRA5dFLOCz+Qg+pUJ50znM4NxfMrNciTnogj1j3Lo4Y3YM4Or80PtF6bOYFKS6B60MNtc4u5adHBDBHNgBk7CgLXlXF/Gb2o0OIEghkkYQgw+AFMVVTS4YGICmGBAhu+UAKF9HF5u6PXokLzmR4gskqI1MhZpuRILIzHvVioghVmltIamImpTH0JT05SSScJ5b4/oSr7RqkV+HVFB1rdAVdVuUoVgNVNcFGuLJlz1lZd82wX0FNjYIAGIwYTampQVho2c0wBBECvytwMXy2YBsDuCQZkCEBhVzNN/sVe0wIaOMALMlAbUKGqOBCybLow20JZqVM7M7zOdNw7LPO4oQ5tOC15fvirLTj5cq+F4mxhezne4iFz+NnyHRJqBzCo4C5vUa5ykctRoZ2guUqA6RBmEF0vRCGkAxGAQAA2wR1oTGE9AMISfDdiL5yBgj0wwUlGErFDcnIoL6jkUJcMuCuwYFZWKIKaZpLK/+K300wNsCivasr50c8nDMZfWEMQYaJlli+2tPCqdukYDIChDpELprMucxkwgAaCJv51ADiDNTWAuMWnSUAYXIMbCXzQmhZ27tc2IBwfFyacQyZyBsrZzuqEFldMFlax22s496Z2WN+p2BbQgAY5/jwRinSgw5btAG8uwzbes/XyffCQhzuQJgV0CcEJNjqhgSM3zXNZdV489QIZyCAJSugCG7oQUi8I4D1KqPMHWCCFIxgkjwbBHWiqQJEvUOELSlDZT88nPSwVZWKSXjIWrkCCD5RgCkU6sMbs+2me9/wnMYhBqLs06jAZbKuc7iqaGoy/uLyFo2YkGnNiReEFnS01EpA1AVOFgS/cug0KnIxlillxASAkCVEIQNrvKhoQx2BPE4ABAlRTqQg4u8a9gUEURJA6bqHtbHIb8ji1zU4c6qrch5vrFoSF7u/IcMk5dEIUBpB2MZChDGUwgxzgvfl7z5vzdHh3QKWV22md/iEJxO0ALEFQcIwaV80S3aW5NpD3sgPKPWxQwopyQgUlCHonTQjYrkceGipEIXkmSLnK99tyonjukzAHHFGzgDdjcQELRuKez7V/yZylsvs8AHqA2XeEqhC46EBAsIL1u7OlO9hNF+2f4KmOHBEWqP54WkxhLpCG7uR6MoXqAmBDCL1KO2X6DNAotjOQgT1hjQ+quwqoFBBKLF6agNHZJhXAgP/glsfwMcDDLBd6FQ4oJ1xxp2IJImIZj/MQNxMUjxnKoe/AoSxgAhlAgAOowQM4gAGYvDC4PDPwwXZrN3sDwjmANybKHD1oKDrwAheIE7pgMzhJro4SmtUDgQxA/pW3cQwL4AARcC4BOAMvyD066z3fQQjQEJEJqoyEGJ8UqAFFUrSVY75Puomgsp73ai/AwQJ1wsOKwbns64nhYSqgE0Sg2z6f+L5DTKUYgAIooCpRsqpSOr+jQ7oF456vSjVVI6OhwYtxehUAKpDjwLBd6pNaA6Y2aIOo4bUvKECYQoi8SjthuysEPIMhYEDDgsC5m0BKmaZrwjEZoCW7yEAJMI60ghA7wTYiC8HN6izxIA8UbMYUZBw1aC8cUic9dK+/uQEnWIIEUAAFSABuRAADEEcczEFXHCx2I0LQoyIgbLc5gK2AsoMziAIVEIEmPLjXSTN2obbE6o3XSAwM/suAE4CuFcGdJeCed6EgZSm0KNgBIFieFEEfRWo0RxuKnXCBGAgq6NvDoook7LECJugBQizEkfyJ76uv7qsBRWREJ1hJAcuKIiiCSKSfnXuqSmy/nxEBVYMLj9LEuxC8o5GAcnGQcUEVxeA6YAK7/1PFANDBASCAbhRHA0CAvVqmYjK9PUGBF+iTxIpAw5CA2nANXmoQDJABAXiV//gaDbjCYmyVbNuLSsmiD0gnznonHyoWICoPEqzGFyy88HCCi9EBGGiAwSRMqIzKw8TBAai8zEvHKXoiersP3MItPIgDU4EBjOIAKUyznZyQEzgB4goMCzsOtTIdDhiCvRqC/hP4Afq4o0KjgiMAgiOYIxapgkokiZRRPqFAn0/yiTqctN+0mEiSQR3giTTaCZokyZFEukUUv6pqnyOASej0ilJDyZ6wH7DKyRDIzgfjn7FSuP+BFU/EOnHJjQogRVwLu0IRgAHAQQNQgMHsxgZIABRjFKqRR6xEgcTgStW4sQ1AS8IYHQx4gS54Ab4bpyuUG1fhxK/cALuQS3Oqy9NyxsXBAr1hRha8AXViggM7sA4RTMIszG40zKj8xm+swQCwPMwDQrB7onmbHIiSgRMgq8yciw+wUbjwzNX7zC46lwQZlwS5ut0wjAyAuCqIAQJhuCjogihIgy6gHYnojCVd/qSSmZKKVKXqucPffC/pw8MsOJKUTCP1q6/k9DlANJ6dYM7mHDrofMnp3J0Eq84FS5M1cYuczEkTeDAIq4tWM6sWAiDDYBXB0JPzhJpBcY9jYk/3bAAHaAADWFQEMDEM4SuJuM/T8M/d4MqxARvFWA7CEIEvCI4wGp1YEUYC+RZjVI6o858OsFEWsJ4tKLY1MMVZNUU3sNVCFTHQQBQIQogDSAIEsInBbA3CdIBiNVZGBdEGENFl9UbDChAAvZTWkNYT0CARyBbPkQGMzFYOuAC96FYOoKXWycw8fQuN+EwKQcux9IvF0sIhoAIrgIFUeY3leIE7OwMBwIwkYAET/kAfpwAJ3PQv/rJOocpSLWW8LkW3KyBOMD1JM4mBSTxJMuU5g1jElmzER4zOInDTBINTmlwlEmgwpKjT7dQf4dpTMJqw8ESr8RSMpDlPVAQNMKi4RHXURjUARiWASNUMiZgIKhgVxqCNAlkMZ5uAoBzGCqzAAPiCEOTR5ShVCDnV5BAnWGm1cRXBI0iDOKiDL8uDrv2yO6gDOGADMAiDV2RPHESAtP1GED3WYn2AtjXWZFVWZn0AxhCVoq3ADRABDfRPxNqAJAgDAWC4JNCxUBSXvRhXcoULO/XM1hCBbfkPP+0WC8iAIYgCKGAB4yhVISWQgBSBGRAAJfgBndJN/pUpmZYzi4HVSIMFToXdCaBDSdidRDGV2JAZHjOl2DQVuvJ7SemcTklEuo8N2Y6oU1d6pUxkNZQFz6Mp2kDFk398GmdRStBgygMQx/ecW5wdgL2qGuxJA7O0VA2awAA5DACF2iRAgxdAWbp5WuFgoWOckxvtABdAIDvo2oLqg/zlAyRsqDuYIjQoWwAQYAIggKhkVraF2wSO22RdVte4OhF64AqUVmmVgQRAADR4qCFgONnQAEHtXMRNvcUNAbtYXDsVAc9E4ROoR+JqWlqCgR4gAhVYDREq2gdOrM4FAZGQiZ8aiZ9ygY55ktVl3Zjz0kqS3UR8WJSk3dq9pNy1/ljnHLCMBYKaeVOTlNM0WQviNV4RcCU85cyNOjifBMH5Q47mXZWkuYAvCKY7mhovqF5FZdsGONGq8QLsqSsaQ43/8EpKGR0CGZ0KbCuIkpCxZF9itJPUyKwwwgsbzQinoRY92IOD2oM94IM9IL1pkYMyIAMxEAMA0MECtt7rjU8ENtbWcIDWeIBUhlu5VdYGcLZctOG81ZQBCAMYCwM5AIMBiCYZuEynNZ3AAGE02wElmAET8AC6MGET8EyNyAgVzkkWBokaEIGitT/jWI4Z3tyP+inOgar8GlieEOIhlr4vJUSuOmLvi1MmBhkz5YmKVVOMLQLf7QrqVL+PZZNk/s6fgkuzzFRe5ljZcCmOCrgAL8DVqfmCsnXKpyRMCIAAwjyAAKBjO/aCZ0INsTwM1WANbulUCNGAwKWNaUudQu7ABQlKWElVvOgAEzhNNrADSPaDSYZp28JkM9hkThbgs21PqRxlwpzgnkblVH7bBY7j97Q7EMJmEUKBAcg8MxCDAKgiwrINm5DWaQsXveCAf+sALgCmNOACKOgzD6hHE2ZmkUiBEwAJFaZHFYBc1REhALk6vwCBH/6pFGABIRAA5nGK8TFEnsBScTbY9lrYcwZTRDxEdX4SduaJKdDdi+Xd95lOo0uwMb1ipUuBtqjsynalkjXZk5U6FyJjvzCQ/h9NDfOMXqk5aB0MZQVgVIZm7QZ46BSr42IKy6FNgsLagLW6lHQljAuQgQDoD5Be0MX6i7Mi5HClEw6IASUAgzm4A0iG6eeGaT6gAzIIA05mSk/GabQtUWFVYKB2W6AO6mJl5cGs20mxYdYgA82TgwCAVKYEVttoOJvYFGFMjW4FAS7ugCpAoiOCmi+AAh0gAQ/wgLYIgZxKgWv5nLN25o1SXtB2kLjWzX0VAmfxAkSrpItUJR3QGd/864Ld0sDmiVSagSQm7BJHRMPuicVm7AFj0/l6bEm0Tq8S2bXA7HzWZ/5Z35RFl9Amz1EEA2D6v15jygJW1AdgbYaWzwPg/t7NSMgvCMvEQoEAOABensAOeqwEGR0QMJVY4egKJNVhRJB0UdBOPO7mAN2noZZJPqg1/4M/KKg82AM6KNu0a0qcjkq1TYDBNFbw5vM+D+9VZlQHKGrzTg0UEAMqOlvUtsEEsAkE4OUE4GW1vAAAsZD+oIIjwvQ3eAOx5QIqIIJ9NYEPiAuk2CnMruwT/szH5dE6CciY+KSZMIETAaYRIaQZAGKyEFih8uu/9tLXJfGyGHETF3YrRvEaaEQobuyMneffnclTYz8tzoi2INmd3OccnyWSDsq/mCwMSAOkpAymdEpFdQAjZ+gIaGgDQCYVC40zaDEoH4AosEGM9o3C/qKbCjhN/iBkThSOv7MTCMEsWhIBNkKDOMADP/gDg2/zhG/z/O3aOTDbpiTgwxRRYt1zP7f4P9fzth30AoqABACAA0iAh5byGkRtGjyAwoomGNhcCalHKMB0pLRVW930OFiDL6gCJuABS/sAttiIRlITOt2Rx52QnDqJnzKBHkggZ4EojIwBnDiJslAqJth1LQXsshDscx52Ey/2nTh2RxylmIHJmHxseoZYBguJy2bmLQ6rJ/TOpvXsVyPpBxHGWlOgL1xPHMTeBjjy1lbyNqopZUED8GWMDTgAhIjX1fCNrIwV2DihczEXAA3pBilGthQyVq+TbxWBHeACrb2D/jzoA4UHfYTq2n1zeHCHeCJ3z4nP+Iq/+D5XYGPdeAkc7Y7HQUiPAptoOAEIA15OgtpujcIqVQ3IyQ5w+U03IlttA2SR1ZjvsAXqah5QiwFfixJYC+5ZNKJQiv3ar6MPFDP4Al99bxmw9TPZGA6f+nG2+l8f7Kwf9q2vgSeGGZjRCphcdsiG04OJcaUjdY84de08XrYHiA4dOHDQYFBDBoQZFmJo6BCDhIgOJUyQYAHDFzYa03SJcgBBggYNHkAoaRLCgwYHAnjhwiXNmTNdZkioYPMmCgECZKCwUKHmhA0wQDTUMCBJwQkGJaBAIeKghgkVpT60YOECVoIdYAjp/vIljUY2cO7cydOnz5+0av340eMWz545AQbQHUDgLgEDBhTw5SvSAWDADwYTLmyYcODEiSPcbPzTZoQHKB5ESDAgwIGmB2TA4CkjQBIUMjaj2LChqUUNJ0R0WPLmDZw4stu0UYNFDW3abmK7eR37TJUmPViQMGHcBAsVLJarUM4ChgsVLqazcMG8xxkzaHYeyCxaxgsYM2rUYFHDCZYs6tezb+8+vY4aMWbEiMHjPnn79/fz7++/P3kBCjgggQUaWCAUUDixoBNMOPggE0dIeEQRRBABBIYZ7rDhfgMu92FyzamQAokmkJiCCSKoqGIILYIgEIwCEVSQQQkpxNBD/hBJ8JBFE1zkBRsxgdHRASOddCQEDihwQBcuqbEGF0ls4FhEFeQUhQoa1FSlai8Q9JkINkalQQIHwPCQVD76ZBUGGqAAwxBReAEWHHUAZ0QRTHDBRhu91VGWH2r94ccee+ChB1x0iFEXXnrphQBfCYT0V2KGIXnYA4oJBhhjjtkklQSRDWbZAAiUJloSMLw5WgCcIcDZBhqcVtpprBHxGhtxxJYbbWvw6kYbvrqxGxyxscFFFVEMEQMLIoQgQgrSRUcdiCCq0EMaaIhBAAIEAKBXAk2JoAIM5JGgAxM3uKfeDe2qm1578PEwX30d1vsfvvnidyC//fKrIIMMQhgh/oVFVHhhhkD00AOHHQZY7YcilmjicSu2eHGMMM5I0I0L4cijRA5Z4CMGXsQR0xdd7BQqkiVFAEEDBlz2VRpRiLCmT47lJKWbETEm6wlCCTDDUloqBYOqVlklwQUXYcDBDEl0AcYZutb5JxtNLKeDE7j16dsbf6L1R6GG4nG2HorS5a2jCECqQEghBVZYBJHVffdJg6GEqWEo1OTpT6EOFoEDYpBBxgERMAVDAqqOJgMaaCDNGa0iwJDqCSZ0AESdVcMBbG5qeM2Gr30OezqxcWh0RhrINlEDCcUhR8KH1i1XXnQzfIEGZgccPtcBSQwBw7jjmZsDE+tmkUMO6q4r/m99Pdi3w3336ns9gP5q7299UwS84MBMGFGwhQgnvHDD+5YHMXGxH/f++85e3GLGG3PgMf4Z5NiQBPo7JNVFvqA61n3hCzKwgARE0rIGlCkAXwBDq/6mtJzZxAIoGMALMPAmxSlOAm560xA6AJWIRGSCFrEKCLoAFl2FrQ51uBocvmCCD/DACFbgwhp8BYfX8PBPZslDofCQh7PlwQ5zAQABBnAAJRrAbSBJgAIY2AAUTLEpVmxKBFAgqiwWxgGSuSIYs1Qlx9QtJYNRQBnKIAZTMYUnV0xAGO5ABqS9oI7NSYIXlICiD/SgTjt8w7B6hQUmXCGHa+AT6Ey3mzcE/iuHucmhGqxAhNhRsjlIq8F0rKO7NHxBAAE4Q8q+cIYgfSEJM3gTDMxDHORlAV7sygEOlAe9GEhvQzugJcOoRz3s8bKX+TJQfYJZn++Bb2DjO5iFEoahXO5SfeRhHyXhJ835ZUxjG8vfx3jUEIZQJIBwCMsZwKCEpoQESSJBwADCABoOWKUCJrQJUGAwgJ5sMFR+mwAKkvACEGSAhACcIJtO+II43MGFsPGjH73wgQx4gAdS+ILodPia3oQtbEJ8y9mEaIdtIREAcpCDGT4qUpCawQxlKGkaU4oGMkQupWKwzOHIIIbuBIAMKrUpGsAAhgIOoFONIRzcHEAANR4g/lxZRAAM6sY4y9xBDjJQQR1lMIOodUEJLEhBCHgQB4N+7pE3+IAH9pQb0h1SN26IQyMj2gY+tSEOboDSFRq0g+Sokjo92N0XAgCGnKIhJrk62RdmUDzjwY5rTlBPetolyyzoYF60jIEtb8lMX1K2ss4UkDCDScwGDUxC5UumMiPLHwGxr33uk+ZxqFnNGBEEm/7bX45OiJHYyIYNHPnIRxRokpjRJTQ4a5rSHDOBJIRBBm6CgQZ+gpoNJEEG/OzmBNWktBK+gA0vtFqxrkaFDHSABB8ogRTUQLqv1YGHYSvWn4R4KCJu1C4GAAAd5mCHjOLBDnOQLx7IYof98ne//nforxzoMoc7zMEMiyrDHOjAXzow+Gp2kAMKPBUZBzDwvTItVWkkpbjvhGEOAkAaVKOQBBXMQABWxapWXVisQNJmCznQgRpqK7onlQ50bDUkjtnA4tWlIQm1K89d0VDAnMLkK6MMyxeIV+LhmEsHXMvCFRCrPPU0tgc8QJ8tscyhZlq2y/8BZmZjQExjju8InzXfMrc82oeVNpqoTZFqq2k/12YTItvkn0VmK5sBQnAuIBmJAhtAFxSoCQMTcGc723kTCQwADd7hiVJmJavSHJqCAJ2uVar7wuxmtw5g4MAFTFCCEvBgCuL9mnl5eNY6lWW9Gg2DXZII0jjYgSx3/gBDEqJghv/aQcF2cOELYwLsOsT3k3QgZRIEgN1izWHPxWJDhAFXRhT4rgyYCZeqTBOB06DBDJZ7gQpkkARTDoEKesRqDbZ60M+Bbg1q7ZW7352bRNLmxqXLzRvu8IXaWSfIDyRyGmCiOo3EQQ4BUFUUlDWDVNaABzvg2hWmMGUqX/nKkd0QM9Pn5Y3zZwcFCrOYv2fMCSETzVj2D5vb7GbUWox+9bvm/bDpEP3tCAP+KyEG0kBb1T1QnUoskkhE0rgNKE1NEgQcowMQrnyi4CBY/FTOLq20pgnUutk9qJ3CFAITBKEJTsChW1MNyNO1tU5DzKge7ADrvMC3pHeo/q8ZBAAGNsiXvy+sw37jIAQhXI0OKjbWdpK9bNru/AwiAFxjJAADMahRiUt/U4bNEIYNNOcFUh3CEhIuBIqRwLrlXXEgcTzvYKlhC0/KjVvpzatekb4Nb/gCCRqOSRbMwAt8RQNMYDLK2oYlChpQwbgF0IUkeLwGTmaCE6YgceU1Fgg7yPjFn78w6Ee/+tb3Mpgz672APajMJC+fMk+ePdJCc+XwaznGrDln106kf6/Fuc73LBPbz2UukoLBFC3izhOODKCLhoyZeBDwycAGVEQEJNdNFJ10SRdAnYDVcVod6N0FcEAIsIDXgd3pmBfqAMuqlQWiHIra0YXMgNSA/tlBbPxJf+Hd3amYF1DB1QzbN7EBGAjAECQBwRXLyfwVzx0e4t3NBaURGQTAq2BbUwzAHMyTCNRRZ2Bewg3BCaSACHTepu0KvBmSWZGevP3K6vWJGuSAE2zBFqyBG3xBw91Hv3UBkcXEKKlhWKxOkmnAuInS8PWAgKDLYTGfwz2f9Unf9O2hH1Yf9n1cmIlc+JQZMoWWxq1ZylWL+8jO+c1PnKnfjLAfnnkMnl1E/MmGTOyVAFwGZiCV/hWdVfgIorXTod1EBCBAck0A8CHXKd7EK0rdpfmIA04henkBB4DAB4RADACBEYgVvo0d6vDKVsEF2siREhHAASBYgaEB/h38Fxp4wRnAwa/tFx2YwdwNmwv12hzQFijR4BCARa58kwq14RdwQA/6YAIEQBoBwBJ5BwogABnIQRiAQFOExwz0gBAowfA1hwl4wBmsG1qF3hbSRumJ3uqRXVsNyxZ4wAfcgOm1wRasjyrNwNQEnO4d2RnkUBvKBAlczld0BBHUQPHpwLkkz7o0lvRV3/S1JPq4ZEvuEsb54X8kYsc9H2HJxyByXyFKSMmdjy390jOV35sZBySmH2utX/60H/7oCCYW3pwYUBIEAGbAAP/NYqI1zf9ZiSrahJtogKIhHs7IIi0+IHrFQQ1kwAd8AAscgRF8IVnRhqopJK+8gavl/oEcLRG3INh2CMAzGlGJdYEKqt0QDIGyERuxyYYD1RYahEEUiBsaDFyQUEEVzFjA8SCVZJEW2RMCdIdn4pbhmAEZnAo+zsASQEEBDcG4kMAXFAtsAIsjrZ4VuhuO3VufzBvqrIEOeEAOYEEYcsFQlkcMCADNqKFGpgGN+YptpUoScBLx7QARcAEVEMF9ONmTuZITNNaVUR8fwqR39mEe9uH19Ydo1SROYlaYbV8xjRyFfJYyOV9QotxQQsxpvRmLQOJqKWVTTkRTwt+KDdwZKAFzhUFmXCVASZc7AVfO1AQKJEBNBFcpimUpzqKPiIBZ1kkX3M8uAoHyXUEYuhuq/k1UIrGYG9zBB+YXGcQaAoiBHMyBHCCYfZlBJ0UBG5gBG6gdDCCAAMgBg/WaAalAALiodvROGERmkNhWC7pEFYjSCyCdFUXGZECppPiOSYkB45UBDJxGeIjHEjxUHIDBuLBAFVAUbKyVsARLWiFkI8XmiPZGIG1BK4GhGlRB7C2HdQynkR0ZTJCSKNHmIakBESTBGSTBJJFAc6YBFVCPdR5fK8WVdmpZZH2npELqSsZnee7HpZLneQYIyCmfwIQPwVSImaFZmsWnIlIkiNQny8lPJEpizC1lJVqif+6ZbKSBZxiXVWCFLGIacEmFO1VAFo0lAq0J4OyqAlqAhW4a/mzo3QdwAFu+panh2LDMZZtyoB0gytvdQRkk4wGIQUgVGEsFgBnMQbeZwQskwX29ShLwaILZgQBYAAyElHbwzkcMwBB0AetwQRcEgABQARQwQRWkQZNuJVNgUYOGi0oo0QDYlBoZThkgwAacAApAVQ0AbBrgXRJ0gAlcgemAXhXS2IzRWBXG5q/s0OewQUSJDhfcjguUR4kVJ4+hjCihbESxQRdQwRkUKhF0Ac8mKknqABCYpJMdlhMUgQ7gEvW5ZHdKKsZNqnjepE3eB8blZKfyJHuKKmiFXy7J5yJ+iKpKE6si5cu1Fp0lhPtxU561JlrpypfyBNFdBdMo6K5e/sAJnICC/moFjQzehmUCGusoVqhZ2gkJhMBasoARIJ+vONIiiShsKhJt1MHZZGsZyIxenBQZhJSCmcE8BcB+CQ+DcUYAKFgcyBcbBAAauGhOwRpINIUAgBIUKIFUEccOUMEXDKyEWVECIEATWZiVdpSVMt4BbIA9QlUPOEHA1kEfsIEIfEAhlRXZxVvIgiEY+uaHQhLJyoZrwgbpPMmTrKx5uAAP1EBgBtxxEpCRce8XuJsKCRYJBCqhim9kYYiTVSwTNBbSRp/TxmT+eufFKe0e9gDV7uSnXi0RjOp7KoypOkzXem1RGkfYhsBqDcQ10ZmWWKJT6tmesYEAgMCa/kQEVuhqdCkNBmzACygLWE5Q3lLQ/hFr3/qtoSGr1cHGG3CBB1SgB5BA/XaNFbpeqjXuMEJufuVXGRxAXhhAGfBoGikYHoCBBoTuHcRBGNCBHByAANSa39lsRhQcAQUArKlKEnxFFTgBFcCAx3jAEngBDCAesEpGjhqAtxyOGACAHHuLlSLOqbwJhwYsHPQBHnTBxrKV46ZV6SXWDThInJqemmKXb5hpsLABGd4OecxAFHgF+QaJ+T5QF3xo+tpWkqnIR06SCJAkH07PwznZvIhnpO6vKjNtlqEySwZwZhEiARtw+CWwAs8nI6IWiqTIA3fAi4wt2eIPVNzIJeZc/mwUyxkMQQYgkAfHLQMClAbAgE5EwQs0zd1CaNRVEN5O6K6+MAg84As1QQnYcAkkDw7pBjrPJW4GUnpJbhEbwDw+WBiEgRlIMT1/1H3FQeSAwZ55GokJQEntlE40JtIUUJNswRkcQK5mAAlQ809lpqg4gAEYDhkQAF9Y2OHMkz2iwAvkcWueBRxw6G2aVbuJDpzmQAl4gAeUgA6sx21YIbCwEA8ZS73FQRrwACSL7yQXpxqGEidlsmWyThcQwVNoACVN1XgszP1aZzBR6tKuMlQzjNTG5P/CsjAlCGexZ3ueGakyjFRzGfnRZ+yogH0+MATnp37iz47UnENgxRm4/pDB3cxFaAAGXISPVAQJJegFsCUUVMHwCYEK+K1g72pFLE3cisBbu2YcsAANsUAJkIATFBKLoSlJVyuwjMXZ4YEZ3EUThUEdtCi5wtpKyEEQKpgcyN1OFOZHgYbvhIEXdIESlZSkoAGSekEA2C4GqMASqEBjvOJP1I3PPEACAAAQzhQBMKwdn0YDvMAR+OYawIEekE0pjXQbcFocxBsW3EAOeAAG/EQKEMG7JGd1c+AfTRQgBwtOy0eARIFO6Z7u8WxeORDPekXKSM3wIddBkJiiNhz1TM/J+W9UB3j+suTC0Edm6WR9YDWoel/Jgd/5oI/DnWpptQ9Zryp+RrD9/gSzWpPQzF1ABkwjGshAXVvA+9lZYUfEBHh4CjSBkppbDbDTpTXNPw12/42Mj6x1zVkACCR2nbBBCbDlchTB15lOFY7XBirSZbfa2Wz2o6DBrymYiw4A45RBYyoYGESBY4JHEuzVdvAOnFABXYwBGUhKrpxBFMDACbCTTWRADSxBCkDGVmqmFU10HZ9UStk5PC43EXjoGvzJHvzBHIjVsCzbdbvbFmj3QlkFQ8PSDYhXjQ36H63Y6t20eYRvDNQAe4MBRupeyuyrJw0fz2IJCXSBIycBCWgABbjJDCiqDlwIC/AAAq+kKPevgNc6TBI4ABs4yMVAgiy4ERgiV5vc/kxG+C1P+Fg3cNhGsARnOJ09hP5MYFWxk4fXdVVMgKGVUAVMwAncawFVQRVQwRJ0gNxeha7OuGD/KpvU9Qc3hI7zeB2kgUM6NgsgwRTgEEXtGJKTaCCNRRBrdtt49n0lGB0MsQzQ87jGFzbS8xeYQRwkwQVEQWMigGGujQFQmxw4chT0AAyEAFCIAHSaAJyT0RsNgBwDAMnblEmdVBgkgGlQ0QsIAZ9D7h74QR7AgVk5m82n1fKUQAdggIeTwA2UQA44uuIOS3njIK+cQfjix6VTQRpoOicVUCjllQCcOdIQzwSIQHPKBFEbhH7fR3RyARBIrdTGuh62sq2nvSrr/nosZzWE/DqwczVQBiVYL/ByVBKy4+dZo/UEw+rMZcAF8NPINMQF2BzI+DxWgAAMyAmyePu39wDgj3iulvtd+20ETBfTiLDh1/WOb1odfIEHmEAmcajXkCkgobNCgo7RZ+vbyYGjKEAAjG58oe7l8o4AhAGPakdJocHF33aczEXVf8TSxf4XtCAdskBBiAAL6AAUuEDIJ97B5i5IyEx3EHdJmdQ8TRoMvDwXPEkdkA0e9EEeMBKRG31JZ7cOsMBZt7S6IPKjZ+9BpZ5s6GYZBojTY2Snz/fwpQpgoAAFVABAaFCRJAkbNV1IaBA4owcQFjzSnKmyBAiPHT167LiI/jGjxo0cQYYUOZJkSZMgZ8yIsZJlSidOmMSUycRIzSNHihDRuZMIEJ9AMGrkYXHo0BpHa7BQulQpCacqTESVGlWEiBBXr3bokFVr164cwILNMJbsWAxnMWjIgOHChbESLlhYi1YDBgsWLnSYoSQKlSp/ufyVsqPD2gl38ba1MIExY8SPEUewIEECYrcihsyYewHEmTpw4NTx8sHEShY6uKxp08bNG9dv3Kx2Mzu27NWr4dzBc0e3HAIGDCQIQAdOnDhm2NCxY4cOmgABzMhBg0aOGTTWv6BJIkPAgShDBoRHIAMMmzRfuixR+gIGjBlMqvSwUCFCBfv3K0hAgSIB/gwECBJAYAAxyCjDjAPFSGADDTZAAYYXhKhCjTTq8MMPPfLI447YWqttttXWUAMLLLJYIiMgmMhiCzVYXEM12UADzTU4aJuNDR2O4gEpKtLo8Yw0ugiyC4KSGAIGBxzQgAINUCAhiRm6AJIIJTlgYYeKgKjivCqa2KGGi4DayCONTirTzJI+QimlHlJKiaWVGJpJzpiMuOkInnjyqSOPiCoKqaSYWsopEqCaSqqqsMJqqxC8ajSsR8cSqyyz1DqLMg3gcoustkDoIYoqoiBiCSuq4CIwK6QgAgYQFrNMMccgi3UyuO7Ki4UlovBiiQwuYKuzz0JLA6yrMijBCS7U/tiiNdg8ZNYNF2+7rQ48duvtNwMUGGCOOtg4Iw466JBjDuakCyMMMAKg7jowZEgigCgGeC5eMQY44IAAevzCi1B1gEEFFYg4VggJ6MPP4Aj2I6DeAcg40GEyEEBBIQZReGEGKrhIAw4+/OBDD97ekK22aEPcQgs1uLACCiqyGHHFNdh4kTXQZqO5RjfYAKIGF3Q8iseIzjjjC/SGTGKJ9hpAkkl/lxgiijO6mEFJDV5oyCcpAjN1oqOu/GjMM8EOmyQ4VYqBobLbfG/OmWy6Cc+efgpKqB2K6vmoQJl6ylBDrUp00Ua9elTwRxUaS621MsD0AsrO4rWtDGAQQOse/kgAQoq/MJfCRFYPS+zVziFTbPHJHu+ghiX+8msHXu3qwDPQ6hD28Qw+KOILaGdzjcMOY1NNtdqmrRYP34DLdo454pgDtDmsi24O6Z4TIAzrphNAhgDCiDcAewfY7/rp0vCiCyqYWJ0DKLbYQgmC67uPMsroQziBBhIwYAAAACCQjAEATCABGWQwAAF4IQ1siIMdLMQHPmjoDbiL1m1CpAUscOEKpqpg+l4ErTbA4Q00ckMcbkObOKxBBzriQQ985qNunUdIBFFVe2DgoPZEIQkw+EISprS0hsSAB00ADMwk4iUgdI2IaRLbEc/0ppWUZG0yqZOd7pSnn/xEKH0y/gpS8CYoEuyNb4nyG+C0MjgOkCUsk0LcWRSCAQmw5XEpUIK+UkeCDvTAL5irAhWWIAQR3KUybXkVYkA3GTbWigMlIAKprHAFKzCBCjwwiwU4QCHYncEEY/mAUrjAmmepRne5o00bZPZBN9iBWrwZ3rWMFwcDxkEObJADK6sThulkL13Tmc5zAhAeA9Cve5ELw9DAAAYvUBAKKqhBF1wUBfblJwLNdOYzmwkBhO0nQPYTg/6uM6475KEP3UwgH/pwhzckaw28++RqsmCsLZRMDS7SIIja0MEYgdA2I8SRRXb0owL+iGhFIwgMiDAoEsBgAP4LgABiiAIVMCQGPmlC/pQMGKM0HKEGPCDCmMiERI2GJKMc2YGbzLamkTSRJk+8SU52MkU9VdGKdgNUFvVmqBQcyotfBJwYJTVGM85FAmksSwiQ0AUufCEwVFBCYWbQF7+Mz2hCOEFcDuNHqOKFj2yxS2IycAIdMCGRI1IkE46gBBYYBpKSDA0beFACHhxhCqk5581uBsrbGCc3pbRW8Qggh+rotZVsOB7z0FCGMqAhDLg0F7pyaS9sNQAFG0hCYQUgPS9IjgtU6MLQXESFZVLmmRB4wAMgEFrPfpaaCLBmgaYTHTtsU4EWSmAe7NDAFbHGWR8KkYoy+DtQulMNTLhCPF9Do2jhTGcVRUoX/vh5BoMIiblGC6hTRACDA+zHXu3ZDwusliVvxSg03KqCQ4BwUYsYUaPkPZMRd2A2OI3kBxhpoklPilKdqHRPRaGbn7CIN4FuUaY0rSlXborTsuh0UmpkHAYyEAKnVaELDBbMrjLgNCoIIEgCiEIUlLDHVkl1Me+DC1oeJwIhCKCrJMpCFpxQQj32agIXiCSwQGMEtRphnZp8TSfhuts2GIcNb9ANb3QzB1QaYLAOYwNy+KrXAwnWOUkYwLkEIJ7/KOAAA8jVZCNrYcltoUc9Uk0XlkkBZ4pWtJ8F7QP2Qz8EVJlAg03tuPCghz241g99gG3IZiuyT8rMNiIDZbKc/vCBD2yBg6/pnSbZQISKXrEKQftCAfsZpKERSScwGKgBHqCfBrTHKQypSAy+IKM31IHU3U3DEo7SEzKZV24n6ehIWJ0RjmJEJSLlyA/a24M5tQ2KRchJeOGmp/oO5b5XvBtMB8VF//4XjIET3KQITJY0poUtULow5qzQBRqKAAVRwOW3jcqqyuBlkJ2TAK8SUyUlXLbBKnuJFbKgaBaoAFMSaLEGzMpBLpCgBDrYAm11F3C4jmzHxtFNtXRDhyFfE7XXuY7DHFYGMpChsAAS0AH6h60newHLuYzX0NQQNOWqxgsSiIA0NeAAFCCpAS1XwMuxpYCWzxwBBMhfgZrn/tfVzrljfviDnWMr2xfVbEbPCmFcV5OsLHjgA1dwg6h7l0FFj9dnjv6C0C47tKGNLwpd2MlApxsBDXCaBCm50lAo9BlSr33UdYhDFZKyAx0M0dWuzihGPYKmWbOJISHBNa51zTYo9trXU5w7UPZ03yr+6aWBekqhlN03Zjc7jM8ecLQntpa6RDgKQoCCFUhVWQsPwV0B+MK3DyoEcdfKj4yhDGI0IAJPeQGPFxWCTpjwkovOQAV2YZwF8P2ZDo5TBzrIghoAfuNl1XZkxolDXatFSoUrAFv2C89zzoUGMGj/OoIVLMWds+YDEJQMYgCAygXAQgF4/DleGJoBY9aG/i+g4AH0S8DLFWBz/O1/DP03vwH+w7RuzkAORFyUYw/mjGPqbA9iqw7cgEU06emCK/7KiTaEC0RY5MSQL65CJGbWYOo0our4iUW0LtLQA4cCSroS4AHGroZ0QiMqoga+YO1osAbh4AzU40suwmvABu98EKM8agf3jk1A4u9+QAjaayYGjwjcpvBU6vBWik+KzaWyiAUGBfL2BlH+i1EorwMGB9okhSwQrFIyYAaEYK0SqQquIMvkpQ3FIAAIYAhqoAPi4i7Y6AJgxQI24AXWzQugoAY8gMA4oANIICY0QgUyYAIoYwLYIgMk6TXaACamoAJhQ/lwjEN0zDjqwJR4/mO1pu/l1qxeBOQ5wOALzAX7luwNzaWwEgAFBkDiyKABEMD9lsoUA4AghOoL4I81zuAADMDmAmDiBKv/iHEMIM4M/O83GEawCjB5lEPO6KwP+AAP6kB3NEgCOwiE3EmTno+ebKud2GCuPqQN1IANYoYJFs1LaqAKVggc1eAL3rHBGAxdvG6gVFAhYMCFvKT4KmIG1w521k4T3a4KdKSjyCvvOIql6sa+gBAkXu3Vbu3vhGAigaBO4GsJpcgnrgTxftClGs8KH0/ZqKIqSFILrwIEQIDyxMiMwiItOGDzKAUGRMAEkKAKEGn94JAACCCyLGuYkiAIXIAD5sPeJgPd/uTiA3RgCqrgCwQABQimAjQlLhbnBQiCBTagMhjjLCZAA8AAxqqRC5KynALuEmuENdrAHCMKyNTyDuhgAGAO5oCDAMqAXqrMXOolXRbmfgiEAJAEtBIgCXDyObKDDKLgXvBllZ4PDtjAFBsmOpQMGccAf/rPYfjKDMqAlnDOMefgGXmOzjSkGp+lnWAENFTJHB3IQ56ud8JxZGpmZNgAHU2ooqRAuX4kaM4j0thtSOzRAUgLoP6JBWbgSljAC+7gH7vrMxKz1E5NB8MkKBJv1UoiBnqAJTaKbERCpS5yCW9vvlQK8RKP2OiG8Rzv8bBwKkryPBMFJVVSjDRApw6H/gMwAD7jUwyphgOAyib/IgCuSSef41OGikuQIAUSsTE6x1aI4IKuQAc4AD8uQNDaojIkgAWGoLHeh9rSoiu56w1ekwnMcvmc5eg+BC3hYLXUkkTtAACoDzhiLv8OJF6WkX+Ewz+qDDgAoAFAKwIeIAG8DfuwBw2sJ3rQgK5KrTQr02H6j/+I0UCSzDJRizI3k5Tk7A/+wOf84DMdMESQT5Ni5INKE0RrRrj4zAJJU5WaoAZ4aDp5AAiUQEtE7jaZqwsOYnxYgAiSIGkcoAF4ggSAsyFcoAtoMEZKDSBLjQ3gDrsc8gchEiPghGzShtbaxCTWCyS6syKzM4qI4PYm/nWIVo1Pxssjq/BfQDULz5Mk0zMlmw2nIGWM4FOnxqhxMkAFQsAE1vQvukA/xUAnxWBohuoL/kIJWAcD7GMyQmAHGKlUUqYHNCBYM6ADTEApAnFxLkMENmBa6wItOABDOYiD6uALdEANbob5his2zDEONpFEf+zHyAB/CEAMyoAAHsABAGAuAcAM7iVBHMB+UCACEkCw6CUBmikBxMBcvgMnBWA7hoA7ru75/nRJva8YiTF/GE5Jn6c6mMwxvwVKO1NKF6g4Q6ZFtLTQslGTIvDpYuSBZqbQ5ukPh0I6p/MolsAvdBHr3jRIkoAE6DQBkCQB6DSgRGChLqJP/xQg/hW21ALyC4SgBirihJ6zIUNCiSK11hq1JB6VI3xiO3fCIgfPTlJqUhEVv/Iri0D1X/hmVCUPK9TzVFE1pzKgVR+kWuMTBipqZSzrC66pbrXOVIiKC2ag9SYgA0SsVP6iguAOWI+SBcLrCG5vB0JgA3jFb1GyseYiPrF1Rj6DgsTSk8rygWKGXA9OD/QgzjLkcy3TDBomXMRAAUwrARimAX4DAhygYRwgAuIVAMovX1Gglnx0CKLHemBABkSAOoZ2Ez/jMRvWYcfA/Pbv5pzneSBOr5IHY31uSi0knEgtZHAnRpQvNb81NN4AhD5JAqtRnuJAZXuAB2IgCDDiKIIT/gqQCzeFJKDoNAmQ5AAK1ut6FkxcoAqMU+3cjmhlBDnPIArOVG580HwV1WkROKSiFmyCYCIduCeyNr62tjs70tj+RL/mDVRTYKYOBT238GwdJW1TdW0v4ATAIAkWh1c4oAcoogkmbGjqduJOD2OGiguSIAXGaDFUYAmEylRGZER2YALsYwNcQAdyIAd0QAmUgAmmIAhCgIxAYD82AC3WFltFjdTYAFkGbhwfiHPzAEM8t5SWww726kBIyQ7M4P9OtwH6b5fyL3bxR3UDAAUe61y8QPu+oBRPr4ZeNZhWiQbpYMnKwHiLEXmTl0CWl3kLUFw2MQ84RkpdaxqBLGRo/gt7iy4OOiSERM17Oyh3boxG4qCRrqR86cajuCYJlupNcchmCaIV74XdLopMWEB/a5BcVanU2m7UikMxo0BpEfWj2uRNyqYlhlmBp9Ykcs1qJpInIpgIUCpTNbWALfgoXOBT/4WDTYBst9BsTTWERbiMOIAzCkgGKGMtOOAImoAIXNhWCYTh0IMKEikwjgaHe2UJ8vaHR2QJgHUCQOAFioAJjniroOAljIAHTEBVTyAFGstVrxXGjtPOzEMsmeU2wpGiORfIxhhcNHozwUWvSAkP7GAOyMB/WPdaWu6zIqABrqmwsi+Ytu8MbAmmT89pIgsMhJQ00WDiCLmQkben/tvMAMPlQFzp+ezAkRUwkvcAnMKJuyyZZvpMZGRE1GAjW1H2g6xgKEBCaROPBHZgCVCZ3agABem0CyLmALRuSMTLS6KAXEnNDtzOPM6gOJ5v+HSZXNPgKDBivBoygfmamBeYJJK5ah14IiMYJ7iTa7vWI3fGmlUAm0d1m7kZjL4ZnNe2C+IgDWLgUpZ1CaCACLruC8pv4srP9LxACpSyCqBgCWbgBRxnCCgIn7HACZLVAkBABoYACIrgiHNAJnTACIqABT5gbU/gBRYawaoYWPi3DvLg5+qAk3TnLNESiLzlMzj6eOjgr5Qjo8GFlGALDTAOBWiX+mxODlDUAOJ1/uKmI4/TAAxg+jrQ0oD0ePsMaGHLTwx22v/q1lYh9qc3U5FfaUTxQIEeGZLrrJs41pLlCZRXI/5Gc9Q+meiCKw6mIE2FMKvlTq9rwFMsKwq82uuIoAumCwHIAA2kxCMqAgnYoJb1BS2dLzGdTzQyPAi/5oD7OoHTpu8k1e84ooEHG4qY0McPm4rwbmmnebHzJlQ3eKZKErJDACW72dnSdm1VVaeiwBzBAAYkYEHWtglSZUdFe+IIwPS6QAqsIGWgoEheIJwvYAe4gETcHAtUwD44gAeKgB91gASOGAd0mwl0gOk64AVU4ARAID7boqG5qw7cerl/Lg8cujTNAAyy/s8MOPq6k0yvrDu772A58ICBAngGkgBd7qUM5CCoHfNAtK8UfSRo4A8tlauVlIuthzQM8gcA7ju/2TmGDeR4mEOVXsmLj1p6IdnAoxpli+OTPPB3QDZ8bQYbYaMNrpruEDK7qAiFVGAHoKB8JASHkmD8GiBd0GMGlsBL6KYJ2PrqbjBXzJELTBP+CsiA7tpMY+BPaO0oVgLea1yJ1HcGagDHe0AIvBMjAG+wb08ItPZtgk2lfrnYLpia8SZUo2KDs5lUPxglmxxtUXUsvHBtMyAJlMs8XkCzO2AJlMCz9VO05zJyeJXMbfLMhyAGwjkDdqAKRqRlsEAHgFUDZqD4/kqgBJaiBHLgBo74Bvi8BD6gA1ygBmDgBAxnLLxgOWrwDvoAkheI0ZHzyLjPecCFeb1PYpUju0l004tTIp7EPaJgeqz7eZi3Ol66TSPCHIWmgJxvqJk6DmQ9eSUzSesbl+oW1w1w150vNzLk14F90WHswcvSnZD9xopu4N6O2PZEUn3CIvrdBdaWBI4ACKDghnQC42Rx0lAZBmvgCFK8DgYiDs7Asrzl6t57XK/uDFDoTfJd3++dr288JCjS79pL4AnebQz+4KcosRnvpVygmgPlmjkY4j34KsrWybtQhNcWBMZiBsojIsDgBM5tLTpACfJo/dps4m5RAL6ACuDZ/ialAAqEAAY0wC2A4ApO7MSsIATsAwWOIAdKwAN2PgWsMAf0/OezQAeI3nQAgkgPFhwyGOQApk4cNmfSeFHCJo+fPXv45MlzR2EcOWY6yqEzZw5HM2VKerRzB08ePHPo2HmJ8s4dOGu4ECExQ0gUMGzkzIE5pyMbM2cYpklzJimbpUnPxIGjsOhTOFThxAkzAAAAAlrHeC1ZkoxYMmLKmhVDpowZny8XsokTp86dPHz4+Ln7B++fPn3s1Pn75k3VwW7arDl8uE0bN1UFu3kMubCbOFV4WN6BeUePHjuAANHhebMQFRcMfogB5EgSIjBgHBjQeskSKklmYGbRBI7f/ihC4pzpUsXp0oVS2Xyp8uUMEBcxmjuvAT268+nUq8eYgX2zdu1CgGz/AV6I+PFHyh8hgj59es/sgXTODD+zZR7Ra7C47+K+fhYqUvg3YYJ//olAIIEhHBiCCAgeCAIIHTwIYYQdcEBhhQVlYCEHL4BxVHJfiGCQBhiAEEUSSQTwxVhkfBGAAF5wAYUVVFRhhRVNDPFCBqUBUUUWPlqxxAQVcLADESWU4AEJoOmgAxM55MCEj0yw8EEHOshWQ4gYZCCDEjCI8KAILsTRB0V1rZTRRsO1BJIcI7GVkh4U7dGHHnS4BJNMdVi1RhVQVEEFFV+8BZMddMjBFFMNLfUW/lyMWkVVHHP8ZdVTcXyRlVYAeCWGWiSBFZaKY6klRxwu1TFcXHPRZdcff7S6Vx8ZATYYHIG9URhiiSnGGFWRPYZrYXFcwQIP8WXGZHtA/OBCBtgZBEIMO8zQ2gFhRMEfDEOwoNkONUABVR1e9OAbFVIkytBwbHDBxRdpBMGcdTXEMK919jaXHXbZiSZeD971AB54QYwnXnlLlKdewuwdm5l78tFXn3347cdff/8FKGCBBR6o4IIIOighhBVOSKFBB3GAwQldoOFuUl2AaNAEIiQhw4lpicXyF10AJwWggFLRxJc6ZtCDFT5iQYUKFVhQAhAseHAkE1yowYURRTTp/mMWU37wARBMLFEDyhpokAEGF5yNYQpe3NFHXXvQhZFCjM4BFVV3uiRTSnjIqYcefNiJ50t5zxRHTVYg99akeIr0VqKOKgXXQnHBVQdMew4GRqabguWmmx19/qmopIZEx0xSyXVRXXjptdesddwqWGBUKcaGYoatYTtjkOX+mGKU1WAswzskq0MPQjCbQRJdRCHDBheIoMIMNEchABUtYocZEDUcAUdGxsFxBtBLcdG4Ukx98UUT8cpb773OzXDdDNrpKz+/Qvi7WXgDEyyEwbIljJ7POEx4x4JYdPRDAhbkZz8qsFgKACSgFGhsghT8WMgelKGSZWBsIuLATrzQ/gV3pYEKHTgIBkSQABQgIAwqasgXpNAzKQQqUFJAAojQ1oMqYAELWViCBiIggRLkwAMdCAER1IC7NUwhBkNwgo9usDUQ7IAJRMgSBjh4EAyJIAZnyEMf9lIXPdyBcVKpFVQKJZO99Y0PdbobGl8SqTWkYQ3DoUMd7sQ4piDlLVaBXFUq95e8+eV1goEDGgIghjF46iOBu1tIRgIqsKzFTX951KpUd5dMuqoPeRgkIWUHh97lzna3WwwpeccrLlxGeExiUv6aNYQkhAENYchRBjoAAxn8QAmC+oIABJCdGhChbpJLAxeaUJTkMEQ8jTLOMVlQHX25zzr62kw1uTOe/vb8gH/k8d8SAqgsz2hmO/4KDXwMCB2KMdA/DnwgxkygMXhScIILahDIIpRBDnCQA0NA3y8F0IU0dOFCZYPeBGSQojKkxV1eaEKMqFCjKlRBCkbgwAQsUBoicMFHUIBBBYaUAx0giQVW+AJiVCmEG9wgC07YmgeaxISwGWRLJaPQC2DgBZTIrSFpAAP6kBK5qcDBjoJLY9/0QBc83O1ORaXUYNjQBC/o5iV1mEPkUmWpdD1FIXKRCUrw4NW/VBUNZPicHEjlk5DYAQ9gbVNHIonWpcjtLZe0Syb94KpNepJWheHVr3h1yl2hMg6qvEzw4OMe9sSAWRIYAhW6MEtg/uboAidwgWaGQL0obGYHLFhCHGZilC9wQQpFKQpDovcUZ1YBCet7H/ymGc19kdN+QWBPEIzHTfP4DwjgDOdsyYkZdNZngRVrYH8AhNzkKhe589SYx0JwwQz+cAMzQN8XvMAiAfiyIBcSwZeigD40iBd9VVgCFGRYo8NZQQcWlcAEMKADHjohCiiowAVMcLUELgEIJBjUGq7wJBzcYApTaAKVXsoEJrjgAxg6iAYkIIENaIADMBBAFGQToyuwq11qaNRk4HKqPIH1In7jA0vYNFSqXs5WgYkDFL7wFxWDZCNuCiqi3lI5vA1ucIUKSljGYAAEDGAAYQhAGNTqF0N5/g50ZmWIowg1F7vYFa95fVUcQljGUP51d28JzO10lZjeEdawOzDWwjajTRVMYAhV6AJ2eUOFKJygIB14QQx6cFvRbC8ucFiKMavAhTQoygxJgAEa+syFLkihWNSBAWyvU53flnN/QghCbYEgHkz3T7fe/F9vlSXpzcxHuBMzrnEFtNxUp7qCz4VuyKQbgQqzCH1gQIMXBJCECxVEBDIYQgDAUOueipYJO2iCDCUqUSkcgQUgcG8GdKA1KCRBAhXQQA2YlMCv6SANcVCDE3SQAwFPQQpBMMEHSpBgBet6bBaAsAQscMLoNelwG26XoIO61Rjf4SVsReoaT3y3cA0G/t+m/ZxCyRKAARxg4QsfQMID8Gs0mLVznZtk58gwAAIw3OEQJ/IsO9JIkawFdH42LY6jjEkq57UPbPCW8Y7gBOQgkVe3qtRT3tAGNSjmMEjEHWQICzzOYAY0/9qsbV+w5ja/WQg7440KDNIBFszgBzOoQQ9q0Js9uYULweFCQ7yQlADA4At9XooUjgTNq7dmmvRr+2x/4BlKi6e2++Ptps0jm7zLJpygBm5wLROxdOrH1A10p6oPz1x6Pveer66QBlDg8F9+IQxh6EgAZmCygqggCeDlUIe4zl8iQGFGyI5zDECggQk820lWmHa1r301Dxzh3utq6ZNy4ATWco0E/umWqZYmgAIQwPuEQ8CwFTS8YWXGoQ18pEqM5cLWPPStIn8rlFgj9biG8JRFED8AAlKIgggAUQIPjsADUACDBCAAAVFweBjAQPn4Uz4sYhgAAgxAgMo/0k2H8lxLUGIoISFyn9MUiYI6U8Y6rqIHXgAg/LEf15ZgyEFHQhUYfcVzajBzkAEHhRU8ySJ03cIeP/ACF8BmbvYFSuBYUaAEAPUDJZQB0UJ1V9cDbPA6vsEQpNUhSHEGPkWDjTMFT6NA9QFbbXdN+QMwQCB342Fp4oEeuqV3SgCFB8N37TFb50RqEnMfhHdciMeF89RqFyQhHKBCQ+ZwLBIFs4QGQ4AB/gQ1M+B1FG84UVTCA1HwWF4AQkpAEBlgAfAGbVEyBBYwJDtwNSKlA+RTEwlme1CybLuXYEvgAtyVARvgXihQXxaQASZwbUTABFOAfOyiTLUTOeEiOBfRb1PGB4ZiOU71ZDwFbPAnBlthAArQAA7wAA8AARAQAbf4AA7QAApgAK8BAGghFsI4KmIAjANABh8RE3qzVkCBZKgoEiOBBkmBFEfBBt1DF3elcq6CB0PAAUWUIBJkAhQzL0MAUFUwc4GFGIvxGBs4H8PDA0SnHdkDBDEQBC+AAUOwM9ilBD1ABQKgBNSjBDMgA+92Sy4wBFZHg1HBBmnQBHHgEIK2KFPh/hvH8TQe4AEsUAPeIh32QoSyBTACw03cRAR3l3dK0AQpqQRSyFt8tx3jNGrCZR9YmIVa+EAp0E5cCCBe+Fwd0CBgSCGuMWRiUGQDYCICgAZJgCEXogIlIihvmAZVoAQfcAE1IAVu5gVRAAMccDYXAGHw9SMv8FEiMDzYVgJF4ARWQwJKAm45YARAwGAf0CQ6QAR5iCESVgHutYczQAUkQATmdQWAtmF71Cj5BilU4UVtE0Z6YAdy8H5OsVVV4RbU2Iph8IoEEIuzWIu3qIu72AANgH9ZQYxiQX8KlwAHUAbKKBN00BFz0G9shQdwpGN2EI1DMY08dRRnoBvZeFdV/vYHeJAEIAAmGEQh4Jgg0AQDL+AC8ZgaUcIFW7AFGOhzbnArX0Af5xQa2tEe95iPj4U+UeBYVBCQAEmQqHchIAADQnAGabIUdHgGx5ODkrMQaWCRH4CRGQk8QugcPeB2oRYeBGMeJIl3eZeSKrl3U1h0mdED8xF4NMlAxaWFhIdqEGR48sRq9fSTEXJPFGYARKZQCXcArQEGSqlBLBAFf+KJx1FeDPYDj6WVXHkBW5IBEPZsHIV0FZAB16YD91ECSsKWOsB7TGAERsACBsF76LEEBOF4GvBRY9kFbDAFVwIFV6BhW8AuhBmK/xWBXSAAdPUqesBWdoAGFuYiAeVk/pGiRz0Ff2MAi7JIi7bImRDgmaBJAFwxmjdTfwjwGmQwB2nUmAJAiQhgBv12ERixbwAYjW5yBrf5hkkRB3bAKnfRB9v4m0oAXRwAAhywATXVYCAgAzIQfOOoHzpKl0zwJ1uAO1CRBpfhGcniHePUGZ4hgvnYZt8pBIEynl7SPBIAAi/AlSLQA+tpFWxQBTHABgMlAj7VBU+mLlygA/cJNRoZMa5FP/6phCXJaUcAoHh3BEtQoE0gGyu5HsoCq6PWoA6qToOnhRBaeFwoQTy5eAxSRA8CAwggBmZABgm3fjIAAibSYAVholSQfFxwBVSwBP0xBErwiDqCAQ1rEBCm/gFEcAVZYAVKE4j5RQI9yiRXk2A64AROAAQdcAEdUCTosQMhgCGZipdNqgKD4qxM4ASdiBzWmCpfkAVDpCRAoARJ8AIzwAZ+UCd8cAcz1pDt0i6Ouoo9RXmXmZlvGqdy6gC86IuvQZTxN4wNBwZy8BJ4NAdggAIYtQEC8KgyUahgZSh3QmMjQRSN6hRyMWWT6pt4EAUgcEv6pAESBi2Z+oKgKgEpCwIhACAlIK01MANMwgQSBQWcwRnkCoJHR6sh9AVwBpBxNpD8igEbgAIncAEp0ANpMBNfgIRSFQU1kAQuwm2M4hbGAaQidZ8JtKDQsRl3xp9F+FvbVGl3p1vd/jSgsvE1S9C75zGuZ/aBgNeg6Wq86dpOE5pqF2OhrfYxf+sgroYCqGkGCTcACYC9vQoD/5qjUNAEgsl1bRYFP6ACIgCjDYu+D2sBGqADESWWOMoDgziIMMWxTiAFTEACRnoeNVACH1AhKrsBTVoBY6dETYKqh8F1yWGNVpEGU5ADKxWdpvUyIoAGe7AXK8FWerIu6INdJreotBQAWoGZbrqZcVqLUvuLDicGEIdIAfB9AfAR+8YGtQbCHLeCaOAo3cNJZsu1S0YUaJCbTtE9Uga0lCq3IIJ6YyOJFHI2FYICKSCJG7ABS/mND/K3ItCjgztO5OQwixt33OlYkAtn/uJpYQOJACgQYQ3yPDUgrMbEbXDQBVTwG9zmFo4iWl/ABHOZsRhZAsBzGbMrP7T7dttaHgWju93qu18Dro3oaZ+GGZv1d+d6vPrhApWMvBGkvMqFyYbXMQjSySGQoa72ApV3SAr3fQgAA8KZITWgPcYmUexCBUMAM0ODvjQ6o+SnJKPnUdXGAkAQj0WQxx2rA0VgBE7QBDzAlSS7BEBKRBkiYUIiJBwgBHkcXzSnBoCmg74BkE6AA1nwZY8KB2lALXLgKhixjBnhBg0JKFLAE0shXmjwihlnALPotCbsmdirpw43ZPq6QoHDBkNQYQLwGpUnB4cUBkuRHHVAil6F/kee887iRZjdsweZBLdVJrdzlsRSnAEvMAQuwCAGcQIoIMUSJl0TViUcowKO1hwAc1tdXE5ICMbeGbm3Kp6UKz0ogAEmkgKb2wPLin0LcV3pUpiS40xZAEUhxczRihmEuy8/EGraYbsFk63nwWnpZtXp1si9paAPI8mjih+VDNaWnK4CkrzLlcnM5ckGsiAPEgLfmATjFQBRoKfrBwMkbSH2wQE9IAVccIcqwJUyKiLpK6Pkt4YdYHX1VW0moAOW0UqNXcxMEAMhUBosgB41gJEmUEIVIsV7eFEcwAJ06QRb4AZroAZvUBMipJtVAANUsAZakAWujQXtwgYyEQc0/kMHvzlCXkCDefMGvsEFURAFYMcG4mWZsDjPbwqnnHnCvKh+HapwC7d+ZBA4ciAAJ/ACAgCi7kdLYVAqpaIbGbyaj9QRaFAG70yzj+o3vWnRctYgdqsBF/ADdtgFBRYEMeACL4DGL5h5FjJhGWLFIpACLlADlqW4L42E+BjGtkqHvKSC0nMCGfBLwQmsNRAFdOwocZCVTxZURaFEE+skCZYDeyy49MGfUP3U+SPVU52tV80ETXDV36Qe7QGrkVy8o1ofrQEDYn28ZB1BAYJcZ41caf3J0HUgRSQAO2iG0I3KeEvF9tEBShDHHc2wG5S+M+WwG+Re3+gBKoDGS9MB/vGLbWs5l8WsAyL7PCaLJOPo1xliNvBm2JoY2m6gBluAcz8laGzwYrbSBjegBVoQndx2EX0wBxUmK0pQECXwBW8wOFHRBTdMS2Qgwk1bi8ndmXOaAL5oAAnQAOon3Yc6B2FQaDJAPc+tp9YbBgolcVqrN/sGEtH4VuJVa1KxVggYt1Gw5iJytxfgAlOAbL0uAM1zAvZNJVxzMhm0399oAt1Cj3GH4DJNBTqhgsDtJTx7AdTjBTGQ19ABBBVuKb7xxlf1FlGpBlnABVigUk4SUjyQkZioGfUTME4dku8ekinOaQdjMCxu1SnZuzEu45BcZjIpePcRMTge1pOMyQ70/uPMq1xCvtaAi9kmEFDAxqX2R9dSTDbclRM1oAQ/8OAYAG9367BkYzJl87AQJgIkYAIh/QAflQElcATzS79FwANUObIzQAQzQAIZCTBPR8UElQHAal5QQOeGgXNqgD5v4Sd9egdu0Oe381lkiwdeAAJxkAds4AVSENqm1AZddQdxAAZRYGSItBUjrJmTbs9z2otuyosDYAZ3IwdkEKI4DgOUqOnqp36vsacS9xOHurUiBxbvnBQfgQdT5pu/GQW+ykH93ctAgAQf2/htpgTN8b0w1ARHEAMqgEEhwkGbWiEZEAJ02biy2uwm+OwLLu3aorlR4GYu0AHaoZFCUAXX/ohvfORkEMkFob0FKnUDT/JtJaDu3PId73484wEe84675jGk5oHvCVagzN8E/E6FwwvwWBh4BF/wCkQxDnRqE4rJy3WhbH0fgBtC2NUFcb1+qHy3/W0QP1BoMEM2HNSwY1PlI/9gGnDyJKACKfRRFsABPEAE8wsQTJjo8PAhw4UOM5bMIEGiBo8eMERwoFgxA8UMLJQoSQIFixs3bdyoUfPlDJw0QM7kufPGjRYtbUTWyZOnTp07cThEuVknTho1bdZwucIGZ006YQYcGACAAAEDBhQ0cPDA6gMIWSFYdeCAqtepXRsgaLo0AQwUadWuTdC2LQIDTcOgMSNnzhy7/nL0yjFTxi8awGjOsKGDh48fxH8UL8YT5UVFDhkydHDBQwcLEjp0FCkCZMiPGEGqSHEypQoXLl2oKBkSIwUIEJEjX8wQQoeQHT16AOEN5McLDEOodPHyhYqQKAKURImiBMaMFBmYe2HRoUeNGtdrkCCShk0c8OHFx2HDhYmaLVmy3MiRIwsJFkA81Mitu8cP/D+E7OefH//+Io4Q8AgjCGRCQCMEUlDBJhp0sEHOiOiNN812sPBCHrDTUEMXWPCQBRc2FBG7D0v8UAUWTFBxRRZTYPFFFkMQoQMPQgABhRRywKFGKbzwUYABljpAhg00AGEDJDXgQAUUMsDgItmQ/txgNskkw0CDK5288gQVamChhhk4qGDMCFCQ4QcgYugQhIMu+ICHILDboQYYXFBhRoo66CDPikhYAgorrKjiC5JK4kKNOM6IIo07WHrpBi1ecuONRm+CI44oRKjLDDTCAIONM6aY4gs47sBDDzvIiMqAp6CSiqqrtLqKq67E+qqBthr4ai0UVPBVhRdgEHbYBBBgKoAwyChjU7/McNbZMshQlq665jDMj8P8WEwxPAZ44UgkKRJhCCSCQAKJI3jjIQayDjATTSfirWLe0+iNtwgeWFCBzRB4OIIHde37LbgqiAODiiGSS0IA5mCQgc2FvXDBOtBisNhLHqg4I45L/tn4brwvdOACC/WyyIEEKVgoQT4WduBNt/x2A4I/ISbcT0IijlhiZ557ZnBBBqEQOkKcJeztQgxHrKHDD0NUWkMTo9b3VxVgtPrFEGwU4QMbNwjhhixKMEGKLojzQkgEUCiSAyQtwOBJyWajSAMNMqgbI7slw7JKu0XococlnJtgzAosgLLKCy7IYIMMPZzTBD0h42BPPvXcAVBBUUON0C/WiAOKKuqwo1Q3cLhBpJh6uuMOn9IQIQo0ghxACQG6aAIJKT7Vq4wBVnVVqrBm1WorWr/yiipdk+9KLSRF8BvYYIWVAYZijR0gADGU7csvaf3iflpn5Sgs28S2xUOA/oeljAyE0IIw91wnziVLDATqZEEzAc2N1wl66x2tiSEEYUI6AILAgDOEghUHYcmhXcNk0KSIwcA6PbDYxTJkgh50gQ1wgMMZ0rAx8LChCTpwgnpIRgIPQIEHHgBCCVggM5jhZzc028/MhBAEIRAhZzrrWQ8Z1ASBADGIQoPCEYqgQyQa7WUYypDSXPDEp4lIalM8kYpcdLUYaW1GR/pAFrSAAx1YwUc+GkAShrQBCSgJBIObwNskswFwaWACdeObk6qUpCfRDUU1IMISkrAEFQxuTBa4gAUImTgNwPFDXqKc5CaXJ9iIwARAENRpuECoQq2BDV9Ywkk4Bocvnu4l/pF6A05YFwczCGsACEBAAnD0ggom7ABwWVUtgQerWA3vAbXSla1q9UurpEVKzqNa9KhXPaY0JXvSEkMzmdnMZJWBLuK71h8Qo63F6CEAMjiB+i6SAhC5IAY/cF8QfnC9AThMCegSEBCQoASLuc+d8KuCqLogBSAALJ8FhJkKgjMcBSZMOQyLggseiIEIdqCCFZzBhjRCqjh8YVBnUFQToDCF9KinBCWgwgp54ELeBKEH++nBEG5IQ5QKqIc7C2KDWipEmBKxiEdIohKPZiEe5DSKTosiiag4xaqZ4IpYVFHWUCACD3QANh+4wQ1wwIRBfaELDEvCABIggSslkgIV/pjABAgpAQlIiW50cxId8xa3yNwNBkAgoUCgAEgMEK5wicMAB3p1gqxBDq2OjBwInCcC7mRuC1solBo0yQYmfIE84AGJFiAFk5jAASdw8JgZAkBLBbSyejKQAStpactVKSAsVbGKLmnllV+mlrQPiEBrE3lUqvkKBcJyi/WU2UwxAAAAzdTtALInzWrdYQ/aKh9jAjCEFIj1SRSBzQle8MRxcrZ+KvgBEuL1zgB4y7kdwt+AjnCufR6tBzPogQou8AOAGgc5q6ECcwzqz4V1QYILtdh4xXkdFsxAYx2kghSiIAQPOmELJAtbDazAgzd5iDc1I+l+cEizI9CQhyzt/tmDLAzEmBJxQEmc0BJzqtOehthLP5XaioZKVBOEAAUhqNFSTQc2k6TBC8qpKgzSONatjsmrhrQAVvNYt7GOlW+zqWsPlsAEJyxoCTJQAQcw0NWxguAEE4HMRRoJGT11IAQpqFoNoIoawhp2DZqMaBUS9UmXhBKybpAs686ABjmUoVW19KxnFVBL0dpytLkk3mlVC0yrtDYCYz2qWmKrFlzB5SlN6S2jZRcAaVFrDnfQA/m29Qc8HPc1YuXACWDz6U+fwNNpecEJxokfAXTqAC+Apfs082rNAMFlN9XNDMyrX+KoNwrsde8QgKOEssEgBDGowUKxA5oaIBsGQ/CC/se+4AVPXmE9JPMACazAgjd5acEoTSl/BsQzoF1Y3A6SqXdrqsQe4BTEInYo1EhcYiuieEUnOKoHRGAjD0AKbB88AxhmzLAmXWlKgpQr4TTQgQuAVUpirSPdigwFgeTgBgPh2RBgwCRhTgkjFdkTlLCcZb9hpgZQ4MJgMzlmj1nBJCeBQ5pxYLo1v8EOdqhDGr5QlzKMQedOgcqdRftzn0flzkLfc2lntcs/pzZWgh60Bo7qvLVgXC0JyLPvWtUqpuyWDIAxwxzsUGlsXjrTMnjNkTQgARCk4AQpKLWoNQ6bxbE6BWx/wQCitUp1Nui65zqCSHWDNPuYtwfpXY0S/nhdUF9fIAlTFTaxi32xGOgmBs+JwQzspISNSbZjV3BP2KyNbR7sgAUS4nbp9+PdIL5U3FDA8IPKbW4OL1Hd7I7iu6UW1BMTld5IzRoI8g1ZfqcBDFQVAd3YhiWukol4DUhCEkhgkAxIgCJhJWsdL3I5JjR14jpgQhOaI4MXqC1Je3Wk5LLcARFo6HJfCPOY3Z8oKHxBsZeCQxucigPIRuomdPDYGfaS8zEogNACOgIUOjz7CuGZFV76JeM5OghgOqfjFQlMC10hwKGLiqc4AKYQg2ShC6+rtD64NG7Zpm85EoUTtblLwRRAARAIAU+Doxh4ASmBgewKgG1iO3J6/p94uR1Z243QgwjdUIEMwDUfKbzDq4HEWzwBaDxiY6gZgIHHu5gZUJMaqILvuJQ3WAMmyAIsyAwreD6AiQ8dQqkH4zbvOoIFuTDWG7fue70Nq6kO64F1oz2Hsr3bU4HcwyIRqLes2YDfgwk1oCgZiwJf4wAlYRu2sYAxeQAF0LmnSIMBwwImKAEOUJy0MisruYgegLimygEkExoiYAERiKND5IAPKD++yjITuBAdoAKScD+P8ZiIij/FqgPJcoP7gwlIaQPR4b/wmAMzGAPdKoCes8ACPEAEzCUFRK0/4zMInMAJPB5jxMAMVKatgzM7MAw+EEFMOy4ZNMGwEjVx/py7tFg7tZOyFyASJEmAZgoSGECS5gIRi8GPfHKZ0KuP8gKBhDGY4zA8f4wCFvA1CxiCqZoB9qmvyJsBhWSoymtINRECDYqDN2iDHCCZEnAPMASCGgCCMaSZbTO9AVE9cltD1iOiDBOaAnlDJOqwHfjBEJvDOpyiEQOqoJK3FHu6PvxDLVADj0mDLiBEE7AyDoCNDbiACqCARtS5MSCAsikZk+kAt3kbIauSuhICKpgC9UgyJTgCFggBuXGkU0TFj9OTSWIrIrgC90M5mfgOLqCC4oiDnrC/l4MJ0+HFOqAD8QBGACgAviS6qWiAqQA60PrLrhCePkst5amV0hqe/gcsE2iUwONJngqsulZRprnARjzIgxAUwfPxNXCRgAvYgLlDQXEsR3FEwemhHgQIg8sClyEbSr+JAQtJN1krIDWBgQaKguHbCPZaDhVIPIIUgBjogMezj8qbQoshL/IaLzlkgRhQAi+IAy08ISa4gufbyI1EItOTsAExggTpvguLlzW0KJNkApmCAu+EPR16mb8LvRH5MPhsySZqIqiZyRLxqajxlTy8GrVznt7TSZ5kgzSoAiUQghQYytigiKKsgAcgAKVcSqbsAqfMgkCygK6agDTKKgzQRykQlYGogRTogCoRy7AUy8k5P+7QISbggrSUiTYIoSjwgjRIA7ic/sgvejl9i4lSwkvyYIM4IwC+7Mufk8yfA61bWq3FJJ4/a8Ak7bNgesy0WFLJBExqtEzAoCbN5MZMG4KH4QAJwNC0S8EXGE0UOE1Rg40XQIAH2oDVTADRLLVPmxsNSL90a8l0k8PbJMgh+M0hWI7VUI4oqAHwG8iCDAFxijz7UEjkVNRa0439gAEWkALzIBmJwwIW4ADs3I2c4Q8iuBkz7E7vBM8H2R/XE5qRJKL0fMM4lLXQ0w31QxqkgU/6fBoPcbf8xMO5s0mchA0AHYwzkIKcqo7ImT4ycdAHJQAxkFD1SAKp0oCC46q6qSuT6gEW8IDpQyvyM1GOOz8t6wAW/lAQJ+ACj3HRFwWPMwC2wbhCuXSqHBUJOOBRNqiLAAxSIf3L5Km6wcSlrWDMq2DGxGzSo9slKEU6xLxXfCWAIMGerTODwshSzhQALj0BJ5sA0VTBuRtT0lw7UVOb2WJBDnjHsFJBcYyk7MCp2Yw8F3gNVjsBGBC1IRCA2vFNJruA4JwBQ0VI+9CODbEP28SPFCgBJ9ABSr0BLNCBDiCBDMkZHRqQm+lU7tQZAiEQIwjPHTzVkjzPVKWp2Dua0EtI+4BVsEWanqpV+yyRqlFBovIAE5gy5/G0EsjRQBTQf8mXD/iARhIkCjBWpXyKZO0Cm0MDMYiAZ4Ubu5kyvDk7/urbOG09UW7Vkxb0VqEpoS0gV5FgM8raCBqlKA5aD8fyIvxzA46ZA/AIn3mlVwG018mspTmbCj4zLaSTTCTNioDlisesCtUy2CJlFYS9nuyhCzpolM0UO4iNgW7CgJBVO1Z7rjEVU7ljOxDwFSMRE7CqK401R7VLgdygj1aFmZR1EjNhsiEkREBVASYLDi+Igh+4WcnL2RjIqdxAVBjCj4dggs6r1CWgEYfoI5Vi2hqyodM7go1YgpSc2lHdn/GUKYuSAgUWmjM8tziE1b8L27ANsXfTzxREMbYdRT/M0S3wDi4AgiNoAgSz28ihgK3K2wdVSjL4ggAAkt5hrdYi/pwfyxK+0QBBA6u7sYixMr/G1ZOsIc6LcoIrUIOQqFzLpSwh6AHvyDw34NwXwz+XqAPRjQM0KAM6KF16fRUivcCre5XCnN3b7SWADdjlgdIwnkwu3l3s8RSGpbRtfFjwiw2Fu9jkfSKLpbuN3ZcT3YBBmxJ0FLWVxd45YSKIGKfwczpWU4HmOIEZ+IEoWLYXoNnz/YETONT6aknA41mZ2Y8f6AEgelssaCosWIJqsxCthVoBcbCPFAIBCWCBSJAm2B9ZdoJSlakFZuAG3toC+rDZrFMJDluYtNUpgg9ctdirkaQUm4jfgxSTWIP10LdTnBK7TaMJyFsxSGEAyLkF/thmbn5Aw7GACJiAvHkSwrWbIDtnbe3hTwsB4rQCacOCNQAJDpqUN5AsNoCBHoA2DiIPktC+uYQDNqMDyqILO8BiehWtLaZGnjtSJH3dxGTGhibY1Io6YVGLMxZMq0vY3u06UzmMh4WlKTu7DSjT0xzNO07BM/20JBnpIyFpvAqBVZRDTJZV+0gxopwlGLRZ8JNk9A0BGDA2+sjZGMqPCWGBJAPl9VAPEsgBJwBhIUAXdkpl7aQpVuYZl6LaWTZgKHACoREVr85lXZbPe8yNX5bgYI7JqGkIC0Zbq5GkrpyRfONcLgAKx4KJLPgAKanbDcAAE1aAaw5SXAkAM+Bm/sKGgG+OAAmwPiALMnMOsoooRR7m1k/rAB64AizAAhY94jfY7JuIAxWAAb/lmJ+QiaZaD/zboLtMFIbFA4MOUoTWlbdQ6KvruV6KTMAcUuP54n5NurUYlrUo2Nu+wCrdrWTZukmrJrFzjBmgMngMtZK+WJQeTVCDjddiweaashAoAYj4MDmU1Q9TkxOo7nfkgHSM5B+Y5PRLToXs5Zz1D3LqjRLgvhJgggFL6vYYCAE5F76T6o7s1AlrPQsTT60Wzynoaq8WFbBezwmRacAra7P+MKWhooaYGmNuaxNIkRkpAS/yorlWg/y7a7rZgA8wQQ2ggAYYAwUYngQIg2Ak/uxt9mZFFGc6WuzGPmfHFsseVqp764AdQA0smNzNDvJSEh04mIEOiIIzIHI2EIkswD/H4kkOkgNQkYNsxGKd48vXxhXK1K2n2C2nuKWEFrraTrqHLuNhqWiLZsDgtqVW0S0OJAMwQIPjzhaxc44hEAG7kRLYsG4pK2nSlG4EjQ266djrxqsXwtMKgs+HyCmLgYESRIEXcJJ0HAIOkIHzvfOfrrwfmAH2vg/31o8CAgKVIYgcqO8tvG8daOUAPsP/3aGdUYLWo2UH0equNvADP/CU1FpdLiCw/doL8XVgPuuypaJi3k/nWRF21nDIKrlQfiwQTySlKhK6cQAASPGs/miAAQADbS8AF18AwVXEPNIbvbFxcsfxyJFsEOiADyCCkiu5NuDsnrgJmosCDJABNJi5+hszp9JFz7mUrfO/KleAIL1yLP/LoetyngMAaSGD3CrGYxTz1bJtwCzztDhz30YBNb9t1b263VqmK81GsBPeIUgCJ7PxhVPpQh9ZjdM4ka7oPlc7Ftju9m1f796QhixBJwGBF0iCdPxJTG/I5WzvT9ePmiGCj9ooErjs9ghlTwyQwFn1JeDfVFZ1WNe7HZxlW791rZ+CrN113pjNsgZ2sIXwCLe9tW5rZDaBGWEBL4KJwXpmSMkCa0WSaE8SB5AKrch2bQcDAOj2b3cb/rIid8E3PnNv3MnuACJgP8Jyg3iX95mzgy/4WAEolToQii2Yy/VYA80rA+Ezg4Af+NJ97YO/Ot/yHob/ciPFQC/mCmMcrTKeLYuPUltJXWps846PNN9tFI82Hxor+TQCK+Afq4XTc1BbOOcxxJEmx+uOeTxdF1nVEMfzEuxwdBDAkguA9CEIA4hNgUMtNqGOoaEWAnKqGQ8hCPrWgYq8ARJAspxZqahndR4q4KyOFwXe+q23AiZIyQNZyQ7rwQj+dYDYIXAgQYI8DtZIqJAFi4QMH0KMqCKFiYoWLYoQYTFEhxJZtIAEmeUGSS1ZPHDYsKFDSg0bUKBI0AAChAZe/sB4UaMmTIEFPn1CqFDBAoYMGoxqSKp06VIOTp9C5dBhKlWqHEFMXaJmyxY1cOqAvVPHjp07ZdnAgBGFzVg3a7bguCGyDRw4ccxEGYIGD54CCgoAHiN4DGAFChooMEAAAAECigGIKSOZDBkxAAYAYOzYAOfGjg87CJ24sWHDDRqEdgAzLeu0p0OfPm24s+fGmSFTRqMbzZw7efLw8fNn+B88AoYM4YABgwQNEpo/b+5culKV1q1r4CAChEqYMEGAOHGCRY8ePGIcTJ++RgwXDGusjyHjBYjl4ZNEUXLCRYweMfqXF2APP/xQHoFCHBgEEEDwUMMHJFyhAwlYZEEC/hNOEHGEhktwyKGGHx4hxBFLNFFiE06gmKKKTkghxRQvwhijjEYYcQQTTGhIBBEL8rjgDgIKJKCQBQm0nkIOvVdDREs+NJEJFF1UUUYYieBBXB+FVJJJKCXVAXfNwSQTBBK8AAYYOt0EwE8+RTAUUUYhxZRScWYXlVROVZVnByGAIMJUTOikxhpv3FGooYWSZUcSIgjAxhlwvNHGFjdk0ZUWbbDBRhxoDBHFHHvgAcBfgQ0GmF+zedbZAGJQ1mplYrBq2WUDLJbZZ681UOtmpqGmGgqtwdBAsLERmxhninl2G6y57RaHHb8FR1xxA7wgg3IYbDBddC5N51K2zWWb/lS4EhSlFAgonJsCuii40AOD6qnHXgwwHHkkDDMMAQN49r2wXwwzACjkgAQW+IMQCA5x8BECseABCyR4xEQJTEyRYYYjLsHEEiBqKCKJTUABxYojtwiFjCfDyESNHO/Y44LuBkhQeUTSjFC9SSKpJJMMqTBRClBSqVEIfHJgJQ445IBlSCZ9wIFLU2VQFAe/JoDCBifkhKYaYKy5gAQXWFDBBHKS3ZSdeuo5NJ8icETFGjqxdajcddzBRgcqnBGHpnCwMcUWb7sRRxqOhiFAAGaYQdgCpg5GmKnGNmaAAo2t2upkZEiW+autwgqA5LHVqhmvoXnXGrHFzkabbZnB/srqbmjkTTdwwhGHRwBRJLHBBBZA95y22lLHLbjZFoVBUs2BB953J5SX0H/O1xvDkTyw8B8M86kwQxRfJHHBBRzE8MN/AhtIcHkHB3HwwToCUUMJDjshIcU4brxhh/V3jDHIIo+cYsj/o+xkNMIRiNjHI3cBYWY0W2CRjFSvm71nZzzzGdCoZIKhgaBoJcBBCXJwNKUxzSkicErUjLcBGCAAAeHJmhdywrU1PSdsE3Ba2ZaSATvhCW15UlsI/NQBKrBhDWtgg6HwYKg8IIosYJiBAOQQhzPkjQtbYMMX1vAFAQhABihQwQuGNSpSNc5UyJLc5HCTucwhzgxyWKMZ/spgBjrYgQ5yKENlPIcqW33mML06HR9lAzlkJYt1YghDGHYDxbjNjnbFCUAA0ACDCUQnkpKUQAQiEMlvSUAlTNnAc65jHeb55z+ilJ7zpOeC6PVgBi5QgRAeZQc2zCADILgXewJUIFuab0DqE0L61geEHTxMB8J0whRuBKL7eeiYJApZ/1D0P5MFUEZWuBE1O3SElh2wBwws0gJt9sCcSZBJFIxSCjKitgyaYIMlWOc6cYClLDQNKjcUF0wQMIQfsDBrA/hJAzaQAQtYkoY1TAoOn5I2PvFQbX7ygBUytYY4+IYvePiN3PJghwDIIABlCEMABKCEKFAhCTNQQUa8/vUSByDGVAVoXBg9cxgFrEoyapzDHOSAuDXKoaZrtINw/KAHOrTRMp8BZB712Ec+oqo2gcxMAAZZSNgdUnbBUaTtGIkCl0zyOZWMZCWBZ9JwCc9bvtsACAI0yoScUnoNEiV/2vMDinzhDWCpQxyU0MUZAAxg5Lvl+XgZhF4KQUciWhgLSkACHTABCsa034Y4tiEllIh//YNCi1wUTRhZYZrUJCCHsNkjBdYMXgfZQYO+qbNwhvNnP7tIOdk2tBGmk4PsZCcOUBTPG3JgniqJwAmToIQptLCFavDCPhdwGk5SMng1LKhB8wSehL52oVXQm6Z885vr/saIZqFDGTij/pkDIEAGMoCBd7zzEhSg9IsrZWmpGDMbVqnRDnjQgx7ugFM50CG/OdWDH/wQnD3YoY1k0MyxjlWao56uNKO5DYNvw8gAhAEMUD0kHHzThz4o8g6MRIAnOekt3mKSkhuw5CWv45zjWSeSIADQ854HPRacR5QvGMIMUpCBGrDhDW5wA12VMAMCAWyUQuLrLnsZog91iAiFLQELbIRkx3JsCUqALMj8x0wnULayz7xsMTfLWM9mU5tEUg9p11NaCKI2nD1brUUo4toeamS2cmbnB1iCW6ddx2ooiIEUgqtP01jNOZYcKEGZq0OsQDcEP+vAB6YbhzjA4br0vS4e5Cjg/ldlxgAAAO8BZEJemIw4Ag9Ir0rZ2zjGeJcMZpgDHvywh+DwwQ5rnEN+6UBTPezh1f+VIx1TpeADI7gBCUiAglfHOgY/GMJmguIh41CHifaBD8SxwwAOYDUQq6STVotOJbs6SU8Cb6zRWXEozyqvGOhgreKdT24vwAQ2qKENbnhDHIQAgx/gdXwBE5AQzjcEIFjMYhyDrBF48D7EGlPKSFAC/pAs5Y+J7H9SkHhlpYDlZ0JTgCtzrI7AnM2CjDY9pC3zmY+UZjX7jLXmfC0KQuABdr58nTH3QNOyw5LuwCQCV3WJC44A3Jx4IQqSS4AIkgJJsC43Ks59bqLVVpHX/pqAC3pLQxwuHG0+8CHXd5hDG8sQRs1sRiYNKC8KHjDqlILR1IIRZBnk0GpX80EPeLADTWmdX5raQQ9Yx7pP51iZyP3610cddmkeA5nWyQoAyY5wGhrfbKnugXbU1iIKSJzibFNyq90+8XTIutsUP+cCklzxKKVXeh6kO3zjRYEELHCBDFRRiG2g9xJqgNfbG8iW/O5BYAN+zcHerwk4gjGWmaAEDS38+PfD2JQhS9nna1nLFwdgAKWgMhpBueMuc5mYuVlmknvzgScXZ8qj9OY+MdoDHkjn+2BOc4OmJCYIaMADNp/JF/xACU5oghIQULURasDuSIBAyYnT3AlL/lRF8jRddGFERZQAETABEezAGVhdf2UdqHBdGw2GrRBYCiXAp3mH2ZFa2qkdHUmGHNhBruna3Nma3d0drd0BrrmaqwFVGYgBaaCGHx1Y4AmbgnWGII0BrCQbI7UQGDReGjyeb/Bdf92BGXDUACAADGzABWRHBhiFVpGYiGUbPcHEV0UHcyCXBJBe6QkZerAADLwA67XJULDAGmABSAwKHCjBvc3AkBEMgfBeAgHcjlxThhzMlBXIiFyIFGiIiTSBlEEWMgVfZFHcyURcZclIxVnW9W1cAXnc9nVfaMGLaYHT+JUflECXAoLAB7zcyz3EB3wAeKTESyRAtdFft1US/gREgAb8SlqkoSZJQAVgAAESVJ3gCVagDQgsoEawlgO+z/qdgbT8gasBmE0hzgbiEQGAV3itXnmNIAmyVxohzhzwV+T5AQvWXa29IBzNF339lBn8HQEoQGroYOC547HUShC2zhAGQBE6XhICx96BSqLEkRyEAQycQApMxfFMErd01UuQlwZwB+aJC3KRVX/om+n9xwwwhL1NgFB0m7tpQUnQRRxEgQwQCHoEyR3ekhAsiI6kj4YAnBAoQRLAgFTYiImEjCHSJBMc4sdkzP4wU8bFCP9MQYpYnCRC4jTRCPYVZY4Y0PZhImgNRLyEH5qNHwt8Yka8WUIJYwiQ4jqd/iJ4sIRTvAQCXEYC1F/9RYAsRgdZWQ0mjU0vFhpUeAlX7lAPJdSURMmTWITM8QAb9MFw9FSuyZozJs7agZ0BTKMMfOBq+JFKrZepqdF90QF/+ZcekEULiuPdzRocTaZNpWOvwIY7eiY8ClKsiAE9FqERHpKm0M1EYd0eyF1ZRF7c2YEA3FtCoOEJcAd3HEVSLAe/0EcGeJ62hOFzgECMjdK9iE9/SN0Z1MAFVECbRMAFXMHSrEHgRAGBKEgC4eEdItBJEgH6jMjByMAJ/BMIbMyNRBYj0mR65uSW8SSM+I9QwucUWEFR0mclJqVScl/3iZlolRzORGWTsFlrWSVC/qkNKpJiYZ0AKnrJU3QHAsAKApAlTcDiLFrHLErAWipFQb0lMCZgotXlRRQWCYgoCQgBGxBHX0omGz2jYNbGNPrfsMEA4SWGYjIOe91XTuUdX8RRZb6gTt0oG0nGDRIAZ6IUYnhm4RVYrbAKZYwmad6EaZ6BpkDaHcyXCsodHkSLT91BGhhMEHSnENAYwLxAv9gmDWHALL2AcoCa8XTL8VhAB0CkKPWA7c1pFJwBWNiFEABUm2DAFizN7MFBFNTAXwXBwORegSxIYO0hEAQBEoTInHLABWDABYAAZJmnIc4kyKRniWSMTVIfykRclkGiUMqnZlFiJSLlfX6WwARJ/gNt4kI0hEOc1slNZVUuYCiqYvKIgJ45qBgYQNlJaOZNqLdlqC8qXfIk4FWuXA996EWI6HtEARwoo6uxoIpC42ASZgp5ILEZiwHQKAHUqGCoka2tERz1aN3R1H113QmqKB3d4DqmRmceabfSButwDj0yUoRBqZRWWAzimtzx14nyQR7EwREI08ECQYj81T0hx7zAgArQIQhkQM+IQLloAJseDwjUwJxurEJw7BeARRvEmxv8QAXkogiowdJowbxxwaAuSBDgW4B8li915xAowZy6gI0txwV0wBEIn0zq5P9sqvCZ56deVmYhbWZJU2Zt1o3UyMrUT8dp3wH9CJC0/qqrOpDOLMSsnlyATklVXuWtTkUG4ckJiFc9wYpY0sTadhtXdZWxuiVVIKsCRtebVUSAtpkJPGtDUIEdYBjtMGM/OqPXsWjkEOaxIECBKS4ZlYapZMYYjKtO1d2PNubguiuruBGQ/h2RwoaR+mDqqM5iLEtlcBQ9EpKZIGHePBoclEUemKPe9Rfg5kEdRAHqFYEwsU8RYOcu9ZvBCEEM8IwIWOFyBKAFEIUEdIBAzEDHbqw2sUAX1IEbtAFISC8ICAUMpGxIzN4XpNIPEOotMSqj/hUQ7FIPNGxDtMfFTmoIOKpNYirGQcGmUpNOclmpJu393m/TOq39NNzU+ojM/iZQN8ULrMbqQ3AtQ7iHRAToz1Bl0yUPVggjBJOtU7xAEoBXWiAAeDnA2nJwFposJTVkcyEgBzzwhvKQObXZauEtCTzMe3TBHfABX+Ra4MqRtRbuZizu4s4rsgBA281aTtEaTq2rG3UdkwoS5qSRDRJAvHYuYjAuvYau6C4pGZTuEJ4uGDRbXbCuv9IXrEUecezBHXQBD9zuwQpTEeiuuwSWSYpIAh1MKuHVw26HQGVAB9Th8u5ADQhEx1JBHLjFRmrBG3xBBlTADKyBSGjBGmQBB4RAEvBSiCDIdvJSdxYqSwrBDLxACuQsB5yAh1EqlaWn0Grq0N5IyFjW0d5v/hWoMv6aKjUdZTKxzI54HFMahGht7awesJoBTQND19hKsAQvaAZ1gFoIwABAYVokgAM8AAezbRZGkkvgyVPM7QlwBA/tCZw9iWoV45OwgN4miRfEYKHIsNbV8OCuXW3ksA4DW2ykzmKoGhDnVz8iDh25CpNahjHj8+ExaWPEK654LmeAbujaa6tU8YMRUoTBTqZA2leUhUTpXdzhwR6AMR6AQQ9cp8sUgdRqdI+0jMKGEhr+jAqwB15d7Y9EQRxM70bKBRwMgQUsQUprwRV8gPHCwBD8le5ep7tAsvrY7A9sRyb/Bwi8AHJZQKUa4qWacvwOLcSZcv3aLytfQVRf/oFm1WdRNtyHaJ8sr+qP1LItf5MB/yfeLmtCLejY+rKXTAUJD8FNFI4A+B8MKPMyMzMEPADZbVudnDUJPxcEJ5prNauzkoAJMMQMsMGVmkVEg8odlPM8n3OqpLOBrTPqPIaq2d2O2tRkIF7nZAatJKlSDWk/56CRPnZtKAtBF3S+nm5C7w1DUylf6IHrGtHbLaMeoIH3cnSPZDQR5PZ96u7LYqeBiNId4xWQ9IASoLRJzMUXREEXHLIWbMEXQMELWAAKJIFNo7FS/qESDIF4ypJtxoAXsIEAINcnD+15/qx6MiJlxYgVyOfJsLIVSLVUE2VV04g1WaIs3yct5zF//pYcAeeyOLGZXVKlrWIQh/qyKj7FjAnAQbt1MtPfXNeEpiletZHXBohwB5Qp0y1gNqtWBVkECwt2CkQBDMvdYecaXyy2BgpVgUFxgSFAaYidr7BzYsRUTumXgCEeg9GKrwnesDAxO3ouksLjUo0uFRf0QevraTobWJRFa9OXWZAFZLqaGdg0fgIBGus2Gmu57m55b/8HEPwHkN3ecMcMDxABG0zvO6kBpMVB9vIY3VlbdR+Blu/IwZDvEFR3mk4qtqiiEtQBGkzHmYJyepd3KIvqeiPt0r53fJsqfWZfwLGP1ALcyxDJ9AzwV3tih99ta/GyVZZw8jhFBgm1DCgB/lt31PzJ9Vw3wOEFwDGn5Z04RQpgMgikwNBYhULZJYercAWxMEOIABpgHX3NHWLraA0ztq1AdkAjrrYO22msxrARmwFgRhickT1DRjSiM0CL3en8OGj/WhQbW5ETkkEftJlA1d7MVZO3NpTn1x1YKRv823Vr9YLk9m5r9JYvyHmkUkQG95AAwRqkdElswey1+aW8gVzhgUcOAceYJPmCab50AAZYwFqSVQq8QBTYARp8YQhQ2UzCb6YOrSm3iHsrLYzEt3yz8mahaqpuNI8kpX7XS9ZiOq0G+IDzMoGrDVoj4M3NmBIEQBdEgeEMQDKn+to+gBP739hhG1ZIxZ6M/ukLhA+B5KytM+sFhcCma7oKCHYJmEDOpkAc+AGGZV2Vgkq1mjOyv6PiauuLfiB5ITOxZbAxN1Vm34Zj67A/d/uPzzgUKxWDTTFlIDmS64aSf8VcyY0d4Cnr4hqosAESXLm86zbAxfLFcMyCBEyQpYULaP6/gK/ln4HIqvRHPFQbkD7pz5tZeMEPaMjK8O4MCC9RMAfvfEcMCMCfX+zXcHzQwm+hx+8znfJ6YxZ8n/wVTAHxE3+pGsH+QlkfajQ2eZZ+8ycnmlxU7rLN32rOcyiDXo/Pe8FHhQEUxjUzi+DYeUclqQSHJs+Y/kDQd4FHucfUD82mUxBFpIDWP4xg/pvADNjBMi4jM5642QOEGTNlxgAAQICAAQULFxpwaOCAQwQTESSwmABGAxgbLyI4cGBASIMGESZ0yBClggYOWLZ0+ZJlA5kNGhpAaLMkgZEGxYgh8/NnGKFDwaBBc4ZN0jhw6jStcwfqHTt14FSNQwePHj134jjRUURH2CJEiowlcuTIWSJn0bY9EgRID7kzNsJ4IeJFihQvYMz48aMH3B480rRRk+VGFi1a1rhx02bNYi1umn45a8TIESVJhgjx7CKDhQmiJ0iIgAL1EDB0wGzAIOECCCVNaEOxfRu37Si0efO+LWVKcOHDrRS/chz5lSnKiWPG7BZ62rXTgVS3/m5d7g7t23l0914DfHjx4VmUN38efXkVKUyYEPFeRIj3IejDp38/RAf9+jn034DiBRmUiGLAAAZAoIEHHoAAgggYVNABmVBDIYIINgABQxA6AOGEE/b6YQgQBegCiSGUUKIHF2pgzwS9XHSxPRNIKE+EKO74gw8/dNxjDz32wAMPO+iQQw6BCBLjoIRScoiAjz4ygKKLMNKIo448GiCinExSSKWUZIIJTJdmakgBnBBKcieegCKjjDLQGCoMo4xCio04lnLqqTuAvKMOO+NgYw477tgqDinKAmu6sqZby60ioBNMrhpYmIEuETw8ga+/AKtuhxrSgGONG3CQrI3H/tSQLIvG4LAss8w2U0KIE1/AgNYJXpNAAhTsikKOO8BAQQMJLAiht9ykOBZZKHpbtgnbgCOOOOOSSy7aJaxdIrqzyrKuiOu8xS677eSSKwYexju3PEnTW5eF9WCM0T345I3vvgw74GBDEDj4D4UIy4TIgAQceIDCChmMqaIEJrSXPw5QkOGFFzD08IUhQlTCCy94C8IFvUxQ4WMVRFahPBJI+KCLPP74Y0et9ADSDiGJNJIMJG9aEqEDCMDyAIomskhCGKRMYKKHSnqIS5VmmmngMMFcGiUmS0pzpJ7WbNNNObWms06mqnrjqTz2yGMqOP6Mow5B7Yijix6kY3TR/h6I2AEII4qweyzpjoirBxg6gEEAAWQAAYUOX4gBMLk8o9sLNmRA4QvI1FCDDS+4kIzULXS49gjnjEBCCRcwmID00jHYICQB5rgDDRg2OG2I3ZyYnXbag4NidmWbYIKJYqE4VrjihB/eimmRE3646NwiC61uv31+3HB3iL67c8djF/t2X4Q33nnnky8EDRvWF4QN+I2JowZQWLBBByGgCSQDo5ABBhQ05CB8fU8wkcAfYsjLfzGIXRSGEITgBCEE7QHZAkVWshJ44At9WBnLepQVmMmsSAMhQ0GSxCWpISQkH/FZwjKiq6FRBGlIY8jSViImmSjtaSysiZnOtJOe/twQKFjLmtbQYAal2AkOb6iKG95whz704WV3MFtS4BCztXlBCERYAhHCEhYiAOEIS6ACFMTynCMI4YtH2EF5UlAjASjhBydAQQowBYNxXYcIMdjABb5QhzYsZgtg2B3mGLOGKzCBc85hwolgMLrSVKA0pxMKCKLAhvn9JwoCiEIUalc7KAjHWVLQnbJ+A7zgFGcKxJOW8Y4DyuC0ZVGpTOXzvBW9HoiLXNWzHnmyty53eaw93pvP9+izn3vh617mU5CCJjQh9jGIQQ04gFDAAAYvHMh+vdxPCASohMARKEQxSIELooCEGBhQYwmM0chIloKSQbAPfqDgy4D0spgN/mlmAxkDkjr4QRCG0GdSqssJi/aQlCjgZkqjCU3sSQCVvARqM9RS1W7Y0J/okIdG8WGdlhJEITqmiH3Iw0b7lBRAzWFIXnilFY3ABClU4QtIicMZmKADu9lNM0vYAQk6YIIezCAGkxzCDE5AuA7BYFNwwSIRUlCBKNjhDZLZQhqqwAI+aiELTMiiEpbABMzwrglKKCTphCUBDWAABQMYwgVOoIQhDAAGGoDBgJpQydwNB1nHclYmkTWc4BHveMIrpSmnsChWrpKV2KmO9HoQg3LJcpbqqiV6bsmiGMnrPiIAAX0w5Mv+bMh86xsmwSaETM++bwBhGIAAmilaGeBL/gQdSO2GXhDJMwYhCP77wWyaEAQlSKELXpACC+AlMnOy4LckgGAedOSHH+kJSEESEjyNNAYOJklLOwsJlvI5NOui0J82URM9SaKTM0U3JwYY0wtnaCYbNhSHbIKo1iZK0a9dtA1oy4NG+QQHNiBFDnNYaRdmYwUupKFrQXQKG47gUkd9cQYq4MAFODBbv1jMYiog3AtOAFTPVEcIQTgCCzTAhjtE5gZQTUMXOLAFqCKGd1PNahMw4wTaaNWQpdHABTQggyh06C9KCAMCNqCBH0ihrZb8nV3j6oS4Htmu0TIl8ZIcSr/+9YpXDOxgB/tK7RTWO+ZKrLoUu1h3tQeX/vECX30wlD/LApNfCkImZ4f5WQigAAHy80IVPJIEfeUntSJIwQ+8MIW/EOibUfBCF6TwgyZkzAsCcEECRdae87iABcL1Qjp3hAeoJPedzG3uc6MLgOniM0rWtZLPmAQAnwDl1GWoGQDWJIbocldJUUvh1Bia3hyuV07tBeIbeP2Gx7QBDvOFClXuewYiyeEMyUabU4TIa7PF4QtHuBtmpCCEDlyAwTAgkAqA6gIRoBEEEavwpoCQYbexAAZN0UKIoVqFKGSACli4wQ1y4NIX05Z3s8vqViVQGtio4EQxQGMKVDOADWTABU2QgiU9CVfgyPXIdb1dkylOcSs8ecoZ/v9WuLBcA8TOcrHpaWxju0ev/FXWsvn6j5rXTDCWIzMCpoHzAKLQhSm8IAEyOEEHQvAB1dZUCWBAggt+bHMgS+G2TZiCFEbUhUU32tHlgXR5UIaHHP3IiYLS0zuPvennUg0ABgL1z/g5wqLpJL2pFogZalaGgaiaDAcxyKpN/RMAKGTWC631mq6GNR7SyU8W5fVj4lDEPAzbvmk4gxn0a4ZlP/tPdSr2Gb6Arbsd4QvvzgAHYGCiIUhsIx0wkU8r7JnACKHcQNjBF+7ghnUvJgs1mIEIgDBtIzRhqieiTe32TauuWgAEAejCD5DwAxaE4AVgCEAKNpCCKCycdkNO/vKxrLD0hgfnWVOwTcW5TxxVSvl54Nf4uLRz2I+DvMtebiyM7IOfyaJ8Q/qp7AZYzr42f7ZC+UcB0UJIvxPQxwNUC3+kQI8UztCmQLeAxwvSoPhORAVEAGRi5Dx+qwOowA54BOuyzg6UC54ySJ6cy7nALgDErmdGyCLMDrvqDtUeau1mxu08EO7YRIPUayDEYAC2pNNq7dT4Tod2aE48CogE79fAJiqILQ3SgPHO5r7S4AsALNk8qk7SgC0yI/M4gMJkYAgEZAhAoPNmwKw4gEMqrDPKDfXK0MPWjd2yYFKEwDmOIKtA50Roi3Z6pwkK6TUsQFhkIAyioGOkibQQ/iDcno/huo8QC/GTlox4vk/8NI6VyG8HeMCwDEvLtgw8zCP9bGlk3sV7KEt89kNDMqR8Xu5BRJFB8k//TMgiUmCy8Cy1QkAJuoA2+gwJWOAHpiAIaIP4kAB0fiDMog64fusDoqAO8IBHlCvrYKYD1+4DQXCeGmoEQ6gEUdDsDqDu2kS9dMgMjq1ItDGeslEblbFIysDVaA3s0IsHca2HBAIIK6rXHKMNwAZP+uQM0iC/5CAp5hEKoRCIzoDFnuMLlEAEIAYGDEsAkmB/zMoLlCADNuCnOgP1yLAHkIANXA/2boAJiGAIlsAJdFEX45C2ds8JmGB2oiAGMgAD8LAC/mpM5/4vPzZEAORgAPji+eTqkq5v+6IFJw3xEEVpeBQRXLAD/BZx46xsXM6PEq8HezLxRcqo5OLDl3ypsvBFmI5ps9zMFN1nmFCjzKSJPmLg4XJrChBnCpCgCQitI82KKeHltzrGnDxACeaAGPdAKo7xR+jALrtu7QiCGdHrGXkmIlBIhDzCSQYAALDR7ZTRG7XxLomkA+2SDuaAG7vOBs+kJ2zI1Bzq1tAxHScq8Jzt14gIHptipeixSH6Ion7Ia+AgDdCCxTAvClTAf/oidniRtKIADIZg88LtB4RALsiQN4+ADe4oC7IgB7QDWz6HIzlS93rDdkjSJPHQAmBA/udUEV+4TQTCgA4C4HCej8hwZ+lsJ3i4b3ju6pN2kq928vvApQcEixGr7MrkQpaMkhKzh5yWUi/arxOfsrI0JLM2yz/xzxQ/6wHMZxV/TrVigCMRMGOmILcyhgkJDchSQJzATC+0JwUecAhWRys0ENMc8xvzsk2ciy9J0EmeBCJKFEtYrQziKTKPzTHpwIkc8500MEZflA7YDklOjbvQawevsQfZSx395E58rQ1KxTHcQMDsax4F4ijY4AgVbykqqirMJg1wDzOQwAuiwC9cwAUgDAa4CQxy6wQwQANOAHHGEAjOwjMwbw0QAwd0QIqqignIMjl1cVlqZwqioAae/tMCZAANBgBAOCQG3sNP6SAKNkAFZtKucEeToi88LY7JRCmUmMyuiiM92zPjOC6WwGMSj7IS6dM+XQQ/nxIqP1H+ykezikkUr9JgStFCOIQVQyAFkMAsC4hWwQC3mPAIv6CZvGDR4iVGltI9hAAOkOsYO3Qx8RJEY7An+vIjmiSFTlQkyIAxG9NG7TLr7tJIBMJFYVQDsVVm4M4aedTWfNTvgNSHhNRr4qBUBq9UpnSleqhJI69rmoIpqOJPvsBKjQC3zEpPWcCshABEhiAGuoDEMIADMAVEPINhiQCMgCMHpMpilKCkJNYtrmpZcMcJoEBPTXICEkAOstMuMKUG/j5GCdBADoZABHgA+xbVCZZOY8mz4iIVlCR1Uq1vUq0AU1+pN6csemAJyzr1KEOuXZSSRXjJzPQTFDMkf4pJVWGOVd2nfS6kzFRLQ34M6WKnCYgPyJSOC5rwCMEgBhLIe9goL9xjBuLAWGMGuYLEW5O1G5XRGmtmBMUuvCBCugYgAMJgRa8VXL81HFdtSwBKTV4QRo3RiTzw7cjVah6qB93EDDYzSP0EX4OTiH4N2J7tvo7iDKTUKlLz2SgPCo5AF52gCyaJC6TgCKJgCWLFYpLgC2AgNyMmBhj2izyjdZWAdwDpRHSRd5ZgCNriqkSSNyZpdrRvTy8ABtBgDgIA/gQEJANOoA9DIArQwKyUzsimD5MuyeJC6a4Qsfp4EnmAp/qmwGel58qG8me3Qzu6IxKFdj7Vz2ib0uQ8scyWdrI+gLKcFjU8q0JM439xRQIgQOaWVj+oqSNJqwsMa9DslAu8oJnAoAZqSpc8hEVY4Ayiwonadi65LjIR8+1qRgzq9gaPBifCbm9XtEaP1W3lQBxvgmlkyGgIwCeyEUb15GWSUYPIte8eV6LAUQ4Cb4niwB3XQA3WQEgnjw28xl4ryonzNQqAoB8fuAqYsAmAoAaUgApMhLQkBlMoTIDWNIti5USmiAmEICRmh96WIAk8p8X0rVmiwDuhYE8xIAnC/iAJVHEA0CAGuGkWYydLsw+udLI8y1dSxZcnH7U6rsiVGtmR0Zd9IznLJjl+k3L97LP98EOT6+V+V/HkQFGyOMA0TKMC3Edq849qJ8tqQWAIlq5BawtL08DPkCA4ukDxXOADTEA+5qWM7lMEwIBtNxiHEfcx58CYP/jt4O6GwIsyhUKFaTRmWviFTUIBYsI/IUQlaIgnVJhHhASkAleEy9VcDxOEvVGIgegxjHhy4ivyfhB0QxcM2OAx4wANugCMPscI/ksJqhgJTOAIqqAKqMCWz0AATuA/XgBE0sKNM6N1PSM5n+NEeMdzgkwkte94qWAGsE1oQMJPzcB/msCw/gI6WV72dm6DkCv1ZsWXlKqgfIFHCnr2kWPaESOZpif5OyoZPVygPkO1jCBrk3+ask4uf3qpJVsSBGJOAkpZamFOAlLZXkJgCDIGFqUAgnHLC8gSt/iLAGNAf3dZXiS0RSRUGGc0KiwoW40ZrSHzQ7EmnJm57npIDqBZmm2mJBaihar5AVrirkttJGqIDBIzg2IwnHv0cckZhIlEv4LQKiBjDRp7DSQvcj1qSq0iH+GaDQRgPY1gI79WCLwSCYIApbjga9MgDobAgmUARJTgMq4KCW7XM6hqCZSAdOHQqpyDTkMST41sBsh0AEJWDgLADMLgA4JgFoPACpLFpLf3/qShRcmGx3gAmqWPLKZrIHqo25FpWpJt2lM/FRPX45JF1aeBepP305ODump7ynyQWgIeAKnzr6nfj+fwJQSCIGNAh6p1CwmsetAIrSy5uj42UQQ+JgTSViq8NbncKVvtMq3VOp7GtW6jawB8wnDVZgPdie1IAu8QQmkUZCFignBpuBnDOUk+TQd3sHEzE2vKGYgDD1//xIjV+bHZwCjs8U4m+2yoQg7QoE7AIMMcxQm+oApCgAWo4AtE28gVTwDsQmIqRrYvgw5bmy2wJbaVAAmkXHcrlnSbgCzbKjicwAqMbE9lIA7wIAwCYH68ABK7gAqaoAqWbji496TLF6W//levnhu6jzuuHvlcIjF6ZgCSueMR5ZMSuZRLGWunQ3VegHoTgzp8NpnnNkQ+BvIFUKDHLMR8NkCAceVC8qMlNyQIDHaS7HQ2ukDoYlG3FI3ndNmr4cM9HlAF2GBGN7CdEHe5innB8TIGH7wk9FYMVjS/6AC5NtSFuQu6TDhBOpwmaNhqCOInbqjYU0hnRKJHz7FNVBwxj+1ORNNJv4DbKYeiFo8OFHtKncKJnOkMvACLygJLo6ADXKAL5lG0uf3cVWD0OICbomAH2OLJo8Na0GIJeMMI/l3L4XD3bONlraCpOgAN9CAOGLJDYFHhTmrhSnq5c5a5m7t4rgCgkQO6/gG6+iSOUmZgliIxBlwp5Lcb5b+00DGRp5cyvDU50cf7p31pwPv4QiXr0s0n0zf90VcrqgctSw0rCIBD4YKjCSapCViA5yJLXlrkPfTCC9LGwJMLKhLcMRc8DhpcmXWdAAKghn99A3tESMQx7XjC2Q8CJc6kIHyiRyuzr29ihtFu2h03xa29BYkk25dIVwNMNOmgT+6VKqhiXZ2UgKIA9dDiczJGABLSloH8C9jgC2oABpLAzsqKCpQACKaoc2ijtd1id9Fid3lDtsmSCro2+qDACqCABYYAKgTgAkRA4CjppLRPzis+Z2u/yfAKupNj41na+oDDCkJe5LfMsMQj/gZQHuWnjgWU3zyMNlTDOubFW/odPf5YOQaAqy8kJkN03quo9gN8Tj7aHXQ4Hxdfkb7TAAwIqESUHj+8x+kxNA7sAKQEJbkszeoVHOu7zii4vW77Xwy+ACDKyKFjB48ePHbkkBFDpkyZhg4dkplIUYwYAAQYNlxIcWNFiwAwEhhJcmRIix0nRnRopqXLly7lyIwTB47NOXHYsKlZp6edn3bq8KwDh82ZL1W6VFESJAaQHj2AHJmKBEkXMGe6RPHyhUsaNml2iKgxBEaKIFKaCDmyZOoRJU2QNDFCl4ndu0uYNNGrREmUrWDApJUiBcoUKFLaprlT58eFHlQQT5li/uXw5MuYM2u+bKVz582YO18ZTbp06SqVrUjpXGXGDKg1YsueTVt2jNq4c8tmwcJFDRcueAsfrkJFiuPIkytPIaJ58xDQo0ufTl06iA4dQnRIoYRKjBQwZsR48eLECRAgNqjfcL3DB+wirqMP0ftHkyhKunjxkgZMEylKDFFDdtA5Z6AIxjGnAht2zEHQHXhEiMcddwBlBx0YZjjHhhvSJIcZaKABxhckBhCARWKYGAYaZsgxx4cPQbRSSxF1JJFKMNFY40IXhRRSSSWdpBFFK5WR45EtykHTknFsaFNPPk1IYR1npIGUFW7xsMNTUbElxBJEFGHEEVZxxdUX/FUZ/oUJKggxxA9rBXEEEUS49VYTeDqhJ558MrHEn0tEoV9gZ4AlQJ56FgZFFXHUwQYLPBC2mmGcgWZpZp59dqloVZjm6RWoZVpFa665dlsNMKSqKnAuqKrbq7SxClxvsrpQXHHL5ZqrgSHw+lyBIlQ3XXvYcSCCEl4o8cMLG5zwQgwyDJCCBihUyx4IH2inHQjCHheDEgIEJoUAAngxBIG9HiiCCSYgJ4IAFz5I4YQW/pThvRwy+WGIJPZLIhlhmBhAGASLEQZESMJk5JEyyeRSjCj26OOPQQIQsY0RJQxTw0rqRNOGdPT0JIQUMlZFnUAQAYQOQLRMhJx25kWXEU10/vGFAF2kUcUXRn0BBAk9RCFEX0i0RSdbfyKhRFVOzMVE03i2dYSgZ9B0xhkheiFAFIRN4YRqhKURxxf/VeEEpZReehkUbKtNWaZww+1ppqR9NurdppoaQwyqrlprq37DAJxuqf7NKq3A3Zqgrowfx+t0zgEreQjzUd4escdqpYQM6XEAggwBwGCBBBFEwB502W4bwgnCYkdfDT/MgKwS6KnbHLvGFRfCEHFgaEfJ9Vp4L4Y22cSkUViPmJKJAzQvsEoLJ8mxxi1Nb4ZEEYM0sY8kTYwixixRX33DyOuk5BzFh0zyT3FIIZVbLb8/FV1T2TVzzSNWWUXVXyjxlBBI/iCTXJgwlSUowS1VkctcaNa0vtwnZ2ywiU7YECIwbE0Kk3ECYZzABCtwoYNVoNTZ2ua2EoYmNZnizKdK45kreOZuneIbDPZ2G78Zrla8uaEOD0ccxSkuBYtr3HIiBzl1FQg62OkAetCDHWJxZ2tRGIKzUvC5AMjAAhWogAQ0wK0QpC4+IDAP6yp3Hm51gAPQScEPYGA5dbGrXUDMHRouBBTfWahC8bpX8YpHkwliLURokEjABHaig2VMfEhy2PWwF7HtOdKR34PeIcU3EzmA5QtpuNpO0Bey31WoDnRgAxPkl7I6uWVmd2HC/WzGFU1+AQpg+hOZZqlKQAEKUU9L/stapHCVEBUqJ1WLQ2DAQIX/eE2DhsGTXbxmGCcchoQmjOZk4jZNK5hGNKNpYajuNpq+ybBwwBGc4G6ogh3+jQU+TKc6byXEXdnundNJ4hIvp8TtcE0KUUiCs541BAEkQQJZ1OIFMtBFMGqAPWLkVhl7hcQQcKAD71zXG9t1KxB0AZQOutcdfwJKKIlsj3BYkk7+uKPsSfJ6LylSkY5UUu09UiQvvZiMJkm9mcThKJhEgyaHAhSfpMFOppzfzJxghFTqSU/66QIXllqFIwxtKnMhE5/w5EA+HXWqVQDDSCuoU4+xgWDEjMJRNehMxHyNqIVpgtckJakSps1tcFMh/guxaRrUwDCGfQOnORNXnMTtla8+jCOu1hnE4/xQsAmKqO2gQ6wlMpaJ11HBX/CThBeEQI3ligJAtWiBgRYUBBq4wAUwkAHPgUAEJxABcyBKxWAxNl3OYVdzklPOY8Ehj/YiyE8oFJSQefSjfOyjUQJ5I5mqdGFFmulxJ4Ki7RGAe0AiQPMG4L1IKjd6OZqg+TpWpTSkQadX42lQ6mAHOFThfbKcnyrt0qcmjHUKSemCFZrmJ0CRiS57muoSmgAXvezJCVX4Sk5ABAaCoWGkV6tgFwpzVCi4d4TOZCthECNhDEpzmpuJG91cuOHT3HVUVxjnX82pgheU+AU3FA5h/hNE2Fwdlp3MUay6iKXELr6WiZKtglqiUAMvBmE/UchAFiUggWZREQTV0oAFOitaDGiAi7U7rQoi59rUGigF7AJiCnKoghnIIXh43O0nf+tRkIq0JYFMyfeOu6OUdAQlPJIYxaI7kunaubpwvi6StLvdnCD4ajuFA5QEbQc0LEEHUjsCAddbVCMM0C5j/RoVkmAEDeqlCW9RZaXze5+pPpioVPjKTiiIBoIZ0ij9GXVWLOy1tT7tqAxOy2QrzNYLV5OaGm7hpz6MmiuQk5w+JA95WCxsVvkQsCtONq6Qk87kyNhASXQddebTAckuWAhJiAIMJEuFrW0gi6Y7wQ9Y/pC6E2zgAqOTwJKXPIEJFJk91UrBedxoAtQKdji2QgNCPFmyfluIzIM2noc+tEg1D2mmbo5z9hoJgObR+eF2pi6eh7TSHHGMfEqiCRxwwgYzaPKXPelkHASwgzqJyS6Ktp+mL/3pqy7hqHwZWl8cOFlyUeEvkWZCF6o2QRENckVVAsOBjcIGrWSGwe6dAp4cDIUosO3pUK+1rTmjqbfl2praBDEMRbPXYa9T2CZmcXFQbCtlmz2whk0nbwob48dFLtrCik4HWKCEKlBhCODqy80FoASAjm4DLkBCCTxgghCgYAPrTjwWK7BkIm8ABUhGgZUlmmV5n6A4w2GBCbpA/rJ+ez7MACfKTV7UMB3FKM4J/8jCXTpnA7heAbA3QOxdb4DovlRIFKfpSy7OJI2Tl/R+9lhP5kCUL0RFlUQYExCKmkr8WjXSytQTAf2Sz79km7oDMBEUpSB9B+9PuyLajxeEDobxJ/hqWmE19xvsXrYpqjDwf7/Up57CW9Mt19e0Qq997QIT99//spJswsZsZld2Z6dOacdOKrB27vQr06ZEcSd3LtAdNxdFMJAfUTBpm2UBGxADgkd4q3NuidduiRdQFjABpIVQx/ECWFZvbIIcwlED6BQFdZAHEfJ5wPNvvzV6cWA9N/JmCbd6LlUSrwd7DXCESIiEsKcArmd7/jGVZzOye7zXexr3Ow0SfGygJL5VBz+FXoq2FyoXfVDTcmfzF4TxF9SXBNlGLlGQfQJzQRlkF0sgBYWyVeUndFmDFWdAKFkRBa02Beu3dHwSdbQmYfRXf/bXQp+hf9lEV6ACQ/83dgc4dgOYgMlmbJP4YofFgMzWdq4VgaAIHTDANUsBAxzAAUNABd02BH7HgfbBG4Vnboo3i1l0ghOwZKPlOeaRAmE3W5gXgyzAOzZ4gzgYPDs4eqRHcG2WegrHcAMwErS3hEk4jUe4hLRXexUDSZEUhePDMb3HISFFXlNCB02CE73DUWfgP442JvOjQHvBQFdFhvg0WX+xNQKg/iLkRxEE0wVUwH3H5Cd06GfJEwbkFwZdwFW+lH5lxX2D6GlPB3/uV2EZpjYopCn4VxlWt2EfxgVgJ2zrZIm34pEgeWzntHaZiIBbhk5i54lH9Imw5YDS8SsxEAVJMQQccAEvQAXg0gUy0IobIANSEBzQcQIcMIuz2G5ImXgXUGTocXk+NBw1UE5nkAd5ACHE6Hn1cowcsiGKtIypx3CtV4RGSI1JuIRMeI1OOHGSFD7deD5bmVEYIo68lSHiWF5ecARAUBXsOFVS1SfxCAWwhk/36Dxh8BAosTANIyJa4Uxew14BSUGBYWoBEy4igodgkAbph0EMNoaeNlVMF5Hz/ndhbWVhV4eRcvOIMDQaVeCRX7ds6sSa6jRil2grPaSAv8gCtOWJz3YgL+laM8A1XdAEVOQCUYQzMLBZRfYCURADJxCLHHCLRlmLiyedSilapYVaL0ArvBEbvAEvVSkhOBhmHBVydPCWyWh6zMhczRWWsmeWZFmWZomWaYl7RMKN0uMiIDM8nQQheXAQ/jY2SrAlAUQ/8HMEe+GO8UhWZzOPbTgAYXA9A4AABzAwLOIiGNKDadCPx9QE3sdzkSkwbhgYXgBIl7lgFnZVLNeZDcmhoMlqoslWFUlNb+NhvAYqKiBGwRZ2AtiRiqNDIvY3fWWAt3JOYnebysGbsAUs/hHFUM8hAkEDX1HwA+fxJlEgAMepRYwHAgPAnKwjAkXJeIoHnetGnY0nAaLVZBjgOaoFjNx5BhLypv0mJf/WWxhinqWnI+mZPdAVjdKYhA7gANNolmfZhECijQfHlm2ZnyETl+NVEFSpB3cgaEXxBVEAFWtRaXRRBDqQfDvDBl/gBAZKhm/VdH8xAGJwPQcgoQ8qE3AJFGxQBSeqQTTpoQUWAAOgBNkXBuUyfhWUBl7QNceUXyk6iFBXrIVYiJZSa4oYV9bEaxvJBWLklIqDYkWaTrBJkrQiYuJEpAuokorjrS3Wie4CT7vpHMcRAqOoFFIwBFT0LX0hAyhggj/J/pwh0C4cQGRgungSAAH82q/9WjpY1G4YgAFEJgEZcLAhQBss8BtKEAdUCZ5WaZXBw1H4spV3uhJfCZYkIZZj+Z4NEJ/YiI3dExISZ1yTdHEcQpc+YSERwgd5EAdK0Y9ggjRzojJEAAVcoAZt8AZ1cAdrcATMN1bQdBhVegCnagYIIAMrYgYesySEFhRcoH6SUjU+ZyIH4DwBEAUDY5m+2jUNxkHs5ZnF+pCS0qLHihnAShiqQQUaFhqo6ax3s1TRGmyJQ4A5yqMk6RuoAjg6tIDBYZK/mGy5Oa7l+k7M0S4hMIFdoB9R8AIgkAL48QPwOmRL1iwugGVUVAEAu26l/nOE/LoAoLsADcCvESABSEmwRHawGZCws8ECPSCDAjAHVGmVUnKV4plbGsIhF4uxbgaWIkEAHKsAHvuxs0eo80mfJ9WW+JkhHAVmVJkHXAhfoMoWLrMEi8IzgtazjFEHamBUDWZhhiGYA0AGZhChATBMWmMzX1AoxAe1Lgp/ZwAHIsI8zjMAV3uP5CeiwKpB3Be2YguaFFa2iOF+ASyRoSFhVIBhGfa2cHs35mGtZKdsHWliiAU4tGFDOkQcgPuRWnak5aqb6+I4qpUCNQAXaOi4kKssQ4ACE1CLWnQCWHZZiBcBpEvD/Rq6OAy6pGu6f6cepYVGCvu6LDCKcDC7/vMiIUZshcIzPLpLcOjZu3oalu75ntYosnQmcT6SZzIihazaqhO7W3nQB3lwBn5IVCxzs53aKD3bE2/Qxm6gBlfwaq+mJ9Akq1prBmQAOgGQBPy4M0gBBZm0EzbxBe8rBVRQNWBAvxMaoQjgF1sLVr+6GpOBdCrKocc6YQNMtsiaKQjsooD5NjPawHclRnEkbIIzrTqKysWWO0EaTrWBwTukneXUbGxHuIplyyGsHCYAA0PgJkMgAyw4gQGiBC+AAeqBRRLALR4gwxAQuqPbzJ+bwzjMrw2AAgWrHqcIxL/BnTXAAzwQG0rABvwZIVTZB3fAIBVyu7hbp1yZUl6p/p7ryZ6yV40KkAANkAAgW6gY0TyGijFcjJ8OMrFhdgdh3Ad1UAVCgGkAxgUR1BPbWwdv4AZtMNFr8EF28XRHpRllKAAscrVhIAMwoJNpEFIhFMgT5AVvBYihxgYWZKvNcwAwgAIIMAS5WmAE6QX9iJGU7F6dObZsxTb/ATX8S2sZCTb9qIoYBE0a5qwMXAUEWCthR3ZCGpLD5nV9lSqwss0/Gsu0+WKMI2MePFGDSxZkccJqJAQ/8MsbkCqIl8wiQHgpgAINIM10Xdeia80He4rXkQJ8Exs7wAOQ4s2A3QNe0CgUQpV1AAYNK6e8VS8Ve6eL9IOqBxIg8YzQGI34/iyo8llnPoLFuKfFiMoxigpmAx3Gd3AGVLAzVcOzHvUGxcMGasAFVpAFTkAEJaADbHM2Ga0ZTdcF5TsAYCADqBgZbEAUVmAE34UGJHIGKH3AAUZB9Bs6MHAAB0DTA2Nq5aeKl7GZlcyiYwt1nTnUhsjJRG0Z8MVhHbZCqLmC4SQr5NF/kfhDJ0bBgoViWD0be4MberVXC9hsXz1btuNss+WCIhxHMfADEBVGMvAmQ9Dgac0sG1C6j/fWHnACc23XGI7DDWCw2Vw7MCAbWiLYkAIENUACQmAzV9M/saFvvJWDwcPOkK1SQBjF07Wx13iNB1Bnni1nCwc+0YOyGVUv/i2OR/xpzjTxBlPyUa7dBmugBluQBXZBBDrAAh7wASzQNMjEmLwtBeM3AGUwAAebilIw0mfQBEDgBQFALmgwNiltyDyDBswTAAfQAAfw5QiQq9iN02xLGRJWyd9NwEDdmeXdGRX2dFTXiIiu3qQxKrwYTvvNKjqayvNtt4Dz4adCQ/r96H3LwQ0IwiO8K+0CR8pRHOlhHsrpF0qQBMeJzJK3Lh9wAnKd4bK+4RvQ4duR3zLYzTvQA96s67Kx67HxuvASnhNbnlzpxKb3zvCsPTVOEtQtXfy8PUJoXRXXjSmrW3fkb7+zB1cpMiJD0bEN5Tow7iTAAiTgAejOA2sF/qybwTbd5hCigwGjiARSwAVLMS7ZBgbE90qaweVYYyJoEKEoMADlCy7XDclsi4hp1dPffawO5t0FLGHfPaOn6UKfomuPWE7mNE4TXIlapvF6m9WxkmLcKri62U4ofxy46TgcoAJKcCxoCAPNAQISwDoruAEScOGyXtcNUDooEAHY8QEe4M2YHhuCLdi7vgNKvyV/DQTiXBBYWexNjOyRzbtBuHAkG+2fPe1uZp+i7cXZ3tgVggfPSyFtvEdMrgZYAOVFUARHAMwqYAJV7gE5kAO7PRmGAU0AogQBUL4RwHgwsDWo/h9XS77llQYuOhlJgX4rEqGjaAZtKDAEeZlI/lHUlQGYw3oXIwR/eB++kkKPeEKPTheRUVdN6N2IosEaW8drjp5XefV/Vg1jPdoqIl8brCIbsSy4yyZEtdxOCYJOQAQDJxAD/ZfWavgCq1t4JmBuNLzzBbAAz5/D1HyE1/EBJeAC35zft3H03twDS78lLaMDNeAFnRf1twvjkK0wbHb1Qmhw1qVn/wzQzCvkWHnEs8uzTwIHEq32eiLlPxMfANGhgwcSOm44yTLFiRSFU6A8hDJFopQoXdCQaRABhUYZUaIkSaJESYAyZuTQieNFCkOJEqt4SYMmzMwAA2QMMOPlQIAwYHyC+cKlihUrV4gandhE6VImEKUQhWql/uVKqhAherSadWXUo1euVAFbxSjUsGXNVoGRVu3atS5evFChIsVcunPjxnXhokaNGH337vX7V/DgvXrzHkZ8+O5ixnUd2437WDLduCwWp5Cbwi0Izi+SvOAAQoSHDyFQNIAAYcFq1gVYr3bt+vXsBSg4hGDBg8ffGXz79uWxo8cO4UCMG48hBE6eO8zx3IEe/Y4d6tXpzJkTR852OWa8fwf/vcx48uTJnEefvnx6MuXLhzfJHTt2OvWrU5ee3w50PM/v1KkDjjjgeOMNN9bY4oosoFiiBg4e5GAgEphIKCGFGHLCCYhamoKiLsAAwAAEEkABBgQOQACBAXgqiTs0/rygggqiWhLgpzACwHGAAwYAwwsBeOrRiy7AmqIor46aEQoNtSrSiqG4IqqqpbLSSoqHnnISLKPO0vIrLrlkK8y08norMsnuygsG3wID7Dc3Y2iTzRoSS4wFyxhrbLK6MnuMT7nustNOPukSQa4TOJNhCBhEYLQDEBpQgDbYJJ10Adlea2ADEF6IYbc43Qyuh+GIO864GcCQrj//8puOuvrm4y5W7uCjVTz33jPjVvJqlVWO+eqj477qWG11v/7sCBCOOwY0sA021LgCCit2ECEDDDLg4IMSJswiCyyyyLBDlh7isEMqPDIgXQUUMCCBA3ZEbzzv0PiiixihkkgA/i/QkKmmmpTwqKIuBjbrSIOPnLFJrrwSy6uxnLRiJSiWagIipZyiiqEsu6xCKLC4APlLkcVki8wyB8UMMhXS/PQvON90k7C/6KwTz8v0pMxMlSnDLFCfA/2TshdOSEGGRRkV4VFJC7h06Upfg0CCDVKowdNPOw111B1KBWKHKJa7Q1ViobsPWFh7RTtWk2plm+20fZ1vDmCFHZbY/fiz4ww2voiDDTjqcOONNrYAmQoiOMDg2gwI0oFCb7FQyAlxW4qoIcnPnWFdzdNNdwAx2PviCyHvlWqKKvTVG4yZwogC4CikCIuKsLqawmHbvdy4S4ehhHglJyi2quIrtyKL/kuPOwb5eJHDWiuGkk1+C67MgsYMLxfUlDn7GmboQXvBaM7LZjztUll8FYD282f1/5RLhLlAOEGEDpA+jTamn76U6fslbaCBtHh703Cy1gOuAYEIojqDqvozNrKV7VVxi9t2IHi2t8lnDhW04ATpMze6MZBYcdBbFc5ghb4Fbg1fSMPeqDADxHFABTXIwQ2yIMMtqIELUxkXRCTnkihkzgCaY1fnBgAAMQxAAEcUwJBkVLoO1YgNbOAXGsAgAKpUQWG2q90Vsng7hBVsd1E5Elh8N6WMlfEpDWMYw5SXvOQhT3lmARnJYHCY6NXRji9wC5ryQhju9YaPogKk92aW/hhAoY8FLjBfIgVlJxNURn2GrJ4KRGCCFITAkvNjVP1eo7/9tYaTnORfA+AEQFAJZzjHIUIqgXCEHdQgCnVwzgL5wyq6ActsGsRlLn91HV1C0Ja/pBt+PDidsOWhDmk4wxnSkIYqpIGEoQNh30L3gw6sTAcxzEIOsqAGBDVkJRLZEIeqsEIgKiAB5zwRSA4QsCjILipFylcKz+ATIc0OjVzEJz69aDuuwFNcGVoIVWZEFLDkjmPHY2NCFbpQOdIxetWzI2Kspxc2cU9mMeAeIAPpvTm6wGeOfGRIH3k+kZaUBT0zkwk8YMkQyC8Ej2rAJj8p0zHU9JNNWw0ERPmX/h3AbICoJALXepCGsM1Slnar5S+VulSmNvWBu7Slq4LVwbsNk1hsoEIKT3iGsCwhDQKaAxuGoIIQdIAHQWCCDKeQAyyoQQ1bCBcUcli5llRBCjPo37rOmQAZyCAkAYvREo3kldqZzguhG9IZB5tPxurzS/wkaLkmItAnfSlkYVkoGz+W2eSVbEwOfYvQoifRlekFMDwljmCI00qNrja12svLz0h6SJPWNlAkIIFtLWMnj87FAysVQUsteQJNWgqUsylATZV7U5w2QAat7OkPfoC1vqyWgAZUJRB0QIQl7EAIbGBO2BZ4VP0E07zntcNU0RtM9a63bh5cFbHg8IUq/gwoDl84AxfqlVU2gAENckABBn6ABB00LiFb2IK3ECw5K5DLIZVj4jh3UKJzJkokr3PJ7CT7RStQ4ZtgbGyIHYZGkTGsLEgqSlTOwlk3ctbFCX3eZ+toKMzgEXx7JMxqUZtajQLytdlDjPropFsii/R8sZWLSoXL0kP1z5OdhM0Ykrvcm84GATLYi3CkG4MdBIc4ogIqKrG7Ay/YIQ/P8c944xsd97bZzW8WllWjs2ayhS0OYPlbHUA4TiHgVw5fKMMANAACL3ChCE7QgRO4sIY15IAJa1BDuFgiOQhL5CtWOEKi2Ck7K9b1SUy09JFaAiURl3p5YfFSwcxSPMy+/tjVrwZZmj4r4+gZ6gQqsLGsD/O/UWbZx18WFWtbOypBinQwta1BkWm77JHOxQTBPRTSREDc/vXPAACA8pQBoFwq6282zt2BDowjXa2Z8rqpzO52iXAEIAzhDEVVYLzlHOexUZXeSPWgMIdJZ/HW+Q5skIIT1PAGAsEhDV/oAQzOUB8zoKACMBAAENjghizUcA1s8MqzwhUuiQyUsKYLbFjKleKBGimLvBtLS0q98lRzacRn8dKWVgxrmnN21zSbsV3esmsxBYbL5i63a4WuY47C4JAetZPMlG1SwYQ0M5R89gmkHr/fTvs01b72GDap3PNwe6as0ekPtAsE6f6g/ntAv65x0H2Exh2B3TH4WprjLW/yytnud8d7v/etQOgcU0lc2MIaQFiHMwSBCgunwwBQoAEBJGEHcHArHNrQhjhAGtIb36HCpKJF0zmJ8yrvOMoRVrzPj2XEHGa5lt64T5i3vCw1h73Nr9fRxOS8xokJk29Oi/agD33o2WsL0pX+M8IQ+dg/c4wJKJkCqTN/NL/1QKFggAIUJKABBnjNGACw7e54/bisQcAPeCDusp9do1xbOxNS6fYe/CCB/Jl7/FdF57nnh9/253ve8S7//sChC0xwgt2RAjYYkr+RA8VLABxRgSr4AidogzpggwBZAy7QOEobtXcaNcmytG4h/grB4p0OLB3CEkHXK4uVO7UTFAvLir0VZKMXSIu3eMGIUgGiSYFce543QS3sMg7f+zLfE6S/MDqlSzbaurHDCKlkKz7kq4vlW0LlU76UIZ+HeoEBWBE5SK9csSmmkbKmubIa6DIe8DEdIA5xUzt0Q7ciOAIjUMOuSYM8CC814z/6i0OxSZU5tMP4m6W9ozvogAMugAImgBxwYQIdIIEvgCU2aCkhSAMwUIIuYIEouC83uIOLi4M2WIMdoquEGTmpwBdSS7mEgRKV05KuiDmWs53NWr3WyycWZMWFcsHogYE7wqMUcJ+JSou+UAuYqZriCCrjaC3r6r1W+sHB0A3d/jg+mamTR9KeozupPUk+JswZxmjGF+grBAiAJ0IDM8jC5PK21biyMdQBQBK3cCswoDLDNFRDIziCHvCC5sjDO4THeJTHOJQzeoSOOwPAKeiWLGCCgvgCOBAQLqiB76qXL1AC+nICOJhAAFHIpnAIDeynkpNIFONEEBO127FIUyRBFLyn22mxVmxFWRythwoBzIitNHmTjOoxXhSqXws2HxzGvfAy4rAawSjGYkxCnxGk2HoMaFzCSCIpxJDCtwgCJBiJMNhGKEuRHhg/IBBHMiRD7FKl9XO7quQBKmgOOhSveeTKrpzDOetK/gA4AMSCb9nHLAAZIvgCNjgCLoCD/qFgQDYAPC7QgTWAwDtog43LxNB7pw/0y4X5CtMbPahorI48RY7cp8P8SJBkwbgoE+mxIxpbDJScgd6IgR4DJDE7jl8DOh4URkHSjdXCyZq8SWOsyZj8nmYkH5SBwsUIlMOYEzpyC8twARlQEQAgAAP4vhQxO18Ule0qIPSjyqrsgVc6Mz3QA/jzyuVkTq1kTjvwgiYAQMArSyxAMC4YxAIrAoAMPMIhnDhQAytAEDVQSI7TQM3rywvsSwzky058mMFaLBFDTJgjxcVkTFacuvyUOtsDypXZi8pUSTAroF7czOHATM8cxtD0vdJkUJxEzdREn7s4E9fkrcKATRhQ/oFem6MXSBEEMAAC6KQUCYIg8M0eiMrgNA4hEIJ1c7slYDcliIPj1IPmpNEaZc48gIMoWAIArKG3KksEKzDc0oEaekBLJBw2gDQucAIm8ArJ0SJQQ0/0ZCJNPM+R45D41Mg0Wh4u0h2jUKP7BNNp08/9nDE8uR4vPNC0Q9ECPVAeTNCZFLoGldPTrBqZBLLYuhMJ7RNAQTrT+gsW2AtATTqXiQHb7FBvDD8SdcrMXFRR+QEV1SgVBQIVFQK3E4IeAC88QE4b5dROvcM8YAMhkM6Kg7QEs84pIMQSKDAduIIBCRyMY9KHzEdO9Cf1LJ3Nw5fQq1KI1EQsZayOLDET/gPWLjkK+wRTFhTTMZ0x6UETGMAo3hPQMizD7GLTl4RJQQK23lPQOGVQYmzQ7zHCRWJNCtXJpsuNwSCBYowB6TJUBFCAFBmCasXMHrjUHqtXMCOCSz2DPpBRT2XOGfXXOUwDUQVAbtqCH8WCfvytglA0/bIhJoBYJWmIjsvAKw1FhKnYXbVYUQs91JPPx3o5Lv2iVjtWkMzPoZm6WjNTNXlWzCwVM4TZoKLWX+xBovOeYPRM4RDN0JxTOR0kpCOp89kTpsse50G6gigw4ahM25Qu7RJD4nCTeW3TrQkqIZiBL8CDM9sDPTizgPVaGy0qLxCCHRU4t6qhLWACFiAN/g9oHNixgiZIwyNoiiXRVSrlVfbUWMkiub/sxKJwuZbDSDAaRcI8mC8t2VY82anDNWaVHo86U+4xtwGN2ZgtFZrVWZvNnmjdwZwdupns2ZusUwsN149KASHbI0AN1IuKgaNFWjEUFQAlx6ftqd/QDQHKHmB0yhoQgDtAzt4F2K+Nv96NN66t0d/Fw/6oAyo4gj/cJkZzq7UqgRJgASCoGIoBHrqCJyi9W7vN2yuFLMB0LFRTxcDlMFJ7vcNlzMQl05NBpJVhgbSoTEbVzMmd3Gp1rXITJM01jlVdVc7d2c+tySGbLdNFjGHsiz0K0oJYrcqM3aR11BFl02wloF8D/kNXMjPfFV7gVSAMxmA3VJWutUMOzuD6y9ocXV6EUIM2cCvs1IEjEAnrbYIomBLsbZJaPU/u7V70zNIULEETG8yuIEy/TDX0BdOURdkTmDHF8Kj/UUkVJVH6heLsWsma/cy/6J69OL8T3V9xK8eu6VzXklOaNMafHd2QopO9wB4cK4zT2sUu8z3tLIIiMEMhQIKqPIIoPo7VAgJXgiVN5eANHmEbFWHf9eD+AGFDPuQPdsNF9t3jzYM4kE4lgYIa0iIokFtJJiMNWYrMs1XtzWGNJcX4HF+P7OH1vCLBfJiXO18iNlkkfgupW9y3OLr2fd/taWJKXVGYzWV0U1F0/nPKRrVWA/0xLL7i81vTsSuVnA3jLktd3krG1yTgIDvjvwjNX7yu2I1jdbzj4TRDqSTQRjUO9jNOPx5kDBbkcu7gRS5kdWbndnbDRuY/NmgCDdEQhWACuW0CKZjnDKEYJthklrDYT/7kivRVYe3hfCLWiARMUjToVWblVq41WMajXLsTQFXJHwgCJ6bUtcvXI1BRj87Xbi5RrRFmU3KZPsooITCOOC6CY85jodtcbqXJIXTmZy6pIatpF4gZL9SysnvUEQ0Ct0OCoT6CIEilHVAl/l1TanW7IFACOOgDckZn5FRnrnXnQa7qqdbqrRZhekyDigHAJQVApdDnHQIo/icwgnw0T4Fm6+zNJ8IlwVL7wFMu3Jd7aPStghnEo8jAixccE7yoAWPOaFzm5Y+21I8W6ZbkzJ9jSjjdGm+m1jV97K6J6aELtt34GZx+zTImQqTLbNWyruMYUVy2Ywj24sfu4v1daTtWJTT06KeOaq6W7dmm7do2Z/mzgy9YXgCE2KZQChk+67O+EiUJKDPyHXrmZIGG68A1ksci3E8TYvAN37s+3Cog08mcvc+KC2dlVF0mbTv26I/GZSEAakUdaQkeOnGjXJcuIB5UUFEJVM32GfCxmY8KlCxzrZed3G1OpVEhoBE9ApaO43C2YxdlUUv9Ghm17QVn8Aaf0U3d/mA74AIgWIImcNEKt14q0fDgDu5NXmu2ztUs6tiGPguy6CcpBbEedmjqbkWzaD64wL1YhAsbgwGVlErwxvEjWAIXrcpcXlGuMW+p7T3Ihln2funOddD4tunNJiSbGdpazqj7Xepe7u/g4K4ct+N0NAIeV0O3IwIYVXAHF/MxR2f504M6qAIeMGy3E4k2h+GLeYg3V4oXVgIPX4gqtYoqxVsUOzGpKCgoBTWUa+6ZM1YWpzmXaz7rGRO1aFw1idQDx/Idl/Qdr0oW/WYUnVpSIfIif1kUde8x/lPwYXI6ER/KqGVbjt9sHVAdfOlVwnLwTseqZAJtFgIwl2oyx/Vc/jdeVTlzKVBzIAjqV99xiLVeJtjxNm9zF3ZzpcgQuZIYZ392Gs7hhSmoKqUKiwVf4zH0FhcZK4BlRQ8TlsmoaX11t0tr6UxrbbZjcxQqtMtv+p3WyEbR/vXiJKfp+Q6yUTdCPGHc2Qug19UocmtaX8zvXnY7187xWDd3LwcCW9f1h9f14c3R5AD28s7oEU2lSi1wHhfqofb4Nh/qOp9nDWcSXW3r87ySXfVEFdz2F5tPF781G3RW52mey6TXXtb4SN/RWVfDWa9KdWxpyC6geeXFqazfS5/3pqx3UDey2XLN9jWf8uG5/yHUAIVcm+UBA/rloEJ4WO/yhQ/6IYjR/lvf6q3FdbMfc7QvZ03tD+ScgyOIAXY7DkoF6jIcbyo/AqKuSqNUgpCXc+GRq+HRmA7hEOO+9qkgbnp2CordWMX8SJJ96BXb0obecymQ6OzGqBlY3evJfALy8aqc9NBXAp7v+S7XZpaG981cVKcsDoZfb/YO+lXd3CRveupJpDzpT/dNk9m7GjnZMfk1IDleO9Bf+DtutxjNg0FW+1zfg+Z3/ufng+ffg+h//jFXoOSPgwNCAmC/++7XaPJOUSz/eKWY9CMAnuOWK8S3ijLCGCuR5MSH9vYkzOXZdo5sLIKKGMPPmGkDd4zCxVsEiBkzeggpeOTgkSUKFzJcwuSh/pGITCIaQVgEIREiQDYKOQKkB8iPPT7y2EHkYMaUKjVubOnSpQ4dLnfQpMmjBk4WOnfuVJEihYqgQoWy8Dn0qFGkQl0wZQqjxtOnOGvU3PGRZsiXLjMidIgRiJA4efDoKWv2LFq0e9KyZbvnLdy4cueubWu3LVk8ZOV4XKLk4EIlgv8iLFywY+HCChMzVKJQSRMokidLqWz5MubMUqBMmYKZc2croq1cKV3lNOrUqbmwbu36NezYsrmorlJ6NGkrVUR37t25smTgUJxsduKkSZMoUk6cePHCKYwYM2LEgBFdYEgiiBM2bKhkIkWIEQ8WKbJyI0EhH6mDHAmE5snz/lrnv4wp8/17mzxuTs3Js+hPQP2kVFBFDcUUgQU2taAL1rGHVUsZvaSRhC8pRl5LQ7CRRx5p1XUXiG3RNeJbfJgoV4gp6pGXXmwcBJlfg8n4ImFHyIgcjsgppCNj3C2E42RQaIaZckJa5htvvk2Bm2i2mVZbFa1FGeVsVdKGmpVXpsZkkr1VZhyYxxH32WQ4NveCCtBJN52DA4Gkko/dBYbQQ0w0USdGKbUE0g8/9EAdD+1txZKeLNHnUg+BtgdSVTvs199U/wEYIFAEssCgCztlulN/TGmaaYM1xDAShdodUdBKqW6VmEcc/bChirGSGJeJtfIxoq23vhVrinrh/nEGEAk1sYSPOC4h0URH2JkjjsZBgdxwyCW7GGAMAWmkZZQBFwUUUShX2ZKi3XYbbk9CuZqUp6WrmpXs0iZbbUwuqWRnw4WJ7ZCbNeFcUM9FJ1111tXgJhBwsnqwYtTmWTB6II36J6DtESqhShsZavFLIO1XUqP6PQppDZL69BNzlSrlAqSZglwTyCCDFMRJrBZasaFcISzEqx3yWtasPftMa6677oyXXiuiEaydTCi7bI51PoRcmFFn5kTS1O6o47XYShaZkN0ya1xvpJU2Ntljn2vb2WmrvTaUZV/B5G5dKimFZ5iJdlkUzvHbIHXUWcd3diklJoSphEe4EuGo/l68aAyi9h2Doj1MXPGhLdW0MeaZf9yyf5oGlQJzJ1QaoIKOc45TVYsuOtXL5R1xUWFFRMjwhDEnxgSxQmz4oaw/+05irroOzVZeeoyVxkVJOw0mE1E7LzW9YDIL7bPTRz099k3QLa7b3V9xWtlOej++2eB/z7ZqY4+m/min4UZvuFb8Fq5vlfEbVIP/+g04qYSzSrietKI61YkEJNOpjt/6JqjDzadRmDtdf/gTQQni5IFQccHISjYgovCNOlPRHMcg1DCN1SBQQQCC7MrjuouUp3IRQtipYCWiuZjldzYMXvCENry06CUPdwBDEYzwkOcRsYhGNM70KpO9JWIP/mxiIx8Uo0gu7pEPfWTjkrziNy/NhAZ+SgodUPJnHYEIbCAWE5zM5sM4yLGnBztQ3XSgor+HhSQriHKgoyoIwT1urgZufGMeL0iyE3DwbyjrWwUx17ECqu4mgVKPViyypzde5Y3usdngdKczt/RMDzak1axwqCu47BAtPbyDF3SArCOykpU4kkL2kHA1Jr6Sbp35nhTHVy6zRfGJ4Vtb2d5HPyXJz0uZ8SL8UHACFCjzBQ56HHt+EITDbGU76lnUDujYA4GsiZvU8SYCPfjNgfxgOt48YONOt7mNlVBz6YRgIPszKRXwhHPrxJzGQGgTrIzEPYPKGBxVp56KTfMH/mfYpIc+6TtR4nAPtSIRz+ISq1NWIYgROeLTknYnqEHtec1DYpiaENI71alpTRMi2G75S9VgkUtxq835zBdMuO0mbTFVX9ykgJsheaZumKkCF+mlzND5S38CmUGfFlXNwwhBY4CCZt+OCs7G/c06MIDOU6qTP6xuCmUT1JzHNoZIPlKwBpnCXz35mEiwbqxjNfnjTNQ4wNS50Z97OqhdFOozho5SLg8dUURJyTu7jCUPdpBCEJ320ZAqNkdF/OgQkdjRy0g2axsNjhTAFLa3cc+lLW2f+851Piimhmyinend8qXaIWErmczpl7+gitQBCuowIGmZV2Ubx/05hUGX/mrKpQz0265CCp8Qy5wC/7RHzgU3f8UtayLV6Sh+urW6VUGU6nbQn+laZU8zwGtC9RpKvuLqRID1pEQH25bC1iEKQChpSZvWWOd17YiTnZoTggScyFimmGHj0tvi99nNlg+muKwiakzbtivK7zJdCxJmV+stfNnyi8pUgd6eE7DHHZXD2PnBEIawTTka0il+m6NVU6ziq3oKU0MpcXH5CbkPthFiLV7uVKQClbWys5049mOisGJdt76ku3Z0434o+ZGMfRehNRQv8PjaV6BNOb10Qe9d8MChOjSBCAtRLJiZ1tF7bSY4RQRXl7IF4SNZQafIDM1oukjMLvkyfDFF/h+et9Rg4VSPetULU2alFtRhLpM5GX4O3+ZYHRLjxE190upWm7LiSVPaqpJGJAyKwgJLN+WrM4agpy7FOUwxBWTQbeepTQ25EAr5rX/sLu02AuuWnNAl0zzCxT4ygzQ4ObBQLpGUpexQ8/rOkzyzSw/zAAf/cUVODhFzE8EEri+NCTPz+o2as7baQc/vSPSq80ptmmco8UbNfWZiZUXK5gb/VzQnAIEIDO2cFGTYOs6ptFTZhOhKp9gFztQbhtEUlKo2ZZzTUROkQcVckDWX1GJkMaaWy4IfP5djdj1UALUSH0wiBIAbmWYPwKuWX8Ml2ML+6yeNbRYnazkPcdhI/lcQtiwIb816xqH2tqldPWhD2Fs+93nOL+Mb0gJTwexKW7n3S0vH2uvm3MKME4g5hXfHm5ChO9Oh9QYDrT/Tb4deMXSacr/7IWVBMDggm9rEJuD+FlKS4gm9HS73TjM8UhTfbk0wniqaZQR2rKoIdwY3BJGfheQlF6UfTB408a7clBxig/8UdjA7SeY4S9detm5ObcvT8mlL/3kUoKYZ3cgUwUUvMNvi7JmaAynaXSuzZb51TDhbgTkiGOrVMyzvrHN961lnMaIX5Bx/CxzgZE+TgXKb9uusPdRtX9Db++Xwvw3XtyFjOKc4V1fWtee6Z9w7VzCJxsRQpCuSL4gM/ke+154pHtjkZXxZWM6hMxiEWDA8iBBxJGbPfy3dzGLaslBezWXUskCGYCxdZdCU+JjeuOUZZXEetEQG19BcoOXXaiFJZ4QOClRdyaAJmlxdc7xW8QUc7/neoWEQhjUICh4IphhImpiOpJUYgvCEb/0WC+LEVQ2Xf9DdpnDKxEVKWkWQJdGWG8XEoMhHwaDE/cHQdiBEEAyBWMzQrykeFUJZ45VFXnBIGiThEiIMQySE00yPePAfR+UIvpzb5VnP6MXNZzUJahST/IBWA77hl1CPGWoLn+GhannRa4Hg7qmAH8obIJ4J1vFe1v1EUa2gCnDagiwF2M2dpLgY/ngV/k4onMT9IPZhohDSlVLZhwutiu3cXyji2nacRA8oQRRy0hRSoclZYfylBYeAQQ+wykIABu4cjP0RS9JIhBAJUbIcQf6NmWRVm4NBWBqaIZ/pFBu21NzwFJK4IdKlVmbZobYVo34FXdgsCe8VmjNdlVAU4vHp3u5lHVMMX99A3FahowteisBQVTkuBfS54IHc4N1RkOaYWuZUV5JZhSd+IsZYDEpk3BFmBAAB0CnCwVioonixYhXORQ7RUPw52Vh4QbAUxnjgn47k4hIMy7D4xUZKC3w9xEc2C86JCTHS3DVmxrNAoEjl19cEXeU9IHFY4OgpYJupZJBMYIQJB7Po/qGaAYctjYYHiuMJiNEK/hvAIQWlICI5ih1UIRBUeJClaVqpcZPwKYVOsOAKStpUeNDKOBAIlUQ+DuGrDZnGnQfl1M58lMreFcxJAEEU1EFCJpSunAhD3uX7OeTioUhEosVYCEAQACP+UYQRIIFhNkG1yEh3DMtfHGATOGZkOIuQOI+5bU1KBh3UQWCZ6GSQSGa+7CRmbgaZoGRwoGFPsl6zSNu1ER+/1FtUrKBVARzpjEyAOAcInuActQciIZVUJRzzXdXfoMnoDMVvURqNvZoiDRlNAIEOkCWj0NYOeGJ3eWLNGEwanVES/iMXFoZGGE7MLIEQUIEdzOXI1eWt/hAbXqZnlZXIsBEbX3LIWWjZHVBBYAIeMBImRXTHQRgmEhRGjQzGi4iZ9EiNZToLf4VmZVABalDBZTDokMheTeqGNIKmSlpjflUeaRrj0plmS6ZUZ8QA8RFS711QCrImv4COiArcIFodIZHg8DmI4ygQGx0Zf5QEekiQ82Uf6nhM6lgXq5XlWylnowBp3tEH+ClhQuDaWraE3/UieciOzTgEEXjBeJJFeLnfeealXzUUXPiBlyaeKP2a8filDwnAdthfksYcDHlemB0E00TNFEiGkqyZZ0TdmyFTG+aGvOQp6WXRna4Wah7j5VWPkWAWwXWjVYmKDKrg/Ywjv/Rh/oseBaLiBCI9p1Z4H0tol8tADjYRqZB+KqiapQvtHZKeipESgesIZvmRn9MQwRfcwYqo15bapZZSWa14qXm1oisiFIfYAX3W4v0xBBlGpvRgz7KACYYGpTHd6ZzJWTbuktvE2S5JqBwuIxaxz26wlhhKCzBKiy/SEqGuGVBKgVUFzNltXdhhSlIa4qMOIiDC1qVVXKBshXbSTnYRRMZcaqgG6b5+qj+SamIYKauCR3goj9MIQRr4ymDp5V1iqa18Ka5mKSv+ziuunGG5F5oyRrRhz4MtHWU6I7PCj3+1GxVFa/wUWLVaqy8lWEztlNIhh30WRp0ULLhe5mV03TfB/sAkTp8JGl/WhWBQvBY86pipiZA/Hu1MhGpWuFolKSdtIa1brgRGKOnhjOJ9IguYgeQtHlTRXGl7PlSwbSmY8sGX0mrDFpvxbJKW2YF7eaGg/p/WKo9jzSQEwh64hOyd8un74AZL6S24PQmd1Q3nKc3tkNTlXSiFJeBNWkEb5Rtwkhg6il2GwdbPXh0LEi2PXdySnuX35RqjCKlSjVAd9SuQVs7kWGfMAKxF3meY6d9DJMSGdG3hzSrYhiniRWzEvgXEjm3Yoq1Esm1gXoiPQGZHbuQsZezrumkAllS6eaa14e28jCzt+e2AwWFLmQv4tGGd7px9vi3i2o1LzdXA/kTliS1q8BkibIHgBjlFV3bfcmrcP3EuA+mr0y7Qnrhvvy6SkXbu+HUhQuBn67qujYiF7D6ZrZotK+5u2ZLt7rZfsfVaHrRX8DIVBVcLDElennRFRQRjE13j88gkMYKsgOntt40wgD0JuRzYFP0GhwrqhV5GS50GelQFVWgqDvaW8GWY5Aonvb2A+lZKqXFf6CJtP1aICxHhAB0K/uZvo5juxvWv/+JnL4IZYTYBXCLkinjt1yIwFSqwF0Osrv5Mxa5cHSjBNIHFVSSx6LbEYThhENTaxxkEQryt9TRLHb8wyOYpnlIvZ0HrCgsuHYsU9WQGFslw0tIEpeZY5Hqg/lCc71DapgaFUf5IBwEhraH0IwrJzkbcx9F+Lj997lwxsf6upf9GccGCmRMYQSrbSQ9QafF4bQ7Zivu5X9l+8RczMO/27nmdBR9oWR2IWA/4UcvMgDyJWgUJyhu/8Qh9XDIfARIIRn/aSDQb5n72py+OIbRxbIXuoU/drQlTK/v4abjwkuqtHh0ja6FSmEtVQZH9kR89jqgwiIsGn4mKI4alSQc97b9WDCdjpwuJMkArJ+dabSkPJtaGWWRZnhJQQRzcgZVa6ewenizL8rBtsS1fdAM35C6jBR8sW8gE8w9iIjGHzH8EMaXSVo2FxDQdxkoLwRu79ErTYnxFG01+/ia+hLDQ8SlqUa+XsKTH2qzdKO5oANSreSWlLvIJ6jBrBhxXpvRzau7+Vk5zRmeRBbRVV1fVSm1BG/Q1XzNCQ4T2HEETnIFDF/CH0K5dbvHtYvRFT+ysjLHxwMEQuMAMqGD73lZXdRo0QYw2PeWoJDMS90kyI4ZCZLPNJa41rhadfVb37JL7SKs0Fof3FmpodgZ2dZ9uUmr5il3AlWgOA0XwZdWa8OsivS/UfmooX3X+DqR1mnKYdTVCc54QdAEc3IFt+wosB00Xs3Vba/R5bVKvCsCmuUA6dVPzxWhUoZNf87VTD5ACCfatccfGTg9lrGRNI/ZN6pT1MrYUPfbi/uJXR2WPsyCoZhA1SkNMvzUFU6urUuPsV4qqPxJpcjISIKl2v05I1OKa7XDc3wHjV0MEQhuBFDDBbLOBHdhBWUN0RG9xe6o1DvF2b/s2REZU2rKBEqjAQPyLN0EccrPHVO31APlJD4i4c8dAnwi2HEu36FUex06G5sGwtGLbun2WbdRZ6ZFetqqWtmgmYn+Gjw8JQBWEc0+VHM1dDjNIoraMQNMHdIIqkO7j5SRnx4ylv8Lv9+UJf//vQf83Qi8BFJwBguMBrBawrzG4lEWsiUC4LTPkW8NnXcgnGwzB2R1VObEYznrYWNWYn5w4nyeVbo44xPB5dAcGjkBo6BU6/tdgZmRTL5OMDx2G5jX2eB6Wpk9KgZ70UygzCnYwd8JhCovhDzzSHd5hdeUg8R8tcVimOpVD+ScjsUhgnFtu9dIg9KA+BBfEQR1UKZmXl+KhOS6ruQJTNNCIMXyO6Yr0ahpQxxD0SRyJ9jlF1VO6SXv0OZ8j8aiceExbS6HL3qFLunZHNvhSq4AFZRu+ITQCFXlDHaTnS64dMr+qzjlCXIl541FglY7NgHZ5apHKlamjeubI6z32u8MklzbZkWkfjqwH8DE+xBfAQa4nuPoxLEOBKbBDuLAfXs9wSIf0mpjfARxEQQzgTOMcUnIrt1+vyaJQ+4lb+4hLUxtrO7OM/uuRCN0zpjv4Ip2DuuyQZDeg2jxmNIwAdUyINx+pcZojzpG043t21S8RulVygtBUOIpY/rvAI9eqFbyszVp+b3Vj0TETQEEaPLyWKaTEP3iaVzxbU/RDzsrGs4UP2UEdgMF0/ECHGxw3mTw0SfuIU3BBJJWftzy2t3SczJKfbTPNLwlObps6v1ROKbpQX+Dz9pSON52QmLpbOfei9hu/2f1c1VVZKlIIsRrLUEUNtxU2TRfH7GhbWRBZidWMDjFrt/b9/XcaMoEUsEGu28HYa/EBPyzuoj1Gq/1ekojGb7zOaFnHw4ESwADEfPjJP6Xq/ADfq7ygJ3NLd8QXEv6B/oowmdyhiwujz+88l+z83VYY/GgGBUrB6TN9MIfMvgFnvKfY44j2WAHZ+nv+3UGKq1l+VaR6/qMaQPDg0YNgjx1AECYEQoRhQ4dHIEaUGJGJRCYVLzbRuJHjxiNW4tQReQdPHj0nUe5RuZIlH5cvX/rxE1NmTZs3ceaUCZPlnpc9geYRmmfPSZNG79hJ6iVGjBlNoTZ9KnXG1KdVezQtGKPgD69fwYb1GoRsECFnF549skTikiUcoUiJCyWuFLt3oTjRS7djX79O8u6te1fu3MGECVtRvFixXcaMp0S2G3kKYrp6OWLWqLdg5847DHquUYNFaRcuYMCAWnXG6Bqp/lO7rrG66Wiun3fk3lE1KlTZv13r9jzcM+sZWQUmFwicOXPlPEAfVDgdocOHEyGydRvR7cWMfjdWrAJHpNKjKE8CbcnHJ0w+M2nqlD8fvnv36tWjPK8nzx2RddKYAYaseuPquM6wIk5Bgn5g0CsHyfqhLCEgOsvCtbJzSyMNO9JLr7s8dAK8ETWCogm6+CoRxRURa9EKKR6L8cUWJZsMMc1IPNGJBRdsrTQWVIthNqecYq0G3lyrrcjWCsIqOt12GJI335obTTjiotuqQNmeA63K33gYTSAoCcqNOuqsuw67tdxqs00mmvjOr4u+qAMOpezAQz89isJvJftc2ilQ/voIxQnQ+/xkCb3z8sDDDjvqYOMHFQrUikcGLx1OwgYlLGvCI5BY082NOHwTro5ShEuuEgtbsS4UVXQVsRlnldFWxmZt1cQmosjxRChqQHA3gowzLobTUBtSyB6/HE1Y3azcrdgihQwuyuAUfJKgSpUUUrncXOsMuDG1He5MNK8jYiI32e2OI+/gjLMJKU5kYok6H4U0T6HQw+/QQwsNuKb37uMpUZXQW7S/fOMYAraoEsxU4s6CQMgsC9UCFYntllBCiVE5esvXzEZkEVYU7XJV5RZZfvHWxaqIuYrGWhRxZL8QdO041qKC4TQYjrTqth6EKK61ZpOEtobcjJ62/ipwZYOSaShlc2HI0WKzrYbkmB5u3K4VPPdc67Brl11SvauXoyM0OqLOOvI1j9/0gPoXUIHxJtjg9g5GGD0+TOrPTrjrUMIFiFmbWEGyEiJIoYsxpnAtj9v0+GORb84cLlh/VVnWw1jO1daZZWQ5r76iSF11jlZvojOqiH3KZ9V+Ho23AwkqWkEjv4xBatCISxy3qH+H2jVkrUY+WS6vvLR5z8SeziGF1F2Tu7M3jDPetkWGAogj0oA73zvuGCqluu12D2+B02ev74TRc7S8wl0wzkGxHlzQU08fhzxjyTOkHc35inN98dwBWRQ6BcIIRi/DFV5StKsBbqRYEZMd/rJSs5rZeOYsihOX7ST2pOZNjWpUWxpwlKe83zwvW2QyCBAcF72FpIkhCaFhQ64HMr+8BQpHIMISuhAHOyyMJHgoSR8S1T71ra9QgGqP+96nMD04imFKgMEM8Me46eyPixOyEFkwBsaytWlkqTrRRkymMgMikI0rW2CtbiUzWulqgn2poLFi8IKfBcl+nQGCEBDiwYkBr0zFA1tBrtWcKHElKinMmrWC5bxDFkSGM7whESw5vepUL4BuipfItFOFM4QET0rBQ1JIkkQlDoqJhHLiT/pWFJS45JR2oEMdyBcHJXAFLF78olnAKIQueuosxMQYRJCQzI1hjoBtRJmu/swYq5OpUZqyemNiRqcY0lkmmnW841Neo8cX8LEqXhnCEIgGyD9icoaBFKTuiNO4HsDQIIT02gqf1xs9qrBZw7nNJOcZvUsOdKDcWRdbfHgEKXyBDXAgD55IkpRH4eFgq3xPK+nTvljK0ih68A8cbkk+NqCzB/uL3ElRalK1RO4IGWPX9jLnTGpKEI2uUlHnaurGa94lRjGLEcuiQNMJBpVnRMJaalADlfz9YAiRI8JZ0iRPzwDUM0QIaCXpCcgWNq9SjkSaP8lkpkrSECKcxCF2GFJWTkbEQk9VAhSiwIUzsCEOcAhJRCP6qPLxCYrrsShGM2qfJ8ayX3zwKKRG/oIHNmRFmMEEYEuL6b9ffvGkkF2X5ZSQo73k1HOq8+xne7U5m3qOs3gx7U7jSLMWpW5kntVIr1IHhak0BTaoAZqlOCiENB1Tt091KjvpOR2C1BCTUc2kcRHCQtyAK5E1SOFzgwSVHjRoaPHEqiVRKgSzWU8iSDALEqLghTPMta4ODQncTlk+VAqlfH3oQx76ugc/9MRugG0lovLDn6GgUqJKuQMb1BKEllovskFQJhKyy9LLEhCNdOzcik5UmGq+ipqivak0TbfTxEwBZjEDKms1glnLbQS0nqULbFAMm+NwqoO5a2tDervb3zaEejU8rnVsONDG0XNBv3MNUp+L/jygKYtA1S1TDGVoHQV30mxNSKgShCkEJVBBvHGwMnlE8lC9ki+9JeFySVzCN/n+KX32ZSJ+63YSwCWlPOSLaByi0NgBl5XAB4bshUDF3Y51BMTgmSldCFPAM4q2wjl9sDVbBDoNO+YxEHRtjkqsuhMrL4NY+UqCGXIh3UI109mVsW7PBNwc61jU7hyO1GwjJJ8FmdLKwm3Yxvbpg5rNLUpgE0LYVgXx0tWu5XWolv3bKJKw181C2Zt8lWjm9aFZUfxa839w2R/y1aELRDuCgCnkpoiESmMHxjN3s5PZJoibRLuy6YQFTdM25khlQZ2LZRZdmGvS5bMjirSJobDq/j0W6X4Jhqq/AV7qUoe6uASlsUJ4pJupHFXfrE6WkF79GehJT9Zj5JibKMe2LnxhlOb19a/L49/yNWooRjQffGH5xPoqO2/H7slQhM3mkBiRfHY4QxT+iASPBRA7B/b5zw/8MXKPm8EQLlEzTbQy0rLbc4GWN6Djfc17T73EJ65tBom0s/zB2oYY823kYIjwTBHc4Afn8Var8pvaOhzFtcGSHynukGO2hcnsOoISqpAGupbXymzgNbTHd0r2stfkjSoJX2ei8pWzPGCIii/gDoveU5LHy0mBw80FbDnt2FpjyAT655M5YvD0+VSAlqBQDZgyRC+9ZAeEJtQhOG8H/kOd6rXHN5BTnOLVVFBBkRPkkYF/1VEbXOyKs81UgBxk3A/ZyIUEDboyXaHHYohNGEfolBnad7r63e91hXZ/IyqUkvSn8F/Wg97sUx+YMJ59POkre+CbhzrcMqTCJnaWz+AFKRzhex/bdjK7K1R+TgkG8GNCbM+KzoxQT1VS5tAQqPUM4zDayC5UZ4FQpupsLwPdTd+Sb49Q42eqRWdsR3gEiargbvjKDrgypWuYhkhoq+H2qAOthsiCL4YKTu4qKzuqby2aQEPWwgsaKg64j/uuDMtIacu4zPDEz9gMb4rUzIkULz7Ybz7c51BQTtjiRr1KIr0GRwjTgAqi4HKa/iD0CJDbkOnuRCwNNU8NPWaNko5zBC2nLMPP1g3dAs2ZPosCPUsKNLAPqW75ADH3YmPIRLBYuqI47ImSfAv6cDDGbmghpOrU6omEvMTVBBHFMChIVmjiaiz67oxCzqJjEOrihEAK9M6u0kDvhLAI66C8xAduksLLllD8aClw/gb9YqIKpXAKdaIKVSLM+OC9as6UIIrkDO+j7Gqu2CAN4kwIyPAsPMYMOyYNdY4NMysN0W20JKy04I0OTc/oJuz1HvC1XisK7uLe/GLq+IxX6q0cVYe2euZhXlAQgaNALG3rIil3NumPHJHTfOsfia/4Bqlr8CgEjw8qoss3qgV3/hQExjoNz9pFCYgmdfTO78bLyrzPyuzE+9islAaP5PSLlp7w8M6vD2pCvuaLzC6KF+dDJdnDJRrFTshDvfQK5tILUsxr+76wCc5iCJCgqTzmpJSpDK3xGlHH3eoQVRANgtzwG0dLplAEKeOQHe+tKDMrtMiRREAstEBsthDHK1+wUngGnGDnQQ6EIXvAxhjxIR3R7GyIOkJIOBRuWuwRLHtDNhJHajjxrCJCXXZuCaKgC7wgDc4gDTjO7zxOCINQiO7AoXBpvQTPGE3CJYzCsIxIT1BuJk5S5TRzff4AsHwRJvLAv+jgTkau2MTvJv8DDixyGb+ACpTgB6QMwaAM/uPQ0BpH77NYr/VSJnSgDiqBk95WJKg4Qg3BwyrbsI6Osgm88o7E8pug0xCnq0EKAqpMjZI2iaDExsYURy57oIK4JTwV0n4MyZ4eMkMSqgq4IBXnijDZ4CJZkwhdESfvpJa2cOSOwtgMK/6OAjPphpUEBUBZMid+8RcFJ9r6a4hm8RjZLMvoyjA5Lv+iIJmAUsSayfb4opv8AnQUTd5ULzjPjdDO7XKQs0TVcBoxS3PwCDwR8na+qS6LCouGA9TOjpBQkJ1wTIZ+rwa/MzybszdI0Pn0EjvZ8i2mTO9S0e9UESMvkhUJZybxitjMR79UAg9eglHEj098wg8+szO9/pRQPjNMMWpL54uWbAm9FuZR8uC9+FMolKI8fs0L2fMMwKALVMdC3+pXRDS2IAyuSA/pTkvDQDQOk25D+WLEqNEaz2lRT7TWGnVkCnL35pG2WHQesQ5Ig3SqErET1VLHEO46eyw0FIRbmoRFM9X5oOeqcMiqouAwC9Mi52qUFJPXsGxwHLPm2ss/Rk5PDOslzo8y+QNw5oZXA5SJ/iBMj7VLu5RQVAI+9uAyjQgnh4jL8HNN+WVhyuPKtG9OU9ELqGAjRM9QaQq2WKt1mO603k1QB1VDwZXcYMVE4dUaHTVFcyQ6jeUS8TU1qiIhxxIsEMRSLk2dttMthSug5qme/rCEBYvHaGYjcdByQazKMy5NNgmiqZhKCaIADMarMMlLCF+1+7xPJu2KPO5kfKQU5pzNsMTMV/XrCvWETAUmWZOVS7lUZo9VJpb1Jt5LNWnSlPjAiH7VJ1Riv9jM8uiKvN7TPc/gC7oAUTEHlJQzG/00qO7tw/yw9iYIOavRcs4pXtmwXu11SnomBvQ1X9sOU8sJd6TrfpAsLf7NqT61bXkMLk/td4LnO3d0Rr0CYz3mK5SgCwhzY5cxDaxsrr4gcF1RJD5OTe1k2CQTzAzrV88PPn41cvmDTYWNomriZumDc23Wc2dWPqxVXyTKzcrHcmECJSqvdC/PY5N0TguT/gqEwByljFSy5y3Spl11rinZCLQU6Go1UCs7wkS31mO6VmtxUyvRNmy/8mGcV/eoQjqzIisO5CvmSS3PxHF4BKvytnuJADSsykJSh8rAAAy8wGOobJTeUxlTMQ7odAjPqxUxEuTyRSTuEz9PN2XJtCgIZpb6wAmBNsz4BGc99yY+94A511Ce1VG8TF/k5pSs1CX1Y2EmD1JUkQ28QJRiFQwIMw2qwGPMcXNyM8SSk3UkDYGq9hyBl+pIbPTaddy8VsQYNV6JLkd2aXnD1jnhcYdhVCoUxF8PNp3gKXcU5+y694iHA8YwVjAHc7yYUbzY1wvAQEmPVlZBbiPnN+Ta/owmd/V0K5N/KRMlX9JXTY5ljQhmCfhmkTVnQVdZcaJREAsP+gAP6GAOhuhKrRRQVLck/IuUVrEV3TNpNzYNvDUMDW0clZL2TrjdVrh1/LCFbTiG2XBRhyCGI/krywksWOMr+ih2ZstFV1Q6rRd/ZvSkOGjsjDhvH3ZiIlZ3hIAKqEAwDzcVv3CKyYtOsy8Iu8/jeC1k9aoVoZSIxM9xK7NXE49gfjHxbnGKLpM9mHlLZzaBN9eN09gygRYL6WCIHKV8eNXwDuX8PIokfvlOIoWhem28jtYLIpRpY0tPF9ABn4kP+VA3h7ORsTI3QctXvrY4JZmSK9lrScRjMNk4/jgZi7zCoKnzQajTQaYzlKNzOq33nVpsQVpsiJHYgxhCiKmsCzj6cM03/2wZVjvO7zYyJ7nv137ZTtgAFstnotwrMiEPvspUUGSiPTZTNA0vgsP5ZZ3ZJz7zPUIXqP0gPVAiQYdZos5v8PqAMuFD/V7iMvkrW9G57wjTfTm6CwRAADiaXtixq831jJRualOHDzvrkaN2RJLTOPlMko3Xny25LzwGepcEfzK5QXAnoum6OY0FOu16lbvXoi96Ry0knZTgcL1Ais23C6b4CyI0DtJAY4MQnUlaMee3ZH8Ny0wXlY6oUX41cGZicpta/T6zWa8U5vb4mi/TJ2aJlvQE/pwhWCmmCPwIj3yC0SS2NMz+YFBK2xhL1w7I+fIOt3DLtz212gsEwAu6YJ4zS563knffkN7mOUTTMZ/POqCHDoaPk62NVwgoWZL5eZdyb/d+AKHHe6+7Aq8P+qDFljZckCqi9yo62WgCW2IiRmLgabBnF2MPVwCmmJAhW4rROXDVd/vmKlLIC/Ba8e8QtDzGj/xQTs1ye4DLFJkvaoy5FHBgMj8LLzUxE1pp7sug9YH9644DuE+MmSYqvBZzumjtoK4g5T0Zu64weNfoFLnV+bA/uFem7LpLRCqnKSmnGx357KvbsbpJGGM9K179ubu1Wzyjl5PFEys2OSxyWGh2/u+TV0wsvtOv7we9F3rLufxo6ltThZiwzyIwv+CwORhwl5GDxwsMDneu3Fx9NdJ94VfLek0jR/w/yCenT25y3SdAcxuaDQUm/pcyNRxoTwJa+SScScIoUhO+WjuPdZGvhHolw+wK9wuOxeey7WRp+c64kfSwAXxpkbsJNroLYDkMI2042cjehPxmSszI21XcWEvJl/yftTtSYVRssQ7r7kiTq7yoovfKDVF6t/y8d8cul+T3BpsglEAAWP243fyxjbs9adkiNTYOPnoxZbWXG2p+9By9kDFP+rzPS45Xe1rQX3JgAkUX0e8XLZevVvv8FviMhdUkNpup6wNnNfOn/g2ls5Oamz/qUViz4xRzpP07DbB6uPOPMDl4++Bc/0oMDKNSKsFaK2Nd1jPwhTWexMzVRHOdyWO4Ut3bR2Wn0qyiyoXdadKWLntdyuPbk6dESsZcoqszvOyUozO2WzlaAI62fPXuzcHg8qo6GdOAPM7LyupXz7dscPRKjuWvDoRiqY3oJyT8JXJ7Jfv9S4sVltzPclditQvUYGgWxWsWJ37aJ4YCcCBFKFpRKeKzlx37DByKY9NA2g/b2iP+Vd03FV+z3vgUrtIN1md9qIKXhCENK6kbhosy15XArb1Wh5dktlQDywXkinhDxcCzggq6yiuf14OGeYskSZzih7+8/ve6grtBmInNl8r4m5BVvYovstrdVxkdiq6yDMscM8vER698m6WlPhaNjT+CVWUvitAvKmdz4qcvPf3UB9DVbKnBuMJhFqiVNWcHpSj+1xghpZZa3OAVE24uD2Td97DpFHALU4rfk8qSds1B662I84A0/vA1p8++mtbdsasdX1FHXvIBQokQJQQLGiw4I6HChQxnxIiRMAYMGBJnTFw4EcbChw8VQmwIkiHHkCQ9gqzxMWLHHixbtvzh0qUQlzCFROnShQpOL128pEnDMwqYM154nmHz82icM0rhsGHKpo7TOHHq2IGDNQ6bqlbt2LkD9qrVO1/75PGaJw8ePmrT/ubpw0cPHz9//PC5W3eun718+9L9U5cvYMF+C9/ls+fw3T179ub1O3fwX8eP7SZOe+dtHrBkr8aBU6eOVq5w4oBhg/VMFwFHBXh56pMNG5xpnoIB6kWATi9VoviOoqQJFCjCiQ8f3iS58t9RlDt3Hvx5E4LLmf+Wjj279ibXj3M/CH6I+PHkyw8RMhA8eJIc23d06F6i+43x4Xf8GD///fwlQ6ak/19CMfXwwxAs/SAETEMk9MMPSkThE09g8CRAFz9VSIUXE37hxVFJnaFVGkohVZtUsrFBFlVLoYbVWHiQFZodm92Bx4tftWVWHmzxAVdidCGmV1+VSQaYZH8R/nkkZX40JmRfkRFpJF1LFunYXnPFpQdceuDxVh942PGlHaKBKGYdW4mp1RlgOHWGAGmYRoWIaQyFVGxLqdmTT0QJ8OB1SkjRnG/JIcedduodCl5yzCV30HSI9skcpNZN6tujBI0nxBBIbIopeulZSlB/G4mk30ii+ldqqqaKqmp/LQExRIPj/QDREJAWBQYYOxX1IFM4uXkGUF2AmNRWwX5xhmiywXHVVnF49RlVoIVmlVpiflVjZmdh61ZbcfGoB2N8/IFYYVIKNlhgRlKJbmDmJtmuuuvWtYe7g91llx5yxTXjZsxua+azXk0lFVU/GUtsFG+q9oVsYHzx5lJg/kQhwFBprPagTgJIUWgTVAg66HbQgUrppKCC91uiy3HX3MgGeQpzpjCPh8R5MYPaYM6nsjffzqyqpOp7JQUNUYACzsCSEAnZqgR5SgjwBU67+pSrFxCq6VqHsEVxlIZQzSkim2TGEbFVKlbllVdgdQVWjWl7lS2XL+5rlr4+AnmuknqjK6S9RVIZJeB/Qymvuuh+m69abG1rVmgAa2W2UyUWfJttS2kY4mlIcYiamsB1TYUArj3cRRNDRMGxolEYV/J135FsMkEpo1zpyQWJzOjLMe/O++4459ygQsADz+BCP4x6qtDDDx108vHVAD1K7YEEEUsaURyFeLJXXNRq/jx1ketOQ03Ik4i5ssZGh6M52/lPz9ah1FfSgqY2l1d9Bfdm1IKZFls07tgHPeTBR3bBl7smw7cEDu5Ig2MXZRooOMJViTD4sota4HIWOLyoM5lpVlQG9hQ2oMk24EuTh4qyMA6dAQ6qUUIMwEA2KuwGa77BCXBY1rIH2W6HhwKODgviQx5S5zkGcVRBeoce7RFkU0xEwstwJp7hSZF4U/RZfRTSEqT14GhbFElEfOYR/UCPBzXoAUe6WLwfODFWSuhC9mz1Gw3l5CYS8kKGjNImnsiGa6ch21FQQxWmmElEn3GKbGQkla5YZYPX4kxabIQ//m1mLYfRF77iQsC+/vWtgQxMFwQ/+bcH1iWU8LrXuMglFwyuxSx2ECFmPpMHah1lbcpilmiW0jCDdUE2QIHhbHqyFAvpxFcPslAabiI1nHysIEsQojOfCc1HIVEITozmQcwTxViZZ4rL25nRBEQgmAwIi2BkyPHA6RLo7WAH9iHQDAqkPdFFoUC+sRWFMuRGqeWmQ0UpH1EudhoRdUhytxnkUMzUFISiyF+hgdHA6kAWbW1GbWbZYGfysC8u6ehK4eIL3gozr092cpSgjCBJ2YVSeo3LguHCjGbyQIevgEUrXoEo/ARmoqNIhYV0YqGFSASi9OEERD6hWGuGkCHPASprQRFIM615kE9B/nWqiNpdNTsGnmqeLJvY3KasosjNc5IkJg0hEEuQxs2zDihn4WRrgw701gHt4CXqQeY8HaSEDAmghrlRGPma8Jp+as1iW2GDrpJFNqBo5SkrPBFqlIWazDT0Di0SDRzahhlupaUPXoroZvnwlbv0IV8eFVeTHAivJHmypCY16QQhM667CNAtXMqRVCKJlWvZgSoD00quohUs9SHFlwcj21Dh8JMMyUYAPVCuavpZNRkGkaoEQc9Up9vDJjbxmSwzokE2tcNpeqqrsRInWwdEVi0yBL3oFSd73xsTmAyPvTOA0F59I4Ca9SmvUQhdT3TDHCqcD4XPzVWwxoewEp0I/kRUkc0tqRIa1JwpkqGBQ0zf9pZGcukOrIyptdKih//xCEtBqiBhUEs41i5wpCkVHJOYVMAC9s8tNDpLjGzklDrYuA61+YqEczkaQRr2C1ThCZGf+ybDruY0X/DvcDXEhiYbOZ9UoI4SkIBdI0r1UFveYe146DRougxRuSuzo8SLRJuVN4lubTN83/yS+cI5aQbqAXqCIMVZbXEIwwKDPDf2IEDrla898U2GyDeh2/ykKMGa02sSW5vEMqU0sklWaSDMws9EmCygyW3awJKW24J6kmpTS2Y2uNG6heuSejkg4PSmYpGGkrUItItHR8wvttgoM52B6Iwa+sqjXLbC/iMKZGmAAiI/77LRAqDKx1yDFNF5gWzKTh8dOWRDQ38sOU6cjhOxS92plifcZL4dEQWC5nT3rkEJCqu73x1XOE+zPDKQgXiSEIUwmMHPFNvrEJpQtZuE7o4W+m9P5OS123gBWY0+DXIhhjAHN3iFbOKKsL1yptJMK22ZFRONMtNZSfYP1fvCKJAUU2vVxnrlJRXl3vIi2rjUaINf0lZYeA0j0IQFuXFYmyHZNJuF3Qa5udmKiOL08GA9ZcmXQ2H4upebPHWvCVKQguwMAm5yC7GrWm/UdtSzO/GoG83iaUnZzW4emkyxzvKed3nwPYABBCAMaFgNcETnmr0KWEMT/spQLyf20wnVRkME9gmyWCgiCStdWUtZ7GNbqaJbkiUqlAVTtjDcFkjKTTM1nvFnEbOvvTAmgaLkJMtbzkAl4UVLmomLh23k617j7w6igSjtPQOHsygdNBJbIVHA0Eqt+fGgTzZ6UWwDIdjERnRV+17ppFC6fzfn6l3GeqQQlXUwk5dp4cadd5m5hPB/auzkzxR5wu4Ssad9QDOJScyAAIQ7fxXuca8/3dFgNdnt5jbHsvptsG1HFnIGX2Bgx6I1dud7lTZxIhRCREZpmhZIVVEaMhJLzMIZYlE/tdUZGvUWfEAWGnUXbhEXfmA3TKIve/NApcditEZrVSJbsrUZ/hV1B3RAB2+xNjJSc1ixa2LCJTFSMFjxFD1XBz5RFVGWBqJhPiHyFMfWEyBCFB1CFEPwGmfQRskmWP20Gj2RE03DfbCTfdSVRNs3HuSGO4/yVEdUfmkYdmLXO10VMywRf7wjK/gmAAEQAPUXdwFgBmjAfDxRBVIQJ4IHBlX2f7nRBLSRBhDzBQ2zcIPlRsTyR2OCGnYAFWeAJkpRYc+CB2YiQn0QUTVFLYsEahykURqFFgKka5R0F3gQeiSoB1NyQKU0a6enYqInequoGDTSB2rjYWGBLS+SSG2zW8/SGSdShFRxB3EAbaJRFFURB7nxGQjGQny3OVqzVwJYIR0y/iGugRMTooVUE0TAUSlftl89NDs/FFUnE4Zi2IWgolVk9nXQBDPSpIbjZTNp1inTBH8wQyB0aId4iIdogAYBwI2A2F8aMieBBj4DmIUCCD5DEQfIUhtEMUy89Ca7hYkfAlmfcRX0M4xHyFk2JhZdISPCaHnawkh3sCVr4S08ohb7Iluv2BiuFlKrRYukJCWNwSSHgQeJwVk1IoMy1Wu+Bi0o4omQ9RU5plA7FSLTZhqnIRUXExVzwhQS4z6Olmx71TVGkSsJCTW4wiGCVSFdkDGyYzLfB0SSQo7oVn3qwY5KZDvglVW3M0TntkNn6EziV48wcwRH4ClLkI/mFzN+/kkEcbggQ3AAchcAAACQeKiHRHFwPBEUwQI+ieh336MT6cN/iEcnQJF4jAVIvAQHEBlUJwKEEHZLW/FrzFImtKdjE2V5GmUWNCJJIUhJXdItIHY3VvJABoRiJ9VaheNR9FJAnBWCOjJJoKY22JIZWMFrOyVTVlF7YjItgjSEaZAau2QaPlEwT2EmHTKRemJcyRc+tSGAT5GIaQB9UUM+Z0CIVpMrhjYpyZE6z8EEtBMFSZCO6FZdbcllMzNuoBJmQvSFiIKXeHkQ4aegCooeC+qgC8o7fSleSzBvmZIEdWiHdwgAjImHB3AAASCQkrlokskUG4JtiwgU/cVLC+db/nrCFFVJJ6WJFArlLIv1gFthNmhTGikSnc9iLYvkLaY2W5akFhzokiKIJXJhJYvxF3IhL0ESOOmCgkqyk/zCWQGkUZxRY2VCBxH1JWNharU3Ix0JUWIShJQlIpwobGqSZIWFhGlqGsGyJ0pgnhNyFOd5MbvUZMeUEz1RZauBVHY0lvknKcchKEMUHVgXVWx4RM7kKZcCl5YyoDx0fV33oJeKqQ8qBH75l3rZO5xqj1GQoRkKAGJwh40JovjXdxBTIQ+jaEyRiMgSbUOALFHDGs9ImiLihInHQkeBWKYpiaFRFUxBWYVEez0XS2PBLbolUaY2asjJgdCKpP3jIyU4/pMkCKV+ESWTsVpL6lGWtAf6IhePJFOYARY/aQcx9SJpwYOwVxWcUTAc6RlWEUI0OiYOlxSp4T4RCTFP2Ef9pBU78YQCZSFVMJZZMyEU05AW0le1c33PMRzimHVjOI/hBaBj2I5uOam2syh2aZbQlKkhe6ni1Zegao/3RjEBYKoZKgYte6oAGQBgsG96YjUCmHi6chMKE6uhcyFQGJG/dSeNpTW9uiyygWkqwntTkQfSEgdfAhppURUdt5wS9SIz1z+65hZwsa79YxaNASTiUkGjZ2u8CWsup3p6wZNyEa58YLWoRq4yEnK5N5uuyWvzChaXhqP700oHdVNREaeW/kg2DYNQafoTp/GEuzQnw/JwyLJwxyIsD8kUuEJ4DwmF3rga91UyxKEc3qEckHqPFWs79niykXpNAbpDHUMp5Cayq+upnboEJXsE4cepXOiPYRAGptqyuTuqLxt3YCAHv4cnnlk1EpmejaYnUeY1iLdL6SNsIdRYJ8Jjvsp4EKhpTCmEiRRLy5lI0VlbYSJRMiibXxKtV2s3iJFJd6MXYvsXo9dqogdjMbYkjFEj4So3s9U2pQhquzgw/JMilzWm9FOsl6YsdbCJIcQspul4UsE58KOrkhMxifuMFkIV/9doEAOFaeAavtoTG9KqiViitgvCdihPZukbx2HCJgwc/tozEJUiVY8KHmsoM2yYsQXBdbbjHK3zhdN3KAqaoOrBupgau00UfjRcu7abu0e8srsrdwIQBmyABrnCf7gxkbCqE7WaFDAEmR4CFA4TNiQCBsoiInbgNYD7os8iLRDFtHe7o0fZW1/RFabIGevqiZ2HQc0KYpZ0GIxxvvCbSbfoGCMYrjNpvokhW/SLGJghFzOXP5ixYTN1WZ5YJjISybeVafFKP2oaFSHUYEGIUAzWaEWWSx4yG7fKvMRrwXISNRAXXK6xGxoikCAMyyEsT8xxwifsG+AlsWvJlta1yy58KdUVqV2oZufHy49iHRFbMi6DVZbyoAn6w546xC8M/kd1CMK4i8S7i81zJ5BokHi6upBpIEPp6XgU0jBI4YQTkiYYLBtN6BR0EjCyQVlQkaOwRDBJiRV0wCObWHs3OCOeVXP+I1Fsy2u3qVGpVL5ia75O4lFji7ZrYVo1UsiEzLZvsSWmVoqvZz9dihmTFZ0yRZ1ZgbRLeAeHJDnOWK9Y7LeENJpEsRW50jkhhBuBRUgcwnBLxxQQl2jgCTEufQaxHAZzB8sN+yBSUMuGqsMF2p83c3VbR8xh6GW/AQWrE9UojEMts7mEkh2288wOukTVlCmBBtRGjMRHnM2jqm9Pwc0DiHflg56RVpUxfWCIZTVJtsWSk8nqc0uzVEte/sFgIsSJ/7JTNYgWHldq26I22sJKmjVJjxSSG4VRAbRql5QYHRW/i3ElJbak5XKCbCuux4klqCbQHmbYNTjHEXVqyei/xWoiGmQHc9JpWwF0EngnrX0wavomCEYiSTaAnwGFhpV4CycnWrGIskqZiTeAc/IFexjLLRvLpHNfxVF1tazLVeU7aoldwWyPXFgexfwoVUfURT3V4F3Lg8K5aMnMz3wQSZAEpwM1X7Dct5u7sJyhtmuH9G27cqCMMCTFvwSri+i4KzoUdhQxcloaOoVcJWJIpSlsBf4+IOIUu5VkQogVzOKcE1Utm2jamGWuo1a13bI43aJqEu21eLO2aGtrGZa9GImxk1vSebkJ0GDiP6XWGRr9iTfSv7g1P1exQnmAXDDUSm56IjAUkXBKNl6AeIcnp00ZFT5RG+aMvI32oshmzh+SFAeDBu/t07nCIZhLKRFr3lHFOz9UqTRsHhdb5r58KAEBADs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0" y="2500312"/>
            <a:ext cx="1584000" cy="828436"/>
          </a:xfrm>
          <a:prstGeom prst="rect">
            <a:avLst/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85720" y="278606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835696" y="915566"/>
            <a:ext cx="316493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增氧过程说明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0232" y="1285866"/>
            <a:ext cx="787909" cy="45719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86051" y="1285866"/>
            <a:ext cx="1928825" cy="4571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84"/>
          <p:cNvSpPr txBox="1"/>
          <p:nvPr/>
        </p:nvSpPr>
        <p:spPr>
          <a:xfrm>
            <a:off x="2279534" y="2252819"/>
            <a:ext cx="3435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可设置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增氧的循环时间；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可以显示增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氧的时间间隔；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可根据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设置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值完成自动增氧。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660232" y="1709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25211"/>
              </p:ext>
            </p:extLst>
          </p:nvPr>
        </p:nvGraphicFramePr>
        <p:xfrm>
          <a:off x="6099971" y="1257120"/>
          <a:ext cx="2760536" cy="340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6" imgW="2190715" imgH="2647801" progId="Visio.Drawing.15">
                  <p:embed/>
                </p:oleObj>
              </mc:Choice>
              <mc:Fallback>
                <p:oleObj r:id="rId6" imgW="2190715" imgH="2647801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971" y="1257120"/>
                        <a:ext cx="2760536" cy="3408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梯形 33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5" name="梯形 34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6" name="文本框 2"/>
          <p:cNvSpPr txBox="1"/>
          <p:nvPr/>
        </p:nvSpPr>
        <p:spPr>
          <a:xfrm>
            <a:off x="2796809" y="1917123"/>
            <a:ext cx="884216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95936" y="2019303"/>
            <a:ext cx="268800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论文总结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584000" y="0"/>
            <a:ext cx="0" cy="5143500"/>
          </a:xfrm>
          <a:prstGeom prst="line">
            <a:avLst/>
          </a:prstGeom>
          <a:ln>
            <a:solidFill>
              <a:srgbClr val="2D54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0" y="3571882"/>
            <a:ext cx="1584480" cy="801959"/>
          </a:xfrm>
          <a:prstGeom prst="rect">
            <a:avLst/>
          </a:prstGeom>
          <a:solidFill>
            <a:srgbClr val="2D5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15008" y="1297092"/>
            <a:ext cx="111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   论</a:t>
            </a:r>
            <a:endParaRPr lang="zh-CN" altLang="en-US" sz="1600" spc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20" y="2928940"/>
            <a:ext cx="1116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233772" y="1851670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1630"/>
            <a:ext cx="1080000" cy="1080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42844" y="207168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0" y="3929072"/>
            <a:ext cx="1475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1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214282" y="2643188"/>
            <a:ext cx="1116456" cy="0"/>
          </a:xfrm>
          <a:prstGeom prst="line">
            <a:avLst/>
          </a:prstGeom>
          <a:ln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835696" y="843558"/>
            <a:ext cx="6984776" cy="0"/>
          </a:xfrm>
          <a:prstGeom prst="line">
            <a:avLst/>
          </a:prstGeom>
          <a:ln w="15875">
            <a:gradFill flip="none" rotWithShape="1">
              <a:gsLst>
                <a:gs pos="0">
                  <a:srgbClr val="2D5493">
                    <a:alpha val="0"/>
                  </a:srgbClr>
                </a:gs>
                <a:gs pos="50000">
                  <a:srgbClr val="2D5493"/>
                </a:gs>
                <a:gs pos="85000">
                  <a:srgbClr val="2D5493"/>
                </a:gs>
                <a:gs pos="19600">
                  <a:srgbClr val="2D5493"/>
                </a:gs>
                <a:gs pos="100000">
                  <a:srgbClr val="2D549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3"/>
          <p:cNvSpPr>
            <a:spLocks noChangeArrowheads="1"/>
          </p:cNvSpPr>
          <p:nvPr/>
        </p:nvSpPr>
        <p:spPr bwMode="auto">
          <a:xfrm>
            <a:off x="4860032" y="195486"/>
            <a:ext cx="1620938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论文总结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452675" y="267494"/>
            <a:ext cx="263341" cy="288000"/>
            <a:chOff x="5284519" y="1508166"/>
            <a:chExt cx="213756" cy="427512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42" y="1851670"/>
            <a:ext cx="4139952" cy="2364791"/>
          </a:xfrm>
          <a:prstGeom prst="rect">
            <a:avLst/>
          </a:prstGeom>
        </p:spPr>
      </p:pic>
      <p:sp>
        <p:nvSpPr>
          <p:cNvPr id="41" name="TextBox 84"/>
          <p:cNvSpPr txBox="1"/>
          <p:nvPr/>
        </p:nvSpPr>
        <p:spPr>
          <a:xfrm>
            <a:off x="1945184" y="1602904"/>
            <a:ext cx="2914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2000" dirty="0" smtClean="0"/>
              <a:t>可</a:t>
            </a:r>
            <a:r>
              <a:rPr lang="zh-CN" altLang="zh-CN" sz="2000" dirty="0"/>
              <a:t>实时监测鱼缸的</a:t>
            </a:r>
            <a:r>
              <a:rPr lang="zh-CN" altLang="zh-CN" sz="2000" dirty="0" smtClean="0"/>
              <a:t>温度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可以对</a:t>
            </a:r>
            <a:r>
              <a:rPr lang="zh-CN" altLang="zh-CN" sz="2000" dirty="0" smtClean="0"/>
              <a:t>鱼缸</a:t>
            </a:r>
            <a:r>
              <a:rPr lang="zh-CN" altLang="en-US" sz="2000" dirty="0" smtClean="0"/>
              <a:t>自动</a:t>
            </a:r>
            <a:r>
              <a:rPr lang="zh-CN" altLang="zh-CN" sz="2000" dirty="0" smtClean="0"/>
              <a:t>升温；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可以</a:t>
            </a:r>
            <a:r>
              <a:rPr lang="zh-CN" altLang="en-US" sz="2000" dirty="0"/>
              <a:t>自动</a:t>
            </a:r>
            <a:r>
              <a:rPr lang="zh-CN" altLang="zh-CN" sz="2000" dirty="0" smtClean="0"/>
              <a:t>增</a:t>
            </a:r>
            <a:r>
              <a:rPr lang="zh-CN" altLang="zh-CN" sz="2000" dirty="0"/>
              <a:t>氧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000" dirty="0" smtClean="0"/>
              <a:t>可</a:t>
            </a:r>
            <a:r>
              <a:rPr lang="zh-CN" altLang="en-US" sz="2000" dirty="0" smtClean="0"/>
              <a:t>以对</a:t>
            </a:r>
            <a:r>
              <a:rPr lang="zh-CN" altLang="zh-CN" sz="2000" dirty="0" smtClean="0"/>
              <a:t>鱼缸进行</a:t>
            </a:r>
            <a:r>
              <a:rPr lang="zh-CN" altLang="en-US" sz="2000" dirty="0" smtClean="0"/>
              <a:t>自动</a:t>
            </a:r>
            <a:r>
              <a:rPr lang="zh-CN" altLang="zh-CN" sz="2000" dirty="0" smtClean="0"/>
              <a:t>换</a:t>
            </a:r>
            <a:r>
              <a:rPr lang="zh-CN" altLang="zh-CN" sz="2000" dirty="0" smtClean="0"/>
              <a:t>水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244</Words>
  <Application>Microsoft Office PowerPoint</Application>
  <PresentationFormat>全屏显示(16:9)</PresentationFormat>
  <Paragraphs>73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华文楷体</vt:lpstr>
      <vt:lpstr>宋体</vt:lpstr>
      <vt:lpstr>微软雅黑</vt:lpstr>
      <vt:lpstr>Arial</vt:lpstr>
      <vt:lpstr>Calibri</vt:lpstr>
      <vt:lpstr>Impact</vt:lpstr>
      <vt:lpstr>Wingdings</vt:lpstr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10000 (1639)</dc:title>
  <dc:creator>dell</dc:creator>
  <cp:lastModifiedBy>王朝阳</cp:lastModifiedBy>
  <cp:revision>653</cp:revision>
  <dcterms:created xsi:type="dcterms:W3CDTF">2016-05-22T14:47:00Z</dcterms:created>
  <dcterms:modified xsi:type="dcterms:W3CDTF">2018-06-08T15:23:14Z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