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58" r:id="rId4"/>
    <p:sldId id="293" r:id="rId5"/>
    <p:sldId id="274" r:id="rId6"/>
    <p:sldId id="275" r:id="rId7"/>
    <p:sldId id="284" r:id="rId8"/>
    <p:sldId id="285" r:id="rId9"/>
    <p:sldId id="278" r:id="rId10"/>
    <p:sldId id="289" r:id="rId11"/>
    <p:sldId id="282" r:id="rId12"/>
    <p:sldId id="283" r:id="rId13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Font typeface="Arial" panose="020B0604020202020204" pitchFamily="34" charset="0"/>
      <a:buNone/>
      <a:defRPr sz="180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770"/>
    <a:srgbClr val="F1D257"/>
    <a:srgbClr val="F1CC3E"/>
    <a:srgbClr val="F2D76F"/>
    <a:srgbClr val="FFFCD6"/>
    <a:srgbClr val="323232"/>
    <a:srgbClr val="242424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2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252D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/>
          <p:cNvGrpSpPr/>
          <p:nvPr/>
        </p:nvGrpSpPr>
        <p:grpSpPr>
          <a:xfrm>
            <a:off x="4949313" y="406401"/>
            <a:ext cx="1892300" cy="1893887"/>
            <a:chOff x="0" y="0"/>
            <a:chExt cx="1986116" cy="1986219"/>
          </a:xfrm>
        </p:grpSpPr>
        <p:sp>
          <p:nvSpPr>
            <p:cNvPr id="3075" name="椭圆 6"/>
            <p:cNvSpPr/>
            <p:nvPr/>
          </p:nvSpPr>
          <p:spPr>
            <a:xfrm>
              <a:off x="0" y="0"/>
              <a:ext cx="1986116" cy="1986116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3076" name="直接连接符 8"/>
            <p:cNvCxnSpPr>
              <a:stCxn id="3075" idx="0"/>
            </p:cNvCxnSpPr>
            <p:nvPr/>
          </p:nvCxnSpPr>
          <p:spPr>
            <a:xfrm>
              <a:off x="993058" y="0"/>
              <a:ext cx="0" cy="496624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077" name="任意多边形 19"/>
            <p:cNvSpPr/>
            <p:nvPr/>
          </p:nvSpPr>
          <p:spPr>
            <a:xfrm>
              <a:off x="161356" y="1284576"/>
              <a:ext cx="1646438" cy="701643"/>
            </a:xfrm>
            <a:custGeom>
              <a:avLst/>
              <a:gdLst/>
              <a:ahLst/>
              <a:cxnLst>
                <a:cxn ang="0">
                  <a:pos x="273817" y="0"/>
                </a:cxn>
                <a:cxn ang="0">
                  <a:pos x="0" y="250524"/>
                </a:cxn>
                <a:cxn ang="0">
                  <a:pos x="105736" y="390516"/>
                </a:cxn>
                <a:cxn ang="0">
                  <a:pos x="299394" y="550605"/>
                </a:cxn>
                <a:cxn ang="0">
                  <a:pos x="499448" y="639898"/>
                </a:cxn>
                <a:cxn ang="0">
                  <a:pos x="784456" y="699274"/>
                </a:cxn>
                <a:cxn ang="0">
                  <a:pos x="1063526" y="679863"/>
                </a:cxn>
                <a:cxn ang="0">
                  <a:pos x="1353949" y="563622"/>
                </a:cxn>
                <a:cxn ang="0">
                  <a:pos x="1539615" y="411754"/>
                </a:cxn>
                <a:cxn ang="0">
                  <a:pos x="1646438" y="281180"/>
                </a:cxn>
                <a:cxn ang="0">
                  <a:pos x="1393751" y="3654"/>
                </a:cxn>
                <a:cxn ang="0">
                  <a:pos x="273817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饼形 15"/>
            <p:cNvSpPr/>
            <p:nvPr/>
          </p:nvSpPr>
          <p:spPr>
            <a:xfrm rot="16200000">
              <a:off x="769555" y="1043143"/>
              <a:ext cx="452284" cy="452284"/>
            </a:xfrm>
            <a:custGeom>
              <a:avLst/>
              <a:gdLst/>
              <a:ahLst/>
              <a:cxnLst>
                <a:cxn ang="0">
                  <a:pos x="226142" y="452284"/>
                </a:cxn>
                <a:cxn ang="0">
                  <a:pos x="30297" y="339213"/>
                </a:cxn>
                <a:cxn ang="0">
                  <a:pos x="30297" y="113071"/>
                </a:cxn>
                <a:cxn ang="0">
                  <a:pos x="226142" y="0"/>
                </a:cxn>
                <a:cxn ang="0">
                  <a:pos x="226142" y="226142"/>
                </a:cxn>
                <a:cxn ang="0">
                  <a:pos x="226142" y="452284"/>
                </a:cxn>
              </a:cxnLst>
              <a:rect l="0" t="0" r="0" b="0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9"/>
            <p:cNvSpPr/>
            <p:nvPr/>
          </p:nvSpPr>
          <p:spPr>
            <a:xfrm>
              <a:off x="786580" y="496624"/>
              <a:ext cx="206478" cy="299788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0" name="矩形 10"/>
            <p:cNvSpPr/>
            <p:nvPr/>
          </p:nvSpPr>
          <p:spPr>
            <a:xfrm>
              <a:off x="993058" y="496624"/>
              <a:ext cx="206478" cy="299788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1" name="饼形 12"/>
            <p:cNvSpPr/>
            <p:nvPr/>
          </p:nvSpPr>
          <p:spPr>
            <a:xfrm>
              <a:off x="439426" y="727681"/>
              <a:ext cx="1130710" cy="1130710"/>
            </a:xfrm>
            <a:custGeom>
              <a:avLst/>
              <a:gdLst/>
              <a:ahLst/>
              <a:cxnLst>
                <a:cxn ang="0">
                  <a:pos x="15" y="561173"/>
                </a:cxn>
                <a:cxn ang="0">
                  <a:pos x="565355" y="0"/>
                </a:cxn>
                <a:cxn ang="0">
                  <a:pos x="565355" y="565355"/>
                </a:cxn>
                <a:cxn ang="0">
                  <a:pos x="15" y="561173"/>
                </a:cxn>
              </a:cxnLst>
              <a:rect l="0" t="0" r="0" b="0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饼形 13"/>
            <p:cNvSpPr/>
            <p:nvPr/>
          </p:nvSpPr>
          <p:spPr>
            <a:xfrm flipH="1">
              <a:off x="427703" y="727680"/>
              <a:ext cx="1130710" cy="1130710"/>
            </a:xfrm>
            <a:custGeom>
              <a:avLst/>
              <a:gdLst/>
              <a:ahLst/>
              <a:cxnLst>
                <a:cxn ang="0">
                  <a:pos x="15" y="561173"/>
                </a:cxn>
                <a:cxn ang="0">
                  <a:pos x="565355" y="0"/>
                </a:cxn>
                <a:cxn ang="0">
                  <a:pos x="565355" y="565355"/>
                </a:cxn>
                <a:cxn ang="0">
                  <a:pos x="15" y="561173"/>
                </a:cxn>
              </a:cxnLst>
              <a:rect l="0" t="0" r="0" b="0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文本框 24"/>
          <p:cNvSpPr txBox="1"/>
          <p:nvPr/>
        </p:nvSpPr>
        <p:spPr>
          <a:xfrm>
            <a:off x="1116711" y="2873120"/>
            <a:ext cx="9557503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zh-CN" altLang="en-US" sz="4400" dirty="0">
                <a:latin typeface="微软雅黑" panose="020B0503020204020204" pitchFamily="2" charset="-122"/>
                <a:ea typeface="微软雅黑" panose="020B0503020204020204" pitchFamily="2" charset="-122"/>
              </a:rPr>
              <a:t>基于负载均衡的商城系统</a:t>
            </a:r>
            <a:endParaRPr sz="44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085" name="空心弧 28"/>
          <p:cNvSpPr/>
          <p:nvPr/>
        </p:nvSpPr>
        <p:spPr>
          <a:xfrm>
            <a:off x="4916488" y="1265238"/>
            <a:ext cx="2070100" cy="2070100"/>
          </a:xfrm>
          <a:custGeom>
            <a:avLst/>
            <a:gdLst/>
            <a:ahLst/>
            <a:cxnLst>
              <a:cxn ang="0">
                <a:pos x="177978" y="1615552"/>
              </a:cxn>
              <a:cxn ang="0">
                <a:pos x="352243" y="257248"/>
              </a:cxn>
              <a:cxn ang="0">
                <a:pos x="1721677" y="260352"/>
              </a:cxn>
              <a:cxn ang="0">
                <a:pos x="1889783" y="1619432"/>
              </a:cxn>
              <a:cxn ang="0">
                <a:pos x="1889782" y="1619432"/>
              </a:cxn>
              <a:cxn ang="0">
                <a:pos x="1721676" y="260352"/>
              </a:cxn>
              <a:cxn ang="0">
                <a:pos x="352242" y="257248"/>
              </a:cxn>
              <a:cxn ang="0">
                <a:pos x="177977" y="1615552"/>
              </a:cxn>
              <a:cxn ang="0">
                <a:pos x="177978" y="1615552"/>
              </a:cxn>
            </a:cxnLst>
            <a:rect l="0" t="0" r="0" b="0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5CFC75-AB81-48F2-B874-D776D99FF80D}"/>
              </a:ext>
            </a:extLst>
          </p:cNvPr>
          <p:cNvSpPr txBox="1"/>
          <p:nvPr/>
        </p:nvSpPr>
        <p:spPr>
          <a:xfrm>
            <a:off x="8478129" y="4567718"/>
            <a:ext cx="3981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导师：程伟老师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自动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1403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谭友钢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06141087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2814718" y="1042988"/>
            <a:ext cx="622935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商城页面展示</a:t>
            </a: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6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8" y="3126248"/>
            <a:ext cx="5799912" cy="313387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32">
            <a:extLst>
              <a:ext uri="{FF2B5EF4-FFF2-40B4-BE49-F238E27FC236}">
                <a16:creationId xmlns:a16="http://schemas.microsoft.com/office/drawing/2014/main" id="{A49C1CFC-BD5C-4EEC-92E7-7BC9A9DA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23" y="3126247"/>
            <a:ext cx="5703690" cy="313387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4CCEAE-3CEA-4B72-A228-229D42CF3782}"/>
              </a:ext>
            </a:extLst>
          </p:cNvPr>
          <p:cNvSpPr txBox="1"/>
          <p:nvPr/>
        </p:nvSpPr>
        <p:spPr>
          <a:xfrm>
            <a:off x="1819570" y="2280030"/>
            <a:ext cx="3416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F9A70C-CA80-4AD5-9F5A-F25955103408}"/>
              </a:ext>
            </a:extLst>
          </p:cNvPr>
          <p:cNvSpPr txBox="1"/>
          <p:nvPr/>
        </p:nvSpPr>
        <p:spPr>
          <a:xfrm>
            <a:off x="8046720" y="2387751"/>
            <a:ext cx="3713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订单详情页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3003550" y="976630"/>
            <a:ext cx="622935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总结与不足</a:t>
            </a: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00" name="文本框 99"/>
          <p:cNvSpPr txBox="1"/>
          <p:nvPr/>
        </p:nvSpPr>
        <p:spPr>
          <a:xfrm>
            <a:off x="1379324" y="2846370"/>
            <a:ext cx="10644353" cy="181588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这次我的毕业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设计基本实现了我想要的功能，但与此同时也由几点不足之处：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在支付功能处没有实现支付宝对接支付功能。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系统并发量不足。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169"/>
          <p:cNvGrpSpPr/>
          <p:nvPr/>
        </p:nvGrpSpPr>
        <p:grpSpPr>
          <a:xfrm>
            <a:off x="4916488" y="200979"/>
            <a:ext cx="1892300" cy="1893887"/>
            <a:chOff x="0" y="0"/>
            <a:chExt cx="1986116" cy="1986219"/>
          </a:xfrm>
        </p:grpSpPr>
        <p:sp>
          <p:nvSpPr>
            <p:cNvPr id="7171" name="椭圆 6"/>
            <p:cNvSpPr/>
            <p:nvPr/>
          </p:nvSpPr>
          <p:spPr>
            <a:xfrm>
              <a:off x="0" y="0"/>
              <a:ext cx="1986116" cy="1986116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7172" name="直接连接符 8"/>
            <p:cNvCxnSpPr>
              <a:stCxn id="7171" idx="0"/>
            </p:cNvCxnSpPr>
            <p:nvPr/>
          </p:nvCxnSpPr>
          <p:spPr>
            <a:xfrm>
              <a:off x="993058" y="0"/>
              <a:ext cx="0" cy="496624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173" name="任意多边形 19"/>
            <p:cNvSpPr/>
            <p:nvPr/>
          </p:nvSpPr>
          <p:spPr>
            <a:xfrm>
              <a:off x="161356" y="1284576"/>
              <a:ext cx="1646438" cy="701643"/>
            </a:xfrm>
            <a:custGeom>
              <a:avLst/>
              <a:gdLst/>
              <a:ahLst/>
              <a:cxnLst>
                <a:cxn ang="0">
                  <a:pos x="273817" y="0"/>
                </a:cxn>
                <a:cxn ang="0">
                  <a:pos x="0" y="250524"/>
                </a:cxn>
                <a:cxn ang="0">
                  <a:pos x="105736" y="390516"/>
                </a:cxn>
                <a:cxn ang="0">
                  <a:pos x="299394" y="550605"/>
                </a:cxn>
                <a:cxn ang="0">
                  <a:pos x="499448" y="639898"/>
                </a:cxn>
                <a:cxn ang="0">
                  <a:pos x="784456" y="699274"/>
                </a:cxn>
                <a:cxn ang="0">
                  <a:pos x="1063526" y="679863"/>
                </a:cxn>
                <a:cxn ang="0">
                  <a:pos x="1353949" y="563622"/>
                </a:cxn>
                <a:cxn ang="0">
                  <a:pos x="1539615" y="411754"/>
                </a:cxn>
                <a:cxn ang="0">
                  <a:pos x="1646438" y="281180"/>
                </a:cxn>
                <a:cxn ang="0">
                  <a:pos x="1393751" y="3654"/>
                </a:cxn>
                <a:cxn ang="0">
                  <a:pos x="273817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" name="饼形 15"/>
            <p:cNvSpPr/>
            <p:nvPr/>
          </p:nvSpPr>
          <p:spPr>
            <a:xfrm rot="16200000">
              <a:off x="769555" y="1043143"/>
              <a:ext cx="452284" cy="452284"/>
            </a:xfrm>
            <a:custGeom>
              <a:avLst/>
              <a:gdLst/>
              <a:ahLst/>
              <a:cxnLst>
                <a:cxn ang="0">
                  <a:pos x="226142" y="452284"/>
                </a:cxn>
                <a:cxn ang="0">
                  <a:pos x="30297" y="339213"/>
                </a:cxn>
                <a:cxn ang="0">
                  <a:pos x="30297" y="113071"/>
                </a:cxn>
                <a:cxn ang="0">
                  <a:pos x="226142" y="0"/>
                </a:cxn>
                <a:cxn ang="0">
                  <a:pos x="226142" y="226142"/>
                </a:cxn>
                <a:cxn ang="0">
                  <a:pos x="226142" y="452284"/>
                </a:cxn>
              </a:cxnLst>
              <a:rect l="0" t="0" r="0" b="0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" name="矩形 9"/>
            <p:cNvSpPr/>
            <p:nvPr/>
          </p:nvSpPr>
          <p:spPr>
            <a:xfrm>
              <a:off x="786580" y="496624"/>
              <a:ext cx="206478" cy="299788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6" name="矩形 10"/>
            <p:cNvSpPr/>
            <p:nvPr/>
          </p:nvSpPr>
          <p:spPr>
            <a:xfrm>
              <a:off x="993058" y="496624"/>
              <a:ext cx="206478" cy="299788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7" name="饼形 12"/>
            <p:cNvSpPr/>
            <p:nvPr/>
          </p:nvSpPr>
          <p:spPr>
            <a:xfrm>
              <a:off x="439426" y="727681"/>
              <a:ext cx="1130710" cy="1130710"/>
            </a:xfrm>
            <a:custGeom>
              <a:avLst/>
              <a:gdLst/>
              <a:ahLst/>
              <a:cxnLst>
                <a:cxn ang="0">
                  <a:pos x="15" y="561173"/>
                </a:cxn>
                <a:cxn ang="0">
                  <a:pos x="565355" y="0"/>
                </a:cxn>
                <a:cxn ang="0">
                  <a:pos x="565355" y="565355"/>
                </a:cxn>
                <a:cxn ang="0">
                  <a:pos x="15" y="561173"/>
                </a:cxn>
              </a:cxnLst>
              <a:rect l="0" t="0" r="0" b="0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饼形 13"/>
            <p:cNvSpPr/>
            <p:nvPr/>
          </p:nvSpPr>
          <p:spPr>
            <a:xfrm flipH="1">
              <a:off x="427703" y="727680"/>
              <a:ext cx="1130710" cy="1130710"/>
            </a:xfrm>
            <a:custGeom>
              <a:avLst/>
              <a:gdLst/>
              <a:ahLst/>
              <a:cxnLst>
                <a:cxn ang="0">
                  <a:pos x="15" y="561173"/>
                </a:cxn>
                <a:cxn ang="0">
                  <a:pos x="565355" y="0"/>
                </a:cxn>
                <a:cxn ang="0">
                  <a:pos x="565355" y="565355"/>
                </a:cxn>
                <a:cxn ang="0">
                  <a:pos x="15" y="561173"/>
                </a:cxn>
              </a:cxnLst>
              <a:rect l="0" t="0" r="0" b="0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81" name="空心弧 28"/>
          <p:cNvSpPr/>
          <p:nvPr/>
        </p:nvSpPr>
        <p:spPr>
          <a:xfrm>
            <a:off x="4916488" y="1265238"/>
            <a:ext cx="2070100" cy="2070100"/>
          </a:xfrm>
          <a:custGeom>
            <a:avLst/>
            <a:gdLst/>
            <a:ahLst/>
            <a:cxnLst>
              <a:cxn ang="0">
                <a:pos x="177978" y="1615552"/>
              </a:cxn>
              <a:cxn ang="0">
                <a:pos x="352243" y="257248"/>
              </a:cxn>
              <a:cxn ang="0">
                <a:pos x="1721677" y="260352"/>
              </a:cxn>
              <a:cxn ang="0">
                <a:pos x="1889783" y="1619432"/>
              </a:cxn>
              <a:cxn ang="0">
                <a:pos x="1889782" y="1619432"/>
              </a:cxn>
              <a:cxn ang="0">
                <a:pos x="1721676" y="260352"/>
              </a:cxn>
              <a:cxn ang="0">
                <a:pos x="352242" y="257248"/>
              </a:cxn>
              <a:cxn ang="0">
                <a:pos x="177977" y="1615552"/>
              </a:cxn>
              <a:cxn ang="0">
                <a:pos x="177978" y="1615552"/>
              </a:cxn>
            </a:cxnLst>
            <a:rect l="0" t="0" r="0" b="0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EC277A-5985-4B34-B7A9-E7FDAE2C3497}"/>
              </a:ext>
            </a:extLst>
          </p:cNvPr>
          <p:cNvSpPr txBox="1"/>
          <p:nvPr/>
        </p:nvSpPr>
        <p:spPr>
          <a:xfrm>
            <a:off x="2802692" y="3199268"/>
            <a:ext cx="6513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感谢程伟老师、李朕老师以及参与毕业答辩的所有老师。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EA081C-16C1-454A-98D8-A58E99518C92}"/>
              </a:ext>
            </a:extLst>
          </p:cNvPr>
          <p:cNvSpPr txBox="1"/>
          <p:nvPr/>
        </p:nvSpPr>
        <p:spPr>
          <a:xfrm>
            <a:off x="8918917" y="5810407"/>
            <a:ext cx="372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219E551-2160-410B-918C-2DE0DE1E5ADD}"/>
              </a:ext>
            </a:extLst>
          </p:cNvPr>
          <p:cNvGrpSpPr/>
          <p:nvPr/>
        </p:nvGrpSpPr>
        <p:grpSpPr>
          <a:xfrm>
            <a:off x="4949313" y="406401"/>
            <a:ext cx="1892300" cy="1893887"/>
            <a:chOff x="0" y="0"/>
            <a:chExt cx="1986116" cy="1986219"/>
          </a:xfrm>
        </p:grpSpPr>
        <p:sp>
          <p:nvSpPr>
            <p:cNvPr id="3" name="椭圆 6">
              <a:extLst>
                <a:ext uri="{FF2B5EF4-FFF2-40B4-BE49-F238E27FC236}">
                  <a16:creationId xmlns:a16="http://schemas.microsoft.com/office/drawing/2014/main" id="{6A93E78F-7458-40CA-A58B-B8BE6DA4412D}"/>
                </a:ext>
              </a:extLst>
            </p:cNvPr>
            <p:cNvSpPr/>
            <p:nvPr/>
          </p:nvSpPr>
          <p:spPr>
            <a:xfrm>
              <a:off x="0" y="0"/>
              <a:ext cx="1986116" cy="1986116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连接符 8">
              <a:extLst>
                <a:ext uri="{FF2B5EF4-FFF2-40B4-BE49-F238E27FC236}">
                  <a16:creationId xmlns:a16="http://schemas.microsoft.com/office/drawing/2014/main" id="{39F41B24-3F61-4BF1-A75A-595727C692A6}"/>
                </a:ext>
              </a:extLst>
            </p:cNvPr>
            <p:cNvCxnSpPr>
              <a:stCxn id="3" idx="0"/>
            </p:cNvCxnSpPr>
            <p:nvPr/>
          </p:nvCxnSpPr>
          <p:spPr>
            <a:xfrm>
              <a:off x="993058" y="0"/>
              <a:ext cx="0" cy="496624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" name="任意多边形 19">
              <a:extLst>
                <a:ext uri="{FF2B5EF4-FFF2-40B4-BE49-F238E27FC236}">
                  <a16:creationId xmlns:a16="http://schemas.microsoft.com/office/drawing/2014/main" id="{69F544F2-DAF3-49B4-B18B-62535D820A0C}"/>
                </a:ext>
              </a:extLst>
            </p:cNvPr>
            <p:cNvSpPr/>
            <p:nvPr/>
          </p:nvSpPr>
          <p:spPr>
            <a:xfrm>
              <a:off x="161356" y="1284576"/>
              <a:ext cx="1646438" cy="701643"/>
            </a:xfrm>
            <a:custGeom>
              <a:avLst/>
              <a:gdLst/>
              <a:ahLst/>
              <a:cxnLst>
                <a:cxn ang="0">
                  <a:pos x="273817" y="0"/>
                </a:cxn>
                <a:cxn ang="0">
                  <a:pos x="0" y="250524"/>
                </a:cxn>
                <a:cxn ang="0">
                  <a:pos x="105736" y="390516"/>
                </a:cxn>
                <a:cxn ang="0">
                  <a:pos x="299394" y="550605"/>
                </a:cxn>
                <a:cxn ang="0">
                  <a:pos x="499448" y="639898"/>
                </a:cxn>
                <a:cxn ang="0">
                  <a:pos x="784456" y="699274"/>
                </a:cxn>
                <a:cxn ang="0">
                  <a:pos x="1063526" y="679863"/>
                </a:cxn>
                <a:cxn ang="0">
                  <a:pos x="1353949" y="563622"/>
                </a:cxn>
                <a:cxn ang="0">
                  <a:pos x="1539615" y="411754"/>
                </a:cxn>
                <a:cxn ang="0">
                  <a:pos x="1646438" y="281180"/>
                </a:cxn>
                <a:cxn ang="0">
                  <a:pos x="1393751" y="3654"/>
                </a:cxn>
                <a:cxn ang="0">
                  <a:pos x="273817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饼形 15">
              <a:extLst>
                <a:ext uri="{FF2B5EF4-FFF2-40B4-BE49-F238E27FC236}">
                  <a16:creationId xmlns:a16="http://schemas.microsoft.com/office/drawing/2014/main" id="{81D01833-03F2-41D6-9951-B3342C43391D}"/>
                </a:ext>
              </a:extLst>
            </p:cNvPr>
            <p:cNvSpPr/>
            <p:nvPr/>
          </p:nvSpPr>
          <p:spPr>
            <a:xfrm rot="16200000">
              <a:off x="769555" y="1043143"/>
              <a:ext cx="452284" cy="452284"/>
            </a:xfrm>
            <a:custGeom>
              <a:avLst/>
              <a:gdLst/>
              <a:ahLst/>
              <a:cxnLst>
                <a:cxn ang="0">
                  <a:pos x="226142" y="452284"/>
                </a:cxn>
                <a:cxn ang="0">
                  <a:pos x="30297" y="339213"/>
                </a:cxn>
                <a:cxn ang="0">
                  <a:pos x="30297" y="113071"/>
                </a:cxn>
                <a:cxn ang="0">
                  <a:pos x="226142" y="0"/>
                </a:cxn>
                <a:cxn ang="0">
                  <a:pos x="226142" y="226142"/>
                </a:cxn>
                <a:cxn ang="0">
                  <a:pos x="226142" y="452284"/>
                </a:cxn>
              </a:cxnLst>
              <a:rect l="0" t="0" r="0" b="0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8AB275F4-9098-46DF-BDEE-3878ECEB08A2}"/>
                </a:ext>
              </a:extLst>
            </p:cNvPr>
            <p:cNvSpPr/>
            <p:nvPr/>
          </p:nvSpPr>
          <p:spPr>
            <a:xfrm>
              <a:off x="786580" y="496624"/>
              <a:ext cx="206478" cy="299788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D5205B5A-11AE-4E0E-BD3C-962C12E74018}"/>
                </a:ext>
              </a:extLst>
            </p:cNvPr>
            <p:cNvSpPr/>
            <p:nvPr/>
          </p:nvSpPr>
          <p:spPr>
            <a:xfrm>
              <a:off x="993058" y="496624"/>
              <a:ext cx="206478" cy="299788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" name="饼形 12">
              <a:extLst>
                <a:ext uri="{FF2B5EF4-FFF2-40B4-BE49-F238E27FC236}">
                  <a16:creationId xmlns:a16="http://schemas.microsoft.com/office/drawing/2014/main" id="{C77B669E-5055-4040-9162-8B5FA36157EE}"/>
                </a:ext>
              </a:extLst>
            </p:cNvPr>
            <p:cNvSpPr/>
            <p:nvPr/>
          </p:nvSpPr>
          <p:spPr>
            <a:xfrm>
              <a:off x="439426" y="727681"/>
              <a:ext cx="1130710" cy="1130710"/>
            </a:xfrm>
            <a:custGeom>
              <a:avLst/>
              <a:gdLst/>
              <a:ahLst/>
              <a:cxnLst>
                <a:cxn ang="0">
                  <a:pos x="15" y="561173"/>
                </a:cxn>
                <a:cxn ang="0">
                  <a:pos x="565355" y="0"/>
                </a:cxn>
                <a:cxn ang="0">
                  <a:pos x="565355" y="565355"/>
                </a:cxn>
                <a:cxn ang="0">
                  <a:pos x="15" y="561173"/>
                </a:cxn>
              </a:cxnLst>
              <a:rect l="0" t="0" r="0" b="0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饼形 13">
              <a:extLst>
                <a:ext uri="{FF2B5EF4-FFF2-40B4-BE49-F238E27FC236}">
                  <a16:creationId xmlns:a16="http://schemas.microsoft.com/office/drawing/2014/main" id="{A85AE06C-0982-4A9A-A727-67369E2F1905}"/>
                </a:ext>
              </a:extLst>
            </p:cNvPr>
            <p:cNvSpPr/>
            <p:nvPr/>
          </p:nvSpPr>
          <p:spPr>
            <a:xfrm flipH="1">
              <a:off x="427703" y="727680"/>
              <a:ext cx="1130710" cy="1130710"/>
            </a:xfrm>
            <a:custGeom>
              <a:avLst/>
              <a:gdLst/>
              <a:ahLst/>
              <a:cxnLst>
                <a:cxn ang="0">
                  <a:pos x="15" y="561173"/>
                </a:cxn>
                <a:cxn ang="0">
                  <a:pos x="565355" y="0"/>
                </a:cxn>
                <a:cxn ang="0">
                  <a:pos x="565355" y="565355"/>
                </a:cxn>
                <a:cxn ang="0">
                  <a:pos x="15" y="561173"/>
                </a:cxn>
              </a:cxnLst>
              <a:rect l="0" t="0" r="0" b="0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1DB2E16-8938-40D7-82D2-FA3D9DAFCF43}"/>
              </a:ext>
            </a:extLst>
          </p:cNvPr>
          <p:cNvSpPr txBox="1"/>
          <p:nvPr/>
        </p:nvSpPr>
        <p:spPr>
          <a:xfrm>
            <a:off x="1765206" y="2872254"/>
            <a:ext cx="8244348" cy="286232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背景简述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3.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总结与不足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4.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20530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24"/>
          <p:cNvSpPr txBox="1"/>
          <p:nvPr/>
        </p:nvSpPr>
        <p:spPr>
          <a:xfrm>
            <a:off x="3211727" y="866191"/>
            <a:ext cx="622935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简介</a:t>
            </a:r>
          </a:p>
        </p:txBody>
      </p:sp>
      <p:grpSp>
        <p:nvGrpSpPr>
          <p:cNvPr id="5123" name="组合 5122"/>
          <p:cNvGrpSpPr/>
          <p:nvPr/>
        </p:nvGrpSpPr>
        <p:grpSpPr>
          <a:xfrm rot="-2055043">
            <a:off x="1424023" y="479321"/>
            <a:ext cx="1327150" cy="1463675"/>
            <a:chOff x="0" y="0"/>
            <a:chExt cx="1892708" cy="2088980"/>
          </a:xfrm>
        </p:grpSpPr>
        <p:sp>
          <p:nvSpPr>
            <p:cNvPr id="5124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5125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126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9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30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5133" name="直接连接符 2"/>
          <p:cNvCxnSpPr/>
          <p:nvPr/>
        </p:nvCxnSpPr>
        <p:spPr>
          <a:xfrm>
            <a:off x="3317240" y="1320665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0" name="文本框 31"/>
          <p:cNvSpPr txBox="1"/>
          <p:nvPr/>
        </p:nvSpPr>
        <p:spPr>
          <a:xfrm>
            <a:off x="828833" y="2686229"/>
            <a:ext cx="11090275" cy="20867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sz="2400" dirty="0">
                <a:latin typeface="+mn-ea"/>
                <a:ea typeface="+mn-ea"/>
              </a:rPr>
              <a:t>基于负载均衡的商城系统</a:t>
            </a:r>
            <a:r>
              <a:rPr lang="zh-CN" altLang="zh-CN" sz="2400" dirty="0">
                <a:latin typeface="+mn-ea"/>
                <a:ea typeface="+mn-ea"/>
              </a:rPr>
              <a:t>是针对网络购物的日常管理而设计，操作方便而且界面简洁。本系统基于</a:t>
            </a:r>
            <a:r>
              <a:rPr lang="en-US" altLang="zh-CN" sz="2400" dirty="0">
                <a:latin typeface="+mn-ea"/>
                <a:ea typeface="+mn-ea"/>
              </a:rPr>
              <a:t>SSM</a:t>
            </a:r>
            <a:r>
              <a:rPr lang="zh-CN" altLang="zh-CN" sz="2400" dirty="0">
                <a:latin typeface="+mn-ea"/>
                <a:ea typeface="+mn-ea"/>
              </a:rPr>
              <a:t>框架，使用</a:t>
            </a:r>
            <a:r>
              <a:rPr lang="en-US" altLang="zh-CN" sz="2400" dirty="0">
                <a:latin typeface="+mn-ea"/>
                <a:ea typeface="+mn-ea"/>
              </a:rPr>
              <a:t>Java</a:t>
            </a:r>
            <a:r>
              <a:rPr lang="zh-CN" altLang="zh-CN" sz="2400" dirty="0">
                <a:latin typeface="+mn-ea"/>
                <a:ea typeface="+mn-ea"/>
              </a:rPr>
              <a:t>语言，采用</a:t>
            </a:r>
            <a:r>
              <a:rPr lang="en-US" altLang="zh-CN" sz="2400" dirty="0">
                <a:latin typeface="+mn-ea"/>
                <a:ea typeface="+mn-ea"/>
              </a:rPr>
              <a:t>JSP</a:t>
            </a:r>
            <a:r>
              <a:rPr lang="zh-CN" altLang="zh-CN" sz="2400" dirty="0">
                <a:latin typeface="+mn-ea"/>
                <a:ea typeface="+mn-ea"/>
              </a:rPr>
              <a:t>技术，结合</a:t>
            </a:r>
            <a:r>
              <a:rPr lang="en-US" altLang="zh-CN" sz="2400" dirty="0">
                <a:latin typeface="+mn-ea"/>
                <a:ea typeface="+mn-ea"/>
              </a:rPr>
              <a:t>MySQL</a:t>
            </a:r>
            <a:r>
              <a:rPr lang="zh-CN" altLang="zh-CN" sz="2400" dirty="0">
                <a:latin typeface="+mn-ea"/>
                <a:ea typeface="+mn-ea"/>
              </a:rPr>
              <a:t>数据库来创建数据库和程序跟踪与管理信息。这个网上购物系统能帮助用户对前台网站进行日常管理和信息发布；并具有占用系统资源少、信息量大、站点维护方便、便于扩充和更新等优点，同时此系统可以克服传统销售中地域、广告宣传、人力资源不足等限制，能很好地适应网上销售需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9D3F7A-FBBD-4062-A16B-A5813E2BA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-3080" r="-1898" b="3080"/>
          <a:stretch/>
        </p:blipFill>
        <p:spPr>
          <a:xfrm>
            <a:off x="2837535" y="1149105"/>
            <a:ext cx="6649727" cy="5318529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5704AE4-7782-4222-994B-CB2EDACB55B0}"/>
              </a:ext>
            </a:extLst>
          </p:cNvPr>
          <p:cNvGrpSpPr/>
          <p:nvPr/>
        </p:nvGrpSpPr>
        <p:grpSpPr>
          <a:xfrm rot="-2055043">
            <a:off x="1484344" y="474104"/>
            <a:ext cx="1327150" cy="1463675"/>
            <a:chOff x="0" y="0"/>
            <a:chExt cx="1892708" cy="2088980"/>
          </a:xfrm>
        </p:grpSpPr>
        <p:sp>
          <p:nvSpPr>
            <p:cNvPr id="5" name="椭圆 6">
              <a:extLst>
                <a:ext uri="{FF2B5EF4-FFF2-40B4-BE49-F238E27FC236}">
                  <a16:creationId xmlns:a16="http://schemas.microsoft.com/office/drawing/2014/main" id="{561C7D12-1CCB-497E-B3AB-A255057BD471}"/>
                </a:ext>
              </a:extLst>
            </p:cNvPr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8">
              <a:extLst>
                <a:ext uri="{FF2B5EF4-FFF2-40B4-BE49-F238E27FC236}">
                  <a16:creationId xmlns:a16="http://schemas.microsoft.com/office/drawing/2014/main" id="{2015DF53-5D7D-4DEF-8513-9C7F3A9CBA2A}"/>
                </a:ext>
              </a:extLst>
            </p:cNvPr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7" name="任意多边形 19">
              <a:extLst>
                <a:ext uri="{FF2B5EF4-FFF2-40B4-BE49-F238E27FC236}">
                  <a16:creationId xmlns:a16="http://schemas.microsoft.com/office/drawing/2014/main" id="{F7ED6DB9-DE22-4020-956B-517077C05361}"/>
                </a:ext>
              </a:extLst>
            </p:cNvPr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饼形 15">
              <a:extLst>
                <a:ext uri="{FF2B5EF4-FFF2-40B4-BE49-F238E27FC236}">
                  <a16:creationId xmlns:a16="http://schemas.microsoft.com/office/drawing/2014/main" id="{85E0B1A3-C280-4E4E-AE3A-C4C363ED7C20}"/>
                </a:ext>
              </a:extLst>
            </p:cNvPr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34606F8F-0457-4B4C-9989-06E85C996381}"/>
                </a:ext>
              </a:extLst>
            </p:cNvPr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10">
              <a:extLst>
                <a:ext uri="{FF2B5EF4-FFF2-40B4-BE49-F238E27FC236}">
                  <a16:creationId xmlns:a16="http://schemas.microsoft.com/office/drawing/2014/main" id="{1EB70456-8B98-4021-9C8E-12E57A00E911}"/>
                </a:ext>
              </a:extLst>
            </p:cNvPr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" name="饼形 12">
              <a:extLst>
                <a:ext uri="{FF2B5EF4-FFF2-40B4-BE49-F238E27FC236}">
                  <a16:creationId xmlns:a16="http://schemas.microsoft.com/office/drawing/2014/main" id="{48E36DC9-6F00-41BE-82F5-B8104ED2B419}"/>
                </a:ext>
              </a:extLst>
            </p:cNvPr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饼形 13">
              <a:extLst>
                <a:ext uri="{FF2B5EF4-FFF2-40B4-BE49-F238E27FC236}">
                  <a16:creationId xmlns:a16="http://schemas.microsoft.com/office/drawing/2014/main" id="{33ED7C41-860F-45B2-9DE5-828D6655B39E}"/>
                </a:ext>
              </a:extLst>
            </p:cNvPr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饼形 3">
              <a:extLst>
                <a:ext uri="{FF2B5EF4-FFF2-40B4-BE49-F238E27FC236}">
                  <a16:creationId xmlns:a16="http://schemas.microsoft.com/office/drawing/2014/main" id="{9C923774-6248-4BCC-85E3-487D667605F9}"/>
                </a:ext>
              </a:extLst>
            </p:cNvPr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1F26BCE-761B-4E79-99C9-85C8AC9AA51B}"/>
              </a:ext>
            </a:extLst>
          </p:cNvPr>
          <p:cNvSpPr txBox="1"/>
          <p:nvPr/>
        </p:nvSpPr>
        <p:spPr>
          <a:xfrm>
            <a:off x="3123034" y="746389"/>
            <a:ext cx="430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框架流程图</a:t>
            </a:r>
          </a:p>
        </p:txBody>
      </p:sp>
    </p:spTree>
    <p:extLst>
      <p:ext uri="{BB962C8B-B14F-4D97-AF65-F5344CB8AC3E}">
        <p14:creationId xmlns:p14="http://schemas.microsoft.com/office/powerpoint/2010/main" val="11968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3003550" y="990600"/>
            <a:ext cx="622935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系统功能流程图</a:t>
            </a: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24" y="2342721"/>
            <a:ext cx="5127143" cy="36349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16" y="2391525"/>
            <a:ext cx="4721218" cy="3586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3003550" y="990600"/>
            <a:ext cx="622935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功能模块图</a:t>
            </a: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30" y="2342721"/>
            <a:ext cx="5127373" cy="36213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62" y="2342720"/>
            <a:ext cx="5118995" cy="3621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3003550" y="990600"/>
            <a:ext cx="622935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系统实体图</a:t>
            </a: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8" y="2059424"/>
            <a:ext cx="3290233" cy="23165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44" y="1952953"/>
            <a:ext cx="3436771" cy="22405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360" y="2239751"/>
            <a:ext cx="3404974" cy="20467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2AA29D6-B6A2-44B7-AF2A-0165C67B3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12" y="4449555"/>
            <a:ext cx="2912013" cy="205598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D1E40E-269A-4606-8538-2097E7BEE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829" y="4338846"/>
            <a:ext cx="3330379" cy="21873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3003550" y="990600"/>
            <a:ext cx="622935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前后端关联图</a:t>
            </a: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050487"/>
            <a:ext cx="6361195" cy="4159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24"/>
          <p:cNvSpPr txBox="1"/>
          <p:nvPr/>
        </p:nvSpPr>
        <p:spPr>
          <a:xfrm>
            <a:off x="3214867" y="1045781"/>
            <a:ext cx="622935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商城页面展示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6147" name="组合 6146"/>
          <p:cNvGrpSpPr/>
          <p:nvPr/>
        </p:nvGrpSpPr>
        <p:grpSpPr>
          <a:xfrm rot="-2055043">
            <a:off x="1427163" y="703263"/>
            <a:ext cx="1327150" cy="1463675"/>
            <a:chOff x="0" y="0"/>
            <a:chExt cx="1892708" cy="2088980"/>
          </a:xfrm>
        </p:grpSpPr>
        <p:sp>
          <p:nvSpPr>
            <p:cNvPr id="6148" name="椭圆 6"/>
            <p:cNvSpPr/>
            <p:nvPr/>
          </p:nvSpPr>
          <p:spPr>
            <a:xfrm rot="18302761">
              <a:off x="0" y="0"/>
              <a:ext cx="1892708" cy="1892708"/>
            </a:xfrm>
            <a:prstGeom prst="ellipse">
              <a:avLst/>
            </a:prstGeom>
            <a:solidFill>
              <a:srgbClr val="DB7851"/>
            </a:solidFill>
            <a:ln w="9525">
              <a:noFill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6149" name="直接连接符 8"/>
            <p:cNvCxnSpPr/>
            <p:nvPr/>
          </p:nvCxnSpPr>
          <p:spPr>
            <a:xfrm rot="-19544956" flipV="1">
              <a:off x="273775" y="579253"/>
              <a:ext cx="7163" cy="795027"/>
            </a:xfrm>
            <a:prstGeom prst="line">
              <a:avLst/>
            </a:prstGeom>
            <a:ln w="44450" cap="flat" cmpd="sng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150" name="任意多边形 19"/>
            <p:cNvSpPr/>
            <p:nvPr/>
          </p:nvSpPr>
          <p:spPr>
            <a:xfrm rot="18302761">
              <a:off x="658352" y="970152"/>
              <a:ext cx="1569005" cy="668644"/>
            </a:xfrm>
            <a:custGeom>
              <a:avLst/>
              <a:gdLst/>
              <a:ahLst/>
              <a:cxnLst>
                <a:cxn ang="0">
                  <a:pos x="260939" y="0"/>
                </a:cxn>
                <a:cxn ang="0">
                  <a:pos x="0" y="238742"/>
                </a:cxn>
                <a:cxn ang="0">
                  <a:pos x="100763" y="372150"/>
                </a:cxn>
                <a:cxn ang="0">
                  <a:pos x="285313" y="524709"/>
                </a:cxn>
                <a:cxn ang="0">
                  <a:pos x="475959" y="609803"/>
                </a:cxn>
                <a:cxn ang="0">
                  <a:pos x="747563" y="666386"/>
                </a:cxn>
                <a:cxn ang="0">
                  <a:pos x="1013508" y="647888"/>
                </a:cxn>
                <a:cxn ang="0">
                  <a:pos x="1290272" y="537114"/>
                </a:cxn>
                <a:cxn ang="0">
                  <a:pos x="1467206" y="392389"/>
                </a:cxn>
                <a:cxn ang="0">
                  <a:pos x="1569005" y="267956"/>
                </a:cxn>
                <a:cxn ang="0">
                  <a:pos x="1328202" y="3482"/>
                </a:cxn>
                <a:cxn ang="0">
                  <a:pos x="260939" y="0"/>
                </a:cxn>
              </a:cxnLst>
              <a:rect l="0" t="0" r="0" b="0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>
                    <a:alpha val="100000"/>
                  </a:srgbClr>
                </a:gs>
                <a:gs pos="37000">
                  <a:srgbClr val="F4DD7F">
                    <a:alpha val="100000"/>
                  </a:srgbClr>
                </a:gs>
                <a:gs pos="70000">
                  <a:srgbClr val="F7E5A3">
                    <a:alpha val="100000"/>
                  </a:srgbClr>
                </a:gs>
                <a:gs pos="100000">
                  <a:srgbClr val="F7FAFD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饼形 15"/>
            <p:cNvSpPr/>
            <p:nvPr/>
          </p:nvSpPr>
          <p:spPr>
            <a:xfrm rot="12902760">
              <a:off x="947800" y="879947"/>
              <a:ext cx="431013" cy="431013"/>
            </a:xfrm>
            <a:custGeom>
              <a:avLst/>
              <a:gdLst/>
              <a:ahLst/>
              <a:cxnLst>
                <a:cxn ang="0">
                  <a:pos x="215507" y="431013"/>
                </a:cxn>
                <a:cxn ang="0">
                  <a:pos x="28872" y="323260"/>
                </a:cxn>
                <a:cxn ang="0">
                  <a:pos x="28872" y="107753"/>
                </a:cxn>
                <a:cxn ang="0">
                  <a:pos x="215507" y="-1"/>
                </a:cxn>
                <a:cxn ang="0">
                  <a:pos x="215507" y="215507"/>
                </a:cxn>
                <a:cxn ang="0">
                  <a:pos x="215507" y="431013"/>
                </a:cxn>
              </a:cxnLst>
              <a:rect l="0" t="0" r="0" b="0"/>
              <a:pathLst>
                <a:path w="431013" h="431013">
                  <a:moveTo>
                    <a:pt x="215507" y="431013"/>
                  </a:moveTo>
                  <a:cubicBezTo>
                    <a:pt x="138514" y="431013"/>
                    <a:pt x="67369" y="389938"/>
                    <a:pt x="28872" y="323260"/>
                  </a:cubicBezTo>
                  <a:cubicBezTo>
                    <a:pt x="-9625" y="256582"/>
                    <a:pt x="-9625" y="174431"/>
                    <a:pt x="28872" y="107753"/>
                  </a:cubicBezTo>
                  <a:cubicBezTo>
                    <a:pt x="67369" y="41075"/>
                    <a:pt x="138513" y="-1"/>
                    <a:pt x="215507" y="-1"/>
                  </a:cubicBezTo>
                  <a:lnTo>
                    <a:pt x="215507" y="215507"/>
                  </a:lnTo>
                  <a:lnTo>
                    <a:pt x="215507" y="431013"/>
                  </a:lnTo>
                  <a:close/>
                </a:path>
              </a:pathLst>
            </a:custGeom>
            <a:solidFill>
              <a:srgbClr val="FFFCD6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矩形 9"/>
            <p:cNvSpPr/>
            <p:nvPr/>
          </p:nvSpPr>
          <p:spPr>
            <a:xfrm rot="18302761">
              <a:off x="521106" y="694416"/>
              <a:ext cx="196767" cy="285689"/>
            </a:xfrm>
            <a:prstGeom prst="rect">
              <a:avLst/>
            </a:prstGeom>
            <a:solidFill>
              <a:srgbClr val="1D1D1E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3" name="矩形 10"/>
            <p:cNvSpPr/>
            <p:nvPr/>
          </p:nvSpPr>
          <p:spPr>
            <a:xfrm rot="18302761">
              <a:off x="634096" y="533324"/>
              <a:ext cx="196767" cy="285689"/>
            </a:xfrm>
            <a:prstGeom prst="rect">
              <a:avLst/>
            </a:prstGeom>
            <a:solidFill>
              <a:srgbClr val="323232"/>
            </a:solidFill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54" name="饼形 12"/>
            <p:cNvSpPr/>
            <p:nvPr/>
          </p:nvSpPr>
          <p:spPr>
            <a:xfrm rot="18302761">
              <a:off x="648042" y="562598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1D1D1E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饼形 13"/>
            <p:cNvSpPr/>
            <p:nvPr/>
          </p:nvSpPr>
          <p:spPr>
            <a:xfrm rot="-3297240" flipH="1">
              <a:off x="641626" y="571743"/>
              <a:ext cx="1077532" cy="1077532"/>
            </a:xfrm>
            <a:custGeom>
              <a:avLst/>
              <a:gdLst/>
              <a:ahLst/>
              <a:cxnLst>
                <a:cxn ang="0">
                  <a:pos x="15" y="534781"/>
                </a:cxn>
                <a:cxn ang="0">
                  <a:pos x="538766" y="0"/>
                </a:cxn>
                <a:cxn ang="0">
                  <a:pos x="538766" y="538766"/>
                </a:cxn>
                <a:cxn ang="0">
                  <a:pos x="15" y="534781"/>
                </a:cxn>
              </a:cxnLst>
              <a:rect l="0" t="0" r="0" b="0"/>
              <a:pathLst>
                <a:path w="1077532" h="1077532">
                  <a:moveTo>
                    <a:pt x="15" y="534781"/>
                  </a:moveTo>
                  <a:cubicBezTo>
                    <a:pt x="2205" y="238792"/>
                    <a:pt x="242769" y="0"/>
                    <a:pt x="538766" y="0"/>
                  </a:cubicBezTo>
                  <a:lnTo>
                    <a:pt x="538766" y="538766"/>
                  </a:lnTo>
                  <a:lnTo>
                    <a:pt x="15" y="534781"/>
                  </a:lnTo>
                  <a:close/>
                </a:path>
              </a:pathLst>
            </a:custGeom>
            <a:solidFill>
              <a:srgbClr val="242424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饼形 3"/>
            <p:cNvSpPr/>
            <p:nvPr/>
          </p:nvSpPr>
          <p:spPr>
            <a:xfrm rot="2031197">
              <a:off x="399519" y="527915"/>
              <a:ext cx="330307" cy="293191"/>
            </a:xfrm>
            <a:custGeom>
              <a:avLst/>
              <a:gdLst/>
              <a:ahLst/>
              <a:cxnLst>
                <a:cxn ang="0">
                  <a:pos x="158912" y="293086"/>
                </a:cxn>
                <a:cxn ang="0">
                  <a:pos x="47" y="143079"/>
                </a:cxn>
                <a:cxn ang="0">
                  <a:pos x="165154" y="-1"/>
                </a:cxn>
                <a:cxn ang="0">
                  <a:pos x="165154" y="146596"/>
                </a:cxn>
                <a:cxn ang="0">
                  <a:pos x="158912" y="293086"/>
                </a:cxn>
              </a:cxnLst>
              <a:rect l="0" t="0" r="0" b="0"/>
              <a:pathLst>
                <a:path w="330307" h="293191">
                  <a:moveTo>
                    <a:pt x="158912" y="293086"/>
                  </a:moveTo>
                  <a:cubicBezTo>
                    <a:pt x="68654" y="290056"/>
                    <a:pt x="-2119" y="223229"/>
                    <a:pt x="47" y="143079"/>
                  </a:cubicBezTo>
                  <a:cubicBezTo>
                    <a:pt x="2197" y="63509"/>
                    <a:pt x="75485" y="-1"/>
                    <a:pt x="165154" y="-1"/>
                  </a:cubicBezTo>
                  <a:lnTo>
                    <a:pt x="165154" y="146596"/>
                  </a:lnTo>
                  <a:lnTo>
                    <a:pt x="158912" y="293086"/>
                  </a:lnTo>
                  <a:close/>
                </a:path>
              </a:pathLst>
            </a:custGeom>
            <a:solidFill>
              <a:srgbClr val="0D0D0D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57" name="直接连接符 2"/>
          <p:cNvCxnSpPr/>
          <p:nvPr/>
        </p:nvCxnSpPr>
        <p:spPr>
          <a:xfrm>
            <a:off x="2768600" y="1749743"/>
            <a:ext cx="6113463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8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1" y="2985594"/>
            <a:ext cx="5364920" cy="33203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52872D-410B-420F-9EDE-4264D04C37AD}"/>
              </a:ext>
            </a:extLst>
          </p:cNvPr>
          <p:cNvSpPr txBox="1"/>
          <p:nvPr/>
        </p:nvSpPr>
        <p:spPr>
          <a:xfrm>
            <a:off x="919889" y="2221150"/>
            <a:ext cx="472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         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pic>
        <p:nvPicPr>
          <p:cNvPr id="18" name="图片 26">
            <a:extLst>
              <a:ext uri="{FF2B5EF4-FFF2-40B4-BE49-F238E27FC236}">
                <a16:creationId xmlns:a16="http://schemas.microsoft.com/office/drawing/2014/main" id="{20A1BF3D-0469-4669-AAB5-B86CBB4A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49019"/>
            <a:ext cx="5903726" cy="32568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430378-1370-4F62-9BE5-89A225201A27}"/>
              </a:ext>
            </a:extLst>
          </p:cNvPr>
          <p:cNvSpPr txBox="1"/>
          <p:nvPr/>
        </p:nvSpPr>
        <p:spPr>
          <a:xfrm>
            <a:off x="8330925" y="2221150"/>
            <a:ext cx="2363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注册页面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252</Words>
  <Application>Microsoft Office PowerPoint</Application>
  <PresentationFormat>宽屏</PresentationFormat>
  <Paragraphs>29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ghj</cp:lastModifiedBy>
  <cp:revision>64</cp:revision>
  <dcterms:created xsi:type="dcterms:W3CDTF">2013-11-26T01:34:00Z</dcterms:created>
  <dcterms:modified xsi:type="dcterms:W3CDTF">2018-06-08T16:56:11Z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