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3.xml" ContentType="application/vnd.openxmlformats-officedocument.themeOverr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0" r:id="rId3"/>
    <p:sldMasterId id="2147483672" r:id="rId4"/>
    <p:sldMasterId id="2147483674" r:id="rId5"/>
  </p:sldMasterIdLst>
  <p:notesMasterIdLst>
    <p:notesMasterId r:id="rId17"/>
  </p:notesMasterIdLst>
  <p:sldIdLst>
    <p:sldId id="376" r:id="rId6"/>
    <p:sldId id="383" r:id="rId7"/>
    <p:sldId id="381" r:id="rId8"/>
    <p:sldId id="394" r:id="rId9"/>
    <p:sldId id="384" r:id="rId10"/>
    <p:sldId id="385" r:id="rId11"/>
    <p:sldId id="386" r:id="rId12"/>
    <p:sldId id="393" r:id="rId13"/>
    <p:sldId id="391" r:id="rId14"/>
    <p:sldId id="392" r:id="rId15"/>
    <p:sldId id="3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9">
          <p15:clr>
            <a:srgbClr val="A4A3A4"/>
          </p15:clr>
        </p15:guide>
        <p15:guide id="2" pos="3840">
          <p15:clr>
            <a:srgbClr val="A4A3A4"/>
          </p15:clr>
        </p15:guide>
        <p15:guide id="3" pos="7254">
          <p15:clr>
            <a:srgbClr val="A4A3A4"/>
          </p15:clr>
        </p15:guide>
        <p15:guide id="4" pos="555">
          <p15:clr>
            <a:srgbClr val="A4A3A4"/>
          </p15:clr>
        </p15:guide>
        <p15:guide id="5" pos="637">
          <p15:clr>
            <a:srgbClr val="A4A3A4"/>
          </p15:clr>
        </p15:guide>
        <p15:guide id="6" pos="5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CE4C4B"/>
    <a:srgbClr val="F85656"/>
    <a:srgbClr val="1CA3F9"/>
    <a:srgbClr val="4F90E1"/>
    <a:srgbClr val="F4F4F4"/>
    <a:srgbClr val="EF4E4E"/>
    <a:srgbClr val="3884FF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6071" autoAdjust="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>
        <p:guide orient="horz" pos="3579"/>
        <p:guide pos="3840"/>
        <p:guide pos="7254"/>
        <p:guide pos="555"/>
        <p:guide pos="637"/>
        <p:guide pos="5772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5A674-E5FA-4014-AEC2-51799C17488C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FAB49-4814-4EA3-AC21-F2BFFEF5E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sym typeface="+mn-ea"/>
              </a:rPr>
              <a:t>毕业论文答辩</a:t>
            </a:r>
            <a:r>
              <a:rPr lang="en-US" altLang="zh-CN" dirty="0">
                <a:solidFill>
                  <a:schemeClr val="accent1"/>
                </a:solidFill>
                <a:latin typeface="+mj-ea"/>
                <a:sym typeface="+mn-ea"/>
              </a:rPr>
              <a:t>PPT</a:t>
            </a:r>
            <a:r>
              <a:rPr lang="zh-CN" altLang="en-US" dirty="0">
                <a:solidFill>
                  <a:schemeClr val="accent1"/>
                </a:solidFill>
                <a:latin typeface="+mj-ea"/>
                <a:sym typeface="+mn-ea"/>
              </a:rPr>
              <a:t>主题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章节架构</a:t>
            </a:r>
            <a:r>
              <a:rPr lang="en-US" altLang="zh-CN" dirty="0"/>
              <a:t>|</a:t>
            </a:r>
            <a:r>
              <a:rPr lang="zh-CN" altLang="en-US" dirty="0"/>
              <a:t>金色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节标题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2A4EE-9F28-4191-8C7A-DCF67DF346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  <a:r>
              <a:rPr lang="en-US" altLang="zh-CN" dirty="0"/>
              <a:t>|</a:t>
            </a:r>
            <a:r>
              <a:rPr lang="zh-CN" altLang="en-US" dirty="0"/>
              <a:t>金色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金色主题色的研究思路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3D0A90-E47D-4FB6-89B6-68C64E669A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橙色主题色的论文相关问题研究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32F030-613E-4346-9169-12D2806A5B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结束页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Thanks.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650"/>
          <p:cNvSpPr>
            <a:spLocks noChangeArrowheads="1"/>
          </p:cNvSpPr>
          <p:nvPr userDrawn="1"/>
        </p:nvSpPr>
        <p:spPr bwMode="auto">
          <a:xfrm>
            <a:off x="636588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5" name="AutoShape 1652"/>
          <p:cNvSpPr>
            <a:spLocks noChangeAspect="1" noChangeArrowheads="1" noTextEdit="1"/>
          </p:cNvSpPr>
          <p:nvPr userDrawn="1"/>
        </p:nvSpPr>
        <p:spPr bwMode="auto">
          <a:xfrm>
            <a:off x="630232" y="1395414"/>
            <a:ext cx="528473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54"/>
          <p:cNvSpPr/>
          <p:nvPr userDrawn="1"/>
        </p:nvSpPr>
        <p:spPr bwMode="auto">
          <a:xfrm>
            <a:off x="4776741" y="3979864"/>
            <a:ext cx="142874" cy="142875"/>
          </a:xfrm>
          <a:custGeom>
            <a:avLst/>
            <a:gdLst>
              <a:gd name="T0" fmla="*/ 70 w 80"/>
              <a:gd name="T1" fmla="*/ 2 h 80"/>
              <a:gd name="T2" fmla="*/ 2 w 80"/>
              <a:gd name="T3" fmla="*/ 70 h 80"/>
              <a:gd name="T4" fmla="*/ 2 w 80"/>
              <a:gd name="T5" fmla="*/ 78 h 80"/>
              <a:gd name="T6" fmla="*/ 10 w 80"/>
              <a:gd name="T7" fmla="*/ 78 h 80"/>
              <a:gd name="T8" fmla="*/ 78 w 80"/>
              <a:gd name="T9" fmla="*/ 10 h 80"/>
              <a:gd name="T10" fmla="*/ 78 w 80"/>
              <a:gd name="T11" fmla="*/ 2 h 80"/>
              <a:gd name="T12" fmla="*/ 70 w 80"/>
              <a:gd name="T13" fmla="*/ 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0">
                <a:moveTo>
                  <a:pt x="70" y="2"/>
                </a:moveTo>
                <a:cubicBezTo>
                  <a:pt x="2" y="70"/>
                  <a:pt x="2" y="70"/>
                  <a:pt x="2" y="70"/>
                </a:cubicBezTo>
                <a:cubicBezTo>
                  <a:pt x="0" y="72"/>
                  <a:pt x="0" y="75"/>
                  <a:pt x="2" y="78"/>
                </a:cubicBezTo>
                <a:cubicBezTo>
                  <a:pt x="5" y="80"/>
                  <a:pt x="8" y="80"/>
                  <a:pt x="10" y="78"/>
                </a:cubicBezTo>
                <a:cubicBezTo>
                  <a:pt x="78" y="10"/>
                  <a:pt x="78" y="10"/>
                  <a:pt x="78" y="10"/>
                </a:cubicBezTo>
                <a:cubicBezTo>
                  <a:pt x="80" y="8"/>
                  <a:pt x="80" y="4"/>
                  <a:pt x="78" y="2"/>
                </a:cubicBezTo>
                <a:cubicBezTo>
                  <a:pt x="76" y="0"/>
                  <a:pt x="72" y="0"/>
                  <a:pt x="70" y="2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55"/>
          <p:cNvSpPr/>
          <p:nvPr userDrawn="1"/>
        </p:nvSpPr>
        <p:spPr bwMode="auto">
          <a:xfrm>
            <a:off x="4776741" y="3979864"/>
            <a:ext cx="142874" cy="142875"/>
          </a:xfrm>
          <a:custGeom>
            <a:avLst/>
            <a:gdLst>
              <a:gd name="T0" fmla="*/ 2 w 80"/>
              <a:gd name="T1" fmla="*/ 10 h 80"/>
              <a:gd name="T2" fmla="*/ 70 w 80"/>
              <a:gd name="T3" fmla="*/ 78 h 80"/>
              <a:gd name="T4" fmla="*/ 78 w 80"/>
              <a:gd name="T5" fmla="*/ 78 h 80"/>
              <a:gd name="T6" fmla="*/ 78 w 80"/>
              <a:gd name="T7" fmla="*/ 70 h 80"/>
              <a:gd name="T8" fmla="*/ 10 w 80"/>
              <a:gd name="T9" fmla="*/ 2 h 80"/>
              <a:gd name="T10" fmla="*/ 2 w 80"/>
              <a:gd name="T11" fmla="*/ 2 h 80"/>
              <a:gd name="T12" fmla="*/ 2 w 80"/>
              <a:gd name="T13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0">
                <a:moveTo>
                  <a:pt x="2" y="10"/>
                </a:moveTo>
                <a:cubicBezTo>
                  <a:pt x="70" y="78"/>
                  <a:pt x="70" y="78"/>
                  <a:pt x="70" y="78"/>
                </a:cubicBezTo>
                <a:cubicBezTo>
                  <a:pt x="72" y="80"/>
                  <a:pt x="76" y="80"/>
                  <a:pt x="78" y="78"/>
                </a:cubicBezTo>
                <a:cubicBezTo>
                  <a:pt x="80" y="75"/>
                  <a:pt x="80" y="72"/>
                  <a:pt x="78" y="70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5" y="0"/>
                  <a:pt x="2" y="2"/>
                </a:cubicBezTo>
                <a:cubicBezTo>
                  <a:pt x="0" y="4"/>
                  <a:pt x="0" y="8"/>
                  <a:pt x="2" y="10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56"/>
          <p:cNvSpPr/>
          <p:nvPr userDrawn="1"/>
        </p:nvSpPr>
        <p:spPr bwMode="auto">
          <a:xfrm>
            <a:off x="893754" y="3589339"/>
            <a:ext cx="173036" cy="173038"/>
          </a:xfrm>
          <a:custGeom>
            <a:avLst/>
            <a:gdLst>
              <a:gd name="T0" fmla="*/ 2 w 97"/>
              <a:gd name="T1" fmla="*/ 10 h 97"/>
              <a:gd name="T2" fmla="*/ 87 w 97"/>
              <a:gd name="T3" fmla="*/ 95 h 97"/>
              <a:gd name="T4" fmla="*/ 95 w 97"/>
              <a:gd name="T5" fmla="*/ 95 h 97"/>
              <a:gd name="T6" fmla="*/ 95 w 97"/>
              <a:gd name="T7" fmla="*/ 87 h 97"/>
              <a:gd name="T8" fmla="*/ 10 w 97"/>
              <a:gd name="T9" fmla="*/ 2 h 97"/>
              <a:gd name="T10" fmla="*/ 2 w 97"/>
              <a:gd name="T11" fmla="*/ 2 h 97"/>
              <a:gd name="T12" fmla="*/ 2 w 97"/>
              <a:gd name="T13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7">
                <a:moveTo>
                  <a:pt x="2" y="10"/>
                </a:moveTo>
                <a:cubicBezTo>
                  <a:pt x="87" y="95"/>
                  <a:pt x="87" y="95"/>
                  <a:pt x="87" y="95"/>
                </a:cubicBezTo>
                <a:cubicBezTo>
                  <a:pt x="89" y="97"/>
                  <a:pt x="92" y="97"/>
                  <a:pt x="95" y="95"/>
                </a:cubicBezTo>
                <a:cubicBezTo>
                  <a:pt x="97" y="92"/>
                  <a:pt x="97" y="89"/>
                  <a:pt x="95" y="87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4" y="0"/>
                  <a:pt x="2" y="2"/>
                </a:cubicBezTo>
                <a:cubicBezTo>
                  <a:pt x="0" y="4"/>
                  <a:pt x="0" y="8"/>
                  <a:pt x="2" y="10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57"/>
          <p:cNvSpPr/>
          <p:nvPr userDrawn="1"/>
        </p:nvSpPr>
        <p:spPr bwMode="auto">
          <a:xfrm>
            <a:off x="893754" y="3589339"/>
            <a:ext cx="173036" cy="173038"/>
          </a:xfrm>
          <a:custGeom>
            <a:avLst/>
            <a:gdLst>
              <a:gd name="T0" fmla="*/ 10 w 97"/>
              <a:gd name="T1" fmla="*/ 95 h 97"/>
              <a:gd name="T2" fmla="*/ 95 w 97"/>
              <a:gd name="T3" fmla="*/ 10 h 97"/>
              <a:gd name="T4" fmla="*/ 95 w 97"/>
              <a:gd name="T5" fmla="*/ 2 h 97"/>
              <a:gd name="T6" fmla="*/ 87 w 97"/>
              <a:gd name="T7" fmla="*/ 2 h 97"/>
              <a:gd name="T8" fmla="*/ 2 w 97"/>
              <a:gd name="T9" fmla="*/ 87 h 97"/>
              <a:gd name="T10" fmla="*/ 2 w 97"/>
              <a:gd name="T11" fmla="*/ 95 h 97"/>
              <a:gd name="T12" fmla="*/ 10 w 97"/>
              <a:gd name="T13" fmla="*/ 9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7">
                <a:moveTo>
                  <a:pt x="10" y="95"/>
                </a:moveTo>
                <a:cubicBezTo>
                  <a:pt x="95" y="10"/>
                  <a:pt x="95" y="10"/>
                  <a:pt x="95" y="10"/>
                </a:cubicBezTo>
                <a:cubicBezTo>
                  <a:pt x="97" y="8"/>
                  <a:pt x="97" y="4"/>
                  <a:pt x="95" y="2"/>
                </a:cubicBezTo>
                <a:cubicBezTo>
                  <a:pt x="92" y="0"/>
                  <a:pt x="89" y="0"/>
                  <a:pt x="87" y="2"/>
                </a:cubicBezTo>
                <a:cubicBezTo>
                  <a:pt x="2" y="87"/>
                  <a:pt x="2" y="87"/>
                  <a:pt x="2" y="87"/>
                </a:cubicBezTo>
                <a:cubicBezTo>
                  <a:pt x="0" y="89"/>
                  <a:pt x="0" y="92"/>
                  <a:pt x="2" y="95"/>
                </a:cubicBezTo>
                <a:cubicBezTo>
                  <a:pt x="4" y="97"/>
                  <a:pt x="8" y="97"/>
                  <a:pt x="10" y="95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58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74 w 77"/>
              <a:gd name="T1" fmla="*/ 0 h 77"/>
              <a:gd name="T2" fmla="*/ 0 w 77"/>
              <a:gd name="T3" fmla="*/ 74 h 77"/>
              <a:gd name="T4" fmla="*/ 3 w 77"/>
              <a:gd name="T5" fmla="*/ 77 h 77"/>
              <a:gd name="T6" fmla="*/ 77 w 77"/>
              <a:gd name="T7" fmla="*/ 3 h 77"/>
              <a:gd name="T8" fmla="*/ 74 w 7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74" y="0"/>
                </a:moveTo>
                <a:lnTo>
                  <a:pt x="0" y="74"/>
                </a:lnTo>
                <a:lnTo>
                  <a:pt x="3" y="77"/>
                </a:lnTo>
                <a:lnTo>
                  <a:pt x="77" y="3"/>
                </a:lnTo>
                <a:lnTo>
                  <a:pt x="74" y="0"/>
                </a:ln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659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74 w 77"/>
              <a:gd name="T1" fmla="*/ 0 h 77"/>
              <a:gd name="T2" fmla="*/ 0 w 77"/>
              <a:gd name="T3" fmla="*/ 74 h 77"/>
              <a:gd name="T4" fmla="*/ 3 w 77"/>
              <a:gd name="T5" fmla="*/ 77 h 77"/>
              <a:gd name="T6" fmla="*/ 77 w 77"/>
              <a:gd name="T7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7">
                <a:moveTo>
                  <a:pt x="74" y="0"/>
                </a:moveTo>
                <a:lnTo>
                  <a:pt x="0" y="74"/>
                </a:lnTo>
                <a:lnTo>
                  <a:pt x="3" y="77"/>
                </a:lnTo>
                <a:lnTo>
                  <a:pt x="77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660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0 w 77"/>
              <a:gd name="T1" fmla="*/ 3 h 77"/>
              <a:gd name="T2" fmla="*/ 74 w 77"/>
              <a:gd name="T3" fmla="*/ 77 h 77"/>
              <a:gd name="T4" fmla="*/ 77 w 77"/>
              <a:gd name="T5" fmla="*/ 74 h 77"/>
              <a:gd name="T6" fmla="*/ 3 w 77"/>
              <a:gd name="T7" fmla="*/ 0 h 77"/>
              <a:gd name="T8" fmla="*/ 0 w 77"/>
              <a:gd name="T9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0" y="3"/>
                </a:moveTo>
                <a:lnTo>
                  <a:pt x="74" y="77"/>
                </a:lnTo>
                <a:lnTo>
                  <a:pt x="77" y="74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61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0 w 77"/>
              <a:gd name="T1" fmla="*/ 3 h 77"/>
              <a:gd name="T2" fmla="*/ 74 w 77"/>
              <a:gd name="T3" fmla="*/ 77 h 77"/>
              <a:gd name="T4" fmla="*/ 77 w 77"/>
              <a:gd name="T5" fmla="*/ 74 h 77"/>
              <a:gd name="T6" fmla="*/ 3 w 77"/>
              <a:gd name="T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7">
                <a:moveTo>
                  <a:pt x="0" y="3"/>
                </a:moveTo>
                <a:lnTo>
                  <a:pt x="74" y="77"/>
                </a:lnTo>
                <a:lnTo>
                  <a:pt x="77" y="7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662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67 w 70"/>
              <a:gd name="T1" fmla="*/ 0 h 70"/>
              <a:gd name="T2" fmla="*/ 0 w 70"/>
              <a:gd name="T3" fmla="*/ 66 h 70"/>
              <a:gd name="T4" fmla="*/ 4 w 70"/>
              <a:gd name="T5" fmla="*/ 70 h 70"/>
              <a:gd name="T6" fmla="*/ 70 w 70"/>
              <a:gd name="T7" fmla="*/ 3 h 70"/>
              <a:gd name="T8" fmla="*/ 67 w 7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7" y="0"/>
                </a:moveTo>
                <a:lnTo>
                  <a:pt x="0" y="66"/>
                </a:lnTo>
                <a:lnTo>
                  <a:pt x="4" y="70"/>
                </a:lnTo>
                <a:lnTo>
                  <a:pt x="70" y="3"/>
                </a:lnTo>
                <a:lnTo>
                  <a:pt x="67" y="0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663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67 w 70"/>
              <a:gd name="T1" fmla="*/ 0 h 70"/>
              <a:gd name="T2" fmla="*/ 0 w 70"/>
              <a:gd name="T3" fmla="*/ 66 h 70"/>
              <a:gd name="T4" fmla="*/ 4 w 70"/>
              <a:gd name="T5" fmla="*/ 70 h 70"/>
              <a:gd name="T6" fmla="*/ 70 w 70"/>
              <a:gd name="T7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70">
                <a:moveTo>
                  <a:pt x="67" y="0"/>
                </a:moveTo>
                <a:lnTo>
                  <a:pt x="0" y="66"/>
                </a:lnTo>
                <a:lnTo>
                  <a:pt x="4" y="70"/>
                </a:lnTo>
                <a:lnTo>
                  <a:pt x="7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64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0 w 70"/>
              <a:gd name="T1" fmla="*/ 3 h 70"/>
              <a:gd name="T2" fmla="*/ 67 w 70"/>
              <a:gd name="T3" fmla="*/ 70 h 70"/>
              <a:gd name="T4" fmla="*/ 70 w 70"/>
              <a:gd name="T5" fmla="*/ 66 h 70"/>
              <a:gd name="T6" fmla="*/ 4 w 70"/>
              <a:gd name="T7" fmla="*/ 0 h 70"/>
              <a:gd name="T8" fmla="*/ 0 w 70"/>
              <a:gd name="T9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3"/>
                </a:moveTo>
                <a:lnTo>
                  <a:pt x="67" y="70"/>
                </a:lnTo>
                <a:lnTo>
                  <a:pt x="70" y="66"/>
                </a:lnTo>
                <a:lnTo>
                  <a:pt x="4" y="0"/>
                </a:lnTo>
                <a:lnTo>
                  <a:pt x="0" y="3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65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0 w 70"/>
              <a:gd name="T1" fmla="*/ 3 h 70"/>
              <a:gd name="T2" fmla="*/ 67 w 70"/>
              <a:gd name="T3" fmla="*/ 70 h 70"/>
              <a:gd name="T4" fmla="*/ 70 w 70"/>
              <a:gd name="T5" fmla="*/ 66 h 70"/>
              <a:gd name="T6" fmla="*/ 4 w 70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70">
                <a:moveTo>
                  <a:pt x="0" y="3"/>
                </a:moveTo>
                <a:lnTo>
                  <a:pt x="67" y="70"/>
                </a:lnTo>
                <a:lnTo>
                  <a:pt x="70" y="6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666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104 w 108"/>
              <a:gd name="T1" fmla="*/ 0 h 107"/>
              <a:gd name="T2" fmla="*/ 0 w 108"/>
              <a:gd name="T3" fmla="*/ 105 h 107"/>
              <a:gd name="T4" fmla="*/ 3 w 108"/>
              <a:gd name="T5" fmla="*/ 107 h 107"/>
              <a:gd name="T6" fmla="*/ 108 w 108"/>
              <a:gd name="T7" fmla="*/ 3 h 107"/>
              <a:gd name="T8" fmla="*/ 104 w 10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104" y="0"/>
                </a:moveTo>
                <a:lnTo>
                  <a:pt x="0" y="105"/>
                </a:lnTo>
                <a:lnTo>
                  <a:pt x="3" y="107"/>
                </a:lnTo>
                <a:lnTo>
                  <a:pt x="108" y="3"/>
                </a:lnTo>
                <a:lnTo>
                  <a:pt x="104" y="0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9" name="Freeform 1667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104 w 108"/>
              <a:gd name="T1" fmla="*/ 0 h 107"/>
              <a:gd name="T2" fmla="*/ 0 w 108"/>
              <a:gd name="T3" fmla="*/ 105 h 107"/>
              <a:gd name="T4" fmla="*/ 3 w 108"/>
              <a:gd name="T5" fmla="*/ 107 h 107"/>
              <a:gd name="T6" fmla="*/ 108 w 108"/>
              <a:gd name="T7" fmla="*/ 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7">
                <a:moveTo>
                  <a:pt x="104" y="0"/>
                </a:moveTo>
                <a:lnTo>
                  <a:pt x="0" y="105"/>
                </a:lnTo>
                <a:lnTo>
                  <a:pt x="3" y="107"/>
                </a:lnTo>
                <a:lnTo>
                  <a:pt x="108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668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0 w 108"/>
              <a:gd name="T1" fmla="*/ 3 h 107"/>
              <a:gd name="T2" fmla="*/ 104 w 108"/>
              <a:gd name="T3" fmla="*/ 107 h 107"/>
              <a:gd name="T4" fmla="*/ 108 w 108"/>
              <a:gd name="T5" fmla="*/ 105 h 107"/>
              <a:gd name="T6" fmla="*/ 3 w 108"/>
              <a:gd name="T7" fmla="*/ 0 h 107"/>
              <a:gd name="T8" fmla="*/ 0 w 108"/>
              <a:gd name="T9" fmla="*/ 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0" y="3"/>
                </a:moveTo>
                <a:lnTo>
                  <a:pt x="104" y="107"/>
                </a:lnTo>
                <a:lnTo>
                  <a:pt x="108" y="105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669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0 w 108"/>
              <a:gd name="T1" fmla="*/ 3 h 107"/>
              <a:gd name="T2" fmla="*/ 104 w 108"/>
              <a:gd name="T3" fmla="*/ 107 h 107"/>
              <a:gd name="T4" fmla="*/ 108 w 108"/>
              <a:gd name="T5" fmla="*/ 105 h 107"/>
              <a:gd name="T6" fmla="*/ 3 w 108"/>
              <a:gd name="T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7">
                <a:moveTo>
                  <a:pt x="0" y="3"/>
                </a:moveTo>
                <a:lnTo>
                  <a:pt x="104" y="107"/>
                </a:lnTo>
                <a:lnTo>
                  <a:pt x="108" y="105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670"/>
          <p:cNvSpPr/>
          <p:nvPr userDrawn="1"/>
        </p:nvSpPr>
        <p:spPr bwMode="auto">
          <a:xfrm>
            <a:off x="4136985" y="2138364"/>
            <a:ext cx="855654" cy="762000"/>
          </a:xfrm>
          <a:custGeom>
            <a:avLst/>
            <a:gdLst>
              <a:gd name="T0" fmla="*/ 58 w 480"/>
              <a:gd name="T1" fmla="*/ 0 h 427"/>
              <a:gd name="T2" fmla="*/ 422 w 480"/>
              <a:gd name="T3" fmla="*/ 0 h 427"/>
              <a:gd name="T4" fmla="*/ 480 w 480"/>
              <a:gd name="T5" fmla="*/ 74 h 427"/>
              <a:gd name="T6" fmla="*/ 480 w 480"/>
              <a:gd name="T7" fmla="*/ 282 h 427"/>
              <a:gd name="T8" fmla="*/ 480 w 480"/>
              <a:gd name="T9" fmla="*/ 427 h 427"/>
              <a:gd name="T10" fmla="*/ 407 w 480"/>
              <a:gd name="T11" fmla="*/ 357 h 427"/>
              <a:gd name="T12" fmla="*/ 58 w 480"/>
              <a:gd name="T13" fmla="*/ 357 h 427"/>
              <a:gd name="T14" fmla="*/ 0 w 480"/>
              <a:gd name="T15" fmla="*/ 282 h 427"/>
              <a:gd name="T16" fmla="*/ 0 w 480"/>
              <a:gd name="T17" fmla="*/ 74 h 427"/>
              <a:gd name="T18" fmla="*/ 58 w 480"/>
              <a:gd name="T1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" h="427">
                <a:moveTo>
                  <a:pt x="58" y="0"/>
                </a:moveTo>
                <a:cubicBezTo>
                  <a:pt x="422" y="0"/>
                  <a:pt x="422" y="0"/>
                  <a:pt x="422" y="0"/>
                </a:cubicBezTo>
                <a:cubicBezTo>
                  <a:pt x="480" y="0"/>
                  <a:pt x="480" y="52"/>
                  <a:pt x="480" y="74"/>
                </a:cubicBezTo>
                <a:cubicBezTo>
                  <a:pt x="480" y="282"/>
                  <a:pt x="480" y="282"/>
                  <a:pt x="480" y="282"/>
                </a:cubicBezTo>
                <a:cubicBezTo>
                  <a:pt x="480" y="427"/>
                  <a:pt x="480" y="427"/>
                  <a:pt x="480" y="427"/>
                </a:cubicBezTo>
                <a:cubicBezTo>
                  <a:pt x="480" y="427"/>
                  <a:pt x="419" y="415"/>
                  <a:pt x="407" y="357"/>
                </a:cubicBezTo>
                <a:cubicBezTo>
                  <a:pt x="58" y="357"/>
                  <a:pt x="58" y="357"/>
                  <a:pt x="58" y="357"/>
                </a:cubicBezTo>
                <a:cubicBezTo>
                  <a:pt x="0" y="357"/>
                  <a:pt x="0" y="305"/>
                  <a:pt x="0" y="28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52"/>
                  <a:pt x="0" y="0"/>
                  <a:pt x="58" y="0"/>
                </a:cubicBezTo>
                <a:close/>
              </a:path>
            </a:pathLst>
          </a:custGeom>
          <a:solidFill>
            <a:srgbClr val="D5D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671"/>
          <p:cNvSpPr/>
          <p:nvPr userDrawn="1"/>
        </p:nvSpPr>
        <p:spPr bwMode="auto">
          <a:xfrm>
            <a:off x="4738641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672"/>
          <p:cNvSpPr/>
          <p:nvPr userDrawn="1"/>
        </p:nvSpPr>
        <p:spPr bwMode="auto">
          <a:xfrm>
            <a:off x="4498931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673"/>
          <p:cNvSpPr/>
          <p:nvPr userDrawn="1"/>
        </p:nvSpPr>
        <p:spPr bwMode="auto">
          <a:xfrm>
            <a:off x="4260808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674"/>
          <p:cNvSpPr/>
          <p:nvPr userDrawn="1"/>
        </p:nvSpPr>
        <p:spPr bwMode="auto">
          <a:xfrm>
            <a:off x="3649627" y="3178177"/>
            <a:ext cx="684206" cy="1181100"/>
          </a:xfrm>
          <a:custGeom>
            <a:avLst/>
            <a:gdLst>
              <a:gd name="T0" fmla="*/ 379 w 384"/>
              <a:gd name="T1" fmla="*/ 489 h 662"/>
              <a:gd name="T2" fmla="*/ 247 w 384"/>
              <a:gd name="T3" fmla="*/ 315 h 662"/>
              <a:gd name="T4" fmla="*/ 365 w 384"/>
              <a:gd name="T5" fmla="*/ 160 h 662"/>
              <a:gd name="T6" fmla="*/ 204 w 384"/>
              <a:gd name="T7" fmla="*/ 0 h 662"/>
              <a:gd name="T8" fmla="*/ 44 w 384"/>
              <a:gd name="T9" fmla="*/ 160 h 662"/>
              <a:gd name="T10" fmla="*/ 151 w 384"/>
              <a:gd name="T11" fmla="*/ 312 h 662"/>
              <a:gd name="T12" fmla="*/ 4 w 384"/>
              <a:gd name="T13" fmla="*/ 498 h 662"/>
              <a:gd name="T14" fmla="*/ 1 w 384"/>
              <a:gd name="T15" fmla="*/ 578 h 662"/>
              <a:gd name="T16" fmla="*/ 1 w 384"/>
              <a:gd name="T17" fmla="*/ 585 h 662"/>
              <a:gd name="T18" fmla="*/ 4 w 384"/>
              <a:gd name="T19" fmla="*/ 661 h 662"/>
              <a:gd name="T20" fmla="*/ 184 w 384"/>
              <a:gd name="T21" fmla="*/ 661 h 662"/>
              <a:gd name="T22" fmla="*/ 379 w 384"/>
              <a:gd name="T23" fmla="*/ 661 h 662"/>
              <a:gd name="T24" fmla="*/ 382 w 384"/>
              <a:gd name="T25" fmla="*/ 587 h 662"/>
              <a:gd name="T26" fmla="*/ 382 w 384"/>
              <a:gd name="T27" fmla="*/ 585 h 662"/>
              <a:gd name="T28" fmla="*/ 379 w 384"/>
              <a:gd name="T29" fmla="*/ 489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4" h="662">
                <a:moveTo>
                  <a:pt x="379" y="489"/>
                </a:moveTo>
                <a:cubicBezTo>
                  <a:pt x="362" y="371"/>
                  <a:pt x="302" y="329"/>
                  <a:pt x="247" y="315"/>
                </a:cubicBezTo>
                <a:cubicBezTo>
                  <a:pt x="315" y="296"/>
                  <a:pt x="365" y="234"/>
                  <a:pt x="365" y="160"/>
                </a:cubicBezTo>
                <a:cubicBezTo>
                  <a:pt x="365" y="72"/>
                  <a:pt x="293" y="0"/>
                  <a:pt x="204" y="0"/>
                </a:cubicBezTo>
                <a:cubicBezTo>
                  <a:pt x="116" y="0"/>
                  <a:pt x="44" y="72"/>
                  <a:pt x="44" y="160"/>
                </a:cubicBezTo>
                <a:cubicBezTo>
                  <a:pt x="44" y="231"/>
                  <a:pt x="89" y="290"/>
                  <a:pt x="151" y="312"/>
                </a:cubicBezTo>
                <a:cubicBezTo>
                  <a:pt x="92" y="322"/>
                  <a:pt x="20" y="362"/>
                  <a:pt x="4" y="498"/>
                </a:cubicBezTo>
                <a:cubicBezTo>
                  <a:pt x="1" y="522"/>
                  <a:pt x="0" y="548"/>
                  <a:pt x="1" y="578"/>
                </a:cubicBezTo>
                <a:cubicBezTo>
                  <a:pt x="1" y="581"/>
                  <a:pt x="1" y="583"/>
                  <a:pt x="1" y="585"/>
                </a:cubicBezTo>
                <a:cubicBezTo>
                  <a:pt x="2" y="608"/>
                  <a:pt x="3" y="639"/>
                  <a:pt x="4" y="661"/>
                </a:cubicBezTo>
                <a:cubicBezTo>
                  <a:pt x="64" y="662"/>
                  <a:pt x="124" y="662"/>
                  <a:pt x="184" y="661"/>
                </a:cubicBezTo>
                <a:cubicBezTo>
                  <a:pt x="249" y="661"/>
                  <a:pt x="314" y="660"/>
                  <a:pt x="379" y="661"/>
                </a:cubicBezTo>
                <a:cubicBezTo>
                  <a:pt x="380" y="637"/>
                  <a:pt x="381" y="612"/>
                  <a:pt x="382" y="587"/>
                </a:cubicBezTo>
                <a:cubicBezTo>
                  <a:pt x="382" y="587"/>
                  <a:pt x="382" y="586"/>
                  <a:pt x="382" y="585"/>
                </a:cubicBezTo>
                <a:cubicBezTo>
                  <a:pt x="384" y="549"/>
                  <a:pt x="382" y="517"/>
                  <a:pt x="379" y="489"/>
                </a:cubicBezTo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675"/>
          <p:cNvSpPr/>
          <p:nvPr userDrawn="1"/>
        </p:nvSpPr>
        <p:spPr bwMode="auto">
          <a:xfrm>
            <a:off x="4486231" y="3011489"/>
            <a:ext cx="955666" cy="850900"/>
          </a:xfrm>
          <a:custGeom>
            <a:avLst/>
            <a:gdLst>
              <a:gd name="T0" fmla="*/ 471 w 536"/>
              <a:gd name="T1" fmla="*/ 0 h 477"/>
              <a:gd name="T2" fmla="*/ 65 w 536"/>
              <a:gd name="T3" fmla="*/ 0 h 477"/>
              <a:gd name="T4" fmla="*/ 0 w 536"/>
              <a:gd name="T5" fmla="*/ 84 h 477"/>
              <a:gd name="T6" fmla="*/ 0 w 536"/>
              <a:gd name="T7" fmla="*/ 316 h 477"/>
              <a:gd name="T8" fmla="*/ 0 w 536"/>
              <a:gd name="T9" fmla="*/ 477 h 477"/>
              <a:gd name="T10" fmla="*/ 82 w 536"/>
              <a:gd name="T11" fmla="*/ 399 h 477"/>
              <a:gd name="T12" fmla="*/ 471 w 536"/>
              <a:gd name="T13" fmla="*/ 399 h 477"/>
              <a:gd name="T14" fmla="*/ 536 w 536"/>
              <a:gd name="T15" fmla="*/ 316 h 477"/>
              <a:gd name="T16" fmla="*/ 536 w 536"/>
              <a:gd name="T17" fmla="*/ 84 h 477"/>
              <a:gd name="T18" fmla="*/ 471 w 536"/>
              <a:gd name="T19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" h="477">
                <a:moveTo>
                  <a:pt x="471" y="0"/>
                </a:moveTo>
                <a:cubicBezTo>
                  <a:pt x="65" y="0"/>
                  <a:pt x="65" y="0"/>
                  <a:pt x="65" y="0"/>
                </a:cubicBezTo>
                <a:cubicBezTo>
                  <a:pt x="0" y="0"/>
                  <a:pt x="0" y="59"/>
                  <a:pt x="0" y="8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477"/>
                  <a:pt x="68" y="464"/>
                  <a:pt x="82" y="399"/>
                </a:cubicBezTo>
                <a:cubicBezTo>
                  <a:pt x="471" y="399"/>
                  <a:pt x="471" y="399"/>
                  <a:pt x="471" y="399"/>
                </a:cubicBezTo>
                <a:cubicBezTo>
                  <a:pt x="536" y="399"/>
                  <a:pt x="536" y="341"/>
                  <a:pt x="536" y="316"/>
                </a:cubicBezTo>
                <a:cubicBezTo>
                  <a:pt x="536" y="84"/>
                  <a:pt x="536" y="84"/>
                  <a:pt x="536" y="84"/>
                </a:cubicBezTo>
                <a:cubicBezTo>
                  <a:pt x="536" y="59"/>
                  <a:pt x="536" y="0"/>
                  <a:pt x="471" y="0"/>
                </a:cubicBezTo>
                <a:close/>
              </a:path>
            </a:pathLst>
          </a:custGeom>
          <a:solidFill>
            <a:srgbClr val="E5E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676"/>
          <p:cNvSpPr/>
          <p:nvPr userDrawn="1"/>
        </p:nvSpPr>
        <p:spPr bwMode="auto">
          <a:xfrm>
            <a:off x="4624342" y="3313114"/>
            <a:ext cx="147636" cy="114300"/>
          </a:xfrm>
          <a:custGeom>
            <a:avLst/>
            <a:gdLst>
              <a:gd name="T0" fmla="*/ 42 w 83"/>
              <a:gd name="T1" fmla="*/ 0 h 64"/>
              <a:gd name="T2" fmla="*/ 42 w 83"/>
              <a:gd name="T3" fmla="*/ 64 h 64"/>
              <a:gd name="T4" fmla="*/ 42 w 8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64">
                <a:moveTo>
                  <a:pt x="42" y="0"/>
                </a:moveTo>
                <a:cubicBezTo>
                  <a:pt x="0" y="0"/>
                  <a:pt x="0" y="64"/>
                  <a:pt x="42" y="64"/>
                </a:cubicBezTo>
                <a:cubicBezTo>
                  <a:pt x="83" y="64"/>
                  <a:pt x="83" y="0"/>
                  <a:pt x="42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677"/>
          <p:cNvSpPr/>
          <p:nvPr userDrawn="1"/>
        </p:nvSpPr>
        <p:spPr bwMode="auto">
          <a:xfrm>
            <a:off x="4891040" y="3313114"/>
            <a:ext cx="146049" cy="114300"/>
          </a:xfrm>
          <a:custGeom>
            <a:avLst/>
            <a:gdLst>
              <a:gd name="T0" fmla="*/ 41 w 82"/>
              <a:gd name="T1" fmla="*/ 0 h 64"/>
              <a:gd name="T2" fmla="*/ 41 w 82"/>
              <a:gd name="T3" fmla="*/ 64 h 64"/>
              <a:gd name="T4" fmla="*/ 41 w 82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64">
                <a:moveTo>
                  <a:pt x="41" y="0"/>
                </a:moveTo>
                <a:cubicBezTo>
                  <a:pt x="0" y="0"/>
                  <a:pt x="0" y="64"/>
                  <a:pt x="41" y="64"/>
                </a:cubicBezTo>
                <a:cubicBezTo>
                  <a:pt x="82" y="64"/>
                  <a:pt x="82" y="0"/>
                  <a:pt x="41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678"/>
          <p:cNvSpPr/>
          <p:nvPr userDrawn="1"/>
        </p:nvSpPr>
        <p:spPr bwMode="auto">
          <a:xfrm>
            <a:off x="5157737" y="3313114"/>
            <a:ext cx="147636" cy="114300"/>
          </a:xfrm>
          <a:custGeom>
            <a:avLst/>
            <a:gdLst>
              <a:gd name="T0" fmla="*/ 42 w 83"/>
              <a:gd name="T1" fmla="*/ 0 h 64"/>
              <a:gd name="T2" fmla="*/ 42 w 83"/>
              <a:gd name="T3" fmla="*/ 64 h 64"/>
              <a:gd name="T4" fmla="*/ 42 w 8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64">
                <a:moveTo>
                  <a:pt x="42" y="0"/>
                </a:moveTo>
                <a:cubicBezTo>
                  <a:pt x="0" y="0"/>
                  <a:pt x="0" y="64"/>
                  <a:pt x="42" y="64"/>
                </a:cubicBezTo>
                <a:cubicBezTo>
                  <a:pt x="83" y="64"/>
                  <a:pt x="83" y="0"/>
                  <a:pt x="42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679"/>
          <p:cNvSpPr/>
          <p:nvPr userDrawn="1"/>
        </p:nvSpPr>
        <p:spPr bwMode="auto">
          <a:xfrm>
            <a:off x="2205016" y="1473202"/>
            <a:ext cx="1463660" cy="960438"/>
          </a:xfrm>
          <a:custGeom>
            <a:avLst/>
            <a:gdLst>
              <a:gd name="T0" fmla="*/ 0 w 821"/>
              <a:gd name="T1" fmla="*/ 482 h 538"/>
              <a:gd name="T2" fmla="*/ 821 w 821"/>
              <a:gd name="T3" fmla="*/ 482 h 538"/>
              <a:gd name="T4" fmla="*/ 821 w 821"/>
              <a:gd name="T5" fmla="*/ 0 h 538"/>
              <a:gd name="T6" fmla="*/ 0 w 821"/>
              <a:gd name="T7" fmla="*/ 0 h 538"/>
              <a:gd name="T8" fmla="*/ 0 w 821"/>
              <a:gd name="T9" fmla="*/ 48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1" h="538">
                <a:moveTo>
                  <a:pt x="0" y="482"/>
                </a:moveTo>
                <a:cubicBezTo>
                  <a:pt x="271" y="538"/>
                  <a:pt x="550" y="538"/>
                  <a:pt x="821" y="482"/>
                </a:cubicBezTo>
                <a:cubicBezTo>
                  <a:pt x="821" y="321"/>
                  <a:pt x="821" y="160"/>
                  <a:pt x="8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0"/>
                  <a:pt x="0" y="321"/>
                  <a:pt x="0" y="482"/>
                </a:cubicBezTo>
                <a:close/>
              </a:path>
            </a:pathLst>
          </a:custGeom>
          <a:solidFill>
            <a:srgbClr val="0D1D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680"/>
          <p:cNvSpPr>
            <a:spLocks noChangeArrowheads="1"/>
          </p:cNvSpPr>
          <p:nvPr userDrawn="1"/>
        </p:nvSpPr>
        <p:spPr bwMode="auto">
          <a:xfrm>
            <a:off x="1833545" y="1473202"/>
            <a:ext cx="7937" cy="762000"/>
          </a:xfrm>
          <a:prstGeom prst="rect">
            <a:avLst/>
          </a:pr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681"/>
          <p:cNvSpPr/>
          <p:nvPr userDrawn="1"/>
        </p:nvSpPr>
        <p:spPr bwMode="auto">
          <a:xfrm>
            <a:off x="1833545" y="1473202"/>
            <a:ext cx="7937" cy="762000"/>
          </a:xfrm>
          <a:custGeom>
            <a:avLst/>
            <a:gdLst>
              <a:gd name="T0" fmla="*/ 0 w 5"/>
              <a:gd name="T1" fmla="*/ 0 h 480"/>
              <a:gd name="T2" fmla="*/ 0 w 5"/>
              <a:gd name="T3" fmla="*/ 480 h 480"/>
              <a:gd name="T4" fmla="*/ 5 w 5"/>
              <a:gd name="T5" fmla="*/ 480 h 480"/>
              <a:gd name="T6" fmla="*/ 5 w 5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80">
                <a:moveTo>
                  <a:pt x="0" y="0"/>
                </a:moveTo>
                <a:lnTo>
                  <a:pt x="0" y="480"/>
                </a:lnTo>
                <a:lnTo>
                  <a:pt x="5" y="48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682"/>
          <p:cNvSpPr/>
          <p:nvPr userDrawn="1"/>
        </p:nvSpPr>
        <p:spPr bwMode="auto">
          <a:xfrm>
            <a:off x="1735121" y="2230439"/>
            <a:ext cx="207960" cy="133350"/>
          </a:xfrm>
          <a:custGeom>
            <a:avLst/>
            <a:gdLst>
              <a:gd name="T0" fmla="*/ 4 w 131"/>
              <a:gd name="T1" fmla="*/ 84 h 84"/>
              <a:gd name="T2" fmla="*/ 64 w 131"/>
              <a:gd name="T3" fmla="*/ 7 h 84"/>
              <a:gd name="T4" fmla="*/ 127 w 131"/>
              <a:gd name="T5" fmla="*/ 84 h 84"/>
              <a:gd name="T6" fmla="*/ 131 w 131"/>
              <a:gd name="T7" fmla="*/ 81 h 84"/>
              <a:gd name="T8" fmla="*/ 63 w 131"/>
              <a:gd name="T9" fmla="*/ 0 h 84"/>
              <a:gd name="T10" fmla="*/ 0 w 131"/>
              <a:gd name="T11" fmla="*/ 81 h 84"/>
              <a:gd name="T12" fmla="*/ 4 w 131"/>
              <a:gd name="T13" fmla="*/ 84 h 84"/>
              <a:gd name="T14" fmla="*/ 4 w 131"/>
              <a:gd name="T1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84">
                <a:moveTo>
                  <a:pt x="4" y="84"/>
                </a:moveTo>
                <a:lnTo>
                  <a:pt x="64" y="7"/>
                </a:lnTo>
                <a:lnTo>
                  <a:pt x="127" y="84"/>
                </a:lnTo>
                <a:lnTo>
                  <a:pt x="131" y="81"/>
                </a:lnTo>
                <a:lnTo>
                  <a:pt x="63" y="0"/>
                </a:lnTo>
                <a:lnTo>
                  <a:pt x="0" y="81"/>
                </a:lnTo>
                <a:lnTo>
                  <a:pt x="4" y="84"/>
                </a:lnTo>
                <a:lnTo>
                  <a:pt x="4" y="84"/>
                </a:ln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683"/>
          <p:cNvSpPr/>
          <p:nvPr userDrawn="1"/>
        </p:nvSpPr>
        <p:spPr bwMode="auto">
          <a:xfrm>
            <a:off x="1831958" y="2235202"/>
            <a:ext cx="11112" cy="190500"/>
          </a:xfrm>
          <a:custGeom>
            <a:avLst/>
            <a:gdLst>
              <a:gd name="T0" fmla="*/ 7 w 7"/>
              <a:gd name="T1" fmla="*/ 120 h 120"/>
              <a:gd name="T2" fmla="*/ 5 w 7"/>
              <a:gd name="T3" fmla="*/ 0 h 120"/>
              <a:gd name="T4" fmla="*/ 0 w 7"/>
              <a:gd name="T5" fmla="*/ 0 h 120"/>
              <a:gd name="T6" fmla="*/ 2 w 7"/>
              <a:gd name="T7" fmla="*/ 120 h 120"/>
              <a:gd name="T8" fmla="*/ 7 w 7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20">
                <a:moveTo>
                  <a:pt x="7" y="120"/>
                </a:moveTo>
                <a:lnTo>
                  <a:pt x="5" y="0"/>
                </a:lnTo>
                <a:lnTo>
                  <a:pt x="0" y="0"/>
                </a:lnTo>
                <a:lnTo>
                  <a:pt x="2" y="120"/>
                </a:lnTo>
                <a:lnTo>
                  <a:pt x="7" y="120"/>
                </a:ln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684"/>
          <p:cNvSpPr/>
          <p:nvPr userDrawn="1"/>
        </p:nvSpPr>
        <p:spPr bwMode="auto">
          <a:xfrm>
            <a:off x="1831958" y="2235202"/>
            <a:ext cx="11112" cy="190500"/>
          </a:xfrm>
          <a:custGeom>
            <a:avLst/>
            <a:gdLst>
              <a:gd name="T0" fmla="*/ 7 w 7"/>
              <a:gd name="T1" fmla="*/ 120 h 120"/>
              <a:gd name="T2" fmla="*/ 5 w 7"/>
              <a:gd name="T3" fmla="*/ 0 h 120"/>
              <a:gd name="T4" fmla="*/ 0 w 7"/>
              <a:gd name="T5" fmla="*/ 0 h 120"/>
              <a:gd name="T6" fmla="*/ 2 w 7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20">
                <a:moveTo>
                  <a:pt x="7" y="120"/>
                </a:moveTo>
                <a:lnTo>
                  <a:pt x="5" y="0"/>
                </a:lnTo>
                <a:lnTo>
                  <a:pt x="0" y="0"/>
                </a:lnTo>
                <a:lnTo>
                  <a:pt x="2" y="1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685"/>
          <p:cNvSpPr/>
          <p:nvPr userDrawn="1"/>
        </p:nvSpPr>
        <p:spPr bwMode="auto">
          <a:xfrm>
            <a:off x="1739883" y="1395414"/>
            <a:ext cx="2393926" cy="157163"/>
          </a:xfrm>
          <a:custGeom>
            <a:avLst/>
            <a:gdLst>
              <a:gd name="T0" fmla="*/ 0 w 1343"/>
              <a:gd name="T1" fmla="*/ 51 h 88"/>
              <a:gd name="T2" fmla="*/ 36 w 1343"/>
              <a:gd name="T3" fmla="*/ 88 h 88"/>
              <a:gd name="T4" fmla="*/ 1307 w 1343"/>
              <a:gd name="T5" fmla="*/ 88 h 88"/>
              <a:gd name="T6" fmla="*/ 1343 w 1343"/>
              <a:gd name="T7" fmla="*/ 51 h 88"/>
              <a:gd name="T8" fmla="*/ 1343 w 1343"/>
              <a:gd name="T9" fmla="*/ 36 h 88"/>
              <a:gd name="T10" fmla="*/ 1307 w 1343"/>
              <a:gd name="T11" fmla="*/ 0 h 88"/>
              <a:gd name="T12" fmla="*/ 36 w 1343"/>
              <a:gd name="T13" fmla="*/ 0 h 88"/>
              <a:gd name="T14" fmla="*/ 0 w 1343"/>
              <a:gd name="T15" fmla="*/ 36 h 88"/>
              <a:gd name="T16" fmla="*/ 0 w 1343"/>
              <a:gd name="T17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3" h="88">
                <a:moveTo>
                  <a:pt x="0" y="51"/>
                </a:moveTo>
                <a:cubicBezTo>
                  <a:pt x="0" y="71"/>
                  <a:pt x="16" y="88"/>
                  <a:pt x="36" y="88"/>
                </a:cubicBezTo>
                <a:cubicBezTo>
                  <a:pt x="1307" y="88"/>
                  <a:pt x="1307" y="88"/>
                  <a:pt x="1307" y="88"/>
                </a:cubicBezTo>
                <a:cubicBezTo>
                  <a:pt x="1327" y="88"/>
                  <a:pt x="1343" y="71"/>
                  <a:pt x="1343" y="51"/>
                </a:cubicBezTo>
                <a:cubicBezTo>
                  <a:pt x="1343" y="36"/>
                  <a:pt x="1343" y="36"/>
                  <a:pt x="1343" y="36"/>
                </a:cubicBezTo>
                <a:cubicBezTo>
                  <a:pt x="1343" y="16"/>
                  <a:pt x="1327" y="0"/>
                  <a:pt x="130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lnTo>
                  <a:pt x="0" y="51"/>
                </a:lnTo>
                <a:close/>
              </a:path>
            </a:pathLst>
          </a:custGeom>
          <a:solidFill>
            <a:srgbClr val="0D1D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686"/>
          <p:cNvSpPr/>
          <p:nvPr userDrawn="1"/>
        </p:nvSpPr>
        <p:spPr bwMode="auto">
          <a:xfrm>
            <a:off x="2903509" y="3571877"/>
            <a:ext cx="260347" cy="274638"/>
          </a:xfrm>
          <a:custGeom>
            <a:avLst/>
            <a:gdLst>
              <a:gd name="T0" fmla="*/ 146 w 146"/>
              <a:gd name="T1" fmla="*/ 0 h 154"/>
              <a:gd name="T2" fmla="*/ 0 w 146"/>
              <a:gd name="T3" fmla="*/ 0 h 154"/>
              <a:gd name="T4" fmla="*/ 0 w 146"/>
              <a:gd name="T5" fmla="*/ 154 h 154"/>
              <a:gd name="T6" fmla="*/ 99 w 146"/>
              <a:gd name="T7" fmla="*/ 154 h 154"/>
              <a:gd name="T8" fmla="*/ 146 w 146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54">
                <a:moveTo>
                  <a:pt x="1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8" y="102"/>
                  <a:pt x="118" y="45"/>
                  <a:pt x="146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687"/>
          <p:cNvSpPr/>
          <p:nvPr userDrawn="1"/>
        </p:nvSpPr>
        <p:spPr bwMode="auto">
          <a:xfrm>
            <a:off x="3078133" y="3571877"/>
            <a:ext cx="839779" cy="274638"/>
          </a:xfrm>
          <a:custGeom>
            <a:avLst/>
            <a:gdLst>
              <a:gd name="T0" fmla="*/ 471 w 471"/>
              <a:gd name="T1" fmla="*/ 0 h 154"/>
              <a:gd name="T2" fmla="*/ 48 w 471"/>
              <a:gd name="T3" fmla="*/ 0 h 154"/>
              <a:gd name="T4" fmla="*/ 1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8" y="0"/>
                  <a:pt x="48" y="0"/>
                  <a:pt x="48" y="0"/>
                </a:cubicBezTo>
                <a:cubicBezTo>
                  <a:pt x="20" y="45"/>
                  <a:pt x="0" y="102"/>
                  <a:pt x="1" y="154"/>
                </a:cubicBezTo>
                <a:cubicBezTo>
                  <a:pt x="471" y="154"/>
                  <a:pt x="471" y="154"/>
                  <a:pt x="471" y="154"/>
                </a:cubicBezTo>
                <a:cubicBezTo>
                  <a:pt x="471" y="0"/>
                  <a:pt x="471" y="0"/>
                  <a:pt x="47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1688"/>
          <p:cNvSpPr>
            <a:spLocks noChangeArrowheads="1"/>
          </p:cNvSpPr>
          <p:nvPr userDrawn="1"/>
        </p:nvSpPr>
        <p:spPr bwMode="auto">
          <a:xfrm>
            <a:off x="2844773" y="3622677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1689"/>
          <p:cNvSpPr>
            <a:spLocks noChangeArrowheads="1"/>
          </p:cNvSpPr>
          <p:nvPr userDrawn="1"/>
        </p:nvSpPr>
        <p:spPr bwMode="auto">
          <a:xfrm>
            <a:off x="2844773" y="3622677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1690"/>
          <p:cNvSpPr/>
          <p:nvPr userDrawn="1"/>
        </p:nvSpPr>
        <p:spPr bwMode="auto">
          <a:xfrm>
            <a:off x="2903509" y="3622677"/>
            <a:ext cx="231773" cy="14288"/>
          </a:xfrm>
          <a:custGeom>
            <a:avLst/>
            <a:gdLst>
              <a:gd name="T0" fmla="*/ 130 w 130"/>
              <a:gd name="T1" fmla="*/ 0 h 8"/>
              <a:gd name="T2" fmla="*/ 0 w 130"/>
              <a:gd name="T3" fmla="*/ 0 h 8"/>
              <a:gd name="T4" fmla="*/ 0 w 130"/>
              <a:gd name="T5" fmla="*/ 8 h 8"/>
              <a:gd name="T6" fmla="*/ 126 w 130"/>
              <a:gd name="T7" fmla="*/ 8 h 8"/>
              <a:gd name="T8" fmla="*/ 130 w 130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8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5"/>
                  <a:pt x="129" y="3"/>
                  <a:pt x="130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691"/>
          <p:cNvSpPr/>
          <p:nvPr userDrawn="1"/>
        </p:nvSpPr>
        <p:spPr bwMode="auto">
          <a:xfrm>
            <a:off x="3128932" y="3622677"/>
            <a:ext cx="788980" cy="14288"/>
          </a:xfrm>
          <a:custGeom>
            <a:avLst/>
            <a:gdLst>
              <a:gd name="T0" fmla="*/ 443 w 443"/>
              <a:gd name="T1" fmla="*/ 0 h 8"/>
              <a:gd name="T2" fmla="*/ 4 w 443"/>
              <a:gd name="T3" fmla="*/ 0 h 8"/>
              <a:gd name="T4" fmla="*/ 0 w 443"/>
              <a:gd name="T5" fmla="*/ 8 h 8"/>
              <a:gd name="T6" fmla="*/ 443 w 443"/>
              <a:gd name="T7" fmla="*/ 8 h 8"/>
              <a:gd name="T8" fmla="*/ 443 w 44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8">
                <a:moveTo>
                  <a:pt x="443" y="0"/>
                </a:moveTo>
                <a:cubicBezTo>
                  <a:pt x="4" y="0"/>
                  <a:pt x="4" y="0"/>
                  <a:pt x="4" y="0"/>
                </a:cubicBezTo>
                <a:cubicBezTo>
                  <a:pt x="3" y="3"/>
                  <a:pt x="2" y="5"/>
                  <a:pt x="0" y="8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1692"/>
          <p:cNvSpPr>
            <a:spLocks noChangeArrowheads="1"/>
          </p:cNvSpPr>
          <p:nvPr userDrawn="1"/>
        </p:nvSpPr>
        <p:spPr bwMode="auto">
          <a:xfrm>
            <a:off x="2844773" y="3675064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1693"/>
          <p:cNvSpPr>
            <a:spLocks noChangeArrowheads="1"/>
          </p:cNvSpPr>
          <p:nvPr userDrawn="1"/>
        </p:nvSpPr>
        <p:spPr bwMode="auto">
          <a:xfrm>
            <a:off x="2844773" y="3675064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694"/>
          <p:cNvSpPr/>
          <p:nvPr userDrawn="1"/>
        </p:nvSpPr>
        <p:spPr bwMode="auto">
          <a:xfrm>
            <a:off x="2903509" y="3675064"/>
            <a:ext cx="207960" cy="14288"/>
          </a:xfrm>
          <a:custGeom>
            <a:avLst/>
            <a:gdLst>
              <a:gd name="T0" fmla="*/ 117 w 117"/>
              <a:gd name="T1" fmla="*/ 0 h 8"/>
              <a:gd name="T2" fmla="*/ 0 w 117"/>
              <a:gd name="T3" fmla="*/ 0 h 8"/>
              <a:gd name="T4" fmla="*/ 0 w 117"/>
              <a:gd name="T5" fmla="*/ 8 h 8"/>
              <a:gd name="T6" fmla="*/ 115 w 117"/>
              <a:gd name="T7" fmla="*/ 8 h 8"/>
              <a:gd name="T8" fmla="*/ 117 w 11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8">
                <a:moveTo>
                  <a:pt x="11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6"/>
                  <a:pt x="116" y="3"/>
                  <a:pt x="117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695"/>
          <p:cNvSpPr/>
          <p:nvPr userDrawn="1"/>
        </p:nvSpPr>
        <p:spPr bwMode="auto">
          <a:xfrm>
            <a:off x="3108295" y="3675064"/>
            <a:ext cx="809617" cy="14288"/>
          </a:xfrm>
          <a:custGeom>
            <a:avLst/>
            <a:gdLst>
              <a:gd name="T0" fmla="*/ 454 w 454"/>
              <a:gd name="T1" fmla="*/ 0 h 8"/>
              <a:gd name="T2" fmla="*/ 2 w 454"/>
              <a:gd name="T3" fmla="*/ 0 h 8"/>
              <a:gd name="T4" fmla="*/ 0 w 454"/>
              <a:gd name="T5" fmla="*/ 8 h 8"/>
              <a:gd name="T6" fmla="*/ 454 w 454"/>
              <a:gd name="T7" fmla="*/ 8 h 8"/>
              <a:gd name="T8" fmla="*/ 454 w 454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8">
                <a:moveTo>
                  <a:pt x="45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3"/>
                  <a:pt x="0" y="6"/>
                  <a:pt x="0" y="8"/>
                </a:cubicBezTo>
                <a:cubicBezTo>
                  <a:pt x="454" y="8"/>
                  <a:pt x="454" y="8"/>
                  <a:pt x="454" y="8"/>
                </a:cubicBezTo>
                <a:cubicBezTo>
                  <a:pt x="454" y="0"/>
                  <a:pt x="454" y="0"/>
                  <a:pt x="454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Rectangle 1696"/>
          <p:cNvSpPr>
            <a:spLocks noChangeArrowheads="1"/>
          </p:cNvSpPr>
          <p:nvPr userDrawn="1"/>
        </p:nvSpPr>
        <p:spPr bwMode="auto">
          <a:xfrm>
            <a:off x="2844773" y="3727452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Rectangle 1697"/>
          <p:cNvSpPr>
            <a:spLocks noChangeArrowheads="1"/>
          </p:cNvSpPr>
          <p:nvPr userDrawn="1"/>
        </p:nvSpPr>
        <p:spPr bwMode="auto">
          <a:xfrm>
            <a:off x="2844773" y="3727452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698"/>
          <p:cNvSpPr/>
          <p:nvPr userDrawn="1"/>
        </p:nvSpPr>
        <p:spPr bwMode="auto">
          <a:xfrm>
            <a:off x="2903509" y="3727452"/>
            <a:ext cx="192086" cy="14288"/>
          </a:xfrm>
          <a:custGeom>
            <a:avLst/>
            <a:gdLst>
              <a:gd name="T0" fmla="*/ 108 w 108"/>
              <a:gd name="T1" fmla="*/ 0 h 8"/>
              <a:gd name="T2" fmla="*/ 0 w 108"/>
              <a:gd name="T3" fmla="*/ 0 h 8"/>
              <a:gd name="T4" fmla="*/ 0 w 108"/>
              <a:gd name="T5" fmla="*/ 8 h 8"/>
              <a:gd name="T6" fmla="*/ 106 w 108"/>
              <a:gd name="T7" fmla="*/ 8 h 8"/>
              <a:gd name="T8" fmla="*/ 108 w 10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8">
                <a:moveTo>
                  <a:pt x="1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06" y="8"/>
                  <a:pt x="106" y="8"/>
                  <a:pt x="106" y="8"/>
                </a:cubicBezTo>
                <a:cubicBezTo>
                  <a:pt x="107" y="5"/>
                  <a:pt x="107" y="2"/>
                  <a:pt x="108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699"/>
          <p:cNvSpPr/>
          <p:nvPr userDrawn="1"/>
        </p:nvSpPr>
        <p:spPr bwMode="auto">
          <a:xfrm>
            <a:off x="3092420" y="3727452"/>
            <a:ext cx="825492" cy="14288"/>
          </a:xfrm>
          <a:custGeom>
            <a:avLst/>
            <a:gdLst>
              <a:gd name="T0" fmla="*/ 463 w 463"/>
              <a:gd name="T1" fmla="*/ 0 h 8"/>
              <a:gd name="T2" fmla="*/ 2 w 463"/>
              <a:gd name="T3" fmla="*/ 0 h 8"/>
              <a:gd name="T4" fmla="*/ 0 w 463"/>
              <a:gd name="T5" fmla="*/ 8 h 8"/>
              <a:gd name="T6" fmla="*/ 463 w 463"/>
              <a:gd name="T7" fmla="*/ 8 h 8"/>
              <a:gd name="T8" fmla="*/ 463 w 463"/>
              <a:gd name="T9" fmla="*/ 4 h 8"/>
              <a:gd name="T10" fmla="*/ 463 w 46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8">
                <a:moveTo>
                  <a:pt x="46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5"/>
                  <a:pt x="0" y="8"/>
                </a:cubicBezTo>
                <a:cubicBezTo>
                  <a:pt x="463" y="8"/>
                  <a:pt x="463" y="8"/>
                  <a:pt x="463" y="8"/>
                </a:cubicBezTo>
                <a:cubicBezTo>
                  <a:pt x="463" y="4"/>
                  <a:pt x="463" y="4"/>
                  <a:pt x="463" y="4"/>
                </a:cubicBezTo>
                <a:cubicBezTo>
                  <a:pt x="463" y="0"/>
                  <a:pt x="463" y="0"/>
                  <a:pt x="463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700"/>
          <p:cNvSpPr>
            <a:spLocks noChangeArrowheads="1"/>
          </p:cNvSpPr>
          <p:nvPr userDrawn="1"/>
        </p:nvSpPr>
        <p:spPr bwMode="auto">
          <a:xfrm>
            <a:off x="2844773" y="3779839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701"/>
          <p:cNvSpPr>
            <a:spLocks noChangeArrowheads="1"/>
          </p:cNvSpPr>
          <p:nvPr userDrawn="1"/>
        </p:nvSpPr>
        <p:spPr bwMode="auto">
          <a:xfrm>
            <a:off x="2844773" y="3779839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702"/>
          <p:cNvSpPr/>
          <p:nvPr userDrawn="1"/>
        </p:nvSpPr>
        <p:spPr bwMode="auto">
          <a:xfrm>
            <a:off x="2903509" y="3779839"/>
            <a:ext cx="182561" cy="14288"/>
          </a:xfrm>
          <a:custGeom>
            <a:avLst/>
            <a:gdLst>
              <a:gd name="T0" fmla="*/ 102 w 102"/>
              <a:gd name="T1" fmla="*/ 0 h 8"/>
              <a:gd name="T2" fmla="*/ 0 w 102"/>
              <a:gd name="T3" fmla="*/ 0 h 8"/>
              <a:gd name="T4" fmla="*/ 0 w 102"/>
              <a:gd name="T5" fmla="*/ 8 h 8"/>
              <a:gd name="T6" fmla="*/ 101 w 102"/>
              <a:gd name="T7" fmla="*/ 8 h 8"/>
              <a:gd name="T8" fmla="*/ 102 w 10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8">
                <a:moveTo>
                  <a:pt x="1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5"/>
                  <a:pt x="101" y="3"/>
                  <a:pt x="10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1703"/>
          <p:cNvSpPr/>
          <p:nvPr userDrawn="1"/>
        </p:nvSpPr>
        <p:spPr bwMode="auto">
          <a:xfrm>
            <a:off x="3084483" y="3779839"/>
            <a:ext cx="833429" cy="14288"/>
          </a:xfrm>
          <a:custGeom>
            <a:avLst/>
            <a:gdLst>
              <a:gd name="T0" fmla="*/ 468 w 468"/>
              <a:gd name="T1" fmla="*/ 0 h 8"/>
              <a:gd name="T2" fmla="*/ 1 w 468"/>
              <a:gd name="T3" fmla="*/ 0 h 8"/>
              <a:gd name="T4" fmla="*/ 0 w 468"/>
              <a:gd name="T5" fmla="*/ 8 h 8"/>
              <a:gd name="T6" fmla="*/ 468 w 468"/>
              <a:gd name="T7" fmla="*/ 8 h 8"/>
              <a:gd name="T8" fmla="*/ 468 w 46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8">
                <a:moveTo>
                  <a:pt x="46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5"/>
                  <a:pt x="0" y="8"/>
                </a:cubicBezTo>
                <a:cubicBezTo>
                  <a:pt x="468" y="8"/>
                  <a:pt x="468" y="8"/>
                  <a:pt x="468" y="8"/>
                </a:cubicBezTo>
                <a:cubicBezTo>
                  <a:pt x="468" y="0"/>
                  <a:pt x="468" y="0"/>
                  <a:pt x="468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704"/>
          <p:cNvSpPr/>
          <p:nvPr userDrawn="1"/>
        </p:nvSpPr>
        <p:spPr bwMode="auto">
          <a:xfrm>
            <a:off x="2755873" y="3490914"/>
            <a:ext cx="347659" cy="434975"/>
          </a:xfrm>
          <a:custGeom>
            <a:avLst/>
            <a:gdLst>
              <a:gd name="T0" fmla="*/ 101 w 195"/>
              <a:gd name="T1" fmla="*/ 114 h 244"/>
              <a:gd name="T2" fmla="*/ 195 w 195"/>
              <a:gd name="T3" fmla="*/ 0 h 244"/>
              <a:gd name="T4" fmla="*/ 51 w 195"/>
              <a:gd name="T5" fmla="*/ 0 h 244"/>
              <a:gd name="T6" fmla="*/ 67 w 195"/>
              <a:gd name="T7" fmla="*/ 244 h 244"/>
              <a:gd name="T8" fmla="*/ 195 w 195"/>
              <a:gd name="T9" fmla="*/ 244 h 244"/>
              <a:gd name="T10" fmla="*/ 101 w 195"/>
              <a:gd name="T11" fmla="*/ 1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4">
                <a:moveTo>
                  <a:pt x="101" y="114"/>
                </a:moveTo>
                <a:cubicBezTo>
                  <a:pt x="101" y="36"/>
                  <a:pt x="148" y="0"/>
                  <a:pt x="195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63"/>
                  <a:pt x="26" y="166"/>
                  <a:pt x="67" y="244"/>
                </a:cubicBezTo>
                <a:cubicBezTo>
                  <a:pt x="195" y="244"/>
                  <a:pt x="195" y="244"/>
                  <a:pt x="195" y="244"/>
                </a:cubicBezTo>
                <a:cubicBezTo>
                  <a:pt x="148" y="244"/>
                  <a:pt x="101" y="211"/>
                  <a:pt x="101" y="114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705"/>
          <p:cNvSpPr/>
          <p:nvPr userDrawn="1"/>
        </p:nvSpPr>
        <p:spPr bwMode="auto">
          <a:xfrm>
            <a:off x="1906569" y="3490914"/>
            <a:ext cx="968365" cy="434975"/>
          </a:xfrm>
          <a:custGeom>
            <a:avLst/>
            <a:gdLst>
              <a:gd name="T0" fmla="*/ 527 w 543"/>
              <a:gd name="T1" fmla="*/ 0 h 244"/>
              <a:gd name="T2" fmla="*/ 86 w 543"/>
              <a:gd name="T3" fmla="*/ 0 h 244"/>
              <a:gd name="T4" fmla="*/ 0 w 543"/>
              <a:gd name="T5" fmla="*/ 86 h 244"/>
              <a:gd name="T6" fmla="*/ 0 w 543"/>
              <a:gd name="T7" fmla="*/ 158 h 244"/>
              <a:gd name="T8" fmla="*/ 86 w 543"/>
              <a:gd name="T9" fmla="*/ 244 h 244"/>
              <a:gd name="T10" fmla="*/ 543 w 543"/>
              <a:gd name="T11" fmla="*/ 244 h 244"/>
              <a:gd name="T12" fmla="*/ 527 w 543"/>
              <a:gd name="T13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244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8" y="0"/>
                  <a:pt x="0" y="39"/>
                  <a:pt x="0" y="86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205"/>
                  <a:pt x="38" y="244"/>
                  <a:pt x="86" y="244"/>
                </a:cubicBezTo>
                <a:cubicBezTo>
                  <a:pt x="543" y="244"/>
                  <a:pt x="543" y="244"/>
                  <a:pt x="543" y="244"/>
                </a:cubicBezTo>
                <a:cubicBezTo>
                  <a:pt x="502" y="166"/>
                  <a:pt x="476" y="63"/>
                  <a:pt x="52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706"/>
          <p:cNvSpPr/>
          <p:nvPr userDrawn="1"/>
        </p:nvSpPr>
        <p:spPr bwMode="auto">
          <a:xfrm>
            <a:off x="2903509" y="3846514"/>
            <a:ext cx="1066789" cy="79375"/>
          </a:xfrm>
          <a:custGeom>
            <a:avLst/>
            <a:gdLst>
              <a:gd name="T0" fmla="*/ 598 w 598"/>
              <a:gd name="T1" fmla="*/ 22 h 45"/>
              <a:gd name="T2" fmla="*/ 576 w 598"/>
              <a:gd name="T3" fmla="*/ 0 h 45"/>
              <a:gd name="T4" fmla="*/ 22 w 598"/>
              <a:gd name="T5" fmla="*/ 0 h 45"/>
              <a:gd name="T6" fmla="*/ 0 w 598"/>
              <a:gd name="T7" fmla="*/ 22 h 45"/>
              <a:gd name="T8" fmla="*/ 22 w 598"/>
              <a:gd name="T9" fmla="*/ 45 h 45"/>
              <a:gd name="T10" fmla="*/ 576 w 598"/>
              <a:gd name="T11" fmla="*/ 45 h 45"/>
              <a:gd name="T12" fmla="*/ 598 w 598"/>
              <a:gd name="T13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45">
                <a:moveTo>
                  <a:pt x="598" y="22"/>
                </a:moveTo>
                <a:cubicBezTo>
                  <a:pt x="598" y="10"/>
                  <a:pt x="588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8" y="45"/>
                  <a:pt x="598" y="35"/>
                  <a:pt x="598" y="22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707"/>
          <p:cNvSpPr/>
          <p:nvPr userDrawn="1"/>
        </p:nvSpPr>
        <p:spPr bwMode="auto">
          <a:xfrm>
            <a:off x="2903509" y="3490914"/>
            <a:ext cx="1066789" cy="80963"/>
          </a:xfrm>
          <a:custGeom>
            <a:avLst/>
            <a:gdLst>
              <a:gd name="T0" fmla="*/ 598 w 598"/>
              <a:gd name="T1" fmla="*/ 23 h 45"/>
              <a:gd name="T2" fmla="*/ 576 w 598"/>
              <a:gd name="T3" fmla="*/ 0 h 45"/>
              <a:gd name="T4" fmla="*/ 22 w 598"/>
              <a:gd name="T5" fmla="*/ 0 h 45"/>
              <a:gd name="T6" fmla="*/ 0 w 598"/>
              <a:gd name="T7" fmla="*/ 23 h 45"/>
              <a:gd name="T8" fmla="*/ 22 w 598"/>
              <a:gd name="T9" fmla="*/ 45 h 45"/>
              <a:gd name="T10" fmla="*/ 576 w 598"/>
              <a:gd name="T11" fmla="*/ 45 h 45"/>
              <a:gd name="T12" fmla="*/ 598 w 598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45">
                <a:moveTo>
                  <a:pt x="598" y="23"/>
                </a:moveTo>
                <a:cubicBezTo>
                  <a:pt x="598" y="10"/>
                  <a:pt x="588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8" y="45"/>
                  <a:pt x="598" y="35"/>
                  <a:pt x="598" y="23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708"/>
          <p:cNvSpPr/>
          <p:nvPr userDrawn="1"/>
        </p:nvSpPr>
        <p:spPr bwMode="auto">
          <a:xfrm>
            <a:off x="2700311" y="4005264"/>
            <a:ext cx="261935" cy="274638"/>
          </a:xfrm>
          <a:custGeom>
            <a:avLst/>
            <a:gdLst>
              <a:gd name="T0" fmla="*/ 147 w 147"/>
              <a:gd name="T1" fmla="*/ 0 h 154"/>
              <a:gd name="T2" fmla="*/ 0 w 147"/>
              <a:gd name="T3" fmla="*/ 0 h 154"/>
              <a:gd name="T4" fmla="*/ 0 w 147"/>
              <a:gd name="T5" fmla="*/ 154 h 154"/>
              <a:gd name="T6" fmla="*/ 100 w 147"/>
              <a:gd name="T7" fmla="*/ 154 h 154"/>
              <a:gd name="T8" fmla="*/ 147 w 147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54">
                <a:moveTo>
                  <a:pt x="1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100" y="154"/>
                  <a:pt x="100" y="154"/>
                  <a:pt x="100" y="154"/>
                </a:cubicBezTo>
                <a:cubicBezTo>
                  <a:pt x="98" y="103"/>
                  <a:pt x="119" y="45"/>
                  <a:pt x="147" y="0"/>
                </a:cubicBezTo>
                <a:close/>
              </a:path>
            </a:pathLst>
          </a:custGeom>
          <a:solidFill>
            <a:srgbClr val="F2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709"/>
          <p:cNvSpPr/>
          <p:nvPr userDrawn="1"/>
        </p:nvSpPr>
        <p:spPr bwMode="auto">
          <a:xfrm>
            <a:off x="2874935" y="4005264"/>
            <a:ext cx="839779" cy="274638"/>
          </a:xfrm>
          <a:custGeom>
            <a:avLst/>
            <a:gdLst>
              <a:gd name="T0" fmla="*/ 471 w 471"/>
              <a:gd name="T1" fmla="*/ 0 h 154"/>
              <a:gd name="T2" fmla="*/ 49 w 471"/>
              <a:gd name="T3" fmla="*/ 0 h 154"/>
              <a:gd name="T4" fmla="*/ 2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45"/>
                  <a:pt x="0" y="103"/>
                  <a:pt x="2" y="154"/>
                </a:cubicBezTo>
                <a:cubicBezTo>
                  <a:pt x="471" y="154"/>
                  <a:pt x="471" y="154"/>
                  <a:pt x="471" y="154"/>
                </a:cubicBezTo>
                <a:lnTo>
                  <a:pt x="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710"/>
          <p:cNvSpPr>
            <a:spLocks noChangeArrowheads="1"/>
          </p:cNvSpPr>
          <p:nvPr userDrawn="1"/>
        </p:nvSpPr>
        <p:spPr bwMode="auto">
          <a:xfrm>
            <a:off x="2641575" y="4056064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711"/>
          <p:cNvSpPr>
            <a:spLocks noChangeArrowheads="1"/>
          </p:cNvSpPr>
          <p:nvPr userDrawn="1"/>
        </p:nvSpPr>
        <p:spPr bwMode="auto">
          <a:xfrm>
            <a:off x="2641575" y="411003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712"/>
          <p:cNvSpPr>
            <a:spLocks noChangeArrowheads="1"/>
          </p:cNvSpPr>
          <p:nvPr userDrawn="1"/>
        </p:nvSpPr>
        <p:spPr bwMode="auto">
          <a:xfrm>
            <a:off x="2641575" y="416083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Rectangle 1713"/>
          <p:cNvSpPr>
            <a:spLocks noChangeArrowheads="1"/>
          </p:cNvSpPr>
          <p:nvPr userDrawn="1"/>
        </p:nvSpPr>
        <p:spPr bwMode="auto">
          <a:xfrm>
            <a:off x="2641575" y="4213227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714"/>
          <p:cNvSpPr/>
          <p:nvPr userDrawn="1"/>
        </p:nvSpPr>
        <p:spPr bwMode="auto">
          <a:xfrm>
            <a:off x="2554263" y="3925889"/>
            <a:ext cx="347659" cy="433388"/>
          </a:xfrm>
          <a:custGeom>
            <a:avLst/>
            <a:gdLst>
              <a:gd name="T0" fmla="*/ 100 w 195"/>
              <a:gd name="T1" fmla="*/ 113 h 243"/>
              <a:gd name="T2" fmla="*/ 195 w 195"/>
              <a:gd name="T3" fmla="*/ 0 h 243"/>
              <a:gd name="T4" fmla="*/ 50 w 195"/>
              <a:gd name="T5" fmla="*/ 0 h 243"/>
              <a:gd name="T6" fmla="*/ 67 w 195"/>
              <a:gd name="T7" fmla="*/ 243 h 243"/>
              <a:gd name="T8" fmla="*/ 195 w 195"/>
              <a:gd name="T9" fmla="*/ 243 h 243"/>
              <a:gd name="T10" fmla="*/ 100 w 195"/>
              <a:gd name="T11" fmla="*/ 11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3">
                <a:moveTo>
                  <a:pt x="100" y="113"/>
                </a:moveTo>
                <a:cubicBezTo>
                  <a:pt x="100" y="35"/>
                  <a:pt x="147" y="0"/>
                  <a:pt x="19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62"/>
                  <a:pt x="25" y="165"/>
                  <a:pt x="67" y="243"/>
                </a:cubicBezTo>
                <a:cubicBezTo>
                  <a:pt x="195" y="243"/>
                  <a:pt x="195" y="243"/>
                  <a:pt x="195" y="243"/>
                </a:cubicBezTo>
                <a:cubicBezTo>
                  <a:pt x="147" y="243"/>
                  <a:pt x="100" y="210"/>
                  <a:pt x="100" y="113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715"/>
          <p:cNvSpPr/>
          <p:nvPr userDrawn="1"/>
        </p:nvSpPr>
        <p:spPr bwMode="auto">
          <a:xfrm>
            <a:off x="1703371" y="3925889"/>
            <a:ext cx="969953" cy="433388"/>
          </a:xfrm>
          <a:custGeom>
            <a:avLst/>
            <a:gdLst>
              <a:gd name="T0" fmla="*/ 527 w 544"/>
              <a:gd name="T1" fmla="*/ 0 h 243"/>
              <a:gd name="T2" fmla="*/ 86 w 544"/>
              <a:gd name="T3" fmla="*/ 0 h 243"/>
              <a:gd name="T4" fmla="*/ 0 w 544"/>
              <a:gd name="T5" fmla="*/ 86 h 243"/>
              <a:gd name="T6" fmla="*/ 0 w 544"/>
              <a:gd name="T7" fmla="*/ 157 h 243"/>
              <a:gd name="T8" fmla="*/ 86 w 544"/>
              <a:gd name="T9" fmla="*/ 243 h 243"/>
              <a:gd name="T10" fmla="*/ 544 w 544"/>
              <a:gd name="T11" fmla="*/ 243 h 243"/>
              <a:gd name="T12" fmla="*/ 527 w 54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243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9" y="0"/>
                  <a:pt x="0" y="38"/>
                  <a:pt x="0" y="8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204"/>
                  <a:pt x="39" y="243"/>
                  <a:pt x="86" y="243"/>
                </a:cubicBezTo>
                <a:cubicBezTo>
                  <a:pt x="544" y="243"/>
                  <a:pt x="544" y="243"/>
                  <a:pt x="544" y="243"/>
                </a:cubicBezTo>
                <a:cubicBezTo>
                  <a:pt x="502" y="165"/>
                  <a:pt x="477" y="62"/>
                  <a:pt x="527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716"/>
          <p:cNvSpPr/>
          <p:nvPr userDrawn="1"/>
        </p:nvSpPr>
        <p:spPr bwMode="auto">
          <a:xfrm>
            <a:off x="2700311" y="4279902"/>
            <a:ext cx="1068377" cy="79375"/>
          </a:xfrm>
          <a:custGeom>
            <a:avLst/>
            <a:gdLst>
              <a:gd name="T0" fmla="*/ 599 w 599"/>
              <a:gd name="T1" fmla="*/ 22 h 45"/>
              <a:gd name="T2" fmla="*/ 576 w 599"/>
              <a:gd name="T3" fmla="*/ 0 h 45"/>
              <a:gd name="T4" fmla="*/ 22 w 599"/>
              <a:gd name="T5" fmla="*/ 0 h 45"/>
              <a:gd name="T6" fmla="*/ 0 w 599"/>
              <a:gd name="T7" fmla="*/ 22 h 45"/>
              <a:gd name="T8" fmla="*/ 22 w 599"/>
              <a:gd name="T9" fmla="*/ 45 h 45"/>
              <a:gd name="T10" fmla="*/ 576 w 599"/>
              <a:gd name="T11" fmla="*/ 45 h 45"/>
              <a:gd name="T12" fmla="*/ 599 w 599"/>
              <a:gd name="T13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5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9" y="45"/>
                  <a:pt x="599" y="35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717"/>
          <p:cNvSpPr/>
          <p:nvPr userDrawn="1"/>
        </p:nvSpPr>
        <p:spPr bwMode="auto">
          <a:xfrm>
            <a:off x="2700311" y="3925889"/>
            <a:ext cx="1068377" cy="79375"/>
          </a:xfrm>
          <a:custGeom>
            <a:avLst/>
            <a:gdLst>
              <a:gd name="T0" fmla="*/ 599 w 599"/>
              <a:gd name="T1" fmla="*/ 22 h 44"/>
              <a:gd name="T2" fmla="*/ 576 w 599"/>
              <a:gd name="T3" fmla="*/ 0 h 44"/>
              <a:gd name="T4" fmla="*/ 22 w 599"/>
              <a:gd name="T5" fmla="*/ 0 h 44"/>
              <a:gd name="T6" fmla="*/ 0 w 599"/>
              <a:gd name="T7" fmla="*/ 22 h 44"/>
              <a:gd name="T8" fmla="*/ 22 w 599"/>
              <a:gd name="T9" fmla="*/ 44 h 44"/>
              <a:gd name="T10" fmla="*/ 576 w 599"/>
              <a:gd name="T11" fmla="*/ 44 h 44"/>
              <a:gd name="T12" fmla="*/ 599 w 599"/>
              <a:gd name="T1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4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89" y="44"/>
                  <a:pt x="599" y="34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1718"/>
          <p:cNvSpPr/>
          <p:nvPr userDrawn="1"/>
        </p:nvSpPr>
        <p:spPr bwMode="auto">
          <a:xfrm>
            <a:off x="2700311" y="3138489"/>
            <a:ext cx="261935" cy="274638"/>
          </a:xfrm>
          <a:custGeom>
            <a:avLst/>
            <a:gdLst>
              <a:gd name="T0" fmla="*/ 147 w 147"/>
              <a:gd name="T1" fmla="*/ 0 h 154"/>
              <a:gd name="T2" fmla="*/ 0 w 147"/>
              <a:gd name="T3" fmla="*/ 0 h 154"/>
              <a:gd name="T4" fmla="*/ 0 w 147"/>
              <a:gd name="T5" fmla="*/ 154 h 154"/>
              <a:gd name="T6" fmla="*/ 100 w 147"/>
              <a:gd name="T7" fmla="*/ 154 h 154"/>
              <a:gd name="T8" fmla="*/ 147 w 147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54">
                <a:moveTo>
                  <a:pt x="1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100" y="154"/>
                  <a:pt x="100" y="154"/>
                  <a:pt x="100" y="154"/>
                </a:cubicBezTo>
                <a:cubicBezTo>
                  <a:pt x="98" y="102"/>
                  <a:pt x="119" y="45"/>
                  <a:pt x="147" y="0"/>
                </a:cubicBezTo>
                <a:close/>
              </a:path>
            </a:pathLst>
          </a:custGeom>
          <a:solidFill>
            <a:srgbClr val="F2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719"/>
          <p:cNvSpPr/>
          <p:nvPr userDrawn="1"/>
        </p:nvSpPr>
        <p:spPr bwMode="auto">
          <a:xfrm>
            <a:off x="2874935" y="3138489"/>
            <a:ext cx="839779" cy="274638"/>
          </a:xfrm>
          <a:custGeom>
            <a:avLst/>
            <a:gdLst>
              <a:gd name="T0" fmla="*/ 471 w 471"/>
              <a:gd name="T1" fmla="*/ 0 h 154"/>
              <a:gd name="T2" fmla="*/ 49 w 471"/>
              <a:gd name="T3" fmla="*/ 0 h 154"/>
              <a:gd name="T4" fmla="*/ 2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45"/>
                  <a:pt x="0" y="102"/>
                  <a:pt x="2" y="154"/>
                </a:cubicBezTo>
                <a:cubicBezTo>
                  <a:pt x="471" y="154"/>
                  <a:pt x="471" y="154"/>
                  <a:pt x="471" y="154"/>
                </a:cubicBezTo>
                <a:lnTo>
                  <a:pt x="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Rectangle 1720"/>
          <p:cNvSpPr>
            <a:spLocks noChangeArrowheads="1"/>
          </p:cNvSpPr>
          <p:nvPr userDrawn="1"/>
        </p:nvSpPr>
        <p:spPr bwMode="auto">
          <a:xfrm>
            <a:off x="2641575" y="318928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Rectangle 1721"/>
          <p:cNvSpPr>
            <a:spLocks noChangeArrowheads="1"/>
          </p:cNvSpPr>
          <p:nvPr userDrawn="1"/>
        </p:nvSpPr>
        <p:spPr bwMode="auto">
          <a:xfrm>
            <a:off x="2641575" y="3241677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Rectangle 1722"/>
          <p:cNvSpPr>
            <a:spLocks noChangeArrowheads="1"/>
          </p:cNvSpPr>
          <p:nvPr userDrawn="1"/>
        </p:nvSpPr>
        <p:spPr bwMode="auto">
          <a:xfrm>
            <a:off x="2641575" y="3292477"/>
            <a:ext cx="1073139" cy="15875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Rectangle 1723"/>
          <p:cNvSpPr>
            <a:spLocks noChangeArrowheads="1"/>
          </p:cNvSpPr>
          <p:nvPr userDrawn="1"/>
        </p:nvSpPr>
        <p:spPr bwMode="auto">
          <a:xfrm>
            <a:off x="2641575" y="3346452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724"/>
          <p:cNvSpPr/>
          <p:nvPr userDrawn="1"/>
        </p:nvSpPr>
        <p:spPr bwMode="auto">
          <a:xfrm>
            <a:off x="2554263" y="3057527"/>
            <a:ext cx="347659" cy="433388"/>
          </a:xfrm>
          <a:custGeom>
            <a:avLst/>
            <a:gdLst>
              <a:gd name="T0" fmla="*/ 100 w 195"/>
              <a:gd name="T1" fmla="*/ 114 h 243"/>
              <a:gd name="T2" fmla="*/ 195 w 195"/>
              <a:gd name="T3" fmla="*/ 0 h 243"/>
              <a:gd name="T4" fmla="*/ 50 w 195"/>
              <a:gd name="T5" fmla="*/ 0 h 243"/>
              <a:gd name="T6" fmla="*/ 67 w 195"/>
              <a:gd name="T7" fmla="*/ 243 h 243"/>
              <a:gd name="T8" fmla="*/ 195 w 195"/>
              <a:gd name="T9" fmla="*/ 243 h 243"/>
              <a:gd name="T10" fmla="*/ 100 w 195"/>
              <a:gd name="T11" fmla="*/ 114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3">
                <a:moveTo>
                  <a:pt x="100" y="114"/>
                </a:moveTo>
                <a:cubicBezTo>
                  <a:pt x="100" y="35"/>
                  <a:pt x="147" y="0"/>
                  <a:pt x="19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63"/>
                  <a:pt x="25" y="166"/>
                  <a:pt x="67" y="243"/>
                </a:cubicBezTo>
                <a:cubicBezTo>
                  <a:pt x="195" y="243"/>
                  <a:pt x="195" y="243"/>
                  <a:pt x="195" y="243"/>
                </a:cubicBezTo>
                <a:cubicBezTo>
                  <a:pt x="147" y="243"/>
                  <a:pt x="100" y="211"/>
                  <a:pt x="100" y="114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725"/>
          <p:cNvSpPr/>
          <p:nvPr userDrawn="1"/>
        </p:nvSpPr>
        <p:spPr bwMode="auto">
          <a:xfrm>
            <a:off x="1703371" y="3057527"/>
            <a:ext cx="969953" cy="433388"/>
          </a:xfrm>
          <a:custGeom>
            <a:avLst/>
            <a:gdLst>
              <a:gd name="T0" fmla="*/ 527 w 544"/>
              <a:gd name="T1" fmla="*/ 0 h 243"/>
              <a:gd name="T2" fmla="*/ 86 w 544"/>
              <a:gd name="T3" fmla="*/ 0 h 243"/>
              <a:gd name="T4" fmla="*/ 0 w 544"/>
              <a:gd name="T5" fmla="*/ 86 h 243"/>
              <a:gd name="T6" fmla="*/ 0 w 544"/>
              <a:gd name="T7" fmla="*/ 157 h 243"/>
              <a:gd name="T8" fmla="*/ 86 w 544"/>
              <a:gd name="T9" fmla="*/ 243 h 243"/>
              <a:gd name="T10" fmla="*/ 544 w 544"/>
              <a:gd name="T11" fmla="*/ 243 h 243"/>
              <a:gd name="T12" fmla="*/ 527 w 54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243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205"/>
                  <a:pt x="39" y="243"/>
                  <a:pt x="86" y="243"/>
                </a:cubicBezTo>
                <a:cubicBezTo>
                  <a:pt x="544" y="243"/>
                  <a:pt x="544" y="243"/>
                  <a:pt x="544" y="243"/>
                </a:cubicBezTo>
                <a:cubicBezTo>
                  <a:pt x="502" y="166"/>
                  <a:pt x="477" y="63"/>
                  <a:pt x="527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726"/>
          <p:cNvSpPr/>
          <p:nvPr userDrawn="1"/>
        </p:nvSpPr>
        <p:spPr bwMode="auto">
          <a:xfrm>
            <a:off x="2700311" y="3413127"/>
            <a:ext cx="1068377" cy="77788"/>
          </a:xfrm>
          <a:custGeom>
            <a:avLst/>
            <a:gdLst>
              <a:gd name="T0" fmla="*/ 599 w 599"/>
              <a:gd name="T1" fmla="*/ 22 h 44"/>
              <a:gd name="T2" fmla="*/ 576 w 599"/>
              <a:gd name="T3" fmla="*/ 0 h 44"/>
              <a:gd name="T4" fmla="*/ 22 w 599"/>
              <a:gd name="T5" fmla="*/ 0 h 44"/>
              <a:gd name="T6" fmla="*/ 0 w 599"/>
              <a:gd name="T7" fmla="*/ 22 h 44"/>
              <a:gd name="T8" fmla="*/ 22 w 599"/>
              <a:gd name="T9" fmla="*/ 44 h 44"/>
              <a:gd name="T10" fmla="*/ 576 w 599"/>
              <a:gd name="T11" fmla="*/ 44 h 44"/>
              <a:gd name="T12" fmla="*/ 599 w 599"/>
              <a:gd name="T1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4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89" y="44"/>
                  <a:pt x="599" y="34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727"/>
          <p:cNvSpPr/>
          <p:nvPr userDrawn="1"/>
        </p:nvSpPr>
        <p:spPr bwMode="auto">
          <a:xfrm>
            <a:off x="2700311" y="3057527"/>
            <a:ext cx="1068377" cy="80963"/>
          </a:xfrm>
          <a:custGeom>
            <a:avLst/>
            <a:gdLst>
              <a:gd name="T0" fmla="*/ 599 w 599"/>
              <a:gd name="T1" fmla="*/ 23 h 45"/>
              <a:gd name="T2" fmla="*/ 576 w 599"/>
              <a:gd name="T3" fmla="*/ 0 h 45"/>
              <a:gd name="T4" fmla="*/ 22 w 599"/>
              <a:gd name="T5" fmla="*/ 0 h 45"/>
              <a:gd name="T6" fmla="*/ 0 w 599"/>
              <a:gd name="T7" fmla="*/ 23 h 45"/>
              <a:gd name="T8" fmla="*/ 22 w 599"/>
              <a:gd name="T9" fmla="*/ 45 h 45"/>
              <a:gd name="T10" fmla="*/ 576 w 599"/>
              <a:gd name="T11" fmla="*/ 45 h 45"/>
              <a:gd name="T12" fmla="*/ 599 w 599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5">
                <a:moveTo>
                  <a:pt x="599" y="23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9" y="45"/>
                  <a:pt x="599" y="35"/>
                  <a:pt x="599" y="23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728"/>
          <p:cNvSpPr/>
          <p:nvPr userDrawn="1"/>
        </p:nvSpPr>
        <p:spPr bwMode="auto">
          <a:xfrm>
            <a:off x="2903509" y="2379664"/>
            <a:ext cx="222248" cy="233363"/>
          </a:xfrm>
          <a:custGeom>
            <a:avLst/>
            <a:gdLst>
              <a:gd name="T0" fmla="*/ 125 w 125"/>
              <a:gd name="T1" fmla="*/ 0 h 131"/>
              <a:gd name="T2" fmla="*/ 0 w 125"/>
              <a:gd name="T3" fmla="*/ 0 h 131"/>
              <a:gd name="T4" fmla="*/ 0 w 125"/>
              <a:gd name="T5" fmla="*/ 131 h 131"/>
              <a:gd name="T6" fmla="*/ 85 w 125"/>
              <a:gd name="T7" fmla="*/ 131 h 131"/>
              <a:gd name="T8" fmla="*/ 125 w 125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31">
                <a:moveTo>
                  <a:pt x="12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1"/>
                  <a:pt x="0" y="131"/>
                  <a:pt x="0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4" y="87"/>
                  <a:pt x="102" y="38"/>
                  <a:pt x="125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729"/>
          <p:cNvSpPr/>
          <p:nvPr userDrawn="1"/>
        </p:nvSpPr>
        <p:spPr bwMode="auto">
          <a:xfrm>
            <a:off x="3052733" y="2379664"/>
            <a:ext cx="719130" cy="233363"/>
          </a:xfrm>
          <a:custGeom>
            <a:avLst/>
            <a:gdLst>
              <a:gd name="T0" fmla="*/ 403 w 403"/>
              <a:gd name="T1" fmla="*/ 0 h 131"/>
              <a:gd name="T2" fmla="*/ 41 w 403"/>
              <a:gd name="T3" fmla="*/ 0 h 131"/>
              <a:gd name="T4" fmla="*/ 1 w 403"/>
              <a:gd name="T5" fmla="*/ 131 h 131"/>
              <a:gd name="T6" fmla="*/ 403 w 403"/>
              <a:gd name="T7" fmla="*/ 131 h 131"/>
              <a:gd name="T8" fmla="*/ 403 w 403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131">
                <a:moveTo>
                  <a:pt x="403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38"/>
                  <a:pt x="0" y="87"/>
                  <a:pt x="1" y="131"/>
                </a:cubicBezTo>
                <a:cubicBezTo>
                  <a:pt x="403" y="131"/>
                  <a:pt x="403" y="131"/>
                  <a:pt x="403" y="131"/>
                </a:cubicBezTo>
                <a:cubicBezTo>
                  <a:pt x="403" y="0"/>
                  <a:pt x="403" y="0"/>
                  <a:pt x="40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Rectangle 1730"/>
          <p:cNvSpPr>
            <a:spLocks noChangeArrowheads="1"/>
          </p:cNvSpPr>
          <p:nvPr userDrawn="1"/>
        </p:nvSpPr>
        <p:spPr bwMode="auto">
          <a:xfrm>
            <a:off x="2854297" y="242411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Rectangle 1731"/>
          <p:cNvSpPr>
            <a:spLocks noChangeArrowheads="1"/>
          </p:cNvSpPr>
          <p:nvPr userDrawn="1"/>
        </p:nvSpPr>
        <p:spPr bwMode="auto">
          <a:xfrm>
            <a:off x="2854297" y="242411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732"/>
          <p:cNvSpPr/>
          <p:nvPr userDrawn="1"/>
        </p:nvSpPr>
        <p:spPr bwMode="auto">
          <a:xfrm>
            <a:off x="2903509" y="2424114"/>
            <a:ext cx="200023" cy="12700"/>
          </a:xfrm>
          <a:custGeom>
            <a:avLst/>
            <a:gdLst>
              <a:gd name="T0" fmla="*/ 112 w 112"/>
              <a:gd name="T1" fmla="*/ 0 h 7"/>
              <a:gd name="T2" fmla="*/ 0 w 112"/>
              <a:gd name="T3" fmla="*/ 0 h 7"/>
              <a:gd name="T4" fmla="*/ 0 w 112"/>
              <a:gd name="T5" fmla="*/ 7 h 7"/>
              <a:gd name="T6" fmla="*/ 108 w 112"/>
              <a:gd name="T7" fmla="*/ 7 h 7"/>
              <a:gd name="T8" fmla="*/ 112 w 11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7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9" y="4"/>
                  <a:pt x="111" y="2"/>
                  <a:pt x="11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733"/>
          <p:cNvSpPr/>
          <p:nvPr userDrawn="1"/>
        </p:nvSpPr>
        <p:spPr bwMode="auto">
          <a:xfrm>
            <a:off x="3095595" y="2424114"/>
            <a:ext cx="676268" cy="12700"/>
          </a:xfrm>
          <a:custGeom>
            <a:avLst/>
            <a:gdLst>
              <a:gd name="T0" fmla="*/ 379 w 379"/>
              <a:gd name="T1" fmla="*/ 0 h 7"/>
              <a:gd name="T2" fmla="*/ 4 w 379"/>
              <a:gd name="T3" fmla="*/ 0 h 7"/>
              <a:gd name="T4" fmla="*/ 0 w 379"/>
              <a:gd name="T5" fmla="*/ 7 h 7"/>
              <a:gd name="T6" fmla="*/ 379 w 379"/>
              <a:gd name="T7" fmla="*/ 7 h 7"/>
              <a:gd name="T8" fmla="*/ 379 w 37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">
                <a:moveTo>
                  <a:pt x="379" y="0"/>
                </a:moveTo>
                <a:cubicBezTo>
                  <a:pt x="4" y="0"/>
                  <a:pt x="4" y="0"/>
                  <a:pt x="4" y="0"/>
                </a:cubicBezTo>
                <a:cubicBezTo>
                  <a:pt x="3" y="2"/>
                  <a:pt x="1" y="4"/>
                  <a:pt x="0" y="7"/>
                </a:cubicBezTo>
                <a:cubicBezTo>
                  <a:pt x="379" y="7"/>
                  <a:pt x="379" y="7"/>
                  <a:pt x="379" y="7"/>
                </a:cubicBezTo>
                <a:cubicBezTo>
                  <a:pt x="379" y="0"/>
                  <a:pt x="379" y="0"/>
                  <a:pt x="379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Rectangle 1734"/>
          <p:cNvSpPr>
            <a:spLocks noChangeArrowheads="1"/>
          </p:cNvSpPr>
          <p:nvPr userDrawn="1"/>
        </p:nvSpPr>
        <p:spPr bwMode="auto">
          <a:xfrm>
            <a:off x="2854297" y="246856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Rectangle 1735"/>
          <p:cNvSpPr>
            <a:spLocks noChangeArrowheads="1"/>
          </p:cNvSpPr>
          <p:nvPr userDrawn="1"/>
        </p:nvSpPr>
        <p:spPr bwMode="auto">
          <a:xfrm>
            <a:off x="2854297" y="246856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736"/>
          <p:cNvSpPr/>
          <p:nvPr userDrawn="1"/>
        </p:nvSpPr>
        <p:spPr bwMode="auto">
          <a:xfrm>
            <a:off x="2903509" y="2468564"/>
            <a:ext cx="180973" cy="12700"/>
          </a:xfrm>
          <a:custGeom>
            <a:avLst/>
            <a:gdLst>
              <a:gd name="T0" fmla="*/ 101 w 101"/>
              <a:gd name="T1" fmla="*/ 0 h 7"/>
              <a:gd name="T2" fmla="*/ 0 w 101"/>
              <a:gd name="T3" fmla="*/ 0 h 7"/>
              <a:gd name="T4" fmla="*/ 0 w 101"/>
              <a:gd name="T5" fmla="*/ 7 h 7"/>
              <a:gd name="T6" fmla="*/ 98 w 101"/>
              <a:gd name="T7" fmla="*/ 7 h 7"/>
              <a:gd name="T8" fmla="*/ 101 w 1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8" y="7"/>
                  <a:pt x="98" y="7"/>
                  <a:pt x="98" y="7"/>
                </a:cubicBezTo>
                <a:cubicBezTo>
                  <a:pt x="99" y="4"/>
                  <a:pt x="100" y="2"/>
                  <a:pt x="101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737"/>
          <p:cNvSpPr/>
          <p:nvPr userDrawn="1"/>
        </p:nvSpPr>
        <p:spPr bwMode="auto">
          <a:xfrm>
            <a:off x="3078133" y="2468564"/>
            <a:ext cx="693731" cy="12700"/>
          </a:xfrm>
          <a:custGeom>
            <a:avLst/>
            <a:gdLst>
              <a:gd name="T0" fmla="*/ 389 w 389"/>
              <a:gd name="T1" fmla="*/ 0 h 7"/>
              <a:gd name="T2" fmla="*/ 3 w 389"/>
              <a:gd name="T3" fmla="*/ 0 h 7"/>
              <a:gd name="T4" fmla="*/ 0 w 389"/>
              <a:gd name="T5" fmla="*/ 7 h 7"/>
              <a:gd name="T6" fmla="*/ 389 w 389"/>
              <a:gd name="T7" fmla="*/ 7 h 7"/>
              <a:gd name="T8" fmla="*/ 389 w 38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7">
                <a:moveTo>
                  <a:pt x="389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4"/>
                  <a:pt x="0" y="7"/>
                </a:cubicBezTo>
                <a:cubicBezTo>
                  <a:pt x="389" y="7"/>
                  <a:pt x="389" y="7"/>
                  <a:pt x="389" y="7"/>
                </a:cubicBezTo>
                <a:cubicBezTo>
                  <a:pt x="389" y="0"/>
                  <a:pt x="389" y="0"/>
                  <a:pt x="389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Rectangle 1738"/>
          <p:cNvSpPr>
            <a:spLocks noChangeArrowheads="1"/>
          </p:cNvSpPr>
          <p:nvPr userDrawn="1"/>
        </p:nvSpPr>
        <p:spPr bwMode="auto">
          <a:xfrm>
            <a:off x="2854297" y="251301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1739"/>
          <p:cNvSpPr>
            <a:spLocks noChangeArrowheads="1"/>
          </p:cNvSpPr>
          <p:nvPr userDrawn="1"/>
        </p:nvSpPr>
        <p:spPr bwMode="auto">
          <a:xfrm>
            <a:off x="2854297" y="251301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740"/>
          <p:cNvSpPr/>
          <p:nvPr userDrawn="1"/>
        </p:nvSpPr>
        <p:spPr bwMode="auto">
          <a:xfrm>
            <a:off x="2903509" y="2513014"/>
            <a:ext cx="166686" cy="12700"/>
          </a:xfrm>
          <a:custGeom>
            <a:avLst/>
            <a:gdLst>
              <a:gd name="T0" fmla="*/ 93 w 93"/>
              <a:gd name="T1" fmla="*/ 0 h 7"/>
              <a:gd name="T2" fmla="*/ 0 w 93"/>
              <a:gd name="T3" fmla="*/ 0 h 7"/>
              <a:gd name="T4" fmla="*/ 0 w 93"/>
              <a:gd name="T5" fmla="*/ 7 h 7"/>
              <a:gd name="T6" fmla="*/ 91 w 93"/>
              <a:gd name="T7" fmla="*/ 7 h 7"/>
              <a:gd name="T8" fmla="*/ 93 w 93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4"/>
                  <a:pt x="92" y="2"/>
                  <a:pt x="93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741"/>
          <p:cNvSpPr/>
          <p:nvPr userDrawn="1"/>
        </p:nvSpPr>
        <p:spPr bwMode="auto">
          <a:xfrm>
            <a:off x="3065433" y="2513014"/>
            <a:ext cx="706430" cy="12700"/>
          </a:xfrm>
          <a:custGeom>
            <a:avLst/>
            <a:gdLst>
              <a:gd name="T0" fmla="*/ 396 w 396"/>
              <a:gd name="T1" fmla="*/ 0 h 7"/>
              <a:gd name="T2" fmla="*/ 2 w 396"/>
              <a:gd name="T3" fmla="*/ 0 h 7"/>
              <a:gd name="T4" fmla="*/ 0 w 396"/>
              <a:gd name="T5" fmla="*/ 7 h 7"/>
              <a:gd name="T6" fmla="*/ 396 w 396"/>
              <a:gd name="T7" fmla="*/ 7 h 7"/>
              <a:gd name="T8" fmla="*/ 396 w 39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7">
                <a:moveTo>
                  <a:pt x="39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0" y="4"/>
                  <a:pt x="0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0"/>
                  <a:pt x="396" y="0"/>
                  <a:pt x="39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Rectangle 1742"/>
          <p:cNvSpPr>
            <a:spLocks noChangeArrowheads="1"/>
          </p:cNvSpPr>
          <p:nvPr userDrawn="1"/>
        </p:nvSpPr>
        <p:spPr bwMode="auto">
          <a:xfrm>
            <a:off x="2854297" y="255746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Rectangle 1743"/>
          <p:cNvSpPr>
            <a:spLocks noChangeArrowheads="1"/>
          </p:cNvSpPr>
          <p:nvPr userDrawn="1"/>
        </p:nvSpPr>
        <p:spPr bwMode="auto">
          <a:xfrm>
            <a:off x="2854297" y="255746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744"/>
          <p:cNvSpPr/>
          <p:nvPr userDrawn="1"/>
        </p:nvSpPr>
        <p:spPr bwMode="auto">
          <a:xfrm>
            <a:off x="2903509" y="2557464"/>
            <a:ext cx="155573" cy="12700"/>
          </a:xfrm>
          <a:custGeom>
            <a:avLst/>
            <a:gdLst>
              <a:gd name="T0" fmla="*/ 87 w 87"/>
              <a:gd name="T1" fmla="*/ 0 h 7"/>
              <a:gd name="T2" fmla="*/ 0 w 87"/>
              <a:gd name="T3" fmla="*/ 0 h 7"/>
              <a:gd name="T4" fmla="*/ 0 w 87"/>
              <a:gd name="T5" fmla="*/ 7 h 7"/>
              <a:gd name="T6" fmla="*/ 86 w 87"/>
              <a:gd name="T7" fmla="*/ 7 h 7"/>
              <a:gd name="T8" fmla="*/ 87 w 8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7">
                <a:moveTo>
                  <a:pt x="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86" y="7"/>
                  <a:pt x="86" y="7"/>
                  <a:pt x="86" y="7"/>
                </a:cubicBezTo>
                <a:cubicBezTo>
                  <a:pt x="87" y="5"/>
                  <a:pt x="87" y="2"/>
                  <a:pt x="87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745"/>
          <p:cNvSpPr/>
          <p:nvPr userDrawn="1"/>
        </p:nvSpPr>
        <p:spPr bwMode="auto">
          <a:xfrm>
            <a:off x="3057495" y="2557464"/>
            <a:ext cx="714368" cy="12700"/>
          </a:xfrm>
          <a:custGeom>
            <a:avLst/>
            <a:gdLst>
              <a:gd name="T0" fmla="*/ 401 w 401"/>
              <a:gd name="T1" fmla="*/ 0 h 7"/>
              <a:gd name="T2" fmla="*/ 1 w 401"/>
              <a:gd name="T3" fmla="*/ 0 h 7"/>
              <a:gd name="T4" fmla="*/ 0 w 401"/>
              <a:gd name="T5" fmla="*/ 7 h 7"/>
              <a:gd name="T6" fmla="*/ 401 w 401"/>
              <a:gd name="T7" fmla="*/ 7 h 7"/>
              <a:gd name="T8" fmla="*/ 401 w 4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7">
                <a:moveTo>
                  <a:pt x="40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1" y="5"/>
                  <a:pt x="0" y="7"/>
                </a:cubicBezTo>
                <a:cubicBezTo>
                  <a:pt x="401" y="7"/>
                  <a:pt x="401" y="7"/>
                  <a:pt x="401" y="7"/>
                </a:cubicBezTo>
                <a:cubicBezTo>
                  <a:pt x="401" y="0"/>
                  <a:pt x="401" y="0"/>
                  <a:pt x="401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746"/>
          <p:cNvSpPr/>
          <p:nvPr userDrawn="1"/>
        </p:nvSpPr>
        <p:spPr bwMode="auto">
          <a:xfrm>
            <a:off x="2776511" y="2311402"/>
            <a:ext cx="298447" cy="371475"/>
          </a:xfrm>
          <a:custGeom>
            <a:avLst/>
            <a:gdLst>
              <a:gd name="T0" fmla="*/ 87 w 167"/>
              <a:gd name="T1" fmla="*/ 97 h 208"/>
              <a:gd name="T2" fmla="*/ 167 w 167"/>
              <a:gd name="T3" fmla="*/ 0 h 208"/>
              <a:gd name="T4" fmla="*/ 44 w 167"/>
              <a:gd name="T5" fmla="*/ 0 h 208"/>
              <a:gd name="T6" fmla="*/ 58 w 167"/>
              <a:gd name="T7" fmla="*/ 208 h 208"/>
              <a:gd name="T8" fmla="*/ 167 w 167"/>
              <a:gd name="T9" fmla="*/ 208 h 208"/>
              <a:gd name="T10" fmla="*/ 87 w 167"/>
              <a:gd name="T11" fmla="*/ 9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208">
                <a:moveTo>
                  <a:pt x="87" y="97"/>
                </a:moveTo>
                <a:cubicBezTo>
                  <a:pt x="87" y="30"/>
                  <a:pt x="126" y="0"/>
                  <a:pt x="16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53"/>
                  <a:pt x="22" y="141"/>
                  <a:pt x="58" y="208"/>
                </a:cubicBezTo>
                <a:cubicBezTo>
                  <a:pt x="167" y="208"/>
                  <a:pt x="167" y="208"/>
                  <a:pt x="167" y="208"/>
                </a:cubicBezTo>
                <a:cubicBezTo>
                  <a:pt x="126" y="208"/>
                  <a:pt x="87" y="180"/>
                  <a:pt x="87" y="97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747"/>
          <p:cNvSpPr/>
          <p:nvPr userDrawn="1"/>
        </p:nvSpPr>
        <p:spPr bwMode="auto">
          <a:xfrm>
            <a:off x="2049443" y="2311402"/>
            <a:ext cx="830254" cy="371475"/>
          </a:xfrm>
          <a:custGeom>
            <a:avLst/>
            <a:gdLst>
              <a:gd name="T0" fmla="*/ 452 w 466"/>
              <a:gd name="T1" fmla="*/ 0 h 208"/>
              <a:gd name="T2" fmla="*/ 74 w 466"/>
              <a:gd name="T3" fmla="*/ 0 h 208"/>
              <a:gd name="T4" fmla="*/ 0 w 466"/>
              <a:gd name="T5" fmla="*/ 73 h 208"/>
              <a:gd name="T6" fmla="*/ 0 w 466"/>
              <a:gd name="T7" fmla="*/ 134 h 208"/>
              <a:gd name="T8" fmla="*/ 74 w 466"/>
              <a:gd name="T9" fmla="*/ 208 h 208"/>
              <a:gd name="T10" fmla="*/ 466 w 466"/>
              <a:gd name="T11" fmla="*/ 208 h 208"/>
              <a:gd name="T12" fmla="*/ 452 w 466"/>
              <a:gd name="T1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208">
                <a:moveTo>
                  <a:pt x="452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75"/>
                  <a:pt x="33" y="208"/>
                  <a:pt x="74" y="208"/>
                </a:cubicBezTo>
                <a:cubicBezTo>
                  <a:pt x="466" y="208"/>
                  <a:pt x="466" y="208"/>
                  <a:pt x="466" y="208"/>
                </a:cubicBezTo>
                <a:cubicBezTo>
                  <a:pt x="430" y="141"/>
                  <a:pt x="408" y="53"/>
                  <a:pt x="452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748"/>
          <p:cNvSpPr/>
          <p:nvPr userDrawn="1"/>
        </p:nvSpPr>
        <p:spPr bwMode="auto">
          <a:xfrm>
            <a:off x="2903509" y="2613027"/>
            <a:ext cx="914391" cy="69850"/>
          </a:xfrm>
          <a:custGeom>
            <a:avLst/>
            <a:gdLst>
              <a:gd name="T0" fmla="*/ 513 w 513"/>
              <a:gd name="T1" fmla="*/ 20 h 39"/>
              <a:gd name="T2" fmla="*/ 493 w 513"/>
              <a:gd name="T3" fmla="*/ 0 h 39"/>
              <a:gd name="T4" fmla="*/ 19 w 513"/>
              <a:gd name="T5" fmla="*/ 0 h 39"/>
              <a:gd name="T6" fmla="*/ 0 w 513"/>
              <a:gd name="T7" fmla="*/ 20 h 39"/>
              <a:gd name="T8" fmla="*/ 19 w 513"/>
              <a:gd name="T9" fmla="*/ 39 h 39"/>
              <a:gd name="T10" fmla="*/ 493 w 513"/>
              <a:gd name="T11" fmla="*/ 39 h 39"/>
              <a:gd name="T12" fmla="*/ 513 w 513"/>
              <a:gd name="T13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39">
                <a:moveTo>
                  <a:pt x="513" y="20"/>
                </a:moveTo>
                <a:cubicBezTo>
                  <a:pt x="513" y="9"/>
                  <a:pt x="504" y="0"/>
                  <a:pt x="49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30"/>
                  <a:pt x="8" y="39"/>
                  <a:pt x="19" y="39"/>
                </a:cubicBezTo>
                <a:cubicBezTo>
                  <a:pt x="493" y="39"/>
                  <a:pt x="493" y="39"/>
                  <a:pt x="493" y="39"/>
                </a:cubicBezTo>
                <a:cubicBezTo>
                  <a:pt x="504" y="39"/>
                  <a:pt x="513" y="30"/>
                  <a:pt x="513" y="20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49"/>
          <p:cNvSpPr/>
          <p:nvPr userDrawn="1"/>
        </p:nvSpPr>
        <p:spPr bwMode="auto">
          <a:xfrm>
            <a:off x="2903509" y="2311402"/>
            <a:ext cx="914391" cy="68263"/>
          </a:xfrm>
          <a:custGeom>
            <a:avLst/>
            <a:gdLst>
              <a:gd name="T0" fmla="*/ 513 w 513"/>
              <a:gd name="T1" fmla="*/ 19 h 38"/>
              <a:gd name="T2" fmla="*/ 493 w 513"/>
              <a:gd name="T3" fmla="*/ 0 h 38"/>
              <a:gd name="T4" fmla="*/ 19 w 513"/>
              <a:gd name="T5" fmla="*/ 0 h 38"/>
              <a:gd name="T6" fmla="*/ 0 w 513"/>
              <a:gd name="T7" fmla="*/ 19 h 38"/>
              <a:gd name="T8" fmla="*/ 19 w 513"/>
              <a:gd name="T9" fmla="*/ 38 h 38"/>
              <a:gd name="T10" fmla="*/ 493 w 513"/>
              <a:gd name="T11" fmla="*/ 38 h 38"/>
              <a:gd name="T12" fmla="*/ 513 w 513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38">
                <a:moveTo>
                  <a:pt x="513" y="19"/>
                </a:moveTo>
                <a:cubicBezTo>
                  <a:pt x="513" y="8"/>
                  <a:pt x="504" y="0"/>
                  <a:pt x="49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9"/>
                  <a:pt x="8" y="38"/>
                  <a:pt x="19" y="38"/>
                </a:cubicBezTo>
                <a:cubicBezTo>
                  <a:pt x="493" y="38"/>
                  <a:pt x="493" y="38"/>
                  <a:pt x="493" y="38"/>
                </a:cubicBezTo>
                <a:cubicBezTo>
                  <a:pt x="504" y="38"/>
                  <a:pt x="513" y="29"/>
                  <a:pt x="513" y="19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750"/>
          <p:cNvSpPr/>
          <p:nvPr userDrawn="1"/>
        </p:nvSpPr>
        <p:spPr bwMode="auto">
          <a:xfrm>
            <a:off x="3001933" y="2751139"/>
            <a:ext cx="223835" cy="234950"/>
          </a:xfrm>
          <a:custGeom>
            <a:avLst/>
            <a:gdLst>
              <a:gd name="T0" fmla="*/ 126 w 126"/>
              <a:gd name="T1" fmla="*/ 0 h 132"/>
              <a:gd name="T2" fmla="*/ 0 w 126"/>
              <a:gd name="T3" fmla="*/ 0 h 132"/>
              <a:gd name="T4" fmla="*/ 0 w 126"/>
              <a:gd name="T5" fmla="*/ 132 h 132"/>
              <a:gd name="T6" fmla="*/ 86 w 126"/>
              <a:gd name="T7" fmla="*/ 132 h 132"/>
              <a:gd name="T8" fmla="*/ 126 w 126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32">
                <a:moveTo>
                  <a:pt x="12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85" y="88"/>
                  <a:pt x="102" y="38"/>
                  <a:pt x="126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751"/>
          <p:cNvSpPr/>
          <p:nvPr userDrawn="1"/>
        </p:nvSpPr>
        <p:spPr bwMode="auto">
          <a:xfrm>
            <a:off x="3152744" y="2751139"/>
            <a:ext cx="838192" cy="234950"/>
          </a:xfrm>
          <a:custGeom>
            <a:avLst/>
            <a:gdLst>
              <a:gd name="T0" fmla="*/ 470 w 470"/>
              <a:gd name="T1" fmla="*/ 0 h 132"/>
              <a:gd name="T2" fmla="*/ 41 w 470"/>
              <a:gd name="T3" fmla="*/ 0 h 132"/>
              <a:gd name="T4" fmla="*/ 1 w 470"/>
              <a:gd name="T5" fmla="*/ 132 h 132"/>
              <a:gd name="T6" fmla="*/ 470 w 470"/>
              <a:gd name="T7" fmla="*/ 132 h 132"/>
              <a:gd name="T8" fmla="*/ 470 w 470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32">
                <a:moveTo>
                  <a:pt x="470" y="0"/>
                </a:moveTo>
                <a:cubicBezTo>
                  <a:pt x="41" y="0"/>
                  <a:pt x="41" y="0"/>
                  <a:pt x="41" y="0"/>
                </a:cubicBezTo>
                <a:cubicBezTo>
                  <a:pt x="17" y="38"/>
                  <a:pt x="0" y="88"/>
                  <a:pt x="1" y="132"/>
                </a:cubicBezTo>
                <a:cubicBezTo>
                  <a:pt x="470" y="132"/>
                  <a:pt x="470" y="132"/>
                  <a:pt x="470" y="132"/>
                </a:cubicBezTo>
                <a:cubicBezTo>
                  <a:pt x="470" y="0"/>
                  <a:pt x="470" y="0"/>
                  <a:pt x="47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Rectangle 1752"/>
          <p:cNvSpPr>
            <a:spLocks noChangeArrowheads="1"/>
          </p:cNvSpPr>
          <p:nvPr userDrawn="1"/>
        </p:nvSpPr>
        <p:spPr bwMode="auto">
          <a:xfrm>
            <a:off x="2951134" y="279558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Rectangle 1753"/>
          <p:cNvSpPr>
            <a:spLocks noChangeArrowheads="1"/>
          </p:cNvSpPr>
          <p:nvPr userDrawn="1"/>
        </p:nvSpPr>
        <p:spPr bwMode="auto">
          <a:xfrm>
            <a:off x="2951134" y="279558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754"/>
          <p:cNvSpPr/>
          <p:nvPr userDrawn="1"/>
        </p:nvSpPr>
        <p:spPr bwMode="auto">
          <a:xfrm>
            <a:off x="3001933" y="2795589"/>
            <a:ext cx="200023" cy="12700"/>
          </a:xfrm>
          <a:custGeom>
            <a:avLst/>
            <a:gdLst>
              <a:gd name="T0" fmla="*/ 112 w 112"/>
              <a:gd name="T1" fmla="*/ 0 h 7"/>
              <a:gd name="T2" fmla="*/ 0 w 112"/>
              <a:gd name="T3" fmla="*/ 0 h 7"/>
              <a:gd name="T4" fmla="*/ 0 w 112"/>
              <a:gd name="T5" fmla="*/ 7 h 7"/>
              <a:gd name="T6" fmla="*/ 109 w 112"/>
              <a:gd name="T7" fmla="*/ 7 h 7"/>
              <a:gd name="T8" fmla="*/ 112 w 11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7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10" y="4"/>
                  <a:pt x="111" y="2"/>
                  <a:pt x="11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755"/>
          <p:cNvSpPr/>
          <p:nvPr userDrawn="1"/>
        </p:nvSpPr>
        <p:spPr bwMode="auto">
          <a:xfrm>
            <a:off x="3195607" y="2795589"/>
            <a:ext cx="795330" cy="12700"/>
          </a:xfrm>
          <a:custGeom>
            <a:avLst/>
            <a:gdLst>
              <a:gd name="T0" fmla="*/ 446 w 446"/>
              <a:gd name="T1" fmla="*/ 0 h 7"/>
              <a:gd name="T2" fmla="*/ 3 w 446"/>
              <a:gd name="T3" fmla="*/ 0 h 7"/>
              <a:gd name="T4" fmla="*/ 0 w 446"/>
              <a:gd name="T5" fmla="*/ 7 h 7"/>
              <a:gd name="T6" fmla="*/ 446 w 446"/>
              <a:gd name="T7" fmla="*/ 7 h 7"/>
              <a:gd name="T8" fmla="*/ 446 w 44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7">
                <a:moveTo>
                  <a:pt x="446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4"/>
                  <a:pt x="0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0"/>
                  <a:pt x="446" y="0"/>
                  <a:pt x="44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756"/>
          <p:cNvSpPr>
            <a:spLocks noChangeArrowheads="1"/>
          </p:cNvSpPr>
          <p:nvPr userDrawn="1"/>
        </p:nvSpPr>
        <p:spPr bwMode="auto">
          <a:xfrm>
            <a:off x="2951134" y="284003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Rectangle 1757"/>
          <p:cNvSpPr>
            <a:spLocks noChangeArrowheads="1"/>
          </p:cNvSpPr>
          <p:nvPr userDrawn="1"/>
        </p:nvSpPr>
        <p:spPr bwMode="auto">
          <a:xfrm>
            <a:off x="2951134" y="284003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758"/>
          <p:cNvSpPr/>
          <p:nvPr userDrawn="1"/>
        </p:nvSpPr>
        <p:spPr bwMode="auto">
          <a:xfrm>
            <a:off x="3001933" y="2840039"/>
            <a:ext cx="179386" cy="12700"/>
          </a:xfrm>
          <a:custGeom>
            <a:avLst/>
            <a:gdLst>
              <a:gd name="T0" fmla="*/ 101 w 101"/>
              <a:gd name="T1" fmla="*/ 0 h 7"/>
              <a:gd name="T2" fmla="*/ 0 w 101"/>
              <a:gd name="T3" fmla="*/ 0 h 7"/>
              <a:gd name="T4" fmla="*/ 0 w 101"/>
              <a:gd name="T5" fmla="*/ 7 h 7"/>
              <a:gd name="T6" fmla="*/ 99 w 101"/>
              <a:gd name="T7" fmla="*/ 7 h 7"/>
              <a:gd name="T8" fmla="*/ 101 w 1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100" y="5"/>
                  <a:pt x="100" y="2"/>
                  <a:pt x="101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759"/>
          <p:cNvSpPr/>
          <p:nvPr userDrawn="1"/>
        </p:nvSpPr>
        <p:spPr bwMode="auto">
          <a:xfrm>
            <a:off x="3178144" y="2840039"/>
            <a:ext cx="812792" cy="12700"/>
          </a:xfrm>
          <a:custGeom>
            <a:avLst/>
            <a:gdLst>
              <a:gd name="T0" fmla="*/ 456 w 456"/>
              <a:gd name="T1" fmla="*/ 0 h 7"/>
              <a:gd name="T2" fmla="*/ 2 w 456"/>
              <a:gd name="T3" fmla="*/ 0 h 7"/>
              <a:gd name="T4" fmla="*/ 0 w 456"/>
              <a:gd name="T5" fmla="*/ 7 h 7"/>
              <a:gd name="T6" fmla="*/ 456 w 456"/>
              <a:gd name="T7" fmla="*/ 7 h 7"/>
              <a:gd name="T8" fmla="*/ 456 w 45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7">
                <a:moveTo>
                  <a:pt x="45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5"/>
                  <a:pt x="0" y="7"/>
                </a:cubicBezTo>
                <a:cubicBezTo>
                  <a:pt x="456" y="7"/>
                  <a:pt x="456" y="7"/>
                  <a:pt x="456" y="7"/>
                </a:cubicBezTo>
                <a:cubicBezTo>
                  <a:pt x="456" y="0"/>
                  <a:pt x="456" y="0"/>
                  <a:pt x="45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Rectangle 1760"/>
          <p:cNvSpPr>
            <a:spLocks noChangeArrowheads="1"/>
          </p:cNvSpPr>
          <p:nvPr userDrawn="1"/>
        </p:nvSpPr>
        <p:spPr bwMode="auto">
          <a:xfrm>
            <a:off x="2951134" y="288448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Rectangle 1761"/>
          <p:cNvSpPr>
            <a:spLocks noChangeArrowheads="1"/>
          </p:cNvSpPr>
          <p:nvPr userDrawn="1"/>
        </p:nvSpPr>
        <p:spPr bwMode="auto">
          <a:xfrm>
            <a:off x="2951134" y="288448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762"/>
          <p:cNvSpPr/>
          <p:nvPr userDrawn="1"/>
        </p:nvSpPr>
        <p:spPr bwMode="auto">
          <a:xfrm>
            <a:off x="3001933" y="2884489"/>
            <a:ext cx="165098" cy="12700"/>
          </a:xfrm>
          <a:custGeom>
            <a:avLst/>
            <a:gdLst>
              <a:gd name="T0" fmla="*/ 93 w 93"/>
              <a:gd name="T1" fmla="*/ 0 h 7"/>
              <a:gd name="T2" fmla="*/ 0 w 93"/>
              <a:gd name="T3" fmla="*/ 0 h 7"/>
              <a:gd name="T4" fmla="*/ 0 w 93"/>
              <a:gd name="T5" fmla="*/ 7 h 7"/>
              <a:gd name="T6" fmla="*/ 91 w 93"/>
              <a:gd name="T7" fmla="*/ 7 h 7"/>
              <a:gd name="T8" fmla="*/ 93 w 93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5"/>
                  <a:pt x="93" y="2"/>
                  <a:pt x="93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763"/>
          <p:cNvSpPr/>
          <p:nvPr userDrawn="1"/>
        </p:nvSpPr>
        <p:spPr bwMode="auto">
          <a:xfrm>
            <a:off x="3163857" y="2884489"/>
            <a:ext cx="827079" cy="12700"/>
          </a:xfrm>
          <a:custGeom>
            <a:avLst/>
            <a:gdLst>
              <a:gd name="T0" fmla="*/ 464 w 464"/>
              <a:gd name="T1" fmla="*/ 0 h 7"/>
              <a:gd name="T2" fmla="*/ 2 w 464"/>
              <a:gd name="T3" fmla="*/ 0 h 7"/>
              <a:gd name="T4" fmla="*/ 0 w 464"/>
              <a:gd name="T5" fmla="*/ 7 h 7"/>
              <a:gd name="T6" fmla="*/ 464 w 464"/>
              <a:gd name="T7" fmla="*/ 7 h 7"/>
              <a:gd name="T8" fmla="*/ 464 w 464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">
                <a:moveTo>
                  <a:pt x="464" y="0"/>
                </a:moveTo>
                <a:cubicBezTo>
                  <a:pt x="2" y="0"/>
                  <a:pt x="2" y="0"/>
                  <a:pt x="2" y="0"/>
                </a:cubicBezTo>
                <a:cubicBezTo>
                  <a:pt x="2" y="2"/>
                  <a:pt x="1" y="5"/>
                  <a:pt x="0" y="7"/>
                </a:cubicBezTo>
                <a:cubicBezTo>
                  <a:pt x="464" y="7"/>
                  <a:pt x="464" y="7"/>
                  <a:pt x="464" y="7"/>
                </a:cubicBezTo>
                <a:cubicBezTo>
                  <a:pt x="464" y="0"/>
                  <a:pt x="464" y="0"/>
                  <a:pt x="464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Rectangle 1764"/>
          <p:cNvSpPr>
            <a:spLocks noChangeArrowheads="1"/>
          </p:cNvSpPr>
          <p:nvPr userDrawn="1"/>
        </p:nvSpPr>
        <p:spPr bwMode="auto">
          <a:xfrm>
            <a:off x="2951134" y="292893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Rectangle 1765"/>
          <p:cNvSpPr>
            <a:spLocks noChangeArrowheads="1"/>
          </p:cNvSpPr>
          <p:nvPr userDrawn="1"/>
        </p:nvSpPr>
        <p:spPr bwMode="auto">
          <a:xfrm>
            <a:off x="2951134" y="292893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766"/>
          <p:cNvSpPr/>
          <p:nvPr userDrawn="1"/>
        </p:nvSpPr>
        <p:spPr bwMode="auto">
          <a:xfrm>
            <a:off x="3001933" y="2928939"/>
            <a:ext cx="157161" cy="12700"/>
          </a:xfrm>
          <a:custGeom>
            <a:avLst/>
            <a:gdLst>
              <a:gd name="T0" fmla="*/ 88 w 88"/>
              <a:gd name="T1" fmla="*/ 0 h 7"/>
              <a:gd name="T2" fmla="*/ 0 w 88"/>
              <a:gd name="T3" fmla="*/ 0 h 7"/>
              <a:gd name="T4" fmla="*/ 0 w 88"/>
              <a:gd name="T5" fmla="*/ 7 h 7"/>
              <a:gd name="T6" fmla="*/ 87 w 88"/>
              <a:gd name="T7" fmla="*/ 7 h 7"/>
              <a:gd name="T8" fmla="*/ 88 w 8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7">
                <a:moveTo>
                  <a:pt x="8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87" y="7"/>
                  <a:pt x="87" y="7"/>
                  <a:pt x="87" y="7"/>
                </a:cubicBezTo>
                <a:cubicBezTo>
                  <a:pt x="87" y="5"/>
                  <a:pt x="88" y="2"/>
                  <a:pt x="88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767"/>
          <p:cNvSpPr/>
          <p:nvPr userDrawn="1"/>
        </p:nvSpPr>
        <p:spPr bwMode="auto">
          <a:xfrm>
            <a:off x="3157507" y="2928939"/>
            <a:ext cx="833429" cy="12700"/>
          </a:xfrm>
          <a:custGeom>
            <a:avLst/>
            <a:gdLst>
              <a:gd name="T0" fmla="*/ 468 w 468"/>
              <a:gd name="T1" fmla="*/ 0 h 7"/>
              <a:gd name="T2" fmla="*/ 1 w 468"/>
              <a:gd name="T3" fmla="*/ 0 h 7"/>
              <a:gd name="T4" fmla="*/ 0 w 468"/>
              <a:gd name="T5" fmla="*/ 7 h 7"/>
              <a:gd name="T6" fmla="*/ 468 w 468"/>
              <a:gd name="T7" fmla="*/ 7 h 7"/>
              <a:gd name="T8" fmla="*/ 468 w 46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7">
                <a:moveTo>
                  <a:pt x="46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5"/>
                  <a:pt x="0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0"/>
                  <a:pt x="468" y="0"/>
                  <a:pt x="468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768"/>
          <p:cNvSpPr/>
          <p:nvPr userDrawn="1"/>
        </p:nvSpPr>
        <p:spPr bwMode="auto">
          <a:xfrm>
            <a:off x="2876522" y="2682877"/>
            <a:ext cx="298447" cy="371475"/>
          </a:xfrm>
          <a:custGeom>
            <a:avLst/>
            <a:gdLst>
              <a:gd name="T0" fmla="*/ 86 w 167"/>
              <a:gd name="T1" fmla="*/ 97 h 208"/>
              <a:gd name="T2" fmla="*/ 167 w 167"/>
              <a:gd name="T3" fmla="*/ 0 h 208"/>
              <a:gd name="T4" fmla="*/ 43 w 167"/>
              <a:gd name="T5" fmla="*/ 0 h 208"/>
              <a:gd name="T6" fmla="*/ 57 w 167"/>
              <a:gd name="T7" fmla="*/ 208 h 208"/>
              <a:gd name="T8" fmla="*/ 167 w 167"/>
              <a:gd name="T9" fmla="*/ 208 h 208"/>
              <a:gd name="T10" fmla="*/ 86 w 167"/>
              <a:gd name="T11" fmla="*/ 9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208">
                <a:moveTo>
                  <a:pt x="86" y="97"/>
                </a:moveTo>
                <a:cubicBezTo>
                  <a:pt x="86" y="30"/>
                  <a:pt x="126" y="0"/>
                  <a:pt x="167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53"/>
                  <a:pt x="22" y="142"/>
                  <a:pt x="57" y="208"/>
                </a:cubicBezTo>
                <a:cubicBezTo>
                  <a:pt x="167" y="208"/>
                  <a:pt x="167" y="208"/>
                  <a:pt x="167" y="208"/>
                </a:cubicBezTo>
                <a:cubicBezTo>
                  <a:pt x="126" y="208"/>
                  <a:pt x="86" y="180"/>
                  <a:pt x="86" y="97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769"/>
          <p:cNvSpPr/>
          <p:nvPr userDrawn="1"/>
        </p:nvSpPr>
        <p:spPr bwMode="auto">
          <a:xfrm>
            <a:off x="1724009" y="2682877"/>
            <a:ext cx="1254113" cy="371475"/>
          </a:xfrm>
          <a:custGeom>
            <a:avLst/>
            <a:gdLst>
              <a:gd name="T0" fmla="*/ 690 w 704"/>
              <a:gd name="T1" fmla="*/ 0 h 208"/>
              <a:gd name="T2" fmla="*/ 74 w 704"/>
              <a:gd name="T3" fmla="*/ 0 h 208"/>
              <a:gd name="T4" fmla="*/ 0 w 704"/>
              <a:gd name="T5" fmla="*/ 73 h 208"/>
              <a:gd name="T6" fmla="*/ 0 w 704"/>
              <a:gd name="T7" fmla="*/ 135 h 208"/>
              <a:gd name="T8" fmla="*/ 74 w 704"/>
              <a:gd name="T9" fmla="*/ 208 h 208"/>
              <a:gd name="T10" fmla="*/ 704 w 704"/>
              <a:gd name="T11" fmla="*/ 208 h 208"/>
              <a:gd name="T12" fmla="*/ 690 w 704"/>
              <a:gd name="T1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208">
                <a:moveTo>
                  <a:pt x="690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75"/>
                  <a:pt x="33" y="208"/>
                  <a:pt x="74" y="208"/>
                </a:cubicBezTo>
                <a:cubicBezTo>
                  <a:pt x="704" y="208"/>
                  <a:pt x="704" y="208"/>
                  <a:pt x="704" y="208"/>
                </a:cubicBezTo>
                <a:cubicBezTo>
                  <a:pt x="669" y="142"/>
                  <a:pt x="647" y="53"/>
                  <a:pt x="690" y="0"/>
                </a:cubicBez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770"/>
          <p:cNvSpPr/>
          <p:nvPr userDrawn="1"/>
        </p:nvSpPr>
        <p:spPr bwMode="auto">
          <a:xfrm>
            <a:off x="3001933" y="2986089"/>
            <a:ext cx="1033452" cy="68263"/>
          </a:xfrm>
          <a:custGeom>
            <a:avLst/>
            <a:gdLst>
              <a:gd name="T0" fmla="*/ 580 w 580"/>
              <a:gd name="T1" fmla="*/ 19 h 38"/>
              <a:gd name="T2" fmla="*/ 561 w 580"/>
              <a:gd name="T3" fmla="*/ 0 h 38"/>
              <a:gd name="T4" fmla="*/ 20 w 580"/>
              <a:gd name="T5" fmla="*/ 0 h 38"/>
              <a:gd name="T6" fmla="*/ 0 w 580"/>
              <a:gd name="T7" fmla="*/ 19 h 38"/>
              <a:gd name="T8" fmla="*/ 20 w 580"/>
              <a:gd name="T9" fmla="*/ 38 h 38"/>
              <a:gd name="T10" fmla="*/ 561 w 580"/>
              <a:gd name="T11" fmla="*/ 38 h 38"/>
              <a:gd name="T12" fmla="*/ 580 w 580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" h="38">
                <a:moveTo>
                  <a:pt x="580" y="19"/>
                </a:moveTo>
                <a:cubicBezTo>
                  <a:pt x="580" y="8"/>
                  <a:pt x="572" y="0"/>
                  <a:pt x="5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72" y="38"/>
                  <a:pt x="580" y="30"/>
                  <a:pt x="580" y="19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771"/>
          <p:cNvSpPr/>
          <p:nvPr userDrawn="1"/>
        </p:nvSpPr>
        <p:spPr bwMode="auto">
          <a:xfrm>
            <a:off x="3001933" y="2682877"/>
            <a:ext cx="1033452" cy="68263"/>
          </a:xfrm>
          <a:custGeom>
            <a:avLst/>
            <a:gdLst>
              <a:gd name="T0" fmla="*/ 580 w 580"/>
              <a:gd name="T1" fmla="*/ 19 h 38"/>
              <a:gd name="T2" fmla="*/ 561 w 580"/>
              <a:gd name="T3" fmla="*/ 0 h 38"/>
              <a:gd name="T4" fmla="*/ 20 w 580"/>
              <a:gd name="T5" fmla="*/ 0 h 38"/>
              <a:gd name="T6" fmla="*/ 0 w 580"/>
              <a:gd name="T7" fmla="*/ 19 h 38"/>
              <a:gd name="T8" fmla="*/ 20 w 580"/>
              <a:gd name="T9" fmla="*/ 38 h 38"/>
              <a:gd name="T10" fmla="*/ 561 w 580"/>
              <a:gd name="T11" fmla="*/ 38 h 38"/>
              <a:gd name="T12" fmla="*/ 580 w 580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" h="38">
                <a:moveTo>
                  <a:pt x="580" y="19"/>
                </a:moveTo>
                <a:cubicBezTo>
                  <a:pt x="580" y="8"/>
                  <a:pt x="572" y="0"/>
                  <a:pt x="5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72" y="38"/>
                  <a:pt x="580" y="30"/>
                  <a:pt x="580" y="19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772"/>
          <p:cNvSpPr/>
          <p:nvPr userDrawn="1"/>
        </p:nvSpPr>
        <p:spPr bwMode="auto">
          <a:xfrm>
            <a:off x="630232" y="4359277"/>
            <a:ext cx="5284735" cy="663575"/>
          </a:xfrm>
          <a:custGeom>
            <a:avLst/>
            <a:gdLst>
              <a:gd name="T0" fmla="*/ 2964 w 2964"/>
              <a:gd name="T1" fmla="*/ 260 h 372"/>
              <a:gd name="T2" fmla="*/ 556 w 2964"/>
              <a:gd name="T3" fmla="*/ 260 h 372"/>
              <a:gd name="T4" fmla="*/ 228 w 2964"/>
              <a:gd name="T5" fmla="*/ 296 h 372"/>
              <a:gd name="T6" fmla="*/ 0 w 2964"/>
              <a:gd name="T7" fmla="*/ 372 h 372"/>
              <a:gd name="T8" fmla="*/ 0 w 2964"/>
              <a:gd name="T9" fmla="*/ 0 h 372"/>
              <a:gd name="T10" fmla="*/ 220 w 2964"/>
              <a:gd name="T11" fmla="*/ 32 h 372"/>
              <a:gd name="T12" fmla="*/ 553 w 2964"/>
              <a:gd name="T13" fmla="*/ 44 h 372"/>
              <a:gd name="T14" fmla="*/ 2964 w 2964"/>
              <a:gd name="T15" fmla="*/ 44 h 372"/>
              <a:gd name="T16" fmla="*/ 2964 w 2964"/>
              <a:gd name="T17" fmla="*/ 26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372">
                <a:moveTo>
                  <a:pt x="2964" y="260"/>
                </a:moveTo>
                <a:cubicBezTo>
                  <a:pt x="556" y="260"/>
                  <a:pt x="556" y="260"/>
                  <a:pt x="556" y="260"/>
                </a:cubicBezTo>
                <a:cubicBezTo>
                  <a:pt x="556" y="260"/>
                  <a:pt x="396" y="260"/>
                  <a:pt x="228" y="296"/>
                </a:cubicBezTo>
                <a:cubicBezTo>
                  <a:pt x="165" y="309"/>
                  <a:pt x="0" y="372"/>
                  <a:pt x="0" y="37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6" y="24"/>
                  <a:pt x="220" y="32"/>
                </a:cubicBezTo>
                <a:cubicBezTo>
                  <a:pt x="373" y="44"/>
                  <a:pt x="553" y="44"/>
                  <a:pt x="553" y="44"/>
                </a:cubicBezTo>
                <a:cubicBezTo>
                  <a:pt x="2964" y="44"/>
                  <a:pt x="2964" y="44"/>
                  <a:pt x="2964" y="44"/>
                </a:cubicBezTo>
                <a:lnTo>
                  <a:pt x="2964" y="260"/>
                </a:ln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773"/>
          <p:cNvSpPr/>
          <p:nvPr userDrawn="1"/>
        </p:nvSpPr>
        <p:spPr bwMode="auto">
          <a:xfrm>
            <a:off x="630232" y="4273552"/>
            <a:ext cx="5284735" cy="663575"/>
          </a:xfrm>
          <a:custGeom>
            <a:avLst/>
            <a:gdLst>
              <a:gd name="T0" fmla="*/ 2964 w 2964"/>
              <a:gd name="T1" fmla="*/ 260 h 372"/>
              <a:gd name="T2" fmla="*/ 556 w 2964"/>
              <a:gd name="T3" fmla="*/ 260 h 372"/>
              <a:gd name="T4" fmla="*/ 228 w 2964"/>
              <a:gd name="T5" fmla="*/ 296 h 372"/>
              <a:gd name="T6" fmla="*/ 0 w 2964"/>
              <a:gd name="T7" fmla="*/ 372 h 372"/>
              <a:gd name="T8" fmla="*/ 0 w 2964"/>
              <a:gd name="T9" fmla="*/ 0 h 372"/>
              <a:gd name="T10" fmla="*/ 220 w 2964"/>
              <a:gd name="T11" fmla="*/ 32 h 372"/>
              <a:gd name="T12" fmla="*/ 553 w 2964"/>
              <a:gd name="T13" fmla="*/ 44 h 372"/>
              <a:gd name="T14" fmla="*/ 2964 w 2964"/>
              <a:gd name="T15" fmla="*/ 44 h 372"/>
              <a:gd name="T16" fmla="*/ 2964 w 2964"/>
              <a:gd name="T17" fmla="*/ 26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372">
                <a:moveTo>
                  <a:pt x="2964" y="260"/>
                </a:moveTo>
                <a:cubicBezTo>
                  <a:pt x="556" y="260"/>
                  <a:pt x="556" y="260"/>
                  <a:pt x="556" y="260"/>
                </a:cubicBezTo>
                <a:cubicBezTo>
                  <a:pt x="556" y="260"/>
                  <a:pt x="396" y="260"/>
                  <a:pt x="228" y="296"/>
                </a:cubicBezTo>
                <a:cubicBezTo>
                  <a:pt x="165" y="309"/>
                  <a:pt x="0" y="372"/>
                  <a:pt x="0" y="37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6" y="24"/>
                  <a:pt x="220" y="32"/>
                </a:cubicBezTo>
                <a:cubicBezTo>
                  <a:pt x="373" y="44"/>
                  <a:pt x="553" y="44"/>
                  <a:pt x="553" y="44"/>
                </a:cubicBezTo>
                <a:cubicBezTo>
                  <a:pt x="2964" y="44"/>
                  <a:pt x="2964" y="44"/>
                  <a:pt x="2964" y="44"/>
                </a:cubicBezTo>
                <a:lnTo>
                  <a:pt x="2964" y="260"/>
                </a:lnTo>
                <a:close/>
              </a:path>
            </a:pathLst>
          </a:cu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774"/>
          <p:cNvSpPr/>
          <p:nvPr userDrawn="1"/>
        </p:nvSpPr>
        <p:spPr bwMode="auto">
          <a:xfrm>
            <a:off x="1236651" y="4273552"/>
            <a:ext cx="49212" cy="677863"/>
          </a:xfrm>
          <a:custGeom>
            <a:avLst/>
            <a:gdLst>
              <a:gd name="T0" fmla="*/ 14 w 28"/>
              <a:gd name="T1" fmla="*/ 380 h 380"/>
              <a:gd name="T2" fmla="*/ 14 w 28"/>
              <a:gd name="T3" fmla="*/ 380 h 380"/>
              <a:gd name="T4" fmla="*/ 0 w 28"/>
              <a:gd name="T5" fmla="*/ 366 h 380"/>
              <a:gd name="T6" fmla="*/ 0 w 28"/>
              <a:gd name="T7" fmla="*/ 14 h 380"/>
              <a:gd name="T8" fmla="*/ 14 w 28"/>
              <a:gd name="T9" fmla="*/ 0 h 380"/>
              <a:gd name="T10" fmla="*/ 28 w 28"/>
              <a:gd name="T11" fmla="*/ 14 h 380"/>
              <a:gd name="T12" fmla="*/ 28 w 28"/>
              <a:gd name="T13" fmla="*/ 366 h 380"/>
              <a:gd name="T14" fmla="*/ 14 w 2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0">
                <a:moveTo>
                  <a:pt x="14" y="380"/>
                </a:moveTo>
                <a:cubicBezTo>
                  <a:pt x="14" y="380"/>
                  <a:pt x="14" y="380"/>
                  <a:pt x="14" y="380"/>
                </a:cubicBezTo>
                <a:cubicBezTo>
                  <a:pt x="6" y="380"/>
                  <a:pt x="0" y="373"/>
                  <a:pt x="0" y="36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66"/>
                  <a:pt x="28" y="366"/>
                  <a:pt x="28" y="366"/>
                </a:cubicBezTo>
                <a:cubicBezTo>
                  <a:pt x="28" y="373"/>
                  <a:pt x="22" y="380"/>
                  <a:pt x="14" y="380"/>
                </a:cubicBezTo>
                <a:close/>
              </a:path>
            </a:pathLst>
          </a:custGeom>
          <a:solidFill>
            <a:srgbClr val="646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775"/>
          <p:cNvSpPr/>
          <p:nvPr userDrawn="1"/>
        </p:nvSpPr>
        <p:spPr bwMode="auto">
          <a:xfrm>
            <a:off x="5492696" y="4273552"/>
            <a:ext cx="49212" cy="306388"/>
          </a:xfrm>
          <a:custGeom>
            <a:avLst/>
            <a:gdLst>
              <a:gd name="T0" fmla="*/ 14 w 28"/>
              <a:gd name="T1" fmla="*/ 172 h 172"/>
              <a:gd name="T2" fmla="*/ 14 w 28"/>
              <a:gd name="T3" fmla="*/ 172 h 172"/>
              <a:gd name="T4" fmla="*/ 0 w 28"/>
              <a:gd name="T5" fmla="*/ 158 h 172"/>
              <a:gd name="T6" fmla="*/ 0 w 28"/>
              <a:gd name="T7" fmla="*/ 14 h 172"/>
              <a:gd name="T8" fmla="*/ 14 w 28"/>
              <a:gd name="T9" fmla="*/ 0 h 172"/>
              <a:gd name="T10" fmla="*/ 28 w 28"/>
              <a:gd name="T11" fmla="*/ 14 h 172"/>
              <a:gd name="T12" fmla="*/ 28 w 28"/>
              <a:gd name="T13" fmla="*/ 158 h 172"/>
              <a:gd name="T14" fmla="*/ 14 w 28"/>
              <a:gd name="T15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72">
                <a:moveTo>
                  <a:pt x="14" y="172"/>
                </a:moveTo>
                <a:cubicBezTo>
                  <a:pt x="14" y="172"/>
                  <a:pt x="14" y="172"/>
                  <a:pt x="14" y="172"/>
                </a:cubicBezTo>
                <a:cubicBezTo>
                  <a:pt x="6" y="172"/>
                  <a:pt x="0" y="165"/>
                  <a:pt x="0" y="15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8" y="165"/>
                  <a:pt x="22" y="172"/>
                  <a:pt x="14" y="172"/>
                </a:cubicBezTo>
                <a:close/>
              </a:path>
            </a:pathLst>
          </a:custGeom>
          <a:solidFill>
            <a:srgbClr val="646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776"/>
          <p:cNvSpPr/>
          <p:nvPr userDrawn="1"/>
        </p:nvSpPr>
        <p:spPr bwMode="auto">
          <a:xfrm>
            <a:off x="1608122" y="4273552"/>
            <a:ext cx="49212" cy="1676400"/>
          </a:xfrm>
          <a:custGeom>
            <a:avLst/>
            <a:gdLst>
              <a:gd name="T0" fmla="*/ 14 w 28"/>
              <a:gd name="T1" fmla="*/ 940 h 940"/>
              <a:gd name="T2" fmla="*/ 14 w 28"/>
              <a:gd name="T3" fmla="*/ 940 h 940"/>
              <a:gd name="T4" fmla="*/ 0 w 28"/>
              <a:gd name="T5" fmla="*/ 926 h 940"/>
              <a:gd name="T6" fmla="*/ 0 w 28"/>
              <a:gd name="T7" fmla="*/ 14 h 940"/>
              <a:gd name="T8" fmla="*/ 14 w 28"/>
              <a:gd name="T9" fmla="*/ 0 h 940"/>
              <a:gd name="T10" fmla="*/ 28 w 28"/>
              <a:gd name="T11" fmla="*/ 14 h 940"/>
              <a:gd name="T12" fmla="*/ 28 w 28"/>
              <a:gd name="T13" fmla="*/ 926 h 940"/>
              <a:gd name="T14" fmla="*/ 14 w 28"/>
              <a:gd name="T15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40">
                <a:moveTo>
                  <a:pt x="14" y="940"/>
                </a:moveTo>
                <a:cubicBezTo>
                  <a:pt x="14" y="940"/>
                  <a:pt x="14" y="940"/>
                  <a:pt x="14" y="940"/>
                </a:cubicBezTo>
                <a:cubicBezTo>
                  <a:pt x="6" y="940"/>
                  <a:pt x="0" y="933"/>
                  <a:pt x="0" y="9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926"/>
                  <a:pt x="28" y="926"/>
                  <a:pt x="28" y="926"/>
                </a:cubicBezTo>
                <a:cubicBezTo>
                  <a:pt x="28" y="933"/>
                  <a:pt x="22" y="940"/>
                  <a:pt x="14" y="940"/>
                </a:cubicBezTo>
                <a:close/>
              </a:path>
            </a:pathLst>
          </a:custGeom>
          <a:solidFill>
            <a:srgbClr val="777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777"/>
          <p:cNvSpPr/>
          <p:nvPr userDrawn="1"/>
        </p:nvSpPr>
        <p:spPr bwMode="auto">
          <a:xfrm>
            <a:off x="1971656" y="4273552"/>
            <a:ext cx="49212" cy="1263650"/>
          </a:xfrm>
          <a:custGeom>
            <a:avLst/>
            <a:gdLst>
              <a:gd name="T0" fmla="*/ 14 w 28"/>
              <a:gd name="T1" fmla="*/ 708 h 708"/>
              <a:gd name="T2" fmla="*/ 14 w 28"/>
              <a:gd name="T3" fmla="*/ 708 h 708"/>
              <a:gd name="T4" fmla="*/ 0 w 28"/>
              <a:gd name="T5" fmla="*/ 694 h 708"/>
              <a:gd name="T6" fmla="*/ 0 w 28"/>
              <a:gd name="T7" fmla="*/ 14 h 708"/>
              <a:gd name="T8" fmla="*/ 14 w 28"/>
              <a:gd name="T9" fmla="*/ 0 h 708"/>
              <a:gd name="T10" fmla="*/ 28 w 28"/>
              <a:gd name="T11" fmla="*/ 14 h 708"/>
              <a:gd name="T12" fmla="*/ 28 w 28"/>
              <a:gd name="T13" fmla="*/ 694 h 708"/>
              <a:gd name="T14" fmla="*/ 14 w 28"/>
              <a:gd name="T15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08">
                <a:moveTo>
                  <a:pt x="14" y="708"/>
                </a:moveTo>
                <a:cubicBezTo>
                  <a:pt x="14" y="708"/>
                  <a:pt x="14" y="708"/>
                  <a:pt x="14" y="708"/>
                </a:cubicBezTo>
                <a:cubicBezTo>
                  <a:pt x="6" y="708"/>
                  <a:pt x="0" y="701"/>
                  <a:pt x="0" y="69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694"/>
                  <a:pt x="28" y="694"/>
                  <a:pt x="28" y="694"/>
                </a:cubicBezTo>
                <a:cubicBezTo>
                  <a:pt x="28" y="701"/>
                  <a:pt x="22" y="708"/>
                  <a:pt x="14" y="708"/>
                </a:cubicBez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778"/>
          <p:cNvSpPr/>
          <p:nvPr userDrawn="1"/>
        </p:nvSpPr>
        <p:spPr bwMode="auto">
          <a:xfrm>
            <a:off x="4641805" y="4757739"/>
            <a:ext cx="446083" cy="288925"/>
          </a:xfrm>
          <a:custGeom>
            <a:avLst/>
            <a:gdLst>
              <a:gd name="T0" fmla="*/ 2 w 250"/>
              <a:gd name="T1" fmla="*/ 2 h 162"/>
              <a:gd name="T2" fmla="*/ 178 w 250"/>
              <a:gd name="T3" fmla="*/ 162 h 162"/>
              <a:gd name="T4" fmla="*/ 250 w 250"/>
              <a:gd name="T5" fmla="*/ 122 h 162"/>
              <a:gd name="T6" fmla="*/ 92 w 250"/>
              <a:gd name="T7" fmla="*/ 4 h 162"/>
              <a:gd name="T8" fmla="*/ 2 w 250"/>
              <a:gd name="T9" fmla="*/ 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62">
                <a:moveTo>
                  <a:pt x="2" y="2"/>
                </a:moveTo>
                <a:cubicBezTo>
                  <a:pt x="2" y="2"/>
                  <a:pt x="110" y="42"/>
                  <a:pt x="178" y="162"/>
                </a:cubicBezTo>
                <a:cubicBezTo>
                  <a:pt x="250" y="122"/>
                  <a:pt x="250" y="122"/>
                  <a:pt x="250" y="122"/>
                </a:cubicBezTo>
                <a:cubicBezTo>
                  <a:pt x="250" y="122"/>
                  <a:pt x="184" y="8"/>
                  <a:pt x="92" y="4"/>
                </a:cubicBezTo>
                <a:cubicBezTo>
                  <a:pt x="0" y="0"/>
                  <a:pt x="2" y="2"/>
                  <a:pt x="2" y="2"/>
                </a:cubicBez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779"/>
          <p:cNvSpPr/>
          <p:nvPr userDrawn="1"/>
        </p:nvSpPr>
        <p:spPr bwMode="auto">
          <a:xfrm>
            <a:off x="4638630" y="4651377"/>
            <a:ext cx="492120" cy="371475"/>
          </a:xfrm>
          <a:custGeom>
            <a:avLst/>
            <a:gdLst>
              <a:gd name="T0" fmla="*/ 28 w 276"/>
              <a:gd name="T1" fmla="*/ 48 h 208"/>
              <a:gd name="T2" fmla="*/ 204 w 276"/>
              <a:gd name="T3" fmla="*/ 208 h 208"/>
              <a:gd name="T4" fmla="*/ 276 w 276"/>
              <a:gd name="T5" fmla="*/ 168 h 208"/>
              <a:gd name="T6" fmla="*/ 92 w 276"/>
              <a:gd name="T7" fmla="*/ 4 h 208"/>
              <a:gd name="T8" fmla="*/ 28 w 276"/>
              <a:gd name="T9" fmla="*/ 4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08">
                <a:moveTo>
                  <a:pt x="28" y="48"/>
                </a:moveTo>
                <a:cubicBezTo>
                  <a:pt x="28" y="48"/>
                  <a:pt x="136" y="88"/>
                  <a:pt x="204" y="208"/>
                </a:cubicBezTo>
                <a:cubicBezTo>
                  <a:pt x="276" y="168"/>
                  <a:pt x="276" y="168"/>
                  <a:pt x="276" y="168"/>
                </a:cubicBezTo>
                <a:cubicBezTo>
                  <a:pt x="276" y="168"/>
                  <a:pt x="184" y="8"/>
                  <a:pt x="92" y="4"/>
                </a:cubicBezTo>
                <a:cubicBezTo>
                  <a:pt x="0" y="0"/>
                  <a:pt x="28" y="48"/>
                  <a:pt x="28" y="48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780"/>
          <p:cNvSpPr/>
          <p:nvPr userDrawn="1"/>
        </p:nvSpPr>
        <p:spPr bwMode="auto">
          <a:xfrm>
            <a:off x="4203659" y="4273552"/>
            <a:ext cx="49212" cy="677863"/>
          </a:xfrm>
          <a:custGeom>
            <a:avLst/>
            <a:gdLst>
              <a:gd name="T0" fmla="*/ 14 w 28"/>
              <a:gd name="T1" fmla="*/ 380 h 380"/>
              <a:gd name="T2" fmla="*/ 14 w 28"/>
              <a:gd name="T3" fmla="*/ 380 h 380"/>
              <a:gd name="T4" fmla="*/ 0 w 28"/>
              <a:gd name="T5" fmla="*/ 366 h 380"/>
              <a:gd name="T6" fmla="*/ 0 w 28"/>
              <a:gd name="T7" fmla="*/ 14 h 380"/>
              <a:gd name="T8" fmla="*/ 14 w 28"/>
              <a:gd name="T9" fmla="*/ 0 h 380"/>
              <a:gd name="T10" fmla="*/ 28 w 28"/>
              <a:gd name="T11" fmla="*/ 14 h 380"/>
              <a:gd name="T12" fmla="*/ 28 w 28"/>
              <a:gd name="T13" fmla="*/ 366 h 380"/>
              <a:gd name="T14" fmla="*/ 14 w 2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0">
                <a:moveTo>
                  <a:pt x="14" y="380"/>
                </a:moveTo>
                <a:cubicBezTo>
                  <a:pt x="14" y="380"/>
                  <a:pt x="14" y="380"/>
                  <a:pt x="14" y="380"/>
                </a:cubicBezTo>
                <a:cubicBezTo>
                  <a:pt x="7" y="380"/>
                  <a:pt x="0" y="373"/>
                  <a:pt x="0" y="36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66"/>
                  <a:pt x="28" y="366"/>
                  <a:pt x="28" y="366"/>
                </a:cubicBezTo>
                <a:cubicBezTo>
                  <a:pt x="28" y="373"/>
                  <a:pt x="22" y="380"/>
                  <a:pt x="14" y="380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781"/>
          <p:cNvSpPr/>
          <p:nvPr userDrawn="1"/>
        </p:nvSpPr>
        <p:spPr bwMode="auto">
          <a:xfrm>
            <a:off x="4360820" y="4273552"/>
            <a:ext cx="49212" cy="1676400"/>
          </a:xfrm>
          <a:custGeom>
            <a:avLst/>
            <a:gdLst>
              <a:gd name="T0" fmla="*/ 14 w 28"/>
              <a:gd name="T1" fmla="*/ 940 h 940"/>
              <a:gd name="T2" fmla="*/ 14 w 28"/>
              <a:gd name="T3" fmla="*/ 940 h 940"/>
              <a:gd name="T4" fmla="*/ 0 w 28"/>
              <a:gd name="T5" fmla="*/ 926 h 940"/>
              <a:gd name="T6" fmla="*/ 0 w 28"/>
              <a:gd name="T7" fmla="*/ 14 h 940"/>
              <a:gd name="T8" fmla="*/ 14 w 28"/>
              <a:gd name="T9" fmla="*/ 0 h 940"/>
              <a:gd name="T10" fmla="*/ 28 w 28"/>
              <a:gd name="T11" fmla="*/ 14 h 940"/>
              <a:gd name="T12" fmla="*/ 28 w 28"/>
              <a:gd name="T13" fmla="*/ 926 h 940"/>
              <a:gd name="T14" fmla="*/ 14 w 28"/>
              <a:gd name="T15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40">
                <a:moveTo>
                  <a:pt x="14" y="940"/>
                </a:moveTo>
                <a:cubicBezTo>
                  <a:pt x="14" y="940"/>
                  <a:pt x="14" y="940"/>
                  <a:pt x="14" y="940"/>
                </a:cubicBezTo>
                <a:cubicBezTo>
                  <a:pt x="7" y="940"/>
                  <a:pt x="0" y="933"/>
                  <a:pt x="0" y="9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926"/>
                  <a:pt x="28" y="926"/>
                  <a:pt x="28" y="926"/>
                </a:cubicBezTo>
                <a:cubicBezTo>
                  <a:pt x="28" y="933"/>
                  <a:pt x="22" y="940"/>
                  <a:pt x="14" y="940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49788" y="1398891"/>
            <a:ext cx="6446891" cy="143448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49788" y="3274220"/>
            <a:ext cx="6446891" cy="1099343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C877-A7CC-49FD-9DFB-83021D0B774F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A8F4-DC6D-4B78-9611-65F083036B18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390525" y="0"/>
            <a:ext cx="4341132" cy="6238875"/>
          </a:xfrm>
          <a:prstGeom prst="rect">
            <a:avLst/>
          </a:prstGeom>
          <a:solidFill>
            <a:schemeClr val="accent1">
              <a:alpha val="68999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7"/>
          <p:cNvSpPr>
            <a:spLocks noChangeArrowheads="1"/>
          </p:cNvSpPr>
          <p:nvPr userDrawn="1"/>
        </p:nvSpPr>
        <p:spPr bwMode="auto">
          <a:xfrm flipH="1">
            <a:off x="667456" y="619125"/>
            <a:ext cx="182308" cy="26404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25236" y="2189387"/>
            <a:ext cx="3706421" cy="1087505"/>
          </a:xfrm>
        </p:spPr>
        <p:txBody>
          <a:bodyPr anchor="ctr" anchorCtr="0">
            <a:normAutofit/>
          </a:bodyPr>
          <a:lstStyle>
            <a:lvl1pPr algn="l">
              <a:lnSpc>
                <a:spcPct val="130000"/>
              </a:lnSpc>
              <a:defRPr sz="2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3546763"/>
            <a:ext cx="3622964" cy="4987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C877-A7CC-49FD-9DFB-83021D0B774F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CDE2-2804-4922-9385-F3039E06AA5F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/>
          <p:nvPr userDrawn="1"/>
        </p:nvSpPr>
        <p:spPr>
          <a:xfrm>
            <a:off x="2978876" y="236416"/>
            <a:ext cx="6234249" cy="6239029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78876" y="2976151"/>
            <a:ext cx="6234249" cy="960581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78876" y="4054857"/>
            <a:ext cx="6234249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841-21DA-49B5-A3D7-A9D0713E63F7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5228818" y="1367240"/>
            <a:ext cx="1734364" cy="18288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96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zh-CN" dirty="0">
                <a:latin typeface="+mn-lt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605-67FA-4229-8DC8-4549F30CB233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4D95-2186-42E1-B185-F7846E5F1793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390525" y="0"/>
            <a:ext cx="4341132" cy="6238875"/>
          </a:xfrm>
          <a:prstGeom prst="rect">
            <a:avLst/>
          </a:prstGeom>
          <a:solidFill>
            <a:schemeClr val="accent1">
              <a:alpha val="68999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7"/>
          <p:cNvSpPr>
            <a:spLocks noChangeArrowheads="1"/>
          </p:cNvSpPr>
          <p:nvPr userDrawn="1"/>
        </p:nvSpPr>
        <p:spPr bwMode="auto">
          <a:xfrm flipH="1">
            <a:off x="667456" y="619125"/>
            <a:ext cx="182308" cy="26404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2189386"/>
            <a:ext cx="3327400" cy="702499"/>
          </a:xfrm>
        </p:spPr>
        <p:txBody>
          <a:bodyPr>
            <a:normAutofit/>
          </a:bodyPr>
          <a:lstStyle>
            <a:lvl1pPr algn="ctr">
              <a:defRPr sz="2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FA7-E0BF-498F-9FD6-1AB245FB2F96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F4C-7340-4089-BB15-DAD922EE363E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14EB-1E21-4C77-9021-04AE54F3012F}" type="datetime1">
              <a:rPr lang="zh-CN" altLang="en-US" smtClean="0"/>
              <a:t>2018/6/9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BBDD-C758-4266-B94C-E44A9BD2B84C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CDE2-2804-4922-9385-F3039E06AA5F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A8F4-DC6D-4B78-9611-65F083036B18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3ABAB-060B-4A71-91E7-AEA005F6077C}" type="datetimeFigureOut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2018/6/9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08AED2-886A-4143-8CC0-712D5843F83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1650"/>
          <p:cNvSpPr>
            <a:spLocks noChangeArrowheads="1"/>
          </p:cNvSpPr>
          <p:nvPr userDrawn="1"/>
        </p:nvSpPr>
        <p:spPr bwMode="auto">
          <a:xfrm>
            <a:off x="672679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445830" y="3595932"/>
            <a:ext cx="3763310" cy="2644531"/>
            <a:chOff x="8563429" y="4423495"/>
            <a:chExt cx="2437218" cy="1712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8764332" y="4423495"/>
              <a:ext cx="2175366" cy="943438"/>
              <a:chOff x="4344992" y="1433514"/>
              <a:chExt cx="2393926" cy="1038226"/>
            </a:xfrm>
          </p:grpSpPr>
          <p:sp>
            <p:nvSpPr>
              <p:cNvPr id="45" name="Freeform 1679"/>
              <p:cNvSpPr/>
              <p:nvPr userDrawn="1"/>
            </p:nvSpPr>
            <p:spPr bwMode="auto">
              <a:xfrm>
                <a:off x="4810125" y="1511302"/>
                <a:ext cx="1463660" cy="960438"/>
              </a:xfrm>
              <a:custGeom>
                <a:avLst/>
                <a:gdLst>
                  <a:gd name="T0" fmla="*/ 0 w 821"/>
                  <a:gd name="T1" fmla="*/ 482 h 538"/>
                  <a:gd name="T2" fmla="*/ 821 w 821"/>
                  <a:gd name="T3" fmla="*/ 482 h 538"/>
                  <a:gd name="T4" fmla="*/ 821 w 821"/>
                  <a:gd name="T5" fmla="*/ 0 h 538"/>
                  <a:gd name="T6" fmla="*/ 0 w 821"/>
                  <a:gd name="T7" fmla="*/ 0 h 538"/>
                  <a:gd name="T8" fmla="*/ 0 w 821"/>
                  <a:gd name="T9" fmla="*/ 48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538">
                    <a:moveTo>
                      <a:pt x="0" y="482"/>
                    </a:moveTo>
                    <a:cubicBezTo>
                      <a:pt x="271" y="538"/>
                      <a:pt x="550" y="538"/>
                      <a:pt x="821" y="482"/>
                    </a:cubicBezTo>
                    <a:cubicBezTo>
                      <a:pt x="821" y="321"/>
                      <a:pt x="821" y="160"/>
                      <a:pt x="8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0"/>
                      <a:pt x="0" y="321"/>
                      <a:pt x="0" y="482"/>
                    </a:cubicBezTo>
                    <a:close/>
                  </a:path>
                </a:pathLst>
              </a:custGeom>
              <a:solidFill>
                <a:srgbClr val="0D1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6" name="Freeform 1685"/>
              <p:cNvSpPr/>
              <p:nvPr userDrawn="1"/>
            </p:nvSpPr>
            <p:spPr bwMode="auto">
              <a:xfrm>
                <a:off x="4344992" y="1433514"/>
                <a:ext cx="2393926" cy="157163"/>
              </a:xfrm>
              <a:custGeom>
                <a:avLst/>
                <a:gdLst>
                  <a:gd name="T0" fmla="*/ 0 w 1343"/>
                  <a:gd name="T1" fmla="*/ 51 h 88"/>
                  <a:gd name="T2" fmla="*/ 36 w 1343"/>
                  <a:gd name="T3" fmla="*/ 88 h 88"/>
                  <a:gd name="T4" fmla="*/ 1307 w 1343"/>
                  <a:gd name="T5" fmla="*/ 88 h 88"/>
                  <a:gd name="T6" fmla="*/ 1343 w 1343"/>
                  <a:gd name="T7" fmla="*/ 51 h 88"/>
                  <a:gd name="T8" fmla="*/ 1343 w 1343"/>
                  <a:gd name="T9" fmla="*/ 36 h 88"/>
                  <a:gd name="T10" fmla="*/ 1307 w 1343"/>
                  <a:gd name="T11" fmla="*/ 0 h 88"/>
                  <a:gd name="T12" fmla="*/ 36 w 1343"/>
                  <a:gd name="T13" fmla="*/ 0 h 88"/>
                  <a:gd name="T14" fmla="*/ 0 w 1343"/>
                  <a:gd name="T15" fmla="*/ 36 h 88"/>
                  <a:gd name="T16" fmla="*/ 0 w 1343"/>
                  <a:gd name="T17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3" h="88">
                    <a:moveTo>
                      <a:pt x="0" y="51"/>
                    </a:moveTo>
                    <a:cubicBezTo>
                      <a:pt x="0" y="71"/>
                      <a:pt x="16" y="88"/>
                      <a:pt x="36" y="88"/>
                    </a:cubicBezTo>
                    <a:cubicBezTo>
                      <a:pt x="1307" y="88"/>
                      <a:pt x="1307" y="88"/>
                      <a:pt x="1307" y="88"/>
                    </a:cubicBezTo>
                    <a:cubicBezTo>
                      <a:pt x="1327" y="88"/>
                      <a:pt x="1343" y="71"/>
                      <a:pt x="1343" y="51"/>
                    </a:cubicBezTo>
                    <a:cubicBezTo>
                      <a:pt x="1343" y="36"/>
                      <a:pt x="1343" y="36"/>
                      <a:pt x="1343" y="36"/>
                    </a:cubicBezTo>
                    <a:cubicBezTo>
                      <a:pt x="1343" y="16"/>
                      <a:pt x="1327" y="0"/>
                      <a:pt x="130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D1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63429" y="5202568"/>
              <a:ext cx="2437218" cy="933594"/>
              <a:chOff x="1703371" y="3490914"/>
              <a:chExt cx="2266927" cy="868363"/>
            </a:xfrm>
          </p:grpSpPr>
          <p:sp>
            <p:nvSpPr>
              <p:cNvPr id="13" name="Freeform 1686"/>
              <p:cNvSpPr/>
              <p:nvPr/>
            </p:nvSpPr>
            <p:spPr bwMode="auto">
              <a:xfrm>
                <a:off x="2903509" y="3571877"/>
                <a:ext cx="260347" cy="274638"/>
              </a:xfrm>
              <a:custGeom>
                <a:avLst/>
                <a:gdLst>
                  <a:gd name="T0" fmla="*/ 146 w 146"/>
                  <a:gd name="T1" fmla="*/ 0 h 154"/>
                  <a:gd name="T2" fmla="*/ 0 w 146"/>
                  <a:gd name="T3" fmla="*/ 0 h 154"/>
                  <a:gd name="T4" fmla="*/ 0 w 146"/>
                  <a:gd name="T5" fmla="*/ 154 h 154"/>
                  <a:gd name="T6" fmla="*/ 99 w 146"/>
                  <a:gd name="T7" fmla="*/ 154 h 154"/>
                  <a:gd name="T8" fmla="*/ 146 w 146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4">
                    <a:moveTo>
                      <a:pt x="14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98" y="102"/>
                      <a:pt x="118" y="45"/>
                      <a:pt x="146" y="0"/>
                    </a:cubicBezTo>
                  </a:path>
                </a:pathLst>
              </a:custGeom>
              <a:solidFill>
                <a:srgbClr val="D4D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687"/>
              <p:cNvSpPr/>
              <p:nvPr/>
            </p:nvSpPr>
            <p:spPr bwMode="auto">
              <a:xfrm>
                <a:off x="3078133" y="3571877"/>
                <a:ext cx="839779" cy="274638"/>
              </a:xfrm>
              <a:custGeom>
                <a:avLst/>
                <a:gdLst>
                  <a:gd name="T0" fmla="*/ 471 w 471"/>
                  <a:gd name="T1" fmla="*/ 0 h 154"/>
                  <a:gd name="T2" fmla="*/ 48 w 471"/>
                  <a:gd name="T3" fmla="*/ 0 h 154"/>
                  <a:gd name="T4" fmla="*/ 1 w 471"/>
                  <a:gd name="T5" fmla="*/ 154 h 154"/>
                  <a:gd name="T6" fmla="*/ 471 w 471"/>
                  <a:gd name="T7" fmla="*/ 154 h 154"/>
                  <a:gd name="T8" fmla="*/ 471 w 471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154">
                    <a:moveTo>
                      <a:pt x="471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0" y="45"/>
                      <a:pt x="0" y="102"/>
                      <a:pt x="1" y="154"/>
                    </a:cubicBezTo>
                    <a:cubicBezTo>
                      <a:pt x="471" y="154"/>
                      <a:pt x="471" y="154"/>
                      <a:pt x="471" y="154"/>
                    </a:cubicBezTo>
                    <a:cubicBezTo>
                      <a:pt x="471" y="0"/>
                      <a:pt x="471" y="0"/>
                      <a:pt x="4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1688"/>
              <p:cNvSpPr>
                <a:spLocks noChangeArrowheads="1"/>
              </p:cNvSpPr>
              <p:nvPr/>
            </p:nvSpPr>
            <p:spPr bwMode="auto">
              <a:xfrm>
                <a:off x="2844773" y="3622677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689"/>
              <p:cNvSpPr>
                <a:spLocks noChangeArrowheads="1"/>
              </p:cNvSpPr>
              <p:nvPr/>
            </p:nvSpPr>
            <p:spPr bwMode="auto">
              <a:xfrm>
                <a:off x="2844773" y="3622677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690"/>
              <p:cNvSpPr/>
              <p:nvPr/>
            </p:nvSpPr>
            <p:spPr bwMode="auto">
              <a:xfrm>
                <a:off x="2903509" y="3622677"/>
                <a:ext cx="231773" cy="14288"/>
              </a:xfrm>
              <a:custGeom>
                <a:avLst/>
                <a:gdLst>
                  <a:gd name="T0" fmla="*/ 130 w 130"/>
                  <a:gd name="T1" fmla="*/ 0 h 8"/>
                  <a:gd name="T2" fmla="*/ 0 w 130"/>
                  <a:gd name="T3" fmla="*/ 0 h 8"/>
                  <a:gd name="T4" fmla="*/ 0 w 130"/>
                  <a:gd name="T5" fmla="*/ 8 h 8"/>
                  <a:gd name="T6" fmla="*/ 126 w 130"/>
                  <a:gd name="T7" fmla="*/ 8 h 8"/>
                  <a:gd name="T8" fmla="*/ 130 w 13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1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8" y="5"/>
                      <a:pt x="129" y="3"/>
                      <a:pt x="130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91"/>
              <p:cNvSpPr/>
              <p:nvPr/>
            </p:nvSpPr>
            <p:spPr bwMode="auto">
              <a:xfrm>
                <a:off x="3128932" y="3622677"/>
                <a:ext cx="788980" cy="14288"/>
              </a:xfrm>
              <a:custGeom>
                <a:avLst/>
                <a:gdLst>
                  <a:gd name="T0" fmla="*/ 443 w 443"/>
                  <a:gd name="T1" fmla="*/ 0 h 8"/>
                  <a:gd name="T2" fmla="*/ 4 w 443"/>
                  <a:gd name="T3" fmla="*/ 0 h 8"/>
                  <a:gd name="T4" fmla="*/ 0 w 443"/>
                  <a:gd name="T5" fmla="*/ 8 h 8"/>
                  <a:gd name="T6" fmla="*/ 443 w 443"/>
                  <a:gd name="T7" fmla="*/ 8 h 8"/>
                  <a:gd name="T8" fmla="*/ 443 w 44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8">
                    <a:moveTo>
                      <a:pt x="44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3"/>
                      <a:pt x="2" y="5"/>
                      <a:pt x="0" y="8"/>
                    </a:cubicBezTo>
                    <a:cubicBezTo>
                      <a:pt x="443" y="8"/>
                      <a:pt x="443" y="8"/>
                      <a:pt x="443" y="8"/>
                    </a:cubicBezTo>
                    <a:cubicBezTo>
                      <a:pt x="443" y="0"/>
                      <a:pt x="443" y="0"/>
                      <a:pt x="443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Rectangle 1692"/>
              <p:cNvSpPr>
                <a:spLocks noChangeArrowheads="1"/>
              </p:cNvSpPr>
              <p:nvPr/>
            </p:nvSpPr>
            <p:spPr bwMode="auto">
              <a:xfrm>
                <a:off x="2844773" y="3675064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1693"/>
              <p:cNvSpPr>
                <a:spLocks noChangeArrowheads="1"/>
              </p:cNvSpPr>
              <p:nvPr/>
            </p:nvSpPr>
            <p:spPr bwMode="auto">
              <a:xfrm>
                <a:off x="2844773" y="3675064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694"/>
              <p:cNvSpPr/>
              <p:nvPr/>
            </p:nvSpPr>
            <p:spPr bwMode="auto">
              <a:xfrm>
                <a:off x="2903509" y="3675064"/>
                <a:ext cx="207960" cy="14288"/>
              </a:xfrm>
              <a:custGeom>
                <a:avLst/>
                <a:gdLst>
                  <a:gd name="T0" fmla="*/ 117 w 117"/>
                  <a:gd name="T1" fmla="*/ 0 h 8"/>
                  <a:gd name="T2" fmla="*/ 0 w 117"/>
                  <a:gd name="T3" fmla="*/ 0 h 8"/>
                  <a:gd name="T4" fmla="*/ 0 w 117"/>
                  <a:gd name="T5" fmla="*/ 8 h 8"/>
                  <a:gd name="T6" fmla="*/ 115 w 117"/>
                  <a:gd name="T7" fmla="*/ 8 h 8"/>
                  <a:gd name="T8" fmla="*/ 117 w 1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">
                    <a:moveTo>
                      <a:pt x="1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6"/>
                      <a:pt x="116" y="3"/>
                      <a:pt x="117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95"/>
              <p:cNvSpPr/>
              <p:nvPr/>
            </p:nvSpPr>
            <p:spPr bwMode="auto">
              <a:xfrm>
                <a:off x="3108295" y="3675064"/>
                <a:ext cx="809617" cy="14288"/>
              </a:xfrm>
              <a:custGeom>
                <a:avLst/>
                <a:gdLst>
                  <a:gd name="T0" fmla="*/ 454 w 454"/>
                  <a:gd name="T1" fmla="*/ 0 h 8"/>
                  <a:gd name="T2" fmla="*/ 2 w 454"/>
                  <a:gd name="T3" fmla="*/ 0 h 8"/>
                  <a:gd name="T4" fmla="*/ 0 w 454"/>
                  <a:gd name="T5" fmla="*/ 8 h 8"/>
                  <a:gd name="T6" fmla="*/ 454 w 454"/>
                  <a:gd name="T7" fmla="*/ 8 h 8"/>
                  <a:gd name="T8" fmla="*/ 454 w 45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8">
                    <a:moveTo>
                      <a:pt x="45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54" y="8"/>
                      <a:pt x="454" y="8"/>
                      <a:pt x="454" y="8"/>
                    </a:cubicBezTo>
                    <a:cubicBezTo>
                      <a:pt x="454" y="0"/>
                      <a:pt x="454" y="0"/>
                      <a:pt x="454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Rectangle 1696"/>
              <p:cNvSpPr>
                <a:spLocks noChangeArrowheads="1"/>
              </p:cNvSpPr>
              <p:nvPr/>
            </p:nvSpPr>
            <p:spPr bwMode="auto">
              <a:xfrm>
                <a:off x="2844773" y="3727452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697"/>
              <p:cNvSpPr>
                <a:spLocks noChangeArrowheads="1"/>
              </p:cNvSpPr>
              <p:nvPr/>
            </p:nvSpPr>
            <p:spPr bwMode="auto">
              <a:xfrm>
                <a:off x="2844773" y="3727452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698"/>
              <p:cNvSpPr/>
              <p:nvPr/>
            </p:nvSpPr>
            <p:spPr bwMode="auto">
              <a:xfrm>
                <a:off x="2903509" y="3727452"/>
                <a:ext cx="192086" cy="14288"/>
              </a:xfrm>
              <a:custGeom>
                <a:avLst/>
                <a:gdLst>
                  <a:gd name="T0" fmla="*/ 108 w 108"/>
                  <a:gd name="T1" fmla="*/ 0 h 8"/>
                  <a:gd name="T2" fmla="*/ 0 w 108"/>
                  <a:gd name="T3" fmla="*/ 0 h 8"/>
                  <a:gd name="T4" fmla="*/ 0 w 108"/>
                  <a:gd name="T5" fmla="*/ 8 h 8"/>
                  <a:gd name="T6" fmla="*/ 106 w 108"/>
                  <a:gd name="T7" fmla="*/ 8 h 8"/>
                  <a:gd name="T8" fmla="*/ 108 w 10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">
                    <a:moveTo>
                      <a:pt x="10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06" y="8"/>
                      <a:pt x="106" y="8"/>
                      <a:pt x="106" y="8"/>
                    </a:cubicBezTo>
                    <a:cubicBezTo>
                      <a:pt x="107" y="5"/>
                      <a:pt x="107" y="2"/>
                      <a:pt x="108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699"/>
              <p:cNvSpPr/>
              <p:nvPr/>
            </p:nvSpPr>
            <p:spPr bwMode="auto">
              <a:xfrm>
                <a:off x="3092420" y="3727452"/>
                <a:ext cx="825492" cy="14288"/>
              </a:xfrm>
              <a:custGeom>
                <a:avLst/>
                <a:gdLst>
                  <a:gd name="T0" fmla="*/ 463 w 463"/>
                  <a:gd name="T1" fmla="*/ 0 h 8"/>
                  <a:gd name="T2" fmla="*/ 2 w 463"/>
                  <a:gd name="T3" fmla="*/ 0 h 8"/>
                  <a:gd name="T4" fmla="*/ 0 w 463"/>
                  <a:gd name="T5" fmla="*/ 8 h 8"/>
                  <a:gd name="T6" fmla="*/ 463 w 463"/>
                  <a:gd name="T7" fmla="*/ 8 h 8"/>
                  <a:gd name="T8" fmla="*/ 463 w 463"/>
                  <a:gd name="T9" fmla="*/ 4 h 8"/>
                  <a:gd name="T10" fmla="*/ 463 w 46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3" h="8">
                    <a:moveTo>
                      <a:pt x="46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5"/>
                      <a:pt x="0" y="8"/>
                    </a:cubicBezTo>
                    <a:cubicBezTo>
                      <a:pt x="463" y="8"/>
                      <a:pt x="463" y="8"/>
                      <a:pt x="463" y="8"/>
                    </a:cubicBez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0"/>
                      <a:pt x="463" y="0"/>
                      <a:pt x="463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1700"/>
              <p:cNvSpPr>
                <a:spLocks noChangeArrowheads="1"/>
              </p:cNvSpPr>
              <p:nvPr/>
            </p:nvSpPr>
            <p:spPr bwMode="auto">
              <a:xfrm>
                <a:off x="2844773" y="3779839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701"/>
              <p:cNvSpPr>
                <a:spLocks noChangeArrowheads="1"/>
              </p:cNvSpPr>
              <p:nvPr/>
            </p:nvSpPr>
            <p:spPr bwMode="auto">
              <a:xfrm>
                <a:off x="2844773" y="3779839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702"/>
              <p:cNvSpPr/>
              <p:nvPr/>
            </p:nvSpPr>
            <p:spPr bwMode="auto">
              <a:xfrm>
                <a:off x="2903509" y="3779839"/>
                <a:ext cx="182561" cy="14288"/>
              </a:xfrm>
              <a:custGeom>
                <a:avLst/>
                <a:gdLst>
                  <a:gd name="T0" fmla="*/ 102 w 102"/>
                  <a:gd name="T1" fmla="*/ 0 h 8"/>
                  <a:gd name="T2" fmla="*/ 0 w 102"/>
                  <a:gd name="T3" fmla="*/ 0 h 8"/>
                  <a:gd name="T4" fmla="*/ 0 w 102"/>
                  <a:gd name="T5" fmla="*/ 8 h 8"/>
                  <a:gd name="T6" fmla="*/ 101 w 102"/>
                  <a:gd name="T7" fmla="*/ 8 h 8"/>
                  <a:gd name="T8" fmla="*/ 102 w 10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">
                    <a:moveTo>
                      <a:pt x="10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101" y="3"/>
                      <a:pt x="102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703"/>
              <p:cNvSpPr/>
              <p:nvPr/>
            </p:nvSpPr>
            <p:spPr bwMode="auto">
              <a:xfrm>
                <a:off x="3084483" y="3779839"/>
                <a:ext cx="833429" cy="14288"/>
              </a:xfrm>
              <a:custGeom>
                <a:avLst/>
                <a:gdLst>
                  <a:gd name="T0" fmla="*/ 468 w 468"/>
                  <a:gd name="T1" fmla="*/ 0 h 8"/>
                  <a:gd name="T2" fmla="*/ 1 w 468"/>
                  <a:gd name="T3" fmla="*/ 0 h 8"/>
                  <a:gd name="T4" fmla="*/ 0 w 468"/>
                  <a:gd name="T5" fmla="*/ 8 h 8"/>
                  <a:gd name="T6" fmla="*/ 468 w 468"/>
                  <a:gd name="T7" fmla="*/ 8 h 8"/>
                  <a:gd name="T8" fmla="*/ 468 w 46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8">
                    <a:moveTo>
                      <a:pt x="46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468" y="8"/>
                      <a:pt x="468" y="8"/>
                      <a:pt x="468" y="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704"/>
              <p:cNvSpPr/>
              <p:nvPr/>
            </p:nvSpPr>
            <p:spPr bwMode="auto">
              <a:xfrm>
                <a:off x="2755873" y="3490914"/>
                <a:ext cx="347659" cy="434975"/>
              </a:xfrm>
              <a:custGeom>
                <a:avLst/>
                <a:gdLst>
                  <a:gd name="T0" fmla="*/ 101 w 195"/>
                  <a:gd name="T1" fmla="*/ 114 h 244"/>
                  <a:gd name="T2" fmla="*/ 195 w 195"/>
                  <a:gd name="T3" fmla="*/ 0 h 244"/>
                  <a:gd name="T4" fmla="*/ 51 w 195"/>
                  <a:gd name="T5" fmla="*/ 0 h 244"/>
                  <a:gd name="T6" fmla="*/ 67 w 195"/>
                  <a:gd name="T7" fmla="*/ 244 h 244"/>
                  <a:gd name="T8" fmla="*/ 195 w 195"/>
                  <a:gd name="T9" fmla="*/ 244 h 244"/>
                  <a:gd name="T10" fmla="*/ 101 w 195"/>
                  <a:gd name="T11" fmla="*/ 11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44">
                    <a:moveTo>
                      <a:pt x="101" y="114"/>
                    </a:moveTo>
                    <a:cubicBezTo>
                      <a:pt x="101" y="36"/>
                      <a:pt x="148" y="0"/>
                      <a:pt x="19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63"/>
                      <a:pt x="26" y="166"/>
                      <a:pt x="67" y="244"/>
                    </a:cubicBezTo>
                    <a:cubicBezTo>
                      <a:pt x="195" y="244"/>
                      <a:pt x="195" y="244"/>
                      <a:pt x="195" y="244"/>
                    </a:cubicBezTo>
                    <a:cubicBezTo>
                      <a:pt x="148" y="244"/>
                      <a:pt x="101" y="211"/>
                      <a:pt x="101" y="114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705"/>
              <p:cNvSpPr/>
              <p:nvPr/>
            </p:nvSpPr>
            <p:spPr bwMode="auto">
              <a:xfrm>
                <a:off x="1906569" y="3490914"/>
                <a:ext cx="968365" cy="434975"/>
              </a:xfrm>
              <a:custGeom>
                <a:avLst/>
                <a:gdLst>
                  <a:gd name="T0" fmla="*/ 527 w 543"/>
                  <a:gd name="T1" fmla="*/ 0 h 244"/>
                  <a:gd name="T2" fmla="*/ 86 w 543"/>
                  <a:gd name="T3" fmla="*/ 0 h 244"/>
                  <a:gd name="T4" fmla="*/ 0 w 543"/>
                  <a:gd name="T5" fmla="*/ 86 h 244"/>
                  <a:gd name="T6" fmla="*/ 0 w 543"/>
                  <a:gd name="T7" fmla="*/ 158 h 244"/>
                  <a:gd name="T8" fmla="*/ 86 w 543"/>
                  <a:gd name="T9" fmla="*/ 244 h 244"/>
                  <a:gd name="T10" fmla="*/ 543 w 543"/>
                  <a:gd name="T11" fmla="*/ 244 h 244"/>
                  <a:gd name="T12" fmla="*/ 527 w 543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" h="244">
                    <a:moveTo>
                      <a:pt x="52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9"/>
                      <a:pt x="0" y="8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205"/>
                      <a:pt x="38" y="244"/>
                      <a:pt x="86" y="244"/>
                    </a:cubicBezTo>
                    <a:cubicBezTo>
                      <a:pt x="543" y="244"/>
                      <a:pt x="543" y="244"/>
                      <a:pt x="543" y="244"/>
                    </a:cubicBezTo>
                    <a:cubicBezTo>
                      <a:pt x="502" y="166"/>
                      <a:pt x="476" y="63"/>
                      <a:pt x="527" y="0"/>
                    </a:cubicBezTo>
                    <a:close/>
                  </a:path>
                </a:pathLst>
              </a:custGeom>
              <a:solidFill>
                <a:srgbClr val="01A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706"/>
              <p:cNvSpPr/>
              <p:nvPr/>
            </p:nvSpPr>
            <p:spPr bwMode="auto">
              <a:xfrm>
                <a:off x="2903509" y="3846514"/>
                <a:ext cx="1066789" cy="79375"/>
              </a:xfrm>
              <a:custGeom>
                <a:avLst/>
                <a:gdLst>
                  <a:gd name="T0" fmla="*/ 598 w 598"/>
                  <a:gd name="T1" fmla="*/ 22 h 45"/>
                  <a:gd name="T2" fmla="*/ 576 w 598"/>
                  <a:gd name="T3" fmla="*/ 0 h 45"/>
                  <a:gd name="T4" fmla="*/ 22 w 598"/>
                  <a:gd name="T5" fmla="*/ 0 h 45"/>
                  <a:gd name="T6" fmla="*/ 0 w 598"/>
                  <a:gd name="T7" fmla="*/ 22 h 45"/>
                  <a:gd name="T8" fmla="*/ 22 w 598"/>
                  <a:gd name="T9" fmla="*/ 45 h 45"/>
                  <a:gd name="T10" fmla="*/ 576 w 598"/>
                  <a:gd name="T11" fmla="*/ 45 h 45"/>
                  <a:gd name="T12" fmla="*/ 598 w 598"/>
                  <a:gd name="T1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8" h="45">
                    <a:moveTo>
                      <a:pt x="598" y="22"/>
                    </a:moveTo>
                    <a:cubicBezTo>
                      <a:pt x="598" y="10"/>
                      <a:pt x="588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8" y="45"/>
                      <a:pt x="598" y="35"/>
                      <a:pt x="598" y="22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707"/>
              <p:cNvSpPr/>
              <p:nvPr/>
            </p:nvSpPr>
            <p:spPr bwMode="auto">
              <a:xfrm>
                <a:off x="2903509" y="3490914"/>
                <a:ext cx="1066789" cy="80963"/>
              </a:xfrm>
              <a:custGeom>
                <a:avLst/>
                <a:gdLst>
                  <a:gd name="T0" fmla="*/ 598 w 598"/>
                  <a:gd name="T1" fmla="*/ 23 h 45"/>
                  <a:gd name="T2" fmla="*/ 576 w 598"/>
                  <a:gd name="T3" fmla="*/ 0 h 45"/>
                  <a:gd name="T4" fmla="*/ 22 w 598"/>
                  <a:gd name="T5" fmla="*/ 0 h 45"/>
                  <a:gd name="T6" fmla="*/ 0 w 598"/>
                  <a:gd name="T7" fmla="*/ 23 h 45"/>
                  <a:gd name="T8" fmla="*/ 22 w 598"/>
                  <a:gd name="T9" fmla="*/ 45 h 45"/>
                  <a:gd name="T10" fmla="*/ 576 w 598"/>
                  <a:gd name="T11" fmla="*/ 45 h 45"/>
                  <a:gd name="T12" fmla="*/ 598 w 598"/>
                  <a:gd name="T13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8" h="45">
                    <a:moveTo>
                      <a:pt x="598" y="23"/>
                    </a:moveTo>
                    <a:cubicBezTo>
                      <a:pt x="598" y="10"/>
                      <a:pt x="588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8" y="45"/>
                      <a:pt x="598" y="35"/>
                      <a:pt x="598" y="23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708"/>
              <p:cNvSpPr/>
              <p:nvPr/>
            </p:nvSpPr>
            <p:spPr bwMode="auto">
              <a:xfrm>
                <a:off x="2700311" y="4005264"/>
                <a:ext cx="261935" cy="274638"/>
              </a:xfrm>
              <a:custGeom>
                <a:avLst/>
                <a:gdLst>
                  <a:gd name="T0" fmla="*/ 147 w 147"/>
                  <a:gd name="T1" fmla="*/ 0 h 154"/>
                  <a:gd name="T2" fmla="*/ 0 w 147"/>
                  <a:gd name="T3" fmla="*/ 0 h 154"/>
                  <a:gd name="T4" fmla="*/ 0 w 147"/>
                  <a:gd name="T5" fmla="*/ 154 h 154"/>
                  <a:gd name="T6" fmla="*/ 100 w 147"/>
                  <a:gd name="T7" fmla="*/ 154 h 154"/>
                  <a:gd name="T8" fmla="*/ 147 w 147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98" y="103"/>
                      <a:pt x="119" y="45"/>
                      <a:pt x="147" y="0"/>
                    </a:cubicBezTo>
                    <a:close/>
                  </a:path>
                </a:pathLst>
              </a:custGeom>
              <a:solidFill>
                <a:srgbClr val="F2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09"/>
              <p:cNvSpPr/>
              <p:nvPr/>
            </p:nvSpPr>
            <p:spPr bwMode="auto">
              <a:xfrm>
                <a:off x="2874935" y="4005264"/>
                <a:ext cx="839779" cy="274638"/>
              </a:xfrm>
              <a:custGeom>
                <a:avLst/>
                <a:gdLst>
                  <a:gd name="T0" fmla="*/ 471 w 471"/>
                  <a:gd name="T1" fmla="*/ 0 h 154"/>
                  <a:gd name="T2" fmla="*/ 49 w 471"/>
                  <a:gd name="T3" fmla="*/ 0 h 154"/>
                  <a:gd name="T4" fmla="*/ 2 w 471"/>
                  <a:gd name="T5" fmla="*/ 154 h 154"/>
                  <a:gd name="T6" fmla="*/ 471 w 471"/>
                  <a:gd name="T7" fmla="*/ 154 h 154"/>
                  <a:gd name="T8" fmla="*/ 471 w 471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154">
                    <a:moveTo>
                      <a:pt x="47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1" y="45"/>
                      <a:pt x="0" y="103"/>
                      <a:pt x="2" y="154"/>
                    </a:cubicBezTo>
                    <a:cubicBezTo>
                      <a:pt x="471" y="154"/>
                      <a:pt x="471" y="154"/>
                      <a:pt x="471" y="154"/>
                    </a:cubicBez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Rectangle 1710"/>
              <p:cNvSpPr>
                <a:spLocks noChangeArrowheads="1"/>
              </p:cNvSpPr>
              <p:nvPr/>
            </p:nvSpPr>
            <p:spPr bwMode="auto">
              <a:xfrm>
                <a:off x="2641575" y="4056064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1711"/>
              <p:cNvSpPr>
                <a:spLocks noChangeArrowheads="1"/>
              </p:cNvSpPr>
              <p:nvPr/>
            </p:nvSpPr>
            <p:spPr bwMode="auto">
              <a:xfrm>
                <a:off x="2641575" y="4110039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Rectangle 1712"/>
              <p:cNvSpPr>
                <a:spLocks noChangeArrowheads="1"/>
              </p:cNvSpPr>
              <p:nvPr/>
            </p:nvSpPr>
            <p:spPr bwMode="auto">
              <a:xfrm>
                <a:off x="2641575" y="4160839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Rectangle 1713"/>
              <p:cNvSpPr>
                <a:spLocks noChangeArrowheads="1"/>
              </p:cNvSpPr>
              <p:nvPr/>
            </p:nvSpPr>
            <p:spPr bwMode="auto">
              <a:xfrm>
                <a:off x="2641575" y="4213227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714"/>
              <p:cNvSpPr/>
              <p:nvPr/>
            </p:nvSpPr>
            <p:spPr bwMode="auto">
              <a:xfrm>
                <a:off x="2554263" y="3925889"/>
                <a:ext cx="347659" cy="433388"/>
              </a:xfrm>
              <a:custGeom>
                <a:avLst/>
                <a:gdLst>
                  <a:gd name="T0" fmla="*/ 100 w 195"/>
                  <a:gd name="T1" fmla="*/ 113 h 243"/>
                  <a:gd name="T2" fmla="*/ 195 w 195"/>
                  <a:gd name="T3" fmla="*/ 0 h 243"/>
                  <a:gd name="T4" fmla="*/ 50 w 195"/>
                  <a:gd name="T5" fmla="*/ 0 h 243"/>
                  <a:gd name="T6" fmla="*/ 67 w 195"/>
                  <a:gd name="T7" fmla="*/ 243 h 243"/>
                  <a:gd name="T8" fmla="*/ 195 w 195"/>
                  <a:gd name="T9" fmla="*/ 243 h 243"/>
                  <a:gd name="T10" fmla="*/ 100 w 195"/>
                  <a:gd name="T11" fmla="*/ 11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43">
                    <a:moveTo>
                      <a:pt x="100" y="113"/>
                    </a:moveTo>
                    <a:cubicBezTo>
                      <a:pt x="100" y="35"/>
                      <a:pt x="147" y="0"/>
                      <a:pt x="19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62"/>
                      <a:pt x="25" y="165"/>
                      <a:pt x="67" y="243"/>
                    </a:cubicBezTo>
                    <a:cubicBezTo>
                      <a:pt x="195" y="243"/>
                      <a:pt x="195" y="243"/>
                      <a:pt x="195" y="243"/>
                    </a:cubicBezTo>
                    <a:cubicBezTo>
                      <a:pt x="147" y="243"/>
                      <a:pt x="100" y="210"/>
                      <a:pt x="100" y="113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715"/>
              <p:cNvSpPr/>
              <p:nvPr/>
            </p:nvSpPr>
            <p:spPr bwMode="auto">
              <a:xfrm>
                <a:off x="1703371" y="3925889"/>
                <a:ext cx="969953" cy="433388"/>
              </a:xfrm>
              <a:custGeom>
                <a:avLst/>
                <a:gdLst>
                  <a:gd name="T0" fmla="*/ 527 w 544"/>
                  <a:gd name="T1" fmla="*/ 0 h 243"/>
                  <a:gd name="T2" fmla="*/ 86 w 544"/>
                  <a:gd name="T3" fmla="*/ 0 h 243"/>
                  <a:gd name="T4" fmla="*/ 0 w 544"/>
                  <a:gd name="T5" fmla="*/ 86 h 243"/>
                  <a:gd name="T6" fmla="*/ 0 w 544"/>
                  <a:gd name="T7" fmla="*/ 157 h 243"/>
                  <a:gd name="T8" fmla="*/ 86 w 544"/>
                  <a:gd name="T9" fmla="*/ 243 h 243"/>
                  <a:gd name="T10" fmla="*/ 544 w 544"/>
                  <a:gd name="T11" fmla="*/ 243 h 243"/>
                  <a:gd name="T12" fmla="*/ 527 w 544"/>
                  <a:gd name="T1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4" h="243">
                    <a:moveTo>
                      <a:pt x="52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9" y="0"/>
                      <a:pt x="0" y="38"/>
                      <a:pt x="0" y="8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04"/>
                      <a:pt x="39" y="243"/>
                      <a:pt x="86" y="243"/>
                    </a:cubicBezTo>
                    <a:cubicBezTo>
                      <a:pt x="544" y="243"/>
                      <a:pt x="544" y="243"/>
                      <a:pt x="544" y="243"/>
                    </a:cubicBezTo>
                    <a:cubicBezTo>
                      <a:pt x="502" y="165"/>
                      <a:pt x="477" y="62"/>
                      <a:pt x="527" y="0"/>
                    </a:cubicBezTo>
                    <a:close/>
                  </a:path>
                </a:pathLst>
              </a:custGeom>
              <a:solidFill>
                <a:srgbClr val="FF6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716"/>
              <p:cNvSpPr/>
              <p:nvPr/>
            </p:nvSpPr>
            <p:spPr bwMode="auto">
              <a:xfrm>
                <a:off x="2700311" y="4279902"/>
                <a:ext cx="1068377" cy="79375"/>
              </a:xfrm>
              <a:custGeom>
                <a:avLst/>
                <a:gdLst>
                  <a:gd name="T0" fmla="*/ 599 w 599"/>
                  <a:gd name="T1" fmla="*/ 22 h 45"/>
                  <a:gd name="T2" fmla="*/ 576 w 599"/>
                  <a:gd name="T3" fmla="*/ 0 h 45"/>
                  <a:gd name="T4" fmla="*/ 22 w 599"/>
                  <a:gd name="T5" fmla="*/ 0 h 45"/>
                  <a:gd name="T6" fmla="*/ 0 w 599"/>
                  <a:gd name="T7" fmla="*/ 22 h 45"/>
                  <a:gd name="T8" fmla="*/ 22 w 599"/>
                  <a:gd name="T9" fmla="*/ 45 h 45"/>
                  <a:gd name="T10" fmla="*/ 576 w 599"/>
                  <a:gd name="T11" fmla="*/ 45 h 45"/>
                  <a:gd name="T12" fmla="*/ 599 w 599"/>
                  <a:gd name="T1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45">
                    <a:moveTo>
                      <a:pt x="599" y="22"/>
                    </a:moveTo>
                    <a:cubicBezTo>
                      <a:pt x="599" y="10"/>
                      <a:pt x="589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9" y="45"/>
                      <a:pt x="599" y="35"/>
                      <a:pt x="599" y="22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717"/>
              <p:cNvSpPr/>
              <p:nvPr/>
            </p:nvSpPr>
            <p:spPr bwMode="auto">
              <a:xfrm>
                <a:off x="2700311" y="3925889"/>
                <a:ext cx="1068377" cy="79375"/>
              </a:xfrm>
              <a:custGeom>
                <a:avLst/>
                <a:gdLst>
                  <a:gd name="T0" fmla="*/ 599 w 599"/>
                  <a:gd name="T1" fmla="*/ 22 h 44"/>
                  <a:gd name="T2" fmla="*/ 576 w 599"/>
                  <a:gd name="T3" fmla="*/ 0 h 44"/>
                  <a:gd name="T4" fmla="*/ 22 w 599"/>
                  <a:gd name="T5" fmla="*/ 0 h 44"/>
                  <a:gd name="T6" fmla="*/ 0 w 599"/>
                  <a:gd name="T7" fmla="*/ 22 h 44"/>
                  <a:gd name="T8" fmla="*/ 22 w 599"/>
                  <a:gd name="T9" fmla="*/ 44 h 44"/>
                  <a:gd name="T10" fmla="*/ 576 w 599"/>
                  <a:gd name="T11" fmla="*/ 44 h 44"/>
                  <a:gd name="T12" fmla="*/ 599 w 599"/>
                  <a:gd name="T13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44">
                    <a:moveTo>
                      <a:pt x="599" y="22"/>
                    </a:moveTo>
                    <a:cubicBezTo>
                      <a:pt x="599" y="10"/>
                      <a:pt x="589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576" y="44"/>
                      <a:pt x="576" y="44"/>
                      <a:pt x="576" y="44"/>
                    </a:cubicBezTo>
                    <a:cubicBezTo>
                      <a:pt x="589" y="44"/>
                      <a:pt x="599" y="34"/>
                      <a:pt x="599" y="22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8894" y="2972629"/>
            <a:ext cx="4718050" cy="527213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8894" y="3526830"/>
            <a:ext cx="471805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841-21DA-49B5-A3D7-A9D0713E63F7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8" name="直接连接符 47"/>
          <p:cNvCxnSpPr/>
          <p:nvPr userDrawn="1"/>
        </p:nvCxnSpPr>
        <p:spPr>
          <a:xfrm>
            <a:off x="1950958" y="2972629"/>
            <a:ext cx="37195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605-67FA-4229-8DC8-4549F30CB233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4D95-2186-42E1-B185-F7846E5F1793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1650"/>
          <p:cNvSpPr>
            <a:spLocks noChangeArrowheads="1"/>
          </p:cNvSpPr>
          <p:nvPr userDrawn="1"/>
        </p:nvSpPr>
        <p:spPr bwMode="auto">
          <a:xfrm>
            <a:off x="636588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25295" y="1362544"/>
            <a:ext cx="5547747" cy="47792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28700" y="2273301"/>
            <a:ext cx="6223000" cy="181848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FA7-E0BF-498F-9FD6-1AB245FB2F96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F4C-7340-4089-BB15-DAD922EE363E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14EB-1E21-4C77-9021-04AE54F3012F}" type="datetime1">
              <a:rPr lang="zh-CN" altLang="en-US" smtClean="0"/>
              <a:t>2018/6/9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BBDD-C758-4266-B94C-E44A9BD2B84C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E60F81F-C44E-4E42-BC76-5056507396F5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E60F81F-C44E-4E42-BC76-5056507396F5}" type="datetime1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8565" rtl="0" eaLnBrk="1" latinLnBrk="0" hangingPunct="1">
        <a:spcBef>
          <a:spcPct val="0"/>
        </a:spcBef>
        <a:buNone/>
        <a:defRPr sz="4265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218565" rtl="0" eaLnBrk="1" latinLnBrk="0" hangingPunct="1">
        <a:spcBef>
          <a:spcPct val="0"/>
        </a:spcBef>
        <a:buNone/>
        <a:defRPr sz="4265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1218565" rtl="0" eaLnBrk="1" latinLnBrk="0" hangingPunct="1">
        <a:spcBef>
          <a:spcPct val="0"/>
        </a:spcBef>
        <a:buNone/>
        <a:defRPr sz="4265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80160" y="52705"/>
            <a:ext cx="9862820" cy="103314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基于商城系统的高可用负载均衡架构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5825" y="3098800"/>
            <a:ext cx="6447155" cy="23336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1403</a:t>
            </a:r>
          </a:p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田祥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06141090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指导老师：程伟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李朕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 from 2018-05-17 23-38-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" y="777240"/>
            <a:ext cx="10262235" cy="5479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3355" y="70485"/>
            <a:ext cx="8719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效果展示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请求被分配到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号店铺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28700" y="1159510"/>
            <a:ext cx="6223000" cy="4280535"/>
          </a:xfrm>
        </p:spPr>
        <p:txBody>
          <a:bodyPr/>
          <a:lstStyle/>
          <a:p>
            <a:r>
              <a:rPr lang="zh-CN" altLang="en-US" sz="8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谢谢观看！</a:t>
            </a:r>
            <a:br>
              <a:rPr lang="zh-CN" altLang="en-US" b="0" dirty="0">
                <a:solidFill>
                  <a:schemeClr val="accent1"/>
                </a:solidFill>
              </a:rPr>
            </a:br>
            <a:r>
              <a:rPr lang="zh-CN" altLang="en-US" b="0" dirty="0">
                <a:solidFill>
                  <a:schemeClr val="accent1"/>
                </a:solidFill>
              </a:rPr>
              <a:t>	</a:t>
            </a:r>
            <a:r>
              <a:rPr lang="en-US" altLang="zh-CN" b="0" dirty="0">
                <a:solidFill>
                  <a:schemeClr val="accent1"/>
                </a:solidFill>
              </a:rPr>
              <a:t>		</a:t>
            </a:r>
            <a:br>
              <a:rPr lang="en-US" altLang="zh-CN" b="0" dirty="0">
                <a:solidFill>
                  <a:schemeClr val="accent1"/>
                </a:solidFill>
              </a:rPr>
            </a:br>
            <a:r>
              <a:rPr lang="en-US" altLang="zh-CN" b="0" dirty="0">
                <a:solidFill>
                  <a:schemeClr val="accent1"/>
                </a:solidFill>
              </a:rPr>
              <a:t>		</a:t>
            </a:r>
            <a:r>
              <a:rPr lang="en-US" altLang="zh-CN" b="0">
                <a:solidFill>
                  <a:schemeClr val="accent1"/>
                </a:solidFill>
              </a:rPr>
              <a:t>	2018.6.9</a:t>
            </a:r>
            <a:endParaRPr lang="en-US" altLang="zh-CN" b="0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481103">
            <a:off x="2788930" y="934629"/>
            <a:ext cx="1848303" cy="792931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001"/>
              </a:avLst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-35285" y="-30480"/>
            <a:ext cx="12263479" cy="6919320"/>
          </a:xfrm>
          <a:prstGeom prst="rect">
            <a:avLst/>
          </a:prstGeom>
          <a:solidFill>
            <a:srgbClr val="2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0" y="2036419"/>
            <a:ext cx="175389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rgbClr val="CD921D">
                    <a:alpha val="6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rgbClr val="CD921D">
                  <a:alpha val="6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13635" y="1847601"/>
            <a:ext cx="6094095" cy="3415557"/>
            <a:chOff x="3183442" y="1951922"/>
            <a:chExt cx="6517143" cy="3415835"/>
          </a:xfrm>
        </p:grpSpPr>
        <p:grpSp>
          <p:nvGrpSpPr>
            <p:cNvPr id="15" name="组合 14"/>
            <p:cNvGrpSpPr/>
            <p:nvPr/>
          </p:nvGrpSpPr>
          <p:grpSpPr>
            <a:xfrm>
              <a:off x="3183442" y="1951922"/>
              <a:ext cx="985988" cy="1198978"/>
              <a:chOff x="2354464" y="1946098"/>
              <a:chExt cx="985988" cy="1198978"/>
            </a:xfrm>
          </p:grpSpPr>
          <p:sp>
            <p:nvSpPr>
              <p:cNvPr id="56" name="文本框 4"/>
              <p:cNvSpPr txBox="1"/>
              <p:nvPr/>
            </p:nvSpPr>
            <p:spPr>
              <a:xfrm>
                <a:off x="2354464" y="1946456"/>
                <a:ext cx="347011" cy="83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D921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TextBox 7"/>
              <p:cNvSpPr txBox="1"/>
              <p:nvPr/>
            </p:nvSpPr>
            <p:spPr>
              <a:xfrm>
                <a:off x="2701318" y="1946098"/>
                <a:ext cx="639134" cy="11989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背景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985011" y="1952171"/>
              <a:ext cx="995496" cy="2313772"/>
              <a:chOff x="5570522" y="1952171"/>
              <a:chExt cx="995496" cy="2313772"/>
            </a:xfrm>
          </p:grpSpPr>
          <p:sp>
            <p:nvSpPr>
              <p:cNvPr id="48" name="文本框 4"/>
              <p:cNvSpPr txBox="1"/>
              <p:nvPr/>
            </p:nvSpPr>
            <p:spPr>
              <a:xfrm>
                <a:off x="5570522" y="1952171"/>
                <a:ext cx="347690" cy="83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D921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6521064" y="1998420"/>
                <a:ext cx="36000" cy="1685413"/>
                <a:chOff x="2070938" y="2331345"/>
                <a:chExt cx="36000" cy="1685413"/>
              </a:xfrm>
            </p:grpSpPr>
            <p:sp>
              <p:nvSpPr>
                <p:cNvPr id="51" name="矩形 50"/>
                <p:cNvSpPr>
                  <a:spLocks noChangeAspect="1"/>
                </p:cNvSpPr>
                <p:nvPr/>
              </p:nvSpPr>
              <p:spPr>
                <a:xfrm rot="2700000">
                  <a:off x="2070938" y="2331345"/>
                  <a:ext cx="36000" cy="3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 rot="2700000">
                  <a:off x="2070938" y="3156051"/>
                  <a:ext cx="36000" cy="3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矩形 52"/>
                <p:cNvSpPr>
                  <a:spLocks noChangeAspect="1"/>
                </p:cNvSpPr>
                <p:nvPr/>
              </p:nvSpPr>
              <p:spPr>
                <a:xfrm rot="2700000">
                  <a:off x="2070938" y="3980758"/>
                  <a:ext cx="36000" cy="3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cxnSp>
              <p:nvCxnSpPr>
                <p:cNvPr id="54" name="直接连接符 53"/>
                <p:cNvCxnSpPr/>
                <p:nvPr/>
              </p:nvCxnSpPr>
              <p:spPr>
                <a:xfrm>
                  <a:off x="2088938" y="2369344"/>
                  <a:ext cx="0" cy="792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2088938" y="3200399"/>
                  <a:ext cx="0" cy="792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" name="TextBox 7"/>
              <p:cNvSpPr txBox="1"/>
              <p:nvPr/>
            </p:nvSpPr>
            <p:spPr>
              <a:xfrm>
                <a:off x="5926884" y="1958800"/>
                <a:ext cx="639134" cy="230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整体架构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289365" y="1952171"/>
              <a:ext cx="1067479" cy="3415586"/>
              <a:chOff x="7082120" y="1952171"/>
              <a:chExt cx="1067479" cy="3415586"/>
            </a:xfrm>
          </p:grpSpPr>
          <p:sp>
            <p:nvSpPr>
              <p:cNvPr id="40" name="文本框 4"/>
              <p:cNvSpPr txBox="1"/>
              <p:nvPr/>
            </p:nvSpPr>
            <p:spPr>
              <a:xfrm>
                <a:off x="7082120" y="1952171"/>
                <a:ext cx="428500" cy="83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D921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TextBox 7"/>
              <p:cNvSpPr txBox="1"/>
              <p:nvPr/>
            </p:nvSpPr>
            <p:spPr>
              <a:xfrm>
                <a:off x="7510465" y="1952449"/>
                <a:ext cx="639134" cy="34153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负载均衡模块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739721" y="1952450"/>
              <a:ext cx="960864" cy="2861543"/>
              <a:chOff x="8739721" y="1952450"/>
              <a:chExt cx="960864" cy="2861543"/>
            </a:xfrm>
          </p:grpSpPr>
          <p:sp>
            <p:nvSpPr>
              <p:cNvPr id="32" name="文本框 4"/>
              <p:cNvSpPr txBox="1"/>
              <p:nvPr/>
            </p:nvSpPr>
            <p:spPr>
              <a:xfrm>
                <a:off x="8739721" y="1976938"/>
                <a:ext cx="321885" cy="83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D921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TextBox 7"/>
              <p:cNvSpPr txBox="1"/>
              <p:nvPr/>
            </p:nvSpPr>
            <p:spPr>
              <a:xfrm>
                <a:off x="9061451" y="1952450"/>
                <a:ext cx="639134" cy="2861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高可用模块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574615" y="1952440"/>
              <a:ext cx="1004429" cy="2307152"/>
              <a:chOff x="3968651" y="1952440"/>
              <a:chExt cx="1004429" cy="2307152"/>
            </a:xfrm>
          </p:grpSpPr>
          <p:sp>
            <p:nvSpPr>
              <p:cNvPr id="24" name="文本框 4"/>
              <p:cNvSpPr txBox="1"/>
              <p:nvPr/>
            </p:nvSpPr>
            <p:spPr>
              <a:xfrm>
                <a:off x="3968651" y="1952440"/>
                <a:ext cx="365346" cy="83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D921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TextBox 7"/>
              <p:cNvSpPr txBox="1"/>
              <p:nvPr/>
            </p:nvSpPr>
            <p:spPr>
              <a:xfrm>
                <a:off x="4333946" y="1952449"/>
                <a:ext cx="639134" cy="230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D921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目的意义</a:t>
                </a:r>
              </a:p>
            </p:txBody>
          </p:sp>
        </p:grpSp>
      </p:grpSp>
      <p:sp>
        <p:nvSpPr>
          <p:cNvPr id="63" name="文本框 14"/>
          <p:cNvSpPr txBox="1"/>
          <p:nvPr/>
        </p:nvSpPr>
        <p:spPr>
          <a:xfrm>
            <a:off x="1012442" y="1872441"/>
            <a:ext cx="8096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D921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2" name="文本框 4"/>
          <p:cNvSpPr txBox="1"/>
          <p:nvPr/>
        </p:nvSpPr>
        <p:spPr>
          <a:xfrm>
            <a:off x="8806214" y="1872615"/>
            <a:ext cx="30099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D921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D921D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9079754" y="1872894"/>
            <a:ext cx="597646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D921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9929529" y="1894205"/>
            <a:ext cx="30099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D921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D921D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30374" y="1872894"/>
            <a:ext cx="597646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D921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      景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978785" y="3659505"/>
            <a:ext cx="6234430" cy="2553970"/>
          </a:xfrm>
        </p:spPr>
        <p:txBody>
          <a:bodyPr>
            <a:noAutofit/>
          </a:bodyPr>
          <a:lstStyle/>
          <a:p>
            <a:endParaRPr lang="zh-CN" altLang="en-US" sz="2400" dirty="0"/>
          </a:p>
          <a:p>
            <a:pPr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着电子商务的兴起，日益增长的用户数量对电子商务平台构成了很大的挑战，要提升网站运行速度和质量刻不容缓。网络硬件设备使得网络带宽的问题得到很大程度地改善，所以，接下来最大的问题就只剩下网络服务器的性能问题了。</a:t>
            </a:r>
          </a:p>
        </p:txBody>
      </p:sp>
    </p:spTree>
    <p:custDataLst>
      <p:tags r:id="rId2"/>
    </p:custDataLst>
  </p:cSld>
  <p:clrMapOvr>
    <a:masterClrMapping/>
  </p:clrMapOvr>
  <p:transition advTm="856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>
                <a:latin typeface="宋体" panose="02010600030101010101" pitchFamily="2" charset="-122"/>
                <a:ea typeface="宋体" panose="02010600030101010101" pitchFamily="2" charset="-122"/>
              </a:rPr>
              <a:t>目的意义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，提高网站系统的稳定性</a:t>
            </a:r>
            <a:b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，增强网站系统的可用性</a:t>
            </a:r>
            <a:b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</a:p>
          <a:p>
            <a:pPr marL="0" indent="0" algn="ctr">
              <a:buNone/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，综合提升网站的服务性能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8230" y="699770"/>
            <a:ext cx="7283450" cy="545782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4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整体架构介绍</a:t>
            </a:r>
          </a:p>
        </p:txBody>
      </p:sp>
      <p:sp>
        <p:nvSpPr>
          <p:cNvPr id="85" name="文本占位符 4"/>
          <p:cNvSpPr txBox="1"/>
          <p:nvPr/>
        </p:nvSpPr>
        <p:spPr>
          <a:xfrm>
            <a:off x="609600" y="1220755"/>
            <a:ext cx="10972800" cy="408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1156970" y="2505075"/>
            <a:ext cx="1406525" cy="1143000"/>
          </a:xfrm>
          <a:custGeom>
            <a:avLst/>
            <a:gdLst>
              <a:gd name="T0" fmla="*/ 885340 w 6524"/>
              <a:gd name="T1" fmla="*/ 839496 h 4376"/>
              <a:gd name="T2" fmla="*/ 828693 w 6524"/>
              <a:gd name="T3" fmla="*/ 733209 h 4376"/>
              <a:gd name="T4" fmla="*/ 858184 w 6524"/>
              <a:gd name="T5" fmla="*/ 652033 h 4376"/>
              <a:gd name="T6" fmla="*/ 887676 w 6524"/>
              <a:gd name="T7" fmla="*/ 591881 h 4376"/>
              <a:gd name="T8" fmla="*/ 927096 w 6524"/>
              <a:gd name="T9" fmla="*/ 529102 h 4376"/>
              <a:gd name="T10" fmla="*/ 924176 w 6524"/>
              <a:gd name="T11" fmla="*/ 420186 h 4376"/>
              <a:gd name="T12" fmla="*/ 909576 w 6524"/>
              <a:gd name="T13" fmla="*/ 333754 h 4376"/>
              <a:gd name="T14" fmla="*/ 906948 w 6524"/>
              <a:gd name="T15" fmla="*/ 127603 h 4376"/>
              <a:gd name="T16" fmla="*/ 800661 w 6524"/>
              <a:gd name="T17" fmla="*/ 33872 h 4376"/>
              <a:gd name="T18" fmla="*/ 661085 w 6524"/>
              <a:gd name="T19" fmla="*/ 584 h 4376"/>
              <a:gd name="T20" fmla="*/ 510122 w 6524"/>
              <a:gd name="T21" fmla="*/ 41756 h 4376"/>
              <a:gd name="T22" fmla="*/ 417850 w 6524"/>
              <a:gd name="T23" fmla="*/ 149503 h 4376"/>
              <a:gd name="T24" fmla="*/ 409674 w 6524"/>
              <a:gd name="T25" fmla="*/ 359742 h 4376"/>
              <a:gd name="T26" fmla="*/ 397118 w 6524"/>
              <a:gd name="T27" fmla="*/ 436830 h 4376"/>
              <a:gd name="T28" fmla="*/ 420186 w 6524"/>
              <a:gd name="T29" fmla="*/ 571441 h 4376"/>
              <a:gd name="T30" fmla="*/ 465446 w 6524"/>
              <a:gd name="T31" fmla="*/ 597137 h 4376"/>
              <a:gd name="T32" fmla="*/ 510998 w 6524"/>
              <a:gd name="T33" fmla="*/ 762408 h 4376"/>
              <a:gd name="T34" fmla="*/ 427486 w 6524"/>
              <a:gd name="T35" fmla="*/ 869280 h 4376"/>
              <a:gd name="T36" fmla="*/ 56648 w 6524"/>
              <a:gd name="T37" fmla="*/ 1014695 h 4376"/>
              <a:gd name="T38" fmla="*/ 3212 w 6524"/>
              <a:gd name="T39" fmla="*/ 1073679 h 4376"/>
              <a:gd name="T40" fmla="*/ 1334726 w 6524"/>
              <a:gd name="T41" fmla="*/ 1073679 h 4376"/>
              <a:gd name="T42" fmla="*/ 1270779 w 6524"/>
              <a:gd name="T43" fmla="*/ 1009439 h 4376"/>
              <a:gd name="T44" fmla="*/ 1406850 w 6524"/>
              <a:gd name="T45" fmla="*/ 904612 h 4376"/>
              <a:gd name="T46" fmla="*/ 1298227 w 6524"/>
              <a:gd name="T47" fmla="*/ 822560 h 4376"/>
              <a:gd name="T48" fmla="*/ 1324506 w 6524"/>
              <a:gd name="T49" fmla="*/ 770292 h 4376"/>
              <a:gd name="T50" fmla="*/ 1336186 w 6524"/>
              <a:gd name="T51" fmla="*/ 705761 h 4376"/>
              <a:gd name="T52" fmla="*/ 1371518 w 6524"/>
              <a:gd name="T53" fmla="*/ 671305 h 4376"/>
              <a:gd name="T54" fmla="*/ 1378526 w 6524"/>
              <a:gd name="T55" fmla="*/ 581661 h 4376"/>
              <a:gd name="T56" fmla="*/ 1365094 w 6524"/>
              <a:gd name="T57" fmla="*/ 511582 h 4376"/>
              <a:gd name="T58" fmla="*/ 1359838 w 6524"/>
              <a:gd name="T59" fmla="*/ 353902 h 4376"/>
              <a:gd name="T60" fmla="*/ 1265815 w 6524"/>
              <a:gd name="T61" fmla="*/ 286743 h 4376"/>
              <a:gd name="T62" fmla="*/ 1161571 w 6524"/>
              <a:gd name="T63" fmla="*/ 277399 h 4376"/>
              <a:gd name="T64" fmla="*/ 1043896 w 6524"/>
              <a:gd name="T65" fmla="*/ 329374 h 4376"/>
              <a:gd name="T66" fmla="*/ 1002724 w 6524"/>
              <a:gd name="T67" fmla="*/ 442086 h 4376"/>
              <a:gd name="T68" fmla="*/ 1010316 w 6524"/>
              <a:gd name="T69" fmla="*/ 560345 h 4376"/>
              <a:gd name="T70" fmla="*/ 1008564 w 6524"/>
              <a:gd name="T71" fmla="*/ 660793 h 4376"/>
              <a:gd name="T72" fmla="*/ 1045648 w 6524"/>
              <a:gd name="T73" fmla="*/ 699337 h 4376"/>
              <a:gd name="T74" fmla="*/ 1076599 w 6524"/>
              <a:gd name="T75" fmla="*/ 806792 h 4376"/>
              <a:gd name="T76" fmla="*/ 1107551 w 6524"/>
              <a:gd name="T77" fmla="*/ 909284 h 4376"/>
              <a:gd name="T78" fmla="*/ 1318082 w 6524"/>
              <a:gd name="T79" fmla="*/ 999803 h 4376"/>
              <a:gd name="T80" fmla="*/ 1366846 w 6524"/>
              <a:gd name="T81" fmla="*/ 1068131 h 4376"/>
              <a:gd name="T82" fmla="*/ 1666145 w 6524"/>
              <a:gd name="T83" fmla="*/ 1034843 h 4376"/>
              <a:gd name="T84" fmla="*/ 1606285 w 6524"/>
              <a:gd name="T85" fmla="*/ 986663 h 4376"/>
              <a:gd name="T86" fmla="*/ 1881932 w 6524"/>
              <a:gd name="T87" fmla="*/ 971187 h 4376"/>
              <a:gd name="T88" fmla="*/ 1692425 w 6524"/>
              <a:gd name="T89" fmla="*/ 895852 h 4376"/>
              <a:gd name="T90" fmla="*/ 1646873 w 6524"/>
              <a:gd name="T91" fmla="*/ 837160 h 4376"/>
              <a:gd name="T92" fmla="*/ 1666145 w 6524"/>
              <a:gd name="T93" fmla="*/ 787812 h 4376"/>
              <a:gd name="T94" fmla="*/ 1689213 w 6524"/>
              <a:gd name="T95" fmla="*/ 752772 h 4376"/>
              <a:gd name="T96" fmla="*/ 1703813 w 6524"/>
              <a:gd name="T97" fmla="*/ 691161 h 4376"/>
              <a:gd name="T98" fmla="*/ 1691549 w 6524"/>
              <a:gd name="T99" fmla="*/ 638893 h 4376"/>
              <a:gd name="T100" fmla="*/ 1686877 w 6524"/>
              <a:gd name="T101" fmla="*/ 515962 h 4376"/>
              <a:gd name="T102" fmla="*/ 1612709 w 6524"/>
              <a:gd name="T103" fmla="*/ 468950 h 4376"/>
              <a:gd name="T104" fmla="*/ 1509926 w 6524"/>
              <a:gd name="T105" fmla="*/ 478002 h 4376"/>
              <a:gd name="T106" fmla="*/ 1453862 w 6524"/>
              <a:gd name="T107" fmla="*/ 522678 h 4376"/>
              <a:gd name="T108" fmla="*/ 1439554 w 6524"/>
              <a:gd name="T109" fmla="*/ 618161 h 4376"/>
              <a:gd name="T110" fmla="*/ 1437218 w 6524"/>
              <a:gd name="T111" fmla="*/ 679481 h 4376"/>
              <a:gd name="T112" fmla="*/ 1455322 w 6524"/>
              <a:gd name="T113" fmla="*/ 756276 h 4376"/>
              <a:gd name="T114" fmla="*/ 1485398 w 6524"/>
              <a:gd name="T115" fmla="*/ 828692 h 4376"/>
              <a:gd name="T116" fmla="*/ 1457074 w 6524"/>
              <a:gd name="T117" fmla="*/ 891180 h 4376"/>
              <a:gd name="T118" fmla="*/ 1654757 w 6524"/>
              <a:gd name="T119" fmla="*/ 974691 h 4376"/>
              <a:gd name="T120" fmla="*/ 1699725 w 6524"/>
              <a:gd name="T121" fmla="*/ 1038931 h 43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524" h="4376">
                <a:moveTo>
                  <a:pt x="4032" y="3336"/>
                </a:moveTo>
                <a:lnTo>
                  <a:pt x="4032" y="3336"/>
                </a:lnTo>
                <a:lnTo>
                  <a:pt x="3856" y="3260"/>
                </a:lnTo>
                <a:lnTo>
                  <a:pt x="3674" y="3182"/>
                </a:lnTo>
                <a:lnTo>
                  <a:pt x="3492" y="3105"/>
                </a:lnTo>
                <a:lnTo>
                  <a:pt x="3315" y="3031"/>
                </a:lnTo>
                <a:lnTo>
                  <a:pt x="3118" y="2977"/>
                </a:lnTo>
                <a:lnTo>
                  <a:pt x="3103" y="2966"/>
                </a:lnTo>
                <a:lnTo>
                  <a:pt x="3089" y="2952"/>
                </a:lnTo>
                <a:lnTo>
                  <a:pt x="3075" y="2934"/>
                </a:lnTo>
                <a:lnTo>
                  <a:pt x="3060" y="2916"/>
                </a:lnTo>
                <a:lnTo>
                  <a:pt x="3046" y="2896"/>
                </a:lnTo>
                <a:lnTo>
                  <a:pt x="3032" y="2875"/>
                </a:lnTo>
                <a:lnTo>
                  <a:pt x="3019" y="2852"/>
                </a:lnTo>
                <a:lnTo>
                  <a:pt x="3006" y="2829"/>
                </a:lnTo>
                <a:lnTo>
                  <a:pt x="2981" y="2781"/>
                </a:lnTo>
                <a:lnTo>
                  <a:pt x="2958" y="2735"/>
                </a:lnTo>
                <a:lnTo>
                  <a:pt x="2921" y="2655"/>
                </a:lnTo>
                <a:lnTo>
                  <a:pt x="2795" y="2636"/>
                </a:lnTo>
                <a:lnTo>
                  <a:pt x="2797" y="2612"/>
                </a:lnTo>
                <a:lnTo>
                  <a:pt x="2801" y="2591"/>
                </a:lnTo>
                <a:lnTo>
                  <a:pt x="2806" y="2571"/>
                </a:lnTo>
                <a:lnTo>
                  <a:pt x="2813" y="2554"/>
                </a:lnTo>
                <a:lnTo>
                  <a:pt x="2820" y="2538"/>
                </a:lnTo>
                <a:lnTo>
                  <a:pt x="2829" y="2525"/>
                </a:lnTo>
                <a:lnTo>
                  <a:pt x="2838" y="2511"/>
                </a:lnTo>
                <a:lnTo>
                  <a:pt x="2847" y="2498"/>
                </a:lnTo>
                <a:lnTo>
                  <a:pt x="2868" y="2475"/>
                </a:lnTo>
                <a:lnTo>
                  <a:pt x="2878" y="2463"/>
                </a:lnTo>
                <a:lnTo>
                  <a:pt x="2888" y="2450"/>
                </a:lnTo>
                <a:lnTo>
                  <a:pt x="2897" y="2436"/>
                </a:lnTo>
                <a:lnTo>
                  <a:pt x="2906" y="2421"/>
                </a:lnTo>
                <a:lnTo>
                  <a:pt x="2913" y="2404"/>
                </a:lnTo>
                <a:lnTo>
                  <a:pt x="2921" y="2386"/>
                </a:lnTo>
                <a:lnTo>
                  <a:pt x="2926" y="2367"/>
                </a:lnTo>
                <a:lnTo>
                  <a:pt x="2930" y="2349"/>
                </a:lnTo>
                <a:lnTo>
                  <a:pt x="2933" y="2331"/>
                </a:lnTo>
                <a:lnTo>
                  <a:pt x="2935" y="2312"/>
                </a:lnTo>
                <a:lnTo>
                  <a:pt x="2937" y="2272"/>
                </a:lnTo>
                <a:lnTo>
                  <a:pt x="2939" y="2233"/>
                </a:lnTo>
                <a:lnTo>
                  <a:pt x="2942" y="2194"/>
                </a:lnTo>
                <a:lnTo>
                  <a:pt x="2944" y="2175"/>
                </a:lnTo>
                <a:lnTo>
                  <a:pt x="2947" y="2155"/>
                </a:lnTo>
                <a:lnTo>
                  <a:pt x="2951" y="2137"/>
                </a:lnTo>
                <a:lnTo>
                  <a:pt x="2956" y="2119"/>
                </a:lnTo>
                <a:lnTo>
                  <a:pt x="2963" y="2102"/>
                </a:lnTo>
                <a:lnTo>
                  <a:pt x="2971" y="2085"/>
                </a:lnTo>
                <a:lnTo>
                  <a:pt x="2977" y="2074"/>
                </a:lnTo>
                <a:lnTo>
                  <a:pt x="2984" y="2065"/>
                </a:lnTo>
                <a:lnTo>
                  <a:pt x="2993" y="2057"/>
                </a:lnTo>
                <a:lnTo>
                  <a:pt x="3002" y="2050"/>
                </a:lnTo>
                <a:lnTo>
                  <a:pt x="3011" y="2043"/>
                </a:lnTo>
                <a:lnTo>
                  <a:pt x="3021" y="2038"/>
                </a:lnTo>
                <a:lnTo>
                  <a:pt x="3040" y="2027"/>
                </a:lnTo>
                <a:lnTo>
                  <a:pt x="3061" y="2015"/>
                </a:lnTo>
                <a:lnTo>
                  <a:pt x="3081" y="2004"/>
                </a:lnTo>
                <a:lnTo>
                  <a:pt x="3090" y="1998"/>
                </a:lnTo>
                <a:lnTo>
                  <a:pt x="3098" y="1991"/>
                </a:lnTo>
                <a:lnTo>
                  <a:pt x="3106" y="1983"/>
                </a:lnTo>
                <a:lnTo>
                  <a:pt x="3113" y="1974"/>
                </a:lnTo>
                <a:lnTo>
                  <a:pt x="3119" y="1965"/>
                </a:lnTo>
                <a:lnTo>
                  <a:pt x="3125" y="1955"/>
                </a:lnTo>
                <a:lnTo>
                  <a:pt x="3137" y="1933"/>
                </a:lnTo>
                <a:lnTo>
                  <a:pt x="3147" y="1910"/>
                </a:lnTo>
                <a:lnTo>
                  <a:pt x="3155" y="1886"/>
                </a:lnTo>
                <a:lnTo>
                  <a:pt x="3163" y="1860"/>
                </a:lnTo>
                <a:lnTo>
                  <a:pt x="3169" y="1836"/>
                </a:lnTo>
                <a:lnTo>
                  <a:pt x="3175" y="1812"/>
                </a:lnTo>
                <a:lnTo>
                  <a:pt x="3179" y="1789"/>
                </a:lnTo>
                <a:lnTo>
                  <a:pt x="3186" y="1749"/>
                </a:lnTo>
                <a:lnTo>
                  <a:pt x="3192" y="1705"/>
                </a:lnTo>
                <a:lnTo>
                  <a:pt x="3196" y="1659"/>
                </a:lnTo>
                <a:lnTo>
                  <a:pt x="3197" y="1637"/>
                </a:lnTo>
                <a:lnTo>
                  <a:pt x="3198" y="1614"/>
                </a:lnTo>
                <a:lnTo>
                  <a:pt x="3197" y="1590"/>
                </a:lnTo>
                <a:lnTo>
                  <a:pt x="3196" y="1568"/>
                </a:lnTo>
                <a:lnTo>
                  <a:pt x="3194" y="1545"/>
                </a:lnTo>
                <a:lnTo>
                  <a:pt x="3191" y="1522"/>
                </a:lnTo>
                <a:lnTo>
                  <a:pt x="3186" y="1501"/>
                </a:lnTo>
                <a:lnTo>
                  <a:pt x="3181" y="1480"/>
                </a:lnTo>
                <a:lnTo>
                  <a:pt x="3174" y="1459"/>
                </a:lnTo>
                <a:lnTo>
                  <a:pt x="3165" y="1439"/>
                </a:lnTo>
                <a:lnTo>
                  <a:pt x="3155" y="1419"/>
                </a:lnTo>
                <a:lnTo>
                  <a:pt x="3146" y="1403"/>
                </a:lnTo>
                <a:lnTo>
                  <a:pt x="3138" y="1389"/>
                </a:lnTo>
                <a:lnTo>
                  <a:pt x="3131" y="1375"/>
                </a:lnTo>
                <a:lnTo>
                  <a:pt x="3124" y="1361"/>
                </a:lnTo>
                <a:lnTo>
                  <a:pt x="3119" y="1345"/>
                </a:lnTo>
                <a:lnTo>
                  <a:pt x="3114" y="1326"/>
                </a:lnTo>
                <a:lnTo>
                  <a:pt x="3111" y="1302"/>
                </a:lnTo>
                <a:lnTo>
                  <a:pt x="3110" y="1283"/>
                </a:lnTo>
                <a:lnTo>
                  <a:pt x="3109" y="1261"/>
                </a:lnTo>
                <a:lnTo>
                  <a:pt x="3110" y="1234"/>
                </a:lnTo>
                <a:lnTo>
                  <a:pt x="3111" y="1206"/>
                </a:lnTo>
                <a:lnTo>
                  <a:pt x="3115" y="1143"/>
                </a:lnTo>
                <a:lnTo>
                  <a:pt x="3120" y="1075"/>
                </a:lnTo>
                <a:lnTo>
                  <a:pt x="3133" y="949"/>
                </a:lnTo>
                <a:lnTo>
                  <a:pt x="3137" y="901"/>
                </a:lnTo>
                <a:lnTo>
                  <a:pt x="3139" y="868"/>
                </a:lnTo>
                <a:lnTo>
                  <a:pt x="3140" y="809"/>
                </a:lnTo>
                <a:lnTo>
                  <a:pt x="3140" y="751"/>
                </a:lnTo>
                <a:lnTo>
                  <a:pt x="3138" y="694"/>
                </a:lnTo>
                <a:lnTo>
                  <a:pt x="3135" y="637"/>
                </a:lnTo>
                <a:lnTo>
                  <a:pt x="3130" y="580"/>
                </a:lnTo>
                <a:lnTo>
                  <a:pt x="3126" y="552"/>
                </a:lnTo>
                <a:lnTo>
                  <a:pt x="3122" y="523"/>
                </a:lnTo>
                <a:lnTo>
                  <a:pt x="3117" y="495"/>
                </a:lnTo>
                <a:lnTo>
                  <a:pt x="3112" y="465"/>
                </a:lnTo>
                <a:lnTo>
                  <a:pt x="3106" y="437"/>
                </a:lnTo>
                <a:lnTo>
                  <a:pt x="3099" y="408"/>
                </a:lnTo>
                <a:lnTo>
                  <a:pt x="3091" y="385"/>
                </a:lnTo>
                <a:lnTo>
                  <a:pt x="3081" y="361"/>
                </a:lnTo>
                <a:lnTo>
                  <a:pt x="3067" y="333"/>
                </a:lnTo>
                <a:lnTo>
                  <a:pt x="3058" y="317"/>
                </a:lnTo>
                <a:lnTo>
                  <a:pt x="3049" y="301"/>
                </a:lnTo>
                <a:lnTo>
                  <a:pt x="3039" y="286"/>
                </a:lnTo>
                <a:lnTo>
                  <a:pt x="3029" y="272"/>
                </a:lnTo>
                <a:lnTo>
                  <a:pt x="3017" y="258"/>
                </a:lnTo>
                <a:lnTo>
                  <a:pt x="3005" y="244"/>
                </a:lnTo>
                <a:lnTo>
                  <a:pt x="2993" y="234"/>
                </a:lnTo>
                <a:lnTo>
                  <a:pt x="2979" y="225"/>
                </a:lnTo>
                <a:lnTo>
                  <a:pt x="2832" y="200"/>
                </a:lnTo>
                <a:lnTo>
                  <a:pt x="2742" y="116"/>
                </a:lnTo>
                <a:lnTo>
                  <a:pt x="2707" y="95"/>
                </a:lnTo>
                <a:lnTo>
                  <a:pt x="2673" y="78"/>
                </a:lnTo>
                <a:lnTo>
                  <a:pt x="2638" y="62"/>
                </a:lnTo>
                <a:lnTo>
                  <a:pt x="2604" y="48"/>
                </a:lnTo>
                <a:lnTo>
                  <a:pt x="2568" y="36"/>
                </a:lnTo>
                <a:lnTo>
                  <a:pt x="2534" y="26"/>
                </a:lnTo>
                <a:lnTo>
                  <a:pt x="2500" y="18"/>
                </a:lnTo>
                <a:lnTo>
                  <a:pt x="2466" y="11"/>
                </a:lnTo>
                <a:lnTo>
                  <a:pt x="2432" y="6"/>
                </a:lnTo>
                <a:lnTo>
                  <a:pt x="2397" y="3"/>
                </a:lnTo>
                <a:lnTo>
                  <a:pt x="2364" y="1"/>
                </a:lnTo>
                <a:lnTo>
                  <a:pt x="2330" y="0"/>
                </a:lnTo>
                <a:lnTo>
                  <a:pt x="2297" y="0"/>
                </a:lnTo>
                <a:lnTo>
                  <a:pt x="2264" y="2"/>
                </a:lnTo>
                <a:lnTo>
                  <a:pt x="2232" y="4"/>
                </a:lnTo>
                <a:lnTo>
                  <a:pt x="2199" y="8"/>
                </a:lnTo>
                <a:lnTo>
                  <a:pt x="2168" y="13"/>
                </a:lnTo>
                <a:lnTo>
                  <a:pt x="2136" y="18"/>
                </a:lnTo>
                <a:lnTo>
                  <a:pt x="2106" y="24"/>
                </a:lnTo>
                <a:lnTo>
                  <a:pt x="2076" y="31"/>
                </a:lnTo>
                <a:lnTo>
                  <a:pt x="2047" y="38"/>
                </a:lnTo>
                <a:lnTo>
                  <a:pt x="2018" y="47"/>
                </a:lnTo>
                <a:lnTo>
                  <a:pt x="1963" y="63"/>
                </a:lnTo>
                <a:lnTo>
                  <a:pt x="1910" y="81"/>
                </a:lnTo>
                <a:lnTo>
                  <a:pt x="1861" y="98"/>
                </a:lnTo>
                <a:lnTo>
                  <a:pt x="1816" y="117"/>
                </a:lnTo>
                <a:lnTo>
                  <a:pt x="1774" y="133"/>
                </a:lnTo>
                <a:lnTo>
                  <a:pt x="1747" y="143"/>
                </a:lnTo>
                <a:lnTo>
                  <a:pt x="1719" y="155"/>
                </a:lnTo>
                <a:lnTo>
                  <a:pt x="1692" y="169"/>
                </a:lnTo>
                <a:lnTo>
                  <a:pt x="1667" y="186"/>
                </a:lnTo>
                <a:lnTo>
                  <a:pt x="1641" y="203"/>
                </a:lnTo>
                <a:lnTo>
                  <a:pt x="1618" y="222"/>
                </a:lnTo>
                <a:lnTo>
                  <a:pt x="1595" y="243"/>
                </a:lnTo>
                <a:lnTo>
                  <a:pt x="1572" y="267"/>
                </a:lnTo>
                <a:lnTo>
                  <a:pt x="1550" y="291"/>
                </a:lnTo>
                <a:lnTo>
                  <a:pt x="1530" y="318"/>
                </a:lnTo>
                <a:lnTo>
                  <a:pt x="1510" y="346"/>
                </a:lnTo>
                <a:lnTo>
                  <a:pt x="1492" y="376"/>
                </a:lnTo>
                <a:lnTo>
                  <a:pt x="1475" y="408"/>
                </a:lnTo>
                <a:lnTo>
                  <a:pt x="1460" y="441"/>
                </a:lnTo>
                <a:lnTo>
                  <a:pt x="1444" y="476"/>
                </a:lnTo>
                <a:lnTo>
                  <a:pt x="1431" y="512"/>
                </a:lnTo>
                <a:lnTo>
                  <a:pt x="1419" y="550"/>
                </a:lnTo>
                <a:lnTo>
                  <a:pt x="1408" y="589"/>
                </a:lnTo>
                <a:lnTo>
                  <a:pt x="1398" y="631"/>
                </a:lnTo>
                <a:lnTo>
                  <a:pt x="1390" y="673"/>
                </a:lnTo>
                <a:lnTo>
                  <a:pt x="1383" y="717"/>
                </a:lnTo>
                <a:lnTo>
                  <a:pt x="1377" y="763"/>
                </a:lnTo>
                <a:lnTo>
                  <a:pt x="1373" y="809"/>
                </a:lnTo>
                <a:lnTo>
                  <a:pt x="1371" y="857"/>
                </a:lnTo>
                <a:lnTo>
                  <a:pt x="1371" y="907"/>
                </a:lnTo>
                <a:lnTo>
                  <a:pt x="1372" y="958"/>
                </a:lnTo>
                <a:lnTo>
                  <a:pt x="1374" y="1010"/>
                </a:lnTo>
                <a:lnTo>
                  <a:pt x="1378" y="1064"/>
                </a:lnTo>
                <a:lnTo>
                  <a:pt x="1385" y="1119"/>
                </a:lnTo>
                <a:lnTo>
                  <a:pt x="1393" y="1176"/>
                </a:lnTo>
                <a:lnTo>
                  <a:pt x="1403" y="1232"/>
                </a:lnTo>
                <a:lnTo>
                  <a:pt x="1414" y="1291"/>
                </a:lnTo>
                <a:lnTo>
                  <a:pt x="1417" y="1311"/>
                </a:lnTo>
                <a:lnTo>
                  <a:pt x="1418" y="1330"/>
                </a:lnTo>
                <a:lnTo>
                  <a:pt x="1417" y="1346"/>
                </a:lnTo>
                <a:lnTo>
                  <a:pt x="1415" y="1362"/>
                </a:lnTo>
                <a:lnTo>
                  <a:pt x="1411" y="1377"/>
                </a:lnTo>
                <a:lnTo>
                  <a:pt x="1406" y="1392"/>
                </a:lnTo>
                <a:lnTo>
                  <a:pt x="1400" y="1405"/>
                </a:lnTo>
                <a:lnTo>
                  <a:pt x="1394" y="1418"/>
                </a:lnTo>
                <a:lnTo>
                  <a:pt x="1382" y="1441"/>
                </a:lnTo>
                <a:lnTo>
                  <a:pt x="1369" y="1464"/>
                </a:lnTo>
                <a:lnTo>
                  <a:pt x="1365" y="1474"/>
                </a:lnTo>
                <a:lnTo>
                  <a:pt x="1362" y="1485"/>
                </a:lnTo>
                <a:lnTo>
                  <a:pt x="1360" y="1496"/>
                </a:lnTo>
                <a:lnTo>
                  <a:pt x="1360" y="1507"/>
                </a:lnTo>
                <a:lnTo>
                  <a:pt x="1364" y="1563"/>
                </a:lnTo>
                <a:lnTo>
                  <a:pt x="1369" y="1631"/>
                </a:lnTo>
                <a:lnTo>
                  <a:pt x="1372" y="1668"/>
                </a:lnTo>
                <a:lnTo>
                  <a:pt x="1376" y="1706"/>
                </a:lnTo>
                <a:lnTo>
                  <a:pt x="1382" y="1746"/>
                </a:lnTo>
                <a:lnTo>
                  <a:pt x="1387" y="1784"/>
                </a:lnTo>
                <a:lnTo>
                  <a:pt x="1395" y="1823"/>
                </a:lnTo>
                <a:lnTo>
                  <a:pt x="1403" y="1859"/>
                </a:lnTo>
                <a:lnTo>
                  <a:pt x="1413" y="1895"/>
                </a:lnTo>
                <a:lnTo>
                  <a:pt x="1419" y="1911"/>
                </a:lnTo>
                <a:lnTo>
                  <a:pt x="1425" y="1927"/>
                </a:lnTo>
                <a:lnTo>
                  <a:pt x="1432" y="1942"/>
                </a:lnTo>
                <a:lnTo>
                  <a:pt x="1439" y="1957"/>
                </a:lnTo>
                <a:lnTo>
                  <a:pt x="1447" y="1971"/>
                </a:lnTo>
                <a:lnTo>
                  <a:pt x="1456" y="1983"/>
                </a:lnTo>
                <a:lnTo>
                  <a:pt x="1465" y="1994"/>
                </a:lnTo>
                <a:lnTo>
                  <a:pt x="1475" y="2005"/>
                </a:lnTo>
                <a:lnTo>
                  <a:pt x="1485" y="2014"/>
                </a:lnTo>
                <a:lnTo>
                  <a:pt x="1496" y="2022"/>
                </a:lnTo>
                <a:lnTo>
                  <a:pt x="1504" y="2026"/>
                </a:lnTo>
                <a:lnTo>
                  <a:pt x="1516" y="2030"/>
                </a:lnTo>
                <a:lnTo>
                  <a:pt x="1550" y="2038"/>
                </a:lnTo>
                <a:lnTo>
                  <a:pt x="1580" y="2045"/>
                </a:lnTo>
                <a:lnTo>
                  <a:pt x="1591" y="2046"/>
                </a:lnTo>
                <a:lnTo>
                  <a:pt x="1593" y="2046"/>
                </a:lnTo>
                <a:lnTo>
                  <a:pt x="1594" y="2045"/>
                </a:lnTo>
                <a:lnTo>
                  <a:pt x="1629" y="2421"/>
                </a:lnTo>
                <a:lnTo>
                  <a:pt x="1635" y="2436"/>
                </a:lnTo>
                <a:lnTo>
                  <a:pt x="1642" y="2450"/>
                </a:lnTo>
                <a:lnTo>
                  <a:pt x="1650" y="2462"/>
                </a:lnTo>
                <a:lnTo>
                  <a:pt x="1658" y="2473"/>
                </a:lnTo>
                <a:lnTo>
                  <a:pt x="1677" y="2493"/>
                </a:lnTo>
                <a:lnTo>
                  <a:pt x="1695" y="2514"/>
                </a:lnTo>
                <a:lnTo>
                  <a:pt x="1704" y="2524"/>
                </a:lnTo>
                <a:lnTo>
                  <a:pt x="1713" y="2536"/>
                </a:lnTo>
                <a:lnTo>
                  <a:pt x="1721" y="2548"/>
                </a:lnTo>
                <a:lnTo>
                  <a:pt x="1730" y="2561"/>
                </a:lnTo>
                <a:lnTo>
                  <a:pt x="1738" y="2575"/>
                </a:lnTo>
                <a:lnTo>
                  <a:pt x="1744" y="2593"/>
                </a:lnTo>
                <a:lnTo>
                  <a:pt x="1750" y="2611"/>
                </a:lnTo>
                <a:lnTo>
                  <a:pt x="1754" y="2631"/>
                </a:lnTo>
                <a:lnTo>
                  <a:pt x="1661" y="2655"/>
                </a:lnTo>
                <a:lnTo>
                  <a:pt x="1623" y="2735"/>
                </a:lnTo>
                <a:lnTo>
                  <a:pt x="1601" y="2781"/>
                </a:lnTo>
                <a:lnTo>
                  <a:pt x="1575" y="2829"/>
                </a:lnTo>
                <a:lnTo>
                  <a:pt x="1563" y="2852"/>
                </a:lnTo>
                <a:lnTo>
                  <a:pt x="1549" y="2875"/>
                </a:lnTo>
                <a:lnTo>
                  <a:pt x="1536" y="2896"/>
                </a:lnTo>
                <a:lnTo>
                  <a:pt x="1522" y="2916"/>
                </a:lnTo>
                <a:lnTo>
                  <a:pt x="1507" y="2934"/>
                </a:lnTo>
                <a:lnTo>
                  <a:pt x="1493" y="2952"/>
                </a:lnTo>
                <a:lnTo>
                  <a:pt x="1478" y="2966"/>
                </a:lnTo>
                <a:lnTo>
                  <a:pt x="1464" y="2977"/>
                </a:lnTo>
                <a:lnTo>
                  <a:pt x="1266" y="3031"/>
                </a:lnTo>
                <a:lnTo>
                  <a:pt x="1089" y="3105"/>
                </a:lnTo>
                <a:lnTo>
                  <a:pt x="908" y="3182"/>
                </a:lnTo>
                <a:lnTo>
                  <a:pt x="726" y="3260"/>
                </a:lnTo>
                <a:lnTo>
                  <a:pt x="549" y="3336"/>
                </a:lnTo>
                <a:lnTo>
                  <a:pt x="509" y="3352"/>
                </a:lnTo>
                <a:lnTo>
                  <a:pt x="469" y="3367"/>
                </a:lnTo>
                <a:lnTo>
                  <a:pt x="386" y="3396"/>
                </a:lnTo>
                <a:lnTo>
                  <a:pt x="346" y="3410"/>
                </a:lnTo>
                <a:lnTo>
                  <a:pt x="306" y="3424"/>
                </a:lnTo>
                <a:lnTo>
                  <a:pt x="267" y="3440"/>
                </a:lnTo>
                <a:lnTo>
                  <a:pt x="229" y="3457"/>
                </a:lnTo>
                <a:lnTo>
                  <a:pt x="194" y="3475"/>
                </a:lnTo>
                <a:lnTo>
                  <a:pt x="175" y="3485"/>
                </a:lnTo>
                <a:lnTo>
                  <a:pt x="159" y="3495"/>
                </a:lnTo>
                <a:lnTo>
                  <a:pt x="143" y="3507"/>
                </a:lnTo>
                <a:lnTo>
                  <a:pt x="127" y="3518"/>
                </a:lnTo>
                <a:lnTo>
                  <a:pt x="111" y="3530"/>
                </a:lnTo>
                <a:lnTo>
                  <a:pt x="97" y="3543"/>
                </a:lnTo>
                <a:lnTo>
                  <a:pt x="83" y="3556"/>
                </a:lnTo>
                <a:lnTo>
                  <a:pt x="71" y="3571"/>
                </a:lnTo>
                <a:lnTo>
                  <a:pt x="59" y="3586"/>
                </a:lnTo>
                <a:lnTo>
                  <a:pt x="46" y="3602"/>
                </a:lnTo>
                <a:lnTo>
                  <a:pt x="36" y="3619"/>
                </a:lnTo>
                <a:lnTo>
                  <a:pt x="27" y="3637"/>
                </a:lnTo>
                <a:lnTo>
                  <a:pt x="18" y="3657"/>
                </a:lnTo>
                <a:lnTo>
                  <a:pt x="11" y="3677"/>
                </a:lnTo>
                <a:lnTo>
                  <a:pt x="10" y="3742"/>
                </a:lnTo>
                <a:lnTo>
                  <a:pt x="9" y="3821"/>
                </a:lnTo>
                <a:lnTo>
                  <a:pt x="4" y="4009"/>
                </a:lnTo>
                <a:lnTo>
                  <a:pt x="1" y="4204"/>
                </a:lnTo>
                <a:lnTo>
                  <a:pt x="0" y="4296"/>
                </a:lnTo>
                <a:lnTo>
                  <a:pt x="1" y="4376"/>
                </a:lnTo>
                <a:lnTo>
                  <a:pt x="4581" y="4376"/>
                </a:lnTo>
                <a:lnTo>
                  <a:pt x="4581" y="4296"/>
                </a:lnTo>
                <a:lnTo>
                  <a:pt x="4581" y="4204"/>
                </a:lnTo>
                <a:lnTo>
                  <a:pt x="4577" y="4009"/>
                </a:lnTo>
                <a:lnTo>
                  <a:pt x="4573" y="3821"/>
                </a:lnTo>
                <a:lnTo>
                  <a:pt x="4571" y="3742"/>
                </a:lnTo>
                <a:lnTo>
                  <a:pt x="4571" y="3677"/>
                </a:lnTo>
                <a:lnTo>
                  <a:pt x="4563" y="3657"/>
                </a:lnTo>
                <a:lnTo>
                  <a:pt x="4555" y="3637"/>
                </a:lnTo>
                <a:lnTo>
                  <a:pt x="4545" y="3619"/>
                </a:lnTo>
                <a:lnTo>
                  <a:pt x="4535" y="3602"/>
                </a:lnTo>
                <a:lnTo>
                  <a:pt x="4523" y="3586"/>
                </a:lnTo>
                <a:lnTo>
                  <a:pt x="4511" y="3571"/>
                </a:lnTo>
                <a:lnTo>
                  <a:pt x="4498" y="3556"/>
                </a:lnTo>
                <a:lnTo>
                  <a:pt x="4484" y="3543"/>
                </a:lnTo>
                <a:lnTo>
                  <a:pt x="4470" y="3530"/>
                </a:lnTo>
                <a:lnTo>
                  <a:pt x="4454" y="3518"/>
                </a:lnTo>
                <a:lnTo>
                  <a:pt x="4439" y="3507"/>
                </a:lnTo>
                <a:lnTo>
                  <a:pt x="4423" y="3495"/>
                </a:lnTo>
                <a:lnTo>
                  <a:pt x="4406" y="3485"/>
                </a:lnTo>
                <a:lnTo>
                  <a:pt x="4388" y="3475"/>
                </a:lnTo>
                <a:lnTo>
                  <a:pt x="4352" y="3457"/>
                </a:lnTo>
                <a:lnTo>
                  <a:pt x="4314" y="3440"/>
                </a:lnTo>
                <a:lnTo>
                  <a:pt x="4275" y="3424"/>
                </a:lnTo>
                <a:lnTo>
                  <a:pt x="4235" y="3410"/>
                </a:lnTo>
                <a:lnTo>
                  <a:pt x="4195" y="3396"/>
                </a:lnTo>
                <a:lnTo>
                  <a:pt x="4113" y="3367"/>
                </a:lnTo>
                <a:lnTo>
                  <a:pt x="4073" y="3352"/>
                </a:lnTo>
                <a:lnTo>
                  <a:pt x="4032" y="3336"/>
                </a:lnTo>
                <a:close/>
                <a:moveTo>
                  <a:pt x="5329" y="3316"/>
                </a:moveTo>
                <a:lnTo>
                  <a:pt x="5329" y="3316"/>
                </a:lnTo>
                <a:lnTo>
                  <a:pt x="5202" y="3262"/>
                </a:lnTo>
                <a:lnTo>
                  <a:pt x="5073" y="3206"/>
                </a:lnTo>
                <a:lnTo>
                  <a:pt x="4943" y="3151"/>
                </a:lnTo>
                <a:lnTo>
                  <a:pt x="4818" y="3098"/>
                </a:lnTo>
                <a:lnTo>
                  <a:pt x="4677" y="3060"/>
                </a:lnTo>
                <a:lnTo>
                  <a:pt x="4666" y="3052"/>
                </a:lnTo>
                <a:lnTo>
                  <a:pt x="4656" y="3042"/>
                </a:lnTo>
                <a:lnTo>
                  <a:pt x="4645" y="3030"/>
                </a:lnTo>
                <a:lnTo>
                  <a:pt x="4635" y="3017"/>
                </a:lnTo>
                <a:lnTo>
                  <a:pt x="4625" y="3002"/>
                </a:lnTo>
                <a:lnTo>
                  <a:pt x="4616" y="2987"/>
                </a:lnTo>
                <a:lnTo>
                  <a:pt x="4596" y="2955"/>
                </a:lnTo>
                <a:lnTo>
                  <a:pt x="4579" y="2920"/>
                </a:lnTo>
                <a:lnTo>
                  <a:pt x="4563" y="2887"/>
                </a:lnTo>
                <a:lnTo>
                  <a:pt x="4536" y="2830"/>
                </a:lnTo>
                <a:lnTo>
                  <a:pt x="4446" y="2817"/>
                </a:lnTo>
                <a:lnTo>
                  <a:pt x="4448" y="2800"/>
                </a:lnTo>
                <a:lnTo>
                  <a:pt x="4450" y="2784"/>
                </a:lnTo>
                <a:lnTo>
                  <a:pt x="4454" y="2770"/>
                </a:lnTo>
                <a:lnTo>
                  <a:pt x="4459" y="2758"/>
                </a:lnTo>
                <a:lnTo>
                  <a:pt x="4465" y="2747"/>
                </a:lnTo>
                <a:lnTo>
                  <a:pt x="4471" y="2737"/>
                </a:lnTo>
                <a:lnTo>
                  <a:pt x="4477" y="2728"/>
                </a:lnTo>
                <a:lnTo>
                  <a:pt x="4484" y="2718"/>
                </a:lnTo>
                <a:lnTo>
                  <a:pt x="4498" y="2702"/>
                </a:lnTo>
                <a:lnTo>
                  <a:pt x="4512" y="2684"/>
                </a:lnTo>
                <a:lnTo>
                  <a:pt x="4519" y="2674"/>
                </a:lnTo>
                <a:lnTo>
                  <a:pt x="4525" y="2664"/>
                </a:lnTo>
                <a:lnTo>
                  <a:pt x="4532" y="2651"/>
                </a:lnTo>
                <a:lnTo>
                  <a:pt x="4536" y="2638"/>
                </a:lnTo>
                <a:lnTo>
                  <a:pt x="4540" y="2625"/>
                </a:lnTo>
                <a:lnTo>
                  <a:pt x="4543" y="2612"/>
                </a:lnTo>
                <a:lnTo>
                  <a:pt x="4545" y="2599"/>
                </a:lnTo>
                <a:lnTo>
                  <a:pt x="4546" y="2586"/>
                </a:lnTo>
                <a:lnTo>
                  <a:pt x="4548" y="2557"/>
                </a:lnTo>
                <a:lnTo>
                  <a:pt x="4549" y="2530"/>
                </a:lnTo>
                <a:lnTo>
                  <a:pt x="4551" y="2501"/>
                </a:lnTo>
                <a:lnTo>
                  <a:pt x="4553" y="2488"/>
                </a:lnTo>
                <a:lnTo>
                  <a:pt x="4555" y="2474"/>
                </a:lnTo>
                <a:lnTo>
                  <a:pt x="4558" y="2461"/>
                </a:lnTo>
                <a:lnTo>
                  <a:pt x="4562" y="2449"/>
                </a:lnTo>
                <a:lnTo>
                  <a:pt x="4566" y="2436"/>
                </a:lnTo>
                <a:lnTo>
                  <a:pt x="4572" y="2424"/>
                </a:lnTo>
                <a:lnTo>
                  <a:pt x="4576" y="2417"/>
                </a:lnTo>
                <a:lnTo>
                  <a:pt x="4581" y="2410"/>
                </a:lnTo>
                <a:lnTo>
                  <a:pt x="4587" y="2404"/>
                </a:lnTo>
                <a:lnTo>
                  <a:pt x="4593" y="2399"/>
                </a:lnTo>
                <a:lnTo>
                  <a:pt x="4608" y="2390"/>
                </a:lnTo>
                <a:lnTo>
                  <a:pt x="4622" y="2383"/>
                </a:lnTo>
                <a:lnTo>
                  <a:pt x="4636" y="2375"/>
                </a:lnTo>
                <a:lnTo>
                  <a:pt x="4650" y="2366"/>
                </a:lnTo>
                <a:lnTo>
                  <a:pt x="4656" y="2362"/>
                </a:lnTo>
                <a:lnTo>
                  <a:pt x="4662" y="2357"/>
                </a:lnTo>
                <a:lnTo>
                  <a:pt x="4668" y="2351"/>
                </a:lnTo>
                <a:lnTo>
                  <a:pt x="4674" y="2345"/>
                </a:lnTo>
                <a:lnTo>
                  <a:pt x="4682" y="2331"/>
                </a:lnTo>
                <a:lnTo>
                  <a:pt x="4690" y="2316"/>
                </a:lnTo>
                <a:lnTo>
                  <a:pt x="4697" y="2299"/>
                </a:lnTo>
                <a:lnTo>
                  <a:pt x="4703" y="2281"/>
                </a:lnTo>
                <a:lnTo>
                  <a:pt x="4709" y="2264"/>
                </a:lnTo>
                <a:lnTo>
                  <a:pt x="4713" y="2246"/>
                </a:lnTo>
                <a:lnTo>
                  <a:pt x="4720" y="2213"/>
                </a:lnTo>
                <a:lnTo>
                  <a:pt x="4725" y="2184"/>
                </a:lnTo>
                <a:lnTo>
                  <a:pt x="4729" y="2153"/>
                </a:lnTo>
                <a:lnTo>
                  <a:pt x="4732" y="2121"/>
                </a:lnTo>
                <a:lnTo>
                  <a:pt x="4733" y="2088"/>
                </a:lnTo>
                <a:lnTo>
                  <a:pt x="4733" y="2071"/>
                </a:lnTo>
                <a:lnTo>
                  <a:pt x="4732" y="2055"/>
                </a:lnTo>
                <a:lnTo>
                  <a:pt x="4731" y="2039"/>
                </a:lnTo>
                <a:lnTo>
                  <a:pt x="4728" y="2024"/>
                </a:lnTo>
                <a:lnTo>
                  <a:pt x="4725" y="2007"/>
                </a:lnTo>
                <a:lnTo>
                  <a:pt x="4721" y="1992"/>
                </a:lnTo>
                <a:lnTo>
                  <a:pt x="4716" y="1978"/>
                </a:lnTo>
                <a:lnTo>
                  <a:pt x="4710" y="1964"/>
                </a:lnTo>
                <a:lnTo>
                  <a:pt x="4703" y="1950"/>
                </a:lnTo>
                <a:lnTo>
                  <a:pt x="4697" y="1937"/>
                </a:lnTo>
                <a:lnTo>
                  <a:pt x="4686" y="1918"/>
                </a:lnTo>
                <a:lnTo>
                  <a:pt x="4682" y="1908"/>
                </a:lnTo>
                <a:lnTo>
                  <a:pt x="4678" y="1897"/>
                </a:lnTo>
                <a:lnTo>
                  <a:pt x="4675" y="1883"/>
                </a:lnTo>
                <a:lnTo>
                  <a:pt x="4672" y="1865"/>
                </a:lnTo>
                <a:lnTo>
                  <a:pt x="4671" y="1852"/>
                </a:lnTo>
                <a:lnTo>
                  <a:pt x="4671" y="1836"/>
                </a:lnTo>
                <a:lnTo>
                  <a:pt x="4672" y="1797"/>
                </a:lnTo>
                <a:lnTo>
                  <a:pt x="4675" y="1752"/>
                </a:lnTo>
                <a:lnTo>
                  <a:pt x="4679" y="1704"/>
                </a:lnTo>
                <a:lnTo>
                  <a:pt x="4687" y="1615"/>
                </a:lnTo>
                <a:lnTo>
                  <a:pt x="4690" y="1580"/>
                </a:lnTo>
                <a:lnTo>
                  <a:pt x="4691" y="1557"/>
                </a:lnTo>
                <a:lnTo>
                  <a:pt x="4692" y="1514"/>
                </a:lnTo>
                <a:lnTo>
                  <a:pt x="4692" y="1473"/>
                </a:lnTo>
                <a:lnTo>
                  <a:pt x="4691" y="1432"/>
                </a:lnTo>
                <a:lnTo>
                  <a:pt x="4689" y="1392"/>
                </a:lnTo>
                <a:lnTo>
                  <a:pt x="4685" y="1351"/>
                </a:lnTo>
                <a:lnTo>
                  <a:pt x="4680" y="1310"/>
                </a:lnTo>
                <a:lnTo>
                  <a:pt x="4673" y="1270"/>
                </a:lnTo>
                <a:lnTo>
                  <a:pt x="4663" y="1228"/>
                </a:lnTo>
                <a:lnTo>
                  <a:pt x="4657" y="1212"/>
                </a:lnTo>
                <a:lnTo>
                  <a:pt x="4650" y="1195"/>
                </a:lnTo>
                <a:lnTo>
                  <a:pt x="4640" y="1175"/>
                </a:lnTo>
                <a:lnTo>
                  <a:pt x="4628" y="1152"/>
                </a:lnTo>
                <a:lnTo>
                  <a:pt x="4621" y="1142"/>
                </a:lnTo>
                <a:lnTo>
                  <a:pt x="4613" y="1131"/>
                </a:lnTo>
                <a:lnTo>
                  <a:pt x="4605" y="1121"/>
                </a:lnTo>
                <a:lnTo>
                  <a:pt x="4596" y="1112"/>
                </a:lnTo>
                <a:lnTo>
                  <a:pt x="4587" y="1105"/>
                </a:lnTo>
                <a:lnTo>
                  <a:pt x="4577" y="1097"/>
                </a:lnTo>
                <a:lnTo>
                  <a:pt x="4473" y="1080"/>
                </a:lnTo>
                <a:lnTo>
                  <a:pt x="4408" y="1020"/>
                </a:lnTo>
                <a:lnTo>
                  <a:pt x="4383" y="1006"/>
                </a:lnTo>
                <a:lnTo>
                  <a:pt x="4359" y="993"/>
                </a:lnTo>
                <a:lnTo>
                  <a:pt x="4335" y="982"/>
                </a:lnTo>
                <a:lnTo>
                  <a:pt x="4310" y="972"/>
                </a:lnTo>
                <a:lnTo>
                  <a:pt x="4285" y="964"/>
                </a:lnTo>
                <a:lnTo>
                  <a:pt x="4261" y="956"/>
                </a:lnTo>
                <a:lnTo>
                  <a:pt x="4236" y="950"/>
                </a:lnTo>
                <a:lnTo>
                  <a:pt x="4212" y="946"/>
                </a:lnTo>
                <a:lnTo>
                  <a:pt x="4188" y="942"/>
                </a:lnTo>
                <a:lnTo>
                  <a:pt x="4163" y="940"/>
                </a:lnTo>
                <a:lnTo>
                  <a:pt x="4139" y="938"/>
                </a:lnTo>
                <a:lnTo>
                  <a:pt x="4115" y="937"/>
                </a:lnTo>
                <a:lnTo>
                  <a:pt x="4091" y="938"/>
                </a:lnTo>
                <a:lnTo>
                  <a:pt x="4068" y="939"/>
                </a:lnTo>
                <a:lnTo>
                  <a:pt x="4045" y="941"/>
                </a:lnTo>
                <a:lnTo>
                  <a:pt x="4022" y="943"/>
                </a:lnTo>
                <a:lnTo>
                  <a:pt x="3999" y="946"/>
                </a:lnTo>
                <a:lnTo>
                  <a:pt x="3978" y="950"/>
                </a:lnTo>
                <a:lnTo>
                  <a:pt x="3934" y="959"/>
                </a:lnTo>
                <a:lnTo>
                  <a:pt x="3892" y="971"/>
                </a:lnTo>
                <a:lnTo>
                  <a:pt x="3853" y="983"/>
                </a:lnTo>
                <a:lnTo>
                  <a:pt x="3815" y="995"/>
                </a:lnTo>
                <a:lnTo>
                  <a:pt x="3781" y="1008"/>
                </a:lnTo>
                <a:lnTo>
                  <a:pt x="3719" y="1033"/>
                </a:lnTo>
                <a:lnTo>
                  <a:pt x="3699" y="1040"/>
                </a:lnTo>
                <a:lnTo>
                  <a:pt x="3679" y="1049"/>
                </a:lnTo>
                <a:lnTo>
                  <a:pt x="3661" y="1059"/>
                </a:lnTo>
                <a:lnTo>
                  <a:pt x="3642" y="1070"/>
                </a:lnTo>
                <a:lnTo>
                  <a:pt x="3625" y="1082"/>
                </a:lnTo>
                <a:lnTo>
                  <a:pt x="3607" y="1096"/>
                </a:lnTo>
                <a:lnTo>
                  <a:pt x="3590" y="1112"/>
                </a:lnTo>
                <a:lnTo>
                  <a:pt x="3575" y="1128"/>
                </a:lnTo>
                <a:lnTo>
                  <a:pt x="3560" y="1145"/>
                </a:lnTo>
                <a:lnTo>
                  <a:pt x="3544" y="1164"/>
                </a:lnTo>
                <a:lnTo>
                  <a:pt x="3531" y="1185"/>
                </a:lnTo>
                <a:lnTo>
                  <a:pt x="3518" y="1206"/>
                </a:lnTo>
                <a:lnTo>
                  <a:pt x="3506" y="1228"/>
                </a:lnTo>
                <a:lnTo>
                  <a:pt x="3495" y="1252"/>
                </a:lnTo>
                <a:lnTo>
                  <a:pt x="3484" y="1277"/>
                </a:lnTo>
                <a:lnTo>
                  <a:pt x="3474" y="1302"/>
                </a:lnTo>
                <a:lnTo>
                  <a:pt x="3465" y="1330"/>
                </a:lnTo>
                <a:lnTo>
                  <a:pt x="3457" y="1358"/>
                </a:lnTo>
                <a:lnTo>
                  <a:pt x="3451" y="1388"/>
                </a:lnTo>
                <a:lnTo>
                  <a:pt x="3445" y="1417"/>
                </a:lnTo>
                <a:lnTo>
                  <a:pt x="3440" y="1448"/>
                </a:lnTo>
                <a:lnTo>
                  <a:pt x="3436" y="1481"/>
                </a:lnTo>
                <a:lnTo>
                  <a:pt x="3434" y="1514"/>
                </a:lnTo>
                <a:lnTo>
                  <a:pt x="3432" y="1549"/>
                </a:lnTo>
                <a:lnTo>
                  <a:pt x="3432" y="1584"/>
                </a:lnTo>
                <a:lnTo>
                  <a:pt x="3432" y="1621"/>
                </a:lnTo>
                <a:lnTo>
                  <a:pt x="3434" y="1658"/>
                </a:lnTo>
                <a:lnTo>
                  <a:pt x="3437" y="1696"/>
                </a:lnTo>
                <a:lnTo>
                  <a:pt x="3442" y="1735"/>
                </a:lnTo>
                <a:lnTo>
                  <a:pt x="3447" y="1775"/>
                </a:lnTo>
                <a:lnTo>
                  <a:pt x="3454" y="1817"/>
                </a:lnTo>
                <a:lnTo>
                  <a:pt x="3462" y="1858"/>
                </a:lnTo>
                <a:lnTo>
                  <a:pt x="3464" y="1872"/>
                </a:lnTo>
                <a:lnTo>
                  <a:pt x="3465" y="1886"/>
                </a:lnTo>
                <a:lnTo>
                  <a:pt x="3464" y="1898"/>
                </a:lnTo>
                <a:lnTo>
                  <a:pt x="3462" y="1909"/>
                </a:lnTo>
                <a:lnTo>
                  <a:pt x="3460" y="1919"/>
                </a:lnTo>
                <a:lnTo>
                  <a:pt x="3456" y="1929"/>
                </a:lnTo>
                <a:lnTo>
                  <a:pt x="3448" y="1949"/>
                </a:lnTo>
                <a:lnTo>
                  <a:pt x="3439" y="1965"/>
                </a:lnTo>
                <a:lnTo>
                  <a:pt x="3431" y="1981"/>
                </a:lnTo>
                <a:lnTo>
                  <a:pt x="3428" y="1988"/>
                </a:lnTo>
                <a:lnTo>
                  <a:pt x="3425" y="1996"/>
                </a:lnTo>
                <a:lnTo>
                  <a:pt x="3424" y="2004"/>
                </a:lnTo>
                <a:lnTo>
                  <a:pt x="3424" y="2011"/>
                </a:lnTo>
                <a:lnTo>
                  <a:pt x="3431" y="2101"/>
                </a:lnTo>
                <a:lnTo>
                  <a:pt x="3435" y="2153"/>
                </a:lnTo>
                <a:lnTo>
                  <a:pt x="3439" y="2182"/>
                </a:lnTo>
                <a:lnTo>
                  <a:pt x="3443" y="2209"/>
                </a:lnTo>
                <a:lnTo>
                  <a:pt x="3448" y="2237"/>
                </a:lnTo>
                <a:lnTo>
                  <a:pt x="3454" y="2263"/>
                </a:lnTo>
                <a:lnTo>
                  <a:pt x="3461" y="2288"/>
                </a:lnTo>
                <a:lnTo>
                  <a:pt x="3470" y="2312"/>
                </a:lnTo>
                <a:lnTo>
                  <a:pt x="3475" y="2323"/>
                </a:lnTo>
                <a:lnTo>
                  <a:pt x="3481" y="2333"/>
                </a:lnTo>
                <a:lnTo>
                  <a:pt x="3486" y="2342"/>
                </a:lnTo>
                <a:lnTo>
                  <a:pt x="3492" y="2351"/>
                </a:lnTo>
                <a:lnTo>
                  <a:pt x="3499" y="2359"/>
                </a:lnTo>
                <a:lnTo>
                  <a:pt x="3506" y="2366"/>
                </a:lnTo>
                <a:lnTo>
                  <a:pt x="3513" y="2374"/>
                </a:lnTo>
                <a:lnTo>
                  <a:pt x="3521" y="2379"/>
                </a:lnTo>
                <a:lnTo>
                  <a:pt x="3526" y="2382"/>
                </a:lnTo>
                <a:lnTo>
                  <a:pt x="3535" y="2384"/>
                </a:lnTo>
                <a:lnTo>
                  <a:pt x="3559" y="2391"/>
                </a:lnTo>
                <a:lnTo>
                  <a:pt x="3581" y="2395"/>
                </a:lnTo>
                <a:lnTo>
                  <a:pt x="3588" y="2396"/>
                </a:lnTo>
                <a:lnTo>
                  <a:pt x="3589" y="2396"/>
                </a:lnTo>
                <a:lnTo>
                  <a:pt x="3590" y="2395"/>
                </a:lnTo>
                <a:lnTo>
                  <a:pt x="3615" y="2664"/>
                </a:lnTo>
                <a:lnTo>
                  <a:pt x="3621" y="2674"/>
                </a:lnTo>
                <a:lnTo>
                  <a:pt x="3625" y="2684"/>
                </a:lnTo>
                <a:lnTo>
                  <a:pt x="3631" y="2692"/>
                </a:lnTo>
                <a:lnTo>
                  <a:pt x="3637" y="2700"/>
                </a:lnTo>
                <a:lnTo>
                  <a:pt x="3649" y="2715"/>
                </a:lnTo>
                <a:lnTo>
                  <a:pt x="3662" y="2730"/>
                </a:lnTo>
                <a:lnTo>
                  <a:pt x="3675" y="2745"/>
                </a:lnTo>
                <a:lnTo>
                  <a:pt x="3681" y="2754"/>
                </a:lnTo>
                <a:lnTo>
                  <a:pt x="3687" y="2763"/>
                </a:lnTo>
                <a:lnTo>
                  <a:pt x="3693" y="2773"/>
                </a:lnTo>
                <a:lnTo>
                  <a:pt x="3698" y="2785"/>
                </a:lnTo>
                <a:lnTo>
                  <a:pt x="3702" y="2799"/>
                </a:lnTo>
                <a:lnTo>
                  <a:pt x="3705" y="2814"/>
                </a:lnTo>
                <a:lnTo>
                  <a:pt x="3638" y="2830"/>
                </a:lnTo>
                <a:lnTo>
                  <a:pt x="3619" y="2869"/>
                </a:lnTo>
                <a:lnTo>
                  <a:pt x="3597" y="2915"/>
                </a:lnTo>
                <a:lnTo>
                  <a:pt x="3585" y="2940"/>
                </a:lnTo>
                <a:lnTo>
                  <a:pt x="3572" y="2963"/>
                </a:lnTo>
                <a:lnTo>
                  <a:pt x="3559" y="2986"/>
                </a:lnTo>
                <a:lnTo>
                  <a:pt x="3544" y="3008"/>
                </a:lnTo>
                <a:lnTo>
                  <a:pt x="3793" y="3114"/>
                </a:lnTo>
                <a:lnTo>
                  <a:pt x="3936" y="3176"/>
                </a:lnTo>
                <a:lnTo>
                  <a:pt x="4076" y="3235"/>
                </a:lnTo>
                <a:lnTo>
                  <a:pt x="4109" y="3248"/>
                </a:lnTo>
                <a:lnTo>
                  <a:pt x="4143" y="3261"/>
                </a:lnTo>
                <a:lnTo>
                  <a:pt x="4214" y="3285"/>
                </a:lnTo>
                <a:lnTo>
                  <a:pt x="4282" y="3310"/>
                </a:lnTo>
                <a:lnTo>
                  <a:pt x="4316" y="3323"/>
                </a:lnTo>
                <a:lnTo>
                  <a:pt x="4351" y="3336"/>
                </a:lnTo>
                <a:lnTo>
                  <a:pt x="4385" y="3351"/>
                </a:lnTo>
                <a:lnTo>
                  <a:pt x="4419" y="3368"/>
                </a:lnTo>
                <a:lnTo>
                  <a:pt x="4451" y="3385"/>
                </a:lnTo>
                <a:lnTo>
                  <a:pt x="4483" y="3404"/>
                </a:lnTo>
                <a:lnTo>
                  <a:pt x="4514" y="3424"/>
                </a:lnTo>
                <a:lnTo>
                  <a:pt x="4528" y="3436"/>
                </a:lnTo>
                <a:lnTo>
                  <a:pt x="4543" y="3448"/>
                </a:lnTo>
                <a:lnTo>
                  <a:pt x="4557" y="3460"/>
                </a:lnTo>
                <a:lnTo>
                  <a:pt x="4570" y="3473"/>
                </a:lnTo>
                <a:lnTo>
                  <a:pt x="4583" y="3486"/>
                </a:lnTo>
                <a:lnTo>
                  <a:pt x="4596" y="3501"/>
                </a:lnTo>
                <a:lnTo>
                  <a:pt x="4609" y="3516"/>
                </a:lnTo>
                <a:lnTo>
                  <a:pt x="4620" y="3531"/>
                </a:lnTo>
                <a:lnTo>
                  <a:pt x="4631" y="3547"/>
                </a:lnTo>
                <a:lnTo>
                  <a:pt x="4641" y="3564"/>
                </a:lnTo>
                <a:lnTo>
                  <a:pt x="4650" y="3583"/>
                </a:lnTo>
                <a:lnTo>
                  <a:pt x="4659" y="3601"/>
                </a:lnTo>
                <a:lnTo>
                  <a:pt x="4667" y="3620"/>
                </a:lnTo>
                <a:lnTo>
                  <a:pt x="4676" y="3640"/>
                </a:lnTo>
                <a:lnTo>
                  <a:pt x="4681" y="3658"/>
                </a:lnTo>
                <a:lnTo>
                  <a:pt x="4681" y="3677"/>
                </a:lnTo>
                <a:lnTo>
                  <a:pt x="4683" y="3786"/>
                </a:lnTo>
                <a:lnTo>
                  <a:pt x="4686" y="3924"/>
                </a:lnTo>
                <a:lnTo>
                  <a:pt x="4689" y="4056"/>
                </a:lnTo>
                <a:lnTo>
                  <a:pt x="5719" y="4056"/>
                </a:lnTo>
                <a:lnTo>
                  <a:pt x="5719" y="4000"/>
                </a:lnTo>
                <a:lnTo>
                  <a:pt x="5719" y="3935"/>
                </a:lnTo>
                <a:lnTo>
                  <a:pt x="5716" y="3796"/>
                </a:lnTo>
                <a:lnTo>
                  <a:pt x="5713" y="3662"/>
                </a:lnTo>
                <a:lnTo>
                  <a:pt x="5712" y="3558"/>
                </a:lnTo>
                <a:lnTo>
                  <a:pt x="5706" y="3544"/>
                </a:lnTo>
                <a:lnTo>
                  <a:pt x="5700" y="3531"/>
                </a:lnTo>
                <a:lnTo>
                  <a:pt x="5694" y="3518"/>
                </a:lnTo>
                <a:lnTo>
                  <a:pt x="5686" y="3506"/>
                </a:lnTo>
                <a:lnTo>
                  <a:pt x="5678" y="3494"/>
                </a:lnTo>
                <a:lnTo>
                  <a:pt x="5670" y="3483"/>
                </a:lnTo>
                <a:lnTo>
                  <a:pt x="5661" y="3473"/>
                </a:lnTo>
                <a:lnTo>
                  <a:pt x="5650" y="3463"/>
                </a:lnTo>
                <a:lnTo>
                  <a:pt x="5640" y="3454"/>
                </a:lnTo>
                <a:lnTo>
                  <a:pt x="5629" y="3445"/>
                </a:lnTo>
                <a:lnTo>
                  <a:pt x="5618" y="3437"/>
                </a:lnTo>
                <a:lnTo>
                  <a:pt x="5607" y="3430"/>
                </a:lnTo>
                <a:lnTo>
                  <a:pt x="5583" y="3414"/>
                </a:lnTo>
                <a:lnTo>
                  <a:pt x="5556" y="3402"/>
                </a:lnTo>
                <a:lnTo>
                  <a:pt x="5530" y="3390"/>
                </a:lnTo>
                <a:lnTo>
                  <a:pt x="5501" y="3379"/>
                </a:lnTo>
                <a:lnTo>
                  <a:pt x="5445" y="3358"/>
                </a:lnTo>
                <a:lnTo>
                  <a:pt x="5386" y="3337"/>
                </a:lnTo>
                <a:lnTo>
                  <a:pt x="5357" y="3327"/>
                </a:lnTo>
                <a:lnTo>
                  <a:pt x="5329" y="3316"/>
                </a:lnTo>
                <a:close/>
                <a:moveTo>
                  <a:pt x="6518" y="3416"/>
                </a:moveTo>
                <a:lnTo>
                  <a:pt x="6518" y="3416"/>
                </a:lnTo>
                <a:lnTo>
                  <a:pt x="6515" y="3406"/>
                </a:lnTo>
                <a:lnTo>
                  <a:pt x="6510" y="3397"/>
                </a:lnTo>
                <a:lnTo>
                  <a:pt x="6506" y="3388"/>
                </a:lnTo>
                <a:lnTo>
                  <a:pt x="6501" y="3380"/>
                </a:lnTo>
                <a:lnTo>
                  <a:pt x="6488" y="3364"/>
                </a:lnTo>
                <a:lnTo>
                  <a:pt x="6475" y="3350"/>
                </a:lnTo>
                <a:lnTo>
                  <a:pt x="6460" y="3337"/>
                </a:lnTo>
                <a:lnTo>
                  <a:pt x="6445" y="3326"/>
                </a:lnTo>
                <a:lnTo>
                  <a:pt x="6428" y="3316"/>
                </a:lnTo>
                <a:lnTo>
                  <a:pt x="6409" y="3307"/>
                </a:lnTo>
                <a:lnTo>
                  <a:pt x="6391" y="3299"/>
                </a:lnTo>
                <a:lnTo>
                  <a:pt x="6372" y="3292"/>
                </a:lnTo>
                <a:lnTo>
                  <a:pt x="6331" y="3276"/>
                </a:lnTo>
                <a:lnTo>
                  <a:pt x="6291" y="3262"/>
                </a:lnTo>
                <a:lnTo>
                  <a:pt x="6270" y="3255"/>
                </a:lnTo>
                <a:lnTo>
                  <a:pt x="6251" y="3247"/>
                </a:lnTo>
                <a:lnTo>
                  <a:pt x="6073" y="3171"/>
                </a:lnTo>
                <a:lnTo>
                  <a:pt x="5982" y="3132"/>
                </a:lnTo>
                <a:lnTo>
                  <a:pt x="5894" y="3096"/>
                </a:lnTo>
                <a:lnTo>
                  <a:pt x="5796" y="3068"/>
                </a:lnTo>
                <a:lnTo>
                  <a:pt x="5788" y="3063"/>
                </a:lnTo>
                <a:lnTo>
                  <a:pt x="5781" y="3056"/>
                </a:lnTo>
                <a:lnTo>
                  <a:pt x="5774" y="3048"/>
                </a:lnTo>
                <a:lnTo>
                  <a:pt x="5767" y="3039"/>
                </a:lnTo>
                <a:lnTo>
                  <a:pt x="5753" y="3018"/>
                </a:lnTo>
                <a:lnTo>
                  <a:pt x="5740" y="2995"/>
                </a:lnTo>
                <a:lnTo>
                  <a:pt x="5728" y="2971"/>
                </a:lnTo>
                <a:lnTo>
                  <a:pt x="5716" y="2948"/>
                </a:lnTo>
                <a:lnTo>
                  <a:pt x="5697" y="2908"/>
                </a:lnTo>
                <a:lnTo>
                  <a:pt x="5635" y="2899"/>
                </a:lnTo>
                <a:lnTo>
                  <a:pt x="5636" y="2887"/>
                </a:lnTo>
                <a:lnTo>
                  <a:pt x="5638" y="2877"/>
                </a:lnTo>
                <a:lnTo>
                  <a:pt x="5640" y="2867"/>
                </a:lnTo>
                <a:lnTo>
                  <a:pt x="5643" y="2858"/>
                </a:lnTo>
                <a:lnTo>
                  <a:pt x="5647" y="2850"/>
                </a:lnTo>
                <a:lnTo>
                  <a:pt x="5652" y="2843"/>
                </a:lnTo>
                <a:lnTo>
                  <a:pt x="5662" y="2831"/>
                </a:lnTo>
                <a:lnTo>
                  <a:pt x="5671" y="2819"/>
                </a:lnTo>
                <a:lnTo>
                  <a:pt x="5681" y="2807"/>
                </a:lnTo>
                <a:lnTo>
                  <a:pt x="5686" y="2800"/>
                </a:lnTo>
                <a:lnTo>
                  <a:pt x="5690" y="2792"/>
                </a:lnTo>
                <a:lnTo>
                  <a:pt x="5694" y="2783"/>
                </a:lnTo>
                <a:lnTo>
                  <a:pt x="5697" y="2774"/>
                </a:lnTo>
                <a:lnTo>
                  <a:pt x="5700" y="2765"/>
                </a:lnTo>
                <a:lnTo>
                  <a:pt x="5702" y="2756"/>
                </a:lnTo>
                <a:lnTo>
                  <a:pt x="5704" y="2738"/>
                </a:lnTo>
                <a:lnTo>
                  <a:pt x="5706" y="2698"/>
                </a:lnTo>
                <a:lnTo>
                  <a:pt x="5708" y="2679"/>
                </a:lnTo>
                <a:lnTo>
                  <a:pt x="5710" y="2660"/>
                </a:lnTo>
                <a:lnTo>
                  <a:pt x="5712" y="2650"/>
                </a:lnTo>
                <a:lnTo>
                  <a:pt x="5715" y="2642"/>
                </a:lnTo>
                <a:lnTo>
                  <a:pt x="5718" y="2633"/>
                </a:lnTo>
                <a:lnTo>
                  <a:pt x="5723" y="2625"/>
                </a:lnTo>
                <a:lnTo>
                  <a:pt x="5726" y="2620"/>
                </a:lnTo>
                <a:lnTo>
                  <a:pt x="5730" y="2615"/>
                </a:lnTo>
                <a:lnTo>
                  <a:pt x="5738" y="2608"/>
                </a:lnTo>
                <a:lnTo>
                  <a:pt x="5747" y="2601"/>
                </a:lnTo>
                <a:lnTo>
                  <a:pt x="5757" y="2596"/>
                </a:lnTo>
                <a:lnTo>
                  <a:pt x="5767" y="2591"/>
                </a:lnTo>
                <a:lnTo>
                  <a:pt x="5777" y="2585"/>
                </a:lnTo>
                <a:lnTo>
                  <a:pt x="5785" y="2578"/>
                </a:lnTo>
                <a:lnTo>
                  <a:pt x="5789" y="2574"/>
                </a:lnTo>
                <a:lnTo>
                  <a:pt x="5794" y="2569"/>
                </a:lnTo>
                <a:lnTo>
                  <a:pt x="5800" y="2560"/>
                </a:lnTo>
                <a:lnTo>
                  <a:pt x="5805" y="2549"/>
                </a:lnTo>
                <a:lnTo>
                  <a:pt x="5810" y="2538"/>
                </a:lnTo>
                <a:lnTo>
                  <a:pt x="5814" y="2526"/>
                </a:lnTo>
                <a:lnTo>
                  <a:pt x="5821" y="2500"/>
                </a:lnTo>
                <a:lnTo>
                  <a:pt x="5826" y="2478"/>
                </a:lnTo>
                <a:lnTo>
                  <a:pt x="5830" y="2458"/>
                </a:lnTo>
                <a:lnTo>
                  <a:pt x="5832" y="2435"/>
                </a:lnTo>
                <a:lnTo>
                  <a:pt x="5835" y="2413"/>
                </a:lnTo>
                <a:lnTo>
                  <a:pt x="5835" y="2391"/>
                </a:lnTo>
                <a:lnTo>
                  <a:pt x="5835" y="2367"/>
                </a:lnTo>
                <a:lnTo>
                  <a:pt x="5832" y="2345"/>
                </a:lnTo>
                <a:lnTo>
                  <a:pt x="5830" y="2334"/>
                </a:lnTo>
                <a:lnTo>
                  <a:pt x="5827" y="2324"/>
                </a:lnTo>
                <a:lnTo>
                  <a:pt x="5823" y="2314"/>
                </a:lnTo>
                <a:lnTo>
                  <a:pt x="5819" y="2304"/>
                </a:lnTo>
                <a:lnTo>
                  <a:pt x="5810" y="2285"/>
                </a:lnTo>
                <a:lnTo>
                  <a:pt x="5802" y="2272"/>
                </a:lnTo>
                <a:lnTo>
                  <a:pt x="5799" y="2265"/>
                </a:lnTo>
                <a:lnTo>
                  <a:pt x="5797" y="2257"/>
                </a:lnTo>
                <a:lnTo>
                  <a:pt x="5794" y="2248"/>
                </a:lnTo>
                <a:lnTo>
                  <a:pt x="5793" y="2236"/>
                </a:lnTo>
                <a:lnTo>
                  <a:pt x="5792" y="2215"/>
                </a:lnTo>
                <a:lnTo>
                  <a:pt x="5793" y="2188"/>
                </a:lnTo>
                <a:lnTo>
                  <a:pt x="5795" y="2156"/>
                </a:lnTo>
                <a:lnTo>
                  <a:pt x="5797" y="2123"/>
                </a:lnTo>
                <a:lnTo>
                  <a:pt x="5803" y="2060"/>
                </a:lnTo>
                <a:lnTo>
                  <a:pt x="5806" y="2020"/>
                </a:lnTo>
                <a:lnTo>
                  <a:pt x="5807" y="1961"/>
                </a:lnTo>
                <a:lnTo>
                  <a:pt x="5806" y="1932"/>
                </a:lnTo>
                <a:lnTo>
                  <a:pt x="5804" y="1904"/>
                </a:lnTo>
                <a:lnTo>
                  <a:pt x="5802" y="1876"/>
                </a:lnTo>
                <a:lnTo>
                  <a:pt x="5798" y="1848"/>
                </a:lnTo>
                <a:lnTo>
                  <a:pt x="5793" y="1820"/>
                </a:lnTo>
                <a:lnTo>
                  <a:pt x="5786" y="1790"/>
                </a:lnTo>
                <a:lnTo>
                  <a:pt x="5782" y="1779"/>
                </a:lnTo>
                <a:lnTo>
                  <a:pt x="5777" y="1767"/>
                </a:lnTo>
                <a:lnTo>
                  <a:pt x="5770" y="1753"/>
                </a:lnTo>
                <a:lnTo>
                  <a:pt x="5761" y="1738"/>
                </a:lnTo>
                <a:lnTo>
                  <a:pt x="5751" y="1722"/>
                </a:lnTo>
                <a:lnTo>
                  <a:pt x="5746" y="1716"/>
                </a:lnTo>
                <a:lnTo>
                  <a:pt x="5740" y="1709"/>
                </a:lnTo>
                <a:lnTo>
                  <a:pt x="5733" y="1704"/>
                </a:lnTo>
                <a:lnTo>
                  <a:pt x="5727" y="1700"/>
                </a:lnTo>
                <a:lnTo>
                  <a:pt x="5654" y="1687"/>
                </a:lnTo>
                <a:lnTo>
                  <a:pt x="5609" y="1645"/>
                </a:lnTo>
                <a:lnTo>
                  <a:pt x="5592" y="1635"/>
                </a:lnTo>
                <a:lnTo>
                  <a:pt x="5574" y="1626"/>
                </a:lnTo>
                <a:lnTo>
                  <a:pt x="5557" y="1619"/>
                </a:lnTo>
                <a:lnTo>
                  <a:pt x="5540" y="1612"/>
                </a:lnTo>
                <a:lnTo>
                  <a:pt x="5523" y="1606"/>
                </a:lnTo>
                <a:lnTo>
                  <a:pt x="5505" y="1601"/>
                </a:lnTo>
                <a:lnTo>
                  <a:pt x="5488" y="1597"/>
                </a:lnTo>
                <a:lnTo>
                  <a:pt x="5471" y="1593"/>
                </a:lnTo>
                <a:lnTo>
                  <a:pt x="5454" y="1590"/>
                </a:lnTo>
                <a:lnTo>
                  <a:pt x="5437" y="1589"/>
                </a:lnTo>
                <a:lnTo>
                  <a:pt x="5420" y="1588"/>
                </a:lnTo>
                <a:lnTo>
                  <a:pt x="5404" y="1587"/>
                </a:lnTo>
                <a:lnTo>
                  <a:pt x="5371" y="1588"/>
                </a:lnTo>
                <a:lnTo>
                  <a:pt x="5339" y="1591"/>
                </a:lnTo>
                <a:lnTo>
                  <a:pt x="5308" y="1597"/>
                </a:lnTo>
                <a:lnTo>
                  <a:pt x="5277" y="1603"/>
                </a:lnTo>
                <a:lnTo>
                  <a:pt x="5249" y="1611"/>
                </a:lnTo>
                <a:lnTo>
                  <a:pt x="5221" y="1619"/>
                </a:lnTo>
                <a:lnTo>
                  <a:pt x="5195" y="1628"/>
                </a:lnTo>
                <a:lnTo>
                  <a:pt x="5171" y="1637"/>
                </a:lnTo>
                <a:lnTo>
                  <a:pt x="5127" y="1654"/>
                </a:lnTo>
                <a:lnTo>
                  <a:pt x="5114" y="1659"/>
                </a:lnTo>
                <a:lnTo>
                  <a:pt x="5100" y="1665"/>
                </a:lnTo>
                <a:lnTo>
                  <a:pt x="5086" y="1672"/>
                </a:lnTo>
                <a:lnTo>
                  <a:pt x="5073" y="1680"/>
                </a:lnTo>
                <a:lnTo>
                  <a:pt x="5061" y="1689"/>
                </a:lnTo>
                <a:lnTo>
                  <a:pt x="5049" y="1698"/>
                </a:lnTo>
                <a:lnTo>
                  <a:pt x="5038" y="1709"/>
                </a:lnTo>
                <a:lnTo>
                  <a:pt x="5027" y="1720"/>
                </a:lnTo>
                <a:lnTo>
                  <a:pt x="5015" y="1732"/>
                </a:lnTo>
                <a:lnTo>
                  <a:pt x="5005" y="1746"/>
                </a:lnTo>
                <a:lnTo>
                  <a:pt x="4996" y="1760"/>
                </a:lnTo>
                <a:lnTo>
                  <a:pt x="4987" y="1775"/>
                </a:lnTo>
                <a:lnTo>
                  <a:pt x="4979" y="1790"/>
                </a:lnTo>
                <a:lnTo>
                  <a:pt x="4971" y="1806"/>
                </a:lnTo>
                <a:lnTo>
                  <a:pt x="4963" y="1825"/>
                </a:lnTo>
                <a:lnTo>
                  <a:pt x="4957" y="1842"/>
                </a:lnTo>
                <a:lnTo>
                  <a:pt x="4951" y="1861"/>
                </a:lnTo>
                <a:lnTo>
                  <a:pt x="4944" y="1881"/>
                </a:lnTo>
                <a:lnTo>
                  <a:pt x="4940" y="1901"/>
                </a:lnTo>
                <a:lnTo>
                  <a:pt x="4936" y="1922"/>
                </a:lnTo>
                <a:lnTo>
                  <a:pt x="4932" y="1944"/>
                </a:lnTo>
                <a:lnTo>
                  <a:pt x="4930" y="1967"/>
                </a:lnTo>
                <a:lnTo>
                  <a:pt x="4928" y="1990"/>
                </a:lnTo>
                <a:lnTo>
                  <a:pt x="4927" y="2014"/>
                </a:lnTo>
                <a:lnTo>
                  <a:pt x="4927" y="2039"/>
                </a:lnTo>
                <a:lnTo>
                  <a:pt x="4927" y="2064"/>
                </a:lnTo>
                <a:lnTo>
                  <a:pt x="4928" y="2091"/>
                </a:lnTo>
                <a:lnTo>
                  <a:pt x="4930" y="2117"/>
                </a:lnTo>
                <a:lnTo>
                  <a:pt x="4933" y="2144"/>
                </a:lnTo>
                <a:lnTo>
                  <a:pt x="4937" y="2173"/>
                </a:lnTo>
                <a:lnTo>
                  <a:pt x="4942" y="2201"/>
                </a:lnTo>
                <a:lnTo>
                  <a:pt x="4948" y="2231"/>
                </a:lnTo>
                <a:lnTo>
                  <a:pt x="4949" y="2240"/>
                </a:lnTo>
                <a:lnTo>
                  <a:pt x="4951" y="2249"/>
                </a:lnTo>
                <a:lnTo>
                  <a:pt x="4949" y="2258"/>
                </a:lnTo>
                <a:lnTo>
                  <a:pt x="4948" y="2265"/>
                </a:lnTo>
                <a:lnTo>
                  <a:pt x="4946" y="2273"/>
                </a:lnTo>
                <a:lnTo>
                  <a:pt x="4944" y="2280"/>
                </a:lnTo>
                <a:lnTo>
                  <a:pt x="4938" y="2292"/>
                </a:lnTo>
                <a:lnTo>
                  <a:pt x="4931" y="2305"/>
                </a:lnTo>
                <a:lnTo>
                  <a:pt x="4926" y="2316"/>
                </a:lnTo>
                <a:lnTo>
                  <a:pt x="4922" y="2327"/>
                </a:lnTo>
                <a:lnTo>
                  <a:pt x="4921" y="2332"/>
                </a:lnTo>
                <a:lnTo>
                  <a:pt x="4921" y="2337"/>
                </a:lnTo>
                <a:lnTo>
                  <a:pt x="4926" y="2399"/>
                </a:lnTo>
                <a:lnTo>
                  <a:pt x="4929" y="2436"/>
                </a:lnTo>
                <a:lnTo>
                  <a:pt x="4934" y="2475"/>
                </a:lnTo>
                <a:lnTo>
                  <a:pt x="4938" y="2494"/>
                </a:lnTo>
                <a:lnTo>
                  <a:pt x="4942" y="2513"/>
                </a:lnTo>
                <a:lnTo>
                  <a:pt x="4947" y="2530"/>
                </a:lnTo>
                <a:lnTo>
                  <a:pt x="4954" y="2546"/>
                </a:lnTo>
                <a:lnTo>
                  <a:pt x="4961" y="2561"/>
                </a:lnTo>
                <a:lnTo>
                  <a:pt x="4969" y="2574"/>
                </a:lnTo>
                <a:lnTo>
                  <a:pt x="4974" y="2579"/>
                </a:lnTo>
                <a:lnTo>
                  <a:pt x="4978" y="2585"/>
                </a:lnTo>
                <a:lnTo>
                  <a:pt x="4984" y="2590"/>
                </a:lnTo>
                <a:lnTo>
                  <a:pt x="4989" y="2594"/>
                </a:lnTo>
                <a:lnTo>
                  <a:pt x="4999" y="2597"/>
                </a:lnTo>
                <a:lnTo>
                  <a:pt x="5015" y="2602"/>
                </a:lnTo>
                <a:lnTo>
                  <a:pt x="5031" y="2605"/>
                </a:lnTo>
                <a:lnTo>
                  <a:pt x="5036" y="2606"/>
                </a:lnTo>
                <a:lnTo>
                  <a:pt x="5038" y="2605"/>
                </a:lnTo>
                <a:lnTo>
                  <a:pt x="5055" y="2792"/>
                </a:lnTo>
                <a:lnTo>
                  <a:pt x="5058" y="2800"/>
                </a:lnTo>
                <a:lnTo>
                  <a:pt x="5062" y="2806"/>
                </a:lnTo>
                <a:lnTo>
                  <a:pt x="5070" y="2818"/>
                </a:lnTo>
                <a:lnTo>
                  <a:pt x="5078" y="2828"/>
                </a:lnTo>
                <a:lnTo>
                  <a:pt x="5087" y="2838"/>
                </a:lnTo>
                <a:lnTo>
                  <a:pt x="5097" y="2849"/>
                </a:lnTo>
                <a:lnTo>
                  <a:pt x="5105" y="2861"/>
                </a:lnTo>
                <a:lnTo>
                  <a:pt x="5109" y="2869"/>
                </a:lnTo>
                <a:lnTo>
                  <a:pt x="5112" y="2877"/>
                </a:lnTo>
                <a:lnTo>
                  <a:pt x="5115" y="2887"/>
                </a:lnTo>
                <a:lnTo>
                  <a:pt x="5117" y="2897"/>
                </a:lnTo>
                <a:lnTo>
                  <a:pt x="5071" y="2908"/>
                </a:lnTo>
                <a:lnTo>
                  <a:pt x="5055" y="2942"/>
                </a:lnTo>
                <a:lnTo>
                  <a:pt x="5036" y="2980"/>
                </a:lnTo>
                <a:lnTo>
                  <a:pt x="5026" y="3000"/>
                </a:lnTo>
                <a:lnTo>
                  <a:pt x="5014" y="3020"/>
                </a:lnTo>
                <a:lnTo>
                  <a:pt x="5002" y="3037"/>
                </a:lnTo>
                <a:lnTo>
                  <a:pt x="4990" y="3052"/>
                </a:lnTo>
                <a:lnTo>
                  <a:pt x="5169" y="3128"/>
                </a:lnTo>
                <a:lnTo>
                  <a:pt x="5371" y="3214"/>
                </a:lnTo>
                <a:lnTo>
                  <a:pt x="5394" y="3224"/>
                </a:lnTo>
                <a:lnTo>
                  <a:pt x="5417" y="3233"/>
                </a:lnTo>
                <a:lnTo>
                  <a:pt x="5467" y="3250"/>
                </a:lnTo>
                <a:lnTo>
                  <a:pt x="5517" y="3267"/>
                </a:lnTo>
                <a:lnTo>
                  <a:pt x="5542" y="3277"/>
                </a:lnTo>
                <a:lnTo>
                  <a:pt x="5567" y="3287"/>
                </a:lnTo>
                <a:lnTo>
                  <a:pt x="5593" y="3299"/>
                </a:lnTo>
                <a:lnTo>
                  <a:pt x="5618" y="3311"/>
                </a:lnTo>
                <a:lnTo>
                  <a:pt x="5642" y="3324"/>
                </a:lnTo>
                <a:lnTo>
                  <a:pt x="5667" y="3338"/>
                </a:lnTo>
                <a:lnTo>
                  <a:pt x="5690" y="3354"/>
                </a:lnTo>
                <a:lnTo>
                  <a:pt x="5712" y="3373"/>
                </a:lnTo>
                <a:lnTo>
                  <a:pt x="5734" y="3392"/>
                </a:lnTo>
                <a:lnTo>
                  <a:pt x="5744" y="3402"/>
                </a:lnTo>
                <a:lnTo>
                  <a:pt x="5754" y="3413"/>
                </a:lnTo>
                <a:lnTo>
                  <a:pt x="5763" y="3425"/>
                </a:lnTo>
                <a:lnTo>
                  <a:pt x="5772" y="3438"/>
                </a:lnTo>
                <a:lnTo>
                  <a:pt x="5780" y="3450"/>
                </a:lnTo>
                <a:lnTo>
                  <a:pt x="5788" y="3463"/>
                </a:lnTo>
                <a:lnTo>
                  <a:pt x="5796" y="3477"/>
                </a:lnTo>
                <a:lnTo>
                  <a:pt x="5803" y="3491"/>
                </a:lnTo>
                <a:lnTo>
                  <a:pt x="5810" y="3507"/>
                </a:lnTo>
                <a:lnTo>
                  <a:pt x="5815" y="3523"/>
                </a:lnTo>
                <a:lnTo>
                  <a:pt x="5821" y="3540"/>
                </a:lnTo>
                <a:lnTo>
                  <a:pt x="5821" y="3558"/>
                </a:lnTo>
                <a:lnTo>
                  <a:pt x="5822" y="3635"/>
                </a:lnTo>
                <a:lnTo>
                  <a:pt x="5824" y="3733"/>
                </a:lnTo>
                <a:lnTo>
                  <a:pt x="5825" y="3764"/>
                </a:lnTo>
                <a:lnTo>
                  <a:pt x="6523" y="3764"/>
                </a:lnTo>
                <a:lnTo>
                  <a:pt x="6524" y="3725"/>
                </a:lnTo>
                <a:lnTo>
                  <a:pt x="6524" y="3679"/>
                </a:lnTo>
                <a:lnTo>
                  <a:pt x="6522" y="3582"/>
                </a:lnTo>
                <a:lnTo>
                  <a:pt x="6519" y="3488"/>
                </a:lnTo>
                <a:lnTo>
                  <a:pt x="6518" y="3416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3"/>
          <p:cNvSpPr/>
          <p:nvPr/>
        </p:nvSpPr>
        <p:spPr bwMode="auto">
          <a:xfrm>
            <a:off x="4277995" y="2769235"/>
            <a:ext cx="1040765" cy="52705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 3"/>
          <p:cNvSpPr/>
          <p:nvPr/>
        </p:nvSpPr>
        <p:spPr bwMode="auto">
          <a:xfrm>
            <a:off x="4507230" y="3442970"/>
            <a:ext cx="1040765" cy="52705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7" name=" 3"/>
          <p:cNvSpPr/>
          <p:nvPr/>
        </p:nvSpPr>
        <p:spPr bwMode="auto">
          <a:xfrm>
            <a:off x="7902575" y="3648075"/>
            <a:ext cx="1406525" cy="68834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8" name=" 3"/>
          <p:cNvSpPr/>
          <p:nvPr/>
        </p:nvSpPr>
        <p:spPr bwMode="auto">
          <a:xfrm>
            <a:off x="7902575" y="2505075"/>
            <a:ext cx="1406525" cy="63246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2461260" y="3032760"/>
            <a:ext cx="1890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5230495" y="2842260"/>
            <a:ext cx="2740660" cy="8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304155" y="3091180"/>
            <a:ext cx="2667000" cy="776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542155" y="2769235"/>
            <a:ext cx="51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20285" y="3442970"/>
            <a:ext cx="41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备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102600" y="259334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</a:t>
            </a:r>
            <a:r>
              <a:rPr lang="en-US" altLang="zh-CN"/>
              <a:t>1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147050" y="3736340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</a:t>
            </a:r>
            <a:r>
              <a:rPr lang="en-US" altLang="zh-CN"/>
              <a:t>2</a:t>
            </a: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475865" y="3076575"/>
            <a:ext cx="2139315" cy="586105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582285" y="3047365"/>
            <a:ext cx="2344420" cy="6591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611495" y="3750945"/>
            <a:ext cx="2315210" cy="2781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03020" y="3970020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845810" y="6168390"/>
            <a:ext cx="2872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网站系统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3521075" y="1281430"/>
            <a:ext cx="0" cy="42938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7155180" y="1135380"/>
            <a:ext cx="14605" cy="4791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312285" y="1926590"/>
            <a:ext cx="1567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调度层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7975600" y="1823720"/>
            <a:ext cx="127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服务层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77"/>
          <p:cNvGrpSpPr/>
          <p:nvPr/>
        </p:nvGrpSpPr>
        <p:grpSpPr>
          <a:xfrm>
            <a:off x="3918285" y="5375404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110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 panose="020B0604020202020204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111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 panose="020B0604020202020204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35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sz="4000" b="1">
                <a:ln/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负载均衡模块介绍</a:t>
            </a:r>
          </a:p>
        </p:txBody>
      </p:sp>
      <p:sp>
        <p:nvSpPr>
          <p:cNvPr id="36" name="文本占位符 4"/>
          <p:cNvSpPr txBox="1"/>
          <p:nvPr/>
        </p:nvSpPr>
        <p:spPr>
          <a:xfrm>
            <a:off x="609600" y="1220755"/>
            <a:ext cx="10972800" cy="408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50" name=" 2050"/>
          <p:cNvSpPr/>
          <p:nvPr/>
        </p:nvSpPr>
        <p:spPr bwMode="auto">
          <a:xfrm>
            <a:off x="7970520" y="2372995"/>
            <a:ext cx="1611630" cy="83566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 2050"/>
          <p:cNvSpPr/>
          <p:nvPr/>
        </p:nvSpPr>
        <p:spPr bwMode="auto">
          <a:xfrm>
            <a:off x="7970520" y="3716020"/>
            <a:ext cx="1611630" cy="83566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 2050"/>
          <p:cNvSpPr/>
          <p:nvPr/>
        </p:nvSpPr>
        <p:spPr bwMode="auto">
          <a:xfrm>
            <a:off x="4138930" y="2880360"/>
            <a:ext cx="1611630" cy="83566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 4"/>
          <p:cNvSpPr/>
          <p:nvPr/>
        </p:nvSpPr>
        <p:spPr bwMode="auto">
          <a:xfrm>
            <a:off x="848995" y="2558415"/>
            <a:ext cx="1391920" cy="1157605"/>
          </a:xfrm>
          <a:custGeom>
            <a:avLst/>
            <a:gdLst>
              <a:gd name="T0" fmla="*/ 885340 w 6524"/>
              <a:gd name="T1" fmla="*/ 839496 h 4376"/>
              <a:gd name="T2" fmla="*/ 828693 w 6524"/>
              <a:gd name="T3" fmla="*/ 733209 h 4376"/>
              <a:gd name="T4" fmla="*/ 858184 w 6524"/>
              <a:gd name="T5" fmla="*/ 652033 h 4376"/>
              <a:gd name="T6" fmla="*/ 887676 w 6524"/>
              <a:gd name="T7" fmla="*/ 591881 h 4376"/>
              <a:gd name="T8" fmla="*/ 927096 w 6524"/>
              <a:gd name="T9" fmla="*/ 529102 h 4376"/>
              <a:gd name="T10" fmla="*/ 924176 w 6524"/>
              <a:gd name="T11" fmla="*/ 420186 h 4376"/>
              <a:gd name="T12" fmla="*/ 909576 w 6524"/>
              <a:gd name="T13" fmla="*/ 333754 h 4376"/>
              <a:gd name="T14" fmla="*/ 906948 w 6524"/>
              <a:gd name="T15" fmla="*/ 127603 h 4376"/>
              <a:gd name="T16" fmla="*/ 800661 w 6524"/>
              <a:gd name="T17" fmla="*/ 33872 h 4376"/>
              <a:gd name="T18" fmla="*/ 661085 w 6524"/>
              <a:gd name="T19" fmla="*/ 584 h 4376"/>
              <a:gd name="T20" fmla="*/ 510122 w 6524"/>
              <a:gd name="T21" fmla="*/ 41756 h 4376"/>
              <a:gd name="T22" fmla="*/ 417850 w 6524"/>
              <a:gd name="T23" fmla="*/ 149503 h 4376"/>
              <a:gd name="T24" fmla="*/ 409674 w 6524"/>
              <a:gd name="T25" fmla="*/ 359742 h 4376"/>
              <a:gd name="T26" fmla="*/ 397118 w 6524"/>
              <a:gd name="T27" fmla="*/ 436830 h 4376"/>
              <a:gd name="T28" fmla="*/ 420186 w 6524"/>
              <a:gd name="T29" fmla="*/ 571441 h 4376"/>
              <a:gd name="T30" fmla="*/ 465446 w 6524"/>
              <a:gd name="T31" fmla="*/ 597137 h 4376"/>
              <a:gd name="T32" fmla="*/ 510998 w 6524"/>
              <a:gd name="T33" fmla="*/ 762408 h 4376"/>
              <a:gd name="T34" fmla="*/ 427486 w 6524"/>
              <a:gd name="T35" fmla="*/ 869280 h 4376"/>
              <a:gd name="T36" fmla="*/ 56648 w 6524"/>
              <a:gd name="T37" fmla="*/ 1014695 h 4376"/>
              <a:gd name="T38" fmla="*/ 3212 w 6524"/>
              <a:gd name="T39" fmla="*/ 1073679 h 4376"/>
              <a:gd name="T40" fmla="*/ 1334726 w 6524"/>
              <a:gd name="T41" fmla="*/ 1073679 h 4376"/>
              <a:gd name="T42" fmla="*/ 1270779 w 6524"/>
              <a:gd name="T43" fmla="*/ 1009439 h 4376"/>
              <a:gd name="T44" fmla="*/ 1406850 w 6524"/>
              <a:gd name="T45" fmla="*/ 904612 h 4376"/>
              <a:gd name="T46" fmla="*/ 1298227 w 6524"/>
              <a:gd name="T47" fmla="*/ 822560 h 4376"/>
              <a:gd name="T48" fmla="*/ 1324506 w 6524"/>
              <a:gd name="T49" fmla="*/ 770292 h 4376"/>
              <a:gd name="T50" fmla="*/ 1336186 w 6524"/>
              <a:gd name="T51" fmla="*/ 705761 h 4376"/>
              <a:gd name="T52" fmla="*/ 1371518 w 6524"/>
              <a:gd name="T53" fmla="*/ 671305 h 4376"/>
              <a:gd name="T54" fmla="*/ 1378526 w 6524"/>
              <a:gd name="T55" fmla="*/ 581661 h 4376"/>
              <a:gd name="T56" fmla="*/ 1365094 w 6524"/>
              <a:gd name="T57" fmla="*/ 511582 h 4376"/>
              <a:gd name="T58" fmla="*/ 1359838 w 6524"/>
              <a:gd name="T59" fmla="*/ 353902 h 4376"/>
              <a:gd name="T60" fmla="*/ 1265815 w 6524"/>
              <a:gd name="T61" fmla="*/ 286743 h 4376"/>
              <a:gd name="T62" fmla="*/ 1161571 w 6524"/>
              <a:gd name="T63" fmla="*/ 277399 h 4376"/>
              <a:gd name="T64" fmla="*/ 1043896 w 6524"/>
              <a:gd name="T65" fmla="*/ 329374 h 4376"/>
              <a:gd name="T66" fmla="*/ 1002724 w 6524"/>
              <a:gd name="T67" fmla="*/ 442086 h 4376"/>
              <a:gd name="T68" fmla="*/ 1010316 w 6524"/>
              <a:gd name="T69" fmla="*/ 560345 h 4376"/>
              <a:gd name="T70" fmla="*/ 1008564 w 6524"/>
              <a:gd name="T71" fmla="*/ 660793 h 4376"/>
              <a:gd name="T72" fmla="*/ 1045648 w 6524"/>
              <a:gd name="T73" fmla="*/ 699337 h 4376"/>
              <a:gd name="T74" fmla="*/ 1076599 w 6524"/>
              <a:gd name="T75" fmla="*/ 806792 h 4376"/>
              <a:gd name="T76" fmla="*/ 1107551 w 6524"/>
              <a:gd name="T77" fmla="*/ 909284 h 4376"/>
              <a:gd name="T78" fmla="*/ 1318082 w 6524"/>
              <a:gd name="T79" fmla="*/ 999803 h 4376"/>
              <a:gd name="T80" fmla="*/ 1366846 w 6524"/>
              <a:gd name="T81" fmla="*/ 1068131 h 4376"/>
              <a:gd name="T82" fmla="*/ 1666145 w 6524"/>
              <a:gd name="T83" fmla="*/ 1034843 h 4376"/>
              <a:gd name="T84" fmla="*/ 1606285 w 6524"/>
              <a:gd name="T85" fmla="*/ 986663 h 4376"/>
              <a:gd name="T86" fmla="*/ 1881932 w 6524"/>
              <a:gd name="T87" fmla="*/ 971187 h 4376"/>
              <a:gd name="T88" fmla="*/ 1692425 w 6524"/>
              <a:gd name="T89" fmla="*/ 895852 h 4376"/>
              <a:gd name="T90" fmla="*/ 1646873 w 6524"/>
              <a:gd name="T91" fmla="*/ 837160 h 4376"/>
              <a:gd name="T92" fmla="*/ 1666145 w 6524"/>
              <a:gd name="T93" fmla="*/ 787812 h 4376"/>
              <a:gd name="T94" fmla="*/ 1689213 w 6524"/>
              <a:gd name="T95" fmla="*/ 752772 h 4376"/>
              <a:gd name="T96" fmla="*/ 1703813 w 6524"/>
              <a:gd name="T97" fmla="*/ 691161 h 4376"/>
              <a:gd name="T98" fmla="*/ 1691549 w 6524"/>
              <a:gd name="T99" fmla="*/ 638893 h 4376"/>
              <a:gd name="T100" fmla="*/ 1686877 w 6524"/>
              <a:gd name="T101" fmla="*/ 515962 h 4376"/>
              <a:gd name="T102" fmla="*/ 1612709 w 6524"/>
              <a:gd name="T103" fmla="*/ 468950 h 4376"/>
              <a:gd name="T104" fmla="*/ 1509926 w 6524"/>
              <a:gd name="T105" fmla="*/ 478002 h 4376"/>
              <a:gd name="T106" fmla="*/ 1453862 w 6524"/>
              <a:gd name="T107" fmla="*/ 522678 h 4376"/>
              <a:gd name="T108" fmla="*/ 1439554 w 6524"/>
              <a:gd name="T109" fmla="*/ 618161 h 4376"/>
              <a:gd name="T110" fmla="*/ 1437218 w 6524"/>
              <a:gd name="T111" fmla="*/ 679481 h 4376"/>
              <a:gd name="T112" fmla="*/ 1455322 w 6524"/>
              <a:gd name="T113" fmla="*/ 756276 h 4376"/>
              <a:gd name="T114" fmla="*/ 1485398 w 6524"/>
              <a:gd name="T115" fmla="*/ 828692 h 4376"/>
              <a:gd name="T116" fmla="*/ 1457074 w 6524"/>
              <a:gd name="T117" fmla="*/ 891180 h 4376"/>
              <a:gd name="T118" fmla="*/ 1654757 w 6524"/>
              <a:gd name="T119" fmla="*/ 974691 h 4376"/>
              <a:gd name="T120" fmla="*/ 1699725 w 6524"/>
              <a:gd name="T121" fmla="*/ 1038931 h 43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524" h="4376">
                <a:moveTo>
                  <a:pt x="4032" y="3336"/>
                </a:moveTo>
                <a:lnTo>
                  <a:pt x="4032" y="3336"/>
                </a:lnTo>
                <a:lnTo>
                  <a:pt x="3856" y="3260"/>
                </a:lnTo>
                <a:lnTo>
                  <a:pt x="3674" y="3182"/>
                </a:lnTo>
                <a:lnTo>
                  <a:pt x="3492" y="3105"/>
                </a:lnTo>
                <a:lnTo>
                  <a:pt x="3315" y="3031"/>
                </a:lnTo>
                <a:lnTo>
                  <a:pt x="3118" y="2977"/>
                </a:lnTo>
                <a:lnTo>
                  <a:pt x="3103" y="2966"/>
                </a:lnTo>
                <a:lnTo>
                  <a:pt x="3089" y="2952"/>
                </a:lnTo>
                <a:lnTo>
                  <a:pt x="3075" y="2934"/>
                </a:lnTo>
                <a:lnTo>
                  <a:pt x="3060" y="2916"/>
                </a:lnTo>
                <a:lnTo>
                  <a:pt x="3046" y="2896"/>
                </a:lnTo>
                <a:lnTo>
                  <a:pt x="3032" y="2875"/>
                </a:lnTo>
                <a:lnTo>
                  <a:pt x="3019" y="2852"/>
                </a:lnTo>
                <a:lnTo>
                  <a:pt x="3006" y="2829"/>
                </a:lnTo>
                <a:lnTo>
                  <a:pt x="2981" y="2781"/>
                </a:lnTo>
                <a:lnTo>
                  <a:pt x="2958" y="2735"/>
                </a:lnTo>
                <a:lnTo>
                  <a:pt x="2921" y="2655"/>
                </a:lnTo>
                <a:lnTo>
                  <a:pt x="2795" y="2636"/>
                </a:lnTo>
                <a:lnTo>
                  <a:pt x="2797" y="2612"/>
                </a:lnTo>
                <a:lnTo>
                  <a:pt x="2801" y="2591"/>
                </a:lnTo>
                <a:lnTo>
                  <a:pt x="2806" y="2571"/>
                </a:lnTo>
                <a:lnTo>
                  <a:pt x="2813" y="2554"/>
                </a:lnTo>
                <a:lnTo>
                  <a:pt x="2820" y="2538"/>
                </a:lnTo>
                <a:lnTo>
                  <a:pt x="2829" y="2525"/>
                </a:lnTo>
                <a:lnTo>
                  <a:pt x="2838" y="2511"/>
                </a:lnTo>
                <a:lnTo>
                  <a:pt x="2847" y="2498"/>
                </a:lnTo>
                <a:lnTo>
                  <a:pt x="2868" y="2475"/>
                </a:lnTo>
                <a:lnTo>
                  <a:pt x="2878" y="2463"/>
                </a:lnTo>
                <a:lnTo>
                  <a:pt x="2888" y="2450"/>
                </a:lnTo>
                <a:lnTo>
                  <a:pt x="2897" y="2436"/>
                </a:lnTo>
                <a:lnTo>
                  <a:pt x="2906" y="2421"/>
                </a:lnTo>
                <a:lnTo>
                  <a:pt x="2913" y="2404"/>
                </a:lnTo>
                <a:lnTo>
                  <a:pt x="2921" y="2386"/>
                </a:lnTo>
                <a:lnTo>
                  <a:pt x="2926" y="2367"/>
                </a:lnTo>
                <a:lnTo>
                  <a:pt x="2930" y="2349"/>
                </a:lnTo>
                <a:lnTo>
                  <a:pt x="2933" y="2331"/>
                </a:lnTo>
                <a:lnTo>
                  <a:pt x="2935" y="2312"/>
                </a:lnTo>
                <a:lnTo>
                  <a:pt x="2937" y="2272"/>
                </a:lnTo>
                <a:lnTo>
                  <a:pt x="2939" y="2233"/>
                </a:lnTo>
                <a:lnTo>
                  <a:pt x="2942" y="2194"/>
                </a:lnTo>
                <a:lnTo>
                  <a:pt x="2944" y="2175"/>
                </a:lnTo>
                <a:lnTo>
                  <a:pt x="2947" y="2155"/>
                </a:lnTo>
                <a:lnTo>
                  <a:pt x="2951" y="2137"/>
                </a:lnTo>
                <a:lnTo>
                  <a:pt x="2956" y="2119"/>
                </a:lnTo>
                <a:lnTo>
                  <a:pt x="2963" y="2102"/>
                </a:lnTo>
                <a:lnTo>
                  <a:pt x="2971" y="2085"/>
                </a:lnTo>
                <a:lnTo>
                  <a:pt x="2977" y="2074"/>
                </a:lnTo>
                <a:lnTo>
                  <a:pt x="2984" y="2065"/>
                </a:lnTo>
                <a:lnTo>
                  <a:pt x="2993" y="2057"/>
                </a:lnTo>
                <a:lnTo>
                  <a:pt x="3002" y="2050"/>
                </a:lnTo>
                <a:lnTo>
                  <a:pt x="3011" y="2043"/>
                </a:lnTo>
                <a:lnTo>
                  <a:pt x="3021" y="2038"/>
                </a:lnTo>
                <a:lnTo>
                  <a:pt x="3040" y="2027"/>
                </a:lnTo>
                <a:lnTo>
                  <a:pt x="3061" y="2015"/>
                </a:lnTo>
                <a:lnTo>
                  <a:pt x="3081" y="2004"/>
                </a:lnTo>
                <a:lnTo>
                  <a:pt x="3090" y="1998"/>
                </a:lnTo>
                <a:lnTo>
                  <a:pt x="3098" y="1991"/>
                </a:lnTo>
                <a:lnTo>
                  <a:pt x="3106" y="1983"/>
                </a:lnTo>
                <a:lnTo>
                  <a:pt x="3113" y="1974"/>
                </a:lnTo>
                <a:lnTo>
                  <a:pt x="3119" y="1965"/>
                </a:lnTo>
                <a:lnTo>
                  <a:pt x="3125" y="1955"/>
                </a:lnTo>
                <a:lnTo>
                  <a:pt x="3137" y="1933"/>
                </a:lnTo>
                <a:lnTo>
                  <a:pt x="3147" y="1910"/>
                </a:lnTo>
                <a:lnTo>
                  <a:pt x="3155" y="1886"/>
                </a:lnTo>
                <a:lnTo>
                  <a:pt x="3163" y="1860"/>
                </a:lnTo>
                <a:lnTo>
                  <a:pt x="3169" y="1836"/>
                </a:lnTo>
                <a:lnTo>
                  <a:pt x="3175" y="1812"/>
                </a:lnTo>
                <a:lnTo>
                  <a:pt x="3179" y="1789"/>
                </a:lnTo>
                <a:lnTo>
                  <a:pt x="3186" y="1749"/>
                </a:lnTo>
                <a:lnTo>
                  <a:pt x="3192" y="1705"/>
                </a:lnTo>
                <a:lnTo>
                  <a:pt x="3196" y="1659"/>
                </a:lnTo>
                <a:lnTo>
                  <a:pt x="3197" y="1637"/>
                </a:lnTo>
                <a:lnTo>
                  <a:pt x="3198" y="1614"/>
                </a:lnTo>
                <a:lnTo>
                  <a:pt x="3197" y="1590"/>
                </a:lnTo>
                <a:lnTo>
                  <a:pt x="3196" y="1568"/>
                </a:lnTo>
                <a:lnTo>
                  <a:pt x="3194" y="1545"/>
                </a:lnTo>
                <a:lnTo>
                  <a:pt x="3191" y="1522"/>
                </a:lnTo>
                <a:lnTo>
                  <a:pt x="3186" y="1501"/>
                </a:lnTo>
                <a:lnTo>
                  <a:pt x="3181" y="1480"/>
                </a:lnTo>
                <a:lnTo>
                  <a:pt x="3174" y="1459"/>
                </a:lnTo>
                <a:lnTo>
                  <a:pt x="3165" y="1439"/>
                </a:lnTo>
                <a:lnTo>
                  <a:pt x="3155" y="1419"/>
                </a:lnTo>
                <a:lnTo>
                  <a:pt x="3146" y="1403"/>
                </a:lnTo>
                <a:lnTo>
                  <a:pt x="3138" y="1389"/>
                </a:lnTo>
                <a:lnTo>
                  <a:pt x="3131" y="1375"/>
                </a:lnTo>
                <a:lnTo>
                  <a:pt x="3124" y="1361"/>
                </a:lnTo>
                <a:lnTo>
                  <a:pt x="3119" y="1345"/>
                </a:lnTo>
                <a:lnTo>
                  <a:pt x="3114" y="1326"/>
                </a:lnTo>
                <a:lnTo>
                  <a:pt x="3111" y="1302"/>
                </a:lnTo>
                <a:lnTo>
                  <a:pt x="3110" y="1283"/>
                </a:lnTo>
                <a:lnTo>
                  <a:pt x="3109" y="1261"/>
                </a:lnTo>
                <a:lnTo>
                  <a:pt x="3110" y="1234"/>
                </a:lnTo>
                <a:lnTo>
                  <a:pt x="3111" y="1206"/>
                </a:lnTo>
                <a:lnTo>
                  <a:pt x="3115" y="1143"/>
                </a:lnTo>
                <a:lnTo>
                  <a:pt x="3120" y="1075"/>
                </a:lnTo>
                <a:lnTo>
                  <a:pt x="3133" y="949"/>
                </a:lnTo>
                <a:lnTo>
                  <a:pt x="3137" y="901"/>
                </a:lnTo>
                <a:lnTo>
                  <a:pt x="3139" y="868"/>
                </a:lnTo>
                <a:lnTo>
                  <a:pt x="3140" y="809"/>
                </a:lnTo>
                <a:lnTo>
                  <a:pt x="3140" y="751"/>
                </a:lnTo>
                <a:lnTo>
                  <a:pt x="3138" y="694"/>
                </a:lnTo>
                <a:lnTo>
                  <a:pt x="3135" y="637"/>
                </a:lnTo>
                <a:lnTo>
                  <a:pt x="3130" y="580"/>
                </a:lnTo>
                <a:lnTo>
                  <a:pt x="3126" y="552"/>
                </a:lnTo>
                <a:lnTo>
                  <a:pt x="3122" y="523"/>
                </a:lnTo>
                <a:lnTo>
                  <a:pt x="3117" y="495"/>
                </a:lnTo>
                <a:lnTo>
                  <a:pt x="3112" y="465"/>
                </a:lnTo>
                <a:lnTo>
                  <a:pt x="3106" y="437"/>
                </a:lnTo>
                <a:lnTo>
                  <a:pt x="3099" y="408"/>
                </a:lnTo>
                <a:lnTo>
                  <a:pt x="3091" y="385"/>
                </a:lnTo>
                <a:lnTo>
                  <a:pt x="3081" y="361"/>
                </a:lnTo>
                <a:lnTo>
                  <a:pt x="3067" y="333"/>
                </a:lnTo>
                <a:lnTo>
                  <a:pt x="3058" y="317"/>
                </a:lnTo>
                <a:lnTo>
                  <a:pt x="3049" y="301"/>
                </a:lnTo>
                <a:lnTo>
                  <a:pt x="3039" y="286"/>
                </a:lnTo>
                <a:lnTo>
                  <a:pt x="3029" y="272"/>
                </a:lnTo>
                <a:lnTo>
                  <a:pt x="3017" y="258"/>
                </a:lnTo>
                <a:lnTo>
                  <a:pt x="3005" y="244"/>
                </a:lnTo>
                <a:lnTo>
                  <a:pt x="2993" y="234"/>
                </a:lnTo>
                <a:lnTo>
                  <a:pt x="2979" y="225"/>
                </a:lnTo>
                <a:lnTo>
                  <a:pt x="2832" y="200"/>
                </a:lnTo>
                <a:lnTo>
                  <a:pt x="2742" y="116"/>
                </a:lnTo>
                <a:lnTo>
                  <a:pt x="2707" y="95"/>
                </a:lnTo>
                <a:lnTo>
                  <a:pt x="2673" y="78"/>
                </a:lnTo>
                <a:lnTo>
                  <a:pt x="2638" y="62"/>
                </a:lnTo>
                <a:lnTo>
                  <a:pt x="2604" y="48"/>
                </a:lnTo>
                <a:lnTo>
                  <a:pt x="2568" y="36"/>
                </a:lnTo>
                <a:lnTo>
                  <a:pt x="2534" y="26"/>
                </a:lnTo>
                <a:lnTo>
                  <a:pt x="2500" y="18"/>
                </a:lnTo>
                <a:lnTo>
                  <a:pt x="2466" y="11"/>
                </a:lnTo>
                <a:lnTo>
                  <a:pt x="2432" y="6"/>
                </a:lnTo>
                <a:lnTo>
                  <a:pt x="2397" y="3"/>
                </a:lnTo>
                <a:lnTo>
                  <a:pt x="2364" y="1"/>
                </a:lnTo>
                <a:lnTo>
                  <a:pt x="2330" y="0"/>
                </a:lnTo>
                <a:lnTo>
                  <a:pt x="2297" y="0"/>
                </a:lnTo>
                <a:lnTo>
                  <a:pt x="2264" y="2"/>
                </a:lnTo>
                <a:lnTo>
                  <a:pt x="2232" y="4"/>
                </a:lnTo>
                <a:lnTo>
                  <a:pt x="2199" y="8"/>
                </a:lnTo>
                <a:lnTo>
                  <a:pt x="2168" y="13"/>
                </a:lnTo>
                <a:lnTo>
                  <a:pt x="2136" y="18"/>
                </a:lnTo>
                <a:lnTo>
                  <a:pt x="2106" y="24"/>
                </a:lnTo>
                <a:lnTo>
                  <a:pt x="2076" y="31"/>
                </a:lnTo>
                <a:lnTo>
                  <a:pt x="2047" y="38"/>
                </a:lnTo>
                <a:lnTo>
                  <a:pt x="2018" y="47"/>
                </a:lnTo>
                <a:lnTo>
                  <a:pt x="1963" y="63"/>
                </a:lnTo>
                <a:lnTo>
                  <a:pt x="1910" y="81"/>
                </a:lnTo>
                <a:lnTo>
                  <a:pt x="1861" y="98"/>
                </a:lnTo>
                <a:lnTo>
                  <a:pt x="1816" y="117"/>
                </a:lnTo>
                <a:lnTo>
                  <a:pt x="1774" y="133"/>
                </a:lnTo>
                <a:lnTo>
                  <a:pt x="1747" y="143"/>
                </a:lnTo>
                <a:lnTo>
                  <a:pt x="1719" y="155"/>
                </a:lnTo>
                <a:lnTo>
                  <a:pt x="1692" y="169"/>
                </a:lnTo>
                <a:lnTo>
                  <a:pt x="1667" y="186"/>
                </a:lnTo>
                <a:lnTo>
                  <a:pt x="1641" y="203"/>
                </a:lnTo>
                <a:lnTo>
                  <a:pt x="1618" y="222"/>
                </a:lnTo>
                <a:lnTo>
                  <a:pt x="1595" y="243"/>
                </a:lnTo>
                <a:lnTo>
                  <a:pt x="1572" y="267"/>
                </a:lnTo>
                <a:lnTo>
                  <a:pt x="1550" y="291"/>
                </a:lnTo>
                <a:lnTo>
                  <a:pt x="1530" y="318"/>
                </a:lnTo>
                <a:lnTo>
                  <a:pt x="1510" y="346"/>
                </a:lnTo>
                <a:lnTo>
                  <a:pt x="1492" y="376"/>
                </a:lnTo>
                <a:lnTo>
                  <a:pt x="1475" y="408"/>
                </a:lnTo>
                <a:lnTo>
                  <a:pt x="1460" y="441"/>
                </a:lnTo>
                <a:lnTo>
                  <a:pt x="1444" y="476"/>
                </a:lnTo>
                <a:lnTo>
                  <a:pt x="1431" y="512"/>
                </a:lnTo>
                <a:lnTo>
                  <a:pt x="1419" y="550"/>
                </a:lnTo>
                <a:lnTo>
                  <a:pt x="1408" y="589"/>
                </a:lnTo>
                <a:lnTo>
                  <a:pt x="1398" y="631"/>
                </a:lnTo>
                <a:lnTo>
                  <a:pt x="1390" y="673"/>
                </a:lnTo>
                <a:lnTo>
                  <a:pt x="1383" y="717"/>
                </a:lnTo>
                <a:lnTo>
                  <a:pt x="1377" y="763"/>
                </a:lnTo>
                <a:lnTo>
                  <a:pt x="1373" y="809"/>
                </a:lnTo>
                <a:lnTo>
                  <a:pt x="1371" y="857"/>
                </a:lnTo>
                <a:lnTo>
                  <a:pt x="1371" y="907"/>
                </a:lnTo>
                <a:lnTo>
                  <a:pt x="1372" y="958"/>
                </a:lnTo>
                <a:lnTo>
                  <a:pt x="1374" y="1010"/>
                </a:lnTo>
                <a:lnTo>
                  <a:pt x="1378" y="1064"/>
                </a:lnTo>
                <a:lnTo>
                  <a:pt x="1385" y="1119"/>
                </a:lnTo>
                <a:lnTo>
                  <a:pt x="1393" y="1176"/>
                </a:lnTo>
                <a:lnTo>
                  <a:pt x="1403" y="1232"/>
                </a:lnTo>
                <a:lnTo>
                  <a:pt x="1414" y="1291"/>
                </a:lnTo>
                <a:lnTo>
                  <a:pt x="1417" y="1311"/>
                </a:lnTo>
                <a:lnTo>
                  <a:pt x="1418" y="1330"/>
                </a:lnTo>
                <a:lnTo>
                  <a:pt x="1417" y="1346"/>
                </a:lnTo>
                <a:lnTo>
                  <a:pt x="1415" y="1362"/>
                </a:lnTo>
                <a:lnTo>
                  <a:pt x="1411" y="1377"/>
                </a:lnTo>
                <a:lnTo>
                  <a:pt x="1406" y="1392"/>
                </a:lnTo>
                <a:lnTo>
                  <a:pt x="1400" y="1405"/>
                </a:lnTo>
                <a:lnTo>
                  <a:pt x="1394" y="1418"/>
                </a:lnTo>
                <a:lnTo>
                  <a:pt x="1382" y="1441"/>
                </a:lnTo>
                <a:lnTo>
                  <a:pt x="1369" y="1464"/>
                </a:lnTo>
                <a:lnTo>
                  <a:pt x="1365" y="1474"/>
                </a:lnTo>
                <a:lnTo>
                  <a:pt x="1362" y="1485"/>
                </a:lnTo>
                <a:lnTo>
                  <a:pt x="1360" y="1496"/>
                </a:lnTo>
                <a:lnTo>
                  <a:pt x="1360" y="1507"/>
                </a:lnTo>
                <a:lnTo>
                  <a:pt x="1364" y="1563"/>
                </a:lnTo>
                <a:lnTo>
                  <a:pt x="1369" y="1631"/>
                </a:lnTo>
                <a:lnTo>
                  <a:pt x="1372" y="1668"/>
                </a:lnTo>
                <a:lnTo>
                  <a:pt x="1376" y="1706"/>
                </a:lnTo>
                <a:lnTo>
                  <a:pt x="1382" y="1746"/>
                </a:lnTo>
                <a:lnTo>
                  <a:pt x="1387" y="1784"/>
                </a:lnTo>
                <a:lnTo>
                  <a:pt x="1395" y="1823"/>
                </a:lnTo>
                <a:lnTo>
                  <a:pt x="1403" y="1859"/>
                </a:lnTo>
                <a:lnTo>
                  <a:pt x="1413" y="1895"/>
                </a:lnTo>
                <a:lnTo>
                  <a:pt x="1419" y="1911"/>
                </a:lnTo>
                <a:lnTo>
                  <a:pt x="1425" y="1927"/>
                </a:lnTo>
                <a:lnTo>
                  <a:pt x="1432" y="1942"/>
                </a:lnTo>
                <a:lnTo>
                  <a:pt x="1439" y="1957"/>
                </a:lnTo>
                <a:lnTo>
                  <a:pt x="1447" y="1971"/>
                </a:lnTo>
                <a:lnTo>
                  <a:pt x="1456" y="1983"/>
                </a:lnTo>
                <a:lnTo>
                  <a:pt x="1465" y="1994"/>
                </a:lnTo>
                <a:lnTo>
                  <a:pt x="1475" y="2005"/>
                </a:lnTo>
                <a:lnTo>
                  <a:pt x="1485" y="2014"/>
                </a:lnTo>
                <a:lnTo>
                  <a:pt x="1496" y="2022"/>
                </a:lnTo>
                <a:lnTo>
                  <a:pt x="1504" y="2026"/>
                </a:lnTo>
                <a:lnTo>
                  <a:pt x="1516" y="2030"/>
                </a:lnTo>
                <a:lnTo>
                  <a:pt x="1550" y="2038"/>
                </a:lnTo>
                <a:lnTo>
                  <a:pt x="1580" y="2045"/>
                </a:lnTo>
                <a:lnTo>
                  <a:pt x="1591" y="2046"/>
                </a:lnTo>
                <a:lnTo>
                  <a:pt x="1593" y="2046"/>
                </a:lnTo>
                <a:lnTo>
                  <a:pt x="1594" y="2045"/>
                </a:lnTo>
                <a:lnTo>
                  <a:pt x="1629" y="2421"/>
                </a:lnTo>
                <a:lnTo>
                  <a:pt x="1635" y="2436"/>
                </a:lnTo>
                <a:lnTo>
                  <a:pt x="1642" y="2450"/>
                </a:lnTo>
                <a:lnTo>
                  <a:pt x="1650" y="2462"/>
                </a:lnTo>
                <a:lnTo>
                  <a:pt x="1658" y="2473"/>
                </a:lnTo>
                <a:lnTo>
                  <a:pt x="1677" y="2493"/>
                </a:lnTo>
                <a:lnTo>
                  <a:pt x="1695" y="2514"/>
                </a:lnTo>
                <a:lnTo>
                  <a:pt x="1704" y="2524"/>
                </a:lnTo>
                <a:lnTo>
                  <a:pt x="1713" y="2536"/>
                </a:lnTo>
                <a:lnTo>
                  <a:pt x="1721" y="2548"/>
                </a:lnTo>
                <a:lnTo>
                  <a:pt x="1730" y="2561"/>
                </a:lnTo>
                <a:lnTo>
                  <a:pt x="1738" y="2575"/>
                </a:lnTo>
                <a:lnTo>
                  <a:pt x="1744" y="2593"/>
                </a:lnTo>
                <a:lnTo>
                  <a:pt x="1750" y="2611"/>
                </a:lnTo>
                <a:lnTo>
                  <a:pt x="1754" y="2631"/>
                </a:lnTo>
                <a:lnTo>
                  <a:pt x="1661" y="2655"/>
                </a:lnTo>
                <a:lnTo>
                  <a:pt x="1623" y="2735"/>
                </a:lnTo>
                <a:lnTo>
                  <a:pt x="1601" y="2781"/>
                </a:lnTo>
                <a:lnTo>
                  <a:pt x="1575" y="2829"/>
                </a:lnTo>
                <a:lnTo>
                  <a:pt x="1563" y="2852"/>
                </a:lnTo>
                <a:lnTo>
                  <a:pt x="1549" y="2875"/>
                </a:lnTo>
                <a:lnTo>
                  <a:pt x="1536" y="2896"/>
                </a:lnTo>
                <a:lnTo>
                  <a:pt x="1522" y="2916"/>
                </a:lnTo>
                <a:lnTo>
                  <a:pt x="1507" y="2934"/>
                </a:lnTo>
                <a:lnTo>
                  <a:pt x="1493" y="2952"/>
                </a:lnTo>
                <a:lnTo>
                  <a:pt x="1478" y="2966"/>
                </a:lnTo>
                <a:lnTo>
                  <a:pt x="1464" y="2977"/>
                </a:lnTo>
                <a:lnTo>
                  <a:pt x="1266" y="3031"/>
                </a:lnTo>
                <a:lnTo>
                  <a:pt x="1089" y="3105"/>
                </a:lnTo>
                <a:lnTo>
                  <a:pt x="908" y="3182"/>
                </a:lnTo>
                <a:lnTo>
                  <a:pt x="726" y="3260"/>
                </a:lnTo>
                <a:lnTo>
                  <a:pt x="549" y="3336"/>
                </a:lnTo>
                <a:lnTo>
                  <a:pt x="509" y="3352"/>
                </a:lnTo>
                <a:lnTo>
                  <a:pt x="469" y="3367"/>
                </a:lnTo>
                <a:lnTo>
                  <a:pt x="386" y="3396"/>
                </a:lnTo>
                <a:lnTo>
                  <a:pt x="346" y="3410"/>
                </a:lnTo>
                <a:lnTo>
                  <a:pt x="306" y="3424"/>
                </a:lnTo>
                <a:lnTo>
                  <a:pt x="267" y="3440"/>
                </a:lnTo>
                <a:lnTo>
                  <a:pt x="229" y="3457"/>
                </a:lnTo>
                <a:lnTo>
                  <a:pt x="194" y="3475"/>
                </a:lnTo>
                <a:lnTo>
                  <a:pt x="175" y="3485"/>
                </a:lnTo>
                <a:lnTo>
                  <a:pt x="159" y="3495"/>
                </a:lnTo>
                <a:lnTo>
                  <a:pt x="143" y="3507"/>
                </a:lnTo>
                <a:lnTo>
                  <a:pt x="127" y="3518"/>
                </a:lnTo>
                <a:lnTo>
                  <a:pt x="111" y="3530"/>
                </a:lnTo>
                <a:lnTo>
                  <a:pt x="97" y="3543"/>
                </a:lnTo>
                <a:lnTo>
                  <a:pt x="83" y="3556"/>
                </a:lnTo>
                <a:lnTo>
                  <a:pt x="71" y="3571"/>
                </a:lnTo>
                <a:lnTo>
                  <a:pt x="59" y="3586"/>
                </a:lnTo>
                <a:lnTo>
                  <a:pt x="46" y="3602"/>
                </a:lnTo>
                <a:lnTo>
                  <a:pt x="36" y="3619"/>
                </a:lnTo>
                <a:lnTo>
                  <a:pt x="27" y="3637"/>
                </a:lnTo>
                <a:lnTo>
                  <a:pt x="18" y="3657"/>
                </a:lnTo>
                <a:lnTo>
                  <a:pt x="11" y="3677"/>
                </a:lnTo>
                <a:lnTo>
                  <a:pt x="10" y="3742"/>
                </a:lnTo>
                <a:lnTo>
                  <a:pt x="9" y="3821"/>
                </a:lnTo>
                <a:lnTo>
                  <a:pt x="4" y="4009"/>
                </a:lnTo>
                <a:lnTo>
                  <a:pt x="1" y="4204"/>
                </a:lnTo>
                <a:lnTo>
                  <a:pt x="0" y="4296"/>
                </a:lnTo>
                <a:lnTo>
                  <a:pt x="1" y="4376"/>
                </a:lnTo>
                <a:lnTo>
                  <a:pt x="4581" y="4376"/>
                </a:lnTo>
                <a:lnTo>
                  <a:pt x="4581" y="4296"/>
                </a:lnTo>
                <a:lnTo>
                  <a:pt x="4581" y="4204"/>
                </a:lnTo>
                <a:lnTo>
                  <a:pt x="4577" y="4009"/>
                </a:lnTo>
                <a:lnTo>
                  <a:pt x="4573" y="3821"/>
                </a:lnTo>
                <a:lnTo>
                  <a:pt x="4571" y="3742"/>
                </a:lnTo>
                <a:lnTo>
                  <a:pt x="4571" y="3677"/>
                </a:lnTo>
                <a:lnTo>
                  <a:pt x="4563" y="3657"/>
                </a:lnTo>
                <a:lnTo>
                  <a:pt x="4555" y="3637"/>
                </a:lnTo>
                <a:lnTo>
                  <a:pt x="4545" y="3619"/>
                </a:lnTo>
                <a:lnTo>
                  <a:pt x="4535" y="3602"/>
                </a:lnTo>
                <a:lnTo>
                  <a:pt x="4523" y="3586"/>
                </a:lnTo>
                <a:lnTo>
                  <a:pt x="4511" y="3571"/>
                </a:lnTo>
                <a:lnTo>
                  <a:pt x="4498" y="3556"/>
                </a:lnTo>
                <a:lnTo>
                  <a:pt x="4484" y="3543"/>
                </a:lnTo>
                <a:lnTo>
                  <a:pt x="4470" y="3530"/>
                </a:lnTo>
                <a:lnTo>
                  <a:pt x="4454" y="3518"/>
                </a:lnTo>
                <a:lnTo>
                  <a:pt x="4439" y="3507"/>
                </a:lnTo>
                <a:lnTo>
                  <a:pt x="4423" y="3495"/>
                </a:lnTo>
                <a:lnTo>
                  <a:pt x="4406" y="3485"/>
                </a:lnTo>
                <a:lnTo>
                  <a:pt x="4388" y="3475"/>
                </a:lnTo>
                <a:lnTo>
                  <a:pt x="4352" y="3457"/>
                </a:lnTo>
                <a:lnTo>
                  <a:pt x="4314" y="3440"/>
                </a:lnTo>
                <a:lnTo>
                  <a:pt x="4275" y="3424"/>
                </a:lnTo>
                <a:lnTo>
                  <a:pt x="4235" y="3410"/>
                </a:lnTo>
                <a:lnTo>
                  <a:pt x="4195" y="3396"/>
                </a:lnTo>
                <a:lnTo>
                  <a:pt x="4113" y="3367"/>
                </a:lnTo>
                <a:lnTo>
                  <a:pt x="4073" y="3352"/>
                </a:lnTo>
                <a:lnTo>
                  <a:pt x="4032" y="3336"/>
                </a:lnTo>
                <a:close/>
                <a:moveTo>
                  <a:pt x="5329" y="3316"/>
                </a:moveTo>
                <a:lnTo>
                  <a:pt x="5329" y="3316"/>
                </a:lnTo>
                <a:lnTo>
                  <a:pt x="5202" y="3262"/>
                </a:lnTo>
                <a:lnTo>
                  <a:pt x="5073" y="3206"/>
                </a:lnTo>
                <a:lnTo>
                  <a:pt x="4943" y="3151"/>
                </a:lnTo>
                <a:lnTo>
                  <a:pt x="4818" y="3098"/>
                </a:lnTo>
                <a:lnTo>
                  <a:pt x="4677" y="3060"/>
                </a:lnTo>
                <a:lnTo>
                  <a:pt x="4666" y="3052"/>
                </a:lnTo>
                <a:lnTo>
                  <a:pt x="4656" y="3042"/>
                </a:lnTo>
                <a:lnTo>
                  <a:pt x="4645" y="3030"/>
                </a:lnTo>
                <a:lnTo>
                  <a:pt x="4635" y="3017"/>
                </a:lnTo>
                <a:lnTo>
                  <a:pt x="4625" y="3002"/>
                </a:lnTo>
                <a:lnTo>
                  <a:pt x="4616" y="2987"/>
                </a:lnTo>
                <a:lnTo>
                  <a:pt x="4596" y="2955"/>
                </a:lnTo>
                <a:lnTo>
                  <a:pt x="4579" y="2920"/>
                </a:lnTo>
                <a:lnTo>
                  <a:pt x="4563" y="2887"/>
                </a:lnTo>
                <a:lnTo>
                  <a:pt x="4536" y="2830"/>
                </a:lnTo>
                <a:lnTo>
                  <a:pt x="4446" y="2817"/>
                </a:lnTo>
                <a:lnTo>
                  <a:pt x="4448" y="2800"/>
                </a:lnTo>
                <a:lnTo>
                  <a:pt x="4450" y="2784"/>
                </a:lnTo>
                <a:lnTo>
                  <a:pt x="4454" y="2770"/>
                </a:lnTo>
                <a:lnTo>
                  <a:pt x="4459" y="2758"/>
                </a:lnTo>
                <a:lnTo>
                  <a:pt x="4465" y="2747"/>
                </a:lnTo>
                <a:lnTo>
                  <a:pt x="4471" y="2737"/>
                </a:lnTo>
                <a:lnTo>
                  <a:pt x="4477" y="2728"/>
                </a:lnTo>
                <a:lnTo>
                  <a:pt x="4484" y="2718"/>
                </a:lnTo>
                <a:lnTo>
                  <a:pt x="4498" y="2702"/>
                </a:lnTo>
                <a:lnTo>
                  <a:pt x="4512" y="2684"/>
                </a:lnTo>
                <a:lnTo>
                  <a:pt x="4519" y="2674"/>
                </a:lnTo>
                <a:lnTo>
                  <a:pt x="4525" y="2664"/>
                </a:lnTo>
                <a:lnTo>
                  <a:pt x="4532" y="2651"/>
                </a:lnTo>
                <a:lnTo>
                  <a:pt x="4536" y="2638"/>
                </a:lnTo>
                <a:lnTo>
                  <a:pt x="4540" y="2625"/>
                </a:lnTo>
                <a:lnTo>
                  <a:pt x="4543" y="2612"/>
                </a:lnTo>
                <a:lnTo>
                  <a:pt x="4545" y="2599"/>
                </a:lnTo>
                <a:lnTo>
                  <a:pt x="4546" y="2586"/>
                </a:lnTo>
                <a:lnTo>
                  <a:pt x="4548" y="2557"/>
                </a:lnTo>
                <a:lnTo>
                  <a:pt x="4549" y="2530"/>
                </a:lnTo>
                <a:lnTo>
                  <a:pt x="4551" y="2501"/>
                </a:lnTo>
                <a:lnTo>
                  <a:pt x="4553" y="2488"/>
                </a:lnTo>
                <a:lnTo>
                  <a:pt x="4555" y="2474"/>
                </a:lnTo>
                <a:lnTo>
                  <a:pt x="4558" y="2461"/>
                </a:lnTo>
                <a:lnTo>
                  <a:pt x="4562" y="2449"/>
                </a:lnTo>
                <a:lnTo>
                  <a:pt x="4566" y="2436"/>
                </a:lnTo>
                <a:lnTo>
                  <a:pt x="4572" y="2424"/>
                </a:lnTo>
                <a:lnTo>
                  <a:pt x="4576" y="2417"/>
                </a:lnTo>
                <a:lnTo>
                  <a:pt x="4581" y="2410"/>
                </a:lnTo>
                <a:lnTo>
                  <a:pt x="4587" y="2404"/>
                </a:lnTo>
                <a:lnTo>
                  <a:pt x="4593" y="2399"/>
                </a:lnTo>
                <a:lnTo>
                  <a:pt x="4608" y="2390"/>
                </a:lnTo>
                <a:lnTo>
                  <a:pt x="4622" y="2383"/>
                </a:lnTo>
                <a:lnTo>
                  <a:pt x="4636" y="2375"/>
                </a:lnTo>
                <a:lnTo>
                  <a:pt x="4650" y="2366"/>
                </a:lnTo>
                <a:lnTo>
                  <a:pt x="4656" y="2362"/>
                </a:lnTo>
                <a:lnTo>
                  <a:pt x="4662" y="2357"/>
                </a:lnTo>
                <a:lnTo>
                  <a:pt x="4668" y="2351"/>
                </a:lnTo>
                <a:lnTo>
                  <a:pt x="4674" y="2345"/>
                </a:lnTo>
                <a:lnTo>
                  <a:pt x="4682" y="2331"/>
                </a:lnTo>
                <a:lnTo>
                  <a:pt x="4690" y="2316"/>
                </a:lnTo>
                <a:lnTo>
                  <a:pt x="4697" y="2299"/>
                </a:lnTo>
                <a:lnTo>
                  <a:pt x="4703" y="2281"/>
                </a:lnTo>
                <a:lnTo>
                  <a:pt x="4709" y="2264"/>
                </a:lnTo>
                <a:lnTo>
                  <a:pt x="4713" y="2246"/>
                </a:lnTo>
                <a:lnTo>
                  <a:pt x="4720" y="2213"/>
                </a:lnTo>
                <a:lnTo>
                  <a:pt x="4725" y="2184"/>
                </a:lnTo>
                <a:lnTo>
                  <a:pt x="4729" y="2153"/>
                </a:lnTo>
                <a:lnTo>
                  <a:pt x="4732" y="2121"/>
                </a:lnTo>
                <a:lnTo>
                  <a:pt x="4733" y="2088"/>
                </a:lnTo>
                <a:lnTo>
                  <a:pt x="4733" y="2071"/>
                </a:lnTo>
                <a:lnTo>
                  <a:pt x="4732" y="2055"/>
                </a:lnTo>
                <a:lnTo>
                  <a:pt x="4731" y="2039"/>
                </a:lnTo>
                <a:lnTo>
                  <a:pt x="4728" y="2024"/>
                </a:lnTo>
                <a:lnTo>
                  <a:pt x="4725" y="2007"/>
                </a:lnTo>
                <a:lnTo>
                  <a:pt x="4721" y="1992"/>
                </a:lnTo>
                <a:lnTo>
                  <a:pt x="4716" y="1978"/>
                </a:lnTo>
                <a:lnTo>
                  <a:pt x="4710" y="1964"/>
                </a:lnTo>
                <a:lnTo>
                  <a:pt x="4703" y="1950"/>
                </a:lnTo>
                <a:lnTo>
                  <a:pt x="4697" y="1937"/>
                </a:lnTo>
                <a:lnTo>
                  <a:pt x="4686" y="1918"/>
                </a:lnTo>
                <a:lnTo>
                  <a:pt x="4682" y="1908"/>
                </a:lnTo>
                <a:lnTo>
                  <a:pt x="4678" y="1897"/>
                </a:lnTo>
                <a:lnTo>
                  <a:pt x="4675" y="1883"/>
                </a:lnTo>
                <a:lnTo>
                  <a:pt x="4672" y="1865"/>
                </a:lnTo>
                <a:lnTo>
                  <a:pt x="4671" y="1852"/>
                </a:lnTo>
                <a:lnTo>
                  <a:pt x="4671" y="1836"/>
                </a:lnTo>
                <a:lnTo>
                  <a:pt x="4672" y="1797"/>
                </a:lnTo>
                <a:lnTo>
                  <a:pt x="4675" y="1752"/>
                </a:lnTo>
                <a:lnTo>
                  <a:pt x="4679" y="1704"/>
                </a:lnTo>
                <a:lnTo>
                  <a:pt x="4687" y="1615"/>
                </a:lnTo>
                <a:lnTo>
                  <a:pt x="4690" y="1580"/>
                </a:lnTo>
                <a:lnTo>
                  <a:pt x="4691" y="1557"/>
                </a:lnTo>
                <a:lnTo>
                  <a:pt x="4692" y="1514"/>
                </a:lnTo>
                <a:lnTo>
                  <a:pt x="4692" y="1473"/>
                </a:lnTo>
                <a:lnTo>
                  <a:pt x="4691" y="1432"/>
                </a:lnTo>
                <a:lnTo>
                  <a:pt x="4689" y="1392"/>
                </a:lnTo>
                <a:lnTo>
                  <a:pt x="4685" y="1351"/>
                </a:lnTo>
                <a:lnTo>
                  <a:pt x="4680" y="1310"/>
                </a:lnTo>
                <a:lnTo>
                  <a:pt x="4673" y="1270"/>
                </a:lnTo>
                <a:lnTo>
                  <a:pt x="4663" y="1228"/>
                </a:lnTo>
                <a:lnTo>
                  <a:pt x="4657" y="1212"/>
                </a:lnTo>
                <a:lnTo>
                  <a:pt x="4650" y="1195"/>
                </a:lnTo>
                <a:lnTo>
                  <a:pt x="4640" y="1175"/>
                </a:lnTo>
                <a:lnTo>
                  <a:pt x="4628" y="1152"/>
                </a:lnTo>
                <a:lnTo>
                  <a:pt x="4621" y="1142"/>
                </a:lnTo>
                <a:lnTo>
                  <a:pt x="4613" y="1131"/>
                </a:lnTo>
                <a:lnTo>
                  <a:pt x="4605" y="1121"/>
                </a:lnTo>
                <a:lnTo>
                  <a:pt x="4596" y="1112"/>
                </a:lnTo>
                <a:lnTo>
                  <a:pt x="4587" y="1105"/>
                </a:lnTo>
                <a:lnTo>
                  <a:pt x="4577" y="1097"/>
                </a:lnTo>
                <a:lnTo>
                  <a:pt x="4473" y="1080"/>
                </a:lnTo>
                <a:lnTo>
                  <a:pt x="4408" y="1020"/>
                </a:lnTo>
                <a:lnTo>
                  <a:pt x="4383" y="1006"/>
                </a:lnTo>
                <a:lnTo>
                  <a:pt x="4359" y="993"/>
                </a:lnTo>
                <a:lnTo>
                  <a:pt x="4335" y="982"/>
                </a:lnTo>
                <a:lnTo>
                  <a:pt x="4310" y="972"/>
                </a:lnTo>
                <a:lnTo>
                  <a:pt x="4285" y="964"/>
                </a:lnTo>
                <a:lnTo>
                  <a:pt x="4261" y="956"/>
                </a:lnTo>
                <a:lnTo>
                  <a:pt x="4236" y="950"/>
                </a:lnTo>
                <a:lnTo>
                  <a:pt x="4212" y="946"/>
                </a:lnTo>
                <a:lnTo>
                  <a:pt x="4188" y="942"/>
                </a:lnTo>
                <a:lnTo>
                  <a:pt x="4163" y="940"/>
                </a:lnTo>
                <a:lnTo>
                  <a:pt x="4139" y="938"/>
                </a:lnTo>
                <a:lnTo>
                  <a:pt x="4115" y="937"/>
                </a:lnTo>
                <a:lnTo>
                  <a:pt x="4091" y="938"/>
                </a:lnTo>
                <a:lnTo>
                  <a:pt x="4068" y="939"/>
                </a:lnTo>
                <a:lnTo>
                  <a:pt x="4045" y="941"/>
                </a:lnTo>
                <a:lnTo>
                  <a:pt x="4022" y="943"/>
                </a:lnTo>
                <a:lnTo>
                  <a:pt x="3999" y="946"/>
                </a:lnTo>
                <a:lnTo>
                  <a:pt x="3978" y="950"/>
                </a:lnTo>
                <a:lnTo>
                  <a:pt x="3934" y="959"/>
                </a:lnTo>
                <a:lnTo>
                  <a:pt x="3892" y="971"/>
                </a:lnTo>
                <a:lnTo>
                  <a:pt x="3853" y="983"/>
                </a:lnTo>
                <a:lnTo>
                  <a:pt x="3815" y="995"/>
                </a:lnTo>
                <a:lnTo>
                  <a:pt x="3781" y="1008"/>
                </a:lnTo>
                <a:lnTo>
                  <a:pt x="3719" y="1033"/>
                </a:lnTo>
                <a:lnTo>
                  <a:pt x="3699" y="1040"/>
                </a:lnTo>
                <a:lnTo>
                  <a:pt x="3679" y="1049"/>
                </a:lnTo>
                <a:lnTo>
                  <a:pt x="3661" y="1059"/>
                </a:lnTo>
                <a:lnTo>
                  <a:pt x="3642" y="1070"/>
                </a:lnTo>
                <a:lnTo>
                  <a:pt x="3625" y="1082"/>
                </a:lnTo>
                <a:lnTo>
                  <a:pt x="3607" y="1096"/>
                </a:lnTo>
                <a:lnTo>
                  <a:pt x="3590" y="1112"/>
                </a:lnTo>
                <a:lnTo>
                  <a:pt x="3575" y="1128"/>
                </a:lnTo>
                <a:lnTo>
                  <a:pt x="3560" y="1145"/>
                </a:lnTo>
                <a:lnTo>
                  <a:pt x="3544" y="1164"/>
                </a:lnTo>
                <a:lnTo>
                  <a:pt x="3531" y="1185"/>
                </a:lnTo>
                <a:lnTo>
                  <a:pt x="3518" y="1206"/>
                </a:lnTo>
                <a:lnTo>
                  <a:pt x="3506" y="1228"/>
                </a:lnTo>
                <a:lnTo>
                  <a:pt x="3495" y="1252"/>
                </a:lnTo>
                <a:lnTo>
                  <a:pt x="3484" y="1277"/>
                </a:lnTo>
                <a:lnTo>
                  <a:pt x="3474" y="1302"/>
                </a:lnTo>
                <a:lnTo>
                  <a:pt x="3465" y="1330"/>
                </a:lnTo>
                <a:lnTo>
                  <a:pt x="3457" y="1358"/>
                </a:lnTo>
                <a:lnTo>
                  <a:pt x="3451" y="1388"/>
                </a:lnTo>
                <a:lnTo>
                  <a:pt x="3445" y="1417"/>
                </a:lnTo>
                <a:lnTo>
                  <a:pt x="3440" y="1448"/>
                </a:lnTo>
                <a:lnTo>
                  <a:pt x="3436" y="1481"/>
                </a:lnTo>
                <a:lnTo>
                  <a:pt x="3434" y="1514"/>
                </a:lnTo>
                <a:lnTo>
                  <a:pt x="3432" y="1549"/>
                </a:lnTo>
                <a:lnTo>
                  <a:pt x="3432" y="1584"/>
                </a:lnTo>
                <a:lnTo>
                  <a:pt x="3432" y="1621"/>
                </a:lnTo>
                <a:lnTo>
                  <a:pt x="3434" y="1658"/>
                </a:lnTo>
                <a:lnTo>
                  <a:pt x="3437" y="1696"/>
                </a:lnTo>
                <a:lnTo>
                  <a:pt x="3442" y="1735"/>
                </a:lnTo>
                <a:lnTo>
                  <a:pt x="3447" y="1775"/>
                </a:lnTo>
                <a:lnTo>
                  <a:pt x="3454" y="1817"/>
                </a:lnTo>
                <a:lnTo>
                  <a:pt x="3462" y="1858"/>
                </a:lnTo>
                <a:lnTo>
                  <a:pt x="3464" y="1872"/>
                </a:lnTo>
                <a:lnTo>
                  <a:pt x="3465" y="1886"/>
                </a:lnTo>
                <a:lnTo>
                  <a:pt x="3464" y="1898"/>
                </a:lnTo>
                <a:lnTo>
                  <a:pt x="3462" y="1909"/>
                </a:lnTo>
                <a:lnTo>
                  <a:pt x="3460" y="1919"/>
                </a:lnTo>
                <a:lnTo>
                  <a:pt x="3456" y="1929"/>
                </a:lnTo>
                <a:lnTo>
                  <a:pt x="3448" y="1949"/>
                </a:lnTo>
                <a:lnTo>
                  <a:pt x="3439" y="1965"/>
                </a:lnTo>
                <a:lnTo>
                  <a:pt x="3431" y="1981"/>
                </a:lnTo>
                <a:lnTo>
                  <a:pt x="3428" y="1988"/>
                </a:lnTo>
                <a:lnTo>
                  <a:pt x="3425" y="1996"/>
                </a:lnTo>
                <a:lnTo>
                  <a:pt x="3424" y="2004"/>
                </a:lnTo>
                <a:lnTo>
                  <a:pt x="3424" y="2011"/>
                </a:lnTo>
                <a:lnTo>
                  <a:pt x="3431" y="2101"/>
                </a:lnTo>
                <a:lnTo>
                  <a:pt x="3435" y="2153"/>
                </a:lnTo>
                <a:lnTo>
                  <a:pt x="3439" y="2182"/>
                </a:lnTo>
                <a:lnTo>
                  <a:pt x="3443" y="2209"/>
                </a:lnTo>
                <a:lnTo>
                  <a:pt x="3448" y="2237"/>
                </a:lnTo>
                <a:lnTo>
                  <a:pt x="3454" y="2263"/>
                </a:lnTo>
                <a:lnTo>
                  <a:pt x="3461" y="2288"/>
                </a:lnTo>
                <a:lnTo>
                  <a:pt x="3470" y="2312"/>
                </a:lnTo>
                <a:lnTo>
                  <a:pt x="3475" y="2323"/>
                </a:lnTo>
                <a:lnTo>
                  <a:pt x="3481" y="2333"/>
                </a:lnTo>
                <a:lnTo>
                  <a:pt x="3486" y="2342"/>
                </a:lnTo>
                <a:lnTo>
                  <a:pt x="3492" y="2351"/>
                </a:lnTo>
                <a:lnTo>
                  <a:pt x="3499" y="2359"/>
                </a:lnTo>
                <a:lnTo>
                  <a:pt x="3506" y="2366"/>
                </a:lnTo>
                <a:lnTo>
                  <a:pt x="3513" y="2374"/>
                </a:lnTo>
                <a:lnTo>
                  <a:pt x="3521" y="2379"/>
                </a:lnTo>
                <a:lnTo>
                  <a:pt x="3526" y="2382"/>
                </a:lnTo>
                <a:lnTo>
                  <a:pt x="3535" y="2384"/>
                </a:lnTo>
                <a:lnTo>
                  <a:pt x="3559" y="2391"/>
                </a:lnTo>
                <a:lnTo>
                  <a:pt x="3581" y="2395"/>
                </a:lnTo>
                <a:lnTo>
                  <a:pt x="3588" y="2396"/>
                </a:lnTo>
                <a:lnTo>
                  <a:pt x="3589" y="2396"/>
                </a:lnTo>
                <a:lnTo>
                  <a:pt x="3590" y="2395"/>
                </a:lnTo>
                <a:lnTo>
                  <a:pt x="3615" y="2664"/>
                </a:lnTo>
                <a:lnTo>
                  <a:pt x="3621" y="2674"/>
                </a:lnTo>
                <a:lnTo>
                  <a:pt x="3625" y="2684"/>
                </a:lnTo>
                <a:lnTo>
                  <a:pt x="3631" y="2692"/>
                </a:lnTo>
                <a:lnTo>
                  <a:pt x="3637" y="2700"/>
                </a:lnTo>
                <a:lnTo>
                  <a:pt x="3649" y="2715"/>
                </a:lnTo>
                <a:lnTo>
                  <a:pt x="3662" y="2730"/>
                </a:lnTo>
                <a:lnTo>
                  <a:pt x="3675" y="2745"/>
                </a:lnTo>
                <a:lnTo>
                  <a:pt x="3681" y="2754"/>
                </a:lnTo>
                <a:lnTo>
                  <a:pt x="3687" y="2763"/>
                </a:lnTo>
                <a:lnTo>
                  <a:pt x="3693" y="2773"/>
                </a:lnTo>
                <a:lnTo>
                  <a:pt x="3698" y="2785"/>
                </a:lnTo>
                <a:lnTo>
                  <a:pt x="3702" y="2799"/>
                </a:lnTo>
                <a:lnTo>
                  <a:pt x="3705" y="2814"/>
                </a:lnTo>
                <a:lnTo>
                  <a:pt x="3638" y="2830"/>
                </a:lnTo>
                <a:lnTo>
                  <a:pt x="3619" y="2869"/>
                </a:lnTo>
                <a:lnTo>
                  <a:pt x="3597" y="2915"/>
                </a:lnTo>
                <a:lnTo>
                  <a:pt x="3585" y="2940"/>
                </a:lnTo>
                <a:lnTo>
                  <a:pt x="3572" y="2963"/>
                </a:lnTo>
                <a:lnTo>
                  <a:pt x="3559" y="2986"/>
                </a:lnTo>
                <a:lnTo>
                  <a:pt x="3544" y="3008"/>
                </a:lnTo>
                <a:lnTo>
                  <a:pt x="3793" y="3114"/>
                </a:lnTo>
                <a:lnTo>
                  <a:pt x="3936" y="3176"/>
                </a:lnTo>
                <a:lnTo>
                  <a:pt x="4076" y="3235"/>
                </a:lnTo>
                <a:lnTo>
                  <a:pt x="4109" y="3248"/>
                </a:lnTo>
                <a:lnTo>
                  <a:pt x="4143" y="3261"/>
                </a:lnTo>
                <a:lnTo>
                  <a:pt x="4214" y="3285"/>
                </a:lnTo>
                <a:lnTo>
                  <a:pt x="4282" y="3310"/>
                </a:lnTo>
                <a:lnTo>
                  <a:pt x="4316" y="3323"/>
                </a:lnTo>
                <a:lnTo>
                  <a:pt x="4351" y="3336"/>
                </a:lnTo>
                <a:lnTo>
                  <a:pt x="4385" y="3351"/>
                </a:lnTo>
                <a:lnTo>
                  <a:pt x="4419" y="3368"/>
                </a:lnTo>
                <a:lnTo>
                  <a:pt x="4451" y="3385"/>
                </a:lnTo>
                <a:lnTo>
                  <a:pt x="4483" y="3404"/>
                </a:lnTo>
                <a:lnTo>
                  <a:pt x="4514" y="3424"/>
                </a:lnTo>
                <a:lnTo>
                  <a:pt x="4528" y="3436"/>
                </a:lnTo>
                <a:lnTo>
                  <a:pt x="4543" y="3448"/>
                </a:lnTo>
                <a:lnTo>
                  <a:pt x="4557" y="3460"/>
                </a:lnTo>
                <a:lnTo>
                  <a:pt x="4570" y="3473"/>
                </a:lnTo>
                <a:lnTo>
                  <a:pt x="4583" y="3486"/>
                </a:lnTo>
                <a:lnTo>
                  <a:pt x="4596" y="3501"/>
                </a:lnTo>
                <a:lnTo>
                  <a:pt x="4609" y="3516"/>
                </a:lnTo>
                <a:lnTo>
                  <a:pt x="4620" y="3531"/>
                </a:lnTo>
                <a:lnTo>
                  <a:pt x="4631" y="3547"/>
                </a:lnTo>
                <a:lnTo>
                  <a:pt x="4641" y="3564"/>
                </a:lnTo>
                <a:lnTo>
                  <a:pt x="4650" y="3583"/>
                </a:lnTo>
                <a:lnTo>
                  <a:pt x="4659" y="3601"/>
                </a:lnTo>
                <a:lnTo>
                  <a:pt x="4667" y="3620"/>
                </a:lnTo>
                <a:lnTo>
                  <a:pt x="4676" y="3640"/>
                </a:lnTo>
                <a:lnTo>
                  <a:pt x="4681" y="3658"/>
                </a:lnTo>
                <a:lnTo>
                  <a:pt x="4681" y="3677"/>
                </a:lnTo>
                <a:lnTo>
                  <a:pt x="4683" y="3786"/>
                </a:lnTo>
                <a:lnTo>
                  <a:pt x="4686" y="3924"/>
                </a:lnTo>
                <a:lnTo>
                  <a:pt x="4689" y="4056"/>
                </a:lnTo>
                <a:lnTo>
                  <a:pt x="5719" y="4056"/>
                </a:lnTo>
                <a:lnTo>
                  <a:pt x="5719" y="4000"/>
                </a:lnTo>
                <a:lnTo>
                  <a:pt x="5719" y="3935"/>
                </a:lnTo>
                <a:lnTo>
                  <a:pt x="5716" y="3796"/>
                </a:lnTo>
                <a:lnTo>
                  <a:pt x="5713" y="3662"/>
                </a:lnTo>
                <a:lnTo>
                  <a:pt x="5712" y="3558"/>
                </a:lnTo>
                <a:lnTo>
                  <a:pt x="5706" y="3544"/>
                </a:lnTo>
                <a:lnTo>
                  <a:pt x="5700" y="3531"/>
                </a:lnTo>
                <a:lnTo>
                  <a:pt x="5694" y="3518"/>
                </a:lnTo>
                <a:lnTo>
                  <a:pt x="5686" y="3506"/>
                </a:lnTo>
                <a:lnTo>
                  <a:pt x="5678" y="3494"/>
                </a:lnTo>
                <a:lnTo>
                  <a:pt x="5670" y="3483"/>
                </a:lnTo>
                <a:lnTo>
                  <a:pt x="5661" y="3473"/>
                </a:lnTo>
                <a:lnTo>
                  <a:pt x="5650" y="3463"/>
                </a:lnTo>
                <a:lnTo>
                  <a:pt x="5640" y="3454"/>
                </a:lnTo>
                <a:lnTo>
                  <a:pt x="5629" y="3445"/>
                </a:lnTo>
                <a:lnTo>
                  <a:pt x="5618" y="3437"/>
                </a:lnTo>
                <a:lnTo>
                  <a:pt x="5607" y="3430"/>
                </a:lnTo>
                <a:lnTo>
                  <a:pt x="5583" y="3414"/>
                </a:lnTo>
                <a:lnTo>
                  <a:pt x="5556" y="3402"/>
                </a:lnTo>
                <a:lnTo>
                  <a:pt x="5530" y="3390"/>
                </a:lnTo>
                <a:lnTo>
                  <a:pt x="5501" y="3379"/>
                </a:lnTo>
                <a:lnTo>
                  <a:pt x="5445" y="3358"/>
                </a:lnTo>
                <a:lnTo>
                  <a:pt x="5386" y="3337"/>
                </a:lnTo>
                <a:lnTo>
                  <a:pt x="5357" y="3327"/>
                </a:lnTo>
                <a:lnTo>
                  <a:pt x="5329" y="3316"/>
                </a:lnTo>
                <a:close/>
                <a:moveTo>
                  <a:pt x="6518" y="3416"/>
                </a:moveTo>
                <a:lnTo>
                  <a:pt x="6518" y="3416"/>
                </a:lnTo>
                <a:lnTo>
                  <a:pt x="6515" y="3406"/>
                </a:lnTo>
                <a:lnTo>
                  <a:pt x="6510" y="3397"/>
                </a:lnTo>
                <a:lnTo>
                  <a:pt x="6506" y="3388"/>
                </a:lnTo>
                <a:lnTo>
                  <a:pt x="6501" y="3380"/>
                </a:lnTo>
                <a:lnTo>
                  <a:pt x="6488" y="3364"/>
                </a:lnTo>
                <a:lnTo>
                  <a:pt x="6475" y="3350"/>
                </a:lnTo>
                <a:lnTo>
                  <a:pt x="6460" y="3337"/>
                </a:lnTo>
                <a:lnTo>
                  <a:pt x="6445" y="3326"/>
                </a:lnTo>
                <a:lnTo>
                  <a:pt x="6428" y="3316"/>
                </a:lnTo>
                <a:lnTo>
                  <a:pt x="6409" y="3307"/>
                </a:lnTo>
                <a:lnTo>
                  <a:pt x="6391" y="3299"/>
                </a:lnTo>
                <a:lnTo>
                  <a:pt x="6372" y="3292"/>
                </a:lnTo>
                <a:lnTo>
                  <a:pt x="6331" y="3276"/>
                </a:lnTo>
                <a:lnTo>
                  <a:pt x="6291" y="3262"/>
                </a:lnTo>
                <a:lnTo>
                  <a:pt x="6270" y="3255"/>
                </a:lnTo>
                <a:lnTo>
                  <a:pt x="6251" y="3247"/>
                </a:lnTo>
                <a:lnTo>
                  <a:pt x="6073" y="3171"/>
                </a:lnTo>
                <a:lnTo>
                  <a:pt x="5982" y="3132"/>
                </a:lnTo>
                <a:lnTo>
                  <a:pt x="5894" y="3096"/>
                </a:lnTo>
                <a:lnTo>
                  <a:pt x="5796" y="3068"/>
                </a:lnTo>
                <a:lnTo>
                  <a:pt x="5788" y="3063"/>
                </a:lnTo>
                <a:lnTo>
                  <a:pt x="5781" y="3056"/>
                </a:lnTo>
                <a:lnTo>
                  <a:pt x="5774" y="3048"/>
                </a:lnTo>
                <a:lnTo>
                  <a:pt x="5767" y="3039"/>
                </a:lnTo>
                <a:lnTo>
                  <a:pt x="5753" y="3018"/>
                </a:lnTo>
                <a:lnTo>
                  <a:pt x="5740" y="2995"/>
                </a:lnTo>
                <a:lnTo>
                  <a:pt x="5728" y="2971"/>
                </a:lnTo>
                <a:lnTo>
                  <a:pt x="5716" y="2948"/>
                </a:lnTo>
                <a:lnTo>
                  <a:pt x="5697" y="2908"/>
                </a:lnTo>
                <a:lnTo>
                  <a:pt x="5635" y="2899"/>
                </a:lnTo>
                <a:lnTo>
                  <a:pt x="5636" y="2887"/>
                </a:lnTo>
                <a:lnTo>
                  <a:pt x="5638" y="2877"/>
                </a:lnTo>
                <a:lnTo>
                  <a:pt x="5640" y="2867"/>
                </a:lnTo>
                <a:lnTo>
                  <a:pt x="5643" y="2858"/>
                </a:lnTo>
                <a:lnTo>
                  <a:pt x="5647" y="2850"/>
                </a:lnTo>
                <a:lnTo>
                  <a:pt x="5652" y="2843"/>
                </a:lnTo>
                <a:lnTo>
                  <a:pt x="5662" y="2831"/>
                </a:lnTo>
                <a:lnTo>
                  <a:pt x="5671" y="2819"/>
                </a:lnTo>
                <a:lnTo>
                  <a:pt x="5681" y="2807"/>
                </a:lnTo>
                <a:lnTo>
                  <a:pt x="5686" y="2800"/>
                </a:lnTo>
                <a:lnTo>
                  <a:pt x="5690" y="2792"/>
                </a:lnTo>
                <a:lnTo>
                  <a:pt x="5694" y="2783"/>
                </a:lnTo>
                <a:lnTo>
                  <a:pt x="5697" y="2774"/>
                </a:lnTo>
                <a:lnTo>
                  <a:pt x="5700" y="2765"/>
                </a:lnTo>
                <a:lnTo>
                  <a:pt x="5702" y="2756"/>
                </a:lnTo>
                <a:lnTo>
                  <a:pt x="5704" y="2738"/>
                </a:lnTo>
                <a:lnTo>
                  <a:pt x="5706" y="2698"/>
                </a:lnTo>
                <a:lnTo>
                  <a:pt x="5708" y="2679"/>
                </a:lnTo>
                <a:lnTo>
                  <a:pt x="5710" y="2660"/>
                </a:lnTo>
                <a:lnTo>
                  <a:pt x="5712" y="2650"/>
                </a:lnTo>
                <a:lnTo>
                  <a:pt x="5715" y="2642"/>
                </a:lnTo>
                <a:lnTo>
                  <a:pt x="5718" y="2633"/>
                </a:lnTo>
                <a:lnTo>
                  <a:pt x="5723" y="2625"/>
                </a:lnTo>
                <a:lnTo>
                  <a:pt x="5726" y="2620"/>
                </a:lnTo>
                <a:lnTo>
                  <a:pt x="5730" y="2615"/>
                </a:lnTo>
                <a:lnTo>
                  <a:pt x="5738" y="2608"/>
                </a:lnTo>
                <a:lnTo>
                  <a:pt x="5747" y="2601"/>
                </a:lnTo>
                <a:lnTo>
                  <a:pt x="5757" y="2596"/>
                </a:lnTo>
                <a:lnTo>
                  <a:pt x="5767" y="2591"/>
                </a:lnTo>
                <a:lnTo>
                  <a:pt x="5777" y="2585"/>
                </a:lnTo>
                <a:lnTo>
                  <a:pt x="5785" y="2578"/>
                </a:lnTo>
                <a:lnTo>
                  <a:pt x="5789" y="2574"/>
                </a:lnTo>
                <a:lnTo>
                  <a:pt x="5794" y="2569"/>
                </a:lnTo>
                <a:lnTo>
                  <a:pt x="5800" y="2560"/>
                </a:lnTo>
                <a:lnTo>
                  <a:pt x="5805" y="2549"/>
                </a:lnTo>
                <a:lnTo>
                  <a:pt x="5810" y="2538"/>
                </a:lnTo>
                <a:lnTo>
                  <a:pt x="5814" y="2526"/>
                </a:lnTo>
                <a:lnTo>
                  <a:pt x="5821" y="2500"/>
                </a:lnTo>
                <a:lnTo>
                  <a:pt x="5826" y="2478"/>
                </a:lnTo>
                <a:lnTo>
                  <a:pt x="5830" y="2458"/>
                </a:lnTo>
                <a:lnTo>
                  <a:pt x="5832" y="2435"/>
                </a:lnTo>
                <a:lnTo>
                  <a:pt x="5835" y="2413"/>
                </a:lnTo>
                <a:lnTo>
                  <a:pt x="5835" y="2391"/>
                </a:lnTo>
                <a:lnTo>
                  <a:pt x="5835" y="2367"/>
                </a:lnTo>
                <a:lnTo>
                  <a:pt x="5832" y="2345"/>
                </a:lnTo>
                <a:lnTo>
                  <a:pt x="5830" y="2334"/>
                </a:lnTo>
                <a:lnTo>
                  <a:pt x="5827" y="2324"/>
                </a:lnTo>
                <a:lnTo>
                  <a:pt x="5823" y="2314"/>
                </a:lnTo>
                <a:lnTo>
                  <a:pt x="5819" y="2304"/>
                </a:lnTo>
                <a:lnTo>
                  <a:pt x="5810" y="2285"/>
                </a:lnTo>
                <a:lnTo>
                  <a:pt x="5802" y="2272"/>
                </a:lnTo>
                <a:lnTo>
                  <a:pt x="5799" y="2265"/>
                </a:lnTo>
                <a:lnTo>
                  <a:pt x="5797" y="2257"/>
                </a:lnTo>
                <a:lnTo>
                  <a:pt x="5794" y="2248"/>
                </a:lnTo>
                <a:lnTo>
                  <a:pt x="5793" y="2236"/>
                </a:lnTo>
                <a:lnTo>
                  <a:pt x="5792" y="2215"/>
                </a:lnTo>
                <a:lnTo>
                  <a:pt x="5793" y="2188"/>
                </a:lnTo>
                <a:lnTo>
                  <a:pt x="5795" y="2156"/>
                </a:lnTo>
                <a:lnTo>
                  <a:pt x="5797" y="2123"/>
                </a:lnTo>
                <a:lnTo>
                  <a:pt x="5803" y="2060"/>
                </a:lnTo>
                <a:lnTo>
                  <a:pt x="5806" y="2020"/>
                </a:lnTo>
                <a:lnTo>
                  <a:pt x="5807" y="1961"/>
                </a:lnTo>
                <a:lnTo>
                  <a:pt x="5806" y="1932"/>
                </a:lnTo>
                <a:lnTo>
                  <a:pt x="5804" y="1904"/>
                </a:lnTo>
                <a:lnTo>
                  <a:pt x="5802" y="1876"/>
                </a:lnTo>
                <a:lnTo>
                  <a:pt x="5798" y="1848"/>
                </a:lnTo>
                <a:lnTo>
                  <a:pt x="5793" y="1820"/>
                </a:lnTo>
                <a:lnTo>
                  <a:pt x="5786" y="1790"/>
                </a:lnTo>
                <a:lnTo>
                  <a:pt x="5782" y="1779"/>
                </a:lnTo>
                <a:lnTo>
                  <a:pt x="5777" y="1767"/>
                </a:lnTo>
                <a:lnTo>
                  <a:pt x="5770" y="1753"/>
                </a:lnTo>
                <a:lnTo>
                  <a:pt x="5761" y="1738"/>
                </a:lnTo>
                <a:lnTo>
                  <a:pt x="5751" y="1722"/>
                </a:lnTo>
                <a:lnTo>
                  <a:pt x="5746" y="1716"/>
                </a:lnTo>
                <a:lnTo>
                  <a:pt x="5740" y="1709"/>
                </a:lnTo>
                <a:lnTo>
                  <a:pt x="5733" y="1704"/>
                </a:lnTo>
                <a:lnTo>
                  <a:pt x="5727" y="1700"/>
                </a:lnTo>
                <a:lnTo>
                  <a:pt x="5654" y="1687"/>
                </a:lnTo>
                <a:lnTo>
                  <a:pt x="5609" y="1645"/>
                </a:lnTo>
                <a:lnTo>
                  <a:pt x="5592" y="1635"/>
                </a:lnTo>
                <a:lnTo>
                  <a:pt x="5574" y="1626"/>
                </a:lnTo>
                <a:lnTo>
                  <a:pt x="5557" y="1619"/>
                </a:lnTo>
                <a:lnTo>
                  <a:pt x="5540" y="1612"/>
                </a:lnTo>
                <a:lnTo>
                  <a:pt x="5523" y="1606"/>
                </a:lnTo>
                <a:lnTo>
                  <a:pt x="5505" y="1601"/>
                </a:lnTo>
                <a:lnTo>
                  <a:pt x="5488" y="1597"/>
                </a:lnTo>
                <a:lnTo>
                  <a:pt x="5471" y="1593"/>
                </a:lnTo>
                <a:lnTo>
                  <a:pt x="5454" y="1590"/>
                </a:lnTo>
                <a:lnTo>
                  <a:pt x="5437" y="1589"/>
                </a:lnTo>
                <a:lnTo>
                  <a:pt x="5420" y="1588"/>
                </a:lnTo>
                <a:lnTo>
                  <a:pt x="5404" y="1587"/>
                </a:lnTo>
                <a:lnTo>
                  <a:pt x="5371" y="1588"/>
                </a:lnTo>
                <a:lnTo>
                  <a:pt x="5339" y="1591"/>
                </a:lnTo>
                <a:lnTo>
                  <a:pt x="5308" y="1597"/>
                </a:lnTo>
                <a:lnTo>
                  <a:pt x="5277" y="1603"/>
                </a:lnTo>
                <a:lnTo>
                  <a:pt x="5249" y="1611"/>
                </a:lnTo>
                <a:lnTo>
                  <a:pt x="5221" y="1619"/>
                </a:lnTo>
                <a:lnTo>
                  <a:pt x="5195" y="1628"/>
                </a:lnTo>
                <a:lnTo>
                  <a:pt x="5171" y="1637"/>
                </a:lnTo>
                <a:lnTo>
                  <a:pt x="5127" y="1654"/>
                </a:lnTo>
                <a:lnTo>
                  <a:pt x="5114" y="1659"/>
                </a:lnTo>
                <a:lnTo>
                  <a:pt x="5100" y="1665"/>
                </a:lnTo>
                <a:lnTo>
                  <a:pt x="5086" y="1672"/>
                </a:lnTo>
                <a:lnTo>
                  <a:pt x="5073" y="1680"/>
                </a:lnTo>
                <a:lnTo>
                  <a:pt x="5061" y="1689"/>
                </a:lnTo>
                <a:lnTo>
                  <a:pt x="5049" y="1698"/>
                </a:lnTo>
                <a:lnTo>
                  <a:pt x="5038" y="1709"/>
                </a:lnTo>
                <a:lnTo>
                  <a:pt x="5027" y="1720"/>
                </a:lnTo>
                <a:lnTo>
                  <a:pt x="5015" y="1732"/>
                </a:lnTo>
                <a:lnTo>
                  <a:pt x="5005" y="1746"/>
                </a:lnTo>
                <a:lnTo>
                  <a:pt x="4996" y="1760"/>
                </a:lnTo>
                <a:lnTo>
                  <a:pt x="4987" y="1775"/>
                </a:lnTo>
                <a:lnTo>
                  <a:pt x="4979" y="1790"/>
                </a:lnTo>
                <a:lnTo>
                  <a:pt x="4971" y="1806"/>
                </a:lnTo>
                <a:lnTo>
                  <a:pt x="4963" y="1825"/>
                </a:lnTo>
                <a:lnTo>
                  <a:pt x="4957" y="1842"/>
                </a:lnTo>
                <a:lnTo>
                  <a:pt x="4951" y="1861"/>
                </a:lnTo>
                <a:lnTo>
                  <a:pt x="4944" y="1881"/>
                </a:lnTo>
                <a:lnTo>
                  <a:pt x="4940" y="1901"/>
                </a:lnTo>
                <a:lnTo>
                  <a:pt x="4936" y="1922"/>
                </a:lnTo>
                <a:lnTo>
                  <a:pt x="4932" y="1944"/>
                </a:lnTo>
                <a:lnTo>
                  <a:pt x="4930" y="1967"/>
                </a:lnTo>
                <a:lnTo>
                  <a:pt x="4928" y="1990"/>
                </a:lnTo>
                <a:lnTo>
                  <a:pt x="4927" y="2014"/>
                </a:lnTo>
                <a:lnTo>
                  <a:pt x="4927" y="2039"/>
                </a:lnTo>
                <a:lnTo>
                  <a:pt x="4927" y="2064"/>
                </a:lnTo>
                <a:lnTo>
                  <a:pt x="4928" y="2091"/>
                </a:lnTo>
                <a:lnTo>
                  <a:pt x="4930" y="2117"/>
                </a:lnTo>
                <a:lnTo>
                  <a:pt x="4933" y="2144"/>
                </a:lnTo>
                <a:lnTo>
                  <a:pt x="4937" y="2173"/>
                </a:lnTo>
                <a:lnTo>
                  <a:pt x="4942" y="2201"/>
                </a:lnTo>
                <a:lnTo>
                  <a:pt x="4948" y="2231"/>
                </a:lnTo>
                <a:lnTo>
                  <a:pt x="4949" y="2240"/>
                </a:lnTo>
                <a:lnTo>
                  <a:pt x="4951" y="2249"/>
                </a:lnTo>
                <a:lnTo>
                  <a:pt x="4949" y="2258"/>
                </a:lnTo>
                <a:lnTo>
                  <a:pt x="4948" y="2265"/>
                </a:lnTo>
                <a:lnTo>
                  <a:pt x="4946" y="2273"/>
                </a:lnTo>
                <a:lnTo>
                  <a:pt x="4944" y="2280"/>
                </a:lnTo>
                <a:lnTo>
                  <a:pt x="4938" y="2292"/>
                </a:lnTo>
                <a:lnTo>
                  <a:pt x="4931" y="2305"/>
                </a:lnTo>
                <a:lnTo>
                  <a:pt x="4926" y="2316"/>
                </a:lnTo>
                <a:lnTo>
                  <a:pt x="4922" y="2327"/>
                </a:lnTo>
                <a:lnTo>
                  <a:pt x="4921" y="2332"/>
                </a:lnTo>
                <a:lnTo>
                  <a:pt x="4921" y="2337"/>
                </a:lnTo>
                <a:lnTo>
                  <a:pt x="4926" y="2399"/>
                </a:lnTo>
                <a:lnTo>
                  <a:pt x="4929" y="2436"/>
                </a:lnTo>
                <a:lnTo>
                  <a:pt x="4934" y="2475"/>
                </a:lnTo>
                <a:lnTo>
                  <a:pt x="4938" y="2494"/>
                </a:lnTo>
                <a:lnTo>
                  <a:pt x="4942" y="2513"/>
                </a:lnTo>
                <a:lnTo>
                  <a:pt x="4947" y="2530"/>
                </a:lnTo>
                <a:lnTo>
                  <a:pt x="4954" y="2546"/>
                </a:lnTo>
                <a:lnTo>
                  <a:pt x="4961" y="2561"/>
                </a:lnTo>
                <a:lnTo>
                  <a:pt x="4969" y="2574"/>
                </a:lnTo>
                <a:lnTo>
                  <a:pt x="4974" y="2579"/>
                </a:lnTo>
                <a:lnTo>
                  <a:pt x="4978" y="2585"/>
                </a:lnTo>
                <a:lnTo>
                  <a:pt x="4984" y="2590"/>
                </a:lnTo>
                <a:lnTo>
                  <a:pt x="4989" y="2594"/>
                </a:lnTo>
                <a:lnTo>
                  <a:pt x="4999" y="2597"/>
                </a:lnTo>
                <a:lnTo>
                  <a:pt x="5015" y="2602"/>
                </a:lnTo>
                <a:lnTo>
                  <a:pt x="5031" y="2605"/>
                </a:lnTo>
                <a:lnTo>
                  <a:pt x="5036" y="2606"/>
                </a:lnTo>
                <a:lnTo>
                  <a:pt x="5038" y="2605"/>
                </a:lnTo>
                <a:lnTo>
                  <a:pt x="5055" y="2792"/>
                </a:lnTo>
                <a:lnTo>
                  <a:pt x="5058" y="2800"/>
                </a:lnTo>
                <a:lnTo>
                  <a:pt x="5062" y="2806"/>
                </a:lnTo>
                <a:lnTo>
                  <a:pt x="5070" y="2818"/>
                </a:lnTo>
                <a:lnTo>
                  <a:pt x="5078" y="2828"/>
                </a:lnTo>
                <a:lnTo>
                  <a:pt x="5087" y="2838"/>
                </a:lnTo>
                <a:lnTo>
                  <a:pt x="5097" y="2849"/>
                </a:lnTo>
                <a:lnTo>
                  <a:pt x="5105" y="2861"/>
                </a:lnTo>
                <a:lnTo>
                  <a:pt x="5109" y="2869"/>
                </a:lnTo>
                <a:lnTo>
                  <a:pt x="5112" y="2877"/>
                </a:lnTo>
                <a:lnTo>
                  <a:pt x="5115" y="2887"/>
                </a:lnTo>
                <a:lnTo>
                  <a:pt x="5117" y="2897"/>
                </a:lnTo>
                <a:lnTo>
                  <a:pt x="5071" y="2908"/>
                </a:lnTo>
                <a:lnTo>
                  <a:pt x="5055" y="2942"/>
                </a:lnTo>
                <a:lnTo>
                  <a:pt x="5036" y="2980"/>
                </a:lnTo>
                <a:lnTo>
                  <a:pt x="5026" y="3000"/>
                </a:lnTo>
                <a:lnTo>
                  <a:pt x="5014" y="3020"/>
                </a:lnTo>
                <a:lnTo>
                  <a:pt x="5002" y="3037"/>
                </a:lnTo>
                <a:lnTo>
                  <a:pt x="4990" y="3052"/>
                </a:lnTo>
                <a:lnTo>
                  <a:pt x="5169" y="3128"/>
                </a:lnTo>
                <a:lnTo>
                  <a:pt x="5371" y="3214"/>
                </a:lnTo>
                <a:lnTo>
                  <a:pt x="5394" y="3224"/>
                </a:lnTo>
                <a:lnTo>
                  <a:pt x="5417" y="3233"/>
                </a:lnTo>
                <a:lnTo>
                  <a:pt x="5467" y="3250"/>
                </a:lnTo>
                <a:lnTo>
                  <a:pt x="5517" y="3267"/>
                </a:lnTo>
                <a:lnTo>
                  <a:pt x="5542" y="3277"/>
                </a:lnTo>
                <a:lnTo>
                  <a:pt x="5567" y="3287"/>
                </a:lnTo>
                <a:lnTo>
                  <a:pt x="5593" y="3299"/>
                </a:lnTo>
                <a:lnTo>
                  <a:pt x="5618" y="3311"/>
                </a:lnTo>
                <a:lnTo>
                  <a:pt x="5642" y="3324"/>
                </a:lnTo>
                <a:lnTo>
                  <a:pt x="5667" y="3338"/>
                </a:lnTo>
                <a:lnTo>
                  <a:pt x="5690" y="3354"/>
                </a:lnTo>
                <a:lnTo>
                  <a:pt x="5712" y="3373"/>
                </a:lnTo>
                <a:lnTo>
                  <a:pt x="5734" y="3392"/>
                </a:lnTo>
                <a:lnTo>
                  <a:pt x="5744" y="3402"/>
                </a:lnTo>
                <a:lnTo>
                  <a:pt x="5754" y="3413"/>
                </a:lnTo>
                <a:lnTo>
                  <a:pt x="5763" y="3425"/>
                </a:lnTo>
                <a:lnTo>
                  <a:pt x="5772" y="3438"/>
                </a:lnTo>
                <a:lnTo>
                  <a:pt x="5780" y="3450"/>
                </a:lnTo>
                <a:lnTo>
                  <a:pt x="5788" y="3463"/>
                </a:lnTo>
                <a:lnTo>
                  <a:pt x="5796" y="3477"/>
                </a:lnTo>
                <a:lnTo>
                  <a:pt x="5803" y="3491"/>
                </a:lnTo>
                <a:lnTo>
                  <a:pt x="5810" y="3507"/>
                </a:lnTo>
                <a:lnTo>
                  <a:pt x="5815" y="3523"/>
                </a:lnTo>
                <a:lnTo>
                  <a:pt x="5821" y="3540"/>
                </a:lnTo>
                <a:lnTo>
                  <a:pt x="5821" y="3558"/>
                </a:lnTo>
                <a:lnTo>
                  <a:pt x="5822" y="3635"/>
                </a:lnTo>
                <a:lnTo>
                  <a:pt x="5824" y="3733"/>
                </a:lnTo>
                <a:lnTo>
                  <a:pt x="5825" y="3764"/>
                </a:lnTo>
                <a:lnTo>
                  <a:pt x="6523" y="3764"/>
                </a:lnTo>
                <a:lnTo>
                  <a:pt x="6524" y="3725"/>
                </a:lnTo>
                <a:lnTo>
                  <a:pt x="6524" y="3679"/>
                </a:lnTo>
                <a:lnTo>
                  <a:pt x="6522" y="3582"/>
                </a:lnTo>
                <a:lnTo>
                  <a:pt x="6519" y="3488"/>
                </a:lnTo>
                <a:lnTo>
                  <a:pt x="6518" y="3416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285365" y="3032760"/>
            <a:ext cx="1875790" cy="161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699760" y="2871470"/>
            <a:ext cx="2344420" cy="322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816600" y="3501390"/>
            <a:ext cx="2315210" cy="615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4100" y="3941445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11650" y="3941445"/>
            <a:ext cx="1504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调度器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12100" y="4853305"/>
            <a:ext cx="200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服务器集群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45170" y="250317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</a:t>
            </a:r>
            <a:r>
              <a:rPr lang="en-US" altLang="zh-CN"/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45170" y="3808730"/>
            <a:ext cx="137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</a:t>
            </a:r>
            <a:r>
              <a:rPr lang="en-US" altLang="zh-CN"/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/>
          <p:nvPr/>
        </p:nvSpPr>
        <p:spPr>
          <a:xfrm>
            <a:off x="881602" y="4558143"/>
            <a:ext cx="2046047" cy="78373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6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3643849" y="4558143"/>
            <a:ext cx="2046047" cy="78373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6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3754329" y="4046313"/>
            <a:ext cx="1825087" cy="6115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E8637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Content Placeholder 2"/>
          <p:cNvSpPr txBox="1"/>
          <p:nvPr/>
        </p:nvSpPr>
        <p:spPr>
          <a:xfrm>
            <a:off x="6406095" y="4558143"/>
            <a:ext cx="2046047" cy="78373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6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Content Placeholder 2"/>
          <p:cNvSpPr txBox="1"/>
          <p:nvPr/>
        </p:nvSpPr>
        <p:spPr>
          <a:xfrm>
            <a:off x="9315027" y="4455273"/>
            <a:ext cx="2046047" cy="78373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6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标题 5"/>
          <p:cNvSpPr txBox="1"/>
          <p:nvPr/>
        </p:nvSpPr>
        <p:spPr>
          <a:xfrm>
            <a:off x="609600" y="40294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高可用模块介绍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451850" y="2124075"/>
            <a:ext cx="1699895" cy="8940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 2050"/>
          <p:cNvSpPr/>
          <p:nvPr/>
        </p:nvSpPr>
        <p:spPr bwMode="auto">
          <a:xfrm>
            <a:off x="4942205" y="3472815"/>
            <a:ext cx="1699895" cy="8940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 2050"/>
          <p:cNvSpPr/>
          <p:nvPr/>
        </p:nvSpPr>
        <p:spPr bwMode="auto">
          <a:xfrm>
            <a:off x="4751705" y="2145665"/>
            <a:ext cx="1699895" cy="8940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>
            <a:off x="8451850" y="3763645"/>
            <a:ext cx="1699895" cy="8940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 6"/>
          <p:cNvSpPr/>
          <p:nvPr/>
        </p:nvSpPr>
        <p:spPr bwMode="auto">
          <a:xfrm>
            <a:off x="1195705" y="2387600"/>
            <a:ext cx="1861185" cy="1641475"/>
          </a:xfrm>
          <a:custGeom>
            <a:avLst/>
            <a:gdLst>
              <a:gd name="T0" fmla="*/ 885340 w 6524"/>
              <a:gd name="T1" fmla="*/ 839496 h 4376"/>
              <a:gd name="T2" fmla="*/ 828693 w 6524"/>
              <a:gd name="T3" fmla="*/ 733209 h 4376"/>
              <a:gd name="T4" fmla="*/ 858184 w 6524"/>
              <a:gd name="T5" fmla="*/ 652033 h 4376"/>
              <a:gd name="T6" fmla="*/ 887676 w 6524"/>
              <a:gd name="T7" fmla="*/ 591881 h 4376"/>
              <a:gd name="T8" fmla="*/ 927096 w 6524"/>
              <a:gd name="T9" fmla="*/ 529102 h 4376"/>
              <a:gd name="T10" fmla="*/ 924176 w 6524"/>
              <a:gd name="T11" fmla="*/ 420186 h 4376"/>
              <a:gd name="T12" fmla="*/ 909576 w 6524"/>
              <a:gd name="T13" fmla="*/ 333754 h 4376"/>
              <a:gd name="T14" fmla="*/ 906948 w 6524"/>
              <a:gd name="T15" fmla="*/ 127603 h 4376"/>
              <a:gd name="T16" fmla="*/ 800661 w 6524"/>
              <a:gd name="T17" fmla="*/ 33872 h 4376"/>
              <a:gd name="T18" fmla="*/ 661085 w 6524"/>
              <a:gd name="T19" fmla="*/ 584 h 4376"/>
              <a:gd name="T20" fmla="*/ 510122 w 6524"/>
              <a:gd name="T21" fmla="*/ 41756 h 4376"/>
              <a:gd name="T22" fmla="*/ 417850 w 6524"/>
              <a:gd name="T23" fmla="*/ 149503 h 4376"/>
              <a:gd name="T24" fmla="*/ 409674 w 6524"/>
              <a:gd name="T25" fmla="*/ 359742 h 4376"/>
              <a:gd name="T26" fmla="*/ 397118 w 6524"/>
              <a:gd name="T27" fmla="*/ 436830 h 4376"/>
              <a:gd name="T28" fmla="*/ 420186 w 6524"/>
              <a:gd name="T29" fmla="*/ 571441 h 4376"/>
              <a:gd name="T30" fmla="*/ 465446 w 6524"/>
              <a:gd name="T31" fmla="*/ 597137 h 4376"/>
              <a:gd name="T32" fmla="*/ 510998 w 6524"/>
              <a:gd name="T33" fmla="*/ 762408 h 4376"/>
              <a:gd name="T34" fmla="*/ 427486 w 6524"/>
              <a:gd name="T35" fmla="*/ 869280 h 4376"/>
              <a:gd name="T36" fmla="*/ 56648 w 6524"/>
              <a:gd name="T37" fmla="*/ 1014695 h 4376"/>
              <a:gd name="T38" fmla="*/ 3212 w 6524"/>
              <a:gd name="T39" fmla="*/ 1073679 h 4376"/>
              <a:gd name="T40" fmla="*/ 1334726 w 6524"/>
              <a:gd name="T41" fmla="*/ 1073679 h 4376"/>
              <a:gd name="T42" fmla="*/ 1270779 w 6524"/>
              <a:gd name="T43" fmla="*/ 1009439 h 4376"/>
              <a:gd name="T44" fmla="*/ 1406850 w 6524"/>
              <a:gd name="T45" fmla="*/ 904612 h 4376"/>
              <a:gd name="T46" fmla="*/ 1298227 w 6524"/>
              <a:gd name="T47" fmla="*/ 822560 h 4376"/>
              <a:gd name="T48" fmla="*/ 1324506 w 6524"/>
              <a:gd name="T49" fmla="*/ 770292 h 4376"/>
              <a:gd name="T50" fmla="*/ 1336186 w 6524"/>
              <a:gd name="T51" fmla="*/ 705761 h 4376"/>
              <a:gd name="T52" fmla="*/ 1371518 w 6524"/>
              <a:gd name="T53" fmla="*/ 671305 h 4376"/>
              <a:gd name="T54" fmla="*/ 1378526 w 6524"/>
              <a:gd name="T55" fmla="*/ 581661 h 4376"/>
              <a:gd name="T56" fmla="*/ 1365094 w 6524"/>
              <a:gd name="T57" fmla="*/ 511582 h 4376"/>
              <a:gd name="T58" fmla="*/ 1359838 w 6524"/>
              <a:gd name="T59" fmla="*/ 353902 h 4376"/>
              <a:gd name="T60" fmla="*/ 1265815 w 6524"/>
              <a:gd name="T61" fmla="*/ 286743 h 4376"/>
              <a:gd name="T62" fmla="*/ 1161571 w 6524"/>
              <a:gd name="T63" fmla="*/ 277399 h 4376"/>
              <a:gd name="T64" fmla="*/ 1043896 w 6524"/>
              <a:gd name="T65" fmla="*/ 329374 h 4376"/>
              <a:gd name="T66" fmla="*/ 1002724 w 6524"/>
              <a:gd name="T67" fmla="*/ 442086 h 4376"/>
              <a:gd name="T68" fmla="*/ 1010316 w 6524"/>
              <a:gd name="T69" fmla="*/ 560345 h 4376"/>
              <a:gd name="T70" fmla="*/ 1008564 w 6524"/>
              <a:gd name="T71" fmla="*/ 660793 h 4376"/>
              <a:gd name="T72" fmla="*/ 1045648 w 6524"/>
              <a:gd name="T73" fmla="*/ 699337 h 4376"/>
              <a:gd name="T74" fmla="*/ 1076599 w 6524"/>
              <a:gd name="T75" fmla="*/ 806792 h 4376"/>
              <a:gd name="T76" fmla="*/ 1107551 w 6524"/>
              <a:gd name="T77" fmla="*/ 909284 h 4376"/>
              <a:gd name="T78" fmla="*/ 1318082 w 6524"/>
              <a:gd name="T79" fmla="*/ 999803 h 4376"/>
              <a:gd name="T80" fmla="*/ 1366846 w 6524"/>
              <a:gd name="T81" fmla="*/ 1068131 h 4376"/>
              <a:gd name="T82" fmla="*/ 1666145 w 6524"/>
              <a:gd name="T83" fmla="*/ 1034843 h 4376"/>
              <a:gd name="T84" fmla="*/ 1606285 w 6524"/>
              <a:gd name="T85" fmla="*/ 986663 h 4376"/>
              <a:gd name="T86" fmla="*/ 1881932 w 6524"/>
              <a:gd name="T87" fmla="*/ 971187 h 4376"/>
              <a:gd name="T88" fmla="*/ 1692425 w 6524"/>
              <a:gd name="T89" fmla="*/ 895852 h 4376"/>
              <a:gd name="T90" fmla="*/ 1646873 w 6524"/>
              <a:gd name="T91" fmla="*/ 837160 h 4376"/>
              <a:gd name="T92" fmla="*/ 1666145 w 6524"/>
              <a:gd name="T93" fmla="*/ 787812 h 4376"/>
              <a:gd name="T94" fmla="*/ 1689213 w 6524"/>
              <a:gd name="T95" fmla="*/ 752772 h 4376"/>
              <a:gd name="T96" fmla="*/ 1703813 w 6524"/>
              <a:gd name="T97" fmla="*/ 691161 h 4376"/>
              <a:gd name="T98" fmla="*/ 1691549 w 6524"/>
              <a:gd name="T99" fmla="*/ 638893 h 4376"/>
              <a:gd name="T100" fmla="*/ 1686877 w 6524"/>
              <a:gd name="T101" fmla="*/ 515962 h 4376"/>
              <a:gd name="T102" fmla="*/ 1612709 w 6524"/>
              <a:gd name="T103" fmla="*/ 468950 h 4376"/>
              <a:gd name="T104" fmla="*/ 1509926 w 6524"/>
              <a:gd name="T105" fmla="*/ 478002 h 4376"/>
              <a:gd name="T106" fmla="*/ 1453862 w 6524"/>
              <a:gd name="T107" fmla="*/ 522678 h 4376"/>
              <a:gd name="T108" fmla="*/ 1439554 w 6524"/>
              <a:gd name="T109" fmla="*/ 618161 h 4376"/>
              <a:gd name="T110" fmla="*/ 1437218 w 6524"/>
              <a:gd name="T111" fmla="*/ 679481 h 4376"/>
              <a:gd name="T112" fmla="*/ 1455322 w 6524"/>
              <a:gd name="T113" fmla="*/ 756276 h 4376"/>
              <a:gd name="T114" fmla="*/ 1485398 w 6524"/>
              <a:gd name="T115" fmla="*/ 828692 h 4376"/>
              <a:gd name="T116" fmla="*/ 1457074 w 6524"/>
              <a:gd name="T117" fmla="*/ 891180 h 4376"/>
              <a:gd name="T118" fmla="*/ 1654757 w 6524"/>
              <a:gd name="T119" fmla="*/ 974691 h 4376"/>
              <a:gd name="T120" fmla="*/ 1699725 w 6524"/>
              <a:gd name="T121" fmla="*/ 1038931 h 43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524" h="4376">
                <a:moveTo>
                  <a:pt x="4032" y="3336"/>
                </a:moveTo>
                <a:lnTo>
                  <a:pt x="4032" y="3336"/>
                </a:lnTo>
                <a:lnTo>
                  <a:pt x="3856" y="3260"/>
                </a:lnTo>
                <a:lnTo>
                  <a:pt x="3674" y="3182"/>
                </a:lnTo>
                <a:lnTo>
                  <a:pt x="3492" y="3105"/>
                </a:lnTo>
                <a:lnTo>
                  <a:pt x="3315" y="3031"/>
                </a:lnTo>
                <a:lnTo>
                  <a:pt x="3118" y="2977"/>
                </a:lnTo>
                <a:lnTo>
                  <a:pt x="3103" y="2966"/>
                </a:lnTo>
                <a:lnTo>
                  <a:pt x="3089" y="2952"/>
                </a:lnTo>
                <a:lnTo>
                  <a:pt x="3075" y="2934"/>
                </a:lnTo>
                <a:lnTo>
                  <a:pt x="3060" y="2916"/>
                </a:lnTo>
                <a:lnTo>
                  <a:pt x="3046" y="2896"/>
                </a:lnTo>
                <a:lnTo>
                  <a:pt x="3032" y="2875"/>
                </a:lnTo>
                <a:lnTo>
                  <a:pt x="3019" y="2852"/>
                </a:lnTo>
                <a:lnTo>
                  <a:pt x="3006" y="2829"/>
                </a:lnTo>
                <a:lnTo>
                  <a:pt x="2981" y="2781"/>
                </a:lnTo>
                <a:lnTo>
                  <a:pt x="2958" y="2735"/>
                </a:lnTo>
                <a:lnTo>
                  <a:pt x="2921" y="2655"/>
                </a:lnTo>
                <a:lnTo>
                  <a:pt x="2795" y="2636"/>
                </a:lnTo>
                <a:lnTo>
                  <a:pt x="2797" y="2612"/>
                </a:lnTo>
                <a:lnTo>
                  <a:pt x="2801" y="2591"/>
                </a:lnTo>
                <a:lnTo>
                  <a:pt x="2806" y="2571"/>
                </a:lnTo>
                <a:lnTo>
                  <a:pt x="2813" y="2554"/>
                </a:lnTo>
                <a:lnTo>
                  <a:pt x="2820" y="2538"/>
                </a:lnTo>
                <a:lnTo>
                  <a:pt x="2829" y="2525"/>
                </a:lnTo>
                <a:lnTo>
                  <a:pt x="2838" y="2511"/>
                </a:lnTo>
                <a:lnTo>
                  <a:pt x="2847" y="2498"/>
                </a:lnTo>
                <a:lnTo>
                  <a:pt x="2868" y="2475"/>
                </a:lnTo>
                <a:lnTo>
                  <a:pt x="2878" y="2463"/>
                </a:lnTo>
                <a:lnTo>
                  <a:pt x="2888" y="2450"/>
                </a:lnTo>
                <a:lnTo>
                  <a:pt x="2897" y="2436"/>
                </a:lnTo>
                <a:lnTo>
                  <a:pt x="2906" y="2421"/>
                </a:lnTo>
                <a:lnTo>
                  <a:pt x="2913" y="2404"/>
                </a:lnTo>
                <a:lnTo>
                  <a:pt x="2921" y="2386"/>
                </a:lnTo>
                <a:lnTo>
                  <a:pt x="2926" y="2367"/>
                </a:lnTo>
                <a:lnTo>
                  <a:pt x="2930" y="2349"/>
                </a:lnTo>
                <a:lnTo>
                  <a:pt x="2933" y="2331"/>
                </a:lnTo>
                <a:lnTo>
                  <a:pt x="2935" y="2312"/>
                </a:lnTo>
                <a:lnTo>
                  <a:pt x="2937" y="2272"/>
                </a:lnTo>
                <a:lnTo>
                  <a:pt x="2939" y="2233"/>
                </a:lnTo>
                <a:lnTo>
                  <a:pt x="2942" y="2194"/>
                </a:lnTo>
                <a:lnTo>
                  <a:pt x="2944" y="2175"/>
                </a:lnTo>
                <a:lnTo>
                  <a:pt x="2947" y="2155"/>
                </a:lnTo>
                <a:lnTo>
                  <a:pt x="2951" y="2137"/>
                </a:lnTo>
                <a:lnTo>
                  <a:pt x="2956" y="2119"/>
                </a:lnTo>
                <a:lnTo>
                  <a:pt x="2963" y="2102"/>
                </a:lnTo>
                <a:lnTo>
                  <a:pt x="2971" y="2085"/>
                </a:lnTo>
                <a:lnTo>
                  <a:pt x="2977" y="2074"/>
                </a:lnTo>
                <a:lnTo>
                  <a:pt x="2984" y="2065"/>
                </a:lnTo>
                <a:lnTo>
                  <a:pt x="2993" y="2057"/>
                </a:lnTo>
                <a:lnTo>
                  <a:pt x="3002" y="2050"/>
                </a:lnTo>
                <a:lnTo>
                  <a:pt x="3011" y="2043"/>
                </a:lnTo>
                <a:lnTo>
                  <a:pt x="3021" y="2038"/>
                </a:lnTo>
                <a:lnTo>
                  <a:pt x="3040" y="2027"/>
                </a:lnTo>
                <a:lnTo>
                  <a:pt x="3061" y="2015"/>
                </a:lnTo>
                <a:lnTo>
                  <a:pt x="3081" y="2004"/>
                </a:lnTo>
                <a:lnTo>
                  <a:pt x="3090" y="1998"/>
                </a:lnTo>
                <a:lnTo>
                  <a:pt x="3098" y="1991"/>
                </a:lnTo>
                <a:lnTo>
                  <a:pt x="3106" y="1983"/>
                </a:lnTo>
                <a:lnTo>
                  <a:pt x="3113" y="1974"/>
                </a:lnTo>
                <a:lnTo>
                  <a:pt x="3119" y="1965"/>
                </a:lnTo>
                <a:lnTo>
                  <a:pt x="3125" y="1955"/>
                </a:lnTo>
                <a:lnTo>
                  <a:pt x="3137" y="1933"/>
                </a:lnTo>
                <a:lnTo>
                  <a:pt x="3147" y="1910"/>
                </a:lnTo>
                <a:lnTo>
                  <a:pt x="3155" y="1886"/>
                </a:lnTo>
                <a:lnTo>
                  <a:pt x="3163" y="1860"/>
                </a:lnTo>
                <a:lnTo>
                  <a:pt x="3169" y="1836"/>
                </a:lnTo>
                <a:lnTo>
                  <a:pt x="3175" y="1812"/>
                </a:lnTo>
                <a:lnTo>
                  <a:pt x="3179" y="1789"/>
                </a:lnTo>
                <a:lnTo>
                  <a:pt x="3186" y="1749"/>
                </a:lnTo>
                <a:lnTo>
                  <a:pt x="3192" y="1705"/>
                </a:lnTo>
                <a:lnTo>
                  <a:pt x="3196" y="1659"/>
                </a:lnTo>
                <a:lnTo>
                  <a:pt x="3197" y="1637"/>
                </a:lnTo>
                <a:lnTo>
                  <a:pt x="3198" y="1614"/>
                </a:lnTo>
                <a:lnTo>
                  <a:pt x="3197" y="1590"/>
                </a:lnTo>
                <a:lnTo>
                  <a:pt x="3196" y="1568"/>
                </a:lnTo>
                <a:lnTo>
                  <a:pt x="3194" y="1545"/>
                </a:lnTo>
                <a:lnTo>
                  <a:pt x="3191" y="1522"/>
                </a:lnTo>
                <a:lnTo>
                  <a:pt x="3186" y="1501"/>
                </a:lnTo>
                <a:lnTo>
                  <a:pt x="3181" y="1480"/>
                </a:lnTo>
                <a:lnTo>
                  <a:pt x="3174" y="1459"/>
                </a:lnTo>
                <a:lnTo>
                  <a:pt x="3165" y="1439"/>
                </a:lnTo>
                <a:lnTo>
                  <a:pt x="3155" y="1419"/>
                </a:lnTo>
                <a:lnTo>
                  <a:pt x="3146" y="1403"/>
                </a:lnTo>
                <a:lnTo>
                  <a:pt x="3138" y="1389"/>
                </a:lnTo>
                <a:lnTo>
                  <a:pt x="3131" y="1375"/>
                </a:lnTo>
                <a:lnTo>
                  <a:pt x="3124" y="1361"/>
                </a:lnTo>
                <a:lnTo>
                  <a:pt x="3119" y="1345"/>
                </a:lnTo>
                <a:lnTo>
                  <a:pt x="3114" y="1326"/>
                </a:lnTo>
                <a:lnTo>
                  <a:pt x="3111" y="1302"/>
                </a:lnTo>
                <a:lnTo>
                  <a:pt x="3110" y="1283"/>
                </a:lnTo>
                <a:lnTo>
                  <a:pt x="3109" y="1261"/>
                </a:lnTo>
                <a:lnTo>
                  <a:pt x="3110" y="1234"/>
                </a:lnTo>
                <a:lnTo>
                  <a:pt x="3111" y="1206"/>
                </a:lnTo>
                <a:lnTo>
                  <a:pt x="3115" y="1143"/>
                </a:lnTo>
                <a:lnTo>
                  <a:pt x="3120" y="1075"/>
                </a:lnTo>
                <a:lnTo>
                  <a:pt x="3133" y="949"/>
                </a:lnTo>
                <a:lnTo>
                  <a:pt x="3137" y="901"/>
                </a:lnTo>
                <a:lnTo>
                  <a:pt x="3139" y="868"/>
                </a:lnTo>
                <a:lnTo>
                  <a:pt x="3140" y="809"/>
                </a:lnTo>
                <a:lnTo>
                  <a:pt x="3140" y="751"/>
                </a:lnTo>
                <a:lnTo>
                  <a:pt x="3138" y="694"/>
                </a:lnTo>
                <a:lnTo>
                  <a:pt x="3135" y="637"/>
                </a:lnTo>
                <a:lnTo>
                  <a:pt x="3130" y="580"/>
                </a:lnTo>
                <a:lnTo>
                  <a:pt x="3126" y="552"/>
                </a:lnTo>
                <a:lnTo>
                  <a:pt x="3122" y="523"/>
                </a:lnTo>
                <a:lnTo>
                  <a:pt x="3117" y="495"/>
                </a:lnTo>
                <a:lnTo>
                  <a:pt x="3112" y="465"/>
                </a:lnTo>
                <a:lnTo>
                  <a:pt x="3106" y="437"/>
                </a:lnTo>
                <a:lnTo>
                  <a:pt x="3099" y="408"/>
                </a:lnTo>
                <a:lnTo>
                  <a:pt x="3091" y="385"/>
                </a:lnTo>
                <a:lnTo>
                  <a:pt x="3081" y="361"/>
                </a:lnTo>
                <a:lnTo>
                  <a:pt x="3067" y="333"/>
                </a:lnTo>
                <a:lnTo>
                  <a:pt x="3058" y="317"/>
                </a:lnTo>
                <a:lnTo>
                  <a:pt x="3049" y="301"/>
                </a:lnTo>
                <a:lnTo>
                  <a:pt x="3039" y="286"/>
                </a:lnTo>
                <a:lnTo>
                  <a:pt x="3029" y="272"/>
                </a:lnTo>
                <a:lnTo>
                  <a:pt x="3017" y="258"/>
                </a:lnTo>
                <a:lnTo>
                  <a:pt x="3005" y="244"/>
                </a:lnTo>
                <a:lnTo>
                  <a:pt x="2993" y="234"/>
                </a:lnTo>
                <a:lnTo>
                  <a:pt x="2979" y="225"/>
                </a:lnTo>
                <a:lnTo>
                  <a:pt x="2832" y="200"/>
                </a:lnTo>
                <a:lnTo>
                  <a:pt x="2742" y="116"/>
                </a:lnTo>
                <a:lnTo>
                  <a:pt x="2707" y="95"/>
                </a:lnTo>
                <a:lnTo>
                  <a:pt x="2673" y="78"/>
                </a:lnTo>
                <a:lnTo>
                  <a:pt x="2638" y="62"/>
                </a:lnTo>
                <a:lnTo>
                  <a:pt x="2604" y="48"/>
                </a:lnTo>
                <a:lnTo>
                  <a:pt x="2568" y="36"/>
                </a:lnTo>
                <a:lnTo>
                  <a:pt x="2534" y="26"/>
                </a:lnTo>
                <a:lnTo>
                  <a:pt x="2500" y="18"/>
                </a:lnTo>
                <a:lnTo>
                  <a:pt x="2466" y="11"/>
                </a:lnTo>
                <a:lnTo>
                  <a:pt x="2432" y="6"/>
                </a:lnTo>
                <a:lnTo>
                  <a:pt x="2397" y="3"/>
                </a:lnTo>
                <a:lnTo>
                  <a:pt x="2364" y="1"/>
                </a:lnTo>
                <a:lnTo>
                  <a:pt x="2330" y="0"/>
                </a:lnTo>
                <a:lnTo>
                  <a:pt x="2297" y="0"/>
                </a:lnTo>
                <a:lnTo>
                  <a:pt x="2264" y="2"/>
                </a:lnTo>
                <a:lnTo>
                  <a:pt x="2232" y="4"/>
                </a:lnTo>
                <a:lnTo>
                  <a:pt x="2199" y="8"/>
                </a:lnTo>
                <a:lnTo>
                  <a:pt x="2168" y="13"/>
                </a:lnTo>
                <a:lnTo>
                  <a:pt x="2136" y="18"/>
                </a:lnTo>
                <a:lnTo>
                  <a:pt x="2106" y="24"/>
                </a:lnTo>
                <a:lnTo>
                  <a:pt x="2076" y="31"/>
                </a:lnTo>
                <a:lnTo>
                  <a:pt x="2047" y="38"/>
                </a:lnTo>
                <a:lnTo>
                  <a:pt x="2018" y="47"/>
                </a:lnTo>
                <a:lnTo>
                  <a:pt x="1963" y="63"/>
                </a:lnTo>
                <a:lnTo>
                  <a:pt x="1910" y="81"/>
                </a:lnTo>
                <a:lnTo>
                  <a:pt x="1861" y="98"/>
                </a:lnTo>
                <a:lnTo>
                  <a:pt x="1816" y="117"/>
                </a:lnTo>
                <a:lnTo>
                  <a:pt x="1774" y="133"/>
                </a:lnTo>
                <a:lnTo>
                  <a:pt x="1747" y="143"/>
                </a:lnTo>
                <a:lnTo>
                  <a:pt x="1719" y="155"/>
                </a:lnTo>
                <a:lnTo>
                  <a:pt x="1692" y="169"/>
                </a:lnTo>
                <a:lnTo>
                  <a:pt x="1667" y="186"/>
                </a:lnTo>
                <a:lnTo>
                  <a:pt x="1641" y="203"/>
                </a:lnTo>
                <a:lnTo>
                  <a:pt x="1618" y="222"/>
                </a:lnTo>
                <a:lnTo>
                  <a:pt x="1595" y="243"/>
                </a:lnTo>
                <a:lnTo>
                  <a:pt x="1572" y="267"/>
                </a:lnTo>
                <a:lnTo>
                  <a:pt x="1550" y="291"/>
                </a:lnTo>
                <a:lnTo>
                  <a:pt x="1530" y="318"/>
                </a:lnTo>
                <a:lnTo>
                  <a:pt x="1510" y="346"/>
                </a:lnTo>
                <a:lnTo>
                  <a:pt x="1492" y="376"/>
                </a:lnTo>
                <a:lnTo>
                  <a:pt x="1475" y="408"/>
                </a:lnTo>
                <a:lnTo>
                  <a:pt x="1460" y="441"/>
                </a:lnTo>
                <a:lnTo>
                  <a:pt x="1444" y="476"/>
                </a:lnTo>
                <a:lnTo>
                  <a:pt x="1431" y="512"/>
                </a:lnTo>
                <a:lnTo>
                  <a:pt x="1419" y="550"/>
                </a:lnTo>
                <a:lnTo>
                  <a:pt x="1408" y="589"/>
                </a:lnTo>
                <a:lnTo>
                  <a:pt x="1398" y="631"/>
                </a:lnTo>
                <a:lnTo>
                  <a:pt x="1390" y="673"/>
                </a:lnTo>
                <a:lnTo>
                  <a:pt x="1383" y="717"/>
                </a:lnTo>
                <a:lnTo>
                  <a:pt x="1377" y="763"/>
                </a:lnTo>
                <a:lnTo>
                  <a:pt x="1373" y="809"/>
                </a:lnTo>
                <a:lnTo>
                  <a:pt x="1371" y="857"/>
                </a:lnTo>
                <a:lnTo>
                  <a:pt x="1371" y="907"/>
                </a:lnTo>
                <a:lnTo>
                  <a:pt x="1372" y="958"/>
                </a:lnTo>
                <a:lnTo>
                  <a:pt x="1374" y="1010"/>
                </a:lnTo>
                <a:lnTo>
                  <a:pt x="1378" y="1064"/>
                </a:lnTo>
                <a:lnTo>
                  <a:pt x="1385" y="1119"/>
                </a:lnTo>
                <a:lnTo>
                  <a:pt x="1393" y="1176"/>
                </a:lnTo>
                <a:lnTo>
                  <a:pt x="1403" y="1232"/>
                </a:lnTo>
                <a:lnTo>
                  <a:pt x="1414" y="1291"/>
                </a:lnTo>
                <a:lnTo>
                  <a:pt x="1417" y="1311"/>
                </a:lnTo>
                <a:lnTo>
                  <a:pt x="1418" y="1330"/>
                </a:lnTo>
                <a:lnTo>
                  <a:pt x="1417" y="1346"/>
                </a:lnTo>
                <a:lnTo>
                  <a:pt x="1415" y="1362"/>
                </a:lnTo>
                <a:lnTo>
                  <a:pt x="1411" y="1377"/>
                </a:lnTo>
                <a:lnTo>
                  <a:pt x="1406" y="1392"/>
                </a:lnTo>
                <a:lnTo>
                  <a:pt x="1400" y="1405"/>
                </a:lnTo>
                <a:lnTo>
                  <a:pt x="1394" y="1418"/>
                </a:lnTo>
                <a:lnTo>
                  <a:pt x="1382" y="1441"/>
                </a:lnTo>
                <a:lnTo>
                  <a:pt x="1369" y="1464"/>
                </a:lnTo>
                <a:lnTo>
                  <a:pt x="1365" y="1474"/>
                </a:lnTo>
                <a:lnTo>
                  <a:pt x="1362" y="1485"/>
                </a:lnTo>
                <a:lnTo>
                  <a:pt x="1360" y="1496"/>
                </a:lnTo>
                <a:lnTo>
                  <a:pt x="1360" y="1507"/>
                </a:lnTo>
                <a:lnTo>
                  <a:pt x="1364" y="1563"/>
                </a:lnTo>
                <a:lnTo>
                  <a:pt x="1369" y="1631"/>
                </a:lnTo>
                <a:lnTo>
                  <a:pt x="1372" y="1668"/>
                </a:lnTo>
                <a:lnTo>
                  <a:pt x="1376" y="1706"/>
                </a:lnTo>
                <a:lnTo>
                  <a:pt x="1382" y="1746"/>
                </a:lnTo>
                <a:lnTo>
                  <a:pt x="1387" y="1784"/>
                </a:lnTo>
                <a:lnTo>
                  <a:pt x="1395" y="1823"/>
                </a:lnTo>
                <a:lnTo>
                  <a:pt x="1403" y="1859"/>
                </a:lnTo>
                <a:lnTo>
                  <a:pt x="1413" y="1895"/>
                </a:lnTo>
                <a:lnTo>
                  <a:pt x="1419" y="1911"/>
                </a:lnTo>
                <a:lnTo>
                  <a:pt x="1425" y="1927"/>
                </a:lnTo>
                <a:lnTo>
                  <a:pt x="1432" y="1942"/>
                </a:lnTo>
                <a:lnTo>
                  <a:pt x="1439" y="1957"/>
                </a:lnTo>
                <a:lnTo>
                  <a:pt x="1447" y="1971"/>
                </a:lnTo>
                <a:lnTo>
                  <a:pt x="1456" y="1983"/>
                </a:lnTo>
                <a:lnTo>
                  <a:pt x="1465" y="1994"/>
                </a:lnTo>
                <a:lnTo>
                  <a:pt x="1475" y="2005"/>
                </a:lnTo>
                <a:lnTo>
                  <a:pt x="1485" y="2014"/>
                </a:lnTo>
                <a:lnTo>
                  <a:pt x="1496" y="2022"/>
                </a:lnTo>
                <a:lnTo>
                  <a:pt x="1504" y="2026"/>
                </a:lnTo>
                <a:lnTo>
                  <a:pt x="1516" y="2030"/>
                </a:lnTo>
                <a:lnTo>
                  <a:pt x="1550" y="2038"/>
                </a:lnTo>
                <a:lnTo>
                  <a:pt x="1580" y="2045"/>
                </a:lnTo>
                <a:lnTo>
                  <a:pt x="1591" y="2046"/>
                </a:lnTo>
                <a:lnTo>
                  <a:pt x="1593" y="2046"/>
                </a:lnTo>
                <a:lnTo>
                  <a:pt x="1594" y="2045"/>
                </a:lnTo>
                <a:lnTo>
                  <a:pt x="1629" y="2421"/>
                </a:lnTo>
                <a:lnTo>
                  <a:pt x="1635" y="2436"/>
                </a:lnTo>
                <a:lnTo>
                  <a:pt x="1642" y="2450"/>
                </a:lnTo>
                <a:lnTo>
                  <a:pt x="1650" y="2462"/>
                </a:lnTo>
                <a:lnTo>
                  <a:pt x="1658" y="2473"/>
                </a:lnTo>
                <a:lnTo>
                  <a:pt x="1677" y="2493"/>
                </a:lnTo>
                <a:lnTo>
                  <a:pt x="1695" y="2514"/>
                </a:lnTo>
                <a:lnTo>
                  <a:pt x="1704" y="2524"/>
                </a:lnTo>
                <a:lnTo>
                  <a:pt x="1713" y="2536"/>
                </a:lnTo>
                <a:lnTo>
                  <a:pt x="1721" y="2548"/>
                </a:lnTo>
                <a:lnTo>
                  <a:pt x="1730" y="2561"/>
                </a:lnTo>
                <a:lnTo>
                  <a:pt x="1738" y="2575"/>
                </a:lnTo>
                <a:lnTo>
                  <a:pt x="1744" y="2593"/>
                </a:lnTo>
                <a:lnTo>
                  <a:pt x="1750" y="2611"/>
                </a:lnTo>
                <a:lnTo>
                  <a:pt x="1754" y="2631"/>
                </a:lnTo>
                <a:lnTo>
                  <a:pt x="1661" y="2655"/>
                </a:lnTo>
                <a:lnTo>
                  <a:pt x="1623" y="2735"/>
                </a:lnTo>
                <a:lnTo>
                  <a:pt x="1601" y="2781"/>
                </a:lnTo>
                <a:lnTo>
                  <a:pt x="1575" y="2829"/>
                </a:lnTo>
                <a:lnTo>
                  <a:pt x="1563" y="2852"/>
                </a:lnTo>
                <a:lnTo>
                  <a:pt x="1549" y="2875"/>
                </a:lnTo>
                <a:lnTo>
                  <a:pt x="1536" y="2896"/>
                </a:lnTo>
                <a:lnTo>
                  <a:pt x="1522" y="2916"/>
                </a:lnTo>
                <a:lnTo>
                  <a:pt x="1507" y="2934"/>
                </a:lnTo>
                <a:lnTo>
                  <a:pt x="1493" y="2952"/>
                </a:lnTo>
                <a:lnTo>
                  <a:pt x="1478" y="2966"/>
                </a:lnTo>
                <a:lnTo>
                  <a:pt x="1464" y="2977"/>
                </a:lnTo>
                <a:lnTo>
                  <a:pt x="1266" y="3031"/>
                </a:lnTo>
                <a:lnTo>
                  <a:pt x="1089" y="3105"/>
                </a:lnTo>
                <a:lnTo>
                  <a:pt x="908" y="3182"/>
                </a:lnTo>
                <a:lnTo>
                  <a:pt x="726" y="3260"/>
                </a:lnTo>
                <a:lnTo>
                  <a:pt x="549" y="3336"/>
                </a:lnTo>
                <a:lnTo>
                  <a:pt x="509" y="3352"/>
                </a:lnTo>
                <a:lnTo>
                  <a:pt x="469" y="3367"/>
                </a:lnTo>
                <a:lnTo>
                  <a:pt x="386" y="3396"/>
                </a:lnTo>
                <a:lnTo>
                  <a:pt x="346" y="3410"/>
                </a:lnTo>
                <a:lnTo>
                  <a:pt x="306" y="3424"/>
                </a:lnTo>
                <a:lnTo>
                  <a:pt x="267" y="3440"/>
                </a:lnTo>
                <a:lnTo>
                  <a:pt x="229" y="3457"/>
                </a:lnTo>
                <a:lnTo>
                  <a:pt x="194" y="3475"/>
                </a:lnTo>
                <a:lnTo>
                  <a:pt x="175" y="3485"/>
                </a:lnTo>
                <a:lnTo>
                  <a:pt x="159" y="3495"/>
                </a:lnTo>
                <a:lnTo>
                  <a:pt x="143" y="3507"/>
                </a:lnTo>
                <a:lnTo>
                  <a:pt x="127" y="3518"/>
                </a:lnTo>
                <a:lnTo>
                  <a:pt x="111" y="3530"/>
                </a:lnTo>
                <a:lnTo>
                  <a:pt x="97" y="3543"/>
                </a:lnTo>
                <a:lnTo>
                  <a:pt x="83" y="3556"/>
                </a:lnTo>
                <a:lnTo>
                  <a:pt x="71" y="3571"/>
                </a:lnTo>
                <a:lnTo>
                  <a:pt x="59" y="3586"/>
                </a:lnTo>
                <a:lnTo>
                  <a:pt x="46" y="3602"/>
                </a:lnTo>
                <a:lnTo>
                  <a:pt x="36" y="3619"/>
                </a:lnTo>
                <a:lnTo>
                  <a:pt x="27" y="3637"/>
                </a:lnTo>
                <a:lnTo>
                  <a:pt x="18" y="3657"/>
                </a:lnTo>
                <a:lnTo>
                  <a:pt x="11" y="3677"/>
                </a:lnTo>
                <a:lnTo>
                  <a:pt x="10" y="3742"/>
                </a:lnTo>
                <a:lnTo>
                  <a:pt x="9" y="3821"/>
                </a:lnTo>
                <a:lnTo>
                  <a:pt x="4" y="4009"/>
                </a:lnTo>
                <a:lnTo>
                  <a:pt x="1" y="4204"/>
                </a:lnTo>
                <a:lnTo>
                  <a:pt x="0" y="4296"/>
                </a:lnTo>
                <a:lnTo>
                  <a:pt x="1" y="4376"/>
                </a:lnTo>
                <a:lnTo>
                  <a:pt x="4581" y="4376"/>
                </a:lnTo>
                <a:lnTo>
                  <a:pt x="4581" y="4296"/>
                </a:lnTo>
                <a:lnTo>
                  <a:pt x="4581" y="4204"/>
                </a:lnTo>
                <a:lnTo>
                  <a:pt x="4577" y="4009"/>
                </a:lnTo>
                <a:lnTo>
                  <a:pt x="4573" y="3821"/>
                </a:lnTo>
                <a:lnTo>
                  <a:pt x="4571" y="3742"/>
                </a:lnTo>
                <a:lnTo>
                  <a:pt x="4571" y="3677"/>
                </a:lnTo>
                <a:lnTo>
                  <a:pt x="4563" y="3657"/>
                </a:lnTo>
                <a:lnTo>
                  <a:pt x="4555" y="3637"/>
                </a:lnTo>
                <a:lnTo>
                  <a:pt x="4545" y="3619"/>
                </a:lnTo>
                <a:lnTo>
                  <a:pt x="4535" y="3602"/>
                </a:lnTo>
                <a:lnTo>
                  <a:pt x="4523" y="3586"/>
                </a:lnTo>
                <a:lnTo>
                  <a:pt x="4511" y="3571"/>
                </a:lnTo>
                <a:lnTo>
                  <a:pt x="4498" y="3556"/>
                </a:lnTo>
                <a:lnTo>
                  <a:pt x="4484" y="3543"/>
                </a:lnTo>
                <a:lnTo>
                  <a:pt x="4470" y="3530"/>
                </a:lnTo>
                <a:lnTo>
                  <a:pt x="4454" y="3518"/>
                </a:lnTo>
                <a:lnTo>
                  <a:pt x="4439" y="3507"/>
                </a:lnTo>
                <a:lnTo>
                  <a:pt x="4423" y="3495"/>
                </a:lnTo>
                <a:lnTo>
                  <a:pt x="4406" y="3485"/>
                </a:lnTo>
                <a:lnTo>
                  <a:pt x="4388" y="3475"/>
                </a:lnTo>
                <a:lnTo>
                  <a:pt x="4352" y="3457"/>
                </a:lnTo>
                <a:lnTo>
                  <a:pt x="4314" y="3440"/>
                </a:lnTo>
                <a:lnTo>
                  <a:pt x="4275" y="3424"/>
                </a:lnTo>
                <a:lnTo>
                  <a:pt x="4235" y="3410"/>
                </a:lnTo>
                <a:lnTo>
                  <a:pt x="4195" y="3396"/>
                </a:lnTo>
                <a:lnTo>
                  <a:pt x="4113" y="3367"/>
                </a:lnTo>
                <a:lnTo>
                  <a:pt x="4073" y="3352"/>
                </a:lnTo>
                <a:lnTo>
                  <a:pt x="4032" y="3336"/>
                </a:lnTo>
                <a:close/>
                <a:moveTo>
                  <a:pt x="5329" y="3316"/>
                </a:moveTo>
                <a:lnTo>
                  <a:pt x="5329" y="3316"/>
                </a:lnTo>
                <a:lnTo>
                  <a:pt x="5202" y="3262"/>
                </a:lnTo>
                <a:lnTo>
                  <a:pt x="5073" y="3206"/>
                </a:lnTo>
                <a:lnTo>
                  <a:pt x="4943" y="3151"/>
                </a:lnTo>
                <a:lnTo>
                  <a:pt x="4818" y="3098"/>
                </a:lnTo>
                <a:lnTo>
                  <a:pt x="4677" y="3060"/>
                </a:lnTo>
                <a:lnTo>
                  <a:pt x="4666" y="3052"/>
                </a:lnTo>
                <a:lnTo>
                  <a:pt x="4656" y="3042"/>
                </a:lnTo>
                <a:lnTo>
                  <a:pt x="4645" y="3030"/>
                </a:lnTo>
                <a:lnTo>
                  <a:pt x="4635" y="3017"/>
                </a:lnTo>
                <a:lnTo>
                  <a:pt x="4625" y="3002"/>
                </a:lnTo>
                <a:lnTo>
                  <a:pt x="4616" y="2987"/>
                </a:lnTo>
                <a:lnTo>
                  <a:pt x="4596" y="2955"/>
                </a:lnTo>
                <a:lnTo>
                  <a:pt x="4579" y="2920"/>
                </a:lnTo>
                <a:lnTo>
                  <a:pt x="4563" y="2887"/>
                </a:lnTo>
                <a:lnTo>
                  <a:pt x="4536" y="2830"/>
                </a:lnTo>
                <a:lnTo>
                  <a:pt x="4446" y="2817"/>
                </a:lnTo>
                <a:lnTo>
                  <a:pt x="4448" y="2800"/>
                </a:lnTo>
                <a:lnTo>
                  <a:pt x="4450" y="2784"/>
                </a:lnTo>
                <a:lnTo>
                  <a:pt x="4454" y="2770"/>
                </a:lnTo>
                <a:lnTo>
                  <a:pt x="4459" y="2758"/>
                </a:lnTo>
                <a:lnTo>
                  <a:pt x="4465" y="2747"/>
                </a:lnTo>
                <a:lnTo>
                  <a:pt x="4471" y="2737"/>
                </a:lnTo>
                <a:lnTo>
                  <a:pt x="4477" y="2728"/>
                </a:lnTo>
                <a:lnTo>
                  <a:pt x="4484" y="2718"/>
                </a:lnTo>
                <a:lnTo>
                  <a:pt x="4498" y="2702"/>
                </a:lnTo>
                <a:lnTo>
                  <a:pt x="4512" y="2684"/>
                </a:lnTo>
                <a:lnTo>
                  <a:pt x="4519" y="2674"/>
                </a:lnTo>
                <a:lnTo>
                  <a:pt x="4525" y="2664"/>
                </a:lnTo>
                <a:lnTo>
                  <a:pt x="4532" y="2651"/>
                </a:lnTo>
                <a:lnTo>
                  <a:pt x="4536" y="2638"/>
                </a:lnTo>
                <a:lnTo>
                  <a:pt x="4540" y="2625"/>
                </a:lnTo>
                <a:lnTo>
                  <a:pt x="4543" y="2612"/>
                </a:lnTo>
                <a:lnTo>
                  <a:pt x="4545" y="2599"/>
                </a:lnTo>
                <a:lnTo>
                  <a:pt x="4546" y="2586"/>
                </a:lnTo>
                <a:lnTo>
                  <a:pt x="4548" y="2557"/>
                </a:lnTo>
                <a:lnTo>
                  <a:pt x="4549" y="2530"/>
                </a:lnTo>
                <a:lnTo>
                  <a:pt x="4551" y="2501"/>
                </a:lnTo>
                <a:lnTo>
                  <a:pt x="4553" y="2488"/>
                </a:lnTo>
                <a:lnTo>
                  <a:pt x="4555" y="2474"/>
                </a:lnTo>
                <a:lnTo>
                  <a:pt x="4558" y="2461"/>
                </a:lnTo>
                <a:lnTo>
                  <a:pt x="4562" y="2449"/>
                </a:lnTo>
                <a:lnTo>
                  <a:pt x="4566" y="2436"/>
                </a:lnTo>
                <a:lnTo>
                  <a:pt x="4572" y="2424"/>
                </a:lnTo>
                <a:lnTo>
                  <a:pt x="4576" y="2417"/>
                </a:lnTo>
                <a:lnTo>
                  <a:pt x="4581" y="2410"/>
                </a:lnTo>
                <a:lnTo>
                  <a:pt x="4587" y="2404"/>
                </a:lnTo>
                <a:lnTo>
                  <a:pt x="4593" y="2399"/>
                </a:lnTo>
                <a:lnTo>
                  <a:pt x="4608" y="2390"/>
                </a:lnTo>
                <a:lnTo>
                  <a:pt x="4622" y="2383"/>
                </a:lnTo>
                <a:lnTo>
                  <a:pt x="4636" y="2375"/>
                </a:lnTo>
                <a:lnTo>
                  <a:pt x="4650" y="2366"/>
                </a:lnTo>
                <a:lnTo>
                  <a:pt x="4656" y="2362"/>
                </a:lnTo>
                <a:lnTo>
                  <a:pt x="4662" y="2357"/>
                </a:lnTo>
                <a:lnTo>
                  <a:pt x="4668" y="2351"/>
                </a:lnTo>
                <a:lnTo>
                  <a:pt x="4674" y="2345"/>
                </a:lnTo>
                <a:lnTo>
                  <a:pt x="4682" y="2331"/>
                </a:lnTo>
                <a:lnTo>
                  <a:pt x="4690" y="2316"/>
                </a:lnTo>
                <a:lnTo>
                  <a:pt x="4697" y="2299"/>
                </a:lnTo>
                <a:lnTo>
                  <a:pt x="4703" y="2281"/>
                </a:lnTo>
                <a:lnTo>
                  <a:pt x="4709" y="2264"/>
                </a:lnTo>
                <a:lnTo>
                  <a:pt x="4713" y="2246"/>
                </a:lnTo>
                <a:lnTo>
                  <a:pt x="4720" y="2213"/>
                </a:lnTo>
                <a:lnTo>
                  <a:pt x="4725" y="2184"/>
                </a:lnTo>
                <a:lnTo>
                  <a:pt x="4729" y="2153"/>
                </a:lnTo>
                <a:lnTo>
                  <a:pt x="4732" y="2121"/>
                </a:lnTo>
                <a:lnTo>
                  <a:pt x="4733" y="2088"/>
                </a:lnTo>
                <a:lnTo>
                  <a:pt x="4733" y="2071"/>
                </a:lnTo>
                <a:lnTo>
                  <a:pt x="4732" y="2055"/>
                </a:lnTo>
                <a:lnTo>
                  <a:pt x="4731" y="2039"/>
                </a:lnTo>
                <a:lnTo>
                  <a:pt x="4728" y="2024"/>
                </a:lnTo>
                <a:lnTo>
                  <a:pt x="4725" y="2007"/>
                </a:lnTo>
                <a:lnTo>
                  <a:pt x="4721" y="1992"/>
                </a:lnTo>
                <a:lnTo>
                  <a:pt x="4716" y="1978"/>
                </a:lnTo>
                <a:lnTo>
                  <a:pt x="4710" y="1964"/>
                </a:lnTo>
                <a:lnTo>
                  <a:pt x="4703" y="1950"/>
                </a:lnTo>
                <a:lnTo>
                  <a:pt x="4697" y="1937"/>
                </a:lnTo>
                <a:lnTo>
                  <a:pt x="4686" y="1918"/>
                </a:lnTo>
                <a:lnTo>
                  <a:pt x="4682" y="1908"/>
                </a:lnTo>
                <a:lnTo>
                  <a:pt x="4678" y="1897"/>
                </a:lnTo>
                <a:lnTo>
                  <a:pt x="4675" y="1883"/>
                </a:lnTo>
                <a:lnTo>
                  <a:pt x="4672" y="1865"/>
                </a:lnTo>
                <a:lnTo>
                  <a:pt x="4671" y="1852"/>
                </a:lnTo>
                <a:lnTo>
                  <a:pt x="4671" y="1836"/>
                </a:lnTo>
                <a:lnTo>
                  <a:pt x="4672" y="1797"/>
                </a:lnTo>
                <a:lnTo>
                  <a:pt x="4675" y="1752"/>
                </a:lnTo>
                <a:lnTo>
                  <a:pt x="4679" y="1704"/>
                </a:lnTo>
                <a:lnTo>
                  <a:pt x="4687" y="1615"/>
                </a:lnTo>
                <a:lnTo>
                  <a:pt x="4690" y="1580"/>
                </a:lnTo>
                <a:lnTo>
                  <a:pt x="4691" y="1557"/>
                </a:lnTo>
                <a:lnTo>
                  <a:pt x="4692" y="1514"/>
                </a:lnTo>
                <a:lnTo>
                  <a:pt x="4692" y="1473"/>
                </a:lnTo>
                <a:lnTo>
                  <a:pt x="4691" y="1432"/>
                </a:lnTo>
                <a:lnTo>
                  <a:pt x="4689" y="1392"/>
                </a:lnTo>
                <a:lnTo>
                  <a:pt x="4685" y="1351"/>
                </a:lnTo>
                <a:lnTo>
                  <a:pt x="4680" y="1310"/>
                </a:lnTo>
                <a:lnTo>
                  <a:pt x="4673" y="1270"/>
                </a:lnTo>
                <a:lnTo>
                  <a:pt x="4663" y="1228"/>
                </a:lnTo>
                <a:lnTo>
                  <a:pt x="4657" y="1212"/>
                </a:lnTo>
                <a:lnTo>
                  <a:pt x="4650" y="1195"/>
                </a:lnTo>
                <a:lnTo>
                  <a:pt x="4640" y="1175"/>
                </a:lnTo>
                <a:lnTo>
                  <a:pt x="4628" y="1152"/>
                </a:lnTo>
                <a:lnTo>
                  <a:pt x="4621" y="1142"/>
                </a:lnTo>
                <a:lnTo>
                  <a:pt x="4613" y="1131"/>
                </a:lnTo>
                <a:lnTo>
                  <a:pt x="4605" y="1121"/>
                </a:lnTo>
                <a:lnTo>
                  <a:pt x="4596" y="1112"/>
                </a:lnTo>
                <a:lnTo>
                  <a:pt x="4587" y="1105"/>
                </a:lnTo>
                <a:lnTo>
                  <a:pt x="4577" y="1097"/>
                </a:lnTo>
                <a:lnTo>
                  <a:pt x="4473" y="1080"/>
                </a:lnTo>
                <a:lnTo>
                  <a:pt x="4408" y="1020"/>
                </a:lnTo>
                <a:lnTo>
                  <a:pt x="4383" y="1006"/>
                </a:lnTo>
                <a:lnTo>
                  <a:pt x="4359" y="993"/>
                </a:lnTo>
                <a:lnTo>
                  <a:pt x="4335" y="982"/>
                </a:lnTo>
                <a:lnTo>
                  <a:pt x="4310" y="972"/>
                </a:lnTo>
                <a:lnTo>
                  <a:pt x="4285" y="964"/>
                </a:lnTo>
                <a:lnTo>
                  <a:pt x="4261" y="956"/>
                </a:lnTo>
                <a:lnTo>
                  <a:pt x="4236" y="950"/>
                </a:lnTo>
                <a:lnTo>
                  <a:pt x="4212" y="946"/>
                </a:lnTo>
                <a:lnTo>
                  <a:pt x="4188" y="942"/>
                </a:lnTo>
                <a:lnTo>
                  <a:pt x="4163" y="940"/>
                </a:lnTo>
                <a:lnTo>
                  <a:pt x="4139" y="938"/>
                </a:lnTo>
                <a:lnTo>
                  <a:pt x="4115" y="937"/>
                </a:lnTo>
                <a:lnTo>
                  <a:pt x="4091" y="938"/>
                </a:lnTo>
                <a:lnTo>
                  <a:pt x="4068" y="939"/>
                </a:lnTo>
                <a:lnTo>
                  <a:pt x="4045" y="941"/>
                </a:lnTo>
                <a:lnTo>
                  <a:pt x="4022" y="943"/>
                </a:lnTo>
                <a:lnTo>
                  <a:pt x="3999" y="946"/>
                </a:lnTo>
                <a:lnTo>
                  <a:pt x="3978" y="950"/>
                </a:lnTo>
                <a:lnTo>
                  <a:pt x="3934" y="959"/>
                </a:lnTo>
                <a:lnTo>
                  <a:pt x="3892" y="971"/>
                </a:lnTo>
                <a:lnTo>
                  <a:pt x="3853" y="983"/>
                </a:lnTo>
                <a:lnTo>
                  <a:pt x="3815" y="995"/>
                </a:lnTo>
                <a:lnTo>
                  <a:pt x="3781" y="1008"/>
                </a:lnTo>
                <a:lnTo>
                  <a:pt x="3719" y="1033"/>
                </a:lnTo>
                <a:lnTo>
                  <a:pt x="3699" y="1040"/>
                </a:lnTo>
                <a:lnTo>
                  <a:pt x="3679" y="1049"/>
                </a:lnTo>
                <a:lnTo>
                  <a:pt x="3661" y="1059"/>
                </a:lnTo>
                <a:lnTo>
                  <a:pt x="3642" y="1070"/>
                </a:lnTo>
                <a:lnTo>
                  <a:pt x="3625" y="1082"/>
                </a:lnTo>
                <a:lnTo>
                  <a:pt x="3607" y="1096"/>
                </a:lnTo>
                <a:lnTo>
                  <a:pt x="3590" y="1112"/>
                </a:lnTo>
                <a:lnTo>
                  <a:pt x="3575" y="1128"/>
                </a:lnTo>
                <a:lnTo>
                  <a:pt x="3560" y="1145"/>
                </a:lnTo>
                <a:lnTo>
                  <a:pt x="3544" y="1164"/>
                </a:lnTo>
                <a:lnTo>
                  <a:pt x="3531" y="1185"/>
                </a:lnTo>
                <a:lnTo>
                  <a:pt x="3518" y="1206"/>
                </a:lnTo>
                <a:lnTo>
                  <a:pt x="3506" y="1228"/>
                </a:lnTo>
                <a:lnTo>
                  <a:pt x="3495" y="1252"/>
                </a:lnTo>
                <a:lnTo>
                  <a:pt x="3484" y="1277"/>
                </a:lnTo>
                <a:lnTo>
                  <a:pt x="3474" y="1302"/>
                </a:lnTo>
                <a:lnTo>
                  <a:pt x="3465" y="1330"/>
                </a:lnTo>
                <a:lnTo>
                  <a:pt x="3457" y="1358"/>
                </a:lnTo>
                <a:lnTo>
                  <a:pt x="3451" y="1388"/>
                </a:lnTo>
                <a:lnTo>
                  <a:pt x="3445" y="1417"/>
                </a:lnTo>
                <a:lnTo>
                  <a:pt x="3440" y="1448"/>
                </a:lnTo>
                <a:lnTo>
                  <a:pt x="3436" y="1481"/>
                </a:lnTo>
                <a:lnTo>
                  <a:pt x="3434" y="1514"/>
                </a:lnTo>
                <a:lnTo>
                  <a:pt x="3432" y="1549"/>
                </a:lnTo>
                <a:lnTo>
                  <a:pt x="3432" y="1584"/>
                </a:lnTo>
                <a:lnTo>
                  <a:pt x="3432" y="1621"/>
                </a:lnTo>
                <a:lnTo>
                  <a:pt x="3434" y="1658"/>
                </a:lnTo>
                <a:lnTo>
                  <a:pt x="3437" y="1696"/>
                </a:lnTo>
                <a:lnTo>
                  <a:pt x="3442" y="1735"/>
                </a:lnTo>
                <a:lnTo>
                  <a:pt x="3447" y="1775"/>
                </a:lnTo>
                <a:lnTo>
                  <a:pt x="3454" y="1817"/>
                </a:lnTo>
                <a:lnTo>
                  <a:pt x="3462" y="1858"/>
                </a:lnTo>
                <a:lnTo>
                  <a:pt x="3464" y="1872"/>
                </a:lnTo>
                <a:lnTo>
                  <a:pt x="3465" y="1886"/>
                </a:lnTo>
                <a:lnTo>
                  <a:pt x="3464" y="1898"/>
                </a:lnTo>
                <a:lnTo>
                  <a:pt x="3462" y="1909"/>
                </a:lnTo>
                <a:lnTo>
                  <a:pt x="3460" y="1919"/>
                </a:lnTo>
                <a:lnTo>
                  <a:pt x="3456" y="1929"/>
                </a:lnTo>
                <a:lnTo>
                  <a:pt x="3448" y="1949"/>
                </a:lnTo>
                <a:lnTo>
                  <a:pt x="3439" y="1965"/>
                </a:lnTo>
                <a:lnTo>
                  <a:pt x="3431" y="1981"/>
                </a:lnTo>
                <a:lnTo>
                  <a:pt x="3428" y="1988"/>
                </a:lnTo>
                <a:lnTo>
                  <a:pt x="3425" y="1996"/>
                </a:lnTo>
                <a:lnTo>
                  <a:pt x="3424" y="2004"/>
                </a:lnTo>
                <a:lnTo>
                  <a:pt x="3424" y="2011"/>
                </a:lnTo>
                <a:lnTo>
                  <a:pt x="3431" y="2101"/>
                </a:lnTo>
                <a:lnTo>
                  <a:pt x="3435" y="2153"/>
                </a:lnTo>
                <a:lnTo>
                  <a:pt x="3439" y="2182"/>
                </a:lnTo>
                <a:lnTo>
                  <a:pt x="3443" y="2209"/>
                </a:lnTo>
                <a:lnTo>
                  <a:pt x="3448" y="2237"/>
                </a:lnTo>
                <a:lnTo>
                  <a:pt x="3454" y="2263"/>
                </a:lnTo>
                <a:lnTo>
                  <a:pt x="3461" y="2288"/>
                </a:lnTo>
                <a:lnTo>
                  <a:pt x="3470" y="2312"/>
                </a:lnTo>
                <a:lnTo>
                  <a:pt x="3475" y="2323"/>
                </a:lnTo>
                <a:lnTo>
                  <a:pt x="3481" y="2333"/>
                </a:lnTo>
                <a:lnTo>
                  <a:pt x="3486" y="2342"/>
                </a:lnTo>
                <a:lnTo>
                  <a:pt x="3492" y="2351"/>
                </a:lnTo>
                <a:lnTo>
                  <a:pt x="3499" y="2359"/>
                </a:lnTo>
                <a:lnTo>
                  <a:pt x="3506" y="2366"/>
                </a:lnTo>
                <a:lnTo>
                  <a:pt x="3513" y="2374"/>
                </a:lnTo>
                <a:lnTo>
                  <a:pt x="3521" y="2379"/>
                </a:lnTo>
                <a:lnTo>
                  <a:pt x="3526" y="2382"/>
                </a:lnTo>
                <a:lnTo>
                  <a:pt x="3535" y="2384"/>
                </a:lnTo>
                <a:lnTo>
                  <a:pt x="3559" y="2391"/>
                </a:lnTo>
                <a:lnTo>
                  <a:pt x="3581" y="2395"/>
                </a:lnTo>
                <a:lnTo>
                  <a:pt x="3588" y="2396"/>
                </a:lnTo>
                <a:lnTo>
                  <a:pt x="3589" y="2396"/>
                </a:lnTo>
                <a:lnTo>
                  <a:pt x="3590" y="2395"/>
                </a:lnTo>
                <a:lnTo>
                  <a:pt x="3615" y="2664"/>
                </a:lnTo>
                <a:lnTo>
                  <a:pt x="3621" y="2674"/>
                </a:lnTo>
                <a:lnTo>
                  <a:pt x="3625" y="2684"/>
                </a:lnTo>
                <a:lnTo>
                  <a:pt x="3631" y="2692"/>
                </a:lnTo>
                <a:lnTo>
                  <a:pt x="3637" y="2700"/>
                </a:lnTo>
                <a:lnTo>
                  <a:pt x="3649" y="2715"/>
                </a:lnTo>
                <a:lnTo>
                  <a:pt x="3662" y="2730"/>
                </a:lnTo>
                <a:lnTo>
                  <a:pt x="3675" y="2745"/>
                </a:lnTo>
                <a:lnTo>
                  <a:pt x="3681" y="2754"/>
                </a:lnTo>
                <a:lnTo>
                  <a:pt x="3687" y="2763"/>
                </a:lnTo>
                <a:lnTo>
                  <a:pt x="3693" y="2773"/>
                </a:lnTo>
                <a:lnTo>
                  <a:pt x="3698" y="2785"/>
                </a:lnTo>
                <a:lnTo>
                  <a:pt x="3702" y="2799"/>
                </a:lnTo>
                <a:lnTo>
                  <a:pt x="3705" y="2814"/>
                </a:lnTo>
                <a:lnTo>
                  <a:pt x="3638" y="2830"/>
                </a:lnTo>
                <a:lnTo>
                  <a:pt x="3619" y="2869"/>
                </a:lnTo>
                <a:lnTo>
                  <a:pt x="3597" y="2915"/>
                </a:lnTo>
                <a:lnTo>
                  <a:pt x="3585" y="2940"/>
                </a:lnTo>
                <a:lnTo>
                  <a:pt x="3572" y="2963"/>
                </a:lnTo>
                <a:lnTo>
                  <a:pt x="3559" y="2986"/>
                </a:lnTo>
                <a:lnTo>
                  <a:pt x="3544" y="3008"/>
                </a:lnTo>
                <a:lnTo>
                  <a:pt x="3793" y="3114"/>
                </a:lnTo>
                <a:lnTo>
                  <a:pt x="3936" y="3176"/>
                </a:lnTo>
                <a:lnTo>
                  <a:pt x="4076" y="3235"/>
                </a:lnTo>
                <a:lnTo>
                  <a:pt x="4109" y="3248"/>
                </a:lnTo>
                <a:lnTo>
                  <a:pt x="4143" y="3261"/>
                </a:lnTo>
                <a:lnTo>
                  <a:pt x="4214" y="3285"/>
                </a:lnTo>
                <a:lnTo>
                  <a:pt x="4282" y="3310"/>
                </a:lnTo>
                <a:lnTo>
                  <a:pt x="4316" y="3323"/>
                </a:lnTo>
                <a:lnTo>
                  <a:pt x="4351" y="3336"/>
                </a:lnTo>
                <a:lnTo>
                  <a:pt x="4385" y="3351"/>
                </a:lnTo>
                <a:lnTo>
                  <a:pt x="4419" y="3368"/>
                </a:lnTo>
                <a:lnTo>
                  <a:pt x="4451" y="3385"/>
                </a:lnTo>
                <a:lnTo>
                  <a:pt x="4483" y="3404"/>
                </a:lnTo>
                <a:lnTo>
                  <a:pt x="4514" y="3424"/>
                </a:lnTo>
                <a:lnTo>
                  <a:pt x="4528" y="3436"/>
                </a:lnTo>
                <a:lnTo>
                  <a:pt x="4543" y="3448"/>
                </a:lnTo>
                <a:lnTo>
                  <a:pt x="4557" y="3460"/>
                </a:lnTo>
                <a:lnTo>
                  <a:pt x="4570" y="3473"/>
                </a:lnTo>
                <a:lnTo>
                  <a:pt x="4583" y="3486"/>
                </a:lnTo>
                <a:lnTo>
                  <a:pt x="4596" y="3501"/>
                </a:lnTo>
                <a:lnTo>
                  <a:pt x="4609" y="3516"/>
                </a:lnTo>
                <a:lnTo>
                  <a:pt x="4620" y="3531"/>
                </a:lnTo>
                <a:lnTo>
                  <a:pt x="4631" y="3547"/>
                </a:lnTo>
                <a:lnTo>
                  <a:pt x="4641" y="3564"/>
                </a:lnTo>
                <a:lnTo>
                  <a:pt x="4650" y="3583"/>
                </a:lnTo>
                <a:lnTo>
                  <a:pt x="4659" y="3601"/>
                </a:lnTo>
                <a:lnTo>
                  <a:pt x="4667" y="3620"/>
                </a:lnTo>
                <a:lnTo>
                  <a:pt x="4676" y="3640"/>
                </a:lnTo>
                <a:lnTo>
                  <a:pt x="4681" y="3658"/>
                </a:lnTo>
                <a:lnTo>
                  <a:pt x="4681" y="3677"/>
                </a:lnTo>
                <a:lnTo>
                  <a:pt x="4683" y="3786"/>
                </a:lnTo>
                <a:lnTo>
                  <a:pt x="4686" y="3924"/>
                </a:lnTo>
                <a:lnTo>
                  <a:pt x="4689" y="4056"/>
                </a:lnTo>
                <a:lnTo>
                  <a:pt x="5719" y="4056"/>
                </a:lnTo>
                <a:lnTo>
                  <a:pt x="5719" y="4000"/>
                </a:lnTo>
                <a:lnTo>
                  <a:pt x="5719" y="3935"/>
                </a:lnTo>
                <a:lnTo>
                  <a:pt x="5716" y="3796"/>
                </a:lnTo>
                <a:lnTo>
                  <a:pt x="5713" y="3662"/>
                </a:lnTo>
                <a:lnTo>
                  <a:pt x="5712" y="3558"/>
                </a:lnTo>
                <a:lnTo>
                  <a:pt x="5706" y="3544"/>
                </a:lnTo>
                <a:lnTo>
                  <a:pt x="5700" y="3531"/>
                </a:lnTo>
                <a:lnTo>
                  <a:pt x="5694" y="3518"/>
                </a:lnTo>
                <a:lnTo>
                  <a:pt x="5686" y="3506"/>
                </a:lnTo>
                <a:lnTo>
                  <a:pt x="5678" y="3494"/>
                </a:lnTo>
                <a:lnTo>
                  <a:pt x="5670" y="3483"/>
                </a:lnTo>
                <a:lnTo>
                  <a:pt x="5661" y="3473"/>
                </a:lnTo>
                <a:lnTo>
                  <a:pt x="5650" y="3463"/>
                </a:lnTo>
                <a:lnTo>
                  <a:pt x="5640" y="3454"/>
                </a:lnTo>
                <a:lnTo>
                  <a:pt x="5629" y="3445"/>
                </a:lnTo>
                <a:lnTo>
                  <a:pt x="5618" y="3437"/>
                </a:lnTo>
                <a:lnTo>
                  <a:pt x="5607" y="3430"/>
                </a:lnTo>
                <a:lnTo>
                  <a:pt x="5583" y="3414"/>
                </a:lnTo>
                <a:lnTo>
                  <a:pt x="5556" y="3402"/>
                </a:lnTo>
                <a:lnTo>
                  <a:pt x="5530" y="3390"/>
                </a:lnTo>
                <a:lnTo>
                  <a:pt x="5501" y="3379"/>
                </a:lnTo>
                <a:lnTo>
                  <a:pt x="5445" y="3358"/>
                </a:lnTo>
                <a:lnTo>
                  <a:pt x="5386" y="3337"/>
                </a:lnTo>
                <a:lnTo>
                  <a:pt x="5357" y="3327"/>
                </a:lnTo>
                <a:lnTo>
                  <a:pt x="5329" y="3316"/>
                </a:lnTo>
                <a:close/>
                <a:moveTo>
                  <a:pt x="6518" y="3416"/>
                </a:moveTo>
                <a:lnTo>
                  <a:pt x="6518" y="3416"/>
                </a:lnTo>
                <a:lnTo>
                  <a:pt x="6515" y="3406"/>
                </a:lnTo>
                <a:lnTo>
                  <a:pt x="6510" y="3397"/>
                </a:lnTo>
                <a:lnTo>
                  <a:pt x="6506" y="3388"/>
                </a:lnTo>
                <a:lnTo>
                  <a:pt x="6501" y="3380"/>
                </a:lnTo>
                <a:lnTo>
                  <a:pt x="6488" y="3364"/>
                </a:lnTo>
                <a:lnTo>
                  <a:pt x="6475" y="3350"/>
                </a:lnTo>
                <a:lnTo>
                  <a:pt x="6460" y="3337"/>
                </a:lnTo>
                <a:lnTo>
                  <a:pt x="6445" y="3326"/>
                </a:lnTo>
                <a:lnTo>
                  <a:pt x="6428" y="3316"/>
                </a:lnTo>
                <a:lnTo>
                  <a:pt x="6409" y="3307"/>
                </a:lnTo>
                <a:lnTo>
                  <a:pt x="6391" y="3299"/>
                </a:lnTo>
                <a:lnTo>
                  <a:pt x="6372" y="3292"/>
                </a:lnTo>
                <a:lnTo>
                  <a:pt x="6331" y="3276"/>
                </a:lnTo>
                <a:lnTo>
                  <a:pt x="6291" y="3262"/>
                </a:lnTo>
                <a:lnTo>
                  <a:pt x="6270" y="3255"/>
                </a:lnTo>
                <a:lnTo>
                  <a:pt x="6251" y="3247"/>
                </a:lnTo>
                <a:lnTo>
                  <a:pt x="6073" y="3171"/>
                </a:lnTo>
                <a:lnTo>
                  <a:pt x="5982" y="3132"/>
                </a:lnTo>
                <a:lnTo>
                  <a:pt x="5894" y="3096"/>
                </a:lnTo>
                <a:lnTo>
                  <a:pt x="5796" y="3068"/>
                </a:lnTo>
                <a:lnTo>
                  <a:pt x="5788" y="3063"/>
                </a:lnTo>
                <a:lnTo>
                  <a:pt x="5781" y="3056"/>
                </a:lnTo>
                <a:lnTo>
                  <a:pt x="5774" y="3048"/>
                </a:lnTo>
                <a:lnTo>
                  <a:pt x="5767" y="3039"/>
                </a:lnTo>
                <a:lnTo>
                  <a:pt x="5753" y="3018"/>
                </a:lnTo>
                <a:lnTo>
                  <a:pt x="5740" y="2995"/>
                </a:lnTo>
                <a:lnTo>
                  <a:pt x="5728" y="2971"/>
                </a:lnTo>
                <a:lnTo>
                  <a:pt x="5716" y="2948"/>
                </a:lnTo>
                <a:lnTo>
                  <a:pt x="5697" y="2908"/>
                </a:lnTo>
                <a:lnTo>
                  <a:pt x="5635" y="2899"/>
                </a:lnTo>
                <a:lnTo>
                  <a:pt x="5636" y="2887"/>
                </a:lnTo>
                <a:lnTo>
                  <a:pt x="5638" y="2877"/>
                </a:lnTo>
                <a:lnTo>
                  <a:pt x="5640" y="2867"/>
                </a:lnTo>
                <a:lnTo>
                  <a:pt x="5643" y="2858"/>
                </a:lnTo>
                <a:lnTo>
                  <a:pt x="5647" y="2850"/>
                </a:lnTo>
                <a:lnTo>
                  <a:pt x="5652" y="2843"/>
                </a:lnTo>
                <a:lnTo>
                  <a:pt x="5662" y="2831"/>
                </a:lnTo>
                <a:lnTo>
                  <a:pt x="5671" y="2819"/>
                </a:lnTo>
                <a:lnTo>
                  <a:pt x="5681" y="2807"/>
                </a:lnTo>
                <a:lnTo>
                  <a:pt x="5686" y="2800"/>
                </a:lnTo>
                <a:lnTo>
                  <a:pt x="5690" y="2792"/>
                </a:lnTo>
                <a:lnTo>
                  <a:pt x="5694" y="2783"/>
                </a:lnTo>
                <a:lnTo>
                  <a:pt x="5697" y="2774"/>
                </a:lnTo>
                <a:lnTo>
                  <a:pt x="5700" y="2765"/>
                </a:lnTo>
                <a:lnTo>
                  <a:pt x="5702" y="2756"/>
                </a:lnTo>
                <a:lnTo>
                  <a:pt x="5704" y="2738"/>
                </a:lnTo>
                <a:lnTo>
                  <a:pt x="5706" y="2698"/>
                </a:lnTo>
                <a:lnTo>
                  <a:pt x="5708" y="2679"/>
                </a:lnTo>
                <a:lnTo>
                  <a:pt x="5710" y="2660"/>
                </a:lnTo>
                <a:lnTo>
                  <a:pt x="5712" y="2650"/>
                </a:lnTo>
                <a:lnTo>
                  <a:pt x="5715" y="2642"/>
                </a:lnTo>
                <a:lnTo>
                  <a:pt x="5718" y="2633"/>
                </a:lnTo>
                <a:lnTo>
                  <a:pt x="5723" y="2625"/>
                </a:lnTo>
                <a:lnTo>
                  <a:pt x="5726" y="2620"/>
                </a:lnTo>
                <a:lnTo>
                  <a:pt x="5730" y="2615"/>
                </a:lnTo>
                <a:lnTo>
                  <a:pt x="5738" y="2608"/>
                </a:lnTo>
                <a:lnTo>
                  <a:pt x="5747" y="2601"/>
                </a:lnTo>
                <a:lnTo>
                  <a:pt x="5757" y="2596"/>
                </a:lnTo>
                <a:lnTo>
                  <a:pt x="5767" y="2591"/>
                </a:lnTo>
                <a:lnTo>
                  <a:pt x="5777" y="2585"/>
                </a:lnTo>
                <a:lnTo>
                  <a:pt x="5785" y="2578"/>
                </a:lnTo>
                <a:lnTo>
                  <a:pt x="5789" y="2574"/>
                </a:lnTo>
                <a:lnTo>
                  <a:pt x="5794" y="2569"/>
                </a:lnTo>
                <a:lnTo>
                  <a:pt x="5800" y="2560"/>
                </a:lnTo>
                <a:lnTo>
                  <a:pt x="5805" y="2549"/>
                </a:lnTo>
                <a:lnTo>
                  <a:pt x="5810" y="2538"/>
                </a:lnTo>
                <a:lnTo>
                  <a:pt x="5814" y="2526"/>
                </a:lnTo>
                <a:lnTo>
                  <a:pt x="5821" y="2500"/>
                </a:lnTo>
                <a:lnTo>
                  <a:pt x="5826" y="2478"/>
                </a:lnTo>
                <a:lnTo>
                  <a:pt x="5830" y="2458"/>
                </a:lnTo>
                <a:lnTo>
                  <a:pt x="5832" y="2435"/>
                </a:lnTo>
                <a:lnTo>
                  <a:pt x="5835" y="2413"/>
                </a:lnTo>
                <a:lnTo>
                  <a:pt x="5835" y="2391"/>
                </a:lnTo>
                <a:lnTo>
                  <a:pt x="5835" y="2367"/>
                </a:lnTo>
                <a:lnTo>
                  <a:pt x="5832" y="2345"/>
                </a:lnTo>
                <a:lnTo>
                  <a:pt x="5830" y="2334"/>
                </a:lnTo>
                <a:lnTo>
                  <a:pt x="5827" y="2324"/>
                </a:lnTo>
                <a:lnTo>
                  <a:pt x="5823" y="2314"/>
                </a:lnTo>
                <a:lnTo>
                  <a:pt x="5819" y="2304"/>
                </a:lnTo>
                <a:lnTo>
                  <a:pt x="5810" y="2285"/>
                </a:lnTo>
                <a:lnTo>
                  <a:pt x="5802" y="2272"/>
                </a:lnTo>
                <a:lnTo>
                  <a:pt x="5799" y="2265"/>
                </a:lnTo>
                <a:lnTo>
                  <a:pt x="5797" y="2257"/>
                </a:lnTo>
                <a:lnTo>
                  <a:pt x="5794" y="2248"/>
                </a:lnTo>
                <a:lnTo>
                  <a:pt x="5793" y="2236"/>
                </a:lnTo>
                <a:lnTo>
                  <a:pt x="5792" y="2215"/>
                </a:lnTo>
                <a:lnTo>
                  <a:pt x="5793" y="2188"/>
                </a:lnTo>
                <a:lnTo>
                  <a:pt x="5795" y="2156"/>
                </a:lnTo>
                <a:lnTo>
                  <a:pt x="5797" y="2123"/>
                </a:lnTo>
                <a:lnTo>
                  <a:pt x="5803" y="2060"/>
                </a:lnTo>
                <a:lnTo>
                  <a:pt x="5806" y="2020"/>
                </a:lnTo>
                <a:lnTo>
                  <a:pt x="5807" y="1961"/>
                </a:lnTo>
                <a:lnTo>
                  <a:pt x="5806" y="1932"/>
                </a:lnTo>
                <a:lnTo>
                  <a:pt x="5804" y="1904"/>
                </a:lnTo>
                <a:lnTo>
                  <a:pt x="5802" y="1876"/>
                </a:lnTo>
                <a:lnTo>
                  <a:pt x="5798" y="1848"/>
                </a:lnTo>
                <a:lnTo>
                  <a:pt x="5793" y="1820"/>
                </a:lnTo>
                <a:lnTo>
                  <a:pt x="5786" y="1790"/>
                </a:lnTo>
                <a:lnTo>
                  <a:pt x="5782" y="1779"/>
                </a:lnTo>
                <a:lnTo>
                  <a:pt x="5777" y="1767"/>
                </a:lnTo>
                <a:lnTo>
                  <a:pt x="5770" y="1753"/>
                </a:lnTo>
                <a:lnTo>
                  <a:pt x="5761" y="1738"/>
                </a:lnTo>
                <a:lnTo>
                  <a:pt x="5751" y="1722"/>
                </a:lnTo>
                <a:lnTo>
                  <a:pt x="5746" y="1716"/>
                </a:lnTo>
                <a:lnTo>
                  <a:pt x="5740" y="1709"/>
                </a:lnTo>
                <a:lnTo>
                  <a:pt x="5733" y="1704"/>
                </a:lnTo>
                <a:lnTo>
                  <a:pt x="5727" y="1700"/>
                </a:lnTo>
                <a:lnTo>
                  <a:pt x="5654" y="1687"/>
                </a:lnTo>
                <a:lnTo>
                  <a:pt x="5609" y="1645"/>
                </a:lnTo>
                <a:lnTo>
                  <a:pt x="5592" y="1635"/>
                </a:lnTo>
                <a:lnTo>
                  <a:pt x="5574" y="1626"/>
                </a:lnTo>
                <a:lnTo>
                  <a:pt x="5557" y="1619"/>
                </a:lnTo>
                <a:lnTo>
                  <a:pt x="5540" y="1612"/>
                </a:lnTo>
                <a:lnTo>
                  <a:pt x="5523" y="1606"/>
                </a:lnTo>
                <a:lnTo>
                  <a:pt x="5505" y="1601"/>
                </a:lnTo>
                <a:lnTo>
                  <a:pt x="5488" y="1597"/>
                </a:lnTo>
                <a:lnTo>
                  <a:pt x="5471" y="1593"/>
                </a:lnTo>
                <a:lnTo>
                  <a:pt x="5454" y="1590"/>
                </a:lnTo>
                <a:lnTo>
                  <a:pt x="5437" y="1589"/>
                </a:lnTo>
                <a:lnTo>
                  <a:pt x="5420" y="1588"/>
                </a:lnTo>
                <a:lnTo>
                  <a:pt x="5404" y="1587"/>
                </a:lnTo>
                <a:lnTo>
                  <a:pt x="5371" y="1588"/>
                </a:lnTo>
                <a:lnTo>
                  <a:pt x="5339" y="1591"/>
                </a:lnTo>
                <a:lnTo>
                  <a:pt x="5308" y="1597"/>
                </a:lnTo>
                <a:lnTo>
                  <a:pt x="5277" y="1603"/>
                </a:lnTo>
                <a:lnTo>
                  <a:pt x="5249" y="1611"/>
                </a:lnTo>
                <a:lnTo>
                  <a:pt x="5221" y="1619"/>
                </a:lnTo>
                <a:lnTo>
                  <a:pt x="5195" y="1628"/>
                </a:lnTo>
                <a:lnTo>
                  <a:pt x="5171" y="1637"/>
                </a:lnTo>
                <a:lnTo>
                  <a:pt x="5127" y="1654"/>
                </a:lnTo>
                <a:lnTo>
                  <a:pt x="5114" y="1659"/>
                </a:lnTo>
                <a:lnTo>
                  <a:pt x="5100" y="1665"/>
                </a:lnTo>
                <a:lnTo>
                  <a:pt x="5086" y="1672"/>
                </a:lnTo>
                <a:lnTo>
                  <a:pt x="5073" y="1680"/>
                </a:lnTo>
                <a:lnTo>
                  <a:pt x="5061" y="1689"/>
                </a:lnTo>
                <a:lnTo>
                  <a:pt x="5049" y="1698"/>
                </a:lnTo>
                <a:lnTo>
                  <a:pt x="5038" y="1709"/>
                </a:lnTo>
                <a:lnTo>
                  <a:pt x="5027" y="1720"/>
                </a:lnTo>
                <a:lnTo>
                  <a:pt x="5015" y="1732"/>
                </a:lnTo>
                <a:lnTo>
                  <a:pt x="5005" y="1746"/>
                </a:lnTo>
                <a:lnTo>
                  <a:pt x="4996" y="1760"/>
                </a:lnTo>
                <a:lnTo>
                  <a:pt x="4987" y="1775"/>
                </a:lnTo>
                <a:lnTo>
                  <a:pt x="4979" y="1790"/>
                </a:lnTo>
                <a:lnTo>
                  <a:pt x="4971" y="1806"/>
                </a:lnTo>
                <a:lnTo>
                  <a:pt x="4963" y="1825"/>
                </a:lnTo>
                <a:lnTo>
                  <a:pt x="4957" y="1842"/>
                </a:lnTo>
                <a:lnTo>
                  <a:pt x="4951" y="1861"/>
                </a:lnTo>
                <a:lnTo>
                  <a:pt x="4944" y="1881"/>
                </a:lnTo>
                <a:lnTo>
                  <a:pt x="4940" y="1901"/>
                </a:lnTo>
                <a:lnTo>
                  <a:pt x="4936" y="1922"/>
                </a:lnTo>
                <a:lnTo>
                  <a:pt x="4932" y="1944"/>
                </a:lnTo>
                <a:lnTo>
                  <a:pt x="4930" y="1967"/>
                </a:lnTo>
                <a:lnTo>
                  <a:pt x="4928" y="1990"/>
                </a:lnTo>
                <a:lnTo>
                  <a:pt x="4927" y="2014"/>
                </a:lnTo>
                <a:lnTo>
                  <a:pt x="4927" y="2039"/>
                </a:lnTo>
                <a:lnTo>
                  <a:pt x="4927" y="2064"/>
                </a:lnTo>
                <a:lnTo>
                  <a:pt x="4928" y="2091"/>
                </a:lnTo>
                <a:lnTo>
                  <a:pt x="4930" y="2117"/>
                </a:lnTo>
                <a:lnTo>
                  <a:pt x="4933" y="2144"/>
                </a:lnTo>
                <a:lnTo>
                  <a:pt x="4937" y="2173"/>
                </a:lnTo>
                <a:lnTo>
                  <a:pt x="4942" y="2201"/>
                </a:lnTo>
                <a:lnTo>
                  <a:pt x="4948" y="2231"/>
                </a:lnTo>
                <a:lnTo>
                  <a:pt x="4949" y="2240"/>
                </a:lnTo>
                <a:lnTo>
                  <a:pt x="4951" y="2249"/>
                </a:lnTo>
                <a:lnTo>
                  <a:pt x="4949" y="2258"/>
                </a:lnTo>
                <a:lnTo>
                  <a:pt x="4948" y="2265"/>
                </a:lnTo>
                <a:lnTo>
                  <a:pt x="4946" y="2273"/>
                </a:lnTo>
                <a:lnTo>
                  <a:pt x="4944" y="2280"/>
                </a:lnTo>
                <a:lnTo>
                  <a:pt x="4938" y="2292"/>
                </a:lnTo>
                <a:lnTo>
                  <a:pt x="4931" y="2305"/>
                </a:lnTo>
                <a:lnTo>
                  <a:pt x="4926" y="2316"/>
                </a:lnTo>
                <a:lnTo>
                  <a:pt x="4922" y="2327"/>
                </a:lnTo>
                <a:lnTo>
                  <a:pt x="4921" y="2332"/>
                </a:lnTo>
                <a:lnTo>
                  <a:pt x="4921" y="2337"/>
                </a:lnTo>
                <a:lnTo>
                  <a:pt x="4926" y="2399"/>
                </a:lnTo>
                <a:lnTo>
                  <a:pt x="4929" y="2436"/>
                </a:lnTo>
                <a:lnTo>
                  <a:pt x="4934" y="2475"/>
                </a:lnTo>
                <a:lnTo>
                  <a:pt x="4938" y="2494"/>
                </a:lnTo>
                <a:lnTo>
                  <a:pt x="4942" y="2513"/>
                </a:lnTo>
                <a:lnTo>
                  <a:pt x="4947" y="2530"/>
                </a:lnTo>
                <a:lnTo>
                  <a:pt x="4954" y="2546"/>
                </a:lnTo>
                <a:lnTo>
                  <a:pt x="4961" y="2561"/>
                </a:lnTo>
                <a:lnTo>
                  <a:pt x="4969" y="2574"/>
                </a:lnTo>
                <a:lnTo>
                  <a:pt x="4974" y="2579"/>
                </a:lnTo>
                <a:lnTo>
                  <a:pt x="4978" y="2585"/>
                </a:lnTo>
                <a:lnTo>
                  <a:pt x="4984" y="2590"/>
                </a:lnTo>
                <a:lnTo>
                  <a:pt x="4989" y="2594"/>
                </a:lnTo>
                <a:lnTo>
                  <a:pt x="4999" y="2597"/>
                </a:lnTo>
                <a:lnTo>
                  <a:pt x="5015" y="2602"/>
                </a:lnTo>
                <a:lnTo>
                  <a:pt x="5031" y="2605"/>
                </a:lnTo>
                <a:lnTo>
                  <a:pt x="5036" y="2606"/>
                </a:lnTo>
                <a:lnTo>
                  <a:pt x="5038" y="2605"/>
                </a:lnTo>
                <a:lnTo>
                  <a:pt x="5055" y="2792"/>
                </a:lnTo>
                <a:lnTo>
                  <a:pt x="5058" y="2800"/>
                </a:lnTo>
                <a:lnTo>
                  <a:pt x="5062" y="2806"/>
                </a:lnTo>
                <a:lnTo>
                  <a:pt x="5070" y="2818"/>
                </a:lnTo>
                <a:lnTo>
                  <a:pt x="5078" y="2828"/>
                </a:lnTo>
                <a:lnTo>
                  <a:pt x="5087" y="2838"/>
                </a:lnTo>
                <a:lnTo>
                  <a:pt x="5097" y="2849"/>
                </a:lnTo>
                <a:lnTo>
                  <a:pt x="5105" y="2861"/>
                </a:lnTo>
                <a:lnTo>
                  <a:pt x="5109" y="2869"/>
                </a:lnTo>
                <a:lnTo>
                  <a:pt x="5112" y="2877"/>
                </a:lnTo>
                <a:lnTo>
                  <a:pt x="5115" y="2887"/>
                </a:lnTo>
                <a:lnTo>
                  <a:pt x="5117" y="2897"/>
                </a:lnTo>
                <a:lnTo>
                  <a:pt x="5071" y="2908"/>
                </a:lnTo>
                <a:lnTo>
                  <a:pt x="5055" y="2942"/>
                </a:lnTo>
                <a:lnTo>
                  <a:pt x="5036" y="2980"/>
                </a:lnTo>
                <a:lnTo>
                  <a:pt x="5026" y="3000"/>
                </a:lnTo>
                <a:lnTo>
                  <a:pt x="5014" y="3020"/>
                </a:lnTo>
                <a:lnTo>
                  <a:pt x="5002" y="3037"/>
                </a:lnTo>
                <a:lnTo>
                  <a:pt x="4990" y="3052"/>
                </a:lnTo>
                <a:lnTo>
                  <a:pt x="5169" y="3128"/>
                </a:lnTo>
                <a:lnTo>
                  <a:pt x="5371" y="3214"/>
                </a:lnTo>
                <a:lnTo>
                  <a:pt x="5394" y="3224"/>
                </a:lnTo>
                <a:lnTo>
                  <a:pt x="5417" y="3233"/>
                </a:lnTo>
                <a:lnTo>
                  <a:pt x="5467" y="3250"/>
                </a:lnTo>
                <a:lnTo>
                  <a:pt x="5517" y="3267"/>
                </a:lnTo>
                <a:lnTo>
                  <a:pt x="5542" y="3277"/>
                </a:lnTo>
                <a:lnTo>
                  <a:pt x="5567" y="3287"/>
                </a:lnTo>
                <a:lnTo>
                  <a:pt x="5593" y="3299"/>
                </a:lnTo>
                <a:lnTo>
                  <a:pt x="5618" y="3311"/>
                </a:lnTo>
                <a:lnTo>
                  <a:pt x="5642" y="3324"/>
                </a:lnTo>
                <a:lnTo>
                  <a:pt x="5667" y="3338"/>
                </a:lnTo>
                <a:lnTo>
                  <a:pt x="5690" y="3354"/>
                </a:lnTo>
                <a:lnTo>
                  <a:pt x="5712" y="3373"/>
                </a:lnTo>
                <a:lnTo>
                  <a:pt x="5734" y="3392"/>
                </a:lnTo>
                <a:lnTo>
                  <a:pt x="5744" y="3402"/>
                </a:lnTo>
                <a:lnTo>
                  <a:pt x="5754" y="3413"/>
                </a:lnTo>
                <a:lnTo>
                  <a:pt x="5763" y="3425"/>
                </a:lnTo>
                <a:lnTo>
                  <a:pt x="5772" y="3438"/>
                </a:lnTo>
                <a:lnTo>
                  <a:pt x="5780" y="3450"/>
                </a:lnTo>
                <a:lnTo>
                  <a:pt x="5788" y="3463"/>
                </a:lnTo>
                <a:lnTo>
                  <a:pt x="5796" y="3477"/>
                </a:lnTo>
                <a:lnTo>
                  <a:pt x="5803" y="3491"/>
                </a:lnTo>
                <a:lnTo>
                  <a:pt x="5810" y="3507"/>
                </a:lnTo>
                <a:lnTo>
                  <a:pt x="5815" y="3523"/>
                </a:lnTo>
                <a:lnTo>
                  <a:pt x="5821" y="3540"/>
                </a:lnTo>
                <a:lnTo>
                  <a:pt x="5821" y="3558"/>
                </a:lnTo>
                <a:lnTo>
                  <a:pt x="5822" y="3635"/>
                </a:lnTo>
                <a:lnTo>
                  <a:pt x="5824" y="3733"/>
                </a:lnTo>
                <a:lnTo>
                  <a:pt x="5825" y="3764"/>
                </a:lnTo>
                <a:lnTo>
                  <a:pt x="6523" y="3764"/>
                </a:lnTo>
                <a:lnTo>
                  <a:pt x="6524" y="3725"/>
                </a:lnTo>
                <a:lnTo>
                  <a:pt x="6524" y="3679"/>
                </a:lnTo>
                <a:lnTo>
                  <a:pt x="6522" y="3582"/>
                </a:lnTo>
                <a:lnTo>
                  <a:pt x="6519" y="3488"/>
                </a:lnTo>
                <a:lnTo>
                  <a:pt x="6518" y="3416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973705" y="2753995"/>
            <a:ext cx="1856740" cy="469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490970" y="2489835"/>
            <a:ext cx="1960880" cy="264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451600" y="3912235"/>
            <a:ext cx="2134870" cy="321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451600" y="2856865"/>
            <a:ext cx="2183130" cy="1172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03035" y="2600325"/>
            <a:ext cx="1948815" cy="12166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988310" y="3399155"/>
            <a:ext cx="1953895" cy="64706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52060" y="2232025"/>
            <a:ext cx="1099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33365" y="3589655"/>
            <a:ext cx="77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47760" y="224155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server1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37600" y="3867785"/>
            <a:ext cx="108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server2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547495" y="4455160"/>
            <a:ext cx="1157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996180" y="4849495"/>
            <a:ext cx="1670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调度层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451850" y="4849495"/>
            <a:ext cx="197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服务器集群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商城系统部署</a:t>
            </a:r>
          </a:p>
        </p:txBody>
      </p:sp>
      <p:sp>
        <p:nvSpPr>
          <p:cNvPr id="85" name="文本占位符 4"/>
          <p:cNvSpPr txBox="1"/>
          <p:nvPr/>
        </p:nvSpPr>
        <p:spPr>
          <a:xfrm>
            <a:off x="609600" y="1220755"/>
            <a:ext cx="10972800" cy="408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1156970" y="2505075"/>
            <a:ext cx="1406525" cy="1143000"/>
          </a:xfrm>
          <a:custGeom>
            <a:avLst/>
            <a:gdLst>
              <a:gd name="T0" fmla="*/ 885340 w 6524"/>
              <a:gd name="T1" fmla="*/ 839496 h 4376"/>
              <a:gd name="T2" fmla="*/ 828693 w 6524"/>
              <a:gd name="T3" fmla="*/ 733209 h 4376"/>
              <a:gd name="T4" fmla="*/ 858184 w 6524"/>
              <a:gd name="T5" fmla="*/ 652033 h 4376"/>
              <a:gd name="T6" fmla="*/ 887676 w 6524"/>
              <a:gd name="T7" fmla="*/ 591881 h 4376"/>
              <a:gd name="T8" fmla="*/ 927096 w 6524"/>
              <a:gd name="T9" fmla="*/ 529102 h 4376"/>
              <a:gd name="T10" fmla="*/ 924176 w 6524"/>
              <a:gd name="T11" fmla="*/ 420186 h 4376"/>
              <a:gd name="T12" fmla="*/ 909576 w 6524"/>
              <a:gd name="T13" fmla="*/ 333754 h 4376"/>
              <a:gd name="T14" fmla="*/ 906948 w 6524"/>
              <a:gd name="T15" fmla="*/ 127603 h 4376"/>
              <a:gd name="T16" fmla="*/ 800661 w 6524"/>
              <a:gd name="T17" fmla="*/ 33872 h 4376"/>
              <a:gd name="T18" fmla="*/ 661085 w 6524"/>
              <a:gd name="T19" fmla="*/ 584 h 4376"/>
              <a:gd name="T20" fmla="*/ 510122 w 6524"/>
              <a:gd name="T21" fmla="*/ 41756 h 4376"/>
              <a:gd name="T22" fmla="*/ 417850 w 6524"/>
              <a:gd name="T23" fmla="*/ 149503 h 4376"/>
              <a:gd name="T24" fmla="*/ 409674 w 6524"/>
              <a:gd name="T25" fmla="*/ 359742 h 4376"/>
              <a:gd name="T26" fmla="*/ 397118 w 6524"/>
              <a:gd name="T27" fmla="*/ 436830 h 4376"/>
              <a:gd name="T28" fmla="*/ 420186 w 6524"/>
              <a:gd name="T29" fmla="*/ 571441 h 4376"/>
              <a:gd name="T30" fmla="*/ 465446 w 6524"/>
              <a:gd name="T31" fmla="*/ 597137 h 4376"/>
              <a:gd name="T32" fmla="*/ 510998 w 6524"/>
              <a:gd name="T33" fmla="*/ 762408 h 4376"/>
              <a:gd name="T34" fmla="*/ 427486 w 6524"/>
              <a:gd name="T35" fmla="*/ 869280 h 4376"/>
              <a:gd name="T36" fmla="*/ 56648 w 6524"/>
              <a:gd name="T37" fmla="*/ 1014695 h 4376"/>
              <a:gd name="T38" fmla="*/ 3212 w 6524"/>
              <a:gd name="T39" fmla="*/ 1073679 h 4376"/>
              <a:gd name="T40" fmla="*/ 1334726 w 6524"/>
              <a:gd name="T41" fmla="*/ 1073679 h 4376"/>
              <a:gd name="T42" fmla="*/ 1270779 w 6524"/>
              <a:gd name="T43" fmla="*/ 1009439 h 4376"/>
              <a:gd name="T44" fmla="*/ 1406850 w 6524"/>
              <a:gd name="T45" fmla="*/ 904612 h 4376"/>
              <a:gd name="T46" fmla="*/ 1298227 w 6524"/>
              <a:gd name="T47" fmla="*/ 822560 h 4376"/>
              <a:gd name="T48" fmla="*/ 1324506 w 6524"/>
              <a:gd name="T49" fmla="*/ 770292 h 4376"/>
              <a:gd name="T50" fmla="*/ 1336186 w 6524"/>
              <a:gd name="T51" fmla="*/ 705761 h 4376"/>
              <a:gd name="T52" fmla="*/ 1371518 w 6524"/>
              <a:gd name="T53" fmla="*/ 671305 h 4376"/>
              <a:gd name="T54" fmla="*/ 1378526 w 6524"/>
              <a:gd name="T55" fmla="*/ 581661 h 4376"/>
              <a:gd name="T56" fmla="*/ 1365094 w 6524"/>
              <a:gd name="T57" fmla="*/ 511582 h 4376"/>
              <a:gd name="T58" fmla="*/ 1359838 w 6524"/>
              <a:gd name="T59" fmla="*/ 353902 h 4376"/>
              <a:gd name="T60" fmla="*/ 1265815 w 6524"/>
              <a:gd name="T61" fmla="*/ 286743 h 4376"/>
              <a:gd name="T62" fmla="*/ 1161571 w 6524"/>
              <a:gd name="T63" fmla="*/ 277399 h 4376"/>
              <a:gd name="T64" fmla="*/ 1043896 w 6524"/>
              <a:gd name="T65" fmla="*/ 329374 h 4376"/>
              <a:gd name="T66" fmla="*/ 1002724 w 6524"/>
              <a:gd name="T67" fmla="*/ 442086 h 4376"/>
              <a:gd name="T68" fmla="*/ 1010316 w 6524"/>
              <a:gd name="T69" fmla="*/ 560345 h 4376"/>
              <a:gd name="T70" fmla="*/ 1008564 w 6524"/>
              <a:gd name="T71" fmla="*/ 660793 h 4376"/>
              <a:gd name="T72" fmla="*/ 1045648 w 6524"/>
              <a:gd name="T73" fmla="*/ 699337 h 4376"/>
              <a:gd name="T74" fmla="*/ 1076599 w 6524"/>
              <a:gd name="T75" fmla="*/ 806792 h 4376"/>
              <a:gd name="T76" fmla="*/ 1107551 w 6524"/>
              <a:gd name="T77" fmla="*/ 909284 h 4376"/>
              <a:gd name="T78" fmla="*/ 1318082 w 6524"/>
              <a:gd name="T79" fmla="*/ 999803 h 4376"/>
              <a:gd name="T80" fmla="*/ 1366846 w 6524"/>
              <a:gd name="T81" fmla="*/ 1068131 h 4376"/>
              <a:gd name="T82" fmla="*/ 1666145 w 6524"/>
              <a:gd name="T83" fmla="*/ 1034843 h 4376"/>
              <a:gd name="T84" fmla="*/ 1606285 w 6524"/>
              <a:gd name="T85" fmla="*/ 986663 h 4376"/>
              <a:gd name="T86" fmla="*/ 1881932 w 6524"/>
              <a:gd name="T87" fmla="*/ 971187 h 4376"/>
              <a:gd name="T88" fmla="*/ 1692425 w 6524"/>
              <a:gd name="T89" fmla="*/ 895852 h 4376"/>
              <a:gd name="T90" fmla="*/ 1646873 w 6524"/>
              <a:gd name="T91" fmla="*/ 837160 h 4376"/>
              <a:gd name="T92" fmla="*/ 1666145 w 6524"/>
              <a:gd name="T93" fmla="*/ 787812 h 4376"/>
              <a:gd name="T94" fmla="*/ 1689213 w 6524"/>
              <a:gd name="T95" fmla="*/ 752772 h 4376"/>
              <a:gd name="T96" fmla="*/ 1703813 w 6524"/>
              <a:gd name="T97" fmla="*/ 691161 h 4376"/>
              <a:gd name="T98" fmla="*/ 1691549 w 6524"/>
              <a:gd name="T99" fmla="*/ 638893 h 4376"/>
              <a:gd name="T100" fmla="*/ 1686877 w 6524"/>
              <a:gd name="T101" fmla="*/ 515962 h 4376"/>
              <a:gd name="T102" fmla="*/ 1612709 w 6524"/>
              <a:gd name="T103" fmla="*/ 468950 h 4376"/>
              <a:gd name="T104" fmla="*/ 1509926 w 6524"/>
              <a:gd name="T105" fmla="*/ 478002 h 4376"/>
              <a:gd name="T106" fmla="*/ 1453862 w 6524"/>
              <a:gd name="T107" fmla="*/ 522678 h 4376"/>
              <a:gd name="T108" fmla="*/ 1439554 w 6524"/>
              <a:gd name="T109" fmla="*/ 618161 h 4376"/>
              <a:gd name="T110" fmla="*/ 1437218 w 6524"/>
              <a:gd name="T111" fmla="*/ 679481 h 4376"/>
              <a:gd name="T112" fmla="*/ 1455322 w 6524"/>
              <a:gd name="T113" fmla="*/ 756276 h 4376"/>
              <a:gd name="T114" fmla="*/ 1485398 w 6524"/>
              <a:gd name="T115" fmla="*/ 828692 h 4376"/>
              <a:gd name="T116" fmla="*/ 1457074 w 6524"/>
              <a:gd name="T117" fmla="*/ 891180 h 4376"/>
              <a:gd name="T118" fmla="*/ 1654757 w 6524"/>
              <a:gd name="T119" fmla="*/ 974691 h 4376"/>
              <a:gd name="T120" fmla="*/ 1699725 w 6524"/>
              <a:gd name="T121" fmla="*/ 1038931 h 43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524" h="4376">
                <a:moveTo>
                  <a:pt x="4032" y="3336"/>
                </a:moveTo>
                <a:lnTo>
                  <a:pt x="4032" y="3336"/>
                </a:lnTo>
                <a:lnTo>
                  <a:pt x="3856" y="3260"/>
                </a:lnTo>
                <a:lnTo>
                  <a:pt x="3674" y="3182"/>
                </a:lnTo>
                <a:lnTo>
                  <a:pt x="3492" y="3105"/>
                </a:lnTo>
                <a:lnTo>
                  <a:pt x="3315" y="3031"/>
                </a:lnTo>
                <a:lnTo>
                  <a:pt x="3118" y="2977"/>
                </a:lnTo>
                <a:lnTo>
                  <a:pt x="3103" y="2966"/>
                </a:lnTo>
                <a:lnTo>
                  <a:pt x="3089" y="2952"/>
                </a:lnTo>
                <a:lnTo>
                  <a:pt x="3075" y="2934"/>
                </a:lnTo>
                <a:lnTo>
                  <a:pt x="3060" y="2916"/>
                </a:lnTo>
                <a:lnTo>
                  <a:pt x="3046" y="2896"/>
                </a:lnTo>
                <a:lnTo>
                  <a:pt x="3032" y="2875"/>
                </a:lnTo>
                <a:lnTo>
                  <a:pt x="3019" y="2852"/>
                </a:lnTo>
                <a:lnTo>
                  <a:pt x="3006" y="2829"/>
                </a:lnTo>
                <a:lnTo>
                  <a:pt x="2981" y="2781"/>
                </a:lnTo>
                <a:lnTo>
                  <a:pt x="2958" y="2735"/>
                </a:lnTo>
                <a:lnTo>
                  <a:pt x="2921" y="2655"/>
                </a:lnTo>
                <a:lnTo>
                  <a:pt x="2795" y="2636"/>
                </a:lnTo>
                <a:lnTo>
                  <a:pt x="2797" y="2612"/>
                </a:lnTo>
                <a:lnTo>
                  <a:pt x="2801" y="2591"/>
                </a:lnTo>
                <a:lnTo>
                  <a:pt x="2806" y="2571"/>
                </a:lnTo>
                <a:lnTo>
                  <a:pt x="2813" y="2554"/>
                </a:lnTo>
                <a:lnTo>
                  <a:pt x="2820" y="2538"/>
                </a:lnTo>
                <a:lnTo>
                  <a:pt x="2829" y="2525"/>
                </a:lnTo>
                <a:lnTo>
                  <a:pt x="2838" y="2511"/>
                </a:lnTo>
                <a:lnTo>
                  <a:pt x="2847" y="2498"/>
                </a:lnTo>
                <a:lnTo>
                  <a:pt x="2868" y="2475"/>
                </a:lnTo>
                <a:lnTo>
                  <a:pt x="2878" y="2463"/>
                </a:lnTo>
                <a:lnTo>
                  <a:pt x="2888" y="2450"/>
                </a:lnTo>
                <a:lnTo>
                  <a:pt x="2897" y="2436"/>
                </a:lnTo>
                <a:lnTo>
                  <a:pt x="2906" y="2421"/>
                </a:lnTo>
                <a:lnTo>
                  <a:pt x="2913" y="2404"/>
                </a:lnTo>
                <a:lnTo>
                  <a:pt x="2921" y="2386"/>
                </a:lnTo>
                <a:lnTo>
                  <a:pt x="2926" y="2367"/>
                </a:lnTo>
                <a:lnTo>
                  <a:pt x="2930" y="2349"/>
                </a:lnTo>
                <a:lnTo>
                  <a:pt x="2933" y="2331"/>
                </a:lnTo>
                <a:lnTo>
                  <a:pt x="2935" y="2312"/>
                </a:lnTo>
                <a:lnTo>
                  <a:pt x="2937" y="2272"/>
                </a:lnTo>
                <a:lnTo>
                  <a:pt x="2939" y="2233"/>
                </a:lnTo>
                <a:lnTo>
                  <a:pt x="2942" y="2194"/>
                </a:lnTo>
                <a:lnTo>
                  <a:pt x="2944" y="2175"/>
                </a:lnTo>
                <a:lnTo>
                  <a:pt x="2947" y="2155"/>
                </a:lnTo>
                <a:lnTo>
                  <a:pt x="2951" y="2137"/>
                </a:lnTo>
                <a:lnTo>
                  <a:pt x="2956" y="2119"/>
                </a:lnTo>
                <a:lnTo>
                  <a:pt x="2963" y="2102"/>
                </a:lnTo>
                <a:lnTo>
                  <a:pt x="2971" y="2085"/>
                </a:lnTo>
                <a:lnTo>
                  <a:pt x="2977" y="2074"/>
                </a:lnTo>
                <a:lnTo>
                  <a:pt x="2984" y="2065"/>
                </a:lnTo>
                <a:lnTo>
                  <a:pt x="2993" y="2057"/>
                </a:lnTo>
                <a:lnTo>
                  <a:pt x="3002" y="2050"/>
                </a:lnTo>
                <a:lnTo>
                  <a:pt x="3011" y="2043"/>
                </a:lnTo>
                <a:lnTo>
                  <a:pt x="3021" y="2038"/>
                </a:lnTo>
                <a:lnTo>
                  <a:pt x="3040" y="2027"/>
                </a:lnTo>
                <a:lnTo>
                  <a:pt x="3061" y="2015"/>
                </a:lnTo>
                <a:lnTo>
                  <a:pt x="3081" y="2004"/>
                </a:lnTo>
                <a:lnTo>
                  <a:pt x="3090" y="1998"/>
                </a:lnTo>
                <a:lnTo>
                  <a:pt x="3098" y="1991"/>
                </a:lnTo>
                <a:lnTo>
                  <a:pt x="3106" y="1983"/>
                </a:lnTo>
                <a:lnTo>
                  <a:pt x="3113" y="1974"/>
                </a:lnTo>
                <a:lnTo>
                  <a:pt x="3119" y="1965"/>
                </a:lnTo>
                <a:lnTo>
                  <a:pt x="3125" y="1955"/>
                </a:lnTo>
                <a:lnTo>
                  <a:pt x="3137" y="1933"/>
                </a:lnTo>
                <a:lnTo>
                  <a:pt x="3147" y="1910"/>
                </a:lnTo>
                <a:lnTo>
                  <a:pt x="3155" y="1886"/>
                </a:lnTo>
                <a:lnTo>
                  <a:pt x="3163" y="1860"/>
                </a:lnTo>
                <a:lnTo>
                  <a:pt x="3169" y="1836"/>
                </a:lnTo>
                <a:lnTo>
                  <a:pt x="3175" y="1812"/>
                </a:lnTo>
                <a:lnTo>
                  <a:pt x="3179" y="1789"/>
                </a:lnTo>
                <a:lnTo>
                  <a:pt x="3186" y="1749"/>
                </a:lnTo>
                <a:lnTo>
                  <a:pt x="3192" y="1705"/>
                </a:lnTo>
                <a:lnTo>
                  <a:pt x="3196" y="1659"/>
                </a:lnTo>
                <a:lnTo>
                  <a:pt x="3197" y="1637"/>
                </a:lnTo>
                <a:lnTo>
                  <a:pt x="3198" y="1614"/>
                </a:lnTo>
                <a:lnTo>
                  <a:pt x="3197" y="1590"/>
                </a:lnTo>
                <a:lnTo>
                  <a:pt x="3196" y="1568"/>
                </a:lnTo>
                <a:lnTo>
                  <a:pt x="3194" y="1545"/>
                </a:lnTo>
                <a:lnTo>
                  <a:pt x="3191" y="1522"/>
                </a:lnTo>
                <a:lnTo>
                  <a:pt x="3186" y="1501"/>
                </a:lnTo>
                <a:lnTo>
                  <a:pt x="3181" y="1480"/>
                </a:lnTo>
                <a:lnTo>
                  <a:pt x="3174" y="1459"/>
                </a:lnTo>
                <a:lnTo>
                  <a:pt x="3165" y="1439"/>
                </a:lnTo>
                <a:lnTo>
                  <a:pt x="3155" y="1419"/>
                </a:lnTo>
                <a:lnTo>
                  <a:pt x="3146" y="1403"/>
                </a:lnTo>
                <a:lnTo>
                  <a:pt x="3138" y="1389"/>
                </a:lnTo>
                <a:lnTo>
                  <a:pt x="3131" y="1375"/>
                </a:lnTo>
                <a:lnTo>
                  <a:pt x="3124" y="1361"/>
                </a:lnTo>
                <a:lnTo>
                  <a:pt x="3119" y="1345"/>
                </a:lnTo>
                <a:lnTo>
                  <a:pt x="3114" y="1326"/>
                </a:lnTo>
                <a:lnTo>
                  <a:pt x="3111" y="1302"/>
                </a:lnTo>
                <a:lnTo>
                  <a:pt x="3110" y="1283"/>
                </a:lnTo>
                <a:lnTo>
                  <a:pt x="3109" y="1261"/>
                </a:lnTo>
                <a:lnTo>
                  <a:pt x="3110" y="1234"/>
                </a:lnTo>
                <a:lnTo>
                  <a:pt x="3111" y="1206"/>
                </a:lnTo>
                <a:lnTo>
                  <a:pt x="3115" y="1143"/>
                </a:lnTo>
                <a:lnTo>
                  <a:pt x="3120" y="1075"/>
                </a:lnTo>
                <a:lnTo>
                  <a:pt x="3133" y="949"/>
                </a:lnTo>
                <a:lnTo>
                  <a:pt x="3137" y="901"/>
                </a:lnTo>
                <a:lnTo>
                  <a:pt x="3139" y="868"/>
                </a:lnTo>
                <a:lnTo>
                  <a:pt x="3140" y="809"/>
                </a:lnTo>
                <a:lnTo>
                  <a:pt x="3140" y="751"/>
                </a:lnTo>
                <a:lnTo>
                  <a:pt x="3138" y="694"/>
                </a:lnTo>
                <a:lnTo>
                  <a:pt x="3135" y="637"/>
                </a:lnTo>
                <a:lnTo>
                  <a:pt x="3130" y="580"/>
                </a:lnTo>
                <a:lnTo>
                  <a:pt x="3126" y="552"/>
                </a:lnTo>
                <a:lnTo>
                  <a:pt x="3122" y="523"/>
                </a:lnTo>
                <a:lnTo>
                  <a:pt x="3117" y="495"/>
                </a:lnTo>
                <a:lnTo>
                  <a:pt x="3112" y="465"/>
                </a:lnTo>
                <a:lnTo>
                  <a:pt x="3106" y="437"/>
                </a:lnTo>
                <a:lnTo>
                  <a:pt x="3099" y="408"/>
                </a:lnTo>
                <a:lnTo>
                  <a:pt x="3091" y="385"/>
                </a:lnTo>
                <a:lnTo>
                  <a:pt x="3081" y="361"/>
                </a:lnTo>
                <a:lnTo>
                  <a:pt x="3067" y="333"/>
                </a:lnTo>
                <a:lnTo>
                  <a:pt x="3058" y="317"/>
                </a:lnTo>
                <a:lnTo>
                  <a:pt x="3049" y="301"/>
                </a:lnTo>
                <a:lnTo>
                  <a:pt x="3039" y="286"/>
                </a:lnTo>
                <a:lnTo>
                  <a:pt x="3029" y="272"/>
                </a:lnTo>
                <a:lnTo>
                  <a:pt x="3017" y="258"/>
                </a:lnTo>
                <a:lnTo>
                  <a:pt x="3005" y="244"/>
                </a:lnTo>
                <a:lnTo>
                  <a:pt x="2993" y="234"/>
                </a:lnTo>
                <a:lnTo>
                  <a:pt x="2979" y="225"/>
                </a:lnTo>
                <a:lnTo>
                  <a:pt x="2832" y="200"/>
                </a:lnTo>
                <a:lnTo>
                  <a:pt x="2742" y="116"/>
                </a:lnTo>
                <a:lnTo>
                  <a:pt x="2707" y="95"/>
                </a:lnTo>
                <a:lnTo>
                  <a:pt x="2673" y="78"/>
                </a:lnTo>
                <a:lnTo>
                  <a:pt x="2638" y="62"/>
                </a:lnTo>
                <a:lnTo>
                  <a:pt x="2604" y="48"/>
                </a:lnTo>
                <a:lnTo>
                  <a:pt x="2568" y="36"/>
                </a:lnTo>
                <a:lnTo>
                  <a:pt x="2534" y="26"/>
                </a:lnTo>
                <a:lnTo>
                  <a:pt x="2500" y="18"/>
                </a:lnTo>
                <a:lnTo>
                  <a:pt x="2466" y="11"/>
                </a:lnTo>
                <a:lnTo>
                  <a:pt x="2432" y="6"/>
                </a:lnTo>
                <a:lnTo>
                  <a:pt x="2397" y="3"/>
                </a:lnTo>
                <a:lnTo>
                  <a:pt x="2364" y="1"/>
                </a:lnTo>
                <a:lnTo>
                  <a:pt x="2330" y="0"/>
                </a:lnTo>
                <a:lnTo>
                  <a:pt x="2297" y="0"/>
                </a:lnTo>
                <a:lnTo>
                  <a:pt x="2264" y="2"/>
                </a:lnTo>
                <a:lnTo>
                  <a:pt x="2232" y="4"/>
                </a:lnTo>
                <a:lnTo>
                  <a:pt x="2199" y="8"/>
                </a:lnTo>
                <a:lnTo>
                  <a:pt x="2168" y="13"/>
                </a:lnTo>
                <a:lnTo>
                  <a:pt x="2136" y="18"/>
                </a:lnTo>
                <a:lnTo>
                  <a:pt x="2106" y="24"/>
                </a:lnTo>
                <a:lnTo>
                  <a:pt x="2076" y="31"/>
                </a:lnTo>
                <a:lnTo>
                  <a:pt x="2047" y="38"/>
                </a:lnTo>
                <a:lnTo>
                  <a:pt x="2018" y="47"/>
                </a:lnTo>
                <a:lnTo>
                  <a:pt x="1963" y="63"/>
                </a:lnTo>
                <a:lnTo>
                  <a:pt x="1910" y="81"/>
                </a:lnTo>
                <a:lnTo>
                  <a:pt x="1861" y="98"/>
                </a:lnTo>
                <a:lnTo>
                  <a:pt x="1816" y="117"/>
                </a:lnTo>
                <a:lnTo>
                  <a:pt x="1774" y="133"/>
                </a:lnTo>
                <a:lnTo>
                  <a:pt x="1747" y="143"/>
                </a:lnTo>
                <a:lnTo>
                  <a:pt x="1719" y="155"/>
                </a:lnTo>
                <a:lnTo>
                  <a:pt x="1692" y="169"/>
                </a:lnTo>
                <a:lnTo>
                  <a:pt x="1667" y="186"/>
                </a:lnTo>
                <a:lnTo>
                  <a:pt x="1641" y="203"/>
                </a:lnTo>
                <a:lnTo>
                  <a:pt x="1618" y="222"/>
                </a:lnTo>
                <a:lnTo>
                  <a:pt x="1595" y="243"/>
                </a:lnTo>
                <a:lnTo>
                  <a:pt x="1572" y="267"/>
                </a:lnTo>
                <a:lnTo>
                  <a:pt x="1550" y="291"/>
                </a:lnTo>
                <a:lnTo>
                  <a:pt x="1530" y="318"/>
                </a:lnTo>
                <a:lnTo>
                  <a:pt x="1510" y="346"/>
                </a:lnTo>
                <a:lnTo>
                  <a:pt x="1492" y="376"/>
                </a:lnTo>
                <a:lnTo>
                  <a:pt x="1475" y="408"/>
                </a:lnTo>
                <a:lnTo>
                  <a:pt x="1460" y="441"/>
                </a:lnTo>
                <a:lnTo>
                  <a:pt x="1444" y="476"/>
                </a:lnTo>
                <a:lnTo>
                  <a:pt x="1431" y="512"/>
                </a:lnTo>
                <a:lnTo>
                  <a:pt x="1419" y="550"/>
                </a:lnTo>
                <a:lnTo>
                  <a:pt x="1408" y="589"/>
                </a:lnTo>
                <a:lnTo>
                  <a:pt x="1398" y="631"/>
                </a:lnTo>
                <a:lnTo>
                  <a:pt x="1390" y="673"/>
                </a:lnTo>
                <a:lnTo>
                  <a:pt x="1383" y="717"/>
                </a:lnTo>
                <a:lnTo>
                  <a:pt x="1377" y="763"/>
                </a:lnTo>
                <a:lnTo>
                  <a:pt x="1373" y="809"/>
                </a:lnTo>
                <a:lnTo>
                  <a:pt x="1371" y="857"/>
                </a:lnTo>
                <a:lnTo>
                  <a:pt x="1371" y="907"/>
                </a:lnTo>
                <a:lnTo>
                  <a:pt x="1372" y="958"/>
                </a:lnTo>
                <a:lnTo>
                  <a:pt x="1374" y="1010"/>
                </a:lnTo>
                <a:lnTo>
                  <a:pt x="1378" y="1064"/>
                </a:lnTo>
                <a:lnTo>
                  <a:pt x="1385" y="1119"/>
                </a:lnTo>
                <a:lnTo>
                  <a:pt x="1393" y="1176"/>
                </a:lnTo>
                <a:lnTo>
                  <a:pt x="1403" y="1232"/>
                </a:lnTo>
                <a:lnTo>
                  <a:pt x="1414" y="1291"/>
                </a:lnTo>
                <a:lnTo>
                  <a:pt x="1417" y="1311"/>
                </a:lnTo>
                <a:lnTo>
                  <a:pt x="1418" y="1330"/>
                </a:lnTo>
                <a:lnTo>
                  <a:pt x="1417" y="1346"/>
                </a:lnTo>
                <a:lnTo>
                  <a:pt x="1415" y="1362"/>
                </a:lnTo>
                <a:lnTo>
                  <a:pt x="1411" y="1377"/>
                </a:lnTo>
                <a:lnTo>
                  <a:pt x="1406" y="1392"/>
                </a:lnTo>
                <a:lnTo>
                  <a:pt x="1400" y="1405"/>
                </a:lnTo>
                <a:lnTo>
                  <a:pt x="1394" y="1418"/>
                </a:lnTo>
                <a:lnTo>
                  <a:pt x="1382" y="1441"/>
                </a:lnTo>
                <a:lnTo>
                  <a:pt x="1369" y="1464"/>
                </a:lnTo>
                <a:lnTo>
                  <a:pt x="1365" y="1474"/>
                </a:lnTo>
                <a:lnTo>
                  <a:pt x="1362" y="1485"/>
                </a:lnTo>
                <a:lnTo>
                  <a:pt x="1360" y="1496"/>
                </a:lnTo>
                <a:lnTo>
                  <a:pt x="1360" y="1507"/>
                </a:lnTo>
                <a:lnTo>
                  <a:pt x="1364" y="1563"/>
                </a:lnTo>
                <a:lnTo>
                  <a:pt x="1369" y="1631"/>
                </a:lnTo>
                <a:lnTo>
                  <a:pt x="1372" y="1668"/>
                </a:lnTo>
                <a:lnTo>
                  <a:pt x="1376" y="1706"/>
                </a:lnTo>
                <a:lnTo>
                  <a:pt x="1382" y="1746"/>
                </a:lnTo>
                <a:lnTo>
                  <a:pt x="1387" y="1784"/>
                </a:lnTo>
                <a:lnTo>
                  <a:pt x="1395" y="1823"/>
                </a:lnTo>
                <a:lnTo>
                  <a:pt x="1403" y="1859"/>
                </a:lnTo>
                <a:lnTo>
                  <a:pt x="1413" y="1895"/>
                </a:lnTo>
                <a:lnTo>
                  <a:pt x="1419" y="1911"/>
                </a:lnTo>
                <a:lnTo>
                  <a:pt x="1425" y="1927"/>
                </a:lnTo>
                <a:lnTo>
                  <a:pt x="1432" y="1942"/>
                </a:lnTo>
                <a:lnTo>
                  <a:pt x="1439" y="1957"/>
                </a:lnTo>
                <a:lnTo>
                  <a:pt x="1447" y="1971"/>
                </a:lnTo>
                <a:lnTo>
                  <a:pt x="1456" y="1983"/>
                </a:lnTo>
                <a:lnTo>
                  <a:pt x="1465" y="1994"/>
                </a:lnTo>
                <a:lnTo>
                  <a:pt x="1475" y="2005"/>
                </a:lnTo>
                <a:lnTo>
                  <a:pt x="1485" y="2014"/>
                </a:lnTo>
                <a:lnTo>
                  <a:pt x="1496" y="2022"/>
                </a:lnTo>
                <a:lnTo>
                  <a:pt x="1504" y="2026"/>
                </a:lnTo>
                <a:lnTo>
                  <a:pt x="1516" y="2030"/>
                </a:lnTo>
                <a:lnTo>
                  <a:pt x="1550" y="2038"/>
                </a:lnTo>
                <a:lnTo>
                  <a:pt x="1580" y="2045"/>
                </a:lnTo>
                <a:lnTo>
                  <a:pt x="1591" y="2046"/>
                </a:lnTo>
                <a:lnTo>
                  <a:pt x="1593" y="2046"/>
                </a:lnTo>
                <a:lnTo>
                  <a:pt x="1594" y="2045"/>
                </a:lnTo>
                <a:lnTo>
                  <a:pt x="1629" y="2421"/>
                </a:lnTo>
                <a:lnTo>
                  <a:pt x="1635" y="2436"/>
                </a:lnTo>
                <a:lnTo>
                  <a:pt x="1642" y="2450"/>
                </a:lnTo>
                <a:lnTo>
                  <a:pt x="1650" y="2462"/>
                </a:lnTo>
                <a:lnTo>
                  <a:pt x="1658" y="2473"/>
                </a:lnTo>
                <a:lnTo>
                  <a:pt x="1677" y="2493"/>
                </a:lnTo>
                <a:lnTo>
                  <a:pt x="1695" y="2514"/>
                </a:lnTo>
                <a:lnTo>
                  <a:pt x="1704" y="2524"/>
                </a:lnTo>
                <a:lnTo>
                  <a:pt x="1713" y="2536"/>
                </a:lnTo>
                <a:lnTo>
                  <a:pt x="1721" y="2548"/>
                </a:lnTo>
                <a:lnTo>
                  <a:pt x="1730" y="2561"/>
                </a:lnTo>
                <a:lnTo>
                  <a:pt x="1738" y="2575"/>
                </a:lnTo>
                <a:lnTo>
                  <a:pt x="1744" y="2593"/>
                </a:lnTo>
                <a:lnTo>
                  <a:pt x="1750" y="2611"/>
                </a:lnTo>
                <a:lnTo>
                  <a:pt x="1754" y="2631"/>
                </a:lnTo>
                <a:lnTo>
                  <a:pt x="1661" y="2655"/>
                </a:lnTo>
                <a:lnTo>
                  <a:pt x="1623" y="2735"/>
                </a:lnTo>
                <a:lnTo>
                  <a:pt x="1601" y="2781"/>
                </a:lnTo>
                <a:lnTo>
                  <a:pt x="1575" y="2829"/>
                </a:lnTo>
                <a:lnTo>
                  <a:pt x="1563" y="2852"/>
                </a:lnTo>
                <a:lnTo>
                  <a:pt x="1549" y="2875"/>
                </a:lnTo>
                <a:lnTo>
                  <a:pt x="1536" y="2896"/>
                </a:lnTo>
                <a:lnTo>
                  <a:pt x="1522" y="2916"/>
                </a:lnTo>
                <a:lnTo>
                  <a:pt x="1507" y="2934"/>
                </a:lnTo>
                <a:lnTo>
                  <a:pt x="1493" y="2952"/>
                </a:lnTo>
                <a:lnTo>
                  <a:pt x="1478" y="2966"/>
                </a:lnTo>
                <a:lnTo>
                  <a:pt x="1464" y="2977"/>
                </a:lnTo>
                <a:lnTo>
                  <a:pt x="1266" y="3031"/>
                </a:lnTo>
                <a:lnTo>
                  <a:pt x="1089" y="3105"/>
                </a:lnTo>
                <a:lnTo>
                  <a:pt x="908" y="3182"/>
                </a:lnTo>
                <a:lnTo>
                  <a:pt x="726" y="3260"/>
                </a:lnTo>
                <a:lnTo>
                  <a:pt x="549" y="3336"/>
                </a:lnTo>
                <a:lnTo>
                  <a:pt x="509" y="3352"/>
                </a:lnTo>
                <a:lnTo>
                  <a:pt x="469" y="3367"/>
                </a:lnTo>
                <a:lnTo>
                  <a:pt x="386" y="3396"/>
                </a:lnTo>
                <a:lnTo>
                  <a:pt x="346" y="3410"/>
                </a:lnTo>
                <a:lnTo>
                  <a:pt x="306" y="3424"/>
                </a:lnTo>
                <a:lnTo>
                  <a:pt x="267" y="3440"/>
                </a:lnTo>
                <a:lnTo>
                  <a:pt x="229" y="3457"/>
                </a:lnTo>
                <a:lnTo>
                  <a:pt x="194" y="3475"/>
                </a:lnTo>
                <a:lnTo>
                  <a:pt x="175" y="3485"/>
                </a:lnTo>
                <a:lnTo>
                  <a:pt x="159" y="3495"/>
                </a:lnTo>
                <a:lnTo>
                  <a:pt x="143" y="3507"/>
                </a:lnTo>
                <a:lnTo>
                  <a:pt x="127" y="3518"/>
                </a:lnTo>
                <a:lnTo>
                  <a:pt x="111" y="3530"/>
                </a:lnTo>
                <a:lnTo>
                  <a:pt x="97" y="3543"/>
                </a:lnTo>
                <a:lnTo>
                  <a:pt x="83" y="3556"/>
                </a:lnTo>
                <a:lnTo>
                  <a:pt x="71" y="3571"/>
                </a:lnTo>
                <a:lnTo>
                  <a:pt x="59" y="3586"/>
                </a:lnTo>
                <a:lnTo>
                  <a:pt x="46" y="3602"/>
                </a:lnTo>
                <a:lnTo>
                  <a:pt x="36" y="3619"/>
                </a:lnTo>
                <a:lnTo>
                  <a:pt x="27" y="3637"/>
                </a:lnTo>
                <a:lnTo>
                  <a:pt x="18" y="3657"/>
                </a:lnTo>
                <a:lnTo>
                  <a:pt x="11" y="3677"/>
                </a:lnTo>
                <a:lnTo>
                  <a:pt x="10" y="3742"/>
                </a:lnTo>
                <a:lnTo>
                  <a:pt x="9" y="3821"/>
                </a:lnTo>
                <a:lnTo>
                  <a:pt x="4" y="4009"/>
                </a:lnTo>
                <a:lnTo>
                  <a:pt x="1" y="4204"/>
                </a:lnTo>
                <a:lnTo>
                  <a:pt x="0" y="4296"/>
                </a:lnTo>
                <a:lnTo>
                  <a:pt x="1" y="4376"/>
                </a:lnTo>
                <a:lnTo>
                  <a:pt x="4581" y="4376"/>
                </a:lnTo>
                <a:lnTo>
                  <a:pt x="4581" y="4296"/>
                </a:lnTo>
                <a:lnTo>
                  <a:pt x="4581" y="4204"/>
                </a:lnTo>
                <a:lnTo>
                  <a:pt x="4577" y="4009"/>
                </a:lnTo>
                <a:lnTo>
                  <a:pt x="4573" y="3821"/>
                </a:lnTo>
                <a:lnTo>
                  <a:pt x="4571" y="3742"/>
                </a:lnTo>
                <a:lnTo>
                  <a:pt x="4571" y="3677"/>
                </a:lnTo>
                <a:lnTo>
                  <a:pt x="4563" y="3657"/>
                </a:lnTo>
                <a:lnTo>
                  <a:pt x="4555" y="3637"/>
                </a:lnTo>
                <a:lnTo>
                  <a:pt x="4545" y="3619"/>
                </a:lnTo>
                <a:lnTo>
                  <a:pt x="4535" y="3602"/>
                </a:lnTo>
                <a:lnTo>
                  <a:pt x="4523" y="3586"/>
                </a:lnTo>
                <a:lnTo>
                  <a:pt x="4511" y="3571"/>
                </a:lnTo>
                <a:lnTo>
                  <a:pt x="4498" y="3556"/>
                </a:lnTo>
                <a:lnTo>
                  <a:pt x="4484" y="3543"/>
                </a:lnTo>
                <a:lnTo>
                  <a:pt x="4470" y="3530"/>
                </a:lnTo>
                <a:lnTo>
                  <a:pt x="4454" y="3518"/>
                </a:lnTo>
                <a:lnTo>
                  <a:pt x="4439" y="3507"/>
                </a:lnTo>
                <a:lnTo>
                  <a:pt x="4423" y="3495"/>
                </a:lnTo>
                <a:lnTo>
                  <a:pt x="4406" y="3485"/>
                </a:lnTo>
                <a:lnTo>
                  <a:pt x="4388" y="3475"/>
                </a:lnTo>
                <a:lnTo>
                  <a:pt x="4352" y="3457"/>
                </a:lnTo>
                <a:lnTo>
                  <a:pt x="4314" y="3440"/>
                </a:lnTo>
                <a:lnTo>
                  <a:pt x="4275" y="3424"/>
                </a:lnTo>
                <a:lnTo>
                  <a:pt x="4235" y="3410"/>
                </a:lnTo>
                <a:lnTo>
                  <a:pt x="4195" y="3396"/>
                </a:lnTo>
                <a:lnTo>
                  <a:pt x="4113" y="3367"/>
                </a:lnTo>
                <a:lnTo>
                  <a:pt x="4073" y="3352"/>
                </a:lnTo>
                <a:lnTo>
                  <a:pt x="4032" y="3336"/>
                </a:lnTo>
                <a:close/>
                <a:moveTo>
                  <a:pt x="5329" y="3316"/>
                </a:moveTo>
                <a:lnTo>
                  <a:pt x="5329" y="3316"/>
                </a:lnTo>
                <a:lnTo>
                  <a:pt x="5202" y="3262"/>
                </a:lnTo>
                <a:lnTo>
                  <a:pt x="5073" y="3206"/>
                </a:lnTo>
                <a:lnTo>
                  <a:pt x="4943" y="3151"/>
                </a:lnTo>
                <a:lnTo>
                  <a:pt x="4818" y="3098"/>
                </a:lnTo>
                <a:lnTo>
                  <a:pt x="4677" y="3060"/>
                </a:lnTo>
                <a:lnTo>
                  <a:pt x="4666" y="3052"/>
                </a:lnTo>
                <a:lnTo>
                  <a:pt x="4656" y="3042"/>
                </a:lnTo>
                <a:lnTo>
                  <a:pt x="4645" y="3030"/>
                </a:lnTo>
                <a:lnTo>
                  <a:pt x="4635" y="3017"/>
                </a:lnTo>
                <a:lnTo>
                  <a:pt x="4625" y="3002"/>
                </a:lnTo>
                <a:lnTo>
                  <a:pt x="4616" y="2987"/>
                </a:lnTo>
                <a:lnTo>
                  <a:pt x="4596" y="2955"/>
                </a:lnTo>
                <a:lnTo>
                  <a:pt x="4579" y="2920"/>
                </a:lnTo>
                <a:lnTo>
                  <a:pt x="4563" y="2887"/>
                </a:lnTo>
                <a:lnTo>
                  <a:pt x="4536" y="2830"/>
                </a:lnTo>
                <a:lnTo>
                  <a:pt x="4446" y="2817"/>
                </a:lnTo>
                <a:lnTo>
                  <a:pt x="4448" y="2800"/>
                </a:lnTo>
                <a:lnTo>
                  <a:pt x="4450" y="2784"/>
                </a:lnTo>
                <a:lnTo>
                  <a:pt x="4454" y="2770"/>
                </a:lnTo>
                <a:lnTo>
                  <a:pt x="4459" y="2758"/>
                </a:lnTo>
                <a:lnTo>
                  <a:pt x="4465" y="2747"/>
                </a:lnTo>
                <a:lnTo>
                  <a:pt x="4471" y="2737"/>
                </a:lnTo>
                <a:lnTo>
                  <a:pt x="4477" y="2728"/>
                </a:lnTo>
                <a:lnTo>
                  <a:pt x="4484" y="2718"/>
                </a:lnTo>
                <a:lnTo>
                  <a:pt x="4498" y="2702"/>
                </a:lnTo>
                <a:lnTo>
                  <a:pt x="4512" y="2684"/>
                </a:lnTo>
                <a:lnTo>
                  <a:pt x="4519" y="2674"/>
                </a:lnTo>
                <a:lnTo>
                  <a:pt x="4525" y="2664"/>
                </a:lnTo>
                <a:lnTo>
                  <a:pt x="4532" y="2651"/>
                </a:lnTo>
                <a:lnTo>
                  <a:pt x="4536" y="2638"/>
                </a:lnTo>
                <a:lnTo>
                  <a:pt x="4540" y="2625"/>
                </a:lnTo>
                <a:lnTo>
                  <a:pt x="4543" y="2612"/>
                </a:lnTo>
                <a:lnTo>
                  <a:pt x="4545" y="2599"/>
                </a:lnTo>
                <a:lnTo>
                  <a:pt x="4546" y="2586"/>
                </a:lnTo>
                <a:lnTo>
                  <a:pt x="4548" y="2557"/>
                </a:lnTo>
                <a:lnTo>
                  <a:pt x="4549" y="2530"/>
                </a:lnTo>
                <a:lnTo>
                  <a:pt x="4551" y="2501"/>
                </a:lnTo>
                <a:lnTo>
                  <a:pt x="4553" y="2488"/>
                </a:lnTo>
                <a:lnTo>
                  <a:pt x="4555" y="2474"/>
                </a:lnTo>
                <a:lnTo>
                  <a:pt x="4558" y="2461"/>
                </a:lnTo>
                <a:lnTo>
                  <a:pt x="4562" y="2449"/>
                </a:lnTo>
                <a:lnTo>
                  <a:pt x="4566" y="2436"/>
                </a:lnTo>
                <a:lnTo>
                  <a:pt x="4572" y="2424"/>
                </a:lnTo>
                <a:lnTo>
                  <a:pt x="4576" y="2417"/>
                </a:lnTo>
                <a:lnTo>
                  <a:pt x="4581" y="2410"/>
                </a:lnTo>
                <a:lnTo>
                  <a:pt x="4587" y="2404"/>
                </a:lnTo>
                <a:lnTo>
                  <a:pt x="4593" y="2399"/>
                </a:lnTo>
                <a:lnTo>
                  <a:pt x="4608" y="2390"/>
                </a:lnTo>
                <a:lnTo>
                  <a:pt x="4622" y="2383"/>
                </a:lnTo>
                <a:lnTo>
                  <a:pt x="4636" y="2375"/>
                </a:lnTo>
                <a:lnTo>
                  <a:pt x="4650" y="2366"/>
                </a:lnTo>
                <a:lnTo>
                  <a:pt x="4656" y="2362"/>
                </a:lnTo>
                <a:lnTo>
                  <a:pt x="4662" y="2357"/>
                </a:lnTo>
                <a:lnTo>
                  <a:pt x="4668" y="2351"/>
                </a:lnTo>
                <a:lnTo>
                  <a:pt x="4674" y="2345"/>
                </a:lnTo>
                <a:lnTo>
                  <a:pt x="4682" y="2331"/>
                </a:lnTo>
                <a:lnTo>
                  <a:pt x="4690" y="2316"/>
                </a:lnTo>
                <a:lnTo>
                  <a:pt x="4697" y="2299"/>
                </a:lnTo>
                <a:lnTo>
                  <a:pt x="4703" y="2281"/>
                </a:lnTo>
                <a:lnTo>
                  <a:pt x="4709" y="2264"/>
                </a:lnTo>
                <a:lnTo>
                  <a:pt x="4713" y="2246"/>
                </a:lnTo>
                <a:lnTo>
                  <a:pt x="4720" y="2213"/>
                </a:lnTo>
                <a:lnTo>
                  <a:pt x="4725" y="2184"/>
                </a:lnTo>
                <a:lnTo>
                  <a:pt x="4729" y="2153"/>
                </a:lnTo>
                <a:lnTo>
                  <a:pt x="4732" y="2121"/>
                </a:lnTo>
                <a:lnTo>
                  <a:pt x="4733" y="2088"/>
                </a:lnTo>
                <a:lnTo>
                  <a:pt x="4733" y="2071"/>
                </a:lnTo>
                <a:lnTo>
                  <a:pt x="4732" y="2055"/>
                </a:lnTo>
                <a:lnTo>
                  <a:pt x="4731" y="2039"/>
                </a:lnTo>
                <a:lnTo>
                  <a:pt x="4728" y="2024"/>
                </a:lnTo>
                <a:lnTo>
                  <a:pt x="4725" y="2007"/>
                </a:lnTo>
                <a:lnTo>
                  <a:pt x="4721" y="1992"/>
                </a:lnTo>
                <a:lnTo>
                  <a:pt x="4716" y="1978"/>
                </a:lnTo>
                <a:lnTo>
                  <a:pt x="4710" y="1964"/>
                </a:lnTo>
                <a:lnTo>
                  <a:pt x="4703" y="1950"/>
                </a:lnTo>
                <a:lnTo>
                  <a:pt x="4697" y="1937"/>
                </a:lnTo>
                <a:lnTo>
                  <a:pt x="4686" y="1918"/>
                </a:lnTo>
                <a:lnTo>
                  <a:pt x="4682" y="1908"/>
                </a:lnTo>
                <a:lnTo>
                  <a:pt x="4678" y="1897"/>
                </a:lnTo>
                <a:lnTo>
                  <a:pt x="4675" y="1883"/>
                </a:lnTo>
                <a:lnTo>
                  <a:pt x="4672" y="1865"/>
                </a:lnTo>
                <a:lnTo>
                  <a:pt x="4671" y="1852"/>
                </a:lnTo>
                <a:lnTo>
                  <a:pt x="4671" y="1836"/>
                </a:lnTo>
                <a:lnTo>
                  <a:pt x="4672" y="1797"/>
                </a:lnTo>
                <a:lnTo>
                  <a:pt x="4675" y="1752"/>
                </a:lnTo>
                <a:lnTo>
                  <a:pt x="4679" y="1704"/>
                </a:lnTo>
                <a:lnTo>
                  <a:pt x="4687" y="1615"/>
                </a:lnTo>
                <a:lnTo>
                  <a:pt x="4690" y="1580"/>
                </a:lnTo>
                <a:lnTo>
                  <a:pt x="4691" y="1557"/>
                </a:lnTo>
                <a:lnTo>
                  <a:pt x="4692" y="1514"/>
                </a:lnTo>
                <a:lnTo>
                  <a:pt x="4692" y="1473"/>
                </a:lnTo>
                <a:lnTo>
                  <a:pt x="4691" y="1432"/>
                </a:lnTo>
                <a:lnTo>
                  <a:pt x="4689" y="1392"/>
                </a:lnTo>
                <a:lnTo>
                  <a:pt x="4685" y="1351"/>
                </a:lnTo>
                <a:lnTo>
                  <a:pt x="4680" y="1310"/>
                </a:lnTo>
                <a:lnTo>
                  <a:pt x="4673" y="1270"/>
                </a:lnTo>
                <a:lnTo>
                  <a:pt x="4663" y="1228"/>
                </a:lnTo>
                <a:lnTo>
                  <a:pt x="4657" y="1212"/>
                </a:lnTo>
                <a:lnTo>
                  <a:pt x="4650" y="1195"/>
                </a:lnTo>
                <a:lnTo>
                  <a:pt x="4640" y="1175"/>
                </a:lnTo>
                <a:lnTo>
                  <a:pt x="4628" y="1152"/>
                </a:lnTo>
                <a:lnTo>
                  <a:pt x="4621" y="1142"/>
                </a:lnTo>
                <a:lnTo>
                  <a:pt x="4613" y="1131"/>
                </a:lnTo>
                <a:lnTo>
                  <a:pt x="4605" y="1121"/>
                </a:lnTo>
                <a:lnTo>
                  <a:pt x="4596" y="1112"/>
                </a:lnTo>
                <a:lnTo>
                  <a:pt x="4587" y="1105"/>
                </a:lnTo>
                <a:lnTo>
                  <a:pt x="4577" y="1097"/>
                </a:lnTo>
                <a:lnTo>
                  <a:pt x="4473" y="1080"/>
                </a:lnTo>
                <a:lnTo>
                  <a:pt x="4408" y="1020"/>
                </a:lnTo>
                <a:lnTo>
                  <a:pt x="4383" y="1006"/>
                </a:lnTo>
                <a:lnTo>
                  <a:pt x="4359" y="993"/>
                </a:lnTo>
                <a:lnTo>
                  <a:pt x="4335" y="982"/>
                </a:lnTo>
                <a:lnTo>
                  <a:pt x="4310" y="972"/>
                </a:lnTo>
                <a:lnTo>
                  <a:pt x="4285" y="964"/>
                </a:lnTo>
                <a:lnTo>
                  <a:pt x="4261" y="956"/>
                </a:lnTo>
                <a:lnTo>
                  <a:pt x="4236" y="950"/>
                </a:lnTo>
                <a:lnTo>
                  <a:pt x="4212" y="946"/>
                </a:lnTo>
                <a:lnTo>
                  <a:pt x="4188" y="942"/>
                </a:lnTo>
                <a:lnTo>
                  <a:pt x="4163" y="940"/>
                </a:lnTo>
                <a:lnTo>
                  <a:pt x="4139" y="938"/>
                </a:lnTo>
                <a:lnTo>
                  <a:pt x="4115" y="937"/>
                </a:lnTo>
                <a:lnTo>
                  <a:pt x="4091" y="938"/>
                </a:lnTo>
                <a:lnTo>
                  <a:pt x="4068" y="939"/>
                </a:lnTo>
                <a:lnTo>
                  <a:pt x="4045" y="941"/>
                </a:lnTo>
                <a:lnTo>
                  <a:pt x="4022" y="943"/>
                </a:lnTo>
                <a:lnTo>
                  <a:pt x="3999" y="946"/>
                </a:lnTo>
                <a:lnTo>
                  <a:pt x="3978" y="950"/>
                </a:lnTo>
                <a:lnTo>
                  <a:pt x="3934" y="959"/>
                </a:lnTo>
                <a:lnTo>
                  <a:pt x="3892" y="971"/>
                </a:lnTo>
                <a:lnTo>
                  <a:pt x="3853" y="983"/>
                </a:lnTo>
                <a:lnTo>
                  <a:pt x="3815" y="995"/>
                </a:lnTo>
                <a:lnTo>
                  <a:pt x="3781" y="1008"/>
                </a:lnTo>
                <a:lnTo>
                  <a:pt x="3719" y="1033"/>
                </a:lnTo>
                <a:lnTo>
                  <a:pt x="3699" y="1040"/>
                </a:lnTo>
                <a:lnTo>
                  <a:pt x="3679" y="1049"/>
                </a:lnTo>
                <a:lnTo>
                  <a:pt x="3661" y="1059"/>
                </a:lnTo>
                <a:lnTo>
                  <a:pt x="3642" y="1070"/>
                </a:lnTo>
                <a:lnTo>
                  <a:pt x="3625" y="1082"/>
                </a:lnTo>
                <a:lnTo>
                  <a:pt x="3607" y="1096"/>
                </a:lnTo>
                <a:lnTo>
                  <a:pt x="3590" y="1112"/>
                </a:lnTo>
                <a:lnTo>
                  <a:pt x="3575" y="1128"/>
                </a:lnTo>
                <a:lnTo>
                  <a:pt x="3560" y="1145"/>
                </a:lnTo>
                <a:lnTo>
                  <a:pt x="3544" y="1164"/>
                </a:lnTo>
                <a:lnTo>
                  <a:pt x="3531" y="1185"/>
                </a:lnTo>
                <a:lnTo>
                  <a:pt x="3518" y="1206"/>
                </a:lnTo>
                <a:lnTo>
                  <a:pt x="3506" y="1228"/>
                </a:lnTo>
                <a:lnTo>
                  <a:pt x="3495" y="1252"/>
                </a:lnTo>
                <a:lnTo>
                  <a:pt x="3484" y="1277"/>
                </a:lnTo>
                <a:lnTo>
                  <a:pt x="3474" y="1302"/>
                </a:lnTo>
                <a:lnTo>
                  <a:pt x="3465" y="1330"/>
                </a:lnTo>
                <a:lnTo>
                  <a:pt x="3457" y="1358"/>
                </a:lnTo>
                <a:lnTo>
                  <a:pt x="3451" y="1388"/>
                </a:lnTo>
                <a:lnTo>
                  <a:pt x="3445" y="1417"/>
                </a:lnTo>
                <a:lnTo>
                  <a:pt x="3440" y="1448"/>
                </a:lnTo>
                <a:lnTo>
                  <a:pt x="3436" y="1481"/>
                </a:lnTo>
                <a:lnTo>
                  <a:pt x="3434" y="1514"/>
                </a:lnTo>
                <a:lnTo>
                  <a:pt x="3432" y="1549"/>
                </a:lnTo>
                <a:lnTo>
                  <a:pt x="3432" y="1584"/>
                </a:lnTo>
                <a:lnTo>
                  <a:pt x="3432" y="1621"/>
                </a:lnTo>
                <a:lnTo>
                  <a:pt x="3434" y="1658"/>
                </a:lnTo>
                <a:lnTo>
                  <a:pt x="3437" y="1696"/>
                </a:lnTo>
                <a:lnTo>
                  <a:pt x="3442" y="1735"/>
                </a:lnTo>
                <a:lnTo>
                  <a:pt x="3447" y="1775"/>
                </a:lnTo>
                <a:lnTo>
                  <a:pt x="3454" y="1817"/>
                </a:lnTo>
                <a:lnTo>
                  <a:pt x="3462" y="1858"/>
                </a:lnTo>
                <a:lnTo>
                  <a:pt x="3464" y="1872"/>
                </a:lnTo>
                <a:lnTo>
                  <a:pt x="3465" y="1886"/>
                </a:lnTo>
                <a:lnTo>
                  <a:pt x="3464" y="1898"/>
                </a:lnTo>
                <a:lnTo>
                  <a:pt x="3462" y="1909"/>
                </a:lnTo>
                <a:lnTo>
                  <a:pt x="3460" y="1919"/>
                </a:lnTo>
                <a:lnTo>
                  <a:pt x="3456" y="1929"/>
                </a:lnTo>
                <a:lnTo>
                  <a:pt x="3448" y="1949"/>
                </a:lnTo>
                <a:lnTo>
                  <a:pt x="3439" y="1965"/>
                </a:lnTo>
                <a:lnTo>
                  <a:pt x="3431" y="1981"/>
                </a:lnTo>
                <a:lnTo>
                  <a:pt x="3428" y="1988"/>
                </a:lnTo>
                <a:lnTo>
                  <a:pt x="3425" y="1996"/>
                </a:lnTo>
                <a:lnTo>
                  <a:pt x="3424" y="2004"/>
                </a:lnTo>
                <a:lnTo>
                  <a:pt x="3424" y="2011"/>
                </a:lnTo>
                <a:lnTo>
                  <a:pt x="3431" y="2101"/>
                </a:lnTo>
                <a:lnTo>
                  <a:pt x="3435" y="2153"/>
                </a:lnTo>
                <a:lnTo>
                  <a:pt x="3439" y="2182"/>
                </a:lnTo>
                <a:lnTo>
                  <a:pt x="3443" y="2209"/>
                </a:lnTo>
                <a:lnTo>
                  <a:pt x="3448" y="2237"/>
                </a:lnTo>
                <a:lnTo>
                  <a:pt x="3454" y="2263"/>
                </a:lnTo>
                <a:lnTo>
                  <a:pt x="3461" y="2288"/>
                </a:lnTo>
                <a:lnTo>
                  <a:pt x="3470" y="2312"/>
                </a:lnTo>
                <a:lnTo>
                  <a:pt x="3475" y="2323"/>
                </a:lnTo>
                <a:lnTo>
                  <a:pt x="3481" y="2333"/>
                </a:lnTo>
                <a:lnTo>
                  <a:pt x="3486" y="2342"/>
                </a:lnTo>
                <a:lnTo>
                  <a:pt x="3492" y="2351"/>
                </a:lnTo>
                <a:lnTo>
                  <a:pt x="3499" y="2359"/>
                </a:lnTo>
                <a:lnTo>
                  <a:pt x="3506" y="2366"/>
                </a:lnTo>
                <a:lnTo>
                  <a:pt x="3513" y="2374"/>
                </a:lnTo>
                <a:lnTo>
                  <a:pt x="3521" y="2379"/>
                </a:lnTo>
                <a:lnTo>
                  <a:pt x="3526" y="2382"/>
                </a:lnTo>
                <a:lnTo>
                  <a:pt x="3535" y="2384"/>
                </a:lnTo>
                <a:lnTo>
                  <a:pt x="3559" y="2391"/>
                </a:lnTo>
                <a:lnTo>
                  <a:pt x="3581" y="2395"/>
                </a:lnTo>
                <a:lnTo>
                  <a:pt x="3588" y="2396"/>
                </a:lnTo>
                <a:lnTo>
                  <a:pt x="3589" y="2396"/>
                </a:lnTo>
                <a:lnTo>
                  <a:pt x="3590" y="2395"/>
                </a:lnTo>
                <a:lnTo>
                  <a:pt x="3615" y="2664"/>
                </a:lnTo>
                <a:lnTo>
                  <a:pt x="3621" y="2674"/>
                </a:lnTo>
                <a:lnTo>
                  <a:pt x="3625" y="2684"/>
                </a:lnTo>
                <a:lnTo>
                  <a:pt x="3631" y="2692"/>
                </a:lnTo>
                <a:lnTo>
                  <a:pt x="3637" y="2700"/>
                </a:lnTo>
                <a:lnTo>
                  <a:pt x="3649" y="2715"/>
                </a:lnTo>
                <a:lnTo>
                  <a:pt x="3662" y="2730"/>
                </a:lnTo>
                <a:lnTo>
                  <a:pt x="3675" y="2745"/>
                </a:lnTo>
                <a:lnTo>
                  <a:pt x="3681" y="2754"/>
                </a:lnTo>
                <a:lnTo>
                  <a:pt x="3687" y="2763"/>
                </a:lnTo>
                <a:lnTo>
                  <a:pt x="3693" y="2773"/>
                </a:lnTo>
                <a:lnTo>
                  <a:pt x="3698" y="2785"/>
                </a:lnTo>
                <a:lnTo>
                  <a:pt x="3702" y="2799"/>
                </a:lnTo>
                <a:lnTo>
                  <a:pt x="3705" y="2814"/>
                </a:lnTo>
                <a:lnTo>
                  <a:pt x="3638" y="2830"/>
                </a:lnTo>
                <a:lnTo>
                  <a:pt x="3619" y="2869"/>
                </a:lnTo>
                <a:lnTo>
                  <a:pt x="3597" y="2915"/>
                </a:lnTo>
                <a:lnTo>
                  <a:pt x="3585" y="2940"/>
                </a:lnTo>
                <a:lnTo>
                  <a:pt x="3572" y="2963"/>
                </a:lnTo>
                <a:lnTo>
                  <a:pt x="3559" y="2986"/>
                </a:lnTo>
                <a:lnTo>
                  <a:pt x="3544" y="3008"/>
                </a:lnTo>
                <a:lnTo>
                  <a:pt x="3793" y="3114"/>
                </a:lnTo>
                <a:lnTo>
                  <a:pt x="3936" y="3176"/>
                </a:lnTo>
                <a:lnTo>
                  <a:pt x="4076" y="3235"/>
                </a:lnTo>
                <a:lnTo>
                  <a:pt x="4109" y="3248"/>
                </a:lnTo>
                <a:lnTo>
                  <a:pt x="4143" y="3261"/>
                </a:lnTo>
                <a:lnTo>
                  <a:pt x="4214" y="3285"/>
                </a:lnTo>
                <a:lnTo>
                  <a:pt x="4282" y="3310"/>
                </a:lnTo>
                <a:lnTo>
                  <a:pt x="4316" y="3323"/>
                </a:lnTo>
                <a:lnTo>
                  <a:pt x="4351" y="3336"/>
                </a:lnTo>
                <a:lnTo>
                  <a:pt x="4385" y="3351"/>
                </a:lnTo>
                <a:lnTo>
                  <a:pt x="4419" y="3368"/>
                </a:lnTo>
                <a:lnTo>
                  <a:pt x="4451" y="3385"/>
                </a:lnTo>
                <a:lnTo>
                  <a:pt x="4483" y="3404"/>
                </a:lnTo>
                <a:lnTo>
                  <a:pt x="4514" y="3424"/>
                </a:lnTo>
                <a:lnTo>
                  <a:pt x="4528" y="3436"/>
                </a:lnTo>
                <a:lnTo>
                  <a:pt x="4543" y="3448"/>
                </a:lnTo>
                <a:lnTo>
                  <a:pt x="4557" y="3460"/>
                </a:lnTo>
                <a:lnTo>
                  <a:pt x="4570" y="3473"/>
                </a:lnTo>
                <a:lnTo>
                  <a:pt x="4583" y="3486"/>
                </a:lnTo>
                <a:lnTo>
                  <a:pt x="4596" y="3501"/>
                </a:lnTo>
                <a:lnTo>
                  <a:pt x="4609" y="3516"/>
                </a:lnTo>
                <a:lnTo>
                  <a:pt x="4620" y="3531"/>
                </a:lnTo>
                <a:lnTo>
                  <a:pt x="4631" y="3547"/>
                </a:lnTo>
                <a:lnTo>
                  <a:pt x="4641" y="3564"/>
                </a:lnTo>
                <a:lnTo>
                  <a:pt x="4650" y="3583"/>
                </a:lnTo>
                <a:lnTo>
                  <a:pt x="4659" y="3601"/>
                </a:lnTo>
                <a:lnTo>
                  <a:pt x="4667" y="3620"/>
                </a:lnTo>
                <a:lnTo>
                  <a:pt x="4676" y="3640"/>
                </a:lnTo>
                <a:lnTo>
                  <a:pt x="4681" y="3658"/>
                </a:lnTo>
                <a:lnTo>
                  <a:pt x="4681" y="3677"/>
                </a:lnTo>
                <a:lnTo>
                  <a:pt x="4683" y="3786"/>
                </a:lnTo>
                <a:lnTo>
                  <a:pt x="4686" y="3924"/>
                </a:lnTo>
                <a:lnTo>
                  <a:pt x="4689" y="4056"/>
                </a:lnTo>
                <a:lnTo>
                  <a:pt x="5719" y="4056"/>
                </a:lnTo>
                <a:lnTo>
                  <a:pt x="5719" y="4000"/>
                </a:lnTo>
                <a:lnTo>
                  <a:pt x="5719" y="3935"/>
                </a:lnTo>
                <a:lnTo>
                  <a:pt x="5716" y="3796"/>
                </a:lnTo>
                <a:lnTo>
                  <a:pt x="5713" y="3662"/>
                </a:lnTo>
                <a:lnTo>
                  <a:pt x="5712" y="3558"/>
                </a:lnTo>
                <a:lnTo>
                  <a:pt x="5706" y="3544"/>
                </a:lnTo>
                <a:lnTo>
                  <a:pt x="5700" y="3531"/>
                </a:lnTo>
                <a:lnTo>
                  <a:pt x="5694" y="3518"/>
                </a:lnTo>
                <a:lnTo>
                  <a:pt x="5686" y="3506"/>
                </a:lnTo>
                <a:lnTo>
                  <a:pt x="5678" y="3494"/>
                </a:lnTo>
                <a:lnTo>
                  <a:pt x="5670" y="3483"/>
                </a:lnTo>
                <a:lnTo>
                  <a:pt x="5661" y="3473"/>
                </a:lnTo>
                <a:lnTo>
                  <a:pt x="5650" y="3463"/>
                </a:lnTo>
                <a:lnTo>
                  <a:pt x="5640" y="3454"/>
                </a:lnTo>
                <a:lnTo>
                  <a:pt x="5629" y="3445"/>
                </a:lnTo>
                <a:lnTo>
                  <a:pt x="5618" y="3437"/>
                </a:lnTo>
                <a:lnTo>
                  <a:pt x="5607" y="3430"/>
                </a:lnTo>
                <a:lnTo>
                  <a:pt x="5583" y="3414"/>
                </a:lnTo>
                <a:lnTo>
                  <a:pt x="5556" y="3402"/>
                </a:lnTo>
                <a:lnTo>
                  <a:pt x="5530" y="3390"/>
                </a:lnTo>
                <a:lnTo>
                  <a:pt x="5501" y="3379"/>
                </a:lnTo>
                <a:lnTo>
                  <a:pt x="5445" y="3358"/>
                </a:lnTo>
                <a:lnTo>
                  <a:pt x="5386" y="3337"/>
                </a:lnTo>
                <a:lnTo>
                  <a:pt x="5357" y="3327"/>
                </a:lnTo>
                <a:lnTo>
                  <a:pt x="5329" y="3316"/>
                </a:lnTo>
                <a:close/>
                <a:moveTo>
                  <a:pt x="6518" y="3416"/>
                </a:moveTo>
                <a:lnTo>
                  <a:pt x="6518" y="3416"/>
                </a:lnTo>
                <a:lnTo>
                  <a:pt x="6515" y="3406"/>
                </a:lnTo>
                <a:lnTo>
                  <a:pt x="6510" y="3397"/>
                </a:lnTo>
                <a:lnTo>
                  <a:pt x="6506" y="3388"/>
                </a:lnTo>
                <a:lnTo>
                  <a:pt x="6501" y="3380"/>
                </a:lnTo>
                <a:lnTo>
                  <a:pt x="6488" y="3364"/>
                </a:lnTo>
                <a:lnTo>
                  <a:pt x="6475" y="3350"/>
                </a:lnTo>
                <a:lnTo>
                  <a:pt x="6460" y="3337"/>
                </a:lnTo>
                <a:lnTo>
                  <a:pt x="6445" y="3326"/>
                </a:lnTo>
                <a:lnTo>
                  <a:pt x="6428" y="3316"/>
                </a:lnTo>
                <a:lnTo>
                  <a:pt x="6409" y="3307"/>
                </a:lnTo>
                <a:lnTo>
                  <a:pt x="6391" y="3299"/>
                </a:lnTo>
                <a:lnTo>
                  <a:pt x="6372" y="3292"/>
                </a:lnTo>
                <a:lnTo>
                  <a:pt x="6331" y="3276"/>
                </a:lnTo>
                <a:lnTo>
                  <a:pt x="6291" y="3262"/>
                </a:lnTo>
                <a:lnTo>
                  <a:pt x="6270" y="3255"/>
                </a:lnTo>
                <a:lnTo>
                  <a:pt x="6251" y="3247"/>
                </a:lnTo>
                <a:lnTo>
                  <a:pt x="6073" y="3171"/>
                </a:lnTo>
                <a:lnTo>
                  <a:pt x="5982" y="3132"/>
                </a:lnTo>
                <a:lnTo>
                  <a:pt x="5894" y="3096"/>
                </a:lnTo>
                <a:lnTo>
                  <a:pt x="5796" y="3068"/>
                </a:lnTo>
                <a:lnTo>
                  <a:pt x="5788" y="3063"/>
                </a:lnTo>
                <a:lnTo>
                  <a:pt x="5781" y="3056"/>
                </a:lnTo>
                <a:lnTo>
                  <a:pt x="5774" y="3048"/>
                </a:lnTo>
                <a:lnTo>
                  <a:pt x="5767" y="3039"/>
                </a:lnTo>
                <a:lnTo>
                  <a:pt x="5753" y="3018"/>
                </a:lnTo>
                <a:lnTo>
                  <a:pt x="5740" y="2995"/>
                </a:lnTo>
                <a:lnTo>
                  <a:pt x="5728" y="2971"/>
                </a:lnTo>
                <a:lnTo>
                  <a:pt x="5716" y="2948"/>
                </a:lnTo>
                <a:lnTo>
                  <a:pt x="5697" y="2908"/>
                </a:lnTo>
                <a:lnTo>
                  <a:pt x="5635" y="2899"/>
                </a:lnTo>
                <a:lnTo>
                  <a:pt x="5636" y="2887"/>
                </a:lnTo>
                <a:lnTo>
                  <a:pt x="5638" y="2877"/>
                </a:lnTo>
                <a:lnTo>
                  <a:pt x="5640" y="2867"/>
                </a:lnTo>
                <a:lnTo>
                  <a:pt x="5643" y="2858"/>
                </a:lnTo>
                <a:lnTo>
                  <a:pt x="5647" y="2850"/>
                </a:lnTo>
                <a:lnTo>
                  <a:pt x="5652" y="2843"/>
                </a:lnTo>
                <a:lnTo>
                  <a:pt x="5662" y="2831"/>
                </a:lnTo>
                <a:lnTo>
                  <a:pt x="5671" y="2819"/>
                </a:lnTo>
                <a:lnTo>
                  <a:pt x="5681" y="2807"/>
                </a:lnTo>
                <a:lnTo>
                  <a:pt x="5686" y="2800"/>
                </a:lnTo>
                <a:lnTo>
                  <a:pt x="5690" y="2792"/>
                </a:lnTo>
                <a:lnTo>
                  <a:pt x="5694" y="2783"/>
                </a:lnTo>
                <a:lnTo>
                  <a:pt x="5697" y="2774"/>
                </a:lnTo>
                <a:lnTo>
                  <a:pt x="5700" y="2765"/>
                </a:lnTo>
                <a:lnTo>
                  <a:pt x="5702" y="2756"/>
                </a:lnTo>
                <a:lnTo>
                  <a:pt x="5704" y="2738"/>
                </a:lnTo>
                <a:lnTo>
                  <a:pt x="5706" y="2698"/>
                </a:lnTo>
                <a:lnTo>
                  <a:pt x="5708" y="2679"/>
                </a:lnTo>
                <a:lnTo>
                  <a:pt x="5710" y="2660"/>
                </a:lnTo>
                <a:lnTo>
                  <a:pt x="5712" y="2650"/>
                </a:lnTo>
                <a:lnTo>
                  <a:pt x="5715" y="2642"/>
                </a:lnTo>
                <a:lnTo>
                  <a:pt x="5718" y="2633"/>
                </a:lnTo>
                <a:lnTo>
                  <a:pt x="5723" y="2625"/>
                </a:lnTo>
                <a:lnTo>
                  <a:pt x="5726" y="2620"/>
                </a:lnTo>
                <a:lnTo>
                  <a:pt x="5730" y="2615"/>
                </a:lnTo>
                <a:lnTo>
                  <a:pt x="5738" y="2608"/>
                </a:lnTo>
                <a:lnTo>
                  <a:pt x="5747" y="2601"/>
                </a:lnTo>
                <a:lnTo>
                  <a:pt x="5757" y="2596"/>
                </a:lnTo>
                <a:lnTo>
                  <a:pt x="5767" y="2591"/>
                </a:lnTo>
                <a:lnTo>
                  <a:pt x="5777" y="2585"/>
                </a:lnTo>
                <a:lnTo>
                  <a:pt x="5785" y="2578"/>
                </a:lnTo>
                <a:lnTo>
                  <a:pt x="5789" y="2574"/>
                </a:lnTo>
                <a:lnTo>
                  <a:pt x="5794" y="2569"/>
                </a:lnTo>
                <a:lnTo>
                  <a:pt x="5800" y="2560"/>
                </a:lnTo>
                <a:lnTo>
                  <a:pt x="5805" y="2549"/>
                </a:lnTo>
                <a:lnTo>
                  <a:pt x="5810" y="2538"/>
                </a:lnTo>
                <a:lnTo>
                  <a:pt x="5814" y="2526"/>
                </a:lnTo>
                <a:lnTo>
                  <a:pt x="5821" y="2500"/>
                </a:lnTo>
                <a:lnTo>
                  <a:pt x="5826" y="2478"/>
                </a:lnTo>
                <a:lnTo>
                  <a:pt x="5830" y="2458"/>
                </a:lnTo>
                <a:lnTo>
                  <a:pt x="5832" y="2435"/>
                </a:lnTo>
                <a:lnTo>
                  <a:pt x="5835" y="2413"/>
                </a:lnTo>
                <a:lnTo>
                  <a:pt x="5835" y="2391"/>
                </a:lnTo>
                <a:lnTo>
                  <a:pt x="5835" y="2367"/>
                </a:lnTo>
                <a:lnTo>
                  <a:pt x="5832" y="2345"/>
                </a:lnTo>
                <a:lnTo>
                  <a:pt x="5830" y="2334"/>
                </a:lnTo>
                <a:lnTo>
                  <a:pt x="5827" y="2324"/>
                </a:lnTo>
                <a:lnTo>
                  <a:pt x="5823" y="2314"/>
                </a:lnTo>
                <a:lnTo>
                  <a:pt x="5819" y="2304"/>
                </a:lnTo>
                <a:lnTo>
                  <a:pt x="5810" y="2285"/>
                </a:lnTo>
                <a:lnTo>
                  <a:pt x="5802" y="2272"/>
                </a:lnTo>
                <a:lnTo>
                  <a:pt x="5799" y="2265"/>
                </a:lnTo>
                <a:lnTo>
                  <a:pt x="5797" y="2257"/>
                </a:lnTo>
                <a:lnTo>
                  <a:pt x="5794" y="2248"/>
                </a:lnTo>
                <a:lnTo>
                  <a:pt x="5793" y="2236"/>
                </a:lnTo>
                <a:lnTo>
                  <a:pt x="5792" y="2215"/>
                </a:lnTo>
                <a:lnTo>
                  <a:pt x="5793" y="2188"/>
                </a:lnTo>
                <a:lnTo>
                  <a:pt x="5795" y="2156"/>
                </a:lnTo>
                <a:lnTo>
                  <a:pt x="5797" y="2123"/>
                </a:lnTo>
                <a:lnTo>
                  <a:pt x="5803" y="2060"/>
                </a:lnTo>
                <a:lnTo>
                  <a:pt x="5806" y="2020"/>
                </a:lnTo>
                <a:lnTo>
                  <a:pt x="5807" y="1961"/>
                </a:lnTo>
                <a:lnTo>
                  <a:pt x="5806" y="1932"/>
                </a:lnTo>
                <a:lnTo>
                  <a:pt x="5804" y="1904"/>
                </a:lnTo>
                <a:lnTo>
                  <a:pt x="5802" y="1876"/>
                </a:lnTo>
                <a:lnTo>
                  <a:pt x="5798" y="1848"/>
                </a:lnTo>
                <a:lnTo>
                  <a:pt x="5793" y="1820"/>
                </a:lnTo>
                <a:lnTo>
                  <a:pt x="5786" y="1790"/>
                </a:lnTo>
                <a:lnTo>
                  <a:pt x="5782" y="1779"/>
                </a:lnTo>
                <a:lnTo>
                  <a:pt x="5777" y="1767"/>
                </a:lnTo>
                <a:lnTo>
                  <a:pt x="5770" y="1753"/>
                </a:lnTo>
                <a:lnTo>
                  <a:pt x="5761" y="1738"/>
                </a:lnTo>
                <a:lnTo>
                  <a:pt x="5751" y="1722"/>
                </a:lnTo>
                <a:lnTo>
                  <a:pt x="5746" y="1716"/>
                </a:lnTo>
                <a:lnTo>
                  <a:pt x="5740" y="1709"/>
                </a:lnTo>
                <a:lnTo>
                  <a:pt x="5733" y="1704"/>
                </a:lnTo>
                <a:lnTo>
                  <a:pt x="5727" y="1700"/>
                </a:lnTo>
                <a:lnTo>
                  <a:pt x="5654" y="1687"/>
                </a:lnTo>
                <a:lnTo>
                  <a:pt x="5609" y="1645"/>
                </a:lnTo>
                <a:lnTo>
                  <a:pt x="5592" y="1635"/>
                </a:lnTo>
                <a:lnTo>
                  <a:pt x="5574" y="1626"/>
                </a:lnTo>
                <a:lnTo>
                  <a:pt x="5557" y="1619"/>
                </a:lnTo>
                <a:lnTo>
                  <a:pt x="5540" y="1612"/>
                </a:lnTo>
                <a:lnTo>
                  <a:pt x="5523" y="1606"/>
                </a:lnTo>
                <a:lnTo>
                  <a:pt x="5505" y="1601"/>
                </a:lnTo>
                <a:lnTo>
                  <a:pt x="5488" y="1597"/>
                </a:lnTo>
                <a:lnTo>
                  <a:pt x="5471" y="1593"/>
                </a:lnTo>
                <a:lnTo>
                  <a:pt x="5454" y="1590"/>
                </a:lnTo>
                <a:lnTo>
                  <a:pt x="5437" y="1589"/>
                </a:lnTo>
                <a:lnTo>
                  <a:pt x="5420" y="1588"/>
                </a:lnTo>
                <a:lnTo>
                  <a:pt x="5404" y="1587"/>
                </a:lnTo>
                <a:lnTo>
                  <a:pt x="5371" y="1588"/>
                </a:lnTo>
                <a:lnTo>
                  <a:pt x="5339" y="1591"/>
                </a:lnTo>
                <a:lnTo>
                  <a:pt x="5308" y="1597"/>
                </a:lnTo>
                <a:lnTo>
                  <a:pt x="5277" y="1603"/>
                </a:lnTo>
                <a:lnTo>
                  <a:pt x="5249" y="1611"/>
                </a:lnTo>
                <a:lnTo>
                  <a:pt x="5221" y="1619"/>
                </a:lnTo>
                <a:lnTo>
                  <a:pt x="5195" y="1628"/>
                </a:lnTo>
                <a:lnTo>
                  <a:pt x="5171" y="1637"/>
                </a:lnTo>
                <a:lnTo>
                  <a:pt x="5127" y="1654"/>
                </a:lnTo>
                <a:lnTo>
                  <a:pt x="5114" y="1659"/>
                </a:lnTo>
                <a:lnTo>
                  <a:pt x="5100" y="1665"/>
                </a:lnTo>
                <a:lnTo>
                  <a:pt x="5086" y="1672"/>
                </a:lnTo>
                <a:lnTo>
                  <a:pt x="5073" y="1680"/>
                </a:lnTo>
                <a:lnTo>
                  <a:pt x="5061" y="1689"/>
                </a:lnTo>
                <a:lnTo>
                  <a:pt x="5049" y="1698"/>
                </a:lnTo>
                <a:lnTo>
                  <a:pt x="5038" y="1709"/>
                </a:lnTo>
                <a:lnTo>
                  <a:pt x="5027" y="1720"/>
                </a:lnTo>
                <a:lnTo>
                  <a:pt x="5015" y="1732"/>
                </a:lnTo>
                <a:lnTo>
                  <a:pt x="5005" y="1746"/>
                </a:lnTo>
                <a:lnTo>
                  <a:pt x="4996" y="1760"/>
                </a:lnTo>
                <a:lnTo>
                  <a:pt x="4987" y="1775"/>
                </a:lnTo>
                <a:lnTo>
                  <a:pt x="4979" y="1790"/>
                </a:lnTo>
                <a:lnTo>
                  <a:pt x="4971" y="1806"/>
                </a:lnTo>
                <a:lnTo>
                  <a:pt x="4963" y="1825"/>
                </a:lnTo>
                <a:lnTo>
                  <a:pt x="4957" y="1842"/>
                </a:lnTo>
                <a:lnTo>
                  <a:pt x="4951" y="1861"/>
                </a:lnTo>
                <a:lnTo>
                  <a:pt x="4944" y="1881"/>
                </a:lnTo>
                <a:lnTo>
                  <a:pt x="4940" y="1901"/>
                </a:lnTo>
                <a:lnTo>
                  <a:pt x="4936" y="1922"/>
                </a:lnTo>
                <a:lnTo>
                  <a:pt x="4932" y="1944"/>
                </a:lnTo>
                <a:lnTo>
                  <a:pt x="4930" y="1967"/>
                </a:lnTo>
                <a:lnTo>
                  <a:pt x="4928" y="1990"/>
                </a:lnTo>
                <a:lnTo>
                  <a:pt x="4927" y="2014"/>
                </a:lnTo>
                <a:lnTo>
                  <a:pt x="4927" y="2039"/>
                </a:lnTo>
                <a:lnTo>
                  <a:pt x="4927" y="2064"/>
                </a:lnTo>
                <a:lnTo>
                  <a:pt x="4928" y="2091"/>
                </a:lnTo>
                <a:lnTo>
                  <a:pt x="4930" y="2117"/>
                </a:lnTo>
                <a:lnTo>
                  <a:pt x="4933" y="2144"/>
                </a:lnTo>
                <a:lnTo>
                  <a:pt x="4937" y="2173"/>
                </a:lnTo>
                <a:lnTo>
                  <a:pt x="4942" y="2201"/>
                </a:lnTo>
                <a:lnTo>
                  <a:pt x="4948" y="2231"/>
                </a:lnTo>
                <a:lnTo>
                  <a:pt x="4949" y="2240"/>
                </a:lnTo>
                <a:lnTo>
                  <a:pt x="4951" y="2249"/>
                </a:lnTo>
                <a:lnTo>
                  <a:pt x="4949" y="2258"/>
                </a:lnTo>
                <a:lnTo>
                  <a:pt x="4948" y="2265"/>
                </a:lnTo>
                <a:lnTo>
                  <a:pt x="4946" y="2273"/>
                </a:lnTo>
                <a:lnTo>
                  <a:pt x="4944" y="2280"/>
                </a:lnTo>
                <a:lnTo>
                  <a:pt x="4938" y="2292"/>
                </a:lnTo>
                <a:lnTo>
                  <a:pt x="4931" y="2305"/>
                </a:lnTo>
                <a:lnTo>
                  <a:pt x="4926" y="2316"/>
                </a:lnTo>
                <a:lnTo>
                  <a:pt x="4922" y="2327"/>
                </a:lnTo>
                <a:lnTo>
                  <a:pt x="4921" y="2332"/>
                </a:lnTo>
                <a:lnTo>
                  <a:pt x="4921" y="2337"/>
                </a:lnTo>
                <a:lnTo>
                  <a:pt x="4926" y="2399"/>
                </a:lnTo>
                <a:lnTo>
                  <a:pt x="4929" y="2436"/>
                </a:lnTo>
                <a:lnTo>
                  <a:pt x="4934" y="2475"/>
                </a:lnTo>
                <a:lnTo>
                  <a:pt x="4938" y="2494"/>
                </a:lnTo>
                <a:lnTo>
                  <a:pt x="4942" y="2513"/>
                </a:lnTo>
                <a:lnTo>
                  <a:pt x="4947" y="2530"/>
                </a:lnTo>
                <a:lnTo>
                  <a:pt x="4954" y="2546"/>
                </a:lnTo>
                <a:lnTo>
                  <a:pt x="4961" y="2561"/>
                </a:lnTo>
                <a:lnTo>
                  <a:pt x="4969" y="2574"/>
                </a:lnTo>
                <a:lnTo>
                  <a:pt x="4974" y="2579"/>
                </a:lnTo>
                <a:lnTo>
                  <a:pt x="4978" y="2585"/>
                </a:lnTo>
                <a:lnTo>
                  <a:pt x="4984" y="2590"/>
                </a:lnTo>
                <a:lnTo>
                  <a:pt x="4989" y="2594"/>
                </a:lnTo>
                <a:lnTo>
                  <a:pt x="4999" y="2597"/>
                </a:lnTo>
                <a:lnTo>
                  <a:pt x="5015" y="2602"/>
                </a:lnTo>
                <a:lnTo>
                  <a:pt x="5031" y="2605"/>
                </a:lnTo>
                <a:lnTo>
                  <a:pt x="5036" y="2606"/>
                </a:lnTo>
                <a:lnTo>
                  <a:pt x="5038" y="2605"/>
                </a:lnTo>
                <a:lnTo>
                  <a:pt x="5055" y="2792"/>
                </a:lnTo>
                <a:lnTo>
                  <a:pt x="5058" y="2800"/>
                </a:lnTo>
                <a:lnTo>
                  <a:pt x="5062" y="2806"/>
                </a:lnTo>
                <a:lnTo>
                  <a:pt x="5070" y="2818"/>
                </a:lnTo>
                <a:lnTo>
                  <a:pt x="5078" y="2828"/>
                </a:lnTo>
                <a:lnTo>
                  <a:pt x="5087" y="2838"/>
                </a:lnTo>
                <a:lnTo>
                  <a:pt x="5097" y="2849"/>
                </a:lnTo>
                <a:lnTo>
                  <a:pt x="5105" y="2861"/>
                </a:lnTo>
                <a:lnTo>
                  <a:pt x="5109" y="2869"/>
                </a:lnTo>
                <a:lnTo>
                  <a:pt x="5112" y="2877"/>
                </a:lnTo>
                <a:lnTo>
                  <a:pt x="5115" y="2887"/>
                </a:lnTo>
                <a:lnTo>
                  <a:pt x="5117" y="2897"/>
                </a:lnTo>
                <a:lnTo>
                  <a:pt x="5071" y="2908"/>
                </a:lnTo>
                <a:lnTo>
                  <a:pt x="5055" y="2942"/>
                </a:lnTo>
                <a:lnTo>
                  <a:pt x="5036" y="2980"/>
                </a:lnTo>
                <a:lnTo>
                  <a:pt x="5026" y="3000"/>
                </a:lnTo>
                <a:lnTo>
                  <a:pt x="5014" y="3020"/>
                </a:lnTo>
                <a:lnTo>
                  <a:pt x="5002" y="3037"/>
                </a:lnTo>
                <a:lnTo>
                  <a:pt x="4990" y="3052"/>
                </a:lnTo>
                <a:lnTo>
                  <a:pt x="5169" y="3128"/>
                </a:lnTo>
                <a:lnTo>
                  <a:pt x="5371" y="3214"/>
                </a:lnTo>
                <a:lnTo>
                  <a:pt x="5394" y="3224"/>
                </a:lnTo>
                <a:lnTo>
                  <a:pt x="5417" y="3233"/>
                </a:lnTo>
                <a:lnTo>
                  <a:pt x="5467" y="3250"/>
                </a:lnTo>
                <a:lnTo>
                  <a:pt x="5517" y="3267"/>
                </a:lnTo>
                <a:lnTo>
                  <a:pt x="5542" y="3277"/>
                </a:lnTo>
                <a:lnTo>
                  <a:pt x="5567" y="3287"/>
                </a:lnTo>
                <a:lnTo>
                  <a:pt x="5593" y="3299"/>
                </a:lnTo>
                <a:lnTo>
                  <a:pt x="5618" y="3311"/>
                </a:lnTo>
                <a:lnTo>
                  <a:pt x="5642" y="3324"/>
                </a:lnTo>
                <a:lnTo>
                  <a:pt x="5667" y="3338"/>
                </a:lnTo>
                <a:lnTo>
                  <a:pt x="5690" y="3354"/>
                </a:lnTo>
                <a:lnTo>
                  <a:pt x="5712" y="3373"/>
                </a:lnTo>
                <a:lnTo>
                  <a:pt x="5734" y="3392"/>
                </a:lnTo>
                <a:lnTo>
                  <a:pt x="5744" y="3402"/>
                </a:lnTo>
                <a:lnTo>
                  <a:pt x="5754" y="3413"/>
                </a:lnTo>
                <a:lnTo>
                  <a:pt x="5763" y="3425"/>
                </a:lnTo>
                <a:lnTo>
                  <a:pt x="5772" y="3438"/>
                </a:lnTo>
                <a:lnTo>
                  <a:pt x="5780" y="3450"/>
                </a:lnTo>
                <a:lnTo>
                  <a:pt x="5788" y="3463"/>
                </a:lnTo>
                <a:lnTo>
                  <a:pt x="5796" y="3477"/>
                </a:lnTo>
                <a:lnTo>
                  <a:pt x="5803" y="3491"/>
                </a:lnTo>
                <a:lnTo>
                  <a:pt x="5810" y="3507"/>
                </a:lnTo>
                <a:lnTo>
                  <a:pt x="5815" y="3523"/>
                </a:lnTo>
                <a:lnTo>
                  <a:pt x="5821" y="3540"/>
                </a:lnTo>
                <a:lnTo>
                  <a:pt x="5821" y="3558"/>
                </a:lnTo>
                <a:lnTo>
                  <a:pt x="5822" y="3635"/>
                </a:lnTo>
                <a:lnTo>
                  <a:pt x="5824" y="3733"/>
                </a:lnTo>
                <a:lnTo>
                  <a:pt x="5825" y="3764"/>
                </a:lnTo>
                <a:lnTo>
                  <a:pt x="6523" y="3764"/>
                </a:lnTo>
                <a:lnTo>
                  <a:pt x="6524" y="3725"/>
                </a:lnTo>
                <a:lnTo>
                  <a:pt x="6524" y="3679"/>
                </a:lnTo>
                <a:lnTo>
                  <a:pt x="6522" y="3582"/>
                </a:lnTo>
                <a:lnTo>
                  <a:pt x="6519" y="3488"/>
                </a:lnTo>
                <a:lnTo>
                  <a:pt x="6518" y="3416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3"/>
          <p:cNvSpPr/>
          <p:nvPr/>
        </p:nvSpPr>
        <p:spPr bwMode="auto">
          <a:xfrm>
            <a:off x="4277995" y="2769235"/>
            <a:ext cx="1040765" cy="654685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 3"/>
          <p:cNvSpPr/>
          <p:nvPr/>
        </p:nvSpPr>
        <p:spPr bwMode="auto">
          <a:xfrm>
            <a:off x="4505325" y="3442970"/>
            <a:ext cx="1076960" cy="66167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7" name=" 3"/>
          <p:cNvSpPr/>
          <p:nvPr/>
        </p:nvSpPr>
        <p:spPr bwMode="auto">
          <a:xfrm>
            <a:off x="7902575" y="3648075"/>
            <a:ext cx="1640205" cy="78232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8" name=" 3"/>
          <p:cNvSpPr/>
          <p:nvPr/>
        </p:nvSpPr>
        <p:spPr bwMode="auto">
          <a:xfrm>
            <a:off x="7902575" y="2505075"/>
            <a:ext cx="1640205" cy="91821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2461260" y="3032760"/>
            <a:ext cx="1890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5230495" y="2842260"/>
            <a:ext cx="2740660" cy="8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304155" y="3091180"/>
            <a:ext cx="2667000" cy="776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542155" y="2778125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20285" y="3442970"/>
            <a:ext cx="41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备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075930" y="2593340"/>
            <a:ext cx="1583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号店铺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147050" y="3736340"/>
            <a:ext cx="1512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号店铺</a:t>
            </a: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475865" y="3076575"/>
            <a:ext cx="2139315" cy="586105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582285" y="3047365"/>
            <a:ext cx="2344420" cy="6591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611495" y="3750945"/>
            <a:ext cx="2315210" cy="2781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03020" y="3970020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 from 2018-05-17 23-37-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5" y="779780"/>
            <a:ext cx="10343515" cy="5491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445" y="72390"/>
            <a:ext cx="10081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效果展示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请求被分配到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号店铺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25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CRIPT_ID" val="2"/>
  <p:tag name="KSO_WM_TEMPLATE_CATEGORY" val="single"/>
  <p:tag name="KSO_WM_SLIDE_INDEX" val="5"/>
  <p:tag name="KSO_WM_TEMPLATE_TOPIC_ID" val="2980777"/>
  <p:tag name="KSO_WM_TEMPLATE_OUTLINE_ID" val="0"/>
  <p:tag name="KSO_WM_TEMPLATE_INDEX" val="0"/>
  <p:tag name="KSO_WM_SLIDE_ID" val="single0_5"/>
  <p:tag name="KSO_WM_SLIDE_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single"/>
  <p:tag name="KSO_WM_TEMPLATE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single"/>
  <p:tag name="KSO_WM_TEMPLATE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single"/>
  <p:tag name="KSO_WM_TEMPLATE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CRIPT_ID" val="2"/>
  <p:tag name="KSO_WM_TEMPLATE_CATEGORY" val="single"/>
  <p:tag name="KSO_WM_SLIDE_INDEX" val="4"/>
  <p:tag name="KSO_WM_TEMPLATE_TOPIC_ID" val="2980777"/>
  <p:tag name="KSO_WM_TEMPLATE_OUTLINE_ID" val="0"/>
  <p:tag name="KSO_WM_TEMPLATE_INDEX" val="0"/>
  <p:tag name="KSO_WM_SLIDE_ID" val="single0_4"/>
  <p:tag name="KSO_WM_SLIDE_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25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25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25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  <p:tag name="KSO_WM_TEMPLATE_CATEGORY" val="custom"/>
  <p:tag name="KSO_WM_TEMPLATE_INDEX" val="20181605"/>
  <p:tag name="KSO_WM_UNIT_ID" val="custom20181605_22*e*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0"/>
  <p:tag name="KSO_WM_BEAUTIFY_FLAG" val="#wm#"/>
  <p:tag name="KSO_WM_COMBINE_RELATE_SLIDE_ID" val="background20180957_6"/>
  <p:tag name="KSO_WM_TEMPLATE_CATEGORY" val="single"/>
  <p:tag name="KSO_WM_TEMPLATE_INDEX" val="0"/>
  <p:tag name="KSO_WM_SLIDE_ID" val="single0_2"/>
  <p:tag name="KSO_WM_SLIDE_INDEX" val="2"/>
  <p:tag name="KSO_WM_TEMPLATE_SUBCATEGORY" val="combine"/>
  <p:tag name="KSO_WM_TEMPLATE_SCRIPT_ID" val="2"/>
  <p:tag name="KSO_WM_TEMPLATE_TOPIC_ID" val="2980777"/>
  <p:tag name="KSO_WM_TEMPLATE_OUTLINE_I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single"/>
  <p:tag name="KSO_WM_TEMPLATE_INDEX" val="0"/>
</p:tagLst>
</file>

<file path=ppt/theme/theme1.xml><?xml version="1.0" encoding="utf-8"?>
<a:theme xmlns:a="http://schemas.openxmlformats.org/drawingml/2006/main" name="Office 主题​​">
  <a:themeElements>
    <a:clrScheme name="自定义 32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E75E8"/>
      </a:accent1>
      <a:accent2>
        <a:srgbClr val="25A8D0"/>
      </a:accent2>
      <a:accent3>
        <a:srgbClr val="E66581"/>
      </a:accent3>
      <a:accent4>
        <a:srgbClr val="4A4A9D"/>
      </a:accent4>
      <a:accent5>
        <a:srgbClr val="236C91"/>
      </a:accent5>
      <a:accent6>
        <a:srgbClr val="2B3C71"/>
      </a:accent6>
      <a:hlink>
        <a:srgbClr val="4276AA"/>
      </a:hlink>
      <a:folHlink>
        <a:srgbClr val="BFBFBF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2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42B2"/>
      </a:accent1>
      <a:accent2>
        <a:srgbClr val="6087CE"/>
      </a:accent2>
      <a:accent3>
        <a:srgbClr val="7E9ED8"/>
      </a:accent3>
      <a:accent4>
        <a:srgbClr val="9EB6E2"/>
      </a:accent4>
      <a:accent5>
        <a:srgbClr val="0D48A1"/>
      </a:accent5>
      <a:accent6>
        <a:srgbClr val="082A58"/>
      </a:accent6>
      <a:hlink>
        <a:srgbClr val="515151"/>
      </a:hlink>
      <a:folHlink>
        <a:srgbClr val="BFBFBF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有个小人3">
  <a:themeElements>
    <a:clrScheme name="2金色">
      <a:dk1>
        <a:srgbClr val="000000"/>
      </a:dk1>
      <a:lt1>
        <a:srgbClr val="FFFFFF"/>
      </a:lt1>
      <a:dk2>
        <a:srgbClr val="979494"/>
      </a:dk2>
      <a:lt2>
        <a:srgbClr val="383737"/>
      </a:lt2>
      <a:accent1>
        <a:srgbClr val="CD921D"/>
      </a:accent1>
      <a:accent2>
        <a:srgbClr val="E1A938"/>
      </a:accent2>
      <a:accent3>
        <a:srgbClr val="FFCD6B"/>
      </a:accent3>
      <a:accent4>
        <a:srgbClr val="C6A156"/>
      </a:accent4>
      <a:accent5>
        <a:srgbClr val="EAC67D"/>
      </a:accent5>
      <a:accent6>
        <a:srgbClr val="807257"/>
      </a:accent6>
      <a:hlink>
        <a:srgbClr val="515151"/>
      </a:hlink>
      <a:folHlink>
        <a:srgbClr val="BFBFBF"/>
      </a:folHlink>
    </a:clrScheme>
    <a:fontScheme name="v33dwj5y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1"/>
          </a:solidFill>
        </a:ln>
      </a:spPr>
      <a:bodyPr rtlCol="0" anchor="ctr"/>
      <a:lstStyle>
        <a:defPPr algn="ctr" defTabSz="685800">
          <a:defRPr sz="1350" dirty="0">
            <a:solidFill>
              <a:srgbClr val="000000"/>
            </a:solidFill>
            <a:cs typeface="+mn-ea"/>
            <a:sym typeface="+mn-lt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有个小人3">
  <a:themeElements>
    <a:clrScheme name="2金色">
      <a:dk1>
        <a:srgbClr val="000000"/>
      </a:dk1>
      <a:lt1>
        <a:srgbClr val="FFFFFF"/>
      </a:lt1>
      <a:dk2>
        <a:srgbClr val="979494"/>
      </a:dk2>
      <a:lt2>
        <a:srgbClr val="383737"/>
      </a:lt2>
      <a:accent1>
        <a:srgbClr val="CD921D"/>
      </a:accent1>
      <a:accent2>
        <a:srgbClr val="E1A938"/>
      </a:accent2>
      <a:accent3>
        <a:srgbClr val="FFCD6B"/>
      </a:accent3>
      <a:accent4>
        <a:srgbClr val="C6A156"/>
      </a:accent4>
      <a:accent5>
        <a:srgbClr val="EAC67D"/>
      </a:accent5>
      <a:accent6>
        <a:srgbClr val="807257"/>
      </a:accent6>
      <a:hlink>
        <a:srgbClr val="515151"/>
      </a:hlink>
      <a:folHlink>
        <a:srgbClr val="BFBFBF"/>
      </a:folHlink>
    </a:clrScheme>
    <a:fontScheme name="v33dwj5y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1"/>
          </a:solidFill>
        </a:ln>
      </a:spPr>
      <a:bodyPr rtlCol="0" anchor="ctr"/>
      <a:lstStyle>
        <a:defPPr algn="ctr" defTabSz="685800">
          <a:defRPr sz="1350" dirty="0">
            <a:solidFill>
              <a:srgbClr val="000000"/>
            </a:solidFill>
            <a:cs typeface="+mn-ea"/>
            <a:sym typeface="+mn-lt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有个小人5">
  <a:themeElements>
    <a:clrScheme name="4橙色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33dwj5y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1"/>
          </a:solidFill>
        </a:ln>
      </a:spPr>
      <a:bodyPr rtlCol="0" anchor="ctr"/>
      <a:lstStyle>
        <a:defPPr algn="ctr" defTabSz="685800">
          <a:defRPr sz="1350" dirty="0">
            <a:solidFill>
              <a:srgbClr val="000000"/>
            </a:solidFill>
            <a:cs typeface="+mn-ea"/>
            <a:sym typeface="+mn-lt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6">
    <a:dk1>
      <a:srgbClr val="000000"/>
    </a:dk1>
    <a:lt1>
      <a:srgbClr val="FFFFFF"/>
    </a:lt1>
    <a:dk2>
      <a:srgbClr val="778495"/>
    </a:dk2>
    <a:lt2>
      <a:srgbClr val="F0F0F0"/>
    </a:lt2>
    <a:accent1>
      <a:srgbClr val="0242B2"/>
    </a:accent1>
    <a:accent2>
      <a:srgbClr val="6087CE"/>
    </a:accent2>
    <a:accent3>
      <a:srgbClr val="7E9ED8"/>
    </a:accent3>
    <a:accent4>
      <a:srgbClr val="9EB6E2"/>
    </a:accent4>
    <a:accent5>
      <a:srgbClr val="0D48A1"/>
    </a:accent5>
    <a:accent6>
      <a:srgbClr val="082A58"/>
    </a:accent6>
    <a:hlink>
      <a:srgbClr val="515151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0</TotalTime>
  <Words>229</Words>
  <Application>Microsoft Office PowerPoint</Application>
  <PresentationFormat>宽屏</PresentationFormat>
  <Paragraphs>73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微软雅黑</vt:lpstr>
      <vt:lpstr>微软雅黑 Light</vt:lpstr>
      <vt:lpstr>Arial</vt:lpstr>
      <vt:lpstr>Calibri</vt:lpstr>
      <vt:lpstr>Impact</vt:lpstr>
      <vt:lpstr>Office 主题​​</vt:lpstr>
      <vt:lpstr>1_Office 主题​​</vt:lpstr>
      <vt:lpstr>有个小人3</vt:lpstr>
      <vt:lpstr>1_有个小人3</vt:lpstr>
      <vt:lpstr>有个小人5</vt:lpstr>
      <vt:lpstr>基于商城系统的高可用负载均衡架构</vt:lpstr>
      <vt:lpstr>PowerPoint 演示文稿</vt:lpstr>
      <vt:lpstr>背      景</vt:lpstr>
      <vt:lpstr>目的意义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        2018.6.9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背景：我们正在做什么</dc:title>
  <dc:creator>胡敏</dc:creator>
  <cp:lastModifiedBy>ghj</cp:lastModifiedBy>
  <cp:revision>267</cp:revision>
  <dcterms:created xsi:type="dcterms:W3CDTF">2015-05-05T08:02:00Z</dcterms:created>
  <dcterms:modified xsi:type="dcterms:W3CDTF">2018-06-08T16:53:43Z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