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2"/>
  </p:notesMasterIdLst>
  <p:sldIdLst>
    <p:sldId id="262" r:id="rId7"/>
    <p:sldId id="284" r:id="rId8"/>
    <p:sldId id="342" r:id="rId9"/>
    <p:sldId id="318" r:id="rId10"/>
    <p:sldId id="276" r:id="rId11"/>
    <p:sldId id="331" r:id="rId13"/>
    <p:sldId id="357" r:id="rId14"/>
    <p:sldId id="321" r:id="rId15"/>
    <p:sldId id="325" r:id="rId16"/>
    <p:sldId id="322" r:id="rId17"/>
    <p:sldId id="270" r:id="rId18"/>
    <p:sldId id="333" r:id="rId19"/>
  </p:sldIdLst>
  <p:sldSz cx="9144000" cy="6858000" type="screen4x3"/>
  <p:notesSz cx="6858000" cy="9144000"/>
  <p:defaultTextStyle>
    <a:defPPr>
      <a:defRPr lang="en-US"/>
    </a:defPPr>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4D4D4D"/>
    <a:srgbClr val="111111"/>
    <a:srgbClr val="D0D505"/>
    <a:srgbClr val="2B7C02"/>
    <a:srgbClr val="328F03"/>
    <a:srgbClr val="002164"/>
    <a:srgbClr val="005817"/>
    <a:srgbClr val="013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notesMaster" Target="notesMasters/notesMaster1.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lgn="l" eaLnBrk="1" hangingPunct="1"/>
            <a:endParaRPr lang="zh-CN" altLang="en-US" sz="1200" dirty="0">
              <a:solidFill>
                <a:schemeClr val="tx1"/>
              </a:solidFill>
              <a:latin typeface="Arial" panose="020B0604020202020204" pitchFamily="34" charset="0"/>
              <a:ea typeface="宋体" panose="02010600030101010101" pitchFamily="2" charset="-122"/>
            </a:endParaRPr>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eaLnBrk="1" hangingPunct="1"/>
            <a:endParaRPr lang="en-US" altLang="x-none" sz="1200" dirty="0">
              <a:solidFill>
                <a:schemeClr val="tx1"/>
              </a:solidFill>
              <a:latin typeface="Arial" panose="020B0604020202020204" pitchFamily="34" charset="0"/>
              <a:ea typeface="宋体" panose="02010600030101010101" pitchFamily="2" charset="-122"/>
            </a:endParaRPr>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lgn="l" eaLnBrk="1" hangingPunct="1"/>
            <a:endParaRPr lang="en-US" altLang="x-none" sz="1200" dirty="0">
              <a:solidFill>
                <a:schemeClr val="tx1"/>
              </a:solidFill>
              <a:latin typeface="Arial" panose="020B0604020202020204" pitchFamily="34" charset="0"/>
              <a:ea typeface="宋体" panose="02010600030101010101" pitchFamily="2" charset="-122"/>
            </a:endParaRPr>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ea typeface="宋体" panose="02010600030101010101" pitchFamily="2" charset="-122"/>
              </a:rPr>
            </a:fld>
            <a:endParaRPr lang="zh-CN" altLang="en-US" sz="1200" dirty="0">
              <a:solidFill>
                <a:schemeClr val="tx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0563" y="128588"/>
            <a:ext cx="1993900" cy="5635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58863" y="128588"/>
            <a:ext cx="5866112" cy="56356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58863" y="1209675"/>
            <a:ext cx="3489547" cy="45545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0841" y="1209675"/>
            <a:ext cx="3489547" cy="45545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8" name="页脚占位符 7"/>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4" name="页脚占位符 3"/>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3" name="页脚占位符 2"/>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0563" y="128588"/>
            <a:ext cx="1993900" cy="5635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58863" y="128588"/>
            <a:ext cx="5866112" cy="56356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endParaRPr lang="en-US">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endParaRPr lang="en-US">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endParaRPr lang="en-US">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endParaRPr lang="en-US">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latin typeface="Times New Roman" panose="02020603050405020304" pitchFamily="2" charset="0"/>
            </a:endParaRPr>
          </a:p>
        </p:txBody>
      </p:sp>
      <p:sp>
        <p:nvSpPr>
          <p:cNvPr id="8" name="页脚占位符 7"/>
          <p:cNvSpPr>
            <a:spLocks noGrp="1"/>
          </p:cNvSpPr>
          <p:nvPr>
            <p:ph type="ftr" sz="quarter" idx="11"/>
          </p:nvPr>
        </p:nvSpPr>
        <p:spPr/>
        <p:txBody>
          <a:bodyPr/>
          <a:lstStyle/>
          <a:p>
            <a:pPr lvl="0"/>
            <a:endParaRPr lang="en-US">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latin typeface="Times New Roman" panose="02020603050405020304" pitchFamily="2" charset="0"/>
            </a:endParaRPr>
          </a:p>
        </p:txBody>
      </p:sp>
      <p:sp>
        <p:nvSpPr>
          <p:cNvPr id="4" name="页脚占位符 3"/>
          <p:cNvSpPr>
            <a:spLocks noGrp="1"/>
          </p:cNvSpPr>
          <p:nvPr>
            <p:ph type="ftr" sz="quarter" idx="11"/>
          </p:nvPr>
        </p:nvSpPr>
        <p:spPr/>
        <p:txBody>
          <a:bodyPr/>
          <a:lstStyle/>
          <a:p>
            <a:pPr lvl="0"/>
            <a:endParaRPr lang="en-US">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atin typeface="Times New Roman" panose="02020603050405020304" pitchFamily="2" charset="0"/>
            </a:endParaRPr>
          </a:p>
        </p:txBody>
      </p:sp>
      <p:sp>
        <p:nvSpPr>
          <p:cNvPr id="3" name="页脚占位符 2"/>
          <p:cNvSpPr>
            <a:spLocks noGrp="1"/>
          </p:cNvSpPr>
          <p:nvPr>
            <p:ph type="ftr" sz="quarter" idx="11"/>
          </p:nvPr>
        </p:nvSpPr>
        <p:spPr/>
        <p:txBody>
          <a:bodyPr/>
          <a:lstStyle/>
          <a:p>
            <a:pPr lvl="0"/>
            <a:endParaRPr lang="en-US">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endParaRPr lang="en-US">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endParaRPr lang="en-US">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endParaRPr lang="en-US">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6225"/>
            <a:ext cx="2057400" cy="5849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6225"/>
            <a:ext cx="6052930" cy="5849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endParaRPr lang="en-US">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b="-69"/>
          </a:stretch>
        </a:blipFill>
        <a:effectLst/>
      </p:bgPr>
    </p:bg>
    <p:spTree>
      <p:nvGrpSpPr>
        <p:cNvPr id="1" name=""/>
        <p:cNvGrpSpPr/>
        <p:nvPr/>
      </p:nvGrpSpPr>
      <p:grpSpPr/>
      <p:pic>
        <p:nvPicPr>
          <p:cNvPr id="2050" name="图片 2049" descr="1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051" name="标题 2050"/>
          <p:cNvSpPr>
            <a:spLocks noGrp="1"/>
          </p:cNvSpPr>
          <p:nvPr>
            <p:ph type="ctrTitle"/>
          </p:nvPr>
        </p:nvSpPr>
        <p:spPr>
          <a:xfrm>
            <a:off x="2268538" y="3286125"/>
            <a:ext cx="6477000" cy="1038225"/>
          </a:xfrm>
          <a:prstGeom prst="rect">
            <a:avLst/>
          </a:prstGeom>
          <a:noFill/>
          <a:ln w="9525">
            <a:noFill/>
          </a:ln>
        </p:spPr>
        <p:txBody>
          <a:bodyPr anchor="ctr"/>
          <a:lstStyle>
            <a:lvl1pPr lvl="0">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2268538" y="4365625"/>
            <a:ext cx="6400800" cy="766763"/>
          </a:xfrm>
          <a:prstGeom prst="rect">
            <a:avLst/>
          </a:prstGeom>
          <a:noFill/>
          <a:ln w="9525">
            <a:noFill/>
          </a:ln>
        </p:spPr>
        <p:txBody>
          <a:bodyPr anchor="t"/>
          <a:lstStyle>
            <a:lvl1pPr marL="0" lvl="0" indent="0" algn="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dirty="0">
              <a:latin typeface="Arial" panose="020B0604020202020204" pitchFamily="34" charset="0"/>
            </a:endParaRPr>
          </a:p>
        </p:txBody>
      </p:sp>
      <p:sp>
        <p:nvSpPr>
          <p:cNvPr id="2054" name="页脚占位符 2053"/>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lvl="0" eaLnBrk="1" hangingPunct="1"/>
            <a:r>
              <a:rPr lang="en-US" altLang="zh-CN" dirty="0"/>
              <a:t>Company Logo</a:t>
            </a:r>
            <a:endParaRPr lang="en-US" altLang="zh-CN" dirty="0"/>
          </a:p>
        </p:txBody>
      </p:sp>
      <p:sp>
        <p:nvSpPr>
          <p:cNvPr id="2055" name="灯片编号占位符 2054"/>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58863" y="1209675"/>
            <a:ext cx="3489547" cy="45545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0841" y="1209675"/>
            <a:ext cx="3489547" cy="45545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r>
              <a:rPr lang="en-US" altLang="zh-CN" dirty="0"/>
              <a:t>Company Logo</a:t>
            </a:r>
            <a:endParaRPr lang="en-US" altLang="zh-CN"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hangingPunct="1"/>
            <a:r>
              <a:rPr lang="en-US" altLang="zh-CN" dirty="0"/>
              <a:t>Company Logo</a:t>
            </a:r>
            <a:endParaRPr lang="en-US" altLang="zh-CN" dirty="0"/>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6.jpeg"/><Relationship Id="rId12" Type="http://schemas.openxmlformats.org/officeDocument/2006/relationships/image" Target="../media/image5.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1" Type="http://schemas.openxmlformats.org/officeDocument/2006/relationships/theme" Target="../theme/theme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1"/>
          <p:cNvSpPr>
            <a:spLocks noGrp="1"/>
          </p:cNvSpPr>
          <p:nvPr>
            <p:ph type="title"/>
          </p:nvPr>
        </p:nvSpPr>
        <p:spPr>
          <a:xfrm>
            <a:off x="1185863" y="128588"/>
            <a:ext cx="7848600" cy="609600"/>
          </a:xfrm>
          <a:prstGeom prst="rect">
            <a:avLst/>
          </a:prstGeom>
          <a:noFill/>
          <a:ln w="9525">
            <a:noFill/>
          </a:ln>
        </p:spPr>
        <p:txBody>
          <a:bodyPr anchor="ctr"/>
          <a:p>
            <a:pPr lvl="0"/>
            <a:r>
              <a:rPr lang="en-US" altLang="zh-CN"/>
              <a:t>Click to edit Master title style</a:t>
            </a:r>
            <a:endParaRPr lang="en-US" altLang="zh-CN"/>
          </a:p>
        </p:txBody>
      </p:sp>
      <p:sp>
        <p:nvSpPr>
          <p:cNvPr id="1027" name="Rectangle 22"/>
          <p:cNvSpPr>
            <a:spLocks noGrp="1"/>
          </p:cNvSpPr>
          <p:nvPr>
            <p:ph type="body" idx="1"/>
          </p:nvPr>
        </p:nvSpPr>
        <p:spPr>
          <a:xfrm>
            <a:off x="1058863" y="1209675"/>
            <a:ext cx="7121525" cy="4554538"/>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1028" name="Rectangle 24"/>
          <p:cNvSpPr>
            <a:spLocks noGrp="1"/>
          </p:cNvSpPr>
          <p:nvPr>
            <p:ph type="ftr" sz="quarter" idx="3"/>
          </p:nvPr>
        </p:nvSpPr>
        <p:spPr>
          <a:xfrm>
            <a:off x="177800" y="6365875"/>
            <a:ext cx="1946275" cy="304800"/>
          </a:xfrm>
          <a:prstGeom prst="rect">
            <a:avLst/>
          </a:prstGeom>
          <a:noFill/>
          <a:ln w="9525">
            <a:noFill/>
          </a:ln>
        </p:spPr>
        <p:txBody>
          <a:bodyPr/>
          <a:lstStyle>
            <a:lvl1pPr algn="l">
              <a:defRPr sz="1600" b="1">
                <a:latin typeface="Verdana" panose="020B0604030504040204" pitchFamily="2" charset="0"/>
              </a:defRPr>
            </a:lvl1pPr>
          </a:lstStyle>
          <a:p>
            <a:pPr lvl="0" eaLnBrk="1" hangingPunct="1"/>
            <a:r>
              <a:rPr lang="en-US" altLang="zh-CN" dirty="0"/>
              <a:t>Company Logo</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Text Box 29"/>
          <p:cNvSpPr txBox="1"/>
          <p:nvPr/>
        </p:nvSpPr>
        <p:spPr>
          <a:xfrm>
            <a:off x="7474268" y="6121400"/>
            <a:ext cx="1142365" cy="460375"/>
          </a:xfrm>
          <a:prstGeom prst="rect">
            <a:avLst/>
          </a:prstGeom>
          <a:noFill/>
          <a:ln w="9525">
            <a:noFill/>
          </a:ln>
        </p:spPr>
        <p:txBody>
          <a:bodyPr wrap="none">
            <a:spAutoFit/>
          </a:bodyPr>
          <a:p>
            <a:pPr lvl="0" eaLnBrk="0" hangingPunct="0"/>
            <a:r>
              <a:rPr lang="en-US" altLang="zh-CN" sz="2400" b="1" dirty="0">
                <a:effectLst/>
                <a:latin typeface="Verdana" panose="020B0604030504040204" pitchFamily="2" charset="0"/>
              </a:rPr>
              <a:t>LOGO</a:t>
            </a:r>
            <a:endParaRPr lang="en-US" altLang="zh-CN" sz="2400" b="1" dirty="0">
              <a:effectLst/>
              <a:latin typeface="Verdana" panose="020B0604030504040204" pitchFamily="2" charset="0"/>
            </a:endParaRPr>
          </a:p>
        </p:txBody>
      </p:sp>
      <p:sp>
        <p:nvSpPr>
          <p:cNvPr id="2051" name="Rectangle 21"/>
          <p:cNvSpPr>
            <a:spLocks noGrp="1"/>
          </p:cNvSpPr>
          <p:nvPr>
            <p:ph type="title"/>
          </p:nvPr>
        </p:nvSpPr>
        <p:spPr>
          <a:xfrm>
            <a:off x="1185863" y="128588"/>
            <a:ext cx="7848600" cy="609600"/>
          </a:xfrm>
          <a:prstGeom prst="rect">
            <a:avLst/>
          </a:prstGeom>
          <a:noFill/>
          <a:ln w="9525">
            <a:noFill/>
          </a:ln>
        </p:spPr>
        <p:txBody>
          <a:bodyPr anchor="ctr"/>
          <a:p>
            <a:pPr lvl="0"/>
            <a:r>
              <a:rPr lang="en-US" altLang="zh-CN"/>
              <a:t>Click to edit Master title style</a:t>
            </a:r>
            <a:endParaRPr lang="en-US" altLang="zh-CN"/>
          </a:p>
        </p:txBody>
      </p:sp>
      <p:sp>
        <p:nvSpPr>
          <p:cNvPr id="2052" name="Rectangle 22"/>
          <p:cNvSpPr>
            <a:spLocks noGrp="1"/>
          </p:cNvSpPr>
          <p:nvPr>
            <p:ph type="body" idx="1"/>
          </p:nvPr>
        </p:nvSpPr>
        <p:spPr>
          <a:xfrm>
            <a:off x="1058863" y="1209675"/>
            <a:ext cx="7121525" cy="4554538"/>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2053" name="Rectangle 23"/>
          <p:cNvSpPr>
            <a:spLocks noGrp="1"/>
          </p:cNvSpPr>
          <p:nvPr>
            <p:ph type="dt" sz="quarter" idx="2"/>
          </p:nvPr>
        </p:nvSpPr>
        <p:spPr>
          <a:xfrm>
            <a:off x="457200" y="6524625"/>
            <a:ext cx="2133600" cy="152400"/>
          </a:xfrm>
          <a:prstGeom prst="rect">
            <a:avLst/>
          </a:prstGeom>
          <a:noFill/>
          <a:ln w="9525">
            <a:noFill/>
          </a:ln>
        </p:spPr>
        <p:txBody>
          <a:bodyPr/>
          <a:lstStyle>
            <a:lvl1pPr algn="l">
              <a:defRPr>
                <a:solidFill>
                  <a:schemeClr val="tx1"/>
                </a:solidFill>
              </a:defRPr>
            </a:lvl1pPr>
          </a:lstStyle>
          <a:p>
            <a:pPr lvl="0" eaLnBrk="1" hangingPunct="1"/>
            <a:endParaRPr lang="en-US" altLang="x-none" dirty="0">
              <a:effectLst>
                <a:outerShdw blurRad="38100" dist="38100" dir="2700000">
                  <a:srgbClr val="000000"/>
                </a:outerShdw>
              </a:effectLst>
              <a:latin typeface="Times New Roman" panose="02020603050405020304" pitchFamily="2" charset="0"/>
            </a:endParaRPr>
          </a:p>
        </p:txBody>
      </p:sp>
      <p:sp>
        <p:nvSpPr>
          <p:cNvPr id="2054" name="Rectangle 24"/>
          <p:cNvSpPr>
            <a:spLocks noGrp="1"/>
          </p:cNvSpPr>
          <p:nvPr>
            <p:ph type="ftr" sz="quarter" idx="3"/>
          </p:nvPr>
        </p:nvSpPr>
        <p:spPr>
          <a:xfrm>
            <a:off x="3452813" y="6494463"/>
            <a:ext cx="2895600" cy="152400"/>
          </a:xfrm>
          <a:prstGeom prst="rect">
            <a:avLst/>
          </a:prstGeom>
          <a:noFill/>
          <a:ln w="9525">
            <a:noFill/>
          </a:ln>
        </p:spPr>
        <p:txBody>
          <a:bodyPr/>
          <a:lstStyle>
            <a:lvl1pPr>
              <a:defRPr>
                <a:solidFill>
                  <a:schemeClr val="folHlink"/>
                </a:solidFill>
              </a:defRPr>
            </a:lvl1pPr>
          </a:lstStyle>
          <a:p>
            <a:pPr lvl="0" eaLnBrk="1" hangingPunct="1"/>
            <a:r>
              <a:rPr lang="en-US" altLang="zh-CN" dirty="0">
                <a:effectLst>
                  <a:outerShdw blurRad="38100" dist="38100" dir="2700000">
                    <a:srgbClr val="000000"/>
                  </a:outerShdw>
                </a:effectLst>
                <a:latin typeface="Times New Roman" panose="02020603050405020304" pitchFamily="2" charset="0"/>
              </a:rPr>
              <a:t>Company Logo</a:t>
            </a:r>
            <a:endParaRPr lang="en-US" altLang="zh-CN" dirty="0">
              <a:effectLst>
                <a:outerShdw blurRad="38100" dist="38100" dir="2700000">
                  <a:srgbClr val="000000"/>
                </a:outerShdw>
              </a:effectLst>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panose="05000000000000000000" pitchFamily="2"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3074" name="标题 3073"/>
          <p:cNvSpPr>
            <a:spLocks noGrp="1"/>
          </p:cNvSpPr>
          <p:nvPr>
            <p:ph type="title"/>
          </p:nvPr>
        </p:nvSpPr>
        <p:spPr>
          <a:xfrm>
            <a:off x="457200" y="276225"/>
            <a:ext cx="8229600" cy="1141413"/>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3074"/>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n-US">
              <a:latin typeface="Times New Roman" panose="02020603050405020304" pitchFamily="2" charset="0"/>
            </a:endParaRPr>
          </a:p>
        </p:txBody>
      </p:sp>
      <p:sp>
        <p:nvSpPr>
          <p:cNvPr id="3077" name="页脚占位符 307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a:latin typeface="Times New Roman" panose="02020603050405020304" pitchFamily="2" charset="0"/>
            </a:endParaRPr>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latin typeface="Times New Roman" panose="02020603050405020304" pitchFamily="2" charset="0"/>
              </a:rPr>
            </a:fld>
            <a:endParaRPr lang="en-US">
              <a:latin typeface="Times New Roman" panose="02020603050405020304" pitchFamily="2"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1400" b="0" i="0" u="none" kern="1200" baseline="0">
          <a:solidFill>
            <a:schemeClr val="bg1"/>
          </a:solidFill>
          <a:latin typeface="Times New Roman" panose="02020603050405020304" pitchFamily="2" charset="0"/>
          <a:ea typeface="Gulim" pitchFamily="2" charset="-127"/>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pic>
        <p:nvPicPr>
          <p:cNvPr id="1026" name="图片 1025" descr="1-1副本"/>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标题 1026"/>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30" name="页脚占位符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r>
              <a:rPr lang="en-US" altLang="zh-CN" dirty="0"/>
              <a:t>Company Logo</a:t>
            </a:r>
            <a:endParaRPr lang="en-US" altLang="zh-CN" dirty="0"/>
          </a:p>
        </p:txBody>
      </p:sp>
      <p:sp>
        <p:nvSpPr>
          <p:cNvPr id="1031" name="灯片编号占位符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sldNum="0" hdr="0" ftr="0" dt="0"/>
  <p:txStyles>
    <p:titleStyle>
      <a:lvl1pPr marL="0" lvl="0" indent="0" algn="r" defTabSz="91440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0.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40.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0.xml"/><Relationship Id="rId4" Type="http://schemas.openxmlformats.org/officeDocument/2006/relationships/image" Target="../media/image12.emf"/><Relationship Id="rId3" Type="http://schemas.openxmlformats.org/officeDocument/2006/relationships/oleObject" Target="../embeddings/oleObject3.bin"/><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380"/>
          <p:cNvSpPr/>
          <p:nvPr/>
        </p:nvSpPr>
        <p:spPr>
          <a:xfrm>
            <a:off x="3630613" y="3095625"/>
            <a:ext cx="4219575" cy="533400"/>
          </a:xfrm>
          <a:prstGeom prst="rect">
            <a:avLst/>
          </a:prstGeom>
          <a:noFill/>
          <a:ln w="9525">
            <a:noFill/>
          </a:ln>
        </p:spPr>
        <p:txBody>
          <a:bodyPr/>
          <a:p>
            <a:pPr algn="r">
              <a:spcBef>
                <a:spcPct val="20000"/>
              </a:spcBef>
              <a:buClr>
                <a:schemeClr val="folHlink"/>
              </a:buClr>
              <a:buFont typeface="Wingdings" panose="05000000000000000000" pitchFamily="2" charset="2"/>
              <a:buNone/>
            </a:pPr>
            <a:r>
              <a:rPr lang="zh-CN" altLang="en-US" sz="1800" b="1" dirty="0">
                <a:solidFill>
                  <a:schemeClr val="tx1"/>
                </a:solidFill>
                <a:latin typeface="Verdana" panose="020B0604030504040204" pitchFamily="2" charset="0"/>
              </a:rPr>
              <a:t>指导教师：汤少杰</a:t>
            </a:r>
            <a:r>
              <a:rPr lang="en-US" altLang="zh-CN" sz="1800" b="1" dirty="0">
                <a:solidFill>
                  <a:schemeClr val="tx1"/>
                </a:solidFill>
                <a:latin typeface="Verdana" panose="020B0604030504040204" pitchFamily="2" charset="0"/>
              </a:rPr>
              <a:t>/</a:t>
            </a:r>
            <a:r>
              <a:rPr lang="zh-CN" altLang="en-US" sz="1800" b="1" dirty="0">
                <a:solidFill>
                  <a:schemeClr val="tx1"/>
                </a:solidFill>
                <a:latin typeface="Verdana" panose="020B0604030504040204" pitchFamily="2" charset="0"/>
                <a:ea typeface="宋体" panose="02010600030101010101" pitchFamily="2" charset="-122"/>
              </a:rPr>
              <a:t>樊平</a:t>
            </a:r>
            <a:endParaRPr lang="zh-CN" altLang="en-US" sz="1800" b="1" dirty="0">
              <a:solidFill>
                <a:schemeClr val="tx1"/>
              </a:solidFill>
              <a:latin typeface="Verdana" panose="020B0604030504040204" pitchFamily="2" charset="0"/>
              <a:ea typeface="宋体" panose="02010600030101010101" pitchFamily="2" charset="-122"/>
            </a:endParaRPr>
          </a:p>
        </p:txBody>
      </p:sp>
      <p:sp>
        <p:nvSpPr>
          <p:cNvPr id="5123" name="Rectangle 382"/>
          <p:cNvSpPr>
            <a:spLocks noGrp="1"/>
          </p:cNvSpPr>
          <p:nvPr>
            <p:ph type="ctrTitle" sz="quarter"/>
          </p:nvPr>
        </p:nvSpPr>
        <p:spPr>
          <a:xfrm>
            <a:off x="766763" y="2284095"/>
            <a:ext cx="6624637" cy="534035"/>
          </a:xfrm>
        </p:spPr>
        <p:txBody>
          <a:bodyPr vert="horz" wrap="square" anchor="ctr">
            <a:spAutoFit/>
          </a:bodyPr>
          <a:lstStyle>
            <a:lvl1pPr lvl="0">
              <a:defRPr/>
            </a:lvl1pPr>
          </a:lstStyle>
          <a:p>
            <a:pPr lvl="0" algn="ctr" eaLnBrk="1" hangingPunct="1">
              <a:lnSpc>
                <a:spcPct val="80000"/>
              </a:lnSpc>
            </a:pPr>
            <a:r>
              <a:rPr lang="zh-CN" altLang="en-US" sz="3600" dirty="0">
                <a:solidFill>
                  <a:srgbClr val="013B41"/>
                </a:solidFill>
                <a:ea typeface="宋体" panose="02010600030101010101" pitchFamily="2" charset="-122"/>
              </a:rPr>
              <a:t>基于物联网的远程控</a:t>
            </a:r>
            <a:r>
              <a:rPr lang="zh-CN" altLang="en-US" sz="3600" dirty="0">
                <a:solidFill>
                  <a:srgbClr val="013B41"/>
                </a:solidFill>
                <a:ea typeface="宋体" panose="02010600030101010101" pitchFamily="2" charset="-122"/>
                <a:sym typeface="+mn-ea"/>
              </a:rPr>
              <a:t>灯</a:t>
            </a:r>
            <a:r>
              <a:rPr lang="zh-CN" altLang="en-US" sz="3600" dirty="0">
                <a:solidFill>
                  <a:srgbClr val="013B41"/>
                </a:solidFill>
                <a:ea typeface="宋体" panose="02010600030101010101" pitchFamily="2" charset="-122"/>
              </a:rPr>
              <a:t>系统 </a:t>
            </a:r>
            <a:endParaRPr lang="zh-CN" altLang="en-US" sz="3600" dirty="0">
              <a:solidFill>
                <a:srgbClr val="013B41"/>
              </a:solidFill>
              <a:ea typeface="宋体" panose="02010600030101010101" pitchFamily="2" charset="-122"/>
            </a:endParaRPr>
          </a:p>
        </p:txBody>
      </p:sp>
      <p:sp>
        <p:nvSpPr>
          <p:cNvPr id="5124" name="Rectangle 3"/>
          <p:cNvSpPr txBox="1"/>
          <p:nvPr/>
        </p:nvSpPr>
        <p:spPr>
          <a:xfrm>
            <a:off x="3530600" y="4762500"/>
            <a:ext cx="4900613" cy="1082675"/>
          </a:xfrm>
          <a:prstGeom prst="rect">
            <a:avLst/>
          </a:prstGeom>
          <a:noFill/>
          <a:ln w="9525">
            <a:noFill/>
          </a:ln>
        </p:spPr>
        <p:txBody>
          <a:bodyPr/>
          <a:p>
            <a:pPr marL="742950" lvl="1" indent="-285750" algn="l" eaLnBrk="1" hangingPunct="1">
              <a:spcBef>
                <a:spcPct val="20000"/>
              </a:spcBef>
              <a:buClr>
                <a:schemeClr val="accent1"/>
              </a:buClr>
              <a:buSzPct val="60000"/>
              <a:buFont typeface="Wingdings" panose="05000000000000000000" pitchFamily="2" charset="2"/>
              <a:buChar char="n"/>
            </a:pPr>
            <a:r>
              <a:rPr lang="zh-CN" altLang="en-US" sz="1800" dirty="0">
                <a:solidFill>
                  <a:srgbClr val="1A2009"/>
                </a:solidFill>
                <a:effectLst/>
                <a:latin typeface="Verdana" panose="020B0604030504040204" pitchFamily="2" charset="0"/>
              </a:rPr>
              <a:t>班级：自动1</a:t>
            </a:r>
            <a:r>
              <a:rPr lang="en-US" altLang="zh-CN" sz="1800" dirty="0">
                <a:solidFill>
                  <a:srgbClr val="1A2009"/>
                </a:solidFill>
                <a:effectLst/>
                <a:latin typeface="Verdana" panose="020B0604030504040204" pitchFamily="2" charset="0"/>
              </a:rPr>
              <a:t>403</a:t>
            </a:r>
            <a:r>
              <a:rPr lang="zh-CN" altLang="en-US" sz="1800" dirty="0">
                <a:solidFill>
                  <a:srgbClr val="1A2009"/>
                </a:solidFill>
                <a:effectLst/>
                <a:latin typeface="Verdana" panose="020B0604030504040204" pitchFamily="2" charset="0"/>
              </a:rPr>
              <a:t>班</a:t>
            </a:r>
            <a:endParaRPr lang="en-US" altLang="zh-CN" sz="1800" dirty="0">
              <a:solidFill>
                <a:srgbClr val="1A2009"/>
              </a:solidFill>
              <a:effectLst/>
              <a:latin typeface="Verdana" panose="020B0604030504040204" pitchFamily="2" charset="0"/>
            </a:endParaRPr>
          </a:p>
          <a:p>
            <a:pPr marL="742950" lvl="1" indent="-285750" algn="l" eaLnBrk="1" hangingPunct="1">
              <a:spcBef>
                <a:spcPct val="20000"/>
              </a:spcBef>
              <a:buClr>
                <a:schemeClr val="accent1"/>
              </a:buClr>
              <a:buSzPct val="60000"/>
              <a:buFont typeface="Wingdings" panose="05000000000000000000" pitchFamily="2" charset="2"/>
              <a:buChar char="n"/>
            </a:pPr>
            <a:r>
              <a:rPr lang="zh-CN" altLang="en-US" sz="1800" dirty="0">
                <a:solidFill>
                  <a:srgbClr val="1A2009"/>
                </a:solidFill>
                <a:effectLst/>
                <a:latin typeface="Verdana" panose="020B0604030504040204" pitchFamily="2" charset="0"/>
              </a:rPr>
              <a:t>学生：王林博</a:t>
            </a:r>
            <a:endParaRPr lang="en-US" altLang="zh-CN" sz="1800" dirty="0">
              <a:solidFill>
                <a:srgbClr val="1A2009"/>
              </a:solidFill>
              <a:effectLst/>
              <a:latin typeface="Verdana" panose="020B0604030504040204" pitchFamily="2" charset="0"/>
            </a:endParaRPr>
          </a:p>
          <a:p>
            <a:pPr marL="742950" lvl="1" indent="-285750" algn="l" eaLnBrk="1" hangingPunct="1">
              <a:spcBef>
                <a:spcPct val="20000"/>
              </a:spcBef>
              <a:buClr>
                <a:schemeClr val="accent1"/>
              </a:buClr>
              <a:buSzPct val="60000"/>
              <a:buFont typeface="Wingdings" panose="05000000000000000000" pitchFamily="2" charset="2"/>
              <a:buChar char="n"/>
            </a:pPr>
            <a:r>
              <a:rPr lang="zh-CN" altLang="en-US" sz="1800" dirty="0">
                <a:solidFill>
                  <a:srgbClr val="1A2009"/>
                </a:solidFill>
                <a:effectLst/>
                <a:latin typeface="Verdana" panose="020B0604030504040204" pitchFamily="2" charset="0"/>
              </a:rPr>
              <a:t>学号：041</a:t>
            </a:r>
            <a:r>
              <a:rPr lang="en-US" sz="1800" dirty="0">
                <a:solidFill>
                  <a:srgbClr val="1A2009"/>
                </a:solidFill>
                <a:effectLst/>
                <a:latin typeface="Verdana" panose="020B0604030504040204" pitchFamily="2" charset="0"/>
              </a:rPr>
              <a:t>41092</a:t>
            </a:r>
            <a:endParaRPr lang="en-US" sz="2000" dirty="0">
              <a:solidFill>
                <a:schemeClr val="folHlink"/>
              </a:solidFill>
              <a:latin typeface="Verdana" panose="020B0604030504040204" pitchFamily="2" charset="0"/>
            </a:endParaRPr>
          </a:p>
        </p:txBody>
      </p:sp>
      <p:sp>
        <p:nvSpPr>
          <p:cNvPr id="5125" name="椭圆形标注 7"/>
          <p:cNvSpPr/>
          <p:nvPr/>
        </p:nvSpPr>
        <p:spPr>
          <a:xfrm>
            <a:off x="1676400" y="3200400"/>
            <a:ext cx="1066800" cy="1143000"/>
          </a:xfrm>
          <a:prstGeom prst="wedgeEllipseCallout">
            <a:avLst>
              <a:gd name="adj1" fmla="val -20833"/>
              <a:gd name="adj2" fmla="val 62500"/>
            </a:avLst>
          </a:prstGeom>
          <a:noFill/>
          <a:ln w="9525">
            <a:noFill/>
          </a:ln>
        </p:spPr>
        <p:txBody>
          <a:bodyPr/>
          <a:p>
            <a:endParaRPr lang="zh-CN" altLang="en-US" dirty="0">
              <a:effectLst>
                <a:outerShdw blurRad="38100" dist="38100" dir="2700000">
                  <a:srgbClr val="000000"/>
                </a:outerShdw>
              </a:effectLst>
              <a:latin typeface="Times New Roman" panose="02020603050405020304" pitchFamily="2" charset="0"/>
            </a:endParaRPr>
          </a:p>
        </p:txBody>
      </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标题 1"/>
          <p:cNvSpPr>
            <a:spLocks noGrp="1"/>
          </p:cNvSpPr>
          <p:nvPr>
            <p:ph type="title" idx="4294967295"/>
          </p:nvPr>
        </p:nvSpPr>
        <p:spPr>
          <a:xfrm>
            <a:off x="1539240" y="285115"/>
            <a:ext cx="6991985" cy="871220"/>
          </a:xfrm>
        </p:spPr>
        <p:txBody>
          <a:bodyPr vert="horz" wrap="square" anchor="ctr"/>
          <a:p>
            <a:pPr algn="l"/>
            <a:r>
              <a:rPr lang="zh-CN" altLang="en-US" dirty="0">
                <a:ea typeface="宋体" panose="02010600030101010101" pitchFamily="2" charset="-122"/>
              </a:rPr>
              <a:t>总结(1)</a:t>
            </a:r>
            <a:endParaRPr lang="zh-CN" altLang="en-US" dirty="0"/>
          </a:p>
        </p:txBody>
      </p:sp>
      <p:sp>
        <p:nvSpPr>
          <p:cNvPr id="18435" name="矩形 18434"/>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sp>
        <p:nvSpPr>
          <p:cNvPr id="18436" name="内容占位符 2"/>
          <p:cNvSpPr>
            <a:spLocks noGrp="1"/>
          </p:cNvSpPr>
          <p:nvPr>
            <p:ph idx="4294967295"/>
          </p:nvPr>
        </p:nvSpPr>
        <p:spPr>
          <a:xfrm>
            <a:off x="32385" y="1514475"/>
            <a:ext cx="7121525" cy="4554855"/>
          </a:xfrm>
        </p:spPr>
        <p:txBody>
          <a:bodyPr vert="horz" wrap="square" anchor="t"/>
          <a:p>
            <a:pPr marL="1905" indent="-1905">
              <a:lnSpc>
                <a:spcPct val="80000"/>
              </a:lnSpc>
            </a:pPr>
            <a:r>
              <a:rPr lang="zh-CN" altLang="en-US" sz="2800" dirty="0">
                <a:ea typeface="宋体" panose="02010600030101010101" pitchFamily="2" charset="-122"/>
              </a:rPr>
              <a:t>存在问题</a:t>
            </a:r>
            <a:endParaRPr lang="zh-CN" altLang="en-US" sz="2800" dirty="0">
              <a:ea typeface="宋体" panose="02010600030101010101" pitchFamily="2" charset="-122"/>
            </a:endParaRPr>
          </a:p>
          <a:p>
            <a:pPr marL="1905" indent="-344805">
              <a:lnSpc>
                <a:spcPct val="80000"/>
              </a:lnSpc>
              <a:buNone/>
            </a:pPr>
            <a:r>
              <a:rPr lang="zh-CN" altLang="en-US" dirty="0">
                <a:ea typeface="宋体" panose="02010600030101010101" pitchFamily="2" charset="-122"/>
              </a:rPr>
              <a:t>       系统的在线升级仍然未完成。系统的无线在线升级需要网络、硬件资源的支持，对与本设计虽然升级的次数不是很多，但是若能用到OTA技术在线升级可以减少大部分的维护成本。由于时间关系系统的安装套件并未设计，因此要应用此系统安装时仍然不太方便。</a:t>
            </a:r>
            <a:endParaRPr lang="zh-CN" altLang="en-US" dirty="0">
              <a:ea typeface="宋体" panose="02010600030101010101" pitchFamily="2" charset="-122"/>
            </a:endParaRPr>
          </a:p>
          <a:p>
            <a:pPr marL="1905" indent="-344805">
              <a:lnSpc>
                <a:spcPct val="80000"/>
              </a:lnSpc>
              <a:buNone/>
            </a:pPr>
            <a:endParaRPr lang="zh-CN" altLang="en-US" dirty="0">
              <a:ea typeface="宋体" panose="02010600030101010101" pitchFamily="2" charset="-122"/>
            </a:endParaRPr>
          </a:p>
        </p:txBody>
      </p:sp>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内容占位符 4"/>
          <p:cNvSpPr>
            <a:spLocks noGrp="1"/>
          </p:cNvSpPr>
          <p:nvPr>
            <p:ph idx="4294967295"/>
          </p:nvPr>
        </p:nvSpPr>
        <p:spPr>
          <a:xfrm>
            <a:off x="192405" y="1221740"/>
            <a:ext cx="6352540" cy="4789170"/>
          </a:xfrm>
        </p:spPr>
        <p:txBody>
          <a:bodyPr vert="horz" wrap="square" anchor="t"/>
          <a:p>
            <a:pPr marL="1905" indent="-1905"/>
            <a:r>
              <a:rPr lang="en-US" altLang="zh-CN" sz="2400" dirty="0">
                <a:ea typeface="宋体" panose="02010600030101010101" pitchFamily="2" charset="-122"/>
              </a:rPr>
              <a:t>      </a:t>
            </a:r>
            <a:r>
              <a:rPr lang="zh-CN" altLang="en-US" sz="2400" dirty="0">
                <a:ea typeface="宋体" panose="02010600030101010101" pitchFamily="2" charset="-122"/>
              </a:rPr>
              <a:t>大学学习生活即将结束。在此，我要感谢所有曾经教导过我的老师和关心过我的同学，他们在我成长过程中给予了我很大的帮助。要特别感谢我的毕设导师汤少杰老师，还有感谢各位答辩组的老师的关心和帮助。同时我要感谢我的同学和家人，大学这四年有你们在我身边陪伴，我才能一步一步向前走下去，不曾懈怠。</a:t>
            </a:r>
            <a:endParaRPr lang="zh-CN" altLang="en-US" sz="2400" dirty="0">
              <a:ea typeface="宋体" panose="02010600030101010101" pitchFamily="2" charset="-122"/>
            </a:endParaRPr>
          </a:p>
          <a:p>
            <a:pPr marL="1905" indent="-344805">
              <a:buNone/>
            </a:pPr>
            <a:endParaRPr lang="zh-CN" altLang="en-US" sz="2800" dirty="0">
              <a:ea typeface="宋体" panose="02010600030101010101" pitchFamily="2" charset="-122"/>
            </a:endParaRPr>
          </a:p>
          <a:p>
            <a:pPr marL="1905" indent="-1905" eaLnBrk="1" hangingPunct="1">
              <a:buNone/>
            </a:pPr>
            <a:endParaRPr lang="zh-CN" altLang="en-US" dirty="0">
              <a:ea typeface="宋体" panose="02010600030101010101" pitchFamily="2" charset="-122"/>
            </a:endParaRPr>
          </a:p>
        </p:txBody>
      </p:sp>
      <p:sp>
        <p:nvSpPr>
          <p:cNvPr id="20483" name="标题 5"/>
          <p:cNvSpPr>
            <a:spLocks noGrp="1"/>
          </p:cNvSpPr>
          <p:nvPr>
            <p:ph type="title" idx="4294967295"/>
          </p:nvPr>
        </p:nvSpPr>
        <p:spPr>
          <a:xfrm>
            <a:off x="1429385" y="-97790"/>
            <a:ext cx="8210550" cy="1031875"/>
          </a:xfrm>
        </p:spPr>
        <p:txBody>
          <a:bodyPr vert="horz" wrap="square" anchor="ctr"/>
          <a:p>
            <a:pPr algn="l" eaLnBrk="1" hangingPunct="1"/>
            <a:r>
              <a:rPr lang="zh-CN" altLang="en-US" dirty="0">
                <a:ea typeface="宋体" panose="02010600030101010101" pitchFamily="2" charset="-122"/>
              </a:rPr>
              <a:t>致谢</a:t>
            </a:r>
            <a:endParaRPr lang="zh-CN" altLang="en-US" dirty="0">
              <a:ea typeface="宋体" panose="02010600030101010101" pitchFamily="2" charset="-122"/>
            </a:endParaRPr>
          </a:p>
        </p:txBody>
      </p:sp>
    </p:spTree>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内容占位符 4"/>
          <p:cNvSpPr>
            <a:spLocks noGrp="1"/>
          </p:cNvSpPr>
          <p:nvPr>
            <p:ph idx="4294967295"/>
          </p:nvPr>
        </p:nvSpPr>
        <p:spPr>
          <a:xfrm>
            <a:off x="1776730" y="1200150"/>
            <a:ext cx="7367270" cy="4800600"/>
          </a:xfrm>
        </p:spPr>
        <p:txBody>
          <a:bodyPr vert="horz" wrap="square" anchor="t"/>
          <a:p>
            <a:pPr marL="1905" indent="-344805">
              <a:buNone/>
            </a:pPr>
            <a:endParaRPr lang="zh-CN" altLang="en-US" sz="2800" dirty="0">
              <a:latin typeface="Vijaya" charset="0"/>
              <a:ea typeface="楷体" panose="02010609060101010101" charset="-122"/>
            </a:endParaRPr>
          </a:p>
          <a:p>
            <a:pPr marL="1905" indent="-344805">
              <a:buNone/>
            </a:pPr>
            <a:endParaRPr lang="zh-CN" altLang="en-US" sz="2800" dirty="0">
              <a:latin typeface="Vijaya" charset="0"/>
              <a:ea typeface="楷体" panose="02010609060101010101" charset="-122"/>
            </a:endParaRPr>
          </a:p>
          <a:p>
            <a:pPr marL="1905" indent="-344805">
              <a:buNone/>
            </a:pPr>
            <a:endParaRPr lang="zh-CN" altLang="en-US" sz="2800" dirty="0">
              <a:latin typeface="Vijaya" charset="0"/>
              <a:ea typeface="楷体" panose="02010609060101010101" charset="-122"/>
            </a:endParaRPr>
          </a:p>
          <a:p>
            <a:pPr marL="1905" indent="-344805">
              <a:buNone/>
            </a:pPr>
            <a:r>
              <a:rPr lang="zh-CN" altLang="en-US" sz="2800" dirty="0">
                <a:latin typeface="Vijaya" charset="0"/>
                <a:ea typeface="楷体" panose="02010609060101010101" charset="-122"/>
              </a:rPr>
              <a:t>		</a:t>
            </a:r>
            <a:r>
              <a:rPr lang="zh-CN" altLang="en-US" sz="2800" dirty="0">
                <a:latin typeface="楷体" panose="02010609060101010101" charset="-122"/>
                <a:ea typeface="楷体" panose="02010609060101010101" charset="-122"/>
              </a:rPr>
              <a:t>最后请各位老师进行批评指正。</a:t>
            </a:r>
            <a:endParaRPr lang="zh-CN" altLang="en-US" sz="2800" dirty="0">
              <a:latin typeface="楷体" panose="02010609060101010101" charset="-122"/>
              <a:ea typeface="楷体" panose="02010609060101010101" charset="-122"/>
            </a:endParaRPr>
          </a:p>
          <a:p>
            <a:pPr marL="1905" indent="-344805">
              <a:buNone/>
            </a:pPr>
            <a:endParaRPr lang="zh-CN" altLang="en-US" sz="2800" dirty="0">
              <a:ea typeface="宋体" panose="02010600030101010101" pitchFamily="2" charset="-122"/>
            </a:endParaRPr>
          </a:p>
          <a:p>
            <a:pPr marL="1905" indent="-1905" eaLnBrk="1" hangingPunct="1">
              <a:buNone/>
            </a:pPr>
            <a:r>
              <a:rPr lang="zh-CN" altLang="en-US" dirty="0">
                <a:ea typeface="宋体" panose="02010600030101010101" pitchFamily="2" charset="-122"/>
              </a:rPr>
              <a:t>							</a:t>
            </a:r>
            <a:endParaRPr lang="zh-CN" altLang="en-US" dirty="0">
              <a:ea typeface="宋体" panose="02010600030101010101" pitchFamily="2" charset="-122"/>
            </a:endParaRPr>
          </a:p>
          <a:p>
            <a:pPr marL="1905" indent="-1905" eaLnBrk="1" hangingPunct="1">
              <a:buNone/>
            </a:pPr>
            <a:r>
              <a:rPr lang="zh-CN" altLang="en-US" dirty="0">
                <a:ea typeface="宋体" panose="02010600030101010101" pitchFamily="2" charset="-122"/>
              </a:rPr>
              <a:t>						</a:t>
            </a:r>
            <a:endParaRPr lang="zh-CN" altLang="en-US" dirty="0">
              <a:ea typeface="宋体" panose="02010600030101010101" pitchFamily="2" charset="-122"/>
            </a:endParaRPr>
          </a:p>
          <a:p>
            <a:pPr marL="1905" indent="-1905" eaLnBrk="1" hangingPunct="1">
              <a:buNone/>
            </a:pPr>
            <a:r>
              <a:rPr lang="zh-CN" altLang="en-US" dirty="0">
                <a:ea typeface="宋体" panose="02010600030101010101" pitchFamily="2" charset="-122"/>
              </a:rPr>
              <a:t>							</a:t>
            </a:r>
            <a:r>
              <a:rPr lang="zh-CN" altLang="en-US" sz="2800" dirty="0">
                <a:ea typeface="宋体" panose="02010600030101010101" pitchFamily="2" charset="-122"/>
              </a:rPr>
              <a:t>-</a:t>
            </a:r>
            <a:r>
              <a:rPr lang="zh-CN" altLang="en-US" sz="2800" dirty="0">
                <a:ea typeface="楷体" panose="02010609060101010101" charset="-122"/>
              </a:rPr>
              <a:t>王林博</a:t>
            </a:r>
            <a:endParaRPr lang="zh-CN" altLang="en-US" sz="2800" dirty="0">
              <a:ea typeface="楷体" panose="02010609060101010101" charset="-122"/>
            </a:endParaRP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标题 1"/>
          <p:cNvSpPr>
            <a:spLocks noGrp="1"/>
          </p:cNvSpPr>
          <p:nvPr>
            <p:ph type="title" idx="4294967295"/>
          </p:nvPr>
        </p:nvSpPr>
        <p:spPr>
          <a:xfrm>
            <a:off x="1273810" y="113030"/>
            <a:ext cx="7546975" cy="902970"/>
          </a:xfrm>
        </p:spPr>
        <p:txBody>
          <a:bodyPr vert="horz" wrap="square" anchor="ctr"/>
          <a:p>
            <a:pPr algn="ctr"/>
            <a:r>
              <a:rPr lang="zh-CN" altLang="en-US" dirty="0">
                <a:ea typeface="宋体" panose="02010600030101010101" pitchFamily="2" charset="-122"/>
              </a:rPr>
              <a:t>目录</a:t>
            </a:r>
            <a:endParaRPr lang="zh-CN" altLang="en-US" dirty="0">
              <a:ea typeface="宋体" panose="02010600030101010101" pitchFamily="2" charset="-122"/>
            </a:endParaRPr>
          </a:p>
        </p:txBody>
      </p:sp>
      <p:sp>
        <p:nvSpPr>
          <p:cNvPr id="6147" name="内容占位符 2"/>
          <p:cNvSpPr>
            <a:spLocks noGrp="1"/>
          </p:cNvSpPr>
          <p:nvPr>
            <p:ph idx="4294967295"/>
          </p:nvPr>
        </p:nvSpPr>
        <p:spPr>
          <a:xfrm>
            <a:off x="2022475" y="1016000"/>
            <a:ext cx="4112895" cy="4543425"/>
          </a:xfrm>
        </p:spPr>
        <p:txBody>
          <a:bodyPr vert="horz" wrap="square" anchor="t"/>
          <a:p>
            <a:pPr algn="l"/>
            <a:r>
              <a:rPr lang="zh-CN" altLang="en-US" sz="2400" dirty="0">
                <a:ea typeface="宋体" panose="02010600030101010101" pitchFamily="2" charset="-122"/>
              </a:rPr>
              <a:t>研究背景</a:t>
            </a:r>
            <a:endParaRPr lang="zh-CN" altLang="en-US" sz="2400" dirty="0">
              <a:ea typeface="宋体" panose="02010600030101010101" pitchFamily="2" charset="-122"/>
            </a:endParaRPr>
          </a:p>
          <a:p>
            <a:r>
              <a:rPr lang="zh-CN" altLang="en-US" dirty="0">
                <a:latin typeface="微软雅黑" panose="020B0503020204020204" charset="-122"/>
                <a:ea typeface="宋体" panose="02010600030101010101" pitchFamily="2" charset="-122"/>
                <a:sym typeface="+mn-ea"/>
              </a:rPr>
              <a:t>系统框图</a:t>
            </a:r>
            <a:endParaRPr lang="zh-CN" altLang="en-US" dirty="0">
              <a:latin typeface="微软雅黑" panose="020B0503020204020204" charset="-122"/>
              <a:ea typeface="宋体" panose="02010600030101010101" pitchFamily="2" charset="-122"/>
              <a:sym typeface="+mn-ea"/>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网络模块</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ESP8266</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介绍</a:t>
            </a:r>
            <a:endParaRPr lang="zh-CN" altLang="en-US" dirty="0">
              <a:solidFill>
                <a:schemeClr val="tx1"/>
              </a:solidFill>
              <a:ea typeface="宋体" panose="02010600030101010101" pitchFamily="2" charset="-122"/>
              <a:sym typeface="+mn-ea"/>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MEGA 2560系统介绍</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PWM调制介绍</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dirty="0">
                <a:latin typeface="宋体" panose="02010600030101010101" pitchFamily="2" charset="-122"/>
                <a:ea typeface="宋体" panose="02010600030101010101" pitchFamily="2" charset="-122"/>
                <a:cs typeface="宋体" panose="02010600030101010101" pitchFamily="2" charset="-122"/>
                <a:sym typeface="+mn-ea"/>
              </a:rPr>
              <a:t>JSON</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的介绍</a:t>
            </a:r>
            <a:endParaRPr lang="zh-CN" altLang="en-US" dirty="0"/>
          </a:p>
          <a:p>
            <a:r>
              <a:rPr lang="zh-CN" altLang="en-US" sz="2400" dirty="0">
                <a:ea typeface="宋体" panose="02010600030101010101" pitchFamily="2" charset="-122"/>
              </a:rPr>
              <a:t>测试</a:t>
            </a:r>
            <a:endParaRPr lang="zh-CN" altLang="en-US" sz="2400"/>
          </a:p>
          <a:p>
            <a:r>
              <a:rPr lang="zh-CN" altLang="en-US" sz="2400" dirty="0">
                <a:ea typeface="宋体" panose="02010600030101010101" pitchFamily="2" charset="-122"/>
              </a:rPr>
              <a:t>总结</a:t>
            </a:r>
            <a:endParaRPr lang="zh-CN" altLang="en-US" sz="2400" dirty="0">
              <a:ea typeface="宋体" panose="02010600030101010101" pitchFamily="2" charset="-122"/>
            </a:endParaRPr>
          </a:p>
          <a:p>
            <a:r>
              <a:rPr lang="zh-CN" altLang="en-US" sz="2400" dirty="0">
                <a:ea typeface="宋体" panose="02010600030101010101" pitchFamily="2" charset="-122"/>
              </a:rPr>
              <a:t>致谢</a:t>
            </a:r>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pPr>
              <a:buNone/>
            </a:pPr>
            <a:endParaRPr lang="zh-CN" altLang="en-US" dirty="0">
              <a:ea typeface="宋体" panose="02010600030101010101" pitchFamily="2" charset="-122"/>
            </a:endParaRPr>
          </a:p>
        </p:txBody>
      </p:sp>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标题 1"/>
          <p:cNvSpPr>
            <a:spLocks noGrp="1"/>
          </p:cNvSpPr>
          <p:nvPr>
            <p:ph type="title" idx="4294967295"/>
          </p:nvPr>
        </p:nvSpPr>
        <p:spPr>
          <a:xfrm>
            <a:off x="224155" y="81280"/>
            <a:ext cx="7986395" cy="861695"/>
          </a:xfrm>
        </p:spPr>
        <p:txBody>
          <a:bodyPr vert="horz" wrap="square" anchor="ctr"/>
          <a:p>
            <a:r>
              <a:rPr lang="zh-CN" altLang="en-US" dirty="0">
                <a:solidFill>
                  <a:schemeClr val="tx1"/>
                </a:solidFill>
                <a:ea typeface="宋体" panose="02010600030101010101" pitchFamily="2" charset="-122"/>
              </a:rPr>
              <a:t>基于物联网的远程等控系统的研究背景</a:t>
            </a:r>
            <a:endParaRPr lang="zh-CN" altLang="en-US" dirty="0">
              <a:solidFill>
                <a:schemeClr val="tx1"/>
              </a:solidFill>
              <a:ea typeface="宋体" panose="02010600030101010101" pitchFamily="2" charset="-122"/>
            </a:endParaRPr>
          </a:p>
        </p:txBody>
      </p:sp>
      <p:sp>
        <p:nvSpPr>
          <p:cNvPr id="7171" name="矩形 7170"/>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sp>
        <p:nvSpPr>
          <p:cNvPr id="7172" name="内容占位符 2"/>
          <p:cNvSpPr>
            <a:spLocks noGrp="1"/>
          </p:cNvSpPr>
          <p:nvPr>
            <p:ph idx="4294967295"/>
          </p:nvPr>
        </p:nvSpPr>
        <p:spPr>
          <a:xfrm>
            <a:off x="609600" y="878840"/>
            <a:ext cx="6748145" cy="3955415"/>
          </a:xfrm>
        </p:spPr>
        <p:txBody>
          <a:bodyPr vert="horz" wrap="square" anchor="t">
            <a:normAutofit/>
          </a:bodyPr>
          <a:p>
            <a:pPr marL="1905" indent="-344805">
              <a:lnSpc>
                <a:spcPct val="90000"/>
              </a:lnSpc>
              <a:buNone/>
            </a:pPr>
            <a:endParaRPr lang="zh-CN" altLang="en-US" sz="1600" dirty="0">
              <a:ea typeface="宋体" panose="02010600030101010101" pitchFamily="2" charset="-122"/>
            </a:endParaRPr>
          </a:p>
          <a:p>
            <a:pPr marL="1905" indent="-344805">
              <a:lnSpc>
                <a:spcPct val="90000"/>
              </a:lnSpc>
              <a:buNone/>
            </a:pPr>
            <a:r>
              <a:rPr lang="zh-CN" altLang="en-US" sz="2800" dirty="0">
                <a:solidFill>
                  <a:schemeClr val="tx1"/>
                </a:solidFill>
                <a:ea typeface="宋体" panose="02010600030101010101" pitchFamily="2" charset="-122"/>
              </a:rPr>
              <a:t>研究背景</a:t>
            </a:r>
            <a:endParaRPr lang="zh-CN" altLang="en-US" sz="2800" dirty="0">
              <a:solidFill>
                <a:schemeClr val="tx1"/>
              </a:solidFill>
              <a:ea typeface="宋体" panose="02010600030101010101" pitchFamily="2" charset="-122"/>
            </a:endParaRPr>
          </a:p>
          <a:p>
            <a:pPr marL="1905" indent="-344805">
              <a:lnSpc>
                <a:spcPct val="90000"/>
              </a:lnSpc>
              <a:buNone/>
            </a:pPr>
            <a:r>
              <a:rPr lang="zh-CN" altLang="en-US"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随着社会发展，人们的生活水平和消费水平不断提升，现在人们越来越追求一种比较舒适便捷的生活方式。然而现在传统开关大多数仍为机械开关，需要用户走到开关的安置处拨动机械开关来实现灯的控制。与此同时传统灯光亮度与颜色</a:t>
            </a:r>
            <a:r>
              <a:rPr lang="zh-CN" altLang="en-US" sz="2400" dirty="0">
                <a:solidFill>
                  <a:schemeClr val="tx1"/>
                </a:solidFill>
                <a:ea typeface="宋体" panose="02010600030101010101" pitchFamily="2" charset="-122"/>
                <a:sym typeface="+mn-ea"/>
              </a:rPr>
              <a:t>不可调节，这对人们向往的舒适便捷生活有着很大差距。因此使得</a:t>
            </a:r>
            <a:r>
              <a:rPr lang="zh-CN" altLang="en-US" sz="2400" dirty="0">
                <a:solidFill>
                  <a:schemeClr val="tx1"/>
                </a:solidFill>
                <a:ea typeface="宋体" panose="02010600030101010101" pitchFamily="2" charset="-122"/>
              </a:rPr>
              <a:t>市场上对于这种智能照明相关的产品呼声很大同时市场需求也非常大。</a:t>
            </a:r>
            <a:r>
              <a:rPr lang="zh-CN" altLang="en-US" sz="1600" dirty="0">
                <a:ea typeface="宋体" panose="02010600030101010101" pitchFamily="2" charset="-122"/>
              </a:rPr>
              <a:t>	</a:t>
            </a:r>
            <a:endParaRPr lang="zh-CN" altLang="en-US" sz="1600" dirty="0">
              <a:ea typeface="宋体" panose="02010600030101010101" pitchFamily="2" charset="-122"/>
            </a:endParaRPr>
          </a:p>
          <a:p>
            <a:pPr marL="1905" indent="-344805">
              <a:lnSpc>
                <a:spcPct val="90000"/>
              </a:lnSpc>
              <a:buNone/>
            </a:pPr>
            <a:endParaRPr lang="zh-CN" altLang="en-US" sz="1600" dirty="0">
              <a:ea typeface="宋体" panose="02010600030101010101" pitchFamily="2" charset="-122"/>
            </a:endParaRPr>
          </a:p>
          <a:p>
            <a:pPr marL="1905" indent="-344805">
              <a:lnSpc>
                <a:spcPct val="90000"/>
              </a:lnSpc>
              <a:buNone/>
            </a:pPr>
            <a:endParaRPr lang="zh-CN" altLang="en-US" sz="1600" dirty="0">
              <a:ea typeface="宋体" panose="02010600030101010101" pitchFamily="2" charset="-122"/>
            </a:endParaRPr>
          </a:p>
        </p:txBody>
      </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6" name="TextBox 5"/>
          <p:cNvSpPr txBox="1"/>
          <p:nvPr/>
        </p:nvSpPr>
        <p:spPr>
          <a:xfrm>
            <a:off x="5972017" y="3119438"/>
            <a:ext cx="1808480" cy="583565"/>
          </a:xfrm>
          <a:prstGeom prst="rect">
            <a:avLst/>
          </a:prstGeom>
          <a:noFill/>
          <a:ln w="9525">
            <a:noFill/>
          </a:ln>
        </p:spPr>
        <p:txBody>
          <a:bodyPr wrap="none">
            <a:spAutoFit/>
          </a:bodyPr>
          <a:p>
            <a:r>
              <a:rPr lang="zh-CN" altLang="en-US" sz="3200" dirty="0">
                <a:latin typeface="幼圆" panose="02010509060101010101" pitchFamily="1" charset="-122"/>
                <a:ea typeface="幼圆" panose="02010509060101010101" pitchFamily="1" charset="-122"/>
              </a:rPr>
              <a:t>字符识别</a:t>
            </a:r>
            <a:endParaRPr lang="zh-CN" altLang="en-US" sz="3200" dirty="0">
              <a:latin typeface="幼圆" panose="02010509060101010101" pitchFamily="1" charset="-122"/>
              <a:ea typeface="幼圆" panose="02010509060101010101" pitchFamily="1" charset="-122"/>
            </a:endParaRPr>
          </a:p>
        </p:txBody>
      </p:sp>
      <p:sp>
        <p:nvSpPr>
          <p:cNvPr id="8201" name="TextBox 12"/>
          <p:cNvSpPr txBox="1"/>
          <p:nvPr/>
        </p:nvSpPr>
        <p:spPr>
          <a:xfrm>
            <a:off x="1247617" y="3549650"/>
            <a:ext cx="1808480" cy="583565"/>
          </a:xfrm>
          <a:prstGeom prst="rect">
            <a:avLst/>
          </a:prstGeom>
          <a:noFill/>
          <a:ln w="9525">
            <a:noFill/>
          </a:ln>
        </p:spPr>
        <p:txBody>
          <a:bodyPr wrap="none">
            <a:spAutoFit/>
          </a:bodyPr>
          <a:p>
            <a:r>
              <a:rPr lang="zh-CN" altLang="en-US" sz="3200" dirty="0">
                <a:latin typeface="幼圆" panose="02010509060101010101" pitchFamily="1" charset="-122"/>
                <a:ea typeface="幼圆" panose="02010509060101010101" pitchFamily="1" charset="-122"/>
              </a:rPr>
              <a:t>车牌定位</a:t>
            </a:r>
            <a:endParaRPr lang="zh-CN" altLang="en-US" sz="3200" dirty="0">
              <a:latin typeface="幼圆" panose="02010509060101010101" pitchFamily="1" charset="-122"/>
              <a:ea typeface="幼圆" panose="02010509060101010101" pitchFamily="1" charset="-122"/>
            </a:endParaRPr>
          </a:p>
        </p:txBody>
      </p:sp>
      <p:sp>
        <p:nvSpPr>
          <p:cNvPr id="8202" name="标题 1"/>
          <p:cNvSpPr>
            <a:spLocks noGrp="1"/>
          </p:cNvSpPr>
          <p:nvPr>
            <p:ph type="title" idx="4294967295"/>
          </p:nvPr>
        </p:nvSpPr>
        <p:spPr>
          <a:xfrm>
            <a:off x="170815" y="-69850"/>
            <a:ext cx="8049260" cy="1019175"/>
          </a:xfrm>
        </p:spPr>
        <p:txBody>
          <a:bodyPr vert="horz" wrap="square" anchor="ctr"/>
          <a:p>
            <a:pPr algn="ctr" eaLnBrk="1" hangingPunct="1">
              <a:lnSpc>
                <a:spcPct val="110000"/>
              </a:lnSpc>
            </a:pPr>
            <a:r>
              <a:rPr lang="zh-CN" altLang="en-US" dirty="0">
                <a:solidFill>
                  <a:srgbClr val="909465"/>
                </a:solidFill>
                <a:latin typeface="微软雅黑" panose="020B0503020204020204" charset="-122"/>
                <a:ea typeface="宋体" panose="02010600030101010101" pitchFamily="2" charset="-122"/>
              </a:rPr>
              <a:t>      </a:t>
            </a:r>
            <a:r>
              <a:rPr lang="zh-CN" altLang="en-US" dirty="0">
                <a:solidFill>
                  <a:schemeClr val="tx1"/>
                </a:solidFill>
                <a:latin typeface="微软雅黑" panose="020B0503020204020204" charset="-122"/>
                <a:ea typeface="宋体" panose="02010600030101010101" pitchFamily="2" charset="-122"/>
              </a:rPr>
              <a:t>系统框图</a:t>
            </a:r>
            <a:endParaRPr lang="zh-CN" altLang="en-US" dirty="0">
              <a:solidFill>
                <a:schemeClr val="tx1"/>
              </a:solidFill>
              <a:latin typeface="微软雅黑" panose="020B0503020204020204" charset="-122"/>
              <a:ea typeface="宋体" panose="02010600030101010101" pitchFamily="2" charset="-122"/>
            </a:endParaRPr>
          </a:p>
        </p:txBody>
      </p:sp>
      <p:graphicFrame>
        <p:nvGraphicFramePr>
          <p:cNvPr id="2" name="对象 22"/>
          <p:cNvGraphicFramePr>
            <a:graphicFrameLocks noChangeAspect="1"/>
          </p:cNvGraphicFramePr>
          <p:nvPr/>
        </p:nvGraphicFramePr>
        <p:xfrm>
          <a:off x="1586865" y="1062355"/>
          <a:ext cx="5969635" cy="3949700"/>
        </p:xfrm>
        <a:graphic>
          <a:graphicData uri="http://schemas.openxmlformats.org/presentationml/2006/ole">
            <mc:AlternateContent xmlns:mc="http://schemas.openxmlformats.org/markup-compatibility/2006">
              <mc:Choice xmlns:v="urn:schemas-microsoft-com:vml" Requires="v">
                <p:oleObj spid="_x0000_s3076" name="" r:id="rId1" imgW="7212330" imgH="4410710" progId="Visio.Drawing.15">
                  <p:embed/>
                </p:oleObj>
              </mc:Choice>
              <mc:Fallback>
                <p:oleObj name="" r:id="rId1" imgW="7212330" imgH="4410710" progId="Visio.Drawing.15">
                  <p:embed/>
                  <p:pic>
                    <p:nvPicPr>
                      <p:cNvPr id="0" name="图片 3075"/>
                      <p:cNvPicPr/>
                      <p:nvPr/>
                    </p:nvPicPr>
                    <p:blipFill>
                      <a:blip r:embed="rId2"/>
                      <a:stretch>
                        <a:fillRect/>
                      </a:stretch>
                    </p:blipFill>
                    <p:spPr>
                      <a:xfrm>
                        <a:off x="1586865" y="1062355"/>
                        <a:ext cx="5969635" cy="3949700"/>
                      </a:xfrm>
                      <a:prstGeom prst="rect">
                        <a:avLst/>
                      </a:prstGeom>
                      <a:noFill/>
                      <a:ln w="38100">
                        <a:noFill/>
                        <a:miter/>
                      </a:ln>
                    </p:spPr>
                  </p:pic>
                </p:oleObj>
              </mc:Fallback>
            </mc:AlternateContent>
          </a:graphicData>
        </a:graphic>
      </p:graphicFrame>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标题 1"/>
          <p:cNvSpPr>
            <a:spLocks noGrp="1"/>
          </p:cNvSpPr>
          <p:nvPr>
            <p:ph type="title" idx="4294967295"/>
          </p:nvPr>
        </p:nvSpPr>
        <p:spPr>
          <a:xfrm>
            <a:off x="1379220" y="29845"/>
            <a:ext cx="7752715" cy="609600"/>
          </a:xfrm>
        </p:spPr>
        <p:txBody>
          <a:bodyPr vert="horz" wrap="square" anchor="ctr"/>
          <a:p>
            <a:pPr algn="l"/>
            <a:r>
              <a:rPr lang="zh-CN" altLang="en-US">
                <a:solidFill>
                  <a:schemeClr val="tx1"/>
                </a:solidFill>
                <a:sym typeface="+mn-ea"/>
              </a:rPr>
              <a:t>网络模块</a:t>
            </a:r>
            <a:r>
              <a:rPr lang="en-US" altLang="zh-CN">
                <a:solidFill>
                  <a:schemeClr val="tx1"/>
                </a:solidFill>
                <a:sym typeface="+mn-ea"/>
              </a:rPr>
              <a:t>ESP8266</a:t>
            </a:r>
            <a:r>
              <a:rPr lang="zh-CN" altLang="en-US">
                <a:solidFill>
                  <a:schemeClr val="tx1"/>
                </a:solidFill>
                <a:sym typeface="+mn-ea"/>
              </a:rPr>
              <a:t>介绍</a:t>
            </a:r>
            <a:endParaRPr lang="zh-CN" altLang="en-US" dirty="0">
              <a:solidFill>
                <a:schemeClr val="tx1"/>
              </a:solidFill>
              <a:ea typeface="宋体" panose="02010600030101010101" pitchFamily="2" charset="-122"/>
              <a:sym typeface="+mn-ea"/>
            </a:endParaRPr>
          </a:p>
        </p:txBody>
      </p:sp>
      <p:sp>
        <p:nvSpPr>
          <p:cNvPr id="10243" name="矩形 10242"/>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sp>
        <p:nvSpPr>
          <p:cNvPr id="10244" name="内容占位符 2"/>
          <p:cNvSpPr>
            <a:spLocks noGrp="1"/>
          </p:cNvSpPr>
          <p:nvPr>
            <p:ph idx="4294967295"/>
          </p:nvPr>
        </p:nvSpPr>
        <p:spPr>
          <a:xfrm>
            <a:off x="267335" y="832485"/>
            <a:ext cx="3765550" cy="4550410"/>
          </a:xfrm>
        </p:spPr>
        <p:txBody>
          <a:bodyPr vert="horz" wrap="square" anchor="t"/>
          <a:p>
            <a:pPr marL="1905" indent="-344805">
              <a:lnSpc>
                <a:spcPct val="90000"/>
              </a:lnSpc>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a:t>
            </a:r>
            <a:r>
              <a:rPr sz="2400" dirty="0">
                <a:solidFill>
                  <a:schemeClr val="tx1"/>
                </a:solidFill>
                <a:latin typeface="宋体" panose="02010600030101010101" pitchFamily="2" charset="-122"/>
                <a:ea typeface="宋体" panose="02010600030101010101" pitchFamily="2" charset="-122"/>
                <a:cs typeface="宋体" panose="02010600030101010101" pitchFamily="2" charset="-122"/>
              </a:rPr>
              <a:t>ESP8266是一个非常完整的Wi-Fi</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自成体系网络</a:t>
            </a:r>
            <a:r>
              <a:rPr sz="2400" dirty="0">
                <a:solidFill>
                  <a:schemeClr val="tx1"/>
                </a:solidFill>
                <a:latin typeface="宋体" panose="02010600030101010101" pitchFamily="2" charset="-122"/>
                <a:ea typeface="宋体" panose="02010600030101010101" pitchFamily="2" charset="-122"/>
                <a:cs typeface="宋体" panose="02010600030101010101" pitchFamily="2" charset="-122"/>
              </a:rPr>
              <a:t>解决方案有自己的协议栈和SDK</a:t>
            </a:r>
            <a:r>
              <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905" indent="-344805">
              <a:lnSpc>
                <a:spcPct val="90000"/>
              </a:lnSpc>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特征：</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1905" indent="-344805">
              <a:lnSpc>
                <a:spcPct val="90000"/>
              </a:lnSpc>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）使用了802.11 b/g/n协议可以兼容市面上的各种WIFI设备</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1905" indent="-344805">
              <a:lnSpc>
                <a:spcPct val="90000"/>
              </a:lnSpc>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）可支持Wi-Fi Direct (P2P)点对点连接、soft-AP自行建立WIFI基站</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1905" indent="-344805">
              <a:lnSpc>
                <a:spcPct val="90000"/>
              </a:lnSpc>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）在网络模块的ROM中内置TCP/IP协议栈完全兼容目前网络的应用</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1905" indent="-344805">
              <a:lnSpc>
                <a:spcPct val="90000"/>
              </a:lnSpc>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1905" indent="-344805">
              <a:lnSpc>
                <a:spcPct val="90000"/>
              </a:lnSpc>
              <a:buNone/>
            </a:pPr>
            <a:r>
              <a:rPr lang="zh-CN" altLang="en-US" sz="1800" dirty="0">
                <a:ea typeface="宋体" panose="02010600030101010101" pitchFamily="2" charset="-122"/>
              </a:rPr>
              <a:t>    </a:t>
            </a:r>
            <a:endParaRPr lang="zh-CN" altLang="en-US" sz="1800" dirty="0">
              <a:ea typeface="宋体" panose="02010600030101010101" pitchFamily="2" charset="-122"/>
            </a:endParaRPr>
          </a:p>
          <a:p>
            <a:pPr marL="1905" indent="-344805">
              <a:lnSpc>
                <a:spcPct val="160000"/>
              </a:lnSpc>
              <a:buNone/>
            </a:pPr>
            <a:endParaRPr lang="zh-CN" altLang="en-US" sz="1800" dirty="0">
              <a:ea typeface="宋体" panose="02010600030101010101" pitchFamily="2" charset="-122"/>
            </a:endParaRPr>
          </a:p>
        </p:txBody>
      </p:sp>
      <p:graphicFrame>
        <p:nvGraphicFramePr>
          <p:cNvPr id="3" name="对象 -2147482601"/>
          <p:cNvGraphicFramePr>
            <a:graphicFrameLocks noChangeAspect="1"/>
          </p:cNvGraphicFramePr>
          <p:nvPr/>
        </p:nvGraphicFramePr>
        <p:xfrm>
          <a:off x="4569460" y="832485"/>
          <a:ext cx="3482340" cy="4517390"/>
        </p:xfrm>
        <a:graphic>
          <a:graphicData uri="http://schemas.openxmlformats.org/presentationml/2006/ole">
            <mc:AlternateContent xmlns:mc="http://schemas.openxmlformats.org/markup-compatibility/2006">
              <mc:Choice xmlns:v="urn:schemas-microsoft-com:vml" Requires="v">
                <p:oleObj spid="_x0000_s4" name="" r:id="rId1" imgW="2794635" imgH="8293735" progId="Visio.Drawing.15">
                  <p:embed/>
                </p:oleObj>
              </mc:Choice>
              <mc:Fallback>
                <p:oleObj name="" r:id="rId1" imgW="2794635" imgH="8293735" progId="Visio.Drawing.15">
                  <p:embed/>
                  <p:pic>
                    <p:nvPicPr>
                      <p:cNvPr id="0" name="图片 3075"/>
                      <p:cNvPicPr/>
                      <p:nvPr/>
                    </p:nvPicPr>
                    <p:blipFill>
                      <a:blip r:embed="rId2"/>
                      <a:stretch>
                        <a:fillRect/>
                      </a:stretch>
                    </p:blipFill>
                    <p:spPr>
                      <a:xfrm>
                        <a:off x="4569460" y="832485"/>
                        <a:ext cx="3482340" cy="4517390"/>
                      </a:xfrm>
                      <a:prstGeom prst="rect">
                        <a:avLst/>
                      </a:prstGeom>
                      <a:noFill/>
                      <a:ln w="38100">
                        <a:noFill/>
                        <a:miter/>
                      </a:ln>
                    </p:spPr>
                  </p:pic>
                </p:oleObj>
              </mc:Fallback>
            </mc:AlternateContent>
          </a:graphicData>
        </a:graphic>
      </p:graphicFrame>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标题 1"/>
          <p:cNvSpPr>
            <a:spLocks noGrp="1"/>
          </p:cNvSpPr>
          <p:nvPr>
            <p:ph type="title" idx="4294967295"/>
          </p:nvPr>
        </p:nvSpPr>
        <p:spPr>
          <a:xfrm>
            <a:off x="1423670" y="10160"/>
            <a:ext cx="8244840" cy="643255"/>
          </a:xfrm>
        </p:spPr>
        <p:txBody>
          <a:bodyPr vert="horz" wrap="square" anchor="ctr"/>
          <a:p>
            <a:pPr algn="l"/>
            <a:r>
              <a:rPr lang="zh-CN" altLang="en-US" dirty="0">
                <a:solidFill>
                  <a:schemeClr val="tx1"/>
                </a:solidFill>
                <a:ea typeface="宋体" panose="02010600030101010101" pitchFamily="2" charset="-122"/>
              </a:rPr>
              <a:t> MEGA 2560系统介绍</a:t>
            </a:r>
            <a:endParaRPr lang="zh-CN" altLang="en-US" dirty="0">
              <a:solidFill>
                <a:schemeClr val="tx1"/>
              </a:solidFill>
              <a:ea typeface="宋体" panose="02010600030101010101" pitchFamily="2" charset="-122"/>
            </a:endParaRPr>
          </a:p>
        </p:txBody>
      </p:sp>
      <p:sp>
        <p:nvSpPr>
          <p:cNvPr id="11267" name="矩形 11266"/>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sp>
        <p:nvSpPr>
          <p:cNvPr id="11268" name="内容占位符 2"/>
          <p:cNvSpPr>
            <a:spLocks noGrp="1"/>
          </p:cNvSpPr>
          <p:nvPr>
            <p:ph idx="4294967295"/>
          </p:nvPr>
        </p:nvSpPr>
        <p:spPr>
          <a:xfrm>
            <a:off x="610870" y="939800"/>
            <a:ext cx="6854190" cy="1221105"/>
          </a:xfrm>
        </p:spPr>
        <p:txBody>
          <a:bodyPr vert="horz" wrap="square" anchor="t"/>
          <a:p>
            <a:pPr marL="1905" indent="-344805">
              <a:buNone/>
            </a:pPr>
            <a:r>
              <a:rPr lang="zh-CN" altLang="en-US" sz="2800" dirty="0">
                <a:ea typeface="宋体" panose="02010600030101010101" pitchFamily="2" charset="-122"/>
              </a:rPr>
              <a:t>基于ATMEGA2560芯片的单片机开源开发板。Arduino Mega2560核心电路板应用了USB接口</a:t>
            </a:r>
            <a:endParaRPr lang="zh-CN" altLang="en-US" sz="2800" dirty="0">
              <a:ea typeface="宋体" panose="02010600030101010101" pitchFamily="2" charset="-122"/>
            </a:endParaRPr>
          </a:p>
          <a:p>
            <a:pPr marL="1905" indent="-344805">
              <a:buNone/>
            </a:pPr>
            <a:endParaRPr lang="zh-CN" altLang="en-US" sz="2800" dirty="0">
              <a:ea typeface="宋体" panose="02010600030101010101" pitchFamily="2" charset="-122"/>
            </a:endParaRPr>
          </a:p>
        </p:txBody>
      </p:sp>
      <p:sp>
        <p:nvSpPr>
          <p:cNvPr id="7" name="文本框 6"/>
          <p:cNvSpPr txBox="1"/>
          <p:nvPr/>
        </p:nvSpPr>
        <p:spPr>
          <a:xfrm rot="5400000">
            <a:off x="3231515" y="584835"/>
            <a:ext cx="398145" cy="4745990"/>
          </a:xfrm>
          <a:prstGeom prst="rect">
            <a:avLst/>
          </a:prstGeom>
          <a:noFill/>
        </p:spPr>
        <p:txBody>
          <a:bodyPr vert="eaVert" wrap="square" rtlCol="0">
            <a:spAutoFit/>
          </a:bodyPr>
          <a:p>
            <a:r>
              <a:rPr lang="zh-CN" altLang="en-US"/>
              <a:t>Hz</a:t>
            </a:r>
            <a:endParaRPr lang="zh-CN" altLang="en-US"/>
          </a:p>
        </p:txBody>
      </p:sp>
      <p:graphicFrame>
        <p:nvGraphicFramePr>
          <p:cNvPr id="8" name="表格 7"/>
          <p:cNvGraphicFramePr/>
          <p:nvPr/>
        </p:nvGraphicFramePr>
        <p:xfrm>
          <a:off x="610870" y="2333625"/>
          <a:ext cx="6854190" cy="2921000"/>
        </p:xfrm>
        <a:graphic>
          <a:graphicData uri="http://schemas.openxmlformats.org/drawingml/2006/table">
            <a:tbl>
              <a:tblPr firstRow="1" bandRow="1">
                <a:tableStyleId>{5940675A-B579-460E-94D1-54222C63F5DA}</a:tableStyleId>
              </a:tblPr>
              <a:tblGrid>
                <a:gridCol w="3454400"/>
                <a:gridCol w="3399790"/>
              </a:tblGrid>
              <a:tr h="267970">
                <a:tc>
                  <a:txBody>
                    <a:bodyPr/>
                    <a:p>
                      <a:pPr algn="ctr">
                        <a:buNone/>
                      </a:pPr>
                      <a:r>
                        <a:rPr lang="en-US" sz="1200">
                          <a:latin typeface="Times New Roman" panose="02020603050405020304" pitchFamily="2" charset="0"/>
                          <a:cs typeface="Times New Roman" panose="02020603050405020304" pitchFamily="2" charset="0"/>
                        </a:rPr>
                        <a:t>工作电压</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5V</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ctr">
                        <a:buNone/>
                      </a:pPr>
                      <a:r>
                        <a:rPr lang="en-US" sz="1200">
                          <a:latin typeface="Times New Roman" panose="02020603050405020304" pitchFamily="2" charset="0"/>
                          <a:cs typeface="Times New Roman" panose="02020603050405020304" pitchFamily="2" charset="0"/>
                        </a:rPr>
                        <a:t>推荐输入电压范围</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7-12V</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algn="ctr">
                        <a:buNone/>
                      </a:pPr>
                      <a:r>
                        <a:rPr lang="en-US" sz="1200">
                          <a:latin typeface="Times New Roman" panose="02020603050405020304" pitchFamily="2" charset="0"/>
                          <a:cs typeface="Times New Roman" panose="02020603050405020304" pitchFamily="2" charset="0"/>
                        </a:rPr>
                        <a:t>输入电压范围</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6-20V</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ctr">
                        <a:buNone/>
                      </a:pPr>
                      <a:r>
                        <a:rPr lang="en-US" sz="1200">
                          <a:latin typeface="Times New Roman" panose="02020603050405020304" pitchFamily="2" charset="0"/>
                          <a:cs typeface="Times New Roman" panose="02020603050405020304" pitchFamily="2" charset="0"/>
                        </a:rPr>
                        <a:t>数字输入输出口</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54</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ctr">
                        <a:buNone/>
                      </a:pPr>
                      <a:r>
                        <a:rPr lang="en-US" sz="1200">
                          <a:latin typeface="Times New Roman" panose="02020603050405020304" pitchFamily="2" charset="0"/>
                          <a:cs typeface="Times New Roman" panose="02020603050405020304" pitchFamily="2" charset="0"/>
                        </a:rPr>
                        <a:t>模拟输入输出口</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16</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ctr">
                        <a:buNone/>
                      </a:pPr>
                      <a:r>
                        <a:rPr lang="en-US" sz="1200">
                          <a:latin typeface="Times New Roman" panose="02020603050405020304" pitchFamily="2" charset="0"/>
                          <a:cs typeface="Times New Roman" panose="02020603050405020304" pitchFamily="2" charset="0"/>
                        </a:rPr>
                        <a:t>每个I/O口的输出电流</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40mA</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ctr">
                        <a:buNone/>
                      </a:pPr>
                      <a:r>
                        <a:rPr lang="en-US" sz="1200">
                          <a:latin typeface="Times New Roman" panose="02020603050405020304" pitchFamily="2" charset="0"/>
                          <a:cs typeface="Times New Roman" panose="02020603050405020304" pitchFamily="2" charset="0"/>
                        </a:rPr>
                        <a:t>3.3V管脚的输出电流</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50mA</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algn="ctr">
                        <a:buNone/>
                      </a:pPr>
                      <a:r>
                        <a:rPr lang="en-US" sz="1200">
                          <a:latin typeface="Times New Roman" panose="02020603050405020304" pitchFamily="2" charset="0"/>
                          <a:cs typeface="Times New Roman" panose="02020603050405020304" pitchFamily="2" charset="0"/>
                        </a:rPr>
                        <a:t>内存空间</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256KB</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algn="ctr">
                        <a:buNone/>
                      </a:pPr>
                      <a:r>
                        <a:rPr lang="en-US" sz="1200">
                          <a:latin typeface="Times New Roman" panose="02020603050405020304" pitchFamily="2" charset="0"/>
                          <a:cs typeface="Times New Roman" panose="02020603050405020304" pitchFamily="2" charset="0"/>
                        </a:rPr>
                        <a:t>SRAM</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8KB</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algn="ctr">
                        <a:buNone/>
                      </a:pPr>
                      <a:r>
                        <a:rPr lang="en-US" sz="1200">
                          <a:latin typeface="Times New Roman" panose="02020603050405020304" pitchFamily="2" charset="0"/>
                          <a:cs typeface="Times New Roman" panose="02020603050405020304" pitchFamily="2" charset="0"/>
                        </a:rPr>
                        <a:t>EEPROM</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4KB</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algn="ctr">
                        <a:buNone/>
                      </a:pPr>
                      <a:r>
                        <a:rPr lang="en-US" sz="1200">
                          <a:latin typeface="Times New Roman" panose="02020603050405020304" pitchFamily="2" charset="0"/>
                          <a:cs typeface="Times New Roman" panose="02020603050405020304" pitchFamily="2" charset="0"/>
                        </a:rPr>
                        <a:t>时钟频率</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pitchFamily="2" charset="0"/>
                          <a:cs typeface="Times New Roman" panose="02020603050405020304" pitchFamily="2" charset="0"/>
                        </a:rPr>
                        <a:t>16MHz</a:t>
                      </a:r>
                      <a:endParaRPr lang="en-US" altLang="en-US" sz="1200">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1098550" y="4449445"/>
            <a:ext cx="6731635" cy="521970"/>
          </a:xfrm>
          <a:prstGeom prst="rect">
            <a:avLst/>
          </a:prstGeom>
          <a:noFill/>
        </p:spPr>
        <p:txBody>
          <a:bodyPr wrap="square" rtlCol="0">
            <a:spAutoFit/>
          </a:bodyPr>
          <a:p>
            <a:endParaRPr lang="zh-CN" altLang="en-US"/>
          </a:p>
          <a:p>
            <a:endParaRPr lang="zh-CN" altLang="en-US"/>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标题 1"/>
          <p:cNvSpPr>
            <a:spLocks noGrp="1"/>
          </p:cNvSpPr>
          <p:nvPr>
            <p:ph type="title" idx="4294967295"/>
          </p:nvPr>
        </p:nvSpPr>
        <p:spPr>
          <a:xfrm>
            <a:off x="1434465" y="17145"/>
            <a:ext cx="6936740" cy="1084580"/>
          </a:xfrm>
        </p:spPr>
        <p:txBody>
          <a:bodyPr vert="horz" wrap="square" anchor="ctr"/>
          <a:p>
            <a:pPr algn="l"/>
            <a:r>
              <a:rPr lang="zh-CN" altLang="en-US" dirty="0"/>
              <a:t>PWM调制介绍</a:t>
            </a:r>
            <a:endParaRPr lang="zh-CN" altLang="en-US" dirty="0"/>
          </a:p>
        </p:txBody>
      </p:sp>
      <p:sp>
        <p:nvSpPr>
          <p:cNvPr id="12291" name="矩形 12290"/>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pic>
        <p:nvPicPr>
          <p:cNvPr id="2" name="图片 12"/>
          <p:cNvPicPr>
            <a:picLocks noChangeAspect="1"/>
          </p:cNvPicPr>
          <p:nvPr/>
        </p:nvPicPr>
        <p:blipFill>
          <a:blip r:embed="rId1"/>
          <a:stretch>
            <a:fillRect/>
          </a:stretch>
        </p:blipFill>
        <p:spPr>
          <a:xfrm>
            <a:off x="1434465" y="1346835"/>
            <a:ext cx="3963035" cy="4843145"/>
          </a:xfrm>
          <a:prstGeom prst="rect">
            <a:avLst/>
          </a:prstGeom>
          <a:noFill/>
          <a:ln w="9525">
            <a:noFill/>
          </a:ln>
        </p:spPr>
      </p:pic>
      <p:sp>
        <p:nvSpPr>
          <p:cNvPr id="6" name="文本框 5"/>
          <p:cNvSpPr txBox="1"/>
          <p:nvPr/>
        </p:nvSpPr>
        <p:spPr>
          <a:xfrm>
            <a:off x="6220460" y="3360420"/>
            <a:ext cx="2525395" cy="306705"/>
          </a:xfrm>
          <a:prstGeom prst="rect">
            <a:avLst/>
          </a:prstGeom>
          <a:noFill/>
        </p:spPr>
        <p:txBody>
          <a:bodyPr wrap="square" rtlCol="0">
            <a:spAutoFit/>
          </a:bodyPr>
          <a:p>
            <a:endParaRPr lang="zh-CN" altLang="en-US"/>
          </a:p>
        </p:txBody>
      </p:sp>
      <p:sp>
        <p:nvSpPr>
          <p:cNvPr id="7" name="文本框 6"/>
          <p:cNvSpPr txBox="1"/>
          <p:nvPr/>
        </p:nvSpPr>
        <p:spPr>
          <a:xfrm>
            <a:off x="5664200" y="1690370"/>
            <a:ext cx="3081655" cy="3476625"/>
          </a:xfrm>
          <a:prstGeom prst="rect">
            <a:avLst/>
          </a:prstGeom>
          <a:noFill/>
        </p:spPr>
        <p:txBody>
          <a:bodyPr wrap="square" rtlCol="0">
            <a:spAutoFit/>
          </a:bodyPr>
          <a:p>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PWM是一种电平调制技术</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，其原理是对脉冲宽度的调制，也就是对高低电平时间的调制。在频率一定的方波下通过对脉冲宽度的调制即对高电平时间的控制可以实现输出电压的控制，当高电平时间为0时相当于</a:t>
            </a:r>
            <a:r>
              <a:rPr lang="zh-CN" altLang="en-US" sz="2000">
                <a:solidFill>
                  <a:schemeClr val="tx1"/>
                </a:solidFill>
                <a:ea typeface="宋体" panose="02010600030101010101" pitchFamily="2" charset="-122"/>
              </a:rPr>
              <a:t>一直输出低电平，当高电平时间持一个周期时则相当于输出源电压。</a:t>
            </a:r>
            <a:endParaRPr lang="zh-CN" altLang="en-US" sz="2000">
              <a:solidFill>
                <a:schemeClr val="tx1"/>
              </a:solidFill>
              <a:ea typeface="宋体" panose="02010600030101010101" pitchFamily="2" charset="-122"/>
            </a:endParaRPr>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标题 1"/>
          <p:cNvSpPr>
            <a:spLocks noGrp="1"/>
          </p:cNvSpPr>
          <p:nvPr>
            <p:ph type="title" idx="4294967295"/>
          </p:nvPr>
        </p:nvSpPr>
        <p:spPr>
          <a:xfrm>
            <a:off x="1679575" y="27305"/>
            <a:ext cx="6414135" cy="934720"/>
          </a:xfrm>
        </p:spPr>
        <p:txBody>
          <a:bodyPr vert="horz" wrap="square" anchor="ctr"/>
          <a:p>
            <a:pPr algn="l"/>
            <a:r>
              <a:rPr lang="en-US" altLang="zh-CN" dirty="0"/>
              <a:t>JSON</a:t>
            </a:r>
            <a:r>
              <a:rPr lang="zh-CN" altLang="en-US" dirty="0"/>
              <a:t>的介绍</a:t>
            </a:r>
            <a:endParaRPr lang="zh-CN" altLang="en-US" dirty="0"/>
          </a:p>
        </p:txBody>
      </p:sp>
      <p:sp>
        <p:nvSpPr>
          <p:cNvPr id="13315" name="矩形 13314"/>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sp>
        <p:nvSpPr>
          <p:cNvPr id="5" name="文本框 4"/>
          <p:cNvSpPr txBox="1"/>
          <p:nvPr/>
        </p:nvSpPr>
        <p:spPr>
          <a:xfrm>
            <a:off x="1936750" y="1679575"/>
            <a:ext cx="3456940" cy="306705"/>
          </a:xfrm>
          <a:prstGeom prst="rect">
            <a:avLst/>
          </a:prstGeom>
          <a:noFill/>
        </p:spPr>
        <p:txBody>
          <a:bodyPr wrap="square" rtlCol="0">
            <a:spAutoFit/>
          </a:bodyPr>
          <a:p>
            <a:endParaRPr lang="zh-CN" altLang="en-US"/>
          </a:p>
        </p:txBody>
      </p:sp>
      <p:sp>
        <p:nvSpPr>
          <p:cNvPr id="6" name="文本框 5"/>
          <p:cNvSpPr txBox="1"/>
          <p:nvPr/>
        </p:nvSpPr>
        <p:spPr>
          <a:xfrm>
            <a:off x="243205" y="1194435"/>
            <a:ext cx="1436370" cy="4092575"/>
          </a:xfrm>
          <a:prstGeom prst="rect">
            <a:avLst/>
          </a:prstGeom>
          <a:noFill/>
        </p:spPr>
        <p:txBody>
          <a:bodyPr wrap="square" rtlCol="0">
            <a:spAutoFit/>
          </a:bodyPr>
          <a:p>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 一种轻量级的数据交换格式</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   属于纯文本数据格式</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   可以表达字符串、数字、逻辑值、数组、对象等数据</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图片 -2147482603"/>
          <p:cNvPicPr>
            <a:picLocks noChangeAspect="1"/>
          </p:cNvPicPr>
          <p:nvPr/>
        </p:nvPicPr>
        <p:blipFill>
          <a:blip r:embed="rId1"/>
          <a:srcRect l="-2" r="-2919" b="64745"/>
          <a:stretch>
            <a:fillRect/>
          </a:stretch>
        </p:blipFill>
        <p:spPr>
          <a:xfrm>
            <a:off x="1679575" y="1194435"/>
            <a:ext cx="3639820" cy="2626995"/>
          </a:xfrm>
          <a:prstGeom prst="rect">
            <a:avLst/>
          </a:prstGeom>
          <a:noFill/>
          <a:ln w="9525">
            <a:noFill/>
          </a:ln>
        </p:spPr>
      </p:pic>
      <p:pic>
        <p:nvPicPr>
          <p:cNvPr id="3" name="图片 -2147482604"/>
          <p:cNvPicPr>
            <a:picLocks noChangeAspect="1"/>
          </p:cNvPicPr>
          <p:nvPr/>
        </p:nvPicPr>
        <p:blipFill>
          <a:blip r:embed="rId2"/>
          <a:srcRect l="-2" t="2" r="-722" b="70084"/>
          <a:stretch>
            <a:fillRect/>
          </a:stretch>
        </p:blipFill>
        <p:spPr>
          <a:xfrm>
            <a:off x="1679575" y="3479800"/>
            <a:ext cx="3553460" cy="2376170"/>
          </a:xfrm>
          <a:prstGeom prst="rect">
            <a:avLst/>
          </a:prstGeom>
          <a:noFill/>
          <a:ln w="9525">
            <a:noFill/>
          </a:ln>
        </p:spPr>
      </p:pic>
      <p:graphicFrame>
        <p:nvGraphicFramePr>
          <p:cNvPr id="4" name="对象 43"/>
          <p:cNvGraphicFramePr>
            <a:graphicFrameLocks noChangeAspect="1"/>
          </p:cNvGraphicFramePr>
          <p:nvPr/>
        </p:nvGraphicFramePr>
        <p:xfrm>
          <a:off x="5621655" y="1194435"/>
          <a:ext cx="2033905" cy="4404995"/>
        </p:xfrm>
        <a:graphic>
          <a:graphicData uri="http://schemas.openxmlformats.org/presentationml/2006/ole">
            <mc:AlternateContent xmlns:mc="http://schemas.openxmlformats.org/markup-compatibility/2006">
              <mc:Choice xmlns:v="urn:schemas-microsoft-com:vml" Requires="v">
                <p:oleObj spid="_x0000_s3076" name="" r:id="rId3" imgW="2183130" imgH="8087995" progId="Visio.Drawing.15">
                  <p:embed/>
                </p:oleObj>
              </mc:Choice>
              <mc:Fallback>
                <p:oleObj name="" r:id="rId3" imgW="2183130" imgH="8087995" progId="Visio.Drawing.15">
                  <p:embed/>
                  <p:pic>
                    <p:nvPicPr>
                      <p:cNvPr id="0" name="图片 3075"/>
                      <p:cNvPicPr/>
                      <p:nvPr/>
                    </p:nvPicPr>
                    <p:blipFill>
                      <a:blip r:embed="rId4"/>
                      <a:stretch>
                        <a:fillRect/>
                      </a:stretch>
                    </p:blipFill>
                    <p:spPr>
                      <a:xfrm>
                        <a:off x="5621655" y="1194435"/>
                        <a:ext cx="2033905" cy="4404995"/>
                      </a:xfrm>
                      <a:prstGeom prst="rect">
                        <a:avLst/>
                      </a:prstGeom>
                      <a:noFill/>
                      <a:ln w="38100">
                        <a:noFill/>
                        <a:miter/>
                      </a:ln>
                    </p:spPr>
                  </p:pic>
                </p:oleObj>
              </mc:Fallback>
            </mc:AlternateContent>
          </a:graphicData>
        </a:graphic>
      </p:graphicFrame>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标题 1"/>
          <p:cNvSpPr>
            <a:spLocks noGrp="1"/>
          </p:cNvSpPr>
          <p:nvPr>
            <p:ph type="title" idx="4294967295"/>
          </p:nvPr>
        </p:nvSpPr>
        <p:spPr>
          <a:xfrm>
            <a:off x="1465580" y="187960"/>
            <a:ext cx="8103235" cy="732155"/>
          </a:xfrm>
        </p:spPr>
        <p:txBody>
          <a:bodyPr vert="horz" wrap="square" anchor="ctr"/>
          <a:p>
            <a:pPr algn="l"/>
            <a:r>
              <a:rPr lang="zh-CN" altLang="en-US" dirty="0"/>
              <a:t>测试</a:t>
            </a:r>
            <a:endParaRPr lang="zh-CN" altLang="en-US" dirty="0"/>
          </a:p>
        </p:txBody>
      </p:sp>
      <p:sp>
        <p:nvSpPr>
          <p:cNvPr id="14339" name="矩形 14338"/>
          <p:cNvSpPr/>
          <p:nvPr/>
        </p:nvSpPr>
        <p:spPr>
          <a:xfrm>
            <a:off x="4417854" y="3276600"/>
            <a:ext cx="309880" cy="306705"/>
          </a:xfrm>
          <a:prstGeom prst="rect">
            <a:avLst/>
          </a:prstGeom>
          <a:noFill/>
          <a:ln w="9525">
            <a:noFill/>
          </a:ln>
        </p:spPr>
        <p:txBody>
          <a:bodyPr wrap="none" anchor="t">
            <a:spAutoFit/>
          </a:bodyPr>
          <a:p>
            <a:endParaRPr lang="zh-CN" altLang="en-US" b="1" dirty="0">
              <a:solidFill>
                <a:schemeClr val="folHlink"/>
              </a:solidFill>
              <a:latin typeface="Times New Roman" panose="02020603050405020304" pitchFamily="2" charset="0"/>
              <a:ea typeface="宋体" panose="02010600030101010101" pitchFamily="2" charset="-122"/>
            </a:endParaRPr>
          </a:p>
        </p:txBody>
      </p:sp>
      <p:pic>
        <p:nvPicPr>
          <p:cNvPr id="2" name="图片 22" descr="QQ图片20180527230009"/>
          <p:cNvPicPr>
            <a:picLocks noChangeAspect="1"/>
          </p:cNvPicPr>
          <p:nvPr/>
        </p:nvPicPr>
        <p:blipFill>
          <a:blip r:embed="rId1"/>
          <a:srcRect l="4591" t="380" b="27113"/>
          <a:stretch>
            <a:fillRect/>
          </a:stretch>
        </p:blipFill>
        <p:spPr>
          <a:xfrm>
            <a:off x="2223135" y="1377315"/>
            <a:ext cx="3863975" cy="3663315"/>
          </a:xfrm>
          <a:prstGeom prst="rect">
            <a:avLst/>
          </a:prstGeom>
          <a:noFill/>
          <a:ln w="9525">
            <a:noFill/>
          </a:ln>
        </p:spPr>
      </p:pic>
      <p:sp>
        <p:nvSpPr>
          <p:cNvPr id="3" name="文本框 2"/>
          <p:cNvSpPr txBox="1"/>
          <p:nvPr/>
        </p:nvSpPr>
        <p:spPr>
          <a:xfrm>
            <a:off x="834390" y="5491480"/>
            <a:ext cx="6207125" cy="829945"/>
          </a:xfrm>
          <a:prstGeom prst="rect">
            <a:avLst/>
          </a:prstGeom>
          <a:noFill/>
        </p:spPr>
        <p:txBody>
          <a:bodyPr wrap="square" rtlCol="0">
            <a:spAutoFit/>
          </a:bodyPr>
          <a:p>
            <a:r>
              <a:rPr lang="zh-CN" altLang="en-US" sz="2400">
                <a:solidFill>
                  <a:schemeClr val="tx1"/>
                </a:solidFill>
                <a:latin typeface="宋体" panose="02010600030101010101" pitchFamily="2" charset="-122"/>
                <a:ea typeface="宋体" panose="02010600030101010101" pitchFamily="2" charset="-122"/>
              </a:rPr>
              <a:t>测试了本设计无线开关灯和调色的功能，测试圆满结束。</a:t>
            </a:r>
            <a:endParaRPr lang="zh-CN" altLang="en-US" sz="2400">
              <a:solidFill>
                <a:schemeClr val="tx1"/>
              </a:solidFill>
              <a:latin typeface="宋体" panose="02010600030101010101" pitchFamily="2" charset="-122"/>
              <a:ea typeface="宋体" panose="02010600030101010101" pitchFamily="2" charset="-122"/>
            </a:endParaRPr>
          </a:p>
        </p:txBody>
      </p:sp>
      <p:sp>
        <p:nvSpPr>
          <p:cNvPr id="4" name="文本框 3"/>
          <p:cNvSpPr txBox="1"/>
          <p:nvPr/>
        </p:nvSpPr>
        <p:spPr>
          <a:xfrm>
            <a:off x="1295400" y="920115"/>
            <a:ext cx="2011680" cy="460375"/>
          </a:xfrm>
          <a:prstGeom prst="rect">
            <a:avLst/>
          </a:prstGeom>
          <a:noFill/>
        </p:spPr>
        <p:txBody>
          <a:bodyPr wrap="none" rtlCol="0" anchor="t">
            <a:spAutoFit/>
          </a:bodyPr>
          <a:p>
            <a:r>
              <a:rPr lang="zh-CN" altLang="en-US" sz="2400" dirty="0">
                <a:solidFill>
                  <a:schemeClr val="tx1"/>
                </a:solidFill>
                <a:latin typeface="宋体" panose="02010600030101010101" pitchFamily="2" charset="-122"/>
                <a:ea typeface="宋体" panose="02010600030101010101" pitchFamily="2" charset="-122"/>
                <a:sym typeface="+mn-ea"/>
              </a:rPr>
              <a:t>最后成果展示</a:t>
            </a:r>
            <a:endParaRPr lang="zh-CN" altLang="en-US" sz="2400"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ransition>
    <p:blinds/>
  </p:transition>
</p:sld>
</file>

<file path=ppt/theme/theme1.xml><?xml version="1.0" encoding="utf-8"?>
<a:theme xmlns:a="http://schemas.openxmlformats.org/drawingml/2006/main" name="Conference_3">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ference_3">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蓝调晶格">
  <a:themeElements>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Conference_3</Template>
  <TotalTime>0</TotalTime>
  <Words>1228</Words>
  <Application>WPS 演示</Application>
  <PresentationFormat>鍦ㄥ睆骞曚笂鏄剧ず</PresentationFormat>
  <Paragraphs>136</Paragraphs>
  <Slides>12</Slides>
  <Notes>2</Notes>
  <HiddenSlides>0</HiddenSlides>
  <MMClips>0</MMClips>
  <ScaleCrop>false</ScaleCrop>
  <HeadingPairs>
    <vt:vector size="8" baseType="variant">
      <vt:variant>
        <vt:lpstr>已用的字体</vt:lpstr>
      </vt:variant>
      <vt:variant>
        <vt:i4>22</vt:i4>
      </vt:variant>
      <vt:variant>
        <vt:lpstr>主题</vt:lpstr>
      </vt:variant>
      <vt:variant>
        <vt:i4>5</vt:i4>
      </vt:variant>
      <vt:variant>
        <vt:lpstr>嵌入 OLE 服务器</vt:lpstr>
      </vt:variant>
      <vt:variant>
        <vt:i4>3</vt:i4>
      </vt:variant>
      <vt:variant>
        <vt:lpstr>幻灯片标题</vt:lpstr>
      </vt:variant>
      <vt:variant>
        <vt:i4>12</vt:i4>
      </vt:variant>
    </vt:vector>
  </HeadingPairs>
  <TitlesOfParts>
    <vt:vector size="42" baseType="lpstr">
      <vt:lpstr>Arial</vt:lpstr>
      <vt:lpstr>宋体</vt:lpstr>
      <vt:lpstr>Wingdings</vt:lpstr>
      <vt:lpstr>Times New Roman</vt:lpstr>
      <vt:lpstr>Gulim</vt:lpstr>
      <vt:lpstr>Verdana</vt:lpstr>
      <vt:lpstr>微软雅黑</vt:lpstr>
      <vt:lpstr>幼圆</vt:lpstr>
      <vt:lpstr>Vijaya</vt:lpstr>
      <vt:lpstr>楷体</vt:lpstr>
      <vt:lpstr>Malgun Gothic</vt:lpstr>
      <vt:lpstr>Arial Unicode MS</vt:lpstr>
      <vt:lpstr>HelveticaNeue LT 43 LightEx</vt:lpstr>
      <vt:lpstr>黑体</vt:lpstr>
      <vt:lpstr>Calibri Light</vt:lpstr>
      <vt:lpstr>Calibri</vt:lpstr>
      <vt:lpstr>华文中宋</vt:lpstr>
      <vt:lpstr>等线 Light</vt:lpstr>
      <vt:lpstr>等线</vt:lpstr>
      <vt:lpstr>方正兰亭超细黑简体</vt:lpstr>
      <vt:lpstr>微软雅黑 Light</vt:lpstr>
      <vt:lpstr>华文隶书</vt:lpstr>
      <vt:lpstr>Conference_3</vt:lpstr>
      <vt:lpstr>1_Conference_3</vt:lpstr>
      <vt:lpstr>默认设计模板</vt:lpstr>
      <vt:lpstr>蓝调晶格</vt:lpstr>
      <vt:lpstr>1_空白设计模板</vt:lpstr>
      <vt:lpstr>Visio.Drawing.15</vt:lpstr>
      <vt:lpstr>Visio.Drawing.15</vt:lpstr>
      <vt:lpstr>Visio.Drawing.15</vt:lpstr>
      <vt:lpstr>基于物联网的远程控灯系统 </vt:lpstr>
      <vt:lpstr>目录</vt:lpstr>
      <vt:lpstr>基于物联网的远程等控系统的研究背景</vt:lpstr>
      <vt:lpstr>      系统框图</vt:lpstr>
      <vt:lpstr>网络模块ESP8266介绍</vt:lpstr>
      <vt:lpstr> MEGA 2560系统介绍</vt:lpstr>
      <vt:lpstr>PWM调制介绍</vt:lpstr>
      <vt:lpstr>JSON的介绍</vt:lpstr>
      <vt:lpstr>测试</vt:lpstr>
      <vt:lpstr>总结(1)</vt:lpstr>
      <vt:lpstr>致谢</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你是我的梦！！！</cp:lastModifiedBy>
  <cp:revision>85</cp:revision>
  <dcterms:created xsi:type="dcterms:W3CDTF">2010-02-20T14:55:00Z</dcterms:created>
  <dcterms:modified xsi:type="dcterms:W3CDTF">2018-06-08T16:27:15Z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