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91" r:id="rId5"/>
    <p:sldId id="262" r:id="rId6"/>
    <p:sldId id="264" r:id="rId7"/>
    <p:sldId id="263" r:id="rId8"/>
    <p:sldId id="265" r:id="rId9"/>
    <p:sldId id="272" r:id="rId10"/>
    <p:sldId id="273" r:id="rId11"/>
    <p:sldId id="269" r:id="rId12"/>
    <p:sldId id="266" r:id="rId13"/>
    <p:sldId id="267" r:id="rId14"/>
    <p:sldId id="286" r:id="rId15"/>
    <p:sldId id="280" r:id="rId16"/>
    <p:sldId id="281" r:id="rId17"/>
    <p:sldId id="282" r:id="rId18"/>
    <p:sldId id="283" r:id="rId19"/>
    <p:sldId id="290" r:id="rId20"/>
    <p:sldId id="292" r:id="rId21"/>
    <p:sldId id="294" r:id="rId22"/>
    <p:sldId id="287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D521-17DE-4058-B38D-0E3E2266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D521-17DE-4058-B38D-0E3E2266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D521-17DE-4058-B38D-0E3E2266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D521-17DE-4058-B38D-0E3E2266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D521-17DE-4058-B38D-0E3E2266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D521-17DE-4058-B38D-0E3E2266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BD521-17DE-4058-B38D-0E3E2266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0224A-33CC-4482-84DE-73603520E2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蒙古"/>
          <p:cNvSpPr/>
          <p:nvPr/>
        </p:nvSpPr>
        <p:spPr bwMode="auto">
          <a:xfrm>
            <a:off x="5475401" y="158877"/>
            <a:ext cx="3542993" cy="3023401"/>
          </a:xfrm>
          <a:custGeom>
            <a:avLst/>
            <a:gdLst>
              <a:gd name="T0" fmla="*/ 2147483646 w 1428"/>
              <a:gd name="T1" fmla="*/ 2147483646 h 1218"/>
              <a:gd name="T2" fmla="*/ 2147483646 w 1428"/>
              <a:gd name="T3" fmla="*/ 2147483646 h 1218"/>
              <a:gd name="T4" fmla="*/ 2147483646 w 1428"/>
              <a:gd name="T5" fmla="*/ 2147483646 h 1218"/>
              <a:gd name="T6" fmla="*/ 2147483646 w 1428"/>
              <a:gd name="T7" fmla="*/ 2147483646 h 1218"/>
              <a:gd name="T8" fmla="*/ 2147483646 w 1428"/>
              <a:gd name="T9" fmla="*/ 2147483646 h 1218"/>
              <a:gd name="T10" fmla="*/ 2147483646 w 1428"/>
              <a:gd name="T11" fmla="*/ 2147483646 h 1218"/>
              <a:gd name="T12" fmla="*/ 2147483646 w 1428"/>
              <a:gd name="T13" fmla="*/ 2147483646 h 1218"/>
              <a:gd name="T14" fmla="*/ 2147483646 w 1428"/>
              <a:gd name="T15" fmla="*/ 2147483646 h 1218"/>
              <a:gd name="T16" fmla="*/ 2147483646 w 1428"/>
              <a:gd name="T17" fmla="*/ 2147483646 h 1218"/>
              <a:gd name="T18" fmla="*/ 2147483646 w 1428"/>
              <a:gd name="T19" fmla="*/ 2147483646 h 1218"/>
              <a:gd name="T20" fmla="*/ 2147483646 w 1428"/>
              <a:gd name="T21" fmla="*/ 2147483646 h 1218"/>
              <a:gd name="T22" fmla="*/ 2147483646 w 1428"/>
              <a:gd name="T23" fmla="*/ 2147483646 h 1218"/>
              <a:gd name="T24" fmla="*/ 2147483646 w 1428"/>
              <a:gd name="T25" fmla="*/ 2147483646 h 1218"/>
              <a:gd name="T26" fmla="*/ 2147483646 w 1428"/>
              <a:gd name="T27" fmla="*/ 2147483646 h 1218"/>
              <a:gd name="T28" fmla="*/ 2147483646 w 1428"/>
              <a:gd name="T29" fmla="*/ 2147483646 h 1218"/>
              <a:gd name="T30" fmla="*/ 2147483646 w 1428"/>
              <a:gd name="T31" fmla="*/ 2147483646 h 1218"/>
              <a:gd name="T32" fmla="*/ 2147483646 w 1428"/>
              <a:gd name="T33" fmla="*/ 2147483646 h 1218"/>
              <a:gd name="T34" fmla="*/ 2147483646 w 1428"/>
              <a:gd name="T35" fmla="*/ 2147483646 h 1218"/>
              <a:gd name="T36" fmla="*/ 2147483646 w 1428"/>
              <a:gd name="T37" fmla="*/ 2147483646 h 1218"/>
              <a:gd name="T38" fmla="*/ 2147483646 w 1428"/>
              <a:gd name="T39" fmla="*/ 2147483646 h 1218"/>
              <a:gd name="T40" fmla="*/ 2147483646 w 1428"/>
              <a:gd name="T41" fmla="*/ 2147483646 h 1218"/>
              <a:gd name="T42" fmla="*/ 2147483646 w 1428"/>
              <a:gd name="T43" fmla="*/ 2147483646 h 1218"/>
              <a:gd name="T44" fmla="*/ 0 w 1428"/>
              <a:gd name="T45" fmla="*/ 2147483646 h 1218"/>
              <a:gd name="T46" fmla="*/ 2147483646 w 1428"/>
              <a:gd name="T47" fmla="*/ 2147483646 h 1218"/>
              <a:gd name="T48" fmla="*/ 2147483646 w 1428"/>
              <a:gd name="T49" fmla="*/ 2147483646 h 1218"/>
              <a:gd name="T50" fmla="*/ 2147483646 w 1428"/>
              <a:gd name="T51" fmla="*/ 2147483646 h 1218"/>
              <a:gd name="T52" fmla="*/ 2147483646 w 1428"/>
              <a:gd name="T53" fmla="*/ 2147483646 h 1218"/>
              <a:gd name="T54" fmla="*/ 2147483646 w 1428"/>
              <a:gd name="T55" fmla="*/ 2147483646 h 1218"/>
              <a:gd name="T56" fmla="*/ 2147483646 w 1428"/>
              <a:gd name="T57" fmla="*/ 2147483646 h 1218"/>
              <a:gd name="T58" fmla="*/ 2147483646 w 1428"/>
              <a:gd name="T59" fmla="*/ 2147483646 h 1218"/>
              <a:gd name="T60" fmla="*/ 2147483646 w 1428"/>
              <a:gd name="T61" fmla="*/ 2147483646 h 1218"/>
              <a:gd name="T62" fmla="*/ 2147483646 w 1428"/>
              <a:gd name="T63" fmla="*/ 2147483646 h 1218"/>
              <a:gd name="T64" fmla="*/ 2147483646 w 1428"/>
              <a:gd name="T65" fmla="*/ 2147483646 h 1218"/>
              <a:gd name="T66" fmla="*/ 2147483646 w 1428"/>
              <a:gd name="T67" fmla="*/ 2147483646 h 1218"/>
              <a:gd name="T68" fmla="*/ 2147483646 w 1428"/>
              <a:gd name="T69" fmla="*/ 2147483646 h 1218"/>
              <a:gd name="T70" fmla="*/ 2147483646 w 1428"/>
              <a:gd name="T71" fmla="*/ 2147483646 h 1218"/>
              <a:gd name="T72" fmla="*/ 2147483646 w 1428"/>
              <a:gd name="T73" fmla="*/ 2147483646 h 1218"/>
              <a:gd name="T74" fmla="*/ 2147483646 w 1428"/>
              <a:gd name="T75" fmla="*/ 2147483646 h 1218"/>
              <a:gd name="T76" fmla="*/ 2147483646 w 1428"/>
              <a:gd name="T77" fmla="*/ 2147483646 h 1218"/>
              <a:gd name="T78" fmla="*/ 2147483646 w 1428"/>
              <a:gd name="T79" fmla="*/ 2147483646 h 1218"/>
              <a:gd name="T80" fmla="*/ 2147483646 w 1428"/>
              <a:gd name="T81" fmla="*/ 2147483646 h 1218"/>
              <a:gd name="T82" fmla="*/ 2147483646 w 1428"/>
              <a:gd name="T83" fmla="*/ 2147483646 h 1218"/>
              <a:gd name="T84" fmla="*/ 2147483646 w 1428"/>
              <a:gd name="T85" fmla="*/ 2147483646 h 1218"/>
              <a:gd name="T86" fmla="*/ 2147483646 w 1428"/>
              <a:gd name="T87" fmla="*/ 2147483646 h 1218"/>
              <a:gd name="T88" fmla="*/ 2147483646 w 1428"/>
              <a:gd name="T89" fmla="*/ 2147483646 h 1218"/>
              <a:gd name="T90" fmla="*/ 2147483646 w 1428"/>
              <a:gd name="T91" fmla="*/ 2147483646 h 1218"/>
              <a:gd name="T92" fmla="*/ 2147483646 w 1428"/>
              <a:gd name="T93" fmla="*/ 2147483646 h 1218"/>
              <a:gd name="T94" fmla="*/ 2147483646 w 1428"/>
              <a:gd name="T95" fmla="*/ 2147483646 h 1218"/>
              <a:gd name="T96" fmla="*/ 2147483646 w 1428"/>
              <a:gd name="T97" fmla="*/ 2147483646 h 1218"/>
              <a:gd name="T98" fmla="*/ 2147483646 w 1428"/>
              <a:gd name="T99" fmla="*/ 2147483646 h 1218"/>
              <a:gd name="T100" fmla="*/ 2147483646 w 1428"/>
              <a:gd name="T101" fmla="*/ 2147483646 h 1218"/>
              <a:gd name="T102" fmla="*/ 2147483646 w 1428"/>
              <a:gd name="T103" fmla="*/ 2147483646 h 1218"/>
              <a:gd name="T104" fmla="*/ 2147483646 w 1428"/>
              <a:gd name="T105" fmla="*/ 2147483646 h 1218"/>
              <a:gd name="T106" fmla="*/ 2147483646 w 1428"/>
              <a:gd name="T107" fmla="*/ 2147483646 h 1218"/>
              <a:gd name="T108" fmla="*/ 2147483646 w 1428"/>
              <a:gd name="T109" fmla="*/ 2147483646 h 1218"/>
              <a:gd name="T110" fmla="*/ 2147483646 w 1428"/>
              <a:gd name="T111" fmla="*/ 2147483646 h 1218"/>
              <a:gd name="T112" fmla="*/ 2147483646 w 1428"/>
              <a:gd name="T113" fmla="*/ 2147483646 h 1218"/>
              <a:gd name="T114" fmla="*/ 2147483646 w 1428"/>
              <a:gd name="T115" fmla="*/ 2147483646 h 1218"/>
              <a:gd name="T116" fmla="*/ 2147483646 w 1428"/>
              <a:gd name="T117" fmla="*/ 2147483646 h 121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428" h="1218">
                <a:moveTo>
                  <a:pt x="1398" y="128"/>
                </a:moveTo>
                <a:lnTo>
                  <a:pt x="1394" y="112"/>
                </a:lnTo>
                <a:lnTo>
                  <a:pt x="1378" y="86"/>
                </a:lnTo>
                <a:lnTo>
                  <a:pt x="1366" y="80"/>
                </a:lnTo>
                <a:lnTo>
                  <a:pt x="1354" y="86"/>
                </a:lnTo>
                <a:lnTo>
                  <a:pt x="1348" y="100"/>
                </a:lnTo>
                <a:lnTo>
                  <a:pt x="1346" y="102"/>
                </a:lnTo>
                <a:lnTo>
                  <a:pt x="1344" y="102"/>
                </a:lnTo>
                <a:lnTo>
                  <a:pt x="1322" y="106"/>
                </a:lnTo>
                <a:lnTo>
                  <a:pt x="1318" y="108"/>
                </a:lnTo>
                <a:lnTo>
                  <a:pt x="1316" y="112"/>
                </a:lnTo>
                <a:lnTo>
                  <a:pt x="1310" y="116"/>
                </a:lnTo>
                <a:lnTo>
                  <a:pt x="1298" y="126"/>
                </a:lnTo>
                <a:lnTo>
                  <a:pt x="1296" y="128"/>
                </a:lnTo>
                <a:lnTo>
                  <a:pt x="1286" y="130"/>
                </a:lnTo>
                <a:lnTo>
                  <a:pt x="1276" y="126"/>
                </a:lnTo>
                <a:lnTo>
                  <a:pt x="1264" y="118"/>
                </a:lnTo>
                <a:lnTo>
                  <a:pt x="1262" y="116"/>
                </a:lnTo>
                <a:lnTo>
                  <a:pt x="1244" y="96"/>
                </a:lnTo>
                <a:lnTo>
                  <a:pt x="1240" y="90"/>
                </a:lnTo>
                <a:lnTo>
                  <a:pt x="1238" y="84"/>
                </a:lnTo>
                <a:lnTo>
                  <a:pt x="1238" y="62"/>
                </a:lnTo>
                <a:lnTo>
                  <a:pt x="1238" y="60"/>
                </a:lnTo>
                <a:lnTo>
                  <a:pt x="1242" y="56"/>
                </a:lnTo>
                <a:lnTo>
                  <a:pt x="1218" y="48"/>
                </a:lnTo>
                <a:lnTo>
                  <a:pt x="1218" y="56"/>
                </a:lnTo>
                <a:lnTo>
                  <a:pt x="1216" y="60"/>
                </a:lnTo>
                <a:lnTo>
                  <a:pt x="1210" y="64"/>
                </a:lnTo>
                <a:lnTo>
                  <a:pt x="1202" y="68"/>
                </a:lnTo>
                <a:lnTo>
                  <a:pt x="1200" y="68"/>
                </a:lnTo>
                <a:lnTo>
                  <a:pt x="1200" y="66"/>
                </a:lnTo>
                <a:lnTo>
                  <a:pt x="1188" y="64"/>
                </a:lnTo>
                <a:lnTo>
                  <a:pt x="1190" y="72"/>
                </a:lnTo>
                <a:lnTo>
                  <a:pt x="1170" y="60"/>
                </a:lnTo>
                <a:lnTo>
                  <a:pt x="1168" y="60"/>
                </a:lnTo>
                <a:lnTo>
                  <a:pt x="1168" y="58"/>
                </a:lnTo>
                <a:lnTo>
                  <a:pt x="1164" y="46"/>
                </a:lnTo>
                <a:lnTo>
                  <a:pt x="1162" y="32"/>
                </a:lnTo>
                <a:lnTo>
                  <a:pt x="1164" y="22"/>
                </a:lnTo>
                <a:lnTo>
                  <a:pt x="1166" y="16"/>
                </a:lnTo>
                <a:lnTo>
                  <a:pt x="1172" y="6"/>
                </a:lnTo>
                <a:lnTo>
                  <a:pt x="1170" y="0"/>
                </a:lnTo>
                <a:lnTo>
                  <a:pt x="1150" y="2"/>
                </a:lnTo>
                <a:lnTo>
                  <a:pt x="1142" y="4"/>
                </a:lnTo>
                <a:lnTo>
                  <a:pt x="1136" y="8"/>
                </a:lnTo>
                <a:lnTo>
                  <a:pt x="1132" y="14"/>
                </a:lnTo>
                <a:lnTo>
                  <a:pt x="1128" y="22"/>
                </a:lnTo>
                <a:lnTo>
                  <a:pt x="1116" y="40"/>
                </a:lnTo>
                <a:lnTo>
                  <a:pt x="1128" y="40"/>
                </a:lnTo>
                <a:lnTo>
                  <a:pt x="1130" y="40"/>
                </a:lnTo>
                <a:lnTo>
                  <a:pt x="1140" y="44"/>
                </a:lnTo>
                <a:lnTo>
                  <a:pt x="1142" y="44"/>
                </a:lnTo>
                <a:lnTo>
                  <a:pt x="1142" y="46"/>
                </a:lnTo>
                <a:lnTo>
                  <a:pt x="1142" y="48"/>
                </a:lnTo>
                <a:lnTo>
                  <a:pt x="1144" y="64"/>
                </a:lnTo>
                <a:lnTo>
                  <a:pt x="1150" y="80"/>
                </a:lnTo>
                <a:lnTo>
                  <a:pt x="1150" y="82"/>
                </a:lnTo>
                <a:lnTo>
                  <a:pt x="1150" y="84"/>
                </a:lnTo>
                <a:lnTo>
                  <a:pt x="1122" y="136"/>
                </a:lnTo>
                <a:lnTo>
                  <a:pt x="1120" y="142"/>
                </a:lnTo>
                <a:lnTo>
                  <a:pt x="1118" y="154"/>
                </a:lnTo>
                <a:lnTo>
                  <a:pt x="1114" y="190"/>
                </a:lnTo>
                <a:lnTo>
                  <a:pt x="1114" y="192"/>
                </a:lnTo>
                <a:lnTo>
                  <a:pt x="1104" y="212"/>
                </a:lnTo>
                <a:lnTo>
                  <a:pt x="1110" y="220"/>
                </a:lnTo>
                <a:lnTo>
                  <a:pt x="1110" y="222"/>
                </a:lnTo>
                <a:lnTo>
                  <a:pt x="1110" y="236"/>
                </a:lnTo>
                <a:lnTo>
                  <a:pt x="1110" y="242"/>
                </a:lnTo>
                <a:lnTo>
                  <a:pt x="1108" y="244"/>
                </a:lnTo>
                <a:lnTo>
                  <a:pt x="1106" y="244"/>
                </a:lnTo>
                <a:lnTo>
                  <a:pt x="1098" y="250"/>
                </a:lnTo>
                <a:lnTo>
                  <a:pt x="1088" y="262"/>
                </a:lnTo>
                <a:lnTo>
                  <a:pt x="1052" y="302"/>
                </a:lnTo>
                <a:lnTo>
                  <a:pt x="1050" y="304"/>
                </a:lnTo>
                <a:lnTo>
                  <a:pt x="1048" y="304"/>
                </a:lnTo>
                <a:lnTo>
                  <a:pt x="1046" y="302"/>
                </a:lnTo>
                <a:lnTo>
                  <a:pt x="1030" y="292"/>
                </a:lnTo>
                <a:lnTo>
                  <a:pt x="1020" y="282"/>
                </a:lnTo>
                <a:lnTo>
                  <a:pt x="1014" y="280"/>
                </a:lnTo>
                <a:lnTo>
                  <a:pt x="1008" y="278"/>
                </a:lnTo>
                <a:lnTo>
                  <a:pt x="982" y="276"/>
                </a:lnTo>
                <a:lnTo>
                  <a:pt x="982" y="314"/>
                </a:lnTo>
                <a:lnTo>
                  <a:pt x="966" y="384"/>
                </a:lnTo>
                <a:lnTo>
                  <a:pt x="964" y="392"/>
                </a:lnTo>
                <a:lnTo>
                  <a:pt x="964" y="402"/>
                </a:lnTo>
                <a:lnTo>
                  <a:pt x="962" y="432"/>
                </a:lnTo>
                <a:lnTo>
                  <a:pt x="968" y="440"/>
                </a:lnTo>
                <a:lnTo>
                  <a:pt x="974" y="430"/>
                </a:lnTo>
                <a:lnTo>
                  <a:pt x="974" y="428"/>
                </a:lnTo>
                <a:lnTo>
                  <a:pt x="994" y="420"/>
                </a:lnTo>
                <a:lnTo>
                  <a:pt x="1044" y="428"/>
                </a:lnTo>
                <a:lnTo>
                  <a:pt x="1050" y="420"/>
                </a:lnTo>
                <a:lnTo>
                  <a:pt x="1058" y="408"/>
                </a:lnTo>
                <a:lnTo>
                  <a:pt x="1060" y="406"/>
                </a:lnTo>
                <a:lnTo>
                  <a:pt x="1080" y="402"/>
                </a:lnTo>
                <a:lnTo>
                  <a:pt x="1106" y="400"/>
                </a:lnTo>
                <a:lnTo>
                  <a:pt x="1112" y="404"/>
                </a:lnTo>
                <a:lnTo>
                  <a:pt x="1120" y="410"/>
                </a:lnTo>
                <a:lnTo>
                  <a:pt x="1136" y="428"/>
                </a:lnTo>
                <a:lnTo>
                  <a:pt x="1158" y="440"/>
                </a:lnTo>
                <a:lnTo>
                  <a:pt x="1174" y="452"/>
                </a:lnTo>
                <a:lnTo>
                  <a:pt x="1184" y="462"/>
                </a:lnTo>
                <a:lnTo>
                  <a:pt x="1190" y="472"/>
                </a:lnTo>
                <a:lnTo>
                  <a:pt x="1192" y="480"/>
                </a:lnTo>
                <a:lnTo>
                  <a:pt x="1190" y="488"/>
                </a:lnTo>
                <a:lnTo>
                  <a:pt x="1186" y="492"/>
                </a:lnTo>
                <a:lnTo>
                  <a:pt x="1184" y="496"/>
                </a:lnTo>
                <a:lnTo>
                  <a:pt x="1174" y="498"/>
                </a:lnTo>
                <a:lnTo>
                  <a:pt x="1172" y="498"/>
                </a:lnTo>
                <a:lnTo>
                  <a:pt x="1126" y="498"/>
                </a:lnTo>
                <a:lnTo>
                  <a:pt x="1112" y="498"/>
                </a:lnTo>
                <a:lnTo>
                  <a:pt x="1102" y="500"/>
                </a:lnTo>
                <a:lnTo>
                  <a:pt x="1084" y="512"/>
                </a:lnTo>
                <a:lnTo>
                  <a:pt x="1054" y="532"/>
                </a:lnTo>
                <a:lnTo>
                  <a:pt x="1042" y="536"/>
                </a:lnTo>
                <a:lnTo>
                  <a:pt x="1034" y="538"/>
                </a:lnTo>
                <a:lnTo>
                  <a:pt x="1018" y="540"/>
                </a:lnTo>
                <a:lnTo>
                  <a:pt x="1010" y="580"/>
                </a:lnTo>
                <a:lnTo>
                  <a:pt x="1004" y="596"/>
                </a:lnTo>
                <a:lnTo>
                  <a:pt x="1000" y="602"/>
                </a:lnTo>
                <a:lnTo>
                  <a:pt x="996" y="606"/>
                </a:lnTo>
                <a:lnTo>
                  <a:pt x="990" y="610"/>
                </a:lnTo>
                <a:lnTo>
                  <a:pt x="984" y="614"/>
                </a:lnTo>
                <a:lnTo>
                  <a:pt x="966" y="620"/>
                </a:lnTo>
                <a:lnTo>
                  <a:pt x="956" y="622"/>
                </a:lnTo>
                <a:lnTo>
                  <a:pt x="946" y="626"/>
                </a:lnTo>
                <a:lnTo>
                  <a:pt x="926" y="634"/>
                </a:lnTo>
                <a:lnTo>
                  <a:pt x="914" y="664"/>
                </a:lnTo>
                <a:lnTo>
                  <a:pt x="912" y="664"/>
                </a:lnTo>
                <a:lnTo>
                  <a:pt x="910" y="664"/>
                </a:lnTo>
                <a:lnTo>
                  <a:pt x="874" y="680"/>
                </a:lnTo>
                <a:lnTo>
                  <a:pt x="872" y="680"/>
                </a:lnTo>
                <a:lnTo>
                  <a:pt x="854" y="676"/>
                </a:lnTo>
                <a:lnTo>
                  <a:pt x="834" y="670"/>
                </a:lnTo>
                <a:lnTo>
                  <a:pt x="820" y="664"/>
                </a:lnTo>
                <a:lnTo>
                  <a:pt x="814" y="662"/>
                </a:lnTo>
                <a:lnTo>
                  <a:pt x="806" y="660"/>
                </a:lnTo>
                <a:lnTo>
                  <a:pt x="798" y="660"/>
                </a:lnTo>
                <a:lnTo>
                  <a:pt x="790" y="662"/>
                </a:lnTo>
                <a:lnTo>
                  <a:pt x="784" y="672"/>
                </a:lnTo>
                <a:lnTo>
                  <a:pt x="778" y="684"/>
                </a:lnTo>
                <a:lnTo>
                  <a:pt x="776" y="698"/>
                </a:lnTo>
                <a:lnTo>
                  <a:pt x="776" y="710"/>
                </a:lnTo>
                <a:lnTo>
                  <a:pt x="778" y="722"/>
                </a:lnTo>
                <a:lnTo>
                  <a:pt x="782" y="728"/>
                </a:lnTo>
                <a:lnTo>
                  <a:pt x="786" y="728"/>
                </a:lnTo>
                <a:lnTo>
                  <a:pt x="794" y="724"/>
                </a:lnTo>
                <a:lnTo>
                  <a:pt x="794" y="748"/>
                </a:lnTo>
                <a:lnTo>
                  <a:pt x="794" y="756"/>
                </a:lnTo>
                <a:lnTo>
                  <a:pt x="792" y="760"/>
                </a:lnTo>
                <a:lnTo>
                  <a:pt x="790" y="764"/>
                </a:lnTo>
                <a:lnTo>
                  <a:pt x="786" y="768"/>
                </a:lnTo>
                <a:lnTo>
                  <a:pt x="776" y="774"/>
                </a:lnTo>
                <a:lnTo>
                  <a:pt x="764" y="778"/>
                </a:lnTo>
                <a:lnTo>
                  <a:pt x="758" y="780"/>
                </a:lnTo>
                <a:lnTo>
                  <a:pt x="750" y="786"/>
                </a:lnTo>
                <a:lnTo>
                  <a:pt x="738" y="798"/>
                </a:lnTo>
                <a:lnTo>
                  <a:pt x="724" y="818"/>
                </a:lnTo>
                <a:lnTo>
                  <a:pt x="708" y="844"/>
                </a:lnTo>
                <a:lnTo>
                  <a:pt x="706" y="844"/>
                </a:lnTo>
                <a:lnTo>
                  <a:pt x="682" y="860"/>
                </a:lnTo>
                <a:lnTo>
                  <a:pt x="688" y="860"/>
                </a:lnTo>
                <a:lnTo>
                  <a:pt x="688" y="862"/>
                </a:lnTo>
                <a:lnTo>
                  <a:pt x="688" y="864"/>
                </a:lnTo>
                <a:lnTo>
                  <a:pt x="686" y="868"/>
                </a:lnTo>
                <a:lnTo>
                  <a:pt x="678" y="868"/>
                </a:lnTo>
                <a:lnTo>
                  <a:pt x="610" y="868"/>
                </a:lnTo>
                <a:lnTo>
                  <a:pt x="584" y="868"/>
                </a:lnTo>
                <a:lnTo>
                  <a:pt x="558" y="870"/>
                </a:lnTo>
                <a:lnTo>
                  <a:pt x="532" y="874"/>
                </a:lnTo>
                <a:lnTo>
                  <a:pt x="510" y="882"/>
                </a:lnTo>
                <a:lnTo>
                  <a:pt x="488" y="890"/>
                </a:lnTo>
                <a:lnTo>
                  <a:pt x="468" y="900"/>
                </a:lnTo>
                <a:lnTo>
                  <a:pt x="450" y="914"/>
                </a:lnTo>
                <a:lnTo>
                  <a:pt x="434" y="928"/>
                </a:lnTo>
                <a:lnTo>
                  <a:pt x="432" y="930"/>
                </a:lnTo>
                <a:lnTo>
                  <a:pt x="430" y="930"/>
                </a:lnTo>
                <a:lnTo>
                  <a:pt x="402" y="934"/>
                </a:lnTo>
                <a:lnTo>
                  <a:pt x="400" y="934"/>
                </a:lnTo>
                <a:lnTo>
                  <a:pt x="398" y="934"/>
                </a:lnTo>
                <a:lnTo>
                  <a:pt x="390" y="916"/>
                </a:lnTo>
                <a:lnTo>
                  <a:pt x="362" y="922"/>
                </a:lnTo>
                <a:lnTo>
                  <a:pt x="350" y="922"/>
                </a:lnTo>
                <a:lnTo>
                  <a:pt x="336" y="920"/>
                </a:lnTo>
                <a:lnTo>
                  <a:pt x="320" y="916"/>
                </a:lnTo>
                <a:lnTo>
                  <a:pt x="304" y="908"/>
                </a:lnTo>
                <a:lnTo>
                  <a:pt x="290" y="900"/>
                </a:lnTo>
                <a:lnTo>
                  <a:pt x="274" y="892"/>
                </a:lnTo>
                <a:lnTo>
                  <a:pt x="246" y="872"/>
                </a:lnTo>
                <a:lnTo>
                  <a:pt x="238" y="866"/>
                </a:lnTo>
                <a:lnTo>
                  <a:pt x="226" y="860"/>
                </a:lnTo>
                <a:lnTo>
                  <a:pt x="214" y="856"/>
                </a:lnTo>
                <a:lnTo>
                  <a:pt x="202" y="854"/>
                </a:lnTo>
                <a:lnTo>
                  <a:pt x="176" y="852"/>
                </a:lnTo>
                <a:lnTo>
                  <a:pt x="148" y="856"/>
                </a:lnTo>
                <a:lnTo>
                  <a:pt x="116" y="858"/>
                </a:lnTo>
                <a:lnTo>
                  <a:pt x="86" y="856"/>
                </a:lnTo>
                <a:lnTo>
                  <a:pt x="68" y="854"/>
                </a:lnTo>
                <a:lnTo>
                  <a:pt x="48" y="852"/>
                </a:lnTo>
                <a:lnTo>
                  <a:pt x="2" y="838"/>
                </a:lnTo>
                <a:lnTo>
                  <a:pt x="0" y="844"/>
                </a:lnTo>
                <a:lnTo>
                  <a:pt x="2" y="844"/>
                </a:lnTo>
                <a:lnTo>
                  <a:pt x="2" y="852"/>
                </a:lnTo>
                <a:lnTo>
                  <a:pt x="10" y="868"/>
                </a:lnTo>
                <a:lnTo>
                  <a:pt x="26" y="888"/>
                </a:lnTo>
                <a:lnTo>
                  <a:pt x="28" y="892"/>
                </a:lnTo>
                <a:lnTo>
                  <a:pt x="24" y="906"/>
                </a:lnTo>
                <a:lnTo>
                  <a:pt x="24" y="908"/>
                </a:lnTo>
                <a:lnTo>
                  <a:pt x="14" y="920"/>
                </a:lnTo>
                <a:lnTo>
                  <a:pt x="24" y="930"/>
                </a:lnTo>
                <a:lnTo>
                  <a:pt x="30" y="936"/>
                </a:lnTo>
                <a:lnTo>
                  <a:pt x="30" y="940"/>
                </a:lnTo>
                <a:lnTo>
                  <a:pt x="34" y="956"/>
                </a:lnTo>
                <a:lnTo>
                  <a:pt x="46" y="968"/>
                </a:lnTo>
                <a:lnTo>
                  <a:pt x="46" y="970"/>
                </a:lnTo>
                <a:lnTo>
                  <a:pt x="46" y="980"/>
                </a:lnTo>
                <a:lnTo>
                  <a:pt x="46" y="988"/>
                </a:lnTo>
                <a:lnTo>
                  <a:pt x="54" y="994"/>
                </a:lnTo>
                <a:lnTo>
                  <a:pt x="58" y="992"/>
                </a:lnTo>
                <a:lnTo>
                  <a:pt x="60" y="990"/>
                </a:lnTo>
                <a:lnTo>
                  <a:pt x="64" y="982"/>
                </a:lnTo>
                <a:lnTo>
                  <a:pt x="72" y="980"/>
                </a:lnTo>
                <a:lnTo>
                  <a:pt x="78" y="976"/>
                </a:lnTo>
                <a:lnTo>
                  <a:pt x="120" y="972"/>
                </a:lnTo>
                <a:lnTo>
                  <a:pt x="138" y="966"/>
                </a:lnTo>
                <a:lnTo>
                  <a:pt x="142" y="964"/>
                </a:lnTo>
                <a:lnTo>
                  <a:pt x="150" y="984"/>
                </a:lnTo>
                <a:lnTo>
                  <a:pt x="150" y="990"/>
                </a:lnTo>
                <a:lnTo>
                  <a:pt x="148" y="996"/>
                </a:lnTo>
                <a:lnTo>
                  <a:pt x="126" y="1028"/>
                </a:lnTo>
                <a:lnTo>
                  <a:pt x="126" y="1034"/>
                </a:lnTo>
                <a:lnTo>
                  <a:pt x="138" y="1044"/>
                </a:lnTo>
                <a:lnTo>
                  <a:pt x="148" y="1052"/>
                </a:lnTo>
                <a:lnTo>
                  <a:pt x="156" y="1060"/>
                </a:lnTo>
                <a:lnTo>
                  <a:pt x="162" y="1064"/>
                </a:lnTo>
                <a:lnTo>
                  <a:pt x="170" y="1068"/>
                </a:lnTo>
                <a:lnTo>
                  <a:pt x="178" y="1076"/>
                </a:lnTo>
                <a:lnTo>
                  <a:pt x="178" y="1078"/>
                </a:lnTo>
                <a:lnTo>
                  <a:pt x="186" y="1082"/>
                </a:lnTo>
                <a:lnTo>
                  <a:pt x="190" y="1082"/>
                </a:lnTo>
                <a:lnTo>
                  <a:pt x="192" y="1092"/>
                </a:lnTo>
                <a:lnTo>
                  <a:pt x="194" y="1100"/>
                </a:lnTo>
                <a:lnTo>
                  <a:pt x="196" y="1112"/>
                </a:lnTo>
                <a:lnTo>
                  <a:pt x="216" y="1116"/>
                </a:lnTo>
                <a:lnTo>
                  <a:pt x="218" y="1116"/>
                </a:lnTo>
                <a:lnTo>
                  <a:pt x="218" y="1118"/>
                </a:lnTo>
                <a:lnTo>
                  <a:pt x="220" y="1120"/>
                </a:lnTo>
                <a:lnTo>
                  <a:pt x="226" y="1130"/>
                </a:lnTo>
                <a:lnTo>
                  <a:pt x="242" y="1136"/>
                </a:lnTo>
                <a:lnTo>
                  <a:pt x="252" y="1130"/>
                </a:lnTo>
                <a:lnTo>
                  <a:pt x="250" y="1124"/>
                </a:lnTo>
                <a:lnTo>
                  <a:pt x="240" y="1114"/>
                </a:lnTo>
                <a:lnTo>
                  <a:pt x="242" y="1112"/>
                </a:lnTo>
                <a:lnTo>
                  <a:pt x="250" y="1094"/>
                </a:lnTo>
                <a:lnTo>
                  <a:pt x="270" y="1094"/>
                </a:lnTo>
                <a:lnTo>
                  <a:pt x="270" y="1096"/>
                </a:lnTo>
                <a:lnTo>
                  <a:pt x="298" y="1104"/>
                </a:lnTo>
                <a:lnTo>
                  <a:pt x="314" y="1102"/>
                </a:lnTo>
                <a:lnTo>
                  <a:pt x="326" y="1092"/>
                </a:lnTo>
                <a:lnTo>
                  <a:pt x="334" y="1080"/>
                </a:lnTo>
                <a:lnTo>
                  <a:pt x="342" y="1074"/>
                </a:lnTo>
                <a:lnTo>
                  <a:pt x="348" y="1070"/>
                </a:lnTo>
                <a:lnTo>
                  <a:pt x="354" y="1072"/>
                </a:lnTo>
                <a:lnTo>
                  <a:pt x="360" y="1070"/>
                </a:lnTo>
                <a:lnTo>
                  <a:pt x="368" y="1072"/>
                </a:lnTo>
                <a:lnTo>
                  <a:pt x="374" y="1072"/>
                </a:lnTo>
                <a:lnTo>
                  <a:pt x="374" y="1076"/>
                </a:lnTo>
                <a:lnTo>
                  <a:pt x="378" y="1084"/>
                </a:lnTo>
                <a:lnTo>
                  <a:pt x="382" y="1096"/>
                </a:lnTo>
                <a:lnTo>
                  <a:pt x="386" y="1108"/>
                </a:lnTo>
                <a:lnTo>
                  <a:pt x="386" y="1110"/>
                </a:lnTo>
                <a:lnTo>
                  <a:pt x="382" y="1124"/>
                </a:lnTo>
                <a:lnTo>
                  <a:pt x="368" y="1140"/>
                </a:lnTo>
                <a:lnTo>
                  <a:pt x="366" y="1142"/>
                </a:lnTo>
                <a:lnTo>
                  <a:pt x="338" y="1154"/>
                </a:lnTo>
                <a:lnTo>
                  <a:pt x="334" y="1162"/>
                </a:lnTo>
                <a:lnTo>
                  <a:pt x="330" y="1186"/>
                </a:lnTo>
                <a:lnTo>
                  <a:pt x="332" y="1196"/>
                </a:lnTo>
                <a:lnTo>
                  <a:pt x="340" y="1208"/>
                </a:lnTo>
                <a:lnTo>
                  <a:pt x="342" y="1212"/>
                </a:lnTo>
                <a:lnTo>
                  <a:pt x="352" y="1218"/>
                </a:lnTo>
                <a:lnTo>
                  <a:pt x="386" y="1218"/>
                </a:lnTo>
                <a:lnTo>
                  <a:pt x="414" y="1214"/>
                </a:lnTo>
                <a:lnTo>
                  <a:pt x="418" y="1210"/>
                </a:lnTo>
                <a:lnTo>
                  <a:pt x="424" y="1204"/>
                </a:lnTo>
                <a:lnTo>
                  <a:pt x="428" y="1204"/>
                </a:lnTo>
                <a:lnTo>
                  <a:pt x="448" y="1206"/>
                </a:lnTo>
                <a:lnTo>
                  <a:pt x="450" y="1204"/>
                </a:lnTo>
                <a:lnTo>
                  <a:pt x="448" y="1196"/>
                </a:lnTo>
                <a:lnTo>
                  <a:pt x="450" y="1188"/>
                </a:lnTo>
                <a:lnTo>
                  <a:pt x="458" y="1174"/>
                </a:lnTo>
                <a:lnTo>
                  <a:pt x="458" y="1148"/>
                </a:lnTo>
                <a:lnTo>
                  <a:pt x="474" y="1106"/>
                </a:lnTo>
                <a:lnTo>
                  <a:pt x="474" y="1104"/>
                </a:lnTo>
                <a:lnTo>
                  <a:pt x="500" y="1084"/>
                </a:lnTo>
                <a:lnTo>
                  <a:pt x="502" y="1082"/>
                </a:lnTo>
                <a:lnTo>
                  <a:pt x="522" y="1092"/>
                </a:lnTo>
                <a:lnTo>
                  <a:pt x="536" y="1102"/>
                </a:lnTo>
                <a:lnTo>
                  <a:pt x="538" y="1108"/>
                </a:lnTo>
                <a:lnTo>
                  <a:pt x="540" y="1110"/>
                </a:lnTo>
                <a:lnTo>
                  <a:pt x="538" y="1128"/>
                </a:lnTo>
                <a:lnTo>
                  <a:pt x="530" y="1140"/>
                </a:lnTo>
                <a:lnTo>
                  <a:pt x="526" y="1156"/>
                </a:lnTo>
                <a:lnTo>
                  <a:pt x="526" y="1172"/>
                </a:lnTo>
                <a:lnTo>
                  <a:pt x="530" y="1180"/>
                </a:lnTo>
                <a:lnTo>
                  <a:pt x="538" y="1180"/>
                </a:lnTo>
                <a:lnTo>
                  <a:pt x="540" y="1180"/>
                </a:lnTo>
                <a:lnTo>
                  <a:pt x="552" y="1180"/>
                </a:lnTo>
                <a:lnTo>
                  <a:pt x="556" y="1182"/>
                </a:lnTo>
                <a:lnTo>
                  <a:pt x="560" y="1186"/>
                </a:lnTo>
                <a:lnTo>
                  <a:pt x="566" y="1196"/>
                </a:lnTo>
                <a:lnTo>
                  <a:pt x="572" y="1200"/>
                </a:lnTo>
                <a:lnTo>
                  <a:pt x="574" y="1200"/>
                </a:lnTo>
                <a:lnTo>
                  <a:pt x="602" y="1212"/>
                </a:lnTo>
                <a:lnTo>
                  <a:pt x="614" y="1216"/>
                </a:lnTo>
                <a:lnTo>
                  <a:pt x="630" y="1214"/>
                </a:lnTo>
                <a:lnTo>
                  <a:pt x="638" y="1204"/>
                </a:lnTo>
                <a:lnTo>
                  <a:pt x="646" y="1164"/>
                </a:lnTo>
                <a:lnTo>
                  <a:pt x="648" y="1144"/>
                </a:lnTo>
                <a:lnTo>
                  <a:pt x="648" y="1142"/>
                </a:lnTo>
                <a:lnTo>
                  <a:pt x="650" y="1140"/>
                </a:lnTo>
                <a:lnTo>
                  <a:pt x="666" y="1128"/>
                </a:lnTo>
                <a:lnTo>
                  <a:pt x="674" y="1116"/>
                </a:lnTo>
                <a:lnTo>
                  <a:pt x="690" y="1108"/>
                </a:lnTo>
                <a:lnTo>
                  <a:pt x="700" y="1102"/>
                </a:lnTo>
                <a:lnTo>
                  <a:pt x="712" y="1098"/>
                </a:lnTo>
                <a:lnTo>
                  <a:pt x="706" y="1074"/>
                </a:lnTo>
                <a:lnTo>
                  <a:pt x="734" y="1076"/>
                </a:lnTo>
                <a:lnTo>
                  <a:pt x="734" y="1078"/>
                </a:lnTo>
                <a:lnTo>
                  <a:pt x="748" y="1084"/>
                </a:lnTo>
                <a:lnTo>
                  <a:pt x="748" y="1082"/>
                </a:lnTo>
                <a:lnTo>
                  <a:pt x="752" y="1068"/>
                </a:lnTo>
                <a:lnTo>
                  <a:pt x="752" y="1064"/>
                </a:lnTo>
                <a:lnTo>
                  <a:pt x="754" y="1066"/>
                </a:lnTo>
                <a:lnTo>
                  <a:pt x="756" y="1066"/>
                </a:lnTo>
                <a:lnTo>
                  <a:pt x="768" y="1068"/>
                </a:lnTo>
                <a:lnTo>
                  <a:pt x="774" y="1068"/>
                </a:lnTo>
                <a:lnTo>
                  <a:pt x="786" y="1056"/>
                </a:lnTo>
                <a:lnTo>
                  <a:pt x="788" y="1056"/>
                </a:lnTo>
                <a:lnTo>
                  <a:pt x="788" y="1054"/>
                </a:lnTo>
                <a:lnTo>
                  <a:pt x="790" y="1054"/>
                </a:lnTo>
                <a:lnTo>
                  <a:pt x="806" y="1052"/>
                </a:lnTo>
                <a:lnTo>
                  <a:pt x="818" y="1038"/>
                </a:lnTo>
                <a:lnTo>
                  <a:pt x="826" y="1028"/>
                </a:lnTo>
                <a:lnTo>
                  <a:pt x="826" y="1016"/>
                </a:lnTo>
                <a:lnTo>
                  <a:pt x="828" y="1010"/>
                </a:lnTo>
                <a:lnTo>
                  <a:pt x="834" y="1004"/>
                </a:lnTo>
                <a:lnTo>
                  <a:pt x="836" y="1004"/>
                </a:lnTo>
                <a:lnTo>
                  <a:pt x="850" y="1006"/>
                </a:lnTo>
                <a:lnTo>
                  <a:pt x="858" y="1002"/>
                </a:lnTo>
                <a:lnTo>
                  <a:pt x="860" y="992"/>
                </a:lnTo>
                <a:lnTo>
                  <a:pt x="876" y="986"/>
                </a:lnTo>
                <a:lnTo>
                  <a:pt x="878" y="986"/>
                </a:lnTo>
                <a:lnTo>
                  <a:pt x="898" y="988"/>
                </a:lnTo>
                <a:lnTo>
                  <a:pt x="914" y="984"/>
                </a:lnTo>
                <a:lnTo>
                  <a:pt x="922" y="976"/>
                </a:lnTo>
                <a:lnTo>
                  <a:pt x="930" y="962"/>
                </a:lnTo>
                <a:lnTo>
                  <a:pt x="918" y="950"/>
                </a:lnTo>
                <a:lnTo>
                  <a:pt x="918" y="948"/>
                </a:lnTo>
                <a:lnTo>
                  <a:pt x="914" y="940"/>
                </a:lnTo>
                <a:lnTo>
                  <a:pt x="912" y="924"/>
                </a:lnTo>
                <a:lnTo>
                  <a:pt x="918" y="912"/>
                </a:lnTo>
                <a:lnTo>
                  <a:pt x="920" y="904"/>
                </a:lnTo>
                <a:lnTo>
                  <a:pt x="928" y="896"/>
                </a:lnTo>
                <a:lnTo>
                  <a:pt x="936" y="878"/>
                </a:lnTo>
                <a:lnTo>
                  <a:pt x="936" y="876"/>
                </a:lnTo>
                <a:lnTo>
                  <a:pt x="938" y="876"/>
                </a:lnTo>
                <a:lnTo>
                  <a:pt x="946" y="864"/>
                </a:lnTo>
                <a:lnTo>
                  <a:pt x="958" y="840"/>
                </a:lnTo>
                <a:lnTo>
                  <a:pt x="968" y="856"/>
                </a:lnTo>
                <a:lnTo>
                  <a:pt x="970" y="856"/>
                </a:lnTo>
                <a:lnTo>
                  <a:pt x="970" y="858"/>
                </a:lnTo>
                <a:lnTo>
                  <a:pt x="974" y="874"/>
                </a:lnTo>
                <a:lnTo>
                  <a:pt x="976" y="890"/>
                </a:lnTo>
                <a:lnTo>
                  <a:pt x="986" y="896"/>
                </a:lnTo>
                <a:lnTo>
                  <a:pt x="988" y="896"/>
                </a:lnTo>
                <a:lnTo>
                  <a:pt x="990" y="896"/>
                </a:lnTo>
                <a:lnTo>
                  <a:pt x="992" y="896"/>
                </a:lnTo>
                <a:lnTo>
                  <a:pt x="1002" y="880"/>
                </a:lnTo>
                <a:lnTo>
                  <a:pt x="1006" y="864"/>
                </a:lnTo>
                <a:lnTo>
                  <a:pt x="1010" y="864"/>
                </a:lnTo>
                <a:lnTo>
                  <a:pt x="1012" y="864"/>
                </a:lnTo>
                <a:lnTo>
                  <a:pt x="1034" y="872"/>
                </a:lnTo>
                <a:lnTo>
                  <a:pt x="1046" y="864"/>
                </a:lnTo>
                <a:lnTo>
                  <a:pt x="1048" y="864"/>
                </a:lnTo>
                <a:lnTo>
                  <a:pt x="1060" y="862"/>
                </a:lnTo>
                <a:lnTo>
                  <a:pt x="1068" y="848"/>
                </a:lnTo>
                <a:lnTo>
                  <a:pt x="1068" y="832"/>
                </a:lnTo>
                <a:lnTo>
                  <a:pt x="1074" y="806"/>
                </a:lnTo>
                <a:lnTo>
                  <a:pt x="1074" y="808"/>
                </a:lnTo>
                <a:lnTo>
                  <a:pt x="1078" y="808"/>
                </a:lnTo>
                <a:lnTo>
                  <a:pt x="1094" y="812"/>
                </a:lnTo>
                <a:lnTo>
                  <a:pt x="1102" y="796"/>
                </a:lnTo>
                <a:lnTo>
                  <a:pt x="1104" y="796"/>
                </a:lnTo>
                <a:lnTo>
                  <a:pt x="1106" y="796"/>
                </a:lnTo>
                <a:lnTo>
                  <a:pt x="1122" y="796"/>
                </a:lnTo>
                <a:lnTo>
                  <a:pt x="1124" y="796"/>
                </a:lnTo>
                <a:lnTo>
                  <a:pt x="1126" y="796"/>
                </a:lnTo>
                <a:lnTo>
                  <a:pt x="1134" y="808"/>
                </a:lnTo>
                <a:lnTo>
                  <a:pt x="1134" y="810"/>
                </a:lnTo>
                <a:lnTo>
                  <a:pt x="1134" y="812"/>
                </a:lnTo>
                <a:lnTo>
                  <a:pt x="1136" y="828"/>
                </a:lnTo>
                <a:lnTo>
                  <a:pt x="1144" y="834"/>
                </a:lnTo>
                <a:lnTo>
                  <a:pt x="1154" y="824"/>
                </a:lnTo>
                <a:lnTo>
                  <a:pt x="1158" y="828"/>
                </a:lnTo>
                <a:lnTo>
                  <a:pt x="1162" y="834"/>
                </a:lnTo>
                <a:lnTo>
                  <a:pt x="1162" y="840"/>
                </a:lnTo>
                <a:lnTo>
                  <a:pt x="1162" y="854"/>
                </a:lnTo>
                <a:lnTo>
                  <a:pt x="1158" y="868"/>
                </a:lnTo>
                <a:lnTo>
                  <a:pt x="1162" y="876"/>
                </a:lnTo>
                <a:lnTo>
                  <a:pt x="1170" y="884"/>
                </a:lnTo>
                <a:lnTo>
                  <a:pt x="1202" y="888"/>
                </a:lnTo>
                <a:lnTo>
                  <a:pt x="1204" y="890"/>
                </a:lnTo>
                <a:lnTo>
                  <a:pt x="1206" y="890"/>
                </a:lnTo>
                <a:lnTo>
                  <a:pt x="1208" y="892"/>
                </a:lnTo>
                <a:lnTo>
                  <a:pt x="1218" y="880"/>
                </a:lnTo>
                <a:lnTo>
                  <a:pt x="1226" y="872"/>
                </a:lnTo>
                <a:lnTo>
                  <a:pt x="1222" y="860"/>
                </a:lnTo>
                <a:lnTo>
                  <a:pt x="1214" y="808"/>
                </a:lnTo>
                <a:lnTo>
                  <a:pt x="1238" y="820"/>
                </a:lnTo>
                <a:lnTo>
                  <a:pt x="1250" y="832"/>
                </a:lnTo>
                <a:lnTo>
                  <a:pt x="1256" y="838"/>
                </a:lnTo>
                <a:lnTo>
                  <a:pt x="1266" y="832"/>
                </a:lnTo>
                <a:lnTo>
                  <a:pt x="1298" y="796"/>
                </a:lnTo>
                <a:lnTo>
                  <a:pt x="1300" y="796"/>
                </a:lnTo>
                <a:lnTo>
                  <a:pt x="1312" y="786"/>
                </a:lnTo>
                <a:lnTo>
                  <a:pt x="1326" y="768"/>
                </a:lnTo>
                <a:lnTo>
                  <a:pt x="1326" y="766"/>
                </a:lnTo>
                <a:lnTo>
                  <a:pt x="1344" y="770"/>
                </a:lnTo>
                <a:lnTo>
                  <a:pt x="1354" y="770"/>
                </a:lnTo>
                <a:lnTo>
                  <a:pt x="1354" y="762"/>
                </a:lnTo>
                <a:lnTo>
                  <a:pt x="1356" y="756"/>
                </a:lnTo>
                <a:lnTo>
                  <a:pt x="1370" y="740"/>
                </a:lnTo>
                <a:lnTo>
                  <a:pt x="1374" y="736"/>
                </a:lnTo>
                <a:lnTo>
                  <a:pt x="1390" y="742"/>
                </a:lnTo>
                <a:lnTo>
                  <a:pt x="1408" y="740"/>
                </a:lnTo>
                <a:lnTo>
                  <a:pt x="1422" y="726"/>
                </a:lnTo>
                <a:lnTo>
                  <a:pt x="1428" y="714"/>
                </a:lnTo>
                <a:lnTo>
                  <a:pt x="1424" y="708"/>
                </a:lnTo>
                <a:lnTo>
                  <a:pt x="1412" y="714"/>
                </a:lnTo>
                <a:lnTo>
                  <a:pt x="1412" y="712"/>
                </a:lnTo>
                <a:lnTo>
                  <a:pt x="1410" y="712"/>
                </a:lnTo>
                <a:lnTo>
                  <a:pt x="1396" y="700"/>
                </a:lnTo>
                <a:lnTo>
                  <a:pt x="1396" y="698"/>
                </a:lnTo>
                <a:lnTo>
                  <a:pt x="1402" y="676"/>
                </a:lnTo>
                <a:lnTo>
                  <a:pt x="1402" y="660"/>
                </a:lnTo>
                <a:lnTo>
                  <a:pt x="1398" y="648"/>
                </a:lnTo>
                <a:lnTo>
                  <a:pt x="1388" y="644"/>
                </a:lnTo>
                <a:lnTo>
                  <a:pt x="1388" y="642"/>
                </a:lnTo>
                <a:lnTo>
                  <a:pt x="1386" y="642"/>
                </a:lnTo>
                <a:lnTo>
                  <a:pt x="1386" y="640"/>
                </a:lnTo>
                <a:lnTo>
                  <a:pt x="1376" y="622"/>
                </a:lnTo>
                <a:lnTo>
                  <a:pt x="1374" y="620"/>
                </a:lnTo>
                <a:lnTo>
                  <a:pt x="1362" y="636"/>
                </a:lnTo>
                <a:lnTo>
                  <a:pt x="1348" y="644"/>
                </a:lnTo>
                <a:lnTo>
                  <a:pt x="1344" y="646"/>
                </a:lnTo>
                <a:lnTo>
                  <a:pt x="1344" y="644"/>
                </a:lnTo>
                <a:lnTo>
                  <a:pt x="1342" y="644"/>
                </a:lnTo>
                <a:lnTo>
                  <a:pt x="1328" y="630"/>
                </a:lnTo>
                <a:lnTo>
                  <a:pt x="1328" y="628"/>
                </a:lnTo>
                <a:lnTo>
                  <a:pt x="1318" y="606"/>
                </a:lnTo>
                <a:lnTo>
                  <a:pt x="1314" y="590"/>
                </a:lnTo>
                <a:lnTo>
                  <a:pt x="1314" y="588"/>
                </a:lnTo>
                <a:lnTo>
                  <a:pt x="1314" y="564"/>
                </a:lnTo>
                <a:lnTo>
                  <a:pt x="1312" y="550"/>
                </a:lnTo>
                <a:lnTo>
                  <a:pt x="1300" y="546"/>
                </a:lnTo>
                <a:lnTo>
                  <a:pt x="1274" y="526"/>
                </a:lnTo>
                <a:lnTo>
                  <a:pt x="1276" y="524"/>
                </a:lnTo>
                <a:lnTo>
                  <a:pt x="1288" y="510"/>
                </a:lnTo>
                <a:lnTo>
                  <a:pt x="1288" y="508"/>
                </a:lnTo>
                <a:lnTo>
                  <a:pt x="1290" y="508"/>
                </a:lnTo>
                <a:lnTo>
                  <a:pt x="1302" y="508"/>
                </a:lnTo>
                <a:lnTo>
                  <a:pt x="1304" y="508"/>
                </a:lnTo>
                <a:lnTo>
                  <a:pt x="1310" y="510"/>
                </a:lnTo>
                <a:lnTo>
                  <a:pt x="1314" y="514"/>
                </a:lnTo>
                <a:lnTo>
                  <a:pt x="1326" y="522"/>
                </a:lnTo>
                <a:lnTo>
                  <a:pt x="1338" y="512"/>
                </a:lnTo>
                <a:lnTo>
                  <a:pt x="1346" y="500"/>
                </a:lnTo>
                <a:lnTo>
                  <a:pt x="1346" y="490"/>
                </a:lnTo>
                <a:lnTo>
                  <a:pt x="1344" y="464"/>
                </a:lnTo>
                <a:lnTo>
                  <a:pt x="1342" y="454"/>
                </a:lnTo>
                <a:lnTo>
                  <a:pt x="1324" y="452"/>
                </a:lnTo>
                <a:lnTo>
                  <a:pt x="1324" y="440"/>
                </a:lnTo>
                <a:lnTo>
                  <a:pt x="1308" y="420"/>
                </a:lnTo>
                <a:lnTo>
                  <a:pt x="1306" y="420"/>
                </a:lnTo>
                <a:lnTo>
                  <a:pt x="1298" y="406"/>
                </a:lnTo>
                <a:lnTo>
                  <a:pt x="1298" y="404"/>
                </a:lnTo>
                <a:lnTo>
                  <a:pt x="1298" y="402"/>
                </a:lnTo>
                <a:lnTo>
                  <a:pt x="1314" y="380"/>
                </a:lnTo>
                <a:lnTo>
                  <a:pt x="1314" y="378"/>
                </a:lnTo>
                <a:lnTo>
                  <a:pt x="1316" y="378"/>
                </a:lnTo>
                <a:lnTo>
                  <a:pt x="1316" y="376"/>
                </a:lnTo>
                <a:lnTo>
                  <a:pt x="1318" y="376"/>
                </a:lnTo>
                <a:lnTo>
                  <a:pt x="1324" y="376"/>
                </a:lnTo>
                <a:lnTo>
                  <a:pt x="1334" y="368"/>
                </a:lnTo>
                <a:lnTo>
                  <a:pt x="1344" y="336"/>
                </a:lnTo>
                <a:lnTo>
                  <a:pt x="1358" y="322"/>
                </a:lnTo>
                <a:lnTo>
                  <a:pt x="1358" y="320"/>
                </a:lnTo>
                <a:lnTo>
                  <a:pt x="1374" y="316"/>
                </a:lnTo>
                <a:lnTo>
                  <a:pt x="1374" y="318"/>
                </a:lnTo>
                <a:lnTo>
                  <a:pt x="1382" y="326"/>
                </a:lnTo>
                <a:lnTo>
                  <a:pt x="1386" y="328"/>
                </a:lnTo>
                <a:lnTo>
                  <a:pt x="1392" y="302"/>
                </a:lnTo>
                <a:lnTo>
                  <a:pt x="1386" y="284"/>
                </a:lnTo>
                <a:lnTo>
                  <a:pt x="1386" y="282"/>
                </a:lnTo>
                <a:lnTo>
                  <a:pt x="1388" y="262"/>
                </a:lnTo>
                <a:lnTo>
                  <a:pt x="1388" y="260"/>
                </a:lnTo>
                <a:lnTo>
                  <a:pt x="1398" y="250"/>
                </a:lnTo>
                <a:lnTo>
                  <a:pt x="1404" y="240"/>
                </a:lnTo>
                <a:lnTo>
                  <a:pt x="1404" y="230"/>
                </a:lnTo>
                <a:lnTo>
                  <a:pt x="1402" y="220"/>
                </a:lnTo>
                <a:lnTo>
                  <a:pt x="1398" y="204"/>
                </a:lnTo>
                <a:lnTo>
                  <a:pt x="1398" y="186"/>
                </a:lnTo>
                <a:lnTo>
                  <a:pt x="1398" y="184"/>
                </a:lnTo>
                <a:lnTo>
                  <a:pt x="1402" y="168"/>
                </a:lnTo>
                <a:lnTo>
                  <a:pt x="1398" y="158"/>
                </a:lnTo>
                <a:lnTo>
                  <a:pt x="1396" y="152"/>
                </a:lnTo>
                <a:lnTo>
                  <a:pt x="1398" y="128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甘肃"/>
          <p:cNvSpPr/>
          <p:nvPr/>
        </p:nvSpPr>
        <p:spPr bwMode="auto">
          <a:xfrm>
            <a:off x="4795584" y="2204265"/>
            <a:ext cx="2262752" cy="1916310"/>
          </a:xfrm>
          <a:custGeom>
            <a:avLst/>
            <a:gdLst>
              <a:gd name="T0" fmla="*/ 2147483646 w 912"/>
              <a:gd name="T1" fmla="*/ 2147483646 h 772"/>
              <a:gd name="T2" fmla="*/ 2147483646 w 912"/>
              <a:gd name="T3" fmla="*/ 2147483646 h 772"/>
              <a:gd name="T4" fmla="*/ 2147483646 w 912"/>
              <a:gd name="T5" fmla="*/ 2147483646 h 772"/>
              <a:gd name="T6" fmla="*/ 2147483646 w 912"/>
              <a:gd name="T7" fmla="*/ 2147483646 h 772"/>
              <a:gd name="T8" fmla="*/ 2147483646 w 912"/>
              <a:gd name="T9" fmla="*/ 2147483646 h 772"/>
              <a:gd name="T10" fmla="*/ 2147483646 w 912"/>
              <a:gd name="T11" fmla="*/ 2147483646 h 772"/>
              <a:gd name="T12" fmla="*/ 2147483646 w 912"/>
              <a:gd name="T13" fmla="*/ 2147483646 h 772"/>
              <a:gd name="T14" fmla="*/ 2147483646 w 912"/>
              <a:gd name="T15" fmla="*/ 2147483646 h 772"/>
              <a:gd name="T16" fmla="*/ 2147483646 w 912"/>
              <a:gd name="T17" fmla="*/ 2147483646 h 772"/>
              <a:gd name="T18" fmla="*/ 2147483646 w 912"/>
              <a:gd name="T19" fmla="*/ 2147483646 h 772"/>
              <a:gd name="T20" fmla="*/ 2147483646 w 912"/>
              <a:gd name="T21" fmla="*/ 2147483646 h 772"/>
              <a:gd name="T22" fmla="*/ 2147483646 w 912"/>
              <a:gd name="T23" fmla="*/ 2147483646 h 772"/>
              <a:gd name="T24" fmla="*/ 2147483646 w 912"/>
              <a:gd name="T25" fmla="*/ 2147483646 h 772"/>
              <a:gd name="T26" fmla="*/ 2147483646 w 912"/>
              <a:gd name="T27" fmla="*/ 2147483646 h 772"/>
              <a:gd name="T28" fmla="*/ 2147483646 w 912"/>
              <a:gd name="T29" fmla="*/ 2147483646 h 772"/>
              <a:gd name="T30" fmla="*/ 2147483646 w 912"/>
              <a:gd name="T31" fmla="*/ 2147483646 h 772"/>
              <a:gd name="T32" fmla="*/ 2147483646 w 912"/>
              <a:gd name="T33" fmla="*/ 2147483646 h 772"/>
              <a:gd name="T34" fmla="*/ 2147483646 w 912"/>
              <a:gd name="T35" fmla="*/ 2147483646 h 772"/>
              <a:gd name="T36" fmla="*/ 2147483646 w 912"/>
              <a:gd name="T37" fmla="*/ 2147483646 h 772"/>
              <a:gd name="T38" fmla="*/ 2147483646 w 912"/>
              <a:gd name="T39" fmla="*/ 2147483646 h 772"/>
              <a:gd name="T40" fmla="*/ 2147483646 w 912"/>
              <a:gd name="T41" fmla="*/ 2147483646 h 772"/>
              <a:gd name="T42" fmla="*/ 2147483646 w 912"/>
              <a:gd name="T43" fmla="*/ 2147483646 h 772"/>
              <a:gd name="T44" fmla="*/ 2147483646 w 912"/>
              <a:gd name="T45" fmla="*/ 2147483646 h 772"/>
              <a:gd name="T46" fmla="*/ 2147483646 w 912"/>
              <a:gd name="T47" fmla="*/ 2147483646 h 772"/>
              <a:gd name="T48" fmla="*/ 2147483646 w 912"/>
              <a:gd name="T49" fmla="*/ 2147483646 h 772"/>
              <a:gd name="T50" fmla="*/ 2147483646 w 912"/>
              <a:gd name="T51" fmla="*/ 2147483646 h 772"/>
              <a:gd name="T52" fmla="*/ 2147483646 w 912"/>
              <a:gd name="T53" fmla="*/ 2147483646 h 772"/>
              <a:gd name="T54" fmla="*/ 2147483646 w 912"/>
              <a:gd name="T55" fmla="*/ 2147483646 h 772"/>
              <a:gd name="T56" fmla="*/ 2147483646 w 912"/>
              <a:gd name="T57" fmla="*/ 2147483646 h 772"/>
              <a:gd name="T58" fmla="*/ 2147483646 w 912"/>
              <a:gd name="T59" fmla="*/ 2147483646 h 772"/>
              <a:gd name="T60" fmla="*/ 2147483646 w 912"/>
              <a:gd name="T61" fmla="*/ 2147483646 h 772"/>
              <a:gd name="T62" fmla="*/ 2147483646 w 912"/>
              <a:gd name="T63" fmla="*/ 2147483646 h 772"/>
              <a:gd name="T64" fmla="*/ 2147483646 w 912"/>
              <a:gd name="T65" fmla="*/ 2147483646 h 772"/>
              <a:gd name="T66" fmla="*/ 2147483646 w 912"/>
              <a:gd name="T67" fmla="*/ 2147483646 h 772"/>
              <a:gd name="T68" fmla="*/ 2147483646 w 912"/>
              <a:gd name="T69" fmla="*/ 2147483646 h 772"/>
              <a:gd name="T70" fmla="*/ 2147483646 w 912"/>
              <a:gd name="T71" fmla="*/ 2147483646 h 772"/>
              <a:gd name="T72" fmla="*/ 2147483646 w 912"/>
              <a:gd name="T73" fmla="*/ 2147483646 h 772"/>
              <a:gd name="T74" fmla="*/ 2147483646 w 912"/>
              <a:gd name="T75" fmla="*/ 2147483646 h 772"/>
              <a:gd name="T76" fmla="*/ 2147483646 w 912"/>
              <a:gd name="T77" fmla="*/ 2147483646 h 772"/>
              <a:gd name="T78" fmla="*/ 2147483646 w 912"/>
              <a:gd name="T79" fmla="*/ 2147483646 h 772"/>
              <a:gd name="T80" fmla="*/ 2147483646 w 912"/>
              <a:gd name="T81" fmla="*/ 2147483646 h 772"/>
              <a:gd name="T82" fmla="*/ 2147483646 w 912"/>
              <a:gd name="T83" fmla="*/ 2147483646 h 772"/>
              <a:gd name="T84" fmla="*/ 2147483646 w 912"/>
              <a:gd name="T85" fmla="*/ 2147483646 h 772"/>
              <a:gd name="T86" fmla="*/ 2147483646 w 912"/>
              <a:gd name="T87" fmla="*/ 2147483646 h 772"/>
              <a:gd name="T88" fmla="*/ 2147483646 w 912"/>
              <a:gd name="T89" fmla="*/ 2147483646 h 772"/>
              <a:gd name="T90" fmla="*/ 2147483646 w 912"/>
              <a:gd name="T91" fmla="*/ 2147483646 h 772"/>
              <a:gd name="T92" fmla="*/ 2147483646 w 912"/>
              <a:gd name="T93" fmla="*/ 2147483646 h 772"/>
              <a:gd name="T94" fmla="*/ 2147483646 w 912"/>
              <a:gd name="T95" fmla="*/ 2147483646 h 772"/>
              <a:gd name="T96" fmla="*/ 2147483646 w 912"/>
              <a:gd name="T97" fmla="*/ 2147483646 h 772"/>
              <a:gd name="T98" fmla="*/ 2147483646 w 912"/>
              <a:gd name="T99" fmla="*/ 2147483646 h 772"/>
              <a:gd name="T100" fmla="*/ 2147483646 w 912"/>
              <a:gd name="T101" fmla="*/ 2147483646 h 772"/>
              <a:gd name="T102" fmla="*/ 2147483646 w 912"/>
              <a:gd name="T103" fmla="*/ 2147483646 h 772"/>
              <a:gd name="T104" fmla="*/ 2147483646 w 912"/>
              <a:gd name="T105" fmla="*/ 2147483646 h 772"/>
              <a:gd name="T106" fmla="*/ 2147483646 w 912"/>
              <a:gd name="T107" fmla="*/ 2147483646 h 772"/>
              <a:gd name="T108" fmla="*/ 2147483646 w 912"/>
              <a:gd name="T109" fmla="*/ 2147483646 h 772"/>
              <a:gd name="T110" fmla="*/ 2147483646 w 912"/>
              <a:gd name="T111" fmla="*/ 2147483646 h 77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912" h="772">
                <a:moveTo>
                  <a:pt x="542" y="280"/>
                </a:moveTo>
                <a:lnTo>
                  <a:pt x="530" y="280"/>
                </a:lnTo>
                <a:lnTo>
                  <a:pt x="526" y="288"/>
                </a:lnTo>
                <a:lnTo>
                  <a:pt x="532" y="296"/>
                </a:lnTo>
                <a:lnTo>
                  <a:pt x="536" y="308"/>
                </a:lnTo>
                <a:lnTo>
                  <a:pt x="536" y="310"/>
                </a:lnTo>
                <a:lnTo>
                  <a:pt x="536" y="312"/>
                </a:lnTo>
                <a:lnTo>
                  <a:pt x="518" y="320"/>
                </a:lnTo>
                <a:lnTo>
                  <a:pt x="516" y="320"/>
                </a:lnTo>
                <a:lnTo>
                  <a:pt x="506" y="320"/>
                </a:lnTo>
                <a:lnTo>
                  <a:pt x="500" y="316"/>
                </a:lnTo>
                <a:lnTo>
                  <a:pt x="494" y="314"/>
                </a:lnTo>
                <a:lnTo>
                  <a:pt x="492" y="310"/>
                </a:lnTo>
                <a:lnTo>
                  <a:pt x="488" y="300"/>
                </a:lnTo>
                <a:lnTo>
                  <a:pt x="464" y="296"/>
                </a:lnTo>
                <a:lnTo>
                  <a:pt x="456" y="264"/>
                </a:lnTo>
                <a:lnTo>
                  <a:pt x="450" y="262"/>
                </a:lnTo>
                <a:lnTo>
                  <a:pt x="446" y="258"/>
                </a:lnTo>
                <a:lnTo>
                  <a:pt x="444" y="256"/>
                </a:lnTo>
                <a:lnTo>
                  <a:pt x="440" y="250"/>
                </a:lnTo>
                <a:lnTo>
                  <a:pt x="432" y="248"/>
                </a:lnTo>
                <a:lnTo>
                  <a:pt x="424" y="242"/>
                </a:lnTo>
                <a:lnTo>
                  <a:pt x="416" y="232"/>
                </a:lnTo>
                <a:lnTo>
                  <a:pt x="406" y="228"/>
                </a:lnTo>
                <a:lnTo>
                  <a:pt x="392" y="214"/>
                </a:lnTo>
                <a:lnTo>
                  <a:pt x="390" y="204"/>
                </a:lnTo>
                <a:lnTo>
                  <a:pt x="390" y="202"/>
                </a:lnTo>
                <a:lnTo>
                  <a:pt x="416" y="168"/>
                </a:lnTo>
                <a:lnTo>
                  <a:pt x="416" y="164"/>
                </a:lnTo>
                <a:lnTo>
                  <a:pt x="416" y="162"/>
                </a:lnTo>
                <a:lnTo>
                  <a:pt x="412" y="152"/>
                </a:lnTo>
                <a:lnTo>
                  <a:pt x="398" y="156"/>
                </a:lnTo>
                <a:lnTo>
                  <a:pt x="396" y="156"/>
                </a:lnTo>
                <a:lnTo>
                  <a:pt x="396" y="158"/>
                </a:lnTo>
                <a:lnTo>
                  <a:pt x="360" y="160"/>
                </a:lnTo>
                <a:lnTo>
                  <a:pt x="348" y="164"/>
                </a:lnTo>
                <a:lnTo>
                  <a:pt x="342" y="168"/>
                </a:lnTo>
                <a:lnTo>
                  <a:pt x="340" y="172"/>
                </a:lnTo>
                <a:lnTo>
                  <a:pt x="334" y="178"/>
                </a:lnTo>
                <a:lnTo>
                  <a:pt x="330" y="178"/>
                </a:lnTo>
                <a:lnTo>
                  <a:pt x="324" y="178"/>
                </a:lnTo>
                <a:lnTo>
                  <a:pt x="324" y="176"/>
                </a:lnTo>
                <a:lnTo>
                  <a:pt x="312" y="168"/>
                </a:lnTo>
                <a:lnTo>
                  <a:pt x="312" y="148"/>
                </a:lnTo>
                <a:lnTo>
                  <a:pt x="304" y="142"/>
                </a:lnTo>
                <a:lnTo>
                  <a:pt x="300" y="134"/>
                </a:lnTo>
                <a:lnTo>
                  <a:pt x="296" y="116"/>
                </a:lnTo>
                <a:lnTo>
                  <a:pt x="288" y="108"/>
                </a:lnTo>
                <a:lnTo>
                  <a:pt x="280" y="100"/>
                </a:lnTo>
                <a:lnTo>
                  <a:pt x="276" y="98"/>
                </a:lnTo>
                <a:lnTo>
                  <a:pt x="290" y="80"/>
                </a:lnTo>
                <a:lnTo>
                  <a:pt x="292" y="68"/>
                </a:lnTo>
                <a:lnTo>
                  <a:pt x="276" y="48"/>
                </a:lnTo>
                <a:lnTo>
                  <a:pt x="268" y="32"/>
                </a:lnTo>
                <a:lnTo>
                  <a:pt x="268" y="24"/>
                </a:lnTo>
                <a:lnTo>
                  <a:pt x="256" y="16"/>
                </a:lnTo>
                <a:lnTo>
                  <a:pt x="256" y="14"/>
                </a:lnTo>
                <a:lnTo>
                  <a:pt x="246" y="2"/>
                </a:lnTo>
                <a:lnTo>
                  <a:pt x="232" y="0"/>
                </a:lnTo>
                <a:lnTo>
                  <a:pt x="216" y="4"/>
                </a:lnTo>
                <a:lnTo>
                  <a:pt x="212" y="8"/>
                </a:lnTo>
                <a:lnTo>
                  <a:pt x="210" y="30"/>
                </a:lnTo>
                <a:lnTo>
                  <a:pt x="210" y="56"/>
                </a:lnTo>
                <a:lnTo>
                  <a:pt x="208" y="56"/>
                </a:lnTo>
                <a:lnTo>
                  <a:pt x="192" y="62"/>
                </a:lnTo>
                <a:lnTo>
                  <a:pt x="178" y="64"/>
                </a:lnTo>
                <a:lnTo>
                  <a:pt x="168" y="70"/>
                </a:lnTo>
                <a:lnTo>
                  <a:pt x="154" y="74"/>
                </a:lnTo>
                <a:lnTo>
                  <a:pt x="152" y="76"/>
                </a:lnTo>
                <a:lnTo>
                  <a:pt x="124" y="68"/>
                </a:lnTo>
                <a:lnTo>
                  <a:pt x="114" y="80"/>
                </a:lnTo>
                <a:lnTo>
                  <a:pt x="108" y="86"/>
                </a:lnTo>
                <a:lnTo>
                  <a:pt x="98" y="88"/>
                </a:lnTo>
                <a:lnTo>
                  <a:pt x="82" y="102"/>
                </a:lnTo>
                <a:lnTo>
                  <a:pt x="72" y="116"/>
                </a:lnTo>
                <a:lnTo>
                  <a:pt x="72" y="118"/>
                </a:lnTo>
                <a:lnTo>
                  <a:pt x="66" y="128"/>
                </a:lnTo>
                <a:lnTo>
                  <a:pt x="60" y="132"/>
                </a:lnTo>
                <a:lnTo>
                  <a:pt x="50" y="144"/>
                </a:lnTo>
                <a:lnTo>
                  <a:pt x="50" y="146"/>
                </a:lnTo>
                <a:lnTo>
                  <a:pt x="44" y="150"/>
                </a:lnTo>
                <a:lnTo>
                  <a:pt x="32" y="152"/>
                </a:lnTo>
                <a:lnTo>
                  <a:pt x="12" y="152"/>
                </a:lnTo>
                <a:lnTo>
                  <a:pt x="8" y="158"/>
                </a:lnTo>
                <a:lnTo>
                  <a:pt x="0" y="172"/>
                </a:lnTo>
                <a:lnTo>
                  <a:pt x="4" y="184"/>
                </a:lnTo>
                <a:lnTo>
                  <a:pt x="2" y="216"/>
                </a:lnTo>
                <a:lnTo>
                  <a:pt x="8" y="224"/>
                </a:lnTo>
                <a:lnTo>
                  <a:pt x="8" y="226"/>
                </a:lnTo>
                <a:lnTo>
                  <a:pt x="10" y="232"/>
                </a:lnTo>
                <a:lnTo>
                  <a:pt x="22" y="232"/>
                </a:lnTo>
                <a:lnTo>
                  <a:pt x="40" y="236"/>
                </a:lnTo>
                <a:lnTo>
                  <a:pt x="66" y="238"/>
                </a:lnTo>
                <a:lnTo>
                  <a:pt x="76" y="236"/>
                </a:lnTo>
                <a:lnTo>
                  <a:pt x="78" y="236"/>
                </a:lnTo>
                <a:lnTo>
                  <a:pt x="80" y="236"/>
                </a:lnTo>
                <a:lnTo>
                  <a:pt x="100" y="244"/>
                </a:lnTo>
                <a:lnTo>
                  <a:pt x="102" y="244"/>
                </a:lnTo>
                <a:lnTo>
                  <a:pt x="112" y="254"/>
                </a:lnTo>
                <a:lnTo>
                  <a:pt x="136" y="262"/>
                </a:lnTo>
                <a:lnTo>
                  <a:pt x="138" y="262"/>
                </a:lnTo>
                <a:lnTo>
                  <a:pt x="154" y="272"/>
                </a:lnTo>
                <a:lnTo>
                  <a:pt x="192" y="308"/>
                </a:lnTo>
                <a:lnTo>
                  <a:pt x="210" y="316"/>
                </a:lnTo>
                <a:lnTo>
                  <a:pt x="218" y="312"/>
                </a:lnTo>
                <a:lnTo>
                  <a:pt x="224" y="300"/>
                </a:lnTo>
                <a:lnTo>
                  <a:pt x="220" y="278"/>
                </a:lnTo>
                <a:lnTo>
                  <a:pt x="222" y="274"/>
                </a:lnTo>
                <a:lnTo>
                  <a:pt x="224" y="270"/>
                </a:lnTo>
                <a:lnTo>
                  <a:pt x="236" y="264"/>
                </a:lnTo>
                <a:lnTo>
                  <a:pt x="236" y="262"/>
                </a:lnTo>
                <a:lnTo>
                  <a:pt x="286" y="292"/>
                </a:lnTo>
                <a:lnTo>
                  <a:pt x="292" y="290"/>
                </a:lnTo>
                <a:lnTo>
                  <a:pt x="302" y="284"/>
                </a:lnTo>
                <a:lnTo>
                  <a:pt x="304" y="284"/>
                </a:lnTo>
                <a:lnTo>
                  <a:pt x="310" y="284"/>
                </a:lnTo>
                <a:lnTo>
                  <a:pt x="320" y="276"/>
                </a:lnTo>
                <a:lnTo>
                  <a:pt x="322" y="276"/>
                </a:lnTo>
                <a:lnTo>
                  <a:pt x="324" y="276"/>
                </a:lnTo>
                <a:lnTo>
                  <a:pt x="352" y="296"/>
                </a:lnTo>
                <a:lnTo>
                  <a:pt x="354" y="298"/>
                </a:lnTo>
                <a:lnTo>
                  <a:pt x="372" y="312"/>
                </a:lnTo>
                <a:lnTo>
                  <a:pt x="380" y="320"/>
                </a:lnTo>
                <a:lnTo>
                  <a:pt x="388" y="330"/>
                </a:lnTo>
                <a:lnTo>
                  <a:pt x="398" y="340"/>
                </a:lnTo>
                <a:lnTo>
                  <a:pt x="404" y="338"/>
                </a:lnTo>
                <a:lnTo>
                  <a:pt x="412" y="324"/>
                </a:lnTo>
                <a:lnTo>
                  <a:pt x="430" y="336"/>
                </a:lnTo>
                <a:lnTo>
                  <a:pt x="432" y="336"/>
                </a:lnTo>
                <a:lnTo>
                  <a:pt x="444" y="352"/>
                </a:lnTo>
                <a:lnTo>
                  <a:pt x="480" y="380"/>
                </a:lnTo>
                <a:lnTo>
                  <a:pt x="492" y="392"/>
                </a:lnTo>
                <a:lnTo>
                  <a:pt x="522" y="382"/>
                </a:lnTo>
                <a:lnTo>
                  <a:pt x="524" y="406"/>
                </a:lnTo>
                <a:lnTo>
                  <a:pt x="538" y="420"/>
                </a:lnTo>
                <a:lnTo>
                  <a:pt x="548" y="436"/>
                </a:lnTo>
                <a:lnTo>
                  <a:pt x="548" y="438"/>
                </a:lnTo>
                <a:lnTo>
                  <a:pt x="548" y="440"/>
                </a:lnTo>
                <a:lnTo>
                  <a:pt x="560" y="494"/>
                </a:lnTo>
                <a:lnTo>
                  <a:pt x="572" y="516"/>
                </a:lnTo>
                <a:lnTo>
                  <a:pt x="556" y="558"/>
                </a:lnTo>
                <a:lnTo>
                  <a:pt x="556" y="560"/>
                </a:lnTo>
                <a:lnTo>
                  <a:pt x="544" y="564"/>
                </a:lnTo>
                <a:lnTo>
                  <a:pt x="544" y="576"/>
                </a:lnTo>
                <a:lnTo>
                  <a:pt x="542" y="576"/>
                </a:lnTo>
                <a:lnTo>
                  <a:pt x="528" y="598"/>
                </a:lnTo>
                <a:lnTo>
                  <a:pt x="508" y="600"/>
                </a:lnTo>
                <a:lnTo>
                  <a:pt x="488" y="616"/>
                </a:lnTo>
                <a:lnTo>
                  <a:pt x="494" y="620"/>
                </a:lnTo>
                <a:lnTo>
                  <a:pt x="500" y="622"/>
                </a:lnTo>
                <a:lnTo>
                  <a:pt x="504" y="626"/>
                </a:lnTo>
                <a:lnTo>
                  <a:pt x="508" y="630"/>
                </a:lnTo>
                <a:lnTo>
                  <a:pt x="508" y="634"/>
                </a:lnTo>
                <a:lnTo>
                  <a:pt x="504" y="642"/>
                </a:lnTo>
                <a:lnTo>
                  <a:pt x="504" y="644"/>
                </a:lnTo>
                <a:lnTo>
                  <a:pt x="492" y="656"/>
                </a:lnTo>
                <a:lnTo>
                  <a:pt x="490" y="656"/>
                </a:lnTo>
                <a:lnTo>
                  <a:pt x="490" y="658"/>
                </a:lnTo>
                <a:lnTo>
                  <a:pt x="488" y="658"/>
                </a:lnTo>
                <a:lnTo>
                  <a:pt x="450" y="652"/>
                </a:lnTo>
                <a:lnTo>
                  <a:pt x="448" y="666"/>
                </a:lnTo>
                <a:lnTo>
                  <a:pt x="452" y="696"/>
                </a:lnTo>
                <a:lnTo>
                  <a:pt x="484" y="708"/>
                </a:lnTo>
                <a:lnTo>
                  <a:pt x="484" y="710"/>
                </a:lnTo>
                <a:lnTo>
                  <a:pt x="496" y="706"/>
                </a:lnTo>
                <a:lnTo>
                  <a:pt x="498" y="706"/>
                </a:lnTo>
                <a:lnTo>
                  <a:pt x="500" y="704"/>
                </a:lnTo>
                <a:lnTo>
                  <a:pt x="500" y="706"/>
                </a:lnTo>
                <a:lnTo>
                  <a:pt x="510" y="712"/>
                </a:lnTo>
                <a:lnTo>
                  <a:pt x="524" y="712"/>
                </a:lnTo>
                <a:lnTo>
                  <a:pt x="528" y="710"/>
                </a:lnTo>
                <a:lnTo>
                  <a:pt x="524" y="696"/>
                </a:lnTo>
                <a:lnTo>
                  <a:pt x="520" y="680"/>
                </a:lnTo>
                <a:lnTo>
                  <a:pt x="520" y="678"/>
                </a:lnTo>
                <a:lnTo>
                  <a:pt x="520" y="676"/>
                </a:lnTo>
                <a:lnTo>
                  <a:pt x="526" y="670"/>
                </a:lnTo>
                <a:lnTo>
                  <a:pt x="528" y="668"/>
                </a:lnTo>
                <a:lnTo>
                  <a:pt x="536" y="656"/>
                </a:lnTo>
                <a:lnTo>
                  <a:pt x="538" y="654"/>
                </a:lnTo>
                <a:lnTo>
                  <a:pt x="552" y="644"/>
                </a:lnTo>
                <a:lnTo>
                  <a:pt x="552" y="642"/>
                </a:lnTo>
                <a:lnTo>
                  <a:pt x="554" y="642"/>
                </a:lnTo>
                <a:lnTo>
                  <a:pt x="572" y="640"/>
                </a:lnTo>
                <a:lnTo>
                  <a:pt x="572" y="644"/>
                </a:lnTo>
                <a:lnTo>
                  <a:pt x="572" y="656"/>
                </a:lnTo>
                <a:lnTo>
                  <a:pt x="576" y="664"/>
                </a:lnTo>
                <a:lnTo>
                  <a:pt x="580" y="674"/>
                </a:lnTo>
                <a:lnTo>
                  <a:pt x="596" y="684"/>
                </a:lnTo>
                <a:lnTo>
                  <a:pt x="640" y="688"/>
                </a:lnTo>
                <a:lnTo>
                  <a:pt x="642" y="688"/>
                </a:lnTo>
                <a:lnTo>
                  <a:pt x="644" y="688"/>
                </a:lnTo>
                <a:lnTo>
                  <a:pt x="644" y="690"/>
                </a:lnTo>
                <a:lnTo>
                  <a:pt x="644" y="692"/>
                </a:lnTo>
                <a:lnTo>
                  <a:pt x="644" y="706"/>
                </a:lnTo>
                <a:lnTo>
                  <a:pt x="656" y="720"/>
                </a:lnTo>
                <a:lnTo>
                  <a:pt x="666" y="724"/>
                </a:lnTo>
                <a:lnTo>
                  <a:pt x="668" y="724"/>
                </a:lnTo>
                <a:lnTo>
                  <a:pt x="668" y="726"/>
                </a:lnTo>
                <a:lnTo>
                  <a:pt x="668" y="732"/>
                </a:lnTo>
                <a:lnTo>
                  <a:pt x="668" y="740"/>
                </a:lnTo>
                <a:lnTo>
                  <a:pt x="664" y="756"/>
                </a:lnTo>
                <a:lnTo>
                  <a:pt x="670" y="760"/>
                </a:lnTo>
                <a:lnTo>
                  <a:pt x="678" y="760"/>
                </a:lnTo>
                <a:lnTo>
                  <a:pt x="684" y="762"/>
                </a:lnTo>
                <a:lnTo>
                  <a:pt x="688" y="764"/>
                </a:lnTo>
                <a:lnTo>
                  <a:pt x="706" y="772"/>
                </a:lnTo>
                <a:lnTo>
                  <a:pt x="716" y="764"/>
                </a:lnTo>
                <a:lnTo>
                  <a:pt x="728" y="750"/>
                </a:lnTo>
                <a:lnTo>
                  <a:pt x="730" y="744"/>
                </a:lnTo>
                <a:lnTo>
                  <a:pt x="732" y="742"/>
                </a:lnTo>
                <a:lnTo>
                  <a:pt x="734" y="740"/>
                </a:lnTo>
                <a:lnTo>
                  <a:pt x="730" y="722"/>
                </a:lnTo>
                <a:lnTo>
                  <a:pt x="728" y="714"/>
                </a:lnTo>
                <a:lnTo>
                  <a:pt x="728" y="712"/>
                </a:lnTo>
                <a:lnTo>
                  <a:pt x="728" y="710"/>
                </a:lnTo>
                <a:lnTo>
                  <a:pt x="736" y="700"/>
                </a:lnTo>
                <a:lnTo>
                  <a:pt x="748" y="690"/>
                </a:lnTo>
                <a:lnTo>
                  <a:pt x="750" y="690"/>
                </a:lnTo>
                <a:lnTo>
                  <a:pt x="776" y="690"/>
                </a:lnTo>
                <a:lnTo>
                  <a:pt x="780" y="688"/>
                </a:lnTo>
                <a:lnTo>
                  <a:pt x="780" y="676"/>
                </a:lnTo>
                <a:lnTo>
                  <a:pt x="776" y="664"/>
                </a:lnTo>
                <a:lnTo>
                  <a:pt x="766" y="648"/>
                </a:lnTo>
                <a:lnTo>
                  <a:pt x="766" y="628"/>
                </a:lnTo>
                <a:lnTo>
                  <a:pt x="766" y="626"/>
                </a:lnTo>
                <a:lnTo>
                  <a:pt x="770" y="614"/>
                </a:lnTo>
                <a:lnTo>
                  <a:pt x="772" y="614"/>
                </a:lnTo>
                <a:lnTo>
                  <a:pt x="792" y="582"/>
                </a:lnTo>
                <a:lnTo>
                  <a:pt x="794" y="582"/>
                </a:lnTo>
                <a:lnTo>
                  <a:pt x="796" y="580"/>
                </a:lnTo>
                <a:lnTo>
                  <a:pt x="800" y="580"/>
                </a:lnTo>
                <a:lnTo>
                  <a:pt x="808" y="582"/>
                </a:lnTo>
                <a:lnTo>
                  <a:pt x="828" y="592"/>
                </a:lnTo>
                <a:lnTo>
                  <a:pt x="840" y="596"/>
                </a:lnTo>
                <a:lnTo>
                  <a:pt x="840" y="590"/>
                </a:lnTo>
                <a:lnTo>
                  <a:pt x="838" y="588"/>
                </a:lnTo>
                <a:lnTo>
                  <a:pt x="838" y="586"/>
                </a:lnTo>
                <a:lnTo>
                  <a:pt x="840" y="580"/>
                </a:lnTo>
                <a:lnTo>
                  <a:pt x="846" y="572"/>
                </a:lnTo>
                <a:lnTo>
                  <a:pt x="860" y="562"/>
                </a:lnTo>
                <a:lnTo>
                  <a:pt x="860" y="560"/>
                </a:lnTo>
                <a:lnTo>
                  <a:pt x="876" y="556"/>
                </a:lnTo>
                <a:lnTo>
                  <a:pt x="890" y="556"/>
                </a:lnTo>
                <a:lnTo>
                  <a:pt x="892" y="556"/>
                </a:lnTo>
                <a:lnTo>
                  <a:pt x="900" y="556"/>
                </a:lnTo>
                <a:lnTo>
                  <a:pt x="904" y="536"/>
                </a:lnTo>
                <a:lnTo>
                  <a:pt x="904" y="524"/>
                </a:lnTo>
                <a:lnTo>
                  <a:pt x="906" y="512"/>
                </a:lnTo>
                <a:lnTo>
                  <a:pt x="906" y="510"/>
                </a:lnTo>
                <a:lnTo>
                  <a:pt x="908" y="508"/>
                </a:lnTo>
                <a:lnTo>
                  <a:pt x="912" y="496"/>
                </a:lnTo>
                <a:lnTo>
                  <a:pt x="906" y="488"/>
                </a:lnTo>
                <a:lnTo>
                  <a:pt x="896" y="480"/>
                </a:lnTo>
                <a:lnTo>
                  <a:pt x="876" y="476"/>
                </a:lnTo>
                <a:lnTo>
                  <a:pt x="868" y="472"/>
                </a:lnTo>
                <a:lnTo>
                  <a:pt x="852" y="460"/>
                </a:lnTo>
                <a:lnTo>
                  <a:pt x="840" y="456"/>
                </a:lnTo>
                <a:lnTo>
                  <a:pt x="840" y="454"/>
                </a:lnTo>
                <a:lnTo>
                  <a:pt x="824" y="436"/>
                </a:lnTo>
                <a:lnTo>
                  <a:pt x="812" y="436"/>
                </a:lnTo>
                <a:lnTo>
                  <a:pt x="810" y="436"/>
                </a:lnTo>
                <a:lnTo>
                  <a:pt x="798" y="430"/>
                </a:lnTo>
                <a:lnTo>
                  <a:pt x="790" y="440"/>
                </a:lnTo>
                <a:lnTo>
                  <a:pt x="788" y="476"/>
                </a:lnTo>
                <a:lnTo>
                  <a:pt x="792" y="492"/>
                </a:lnTo>
                <a:lnTo>
                  <a:pt x="796" y="492"/>
                </a:lnTo>
                <a:lnTo>
                  <a:pt x="798" y="492"/>
                </a:lnTo>
                <a:lnTo>
                  <a:pt x="808" y="496"/>
                </a:lnTo>
                <a:lnTo>
                  <a:pt x="814" y="510"/>
                </a:lnTo>
                <a:lnTo>
                  <a:pt x="816" y="510"/>
                </a:lnTo>
                <a:lnTo>
                  <a:pt x="816" y="512"/>
                </a:lnTo>
                <a:lnTo>
                  <a:pt x="812" y="536"/>
                </a:lnTo>
                <a:lnTo>
                  <a:pt x="812" y="538"/>
                </a:lnTo>
                <a:lnTo>
                  <a:pt x="812" y="540"/>
                </a:lnTo>
                <a:lnTo>
                  <a:pt x="800" y="546"/>
                </a:lnTo>
                <a:lnTo>
                  <a:pt x="798" y="548"/>
                </a:lnTo>
                <a:lnTo>
                  <a:pt x="798" y="546"/>
                </a:lnTo>
                <a:lnTo>
                  <a:pt x="796" y="546"/>
                </a:lnTo>
                <a:lnTo>
                  <a:pt x="792" y="544"/>
                </a:lnTo>
                <a:lnTo>
                  <a:pt x="778" y="550"/>
                </a:lnTo>
                <a:lnTo>
                  <a:pt x="778" y="552"/>
                </a:lnTo>
                <a:lnTo>
                  <a:pt x="780" y="552"/>
                </a:lnTo>
                <a:lnTo>
                  <a:pt x="782" y="574"/>
                </a:lnTo>
                <a:lnTo>
                  <a:pt x="780" y="578"/>
                </a:lnTo>
                <a:lnTo>
                  <a:pt x="776" y="580"/>
                </a:lnTo>
                <a:lnTo>
                  <a:pt x="768" y="580"/>
                </a:lnTo>
                <a:lnTo>
                  <a:pt x="762" y="578"/>
                </a:lnTo>
                <a:lnTo>
                  <a:pt x="758" y="576"/>
                </a:lnTo>
                <a:lnTo>
                  <a:pt x="748" y="568"/>
                </a:lnTo>
                <a:lnTo>
                  <a:pt x="746" y="568"/>
                </a:lnTo>
                <a:lnTo>
                  <a:pt x="746" y="566"/>
                </a:lnTo>
                <a:lnTo>
                  <a:pt x="740" y="552"/>
                </a:lnTo>
                <a:lnTo>
                  <a:pt x="736" y="550"/>
                </a:lnTo>
                <a:lnTo>
                  <a:pt x="728" y="546"/>
                </a:lnTo>
                <a:lnTo>
                  <a:pt x="726" y="546"/>
                </a:lnTo>
                <a:lnTo>
                  <a:pt x="714" y="538"/>
                </a:lnTo>
                <a:lnTo>
                  <a:pt x="712" y="538"/>
                </a:lnTo>
                <a:lnTo>
                  <a:pt x="712" y="536"/>
                </a:lnTo>
                <a:lnTo>
                  <a:pt x="710" y="524"/>
                </a:lnTo>
                <a:lnTo>
                  <a:pt x="712" y="512"/>
                </a:lnTo>
                <a:lnTo>
                  <a:pt x="716" y="506"/>
                </a:lnTo>
                <a:lnTo>
                  <a:pt x="716" y="502"/>
                </a:lnTo>
                <a:lnTo>
                  <a:pt x="712" y="488"/>
                </a:lnTo>
                <a:lnTo>
                  <a:pt x="700" y="478"/>
                </a:lnTo>
                <a:lnTo>
                  <a:pt x="700" y="476"/>
                </a:lnTo>
                <a:lnTo>
                  <a:pt x="698" y="444"/>
                </a:lnTo>
                <a:lnTo>
                  <a:pt x="690" y="436"/>
                </a:lnTo>
                <a:lnTo>
                  <a:pt x="688" y="436"/>
                </a:lnTo>
                <a:lnTo>
                  <a:pt x="688" y="434"/>
                </a:lnTo>
                <a:lnTo>
                  <a:pt x="682" y="420"/>
                </a:lnTo>
                <a:lnTo>
                  <a:pt x="652" y="416"/>
                </a:lnTo>
                <a:lnTo>
                  <a:pt x="644" y="410"/>
                </a:lnTo>
                <a:lnTo>
                  <a:pt x="638" y="402"/>
                </a:lnTo>
                <a:lnTo>
                  <a:pt x="624" y="402"/>
                </a:lnTo>
                <a:lnTo>
                  <a:pt x="618" y="398"/>
                </a:lnTo>
                <a:lnTo>
                  <a:pt x="610" y="392"/>
                </a:lnTo>
                <a:lnTo>
                  <a:pt x="608" y="390"/>
                </a:lnTo>
                <a:lnTo>
                  <a:pt x="604" y="384"/>
                </a:lnTo>
                <a:lnTo>
                  <a:pt x="598" y="376"/>
                </a:lnTo>
                <a:lnTo>
                  <a:pt x="596" y="362"/>
                </a:lnTo>
                <a:lnTo>
                  <a:pt x="596" y="360"/>
                </a:lnTo>
                <a:lnTo>
                  <a:pt x="600" y="336"/>
                </a:lnTo>
                <a:lnTo>
                  <a:pt x="604" y="324"/>
                </a:lnTo>
                <a:lnTo>
                  <a:pt x="606" y="324"/>
                </a:lnTo>
                <a:lnTo>
                  <a:pt x="636" y="310"/>
                </a:lnTo>
                <a:lnTo>
                  <a:pt x="648" y="296"/>
                </a:lnTo>
                <a:lnTo>
                  <a:pt x="650" y="284"/>
                </a:lnTo>
                <a:lnTo>
                  <a:pt x="648" y="276"/>
                </a:lnTo>
                <a:lnTo>
                  <a:pt x="644" y="262"/>
                </a:lnTo>
                <a:lnTo>
                  <a:pt x="640" y="254"/>
                </a:lnTo>
                <a:lnTo>
                  <a:pt x="634" y="256"/>
                </a:lnTo>
                <a:lnTo>
                  <a:pt x="624" y="254"/>
                </a:lnTo>
                <a:lnTo>
                  <a:pt x="616" y="260"/>
                </a:lnTo>
                <a:lnTo>
                  <a:pt x="606" y="272"/>
                </a:lnTo>
                <a:lnTo>
                  <a:pt x="592" y="286"/>
                </a:lnTo>
                <a:lnTo>
                  <a:pt x="590" y="286"/>
                </a:lnTo>
                <a:lnTo>
                  <a:pt x="578" y="290"/>
                </a:lnTo>
                <a:lnTo>
                  <a:pt x="568" y="288"/>
                </a:lnTo>
                <a:lnTo>
                  <a:pt x="542" y="280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宁夏"/>
          <p:cNvSpPr/>
          <p:nvPr/>
        </p:nvSpPr>
        <p:spPr bwMode="auto">
          <a:xfrm>
            <a:off x="6403328" y="2869512"/>
            <a:ext cx="456521" cy="754609"/>
          </a:xfrm>
          <a:custGeom>
            <a:avLst/>
            <a:gdLst>
              <a:gd name="T0" fmla="*/ 2147483646 w 184"/>
              <a:gd name="T1" fmla="*/ 2147483646 h 304"/>
              <a:gd name="T2" fmla="*/ 2147483646 w 184"/>
              <a:gd name="T3" fmla="*/ 2147483646 h 304"/>
              <a:gd name="T4" fmla="*/ 2147483646 w 184"/>
              <a:gd name="T5" fmla="*/ 2147483646 h 304"/>
              <a:gd name="T6" fmla="*/ 2147483646 w 184"/>
              <a:gd name="T7" fmla="*/ 2147483646 h 304"/>
              <a:gd name="T8" fmla="*/ 2147483646 w 184"/>
              <a:gd name="T9" fmla="*/ 2147483646 h 304"/>
              <a:gd name="T10" fmla="*/ 2147483646 w 184"/>
              <a:gd name="T11" fmla="*/ 2147483646 h 304"/>
              <a:gd name="T12" fmla="*/ 2147483646 w 184"/>
              <a:gd name="T13" fmla="*/ 2147483646 h 304"/>
              <a:gd name="T14" fmla="*/ 2147483646 w 184"/>
              <a:gd name="T15" fmla="*/ 2147483646 h 304"/>
              <a:gd name="T16" fmla="*/ 2147483646 w 184"/>
              <a:gd name="T17" fmla="*/ 2147483646 h 304"/>
              <a:gd name="T18" fmla="*/ 2147483646 w 184"/>
              <a:gd name="T19" fmla="*/ 2147483646 h 304"/>
              <a:gd name="T20" fmla="*/ 2147483646 w 184"/>
              <a:gd name="T21" fmla="*/ 2147483646 h 304"/>
              <a:gd name="T22" fmla="*/ 2147483646 w 184"/>
              <a:gd name="T23" fmla="*/ 2147483646 h 304"/>
              <a:gd name="T24" fmla="*/ 2147483646 w 184"/>
              <a:gd name="T25" fmla="*/ 2147483646 h 304"/>
              <a:gd name="T26" fmla="*/ 2147483646 w 184"/>
              <a:gd name="T27" fmla="*/ 2147483646 h 304"/>
              <a:gd name="T28" fmla="*/ 2147483646 w 184"/>
              <a:gd name="T29" fmla="*/ 2147483646 h 304"/>
              <a:gd name="T30" fmla="*/ 2147483646 w 184"/>
              <a:gd name="T31" fmla="*/ 2147483646 h 304"/>
              <a:gd name="T32" fmla="*/ 2147483646 w 184"/>
              <a:gd name="T33" fmla="*/ 2147483646 h 304"/>
              <a:gd name="T34" fmla="*/ 2147483646 w 184"/>
              <a:gd name="T35" fmla="*/ 2147483646 h 304"/>
              <a:gd name="T36" fmla="*/ 2147483646 w 184"/>
              <a:gd name="T37" fmla="*/ 2147483646 h 304"/>
              <a:gd name="T38" fmla="*/ 2147483646 w 184"/>
              <a:gd name="T39" fmla="*/ 2147483646 h 304"/>
              <a:gd name="T40" fmla="*/ 2147483646 w 184"/>
              <a:gd name="T41" fmla="*/ 2147483646 h 304"/>
              <a:gd name="T42" fmla="*/ 2147483646 w 184"/>
              <a:gd name="T43" fmla="*/ 2147483646 h 304"/>
              <a:gd name="T44" fmla="*/ 2147483646 w 184"/>
              <a:gd name="T45" fmla="*/ 2147483646 h 304"/>
              <a:gd name="T46" fmla="*/ 2147483646 w 184"/>
              <a:gd name="T47" fmla="*/ 2147483646 h 304"/>
              <a:gd name="T48" fmla="*/ 2147483646 w 184"/>
              <a:gd name="T49" fmla="*/ 2147483646 h 304"/>
              <a:gd name="T50" fmla="*/ 2147483646 w 184"/>
              <a:gd name="T51" fmla="*/ 2147483646 h 304"/>
              <a:gd name="T52" fmla="*/ 2147483646 w 184"/>
              <a:gd name="T53" fmla="*/ 2147483646 h 304"/>
              <a:gd name="T54" fmla="*/ 2147483646 w 184"/>
              <a:gd name="T55" fmla="*/ 2147483646 h 304"/>
              <a:gd name="T56" fmla="*/ 2147483646 w 184"/>
              <a:gd name="T57" fmla="*/ 2147483646 h 304"/>
              <a:gd name="T58" fmla="*/ 2147483646 w 184"/>
              <a:gd name="T59" fmla="*/ 2147483646 h 304"/>
              <a:gd name="T60" fmla="*/ 2147483646 w 184"/>
              <a:gd name="T61" fmla="*/ 2147483646 h 304"/>
              <a:gd name="T62" fmla="*/ 2147483646 w 184"/>
              <a:gd name="T63" fmla="*/ 2147483646 h 304"/>
              <a:gd name="T64" fmla="*/ 2147483646 w 184"/>
              <a:gd name="T65" fmla="*/ 2147483646 h 304"/>
              <a:gd name="T66" fmla="*/ 2147483646 w 184"/>
              <a:gd name="T67" fmla="*/ 2147483646 h 304"/>
              <a:gd name="T68" fmla="*/ 2147483646 w 184"/>
              <a:gd name="T69" fmla="*/ 2147483646 h 304"/>
              <a:gd name="T70" fmla="*/ 2147483646 w 184"/>
              <a:gd name="T71" fmla="*/ 2147483646 h 304"/>
              <a:gd name="T72" fmla="*/ 2147483646 w 184"/>
              <a:gd name="T73" fmla="*/ 2147483646 h 304"/>
              <a:gd name="T74" fmla="*/ 2147483646 w 184"/>
              <a:gd name="T75" fmla="*/ 2147483646 h 304"/>
              <a:gd name="T76" fmla="*/ 2147483646 w 184"/>
              <a:gd name="T77" fmla="*/ 2147483646 h 304"/>
              <a:gd name="T78" fmla="*/ 2147483646 w 184"/>
              <a:gd name="T79" fmla="*/ 2147483646 h 304"/>
              <a:gd name="T80" fmla="*/ 2147483646 w 184"/>
              <a:gd name="T81" fmla="*/ 2147483646 h 304"/>
              <a:gd name="T82" fmla="*/ 2147483646 w 184"/>
              <a:gd name="T83" fmla="*/ 2147483646 h 304"/>
              <a:gd name="T84" fmla="*/ 2147483646 w 184"/>
              <a:gd name="T85" fmla="*/ 2147483646 h 304"/>
              <a:gd name="T86" fmla="*/ 2147483646 w 184"/>
              <a:gd name="T87" fmla="*/ 2147483646 h 304"/>
              <a:gd name="T88" fmla="*/ 2147483646 w 184"/>
              <a:gd name="T89" fmla="*/ 2147483646 h 304"/>
              <a:gd name="T90" fmla="*/ 2147483646 w 184"/>
              <a:gd name="T91" fmla="*/ 2147483646 h 304"/>
              <a:gd name="T92" fmla="*/ 2147483646 w 184"/>
              <a:gd name="T93" fmla="*/ 2147483646 h 304"/>
              <a:gd name="T94" fmla="*/ 2147483646 w 184"/>
              <a:gd name="T95" fmla="*/ 2147483646 h 304"/>
              <a:gd name="T96" fmla="*/ 2147483646 w 184"/>
              <a:gd name="T97" fmla="*/ 2147483646 h 304"/>
              <a:gd name="T98" fmla="*/ 2147483646 w 184"/>
              <a:gd name="T99" fmla="*/ 0 h 30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84" h="304">
                <a:moveTo>
                  <a:pt x="108" y="18"/>
                </a:moveTo>
                <a:lnTo>
                  <a:pt x="92" y="58"/>
                </a:lnTo>
                <a:lnTo>
                  <a:pt x="92" y="84"/>
                </a:lnTo>
                <a:lnTo>
                  <a:pt x="92" y="86"/>
                </a:lnTo>
                <a:lnTo>
                  <a:pt x="84" y="100"/>
                </a:lnTo>
                <a:lnTo>
                  <a:pt x="84" y="108"/>
                </a:lnTo>
                <a:lnTo>
                  <a:pt x="84" y="112"/>
                </a:lnTo>
                <a:lnTo>
                  <a:pt x="82" y="116"/>
                </a:lnTo>
                <a:lnTo>
                  <a:pt x="80" y="120"/>
                </a:lnTo>
                <a:lnTo>
                  <a:pt x="76" y="122"/>
                </a:lnTo>
                <a:lnTo>
                  <a:pt x="76" y="124"/>
                </a:lnTo>
                <a:lnTo>
                  <a:pt x="74" y="124"/>
                </a:lnTo>
                <a:lnTo>
                  <a:pt x="74" y="122"/>
                </a:lnTo>
                <a:lnTo>
                  <a:pt x="54" y="120"/>
                </a:lnTo>
                <a:lnTo>
                  <a:pt x="44" y="130"/>
                </a:lnTo>
                <a:lnTo>
                  <a:pt x="12" y="134"/>
                </a:lnTo>
                <a:lnTo>
                  <a:pt x="0" y="134"/>
                </a:lnTo>
                <a:lnTo>
                  <a:pt x="8" y="140"/>
                </a:lnTo>
                <a:lnTo>
                  <a:pt x="36" y="144"/>
                </a:lnTo>
                <a:lnTo>
                  <a:pt x="38" y="144"/>
                </a:lnTo>
                <a:lnTo>
                  <a:pt x="40" y="144"/>
                </a:lnTo>
                <a:lnTo>
                  <a:pt x="48" y="162"/>
                </a:lnTo>
                <a:lnTo>
                  <a:pt x="56" y="168"/>
                </a:lnTo>
                <a:lnTo>
                  <a:pt x="60" y="174"/>
                </a:lnTo>
                <a:lnTo>
                  <a:pt x="60" y="184"/>
                </a:lnTo>
                <a:lnTo>
                  <a:pt x="60" y="206"/>
                </a:lnTo>
                <a:lnTo>
                  <a:pt x="70" y="216"/>
                </a:lnTo>
                <a:lnTo>
                  <a:pt x="72" y="216"/>
                </a:lnTo>
                <a:lnTo>
                  <a:pt x="76" y="232"/>
                </a:lnTo>
                <a:lnTo>
                  <a:pt x="76" y="240"/>
                </a:lnTo>
                <a:lnTo>
                  <a:pt x="72" y="248"/>
                </a:lnTo>
                <a:lnTo>
                  <a:pt x="70" y="256"/>
                </a:lnTo>
                <a:lnTo>
                  <a:pt x="72" y="264"/>
                </a:lnTo>
                <a:lnTo>
                  <a:pt x="82" y="270"/>
                </a:lnTo>
                <a:lnTo>
                  <a:pt x="94" y="276"/>
                </a:lnTo>
                <a:lnTo>
                  <a:pt x="100" y="280"/>
                </a:lnTo>
                <a:lnTo>
                  <a:pt x="106" y="292"/>
                </a:lnTo>
                <a:lnTo>
                  <a:pt x="114" y="298"/>
                </a:lnTo>
                <a:lnTo>
                  <a:pt x="116" y="302"/>
                </a:lnTo>
                <a:lnTo>
                  <a:pt x="124" y="304"/>
                </a:lnTo>
                <a:lnTo>
                  <a:pt x="122" y="288"/>
                </a:lnTo>
                <a:lnTo>
                  <a:pt x="122" y="282"/>
                </a:lnTo>
                <a:lnTo>
                  <a:pt x="122" y="278"/>
                </a:lnTo>
                <a:lnTo>
                  <a:pt x="126" y="274"/>
                </a:lnTo>
                <a:lnTo>
                  <a:pt x="128" y="272"/>
                </a:lnTo>
                <a:lnTo>
                  <a:pt x="140" y="268"/>
                </a:lnTo>
                <a:lnTo>
                  <a:pt x="142" y="268"/>
                </a:lnTo>
                <a:lnTo>
                  <a:pt x="144" y="268"/>
                </a:lnTo>
                <a:lnTo>
                  <a:pt x="148" y="270"/>
                </a:lnTo>
                <a:lnTo>
                  <a:pt x="156" y="266"/>
                </a:lnTo>
                <a:lnTo>
                  <a:pt x="156" y="264"/>
                </a:lnTo>
                <a:lnTo>
                  <a:pt x="158" y="244"/>
                </a:lnTo>
                <a:lnTo>
                  <a:pt x="154" y="236"/>
                </a:lnTo>
                <a:lnTo>
                  <a:pt x="148" y="232"/>
                </a:lnTo>
                <a:lnTo>
                  <a:pt x="140" y="232"/>
                </a:lnTo>
                <a:lnTo>
                  <a:pt x="138" y="232"/>
                </a:lnTo>
                <a:lnTo>
                  <a:pt x="136" y="230"/>
                </a:lnTo>
                <a:lnTo>
                  <a:pt x="132" y="210"/>
                </a:lnTo>
                <a:lnTo>
                  <a:pt x="134" y="168"/>
                </a:lnTo>
                <a:lnTo>
                  <a:pt x="136" y="168"/>
                </a:lnTo>
                <a:lnTo>
                  <a:pt x="148" y="150"/>
                </a:lnTo>
                <a:lnTo>
                  <a:pt x="164" y="160"/>
                </a:lnTo>
                <a:lnTo>
                  <a:pt x="176" y="160"/>
                </a:lnTo>
                <a:lnTo>
                  <a:pt x="184" y="108"/>
                </a:lnTo>
                <a:lnTo>
                  <a:pt x="180" y="100"/>
                </a:lnTo>
                <a:lnTo>
                  <a:pt x="174" y="96"/>
                </a:lnTo>
                <a:lnTo>
                  <a:pt x="168" y="96"/>
                </a:lnTo>
                <a:lnTo>
                  <a:pt x="166" y="96"/>
                </a:lnTo>
                <a:lnTo>
                  <a:pt x="154" y="98"/>
                </a:lnTo>
                <a:lnTo>
                  <a:pt x="152" y="96"/>
                </a:lnTo>
                <a:lnTo>
                  <a:pt x="144" y="84"/>
                </a:lnTo>
                <a:lnTo>
                  <a:pt x="142" y="84"/>
                </a:lnTo>
                <a:lnTo>
                  <a:pt x="142" y="64"/>
                </a:lnTo>
                <a:lnTo>
                  <a:pt x="146" y="52"/>
                </a:lnTo>
                <a:lnTo>
                  <a:pt x="148" y="48"/>
                </a:lnTo>
                <a:lnTo>
                  <a:pt x="150" y="42"/>
                </a:lnTo>
                <a:lnTo>
                  <a:pt x="152" y="36"/>
                </a:lnTo>
                <a:lnTo>
                  <a:pt x="156" y="32"/>
                </a:lnTo>
                <a:lnTo>
                  <a:pt x="156" y="20"/>
                </a:lnTo>
                <a:lnTo>
                  <a:pt x="144" y="8"/>
                </a:lnTo>
                <a:lnTo>
                  <a:pt x="128" y="0"/>
                </a:lnTo>
                <a:lnTo>
                  <a:pt x="108" y="18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新疆"/>
          <p:cNvSpPr/>
          <p:nvPr/>
        </p:nvSpPr>
        <p:spPr bwMode="auto">
          <a:xfrm>
            <a:off x="2081273" y="883698"/>
            <a:ext cx="3235339" cy="2447515"/>
          </a:xfrm>
          <a:custGeom>
            <a:avLst/>
            <a:gdLst>
              <a:gd name="T0" fmla="*/ 2147483646 w 1304"/>
              <a:gd name="T1" fmla="*/ 2147483646 h 986"/>
              <a:gd name="T2" fmla="*/ 2147483646 w 1304"/>
              <a:gd name="T3" fmla="*/ 2147483646 h 986"/>
              <a:gd name="T4" fmla="*/ 2147483646 w 1304"/>
              <a:gd name="T5" fmla="*/ 2147483646 h 986"/>
              <a:gd name="T6" fmla="*/ 2147483646 w 1304"/>
              <a:gd name="T7" fmla="*/ 2147483646 h 986"/>
              <a:gd name="T8" fmla="*/ 2147483646 w 1304"/>
              <a:gd name="T9" fmla="*/ 2147483646 h 986"/>
              <a:gd name="T10" fmla="*/ 2147483646 w 1304"/>
              <a:gd name="T11" fmla="*/ 2147483646 h 986"/>
              <a:gd name="T12" fmla="*/ 2147483646 w 1304"/>
              <a:gd name="T13" fmla="*/ 2147483646 h 986"/>
              <a:gd name="T14" fmla="*/ 2147483646 w 1304"/>
              <a:gd name="T15" fmla="*/ 2147483646 h 986"/>
              <a:gd name="T16" fmla="*/ 2147483646 w 1304"/>
              <a:gd name="T17" fmla="*/ 2147483646 h 986"/>
              <a:gd name="T18" fmla="*/ 2147483646 w 1304"/>
              <a:gd name="T19" fmla="*/ 2147483646 h 986"/>
              <a:gd name="T20" fmla="*/ 2147483646 w 1304"/>
              <a:gd name="T21" fmla="*/ 2147483646 h 986"/>
              <a:gd name="T22" fmla="*/ 2147483646 w 1304"/>
              <a:gd name="T23" fmla="*/ 2147483646 h 986"/>
              <a:gd name="T24" fmla="*/ 2147483646 w 1304"/>
              <a:gd name="T25" fmla="*/ 2147483646 h 986"/>
              <a:gd name="T26" fmla="*/ 2147483646 w 1304"/>
              <a:gd name="T27" fmla="*/ 2147483646 h 986"/>
              <a:gd name="T28" fmla="*/ 2147483646 w 1304"/>
              <a:gd name="T29" fmla="*/ 2147483646 h 986"/>
              <a:gd name="T30" fmla="*/ 2147483646 w 1304"/>
              <a:gd name="T31" fmla="*/ 2147483646 h 986"/>
              <a:gd name="T32" fmla="*/ 2147483646 w 1304"/>
              <a:gd name="T33" fmla="*/ 2147483646 h 986"/>
              <a:gd name="T34" fmla="*/ 2147483646 w 1304"/>
              <a:gd name="T35" fmla="*/ 2147483646 h 986"/>
              <a:gd name="T36" fmla="*/ 2147483646 w 1304"/>
              <a:gd name="T37" fmla="*/ 2147483646 h 986"/>
              <a:gd name="T38" fmla="*/ 2147483646 w 1304"/>
              <a:gd name="T39" fmla="*/ 2147483646 h 986"/>
              <a:gd name="T40" fmla="*/ 2147483646 w 1304"/>
              <a:gd name="T41" fmla="*/ 2147483646 h 986"/>
              <a:gd name="T42" fmla="*/ 2147483646 w 1304"/>
              <a:gd name="T43" fmla="*/ 2147483646 h 986"/>
              <a:gd name="T44" fmla="*/ 2147483646 w 1304"/>
              <a:gd name="T45" fmla="*/ 2147483646 h 986"/>
              <a:gd name="T46" fmla="*/ 2147483646 w 1304"/>
              <a:gd name="T47" fmla="*/ 2147483646 h 986"/>
              <a:gd name="T48" fmla="*/ 2147483646 w 1304"/>
              <a:gd name="T49" fmla="*/ 2147483646 h 986"/>
              <a:gd name="T50" fmla="*/ 2147483646 w 1304"/>
              <a:gd name="T51" fmla="*/ 2147483646 h 986"/>
              <a:gd name="T52" fmla="*/ 2147483646 w 1304"/>
              <a:gd name="T53" fmla="*/ 2147483646 h 986"/>
              <a:gd name="T54" fmla="*/ 2147483646 w 1304"/>
              <a:gd name="T55" fmla="*/ 2147483646 h 986"/>
              <a:gd name="T56" fmla="*/ 2147483646 w 1304"/>
              <a:gd name="T57" fmla="*/ 2147483646 h 986"/>
              <a:gd name="T58" fmla="*/ 2147483646 w 1304"/>
              <a:gd name="T59" fmla="*/ 2147483646 h 986"/>
              <a:gd name="T60" fmla="*/ 2147483646 w 1304"/>
              <a:gd name="T61" fmla="*/ 2147483646 h 986"/>
              <a:gd name="T62" fmla="*/ 2147483646 w 1304"/>
              <a:gd name="T63" fmla="*/ 2147483646 h 986"/>
              <a:gd name="T64" fmla="*/ 2147483646 w 1304"/>
              <a:gd name="T65" fmla="*/ 2147483646 h 986"/>
              <a:gd name="T66" fmla="*/ 2147483646 w 1304"/>
              <a:gd name="T67" fmla="*/ 2147483646 h 986"/>
              <a:gd name="T68" fmla="*/ 2147483646 w 1304"/>
              <a:gd name="T69" fmla="*/ 2147483646 h 986"/>
              <a:gd name="T70" fmla="*/ 2147483646 w 1304"/>
              <a:gd name="T71" fmla="*/ 2147483646 h 986"/>
              <a:gd name="T72" fmla="*/ 2147483646 w 1304"/>
              <a:gd name="T73" fmla="*/ 2147483646 h 986"/>
              <a:gd name="T74" fmla="*/ 2147483646 w 1304"/>
              <a:gd name="T75" fmla="*/ 2147483646 h 986"/>
              <a:gd name="T76" fmla="*/ 2147483646 w 1304"/>
              <a:gd name="T77" fmla="*/ 2147483646 h 986"/>
              <a:gd name="T78" fmla="*/ 2147483646 w 1304"/>
              <a:gd name="T79" fmla="*/ 2147483646 h 986"/>
              <a:gd name="T80" fmla="*/ 2147483646 w 1304"/>
              <a:gd name="T81" fmla="*/ 2147483646 h 986"/>
              <a:gd name="T82" fmla="*/ 2147483646 w 1304"/>
              <a:gd name="T83" fmla="*/ 2147483646 h 986"/>
              <a:gd name="T84" fmla="*/ 2147483646 w 1304"/>
              <a:gd name="T85" fmla="*/ 2147483646 h 986"/>
              <a:gd name="T86" fmla="*/ 2147483646 w 1304"/>
              <a:gd name="T87" fmla="*/ 2147483646 h 986"/>
              <a:gd name="T88" fmla="*/ 2147483646 w 1304"/>
              <a:gd name="T89" fmla="*/ 2147483646 h 986"/>
              <a:gd name="T90" fmla="*/ 2147483646 w 1304"/>
              <a:gd name="T91" fmla="*/ 2147483646 h 986"/>
              <a:gd name="T92" fmla="*/ 2147483646 w 1304"/>
              <a:gd name="T93" fmla="*/ 2147483646 h 986"/>
              <a:gd name="T94" fmla="*/ 2147483646 w 1304"/>
              <a:gd name="T95" fmla="*/ 2147483646 h 986"/>
              <a:gd name="T96" fmla="*/ 2147483646 w 1304"/>
              <a:gd name="T97" fmla="*/ 2147483646 h 986"/>
              <a:gd name="T98" fmla="*/ 2147483646 w 1304"/>
              <a:gd name="T99" fmla="*/ 2147483646 h 986"/>
              <a:gd name="T100" fmla="*/ 2147483646 w 1304"/>
              <a:gd name="T101" fmla="*/ 2147483646 h 986"/>
              <a:gd name="T102" fmla="*/ 2147483646 w 1304"/>
              <a:gd name="T103" fmla="*/ 2147483646 h 986"/>
              <a:gd name="T104" fmla="*/ 2147483646 w 1304"/>
              <a:gd name="T105" fmla="*/ 2147483646 h 986"/>
              <a:gd name="T106" fmla="*/ 2147483646 w 1304"/>
              <a:gd name="T107" fmla="*/ 2147483646 h 986"/>
              <a:gd name="T108" fmla="*/ 2147483646 w 1304"/>
              <a:gd name="T109" fmla="*/ 2147483646 h 986"/>
              <a:gd name="T110" fmla="*/ 2147483646 w 1304"/>
              <a:gd name="T111" fmla="*/ 2147483646 h 986"/>
              <a:gd name="T112" fmla="*/ 2147483646 w 1304"/>
              <a:gd name="T113" fmla="*/ 2147483646 h 986"/>
              <a:gd name="T114" fmla="*/ 2147483646 w 1304"/>
              <a:gd name="T115" fmla="*/ 2147483646 h 98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304" h="986">
                <a:moveTo>
                  <a:pt x="1302" y="530"/>
                </a:moveTo>
                <a:lnTo>
                  <a:pt x="1304" y="530"/>
                </a:lnTo>
                <a:lnTo>
                  <a:pt x="1304" y="528"/>
                </a:lnTo>
                <a:lnTo>
                  <a:pt x="1278" y="456"/>
                </a:lnTo>
                <a:lnTo>
                  <a:pt x="1262" y="444"/>
                </a:lnTo>
                <a:lnTo>
                  <a:pt x="1262" y="442"/>
                </a:lnTo>
                <a:lnTo>
                  <a:pt x="1258" y="412"/>
                </a:lnTo>
                <a:lnTo>
                  <a:pt x="1226" y="408"/>
                </a:lnTo>
                <a:lnTo>
                  <a:pt x="1224" y="408"/>
                </a:lnTo>
                <a:lnTo>
                  <a:pt x="1222" y="408"/>
                </a:lnTo>
                <a:lnTo>
                  <a:pt x="1222" y="406"/>
                </a:lnTo>
                <a:lnTo>
                  <a:pt x="1222" y="404"/>
                </a:lnTo>
                <a:lnTo>
                  <a:pt x="1218" y="396"/>
                </a:lnTo>
                <a:lnTo>
                  <a:pt x="1212" y="386"/>
                </a:lnTo>
                <a:lnTo>
                  <a:pt x="1202" y="378"/>
                </a:lnTo>
                <a:lnTo>
                  <a:pt x="1192" y="368"/>
                </a:lnTo>
                <a:lnTo>
                  <a:pt x="1178" y="360"/>
                </a:lnTo>
                <a:lnTo>
                  <a:pt x="1166" y="354"/>
                </a:lnTo>
                <a:lnTo>
                  <a:pt x="1152" y="346"/>
                </a:lnTo>
                <a:lnTo>
                  <a:pt x="1140" y="340"/>
                </a:lnTo>
                <a:lnTo>
                  <a:pt x="1116" y="336"/>
                </a:lnTo>
                <a:lnTo>
                  <a:pt x="1084" y="334"/>
                </a:lnTo>
                <a:lnTo>
                  <a:pt x="1042" y="332"/>
                </a:lnTo>
                <a:lnTo>
                  <a:pt x="1040" y="332"/>
                </a:lnTo>
                <a:lnTo>
                  <a:pt x="1032" y="320"/>
                </a:lnTo>
                <a:lnTo>
                  <a:pt x="1028" y="310"/>
                </a:lnTo>
                <a:lnTo>
                  <a:pt x="1026" y="300"/>
                </a:lnTo>
                <a:lnTo>
                  <a:pt x="1028" y="288"/>
                </a:lnTo>
                <a:lnTo>
                  <a:pt x="1034" y="272"/>
                </a:lnTo>
                <a:lnTo>
                  <a:pt x="1044" y="246"/>
                </a:lnTo>
                <a:lnTo>
                  <a:pt x="1058" y="214"/>
                </a:lnTo>
                <a:lnTo>
                  <a:pt x="1048" y="180"/>
                </a:lnTo>
                <a:lnTo>
                  <a:pt x="1036" y="124"/>
                </a:lnTo>
                <a:lnTo>
                  <a:pt x="1032" y="118"/>
                </a:lnTo>
                <a:lnTo>
                  <a:pt x="1024" y="112"/>
                </a:lnTo>
                <a:lnTo>
                  <a:pt x="1012" y="106"/>
                </a:lnTo>
                <a:lnTo>
                  <a:pt x="996" y="100"/>
                </a:lnTo>
                <a:lnTo>
                  <a:pt x="990" y="98"/>
                </a:lnTo>
                <a:lnTo>
                  <a:pt x="982" y="94"/>
                </a:lnTo>
                <a:lnTo>
                  <a:pt x="976" y="90"/>
                </a:lnTo>
                <a:lnTo>
                  <a:pt x="970" y="86"/>
                </a:lnTo>
                <a:lnTo>
                  <a:pt x="966" y="80"/>
                </a:lnTo>
                <a:lnTo>
                  <a:pt x="964" y="74"/>
                </a:lnTo>
                <a:lnTo>
                  <a:pt x="960" y="68"/>
                </a:lnTo>
                <a:lnTo>
                  <a:pt x="954" y="60"/>
                </a:lnTo>
                <a:lnTo>
                  <a:pt x="948" y="54"/>
                </a:lnTo>
                <a:lnTo>
                  <a:pt x="940" y="50"/>
                </a:lnTo>
                <a:lnTo>
                  <a:pt x="938" y="50"/>
                </a:lnTo>
                <a:lnTo>
                  <a:pt x="938" y="48"/>
                </a:lnTo>
                <a:lnTo>
                  <a:pt x="928" y="0"/>
                </a:lnTo>
                <a:lnTo>
                  <a:pt x="890" y="4"/>
                </a:lnTo>
                <a:lnTo>
                  <a:pt x="886" y="14"/>
                </a:lnTo>
                <a:lnTo>
                  <a:pt x="882" y="24"/>
                </a:lnTo>
                <a:lnTo>
                  <a:pt x="878" y="32"/>
                </a:lnTo>
                <a:lnTo>
                  <a:pt x="876" y="36"/>
                </a:lnTo>
                <a:lnTo>
                  <a:pt x="870" y="38"/>
                </a:lnTo>
                <a:lnTo>
                  <a:pt x="846" y="46"/>
                </a:lnTo>
                <a:lnTo>
                  <a:pt x="828" y="56"/>
                </a:lnTo>
                <a:lnTo>
                  <a:pt x="822" y="60"/>
                </a:lnTo>
                <a:lnTo>
                  <a:pt x="816" y="66"/>
                </a:lnTo>
                <a:lnTo>
                  <a:pt x="814" y="74"/>
                </a:lnTo>
                <a:lnTo>
                  <a:pt x="810" y="92"/>
                </a:lnTo>
                <a:lnTo>
                  <a:pt x="806" y="110"/>
                </a:lnTo>
                <a:lnTo>
                  <a:pt x="802" y="122"/>
                </a:lnTo>
                <a:lnTo>
                  <a:pt x="798" y="130"/>
                </a:lnTo>
                <a:lnTo>
                  <a:pt x="792" y="136"/>
                </a:lnTo>
                <a:lnTo>
                  <a:pt x="786" y="142"/>
                </a:lnTo>
                <a:lnTo>
                  <a:pt x="778" y="144"/>
                </a:lnTo>
                <a:lnTo>
                  <a:pt x="770" y="146"/>
                </a:lnTo>
                <a:lnTo>
                  <a:pt x="760" y="146"/>
                </a:lnTo>
                <a:lnTo>
                  <a:pt x="750" y="144"/>
                </a:lnTo>
                <a:lnTo>
                  <a:pt x="738" y="140"/>
                </a:lnTo>
                <a:lnTo>
                  <a:pt x="724" y="134"/>
                </a:lnTo>
                <a:lnTo>
                  <a:pt x="708" y="126"/>
                </a:lnTo>
                <a:lnTo>
                  <a:pt x="674" y="104"/>
                </a:lnTo>
                <a:lnTo>
                  <a:pt x="608" y="188"/>
                </a:lnTo>
                <a:lnTo>
                  <a:pt x="616" y="224"/>
                </a:lnTo>
                <a:lnTo>
                  <a:pt x="618" y="224"/>
                </a:lnTo>
                <a:lnTo>
                  <a:pt x="616" y="226"/>
                </a:lnTo>
                <a:lnTo>
                  <a:pt x="610" y="232"/>
                </a:lnTo>
                <a:lnTo>
                  <a:pt x="602" y="236"/>
                </a:lnTo>
                <a:lnTo>
                  <a:pt x="598" y="236"/>
                </a:lnTo>
                <a:lnTo>
                  <a:pt x="594" y="234"/>
                </a:lnTo>
                <a:lnTo>
                  <a:pt x="582" y="230"/>
                </a:lnTo>
                <a:lnTo>
                  <a:pt x="576" y="226"/>
                </a:lnTo>
                <a:lnTo>
                  <a:pt x="564" y="224"/>
                </a:lnTo>
                <a:lnTo>
                  <a:pt x="548" y="220"/>
                </a:lnTo>
                <a:lnTo>
                  <a:pt x="528" y="220"/>
                </a:lnTo>
                <a:lnTo>
                  <a:pt x="514" y="218"/>
                </a:lnTo>
                <a:lnTo>
                  <a:pt x="494" y="216"/>
                </a:lnTo>
                <a:lnTo>
                  <a:pt x="474" y="220"/>
                </a:lnTo>
                <a:lnTo>
                  <a:pt x="482" y="234"/>
                </a:lnTo>
                <a:lnTo>
                  <a:pt x="492" y="248"/>
                </a:lnTo>
                <a:lnTo>
                  <a:pt x="494" y="252"/>
                </a:lnTo>
                <a:lnTo>
                  <a:pt x="494" y="256"/>
                </a:lnTo>
                <a:lnTo>
                  <a:pt x="484" y="308"/>
                </a:lnTo>
                <a:lnTo>
                  <a:pt x="488" y="336"/>
                </a:lnTo>
                <a:lnTo>
                  <a:pt x="490" y="336"/>
                </a:lnTo>
                <a:lnTo>
                  <a:pt x="488" y="336"/>
                </a:lnTo>
                <a:lnTo>
                  <a:pt x="472" y="388"/>
                </a:lnTo>
                <a:lnTo>
                  <a:pt x="470" y="394"/>
                </a:lnTo>
                <a:lnTo>
                  <a:pt x="468" y="396"/>
                </a:lnTo>
                <a:lnTo>
                  <a:pt x="466" y="396"/>
                </a:lnTo>
                <a:lnTo>
                  <a:pt x="466" y="394"/>
                </a:lnTo>
                <a:lnTo>
                  <a:pt x="464" y="390"/>
                </a:lnTo>
                <a:lnTo>
                  <a:pt x="460" y="384"/>
                </a:lnTo>
                <a:lnTo>
                  <a:pt x="460" y="382"/>
                </a:lnTo>
                <a:lnTo>
                  <a:pt x="458" y="382"/>
                </a:lnTo>
                <a:lnTo>
                  <a:pt x="454" y="384"/>
                </a:lnTo>
                <a:lnTo>
                  <a:pt x="452" y="392"/>
                </a:lnTo>
                <a:lnTo>
                  <a:pt x="450" y="404"/>
                </a:lnTo>
                <a:lnTo>
                  <a:pt x="444" y="414"/>
                </a:lnTo>
                <a:lnTo>
                  <a:pt x="436" y="422"/>
                </a:lnTo>
                <a:lnTo>
                  <a:pt x="426" y="432"/>
                </a:lnTo>
                <a:lnTo>
                  <a:pt x="412" y="444"/>
                </a:lnTo>
                <a:lnTo>
                  <a:pt x="406" y="448"/>
                </a:lnTo>
                <a:lnTo>
                  <a:pt x="404" y="448"/>
                </a:lnTo>
                <a:lnTo>
                  <a:pt x="352" y="448"/>
                </a:lnTo>
                <a:lnTo>
                  <a:pt x="332" y="468"/>
                </a:lnTo>
                <a:lnTo>
                  <a:pt x="330" y="468"/>
                </a:lnTo>
                <a:lnTo>
                  <a:pt x="274" y="460"/>
                </a:lnTo>
                <a:lnTo>
                  <a:pt x="268" y="466"/>
                </a:lnTo>
                <a:lnTo>
                  <a:pt x="260" y="470"/>
                </a:lnTo>
                <a:lnTo>
                  <a:pt x="254" y="470"/>
                </a:lnTo>
                <a:lnTo>
                  <a:pt x="248" y="470"/>
                </a:lnTo>
                <a:lnTo>
                  <a:pt x="240" y="470"/>
                </a:lnTo>
                <a:lnTo>
                  <a:pt x="232" y="470"/>
                </a:lnTo>
                <a:lnTo>
                  <a:pt x="206" y="478"/>
                </a:lnTo>
                <a:lnTo>
                  <a:pt x="184" y="504"/>
                </a:lnTo>
                <a:lnTo>
                  <a:pt x="184" y="506"/>
                </a:lnTo>
                <a:lnTo>
                  <a:pt x="148" y="508"/>
                </a:lnTo>
                <a:lnTo>
                  <a:pt x="148" y="478"/>
                </a:lnTo>
                <a:lnTo>
                  <a:pt x="126" y="478"/>
                </a:lnTo>
                <a:lnTo>
                  <a:pt x="122" y="490"/>
                </a:lnTo>
                <a:lnTo>
                  <a:pt x="106" y="494"/>
                </a:lnTo>
                <a:lnTo>
                  <a:pt x="104" y="494"/>
                </a:lnTo>
                <a:lnTo>
                  <a:pt x="102" y="494"/>
                </a:lnTo>
                <a:lnTo>
                  <a:pt x="86" y="486"/>
                </a:lnTo>
                <a:lnTo>
                  <a:pt x="66" y="480"/>
                </a:lnTo>
                <a:lnTo>
                  <a:pt x="60" y="482"/>
                </a:lnTo>
                <a:lnTo>
                  <a:pt x="54" y="484"/>
                </a:lnTo>
                <a:lnTo>
                  <a:pt x="38" y="496"/>
                </a:lnTo>
                <a:lnTo>
                  <a:pt x="20" y="512"/>
                </a:lnTo>
                <a:lnTo>
                  <a:pt x="14" y="520"/>
                </a:lnTo>
                <a:lnTo>
                  <a:pt x="10" y="528"/>
                </a:lnTo>
                <a:lnTo>
                  <a:pt x="12" y="530"/>
                </a:lnTo>
                <a:lnTo>
                  <a:pt x="14" y="536"/>
                </a:lnTo>
                <a:lnTo>
                  <a:pt x="16" y="546"/>
                </a:lnTo>
                <a:lnTo>
                  <a:pt x="16" y="554"/>
                </a:lnTo>
                <a:lnTo>
                  <a:pt x="14" y="562"/>
                </a:lnTo>
                <a:lnTo>
                  <a:pt x="10" y="568"/>
                </a:lnTo>
                <a:lnTo>
                  <a:pt x="6" y="570"/>
                </a:lnTo>
                <a:lnTo>
                  <a:pt x="4" y="574"/>
                </a:lnTo>
                <a:lnTo>
                  <a:pt x="0" y="590"/>
                </a:lnTo>
                <a:lnTo>
                  <a:pt x="14" y="598"/>
                </a:lnTo>
                <a:lnTo>
                  <a:pt x="30" y="580"/>
                </a:lnTo>
                <a:lnTo>
                  <a:pt x="54" y="604"/>
                </a:lnTo>
                <a:lnTo>
                  <a:pt x="54" y="606"/>
                </a:lnTo>
                <a:lnTo>
                  <a:pt x="58" y="650"/>
                </a:lnTo>
                <a:lnTo>
                  <a:pt x="58" y="652"/>
                </a:lnTo>
                <a:lnTo>
                  <a:pt x="44" y="712"/>
                </a:lnTo>
                <a:lnTo>
                  <a:pt x="42" y="712"/>
                </a:lnTo>
                <a:lnTo>
                  <a:pt x="18" y="712"/>
                </a:lnTo>
                <a:lnTo>
                  <a:pt x="12" y="714"/>
                </a:lnTo>
                <a:lnTo>
                  <a:pt x="6" y="716"/>
                </a:lnTo>
                <a:lnTo>
                  <a:pt x="8" y="720"/>
                </a:lnTo>
                <a:lnTo>
                  <a:pt x="12" y="724"/>
                </a:lnTo>
                <a:lnTo>
                  <a:pt x="28" y="736"/>
                </a:lnTo>
                <a:lnTo>
                  <a:pt x="40" y="734"/>
                </a:lnTo>
                <a:lnTo>
                  <a:pt x="42" y="734"/>
                </a:lnTo>
                <a:lnTo>
                  <a:pt x="70" y="760"/>
                </a:lnTo>
                <a:lnTo>
                  <a:pt x="72" y="764"/>
                </a:lnTo>
                <a:lnTo>
                  <a:pt x="76" y="768"/>
                </a:lnTo>
                <a:lnTo>
                  <a:pt x="76" y="778"/>
                </a:lnTo>
                <a:lnTo>
                  <a:pt x="74" y="792"/>
                </a:lnTo>
                <a:lnTo>
                  <a:pt x="66" y="806"/>
                </a:lnTo>
                <a:lnTo>
                  <a:pt x="70" y="832"/>
                </a:lnTo>
                <a:lnTo>
                  <a:pt x="80" y="834"/>
                </a:lnTo>
                <a:lnTo>
                  <a:pt x="120" y="834"/>
                </a:lnTo>
                <a:lnTo>
                  <a:pt x="100" y="852"/>
                </a:lnTo>
                <a:lnTo>
                  <a:pt x="112" y="860"/>
                </a:lnTo>
                <a:lnTo>
                  <a:pt x="128" y="868"/>
                </a:lnTo>
                <a:lnTo>
                  <a:pt x="170" y="886"/>
                </a:lnTo>
                <a:lnTo>
                  <a:pt x="172" y="888"/>
                </a:lnTo>
                <a:lnTo>
                  <a:pt x="174" y="888"/>
                </a:lnTo>
                <a:lnTo>
                  <a:pt x="178" y="952"/>
                </a:lnTo>
                <a:lnTo>
                  <a:pt x="180" y="962"/>
                </a:lnTo>
                <a:lnTo>
                  <a:pt x="186" y="970"/>
                </a:lnTo>
                <a:lnTo>
                  <a:pt x="194" y="976"/>
                </a:lnTo>
                <a:lnTo>
                  <a:pt x="206" y="982"/>
                </a:lnTo>
                <a:lnTo>
                  <a:pt x="210" y="980"/>
                </a:lnTo>
                <a:lnTo>
                  <a:pt x="212" y="980"/>
                </a:lnTo>
                <a:lnTo>
                  <a:pt x="256" y="986"/>
                </a:lnTo>
                <a:lnTo>
                  <a:pt x="260" y="986"/>
                </a:lnTo>
                <a:lnTo>
                  <a:pt x="260" y="984"/>
                </a:lnTo>
                <a:lnTo>
                  <a:pt x="268" y="968"/>
                </a:lnTo>
                <a:lnTo>
                  <a:pt x="268" y="966"/>
                </a:lnTo>
                <a:lnTo>
                  <a:pt x="268" y="960"/>
                </a:lnTo>
                <a:lnTo>
                  <a:pt x="270" y="956"/>
                </a:lnTo>
                <a:lnTo>
                  <a:pt x="274" y="952"/>
                </a:lnTo>
                <a:lnTo>
                  <a:pt x="278" y="948"/>
                </a:lnTo>
                <a:lnTo>
                  <a:pt x="286" y="940"/>
                </a:lnTo>
                <a:lnTo>
                  <a:pt x="290" y="932"/>
                </a:lnTo>
                <a:lnTo>
                  <a:pt x="294" y="928"/>
                </a:lnTo>
                <a:lnTo>
                  <a:pt x="298" y="926"/>
                </a:lnTo>
                <a:lnTo>
                  <a:pt x="306" y="926"/>
                </a:lnTo>
                <a:lnTo>
                  <a:pt x="314" y="928"/>
                </a:lnTo>
                <a:lnTo>
                  <a:pt x="316" y="928"/>
                </a:lnTo>
                <a:lnTo>
                  <a:pt x="330" y="936"/>
                </a:lnTo>
                <a:lnTo>
                  <a:pt x="382" y="946"/>
                </a:lnTo>
                <a:lnTo>
                  <a:pt x="412" y="944"/>
                </a:lnTo>
                <a:lnTo>
                  <a:pt x="434" y="934"/>
                </a:lnTo>
                <a:lnTo>
                  <a:pt x="440" y="928"/>
                </a:lnTo>
                <a:lnTo>
                  <a:pt x="444" y="924"/>
                </a:lnTo>
                <a:lnTo>
                  <a:pt x="452" y="924"/>
                </a:lnTo>
                <a:lnTo>
                  <a:pt x="460" y="930"/>
                </a:lnTo>
                <a:lnTo>
                  <a:pt x="464" y="932"/>
                </a:lnTo>
                <a:lnTo>
                  <a:pt x="468" y="938"/>
                </a:lnTo>
                <a:lnTo>
                  <a:pt x="472" y="948"/>
                </a:lnTo>
                <a:lnTo>
                  <a:pt x="488" y="960"/>
                </a:lnTo>
                <a:lnTo>
                  <a:pt x="500" y="960"/>
                </a:lnTo>
                <a:lnTo>
                  <a:pt x="502" y="960"/>
                </a:lnTo>
                <a:lnTo>
                  <a:pt x="504" y="960"/>
                </a:lnTo>
                <a:lnTo>
                  <a:pt x="520" y="968"/>
                </a:lnTo>
                <a:lnTo>
                  <a:pt x="552" y="964"/>
                </a:lnTo>
                <a:lnTo>
                  <a:pt x="570" y="960"/>
                </a:lnTo>
                <a:lnTo>
                  <a:pt x="614" y="964"/>
                </a:lnTo>
                <a:lnTo>
                  <a:pt x="634" y="958"/>
                </a:lnTo>
                <a:lnTo>
                  <a:pt x="658" y="948"/>
                </a:lnTo>
                <a:lnTo>
                  <a:pt x="666" y="944"/>
                </a:lnTo>
                <a:lnTo>
                  <a:pt x="676" y="940"/>
                </a:lnTo>
                <a:lnTo>
                  <a:pt x="720" y="940"/>
                </a:lnTo>
                <a:lnTo>
                  <a:pt x="736" y="934"/>
                </a:lnTo>
                <a:lnTo>
                  <a:pt x="746" y="930"/>
                </a:lnTo>
                <a:lnTo>
                  <a:pt x="754" y="928"/>
                </a:lnTo>
                <a:lnTo>
                  <a:pt x="778" y="928"/>
                </a:lnTo>
                <a:lnTo>
                  <a:pt x="790" y="936"/>
                </a:lnTo>
                <a:lnTo>
                  <a:pt x="826" y="944"/>
                </a:lnTo>
                <a:lnTo>
                  <a:pt x="830" y="944"/>
                </a:lnTo>
                <a:lnTo>
                  <a:pt x="832" y="948"/>
                </a:lnTo>
                <a:lnTo>
                  <a:pt x="842" y="956"/>
                </a:lnTo>
                <a:lnTo>
                  <a:pt x="858" y="964"/>
                </a:lnTo>
                <a:lnTo>
                  <a:pt x="858" y="966"/>
                </a:lnTo>
                <a:lnTo>
                  <a:pt x="892" y="968"/>
                </a:lnTo>
                <a:lnTo>
                  <a:pt x="908" y="976"/>
                </a:lnTo>
                <a:lnTo>
                  <a:pt x="928" y="980"/>
                </a:lnTo>
                <a:lnTo>
                  <a:pt x="946" y="982"/>
                </a:lnTo>
                <a:lnTo>
                  <a:pt x="950" y="972"/>
                </a:lnTo>
                <a:lnTo>
                  <a:pt x="942" y="956"/>
                </a:lnTo>
                <a:lnTo>
                  <a:pt x="940" y="940"/>
                </a:lnTo>
                <a:lnTo>
                  <a:pt x="938" y="940"/>
                </a:lnTo>
                <a:lnTo>
                  <a:pt x="942" y="936"/>
                </a:lnTo>
                <a:lnTo>
                  <a:pt x="952" y="922"/>
                </a:lnTo>
                <a:lnTo>
                  <a:pt x="952" y="920"/>
                </a:lnTo>
                <a:lnTo>
                  <a:pt x="954" y="920"/>
                </a:lnTo>
                <a:lnTo>
                  <a:pt x="964" y="912"/>
                </a:lnTo>
                <a:lnTo>
                  <a:pt x="962" y="908"/>
                </a:lnTo>
                <a:lnTo>
                  <a:pt x="958" y="892"/>
                </a:lnTo>
                <a:lnTo>
                  <a:pt x="956" y="888"/>
                </a:lnTo>
                <a:lnTo>
                  <a:pt x="950" y="884"/>
                </a:lnTo>
                <a:lnTo>
                  <a:pt x="938" y="872"/>
                </a:lnTo>
                <a:lnTo>
                  <a:pt x="922" y="858"/>
                </a:lnTo>
                <a:lnTo>
                  <a:pt x="922" y="856"/>
                </a:lnTo>
                <a:lnTo>
                  <a:pt x="920" y="856"/>
                </a:lnTo>
                <a:lnTo>
                  <a:pt x="922" y="856"/>
                </a:lnTo>
                <a:lnTo>
                  <a:pt x="922" y="854"/>
                </a:lnTo>
                <a:lnTo>
                  <a:pt x="924" y="838"/>
                </a:lnTo>
                <a:lnTo>
                  <a:pt x="924" y="828"/>
                </a:lnTo>
                <a:lnTo>
                  <a:pt x="916" y="808"/>
                </a:lnTo>
                <a:lnTo>
                  <a:pt x="934" y="804"/>
                </a:lnTo>
                <a:lnTo>
                  <a:pt x="944" y="796"/>
                </a:lnTo>
                <a:lnTo>
                  <a:pt x="966" y="796"/>
                </a:lnTo>
                <a:lnTo>
                  <a:pt x="988" y="792"/>
                </a:lnTo>
                <a:lnTo>
                  <a:pt x="990" y="792"/>
                </a:lnTo>
                <a:lnTo>
                  <a:pt x="1004" y="794"/>
                </a:lnTo>
                <a:lnTo>
                  <a:pt x="1022" y="788"/>
                </a:lnTo>
                <a:lnTo>
                  <a:pt x="1042" y="784"/>
                </a:lnTo>
                <a:lnTo>
                  <a:pt x="1054" y="780"/>
                </a:lnTo>
                <a:lnTo>
                  <a:pt x="1056" y="780"/>
                </a:lnTo>
                <a:lnTo>
                  <a:pt x="1090" y="772"/>
                </a:lnTo>
                <a:lnTo>
                  <a:pt x="1096" y="768"/>
                </a:lnTo>
                <a:lnTo>
                  <a:pt x="1094" y="760"/>
                </a:lnTo>
                <a:lnTo>
                  <a:pt x="1088" y="750"/>
                </a:lnTo>
                <a:lnTo>
                  <a:pt x="1088" y="748"/>
                </a:lnTo>
                <a:lnTo>
                  <a:pt x="1086" y="748"/>
                </a:lnTo>
                <a:lnTo>
                  <a:pt x="1088" y="736"/>
                </a:lnTo>
                <a:lnTo>
                  <a:pt x="1090" y="734"/>
                </a:lnTo>
                <a:lnTo>
                  <a:pt x="1090" y="718"/>
                </a:lnTo>
                <a:lnTo>
                  <a:pt x="1086" y="704"/>
                </a:lnTo>
                <a:lnTo>
                  <a:pt x="1086" y="702"/>
                </a:lnTo>
                <a:lnTo>
                  <a:pt x="1094" y="686"/>
                </a:lnTo>
                <a:lnTo>
                  <a:pt x="1100" y="678"/>
                </a:lnTo>
                <a:lnTo>
                  <a:pt x="1102" y="676"/>
                </a:lnTo>
                <a:lnTo>
                  <a:pt x="1106" y="676"/>
                </a:lnTo>
                <a:lnTo>
                  <a:pt x="1126" y="676"/>
                </a:lnTo>
                <a:lnTo>
                  <a:pt x="1132" y="676"/>
                </a:lnTo>
                <a:lnTo>
                  <a:pt x="1138" y="672"/>
                </a:lnTo>
                <a:lnTo>
                  <a:pt x="1170" y="630"/>
                </a:lnTo>
                <a:lnTo>
                  <a:pt x="1170" y="628"/>
                </a:lnTo>
                <a:lnTo>
                  <a:pt x="1186" y="614"/>
                </a:lnTo>
                <a:lnTo>
                  <a:pt x="1188" y="612"/>
                </a:lnTo>
                <a:lnTo>
                  <a:pt x="1196" y="610"/>
                </a:lnTo>
                <a:lnTo>
                  <a:pt x="1202" y="608"/>
                </a:lnTo>
                <a:lnTo>
                  <a:pt x="1206" y="604"/>
                </a:lnTo>
                <a:lnTo>
                  <a:pt x="1214" y="596"/>
                </a:lnTo>
                <a:lnTo>
                  <a:pt x="1218" y="592"/>
                </a:lnTo>
                <a:lnTo>
                  <a:pt x="1246" y="598"/>
                </a:lnTo>
                <a:lnTo>
                  <a:pt x="1270" y="588"/>
                </a:lnTo>
                <a:lnTo>
                  <a:pt x="1284" y="586"/>
                </a:lnTo>
                <a:lnTo>
                  <a:pt x="1296" y="580"/>
                </a:lnTo>
                <a:lnTo>
                  <a:pt x="1296" y="562"/>
                </a:lnTo>
                <a:lnTo>
                  <a:pt x="1298" y="540"/>
                </a:lnTo>
                <a:lnTo>
                  <a:pt x="1298" y="538"/>
                </a:lnTo>
                <a:lnTo>
                  <a:pt x="1302" y="532"/>
                </a:lnTo>
                <a:lnTo>
                  <a:pt x="1302" y="530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青海"/>
          <p:cNvSpPr/>
          <p:nvPr/>
        </p:nvSpPr>
        <p:spPr bwMode="auto">
          <a:xfrm>
            <a:off x="4180274" y="2804973"/>
            <a:ext cx="2014643" cy="1444680"/>
          </a:xfrm>
          <a:custGeom>
            <a:avLst/>
            <a:gdLst>
              <a:gd name="T0" fmla="*/ 2147483646 w 812"/>
              <a:gd name="T1" fmla="*/ 2147483646 h 582"/>
              <a:gd name="T2" fmla="*/ 2147483646 w 812"/>
              <a:gd name="T3" fmla="*/ 2147483646 h 582"/>
              <a:gd name="T4" fmla="*/ 2147483646 w 812"/>
              <a:gd name="T5" fmla="*/ 2147483646 h 582"/>
              <a:gd name="T6" fmla="*/ 2147483646 w 812"/>
              <a:gd name="T7" fmla="*/ 2147483646 h 582"/>
              <a:gd name="T8" fmla="*/ 2147483646 w 812"/>
              <a:gd name="T9" fmla="*/ 2147483646 h 582"/>
              <a:gd name="T10" fmla="*/ 2147483646 w 812"/>
              <a:gd name="T11" fmla="*/ 2147483646 h 582"/>
              <a:gd name="T12" fmla="*/ 2147483646 w 812"/>
              <a:gd name="T13" fmla="*/ 2147483646 h 582"/>
              <a:gd name="T14" fmla="*/ 2147483646 w 812"/>
              <a:gd name="T15" fmla="*/ 2147483646 h 582"/>
              <a:gd name="T16" fmla="*/ 2147483646 w 812"/>
              <a:gd name="T17" fmla="*/ 2147483646 h 582"/>
              <a:gd name="T18" fmla="*/ 2147483646 w 812"/>
              <a:gd name="T19" fmla="*/ 2147483646 h 582"/>
              <a:gd name="T20" fmla="*/ 2147483646 w 812"/>
              <a:gd name="T21" fmla="*/ 2147483646 h 582"/>
              <a:gd name="T22" fmla="*/ 2147483646 w 812"/>
              <a:gd name="T23" fmla="*/ 2147483646 h 582"/>
              <a:gd name="T24" fmla="*/ 2147483646 w 812"/>
              <a:gd name="T25" fmla="*/ 2147483646 h 582"/>
              <a:gd name="T26" fmla="*/ 2147483646 w 812"/>
              <a:gd name="T27" fmla="*/ 2147483646 h 582"/>
              <a:gd name="T28" fmla="*/ 2147483646 w 812"/>
              <a:gd name="T29" fmla="*/ 2147483646 h 582"/>
              <a:gd name="T30" fmla="*/ 2147483646 w 812"/>
              <a:gd name="T31" fmla="*/ 2147483646 h 582"/>
              <a:gd name="T32" fmla="*/ 2147483646 w 812"/>
              <a:gd name="T33" fmla="*/ 2147483646 h 582"/>
              <a:gd name="T34" fmla="*/ 0 w 812"/>
              <a:gd name="T35" fmla="*/ 2147483646 h 582"/>
              <a:gd name="T36" fmla="*/ 2147483646 w 812"/>
              <a:gd name="T37" fmla="*/ 2147483646 h 582"/>
              <a:gd name="T38" fmla="*/ 2147483646 w 812"/>
              <a:gd name="T39" fmla="*/ 2147483646 h 582"/>
              <a:gd name="T40" fmla="*/ 2147483646 w 812"/>
              <a:gd name="T41" fmla="*/ 2147483646 h 582"/>
              <a:gd name="T42" fmla="*/ 2147483646 w 812"/>
              <a:gd name="T43" fmla="*/ 2147483646 h 582"/>
              <a:gd name="T44" fmla="*/ 2147483646 w 812"/>
              <a:gd name="T45" fmla="*/ 2147483646 h 582"/>
              <a:gd name="T46" fmla="*/ 2147483646 w 812"/>
              <a:gd name="T47" fmla="*/ 2147483646 h 582"/>
              <a:gd name="T48" fmla="*/ 2147483646 w 812"/>
              <a:gd name="T49" fmla="*/ 2147483646 h 582"/>
              <a:gd name="T50" fmla="*/ 2147483646 w 812"/>
              <a:gd name="T51" fmla="*/ 2147483646 h 582"/>
              <a:gd name="T52" fmla="*/ 2147483646 w 812"/>
              <a:gd name="T53" fmla="*/ 2147483646 h 582"/>
              <a:gd name="T54" fmla="*/ 2147483646 w 812"/>
              <a:gd name="T55" fmla="*/ 2147483646 h 582"/>
              <a:gd name="T56" fmla="*/ 2147483646 w 812"/>
              <a:gd name="T57" fmla="*/ 2147483646 h 582"/>
              <a:gd name="T58" fmla="*/ 2147483646 w 812"/>
              <a:gd name="T59" fmla="*/ 2147483646 h 582"/>
              <a:gd name="T60" fmla="*/ 2147483646 w 812"/>
              <a:gd name="T61" fmla="*/ 2147483646 h 582"/>
              <a:gd name="T62" fmla="*/ 2147483646 w 812"/>
              <a:gd name="T63" fmla="*/ 2147483646 h 582"/>
              <a:gd name="T64" fmla="*/ 2147483646 w 812"/>
              <a:gd name="T65" fmla="*/ 2147483646 h 582"/>
              <a:gd name="T66" fmla="*/ 2147483646 w 812"/>
              <a:gd name="T67" fmla="*/ 2147483646 h 582"/>
              <a:gd name="T68" fmla="*/ 2147483646 w 812"/>
              <a:gd name="T69" fmla="*/ 2147483646 h 582"/>
              <a:gd name="T70" fmla="*/ 2147483646 w 812"/>
              <a:gd name="T71" fmla="*/ 2147483646 h 582"/>
              <a:gd name="T72" fmla="*/ 2147483646 w 812"/>
              <a:gd name="T73" fmla="*/ 2147483646 h 582"/>
              <a:gd name="T74" fmla="*/ 2147483646 w 812"/>
              <a:gd name="T75" fmla="*/ 2147483646 h 582"/>
              <a:gd name="T76" fmla="*/ 2147483646 w 812"/>
              <a:gd name="T77" fmla="*/ 2147483646 h 582"/>
              <a:gd name="T78" fmla="*/ 2147483646 w 812"/>
              <a:gd name="T79" fmla="*/ 2147483646 h 582"/>
              <a:gd name="T80" fmla="*/ 2147483646 w 812"/>
              <a:gd name="T81" fmla="*/ 2147483646 h 582"/>
              <a:gd name="T82" fmla="*/ 2147483646 w 812"/>
              <a:gd name="T83" fmla="*/ 2147483646 h 582"/>
              <a:gd name="T84" fmla="*/ 2147483646 w 812"/>
              <a:gd name="T85" fmla="*/ 2147483646 h 582"/>
              <a:gd name="T86" fmla="*/ 2147483646 w 812"/>
              <a:gd name="T87" fmla="*/ 2147483646 h 582"/>
              <a:gd name="T88" fmla="*/ 2147483646 w 812"/>
              <a:gd name="T89" fmla="*/ 2147483646 h 582"/>
              <a:gd name="T90" fmla="*/ 2147483646 w 812"/>
              <a:gd name="T91" fmla="*/ 2147483646 h 582"/>
              <a:gd name="T92" fmla="*/ 2147483646 w 812"/>
              <a:gd name="T93" fmla="*/ 2147483646 h 582"/>
              <a:gd name="T94" fmla="*/ 2147483646 w 812"/>
              <a:gd name="T95" fmla="*/ 2147483646 h 582"/>
              <a:gd name="T96" fmla="*/ 2147483646 w 812"/>
              <a:gd name="T97" fmla="*/ 2147483646 h 582"/>
              <a:gd name="T98" fmla="*/ 2147483646 w 812"/>
              <a:gd name="T99" fmla="*/ 2147483646 h 582"/>
              <a:gd name="T100" fmla="*/ 2147483646 w 812"/>
              <a:gd name="T101" fmla="*/ 2147483646 h 582"/>
              <a:gd name="T102" fmla="*/ 2147483646 w 812"/>
              <a:gd name="T103" fmla="*/ 2147483646 h 582"/>
              <a:gd name="T104" fmla="*/ 2147483646 w 812"/>
              <a:gd name="T105" fmla="*/ 2147483646 h 582"/>
              <a:gd name="T106" fmla="*/ 2147483646 w 812"/>
              <a:gd name="T107" fmla="*/ 2147483646 h 58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12" h="582">
                <a:moveTo>
                  <a:pt x="484" y="30"/>
                </a:moveTo>
                <a:lnTo>
                  <a:pt x="476" y="36"/>
                </a:lnTo>
                <a:lnTo>
                  <a:pt x="480" y="56"/>
                </a:lnTo>
                <a:lnTo>
                  <a:pt x="480" y="58"/>
                </a:lnTo>
                <a:lnTo>
                  <a:pt x="482" y="58"/>
                </a:lnTo>
                <a:lnTo>
                  <a:pt x="480" y="58"/>
                </a:lnTo>
                <a:lnTo>
                  <a:pt x="472" y="78"/>
                </a:lnTo>
                <a:lnTo>
                  <a:pt x="460" y="82"/>
                </a:lnTo>
                <a:lnTo>
                  <a:pt x="458" y="84"/>
                </a:lnTo>
                <a:lnTo>
                  <a:pt x="456" y="84"/>
                </a:lnTo>
                <a:lnTo>
                  <a:pt x="436" y="74"/>
                </a:lnTo>
                <a:lnTo>
                  <a:pt x="396" y="38"/>
                </a:lnTo>
                <a:lnTo>
                  <a:pt x="380" y="28"/>
                </a:lnTo>
                <a:lnTo>
                  <a:pt x="356" y="20"/>
                </a:lnTo>
                <a:lnTo>
                  <a:pt x="356" y="18"/>
                </a:lnTo>
                <a:lnTo>
                  <a:pt x="344" y="10"/>
                </a:lnTo>
                <a:lnTo>
                  <a:pt x="324" y="4"/>
                </a:lnTo>
                <a:lnTo>
                  <a:pt x="314" y="6"/>
                </a:lnTo>
                <a:lnTo>
                  <a:pt x="312" y="6"/>
                </a:lnTo>
                <a:lnTo>
                  <a:pt x="288" y="4"/>
                </a:lnTo>
                <a:lnTo>
                  <a:pt x="286" y="4"/>
                </a:lnTo>
                <a:lnTo>
                  <a:pt x="268" y="0"/>
                </a:lnTo>
                <a:lnTo>
                  <a:pt x="256" y="0"/>
                </a:lnTo>
                <a:lnTo>
                  <a:pt x="248" y="6"/>
                </a:lnTo>
                <a:lnTo>
                  <a:pt x="240" y="8"/>
                </a:lnTo>
                <a:lnTo>
                  <a:pt x="228" y="10"/>
                </a:lnTo>
                <a:lnTo>
                  <a:pt x="212" y="14"/>
                </a:lnTo>
                <a:lnTo>
                  <a:pt x="198" y="18"/>
                </a:lnTo>
                <a:lnTo>
                  <a:pt x="196" y="20"/>
                </a:lnTo>
                <a:lnTo>
                  <a:pt x="180" y="22"/>
                </a:lnTo>
                <a:lnTo>
                  <a:pt x="160" y="28"/>
                </a:lnTo>
                <a:lnTo>
                  <a:pt x="158" y="28"/>
                </a:lnTo>
                <a:lnTo>
                  <a:pt x="144" y="26"/>
                </a:lnTo>
                <a:lnTo>
                  <a:pt x="120" y="30"/>
                </a:lnTo>
                <a:lnTo>
                  <a:pt x="100" y="30"/>
                </a:lnTo>
                <a:lnTo>
                  <a:pt x="92" y="38"/>
                </a:lnTo>
                <a:lnTo>
                  <a:pt x="82" y="40"/>
                </a:lnTo>
                <a:lnTo>
                  <a:pt x="86" y="50"/>
                </a:lnTo>
                <a:lnTo>
                  <a:pt x="86" y="66"/>
                </a:lnTo>
                <a:lnTo>
                  <a:pt x="84" y="78"/>
                </a:lnTo>
                <a:lnTo>
                  <a:pt x="98" y="90"/>
                </a:lnTo>
                <a:lnTo>
                  <a:pt x="110" y="102"/>
                </a:lnTo>
                <a:lnTo>
                  <a:pt x="118" y="110"/>
                </a:lnTo>
                <a:lnTo>
                  <a:pt x="120" y="114"/>
                </a:lnTo>
                <a:lnTo>
                  <a:pt x="120" y="118"/>
                </a:lnTo>
                <a:lnTo>
                  <a:pt x="124" y="130"/>
                </a:lnTo>
                <a:lnTo>
                  <a:pt x="130" y="142"/>
                </a:lnTo>
                <a:lnTo>
                  <a:pt x="128" y="142"/>
                </a:lnTo>
                <a:lnTo>
                  <a:pt x="112" y="154"/>
                </a:lnTo>
                <a:lnTo>
                  <a:pt x="102" y="166"/>
                </a:lnTo>
                <a:lnTo>
                  <a:pt x="104" y="178"/>
                </a:lnTo>
                <a:lnTo>
                  <a:pt x="112" y="196"/>
                </a:lnTo>
                <a:lnTo>
                  <a:pt x="112" y="198"/>
                </a:lnTo>
                <a:lnTo>
                  <a:pt x="112" y="204"/>
                </a:lnTo>
                <a:lnTo>
                  <a:pt x="108" y="210"/>
                </a:lnTo>
                <a:lnTo>
                  <a:pt x="106" y="214"/>
                </a:lnTo>
                <a:lnTo>
                  <a:pt x="102" y="216"/>
                </a:lnTo>
                <a:lnTo>
                  <a:pt x="96" y="216"/>
                </a:lnTo>
                <a:lnTo>
                  <a:pt x="80" y="214"/>
                </a:lnTo>
                <a:lnTo>
                  <a:pt x="60" y="210"/>
                </a:lnTo>
                <a:lnTo>
                  <a:pt x="58" y="210"/>
                </a:lnTo>
                <a:lnTo>
                  <a:pt x="44" y="202"/>
                </a:lnTo>
                <a:lnTo>
                  <a:pt x="20" y="202"/>
                </a:lnTo>
                <a:lnTo>
                  <a:pt x="22" y="202"/>
                </a:lnTo>
                <a:lnTo>
                  <a:pt x="20" y="242"/>
                </a:lnTo>
                <a:lnTo>
                  <a:pt x="18" y="246"/>
                </a:lnTo>
                <a:lnTo>
                  <a:pt x="16" y="248"/>
                </a:lnTo>
                <a:lnTo>
                  <a:pt x="8" y="250"/>
                </a:lnTo>
                <a:lnTo>
                  <a:pt x="6" y="254"/>
                </a:lnTo>
                <a:lnTo>
                  <a:pt x="6" y="262"/>
                </a:lnTo>
                <a:lnTo>
                  <a:pt x="4" y="262"/>
                </a:lnTo>
                <a:lnTo>
                  <a:pt x="4" y="272"/>
                </a:lnTo>
                <a:lnTo>
                  <a:pt x="10" y="280"/>
                </a:lnTo>
                <a:lnTo>
                  <a:pt x="14" y="284"/>
                </a:lnTo>
                <a:lnTo>
                  <a:pt x="18" y="304"/>
                </a:lnTo>
                <a:lnTo>
                  <a:pt x="18" y="310"/>
                </a:lnTo>
                <a:lnTo>
                  <a:pt x="16" y="322"/>
                </a:lnTo>
                <a:lnTo>
                  <a:pt x="10" y="338"/>
                </a:lnTo>
                <a:lnTo>
                  <a:pt x="0" y="358"/>
                </a:lnTo>
                <a:lnTo>
                  <a:pt x="0" y="362"/>
                </a:lnTo>
                <a:lnTo>
                  <a:pt x="0" y="370"/>
                </a:lnTo>
                <a:lnTo>
                  <a:pt x="12" y="384"/>
                </a:lnTo>
                <a:lnTo>
                  <a:pt x="16" y="394"/>
                </a:lnTo>
                <a:lnTo>
                  <a:pt x="26" y="406"/>
                </a:lnTo>
                <a:lnTo>
                  <a:pt x="40" y="422"/>
                </a:lnTo>
                <a:lnTo>
                  <a:pt x="48" y="430"/>
                </a:lnTo>
                <a:lnTo>
                  <a:pt x="52" y="430"/>
                </a:lnTo>
                <a:lnTo>
                  <a:pt x="68" y="422"/>
                </a:lnTo>
                <a:lnTo>
                  <a:pt x="72" y="418"/>
                </a:lnTo>
                <a:lnTo>
                  <a:pt x="76" y="418"/>
                </a:lnTo>
                <a:lnTo>
                  <a:pt x="84" y="420"/>
                </a:lnTo>
                <a:lnTo>
                  <a:pt x="92" y="424"/>
                </a:lnTo>
                <a:lnTo>
                  <a:pt x="92" y="426"/>
                </a:lnTo>
                <a:lnTo>
                  <a:pt x="100" y="434"/>
                </a:lnTo>
                <a:lnTo>
                  <a:pt x="104" y="444"/>
                </a:lnTo>
                <a:lnTo>
                  <a:pt x="108" y="448"/>
                </a:lnTo>
                <a:lnTo>
                  <a:pt x="110" y="450"/>
                </a:lnTo>
                <a:lnTo>
                  <a:pt x="120" y="458"/>
                </a:lnTo>
                <a:lnTo>
                  <a:pt x="126" y="458"/>
                </a:lnTo>
                <a:lnTo>
                  <a:pt x="132" y="460"/>
                </a:lnTo>
                <a:lnTo>
                  <a:pt x="136" y="464"/>
                </a:lnTo>
                <a:lnTo>
                  <a:pt x="144" y="468"/>
                </a:lnTo>
                <a:lnTo>
                  <a:pt x="160" y="474"/>
                </a:lnTo>
                <a:lnTo>
                  <a:pt x="162" y="474"/>
                </a:lnTo>
                <a:lnTo>
                  <a:pt x="186" y="482"/>
                </a:lnTo>
                <a:lnTo>
                  <a:pt x="188" y="482"/>
                </a:lnTo>
                <a:lnTo>
                  <a:pt x="204" y="490"/>
                </a:lnTo>
                <a:lnTo>
                  <a:pt x="232" y="498"/>
                </a:lnTo>
                <a:lnTo>
                  <a:pt x="234" y="498"/>
                </a:lnTo>
                <a:lnTo>
                  <a:pt x="272" y="500"/>
                </a:lnTo>
                <a:lnTo>
                  <a:pt x="288" y="494"/>
                </a:lnTo>
                <a:lnTo>
                  <a:pt x="304" y="494"/>
                </a:lnTo>
                <a:lnTo>
                  <a:pt x="304" y="496"/>
                </a:lnTo>
                <a:lnTo>
                  <a:pt x="316" y="512"/>
                </a:lnTo>
                <a:lnTo>
                  <a:pt x="324" y="526"/>
                </a:lnTo>
                <a:lnTo>
                  <a:pt x="332" y="532"/>
                </a:lnTo>
                <a:lnTo>
                  <a:pt x="340" y="536"/>
                </a:lnTo>
                <a:lnTo>
                  <a:pt x="340" y="538"/>
                </a:lnTo>
                <a:lnTo>
                  <a:pt x="342" y="538"/>
                </a:lnTo>
                <a:lnTo>
                  <a:pt x="348" y="554"/>
                </a:lnTo>
                <a:lnTo>
                  <a:pt x="350" y="554"/>
                </a:lnTo>
                <a:lnTo>
                  <a:pt x="350" y="556"/>
                </a:lnTo>
                <a:lnTo>
                  <a:pt x="354" y="574"/>
                </a:lnTo>
                <a:lnTo>
                  <a:pt x="364" y="578"/>
                </a:lnTo>
                <a:lnTo>
                  <a:pt x="366" y="578"/>
                </a:lnTo>
                <a:lnTo>
                  <a:pt x="376" y="582"/>
                </a:lnTo>
                <a:lnTo>
                  <a:pt x="388" y="580"/>
                </a:lnTo>
                <a:lnTo>
                  <a:pt x="390" y="568"/>
                </a:lnTo>
                <a:lnTo>
                  <a:pt x="392" y="566"/>
                </a:lnTo>
                <a:lnTo>
                  <a:pt x="404" y="554"/>
                </a:lnTo>
                <a:lnTo>
                  <a:pt x="420" y="558"/>
                </a:lnTo>
                <a:lnTo>
                  <a:pt x="428" y="574"/>
                </a:lnTo>
                <a:lnTo>
                  <a:pt x="442" y="570"/>
                </a:lnTo>
                <a:lnTo>
                  <a:pt x="444" y="554"/>
                </a:lnTo>
                <a:lnTo>
                  <a:pt x="444" y="552"/>
                </a:lnTo>
                <a:lnTo>
                  <a:pt x="456" y="546"/>
                </a:lnTo>
                <a:lnTo>
                  <a:pt x="452" y="524"/>
                </a:lnTo>
                <a:lnTo>
                  <a:pt x="452" y="522"/>
                </a:lnTo>
                <a:lnTo>
                  <a:pt x="464" y="496"/>
                </a:lnTo>
                <a:lnTo>
                  <a:pt x="476" y="492"/>
                </a:lnTo>
                <a:lnTo>
                  <a:pt x="472" y="470"/>
                </a:lnTo>
                <a:lnTo>
                  <a:pt x="484" y="470"/>
                </a:lnTo>
                <a:lnTo>
                  <a:pt x="484" y="458"/>
                </a:lnTo>
                <a:lnTo>
                  <a:pt x="476" y="438"/>
                </a:lnTo>
                <a:lnTo>
                  <a:pt x="476" y="436"/>
                </a:lnTo>
                <a:lnTo>
                  <a:pt x="478" y="420"/>
                </a:lnTo>
                <a:lnTo>
                  <a:pt x="478" y="418"/>
                </a:lnTo>
                <a:lnTo>
                  <a:pt x="480" y="418"/>
                </a:lnTo>
                <a:lnTo>
                  <a:pt x="488" y="406"/>
                </a:lnTo>
                <a:lnTo>
                  <a:pt x="490" y="406"/>
                </a:lnTo>
                <a:lnTo>
                  <a:pt x="492" y="406"/>
                </a:lnTo>
                <a:lnTo>
                  <a:pt x="514" y="410"/>
                </a:lnTo>
                <a:lnTo>
                  <a:pt x="532" y="414"/>
                </a:lnTo>
                <a:lnTo>
                  <a:pt x="548" y="410"/>
                </a:lnTo>
                <a:lnTo>
                  <a:pt x="556" y="426"/>
                </a:lnTo>
                <a:lnTo>
                  <a:pt x="556" y="428"/>
                </a:lnTo>
                <a:lnTo>
                  <a:pt x="556" y="440"/>
                </a:lnTo>
                <a:lnTo>
                  <a:pt x="560" y="452"/>
                </a:lnTo>
                <a:lnTo>
                  <a:pt x="562" y="458"/>
                </a:lnTo>
                <a:lnTo>
                  <a:pt x="568" y="462"/>
                </a:lnTo>
                <a:lnTo>
                  <a:pt x="578" y="464"/>
                </a:lnTo>
                <a:lnTo>
                  <a:pt x="580" y="468"/>
                </a:lnTo>
                <a:lnTo>
                  <a:pt x="580" y="470"/>
                </a:lnTo>
                <a:lnTo>
                  <a:pt x="584" y="478"/>
                </a:lnTo>
                <a:lnTo>
                  <a:pt x="590" y="486"/>
                </a:lnTo>
                <a:lnTo>
                  <a:pt x="598" y="498"/>
                </a:lnTo>
                <a:lnTo>
                  <a:pt x="602" y="506"/>
                </a:lnTo>
                <a:lnTo>
                  <a:pt x="610" y="506"/>
                </a:lnTo>
                <a:lnTo>
                  <a:pt x="624" y="494"/>
                </a:lnTo>
                <a:lnTo>
                  <a:pt x="632" y="512"/>
                </a:lnTo>
                <a:lnTo>
                  <a:pt x="650" y="518"/>
                </a:lnTo>
                <a:lnTo>
                  <a:pt x="652" y="518"/>
                </a:lnTo>
                <a:lnTo>
                  <a:pt x="660" y="534"/>
                </a:lnTo>
                <a:lnTo>
                  <a:pt x="664" y="538"/>
                </a:lnTo>
                <a:lnTo>
                  <a:pt x="664" y="522"/>
                </a:lnTo>
                <a:lnTo>
                  <a:pt x="664" y="518"/>
                </a:lnTo>
                <a:lnTo>
                  <a:pt x="700" y="518"/>
                </a:lnTo>
                <a:lnTo>
                  <a:pt x="700" y="514"/>
                </a:lnTo>
                <a:lnTo>
                  <a:pt x="702" y="512"/>
                </a:lnTo>
                <a:lnTo>
                  <a:pt x="700" y="508"/>
                </a:lnTo>
                <a:lnTo>
                  <a:pt x="698" y="500"/>
                </a:lnTo>
                <a:lnTo>
                  <a:pt x="696" y="494"/>
                </a:lnTo>
                <a:lnTo>
                  <a:pt x="696" y="486"/>
                </a:lnTo>
                <a:lnTo>
                  <a:pt x="698" y="480"/>
                </a:lnTo>
                <a:lnTo>
                  <a:pt x="702" y="478"/>
                </a:lnTo>
                <a:lnTo>
                  <a:pt x="706" y="478"/>
                </a:lnTo>
                <a:lnTo>
                  <a:pt x="720" y="482"/>
                </a:lnTo>
                <a:lnTo>
                  <a:pt x="722" y="472"/>
                </a:lnTo>
                <a:lnTo>
                  <a:pt x="696" y="460"/>
                </a:lnTo>
                <a:lnTo>
                  <a:pt x="694" y="460"/>
                </a:lnTo>
                <a:lnTo>
                  <a:pt x="692" y="458"/>
                </a:lnTo>
                <a:lnTo>
                  <a:pt x="688" y="426"/>
                </a:lnTo>
                <a:lnTo>
                  <a:pt x="690" y="406"/>
                </a:lnTo>
                <a:lnTo>
                  <a:pt x="690" y="402"/>
                </a:lnTo>
                <a:lnTo>
                  <a:pt x="734" y="406"/>
                </a:lnTo>
                <a:lnTo>
                  <a:pt x="744" y="396"/>
                </a:lnTo>
                <a:lnTo>
                  <a:pt x="746" y="392"/>
                </a:lnTo>
                <a:lnTo>
                  <a:pt x="744" y="388"/>
                </a:lnTo>
                <a:lnTo>
                  <a:pt x="732" y="382"/>
                </a:lnTo>
                <a:lnTo>
                  <a:pt x="730" y="378"/>
                </a:lnTo>
                <a:lnTo>
                  <a:pt x="728" y="374"/>
                </a:lnTo>
                <a:lnTo>
                  <a:pt x="730" y="372"/>
                </a:lnTo>
                <a:lnTo>
                  <a:pt x="732" y="368"/>
                </a:lnTo>
                <a:lnTo>
                  <a:pt x="752" y="350"/>
                </a:lnTo>
                <a:lnTo>
                  <a:pt x="772" y="348"/>
                </a:lnTo>
                <a:lnTo>
                  <a:pt x="782" y="330"/>
                </a:lnTo>
                <a:lnTo>
                  <a:pt x="782" y="314"/>
                </a:lnTo>
                <a:lnTo>
                  <a:pt x="796" y="310"/>
                </a:lnTo>
                <a:lnTo>
                  <a:pt x="804" y="290"/>
                </a:lnTo>
                <a:lnTo>
                  <a:pt x="812" y="276"/>
                </a:lnTo>
                <a:lnTo>
                  <a:pt x="800" y="256"/>
                </a:lnTo>
                <a:lnTo>
                  <a:pt x="800" y="254"/>
                </a:lnTo>
                <a:lnTo>
                  <a:pt x="792" y="228"/>
                </a:lnTo>
                <a:lnTo>
                  <a:pt x="792" y="226"/>
                </a:lnTo>
                <a:lnTo>
                  <a:pt x="788" y="198"/>
                </a:lnTo>
                <a:lnTo>
                  <a:pt x="778" y="182"/>
                </a:lnTo>
                <a:lnTo>
                  <a:pt x="764" y="168"/>
                </a:lnTo>
                <a:lnTo>
                  <a:pt x="764" y="166"/>
                </a:lnTo>
                <a:lnTo>
                  <a:pt x="762" y="150"/>
                </a:lnTo>
                <a:lnTo>
                  <a:pt x="736" y="158"/>
                </a:lnTo>
                <a:lnTo>
                  <a:pt x="724" y="144"/>
                </a:lnTo>
                <a:lnTo>
                  <a:pt x="688" y="118"/>
                </a:lnTo>
                <a:lnTo>
                  <a:pt x="686" y="118"/>
                </a:lnTo>
                <a:lnTo>
                  <a:pt x="672" y="100"/>
                </a:lnTo>
                <a:lnTo>
                  <a:pt x="664" y="94"/>
                </a:lnTo>
                <a:lnTo>
                  <a:pt x="658" y="102"/>
                </a:lnTo>
                <a:lnTo>
                  <a:pt x="658" y="104"/>
                </a:lnTo>
                <a:lnTo>
                  <a:pt x="658" y="106"/>
                </a:lnTo>
                <a:lnTo>
                  <a:pt x="656" y="106"/>
                </a:lnTo>
                <a:lnTo>
                  <a:pt x="644" y="106"/>
                </a:lnTo>
                <a:lnTo>
                  <a:pt x="642" y="106"/>
                </a:lnTo>
                <a:lnTo>
                  <a:pt x="616" y="78"/>
                </a:lnTo>
                <a:lnTo>
                  <a:pt x="606" y="72"/>
                </a:lnTo>
                <a:lnTo>
                  <a:pt x="596" y="62"/>
                </a:lnTo>
                <a:lnTo>
                  <a:pt x="584" y="54"/>
                </a:lnTo>
                <a:lnTo>
                  <a:pt x="584" y="52"/>
                </a:lnTo>
                <a:lnTo>
                  <a:pt x="570" y="44"/>
                </a:lnTo>
                <a:lnTo>
                  <a:pt x="562" y="50"/>
                </a:lnTo>
                <a:lnTo>
                  <a:pt x="560" y="52"/>
                </a:lnTo>
                <a:lnTo>
                  <a:pt x="552" y="50"/>
                </a:lnTo>
                <a:lnTo>
                  <a:pt x="544" y="54"/>
                </a:lnTo>
                <a:lnTo>
                  <a:pt x="542" y="56"/>
                </a:lnTo>
                <a:lnTo>
                  <a:pt x="530" y="58"/>
                </a:lnTo>
                <a:lnTo>
                  <a:pt x="484" y="30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四川"/>
          <p:cNvSpPr/>
          <p:nvPr/>
        </p:nvSpPr>
        <p:spPr bwMode="auto">
          <a:xfrm>
            <a:off x="5336461" y="3817738"/>
            <a:ext cx="1741724" cy="1529076"/>
          </a:xfrm>
          <a:custGeom>
            <a:avLst/>
            <a:gdLst>
              <a:gd name="T0" fmla="*/ 2147483646 w 702"/>
              <a:gd name="T1" fmla="*/ 2147483646 h 616"/>
              <a:gd name="T2" fmla="*/ 2147483646 w 702"/>
              <a:gd name="T3" fmla="*/ 2147483646 h 616"/>
              <a:gd name="T4" fmla="*/ 2147483646 w 702"/>
              <a:gd name="T5" fmla="*/ 2147483646 h 616"/>
              <a:gd name="T6" fmla="*/ 2147483646 w 702"/>
              <a:gd name="T7" fmla="*/ 2147483646 h 616"/>
              <a:gd name="T8" fmla="*/ 2147483646 w 702"/>
              <a:gd name="T9" fmla="*/ 2147483646 h 616"/>
              <a:gd name="T10" fmla="*/ 2147483646 w 702"/>
              <a:gd name="T11" fmla="*/ 2147483646 h 616"/>
              <a:gd name="T12" fmla="*/ 2147483646 w 702"/>
              <a:gd name="T13" fmla="*/ 2147483646 h 616"/>
              <a:gd name="T14" fmla="*/ 2147483646 w 702"/>
              <a:gd name="T15" fmla="*/ 2147483646 h 616"/>
              <a:gd name="T16" fmla="*/ 2147483646 w 702"/>
              <a:gd name="T17" fmla="*/ 2147483646 h 616"/>
              <a:gd name="T18" fmla="*/ 2147483646 w 702"/>
              <a:gd name="T19" fmla="*/ 2147483646 h 616"/>
              <a:gd name="T20" fmla="*/ 2147483646 w 702"/>
              <a:gd name="T21" fmla="*/ 2147483646 h 616"/>
              <a:gd name="T22" fmla="*/ 2147483646 w 702"/>
              <a:gd name="T23" fmla="*/ 2147483646 h 616"/>
              <a:gd name="T24" fmla="*/ 2147483646 w 702"/>
              <a:gd name="T25" fmla="*/ 2147483646 h 616"/>
              <a:gd name="T26" fmla="*/ 2147483646 w 702"/>
              <a:gd name="T27" fmla="*/ 2147483646 h 616"/>
              <a:gd name="T28" fmla="*/ 2147483646 w 702"/>
              <a:gd name="T29" fmla="*/ 2147483646 h 616"/>
              <a:gd name="T30" fmla="*/ 2147483646 w 702"/>
              <a:gd name="T31" fmla="*/ 2147483646 h 616"/>
              <a:gd name="T32" fmla="*/ 2147483646 w 702"/>
              <a:gd name="T33" fmla="*/ 2147483646 h 616"/>
              <a:gd name="T34" fmla="*/ 2147483646 w 702"/>
              <a:gd name="T35" fmla="*/ 2147483646 h 616"/>
              <a:gd name="T36" fmla="*/ 2147483646 w 702"/>
              <a:gd name="T37" fmla="*/ 2147483646 h 616"/>
              <a:gd name="T38" fmla="*/ 2147483646 w 702"/>
              <a:gd name="T39" fmla="*/ 2147483646 h 616"/>
              <a:gd name="T40" fmla="*/ 2147483646 w 702"/>
              <a:gd name="T41" fmla="*/ 2147483646 h 616"/>
              <a:gd name="T42" fmla="*/ 2147483646 w 702"/>
              <a:gd name="T43" fmla="*/ 2147483646 h 616"/>
              <a:gd name="T44" fmla="*/ 2147483646 w 702"/>
              <a:gd name="T45" fmla="*/ 2147483646 h 616"/>
              <a:gd name="T46" fmla="*/ 2147483646 w 702"/>
              <a:gd name="T47" fmla="*/ 2147483646 h 616"/>
              <a:gd name="T48" fmla="*/ 2147483646 w 702"/>
              <a:gd name="T49" fmla="*/ 2147483646 h 616"/>
              <a:gd name="T50" fmla="*/ 2147483646 w 702"/>
              <a:gd name="T51" fmla="*/ 2147483646 h 616"/>
              <a:gd name="T52" fmla="*/ 2147483646 w 702"/>
              <a:gd name="T53" fmla="*/ 2147483646 h 616"/>
              <a:gd name="T54" fmla="*/ 2147483646 w 702"/>
              <a:gd name="T55" fmla="*/ 2147483646 h 616"/>
              <a:gd name="T56" fmla="*/ 2147483646 w 702"/>
              <a:gd name="T57" fmla="*/ 2147483646 h 616"/>
              <a:gd name="T58" fmla="*/ 2147483646 w 702"/>
              <a:gd name="T59" fmla="*/ 2147483646 h 616"/>
              <a:gd name="T60" fmla="*/ 2147483646 w 702"/>
              <a:gd name="T61" fmla="*/ 2147483646 h 616"/>
              <a:gd name="T62" fmla="*/ 2147483646 w 702"/>
              <a:gd name="T63" fmla="*/ 2147483646 h 616"/>
              <a:gd name="T64" fmla="*/ 2147483646 w 702"/>
              <a:gd name="T65" fmla="*/ 2147483646 h 616"/>
              <a:gd name="T66" fmla="*/ 2147483646 w 702"/>
              <a:gd name="T67" fmla="*/ 2147483646 h 616"/>
              <a:gd name="T68" fmla="*/ 2147483646 w 702"/>
              <a:gd name="T69" fmla="*/ 2147483646 h 616"/>
              <a:gd name="T70" fmla="*/ 2147483646 w 702"/>
              <a:gd name="T71" fmla="*/ 2147483646 h 616"/>
              <a:gd name="T72" fmla="*/ 2147483646 w 702"/>
              <a:gd name="T73" fmla="*/ 2147483646 h 616"/>
              <a:gd name="T74" fmla="*/ 2147483646 w 702"/>
              <a:gd name="T75" fmla="*/ 2147483646 h 616"/>
              <a:gd name="T76" fmla="*/ 2147483646 w 702"/>
              <a:gd name="T77" fmla="*/ 2147483646 h 616"/>
              <a:gd name="T78" fmla="*/ 2147483646 w 702"/>
              <a:gd name="T79" fmla="*/ 2147483646 h 616"/>
              <a:gd name="T80" fmla="*/ 2147483646 w 702"/>
              <a:gd name="T81" fmla="*/ 2147483646 h 616"/>
              <a:gd name="T82" fmla="*/ 2147483646 w 702"/>
              <a:gd name="T83" fmla="*/ 2147483646 h 616"/>
              <a:gd name="T84" fmla="*/ 2147483646 w 702"/>
              <a:gd name="T85" fmla="*/ 2147483646 h 616"/>
              <a:gd name="T86" fmla="*/ 2147483646 w 702"/>
              <a:gd name="T87" fmla="*/ 2147483646 h 616"/>
              <a:gd name="T88" fmla="*/ 2147483646 w 702"/>
              <a:gd name="T89" fmla="*/ 2147483646 h 616"/>
              <a:gd name="T90" fmla="*/ 2147483646 w 702"/>
              <a:gd name="T91" fmla="*/ 2147483646 h 616"/>
              <a:gd name="T92" fmla="*/ 2147483646 w 702"/>
              <a:gd name="T93" fmla="*/ 2147483646 h 616"/>
              <a:gd name="T94" fmla="*/ 2147483646 w 702"/>
              <a:gd name="T95" fmla="*/ 2147483646 h 616"/>
              <a:gd name="T96" fmla="*/ 2147483646 w 702"/>
              <a:gd name="T97" fmla="*/ 2147483646 h 616"/>
              <a:gd name="T98" fmla="*/ 2147483646 w 702"/>
              <a:gd name="T99" fmla="*/ 0 h 616"/>
              <a:gd name="T100" fmla="*/ 2147483646 w 702"/>
              <a:gd name="T101" fmla="*/ 2147483646 h 616"/>
              <a:gd name="T102" fmla="*/ 2147483646 w 702"/>
              <a:gd name="T103" fmla="*/ 2147483646 h 616"/>
              <a:gd name="T104" fmla="*/ 2147483646 w 702"/>
              <a:gd name="T105" fmla="*/ 2147483646 h 616"/>
              <a:gd name="T106" fmla="*/ 2147483646 w 702"/>
              <a:gd name="T107" fmla="*/ 2147483646 h 616"/>
              <a:gd name="T108" fmla="*/ 2147483646 w 702"/>
              <a:gd name="T109" fmla="*/ 2147483646 h 616"/>
              <a:gd name="T110" fmla="*/ 2147483646 w 702"/>
              <a:gd name="T111" fmla="*/ 2147483646 h 616"/>
              <a:gd name="T112" fmla="*/ 2147483646 w 702"/>
              <a:gd name="T113" fmla="*/ 2147483646 h 616"/>
              <a:gd name="T114" fmla="*/ 2147483646 w 702"/>
              <a:gd name="T115" fmla="*/ 2147483646 h 616"/>
              <a:gd name="T116" fmla="*/ 2147483646 w 702"/>
              <a:gd name="T117" fmla="*/ 2147483646 h 616"/>
              <a:gd name="T118" fmla="*/ 2147483646 w 702"/>
              <a:gd name="T119" fmla="*/ 2147483646 h 61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702" h="616">
                <a:moveTo>
                  <a:pt x="66" y="14"/>
                </a:moveTo>
                <a:lnTo>
                  <a:pt x="46" y="10"/>
                </a:lnTo>
                <a:lnTo>
                  <a:pt x="28" y="6"/>
                </a:lnTo>
                <a:lnTo>
                  <a:pt x="22" y="14"/>
                </a:lnTo>
                <a:lnTo>
                  <a:pt x="20" y="28"/>
                </a:lnTo>
                <a:lnTo>
                  <a:pt x="26" y="50"/>
                </a:lnTo>
                <a:lnTo>
                  <a:pt x="26" y="66"/>
                </a:lnTo>
                <a:lnTo>
                  <a:pt x="26" y="70"/>
                </a:lnTo>
                <a:lnTo>
                  <a:pt x="18" y="70"/>
                </a:lnTo>
                <a:lnTo>
                  <a:pt x="22" y="90"/>
                </a:lnTo>
                <a:lnTo>
                  <a:pt x="6" y="94"/>
                </a:lnTo>
                <a:lnTo>
                  <a:pt x="0" y="106"/>
                </a:lnTo>
                <a:lnTo>
                  <a:pt x="8" y="114"/>
                </a:lnTo>
                <a:lnTo>
                  <a:pt x="10" y="114"/>
                </a:lnTo>
                <a:lnTo>
                  <a:pt x="38" y="136"/>
                </a:lnTo>
                <a:lnTo>
                  <a:pt x="38" y="138"/>
                </a:lnTo>
                <a:lnTo>
                  <a:pt x="42" y="158"/>
                </a:lnTo>
                <a:lnTo>
                  <a:pt x="56" y="178"/>
                </a:lnTo>
                <a:lnTo>
                  <a:pt x="62" y="184"/>
                </a:lnTo>
                <a:lnTo>
                  <a:pt x="70" y="194"/>
                </a:lnTo>
                <a:lnTo>
                  <a:pt x="72" y="194"/>
                </a:lnTo>
                <a:lnTo>
                  <a:pt x="70" y="196"/>
                </a:lnTo>
                <a:lnTo>
                  <a:pt x="70" y="214"/>
                </a:lnTo>
                <a:lnTo>
                  <a:pt x="74" y="226"/>
                </a:lnTo>
                <a:lnTo>
                  <a:pt x="74" y="244"/>
                </a:lnTo>
                <a:lnTo>
                  <a:pt x="82" y="258"/>
                </a:lnTo>
                <a:lnTo>
                  <a:pt x="84" y="266"/>
                </a:lnTo>
                <a:lnTo>
                  <a:pt x="86" y="274"/>
                </a:lnTo>
                <a:lnTo>
                  <a:pt x="90" y="286"/>
                </a:lnTo>
                <a:lnTo>
                  <a:pt x="92" y="302"/>
                </a:lnTo>
                <a:lnTo>
                  <a:pt x="90" y="314"/>
                </a:lnTo>
                <a:lnTo>
                  <a:pt x="88" y="320"/>
                </a:lnTo>
                <a:lnTo>
                  <a:pt x="90" y="326"/>
                </a:lnTo>
                <a:lnTo>
                  <a:pt x="94" y="336"/>
                </a:lnTo>
                <a:lnTo>
                  <a:pt x="98" y="346"/>
                </a:lnTo>
                <a:lnTo>
                  <a:pt x="100" y="346"/>
                </a:lnTo>
                <a:lnTo>
                  <a:pt x="100" y="348"/>
                </a:lnTo>
                <a:lnTo>
                  <a:pt x="100" y="350"/>
                </a:lnTo>
                <a:lnTo>
                  <a:pt x="86" y="378"/>
                </a:lnTo>
                <a:lnTo>
                  <a:pt x="90" y="386"/>
                </a:lnTo>
                <a:lnTo>
                  <a:pt x="90" y="392"/>
                </a:lnTo>
                <a:lnTo>
                  <a:pt x="86" y="418"/>
                </a:lnTo>
                <a:lnTo>
                  <a:pt x="86" y="428"/>
                </a:lnTo>
                <a:lnTo>
                  <a:pt x="88" y="432"/>
                </a:lnTo>
                <a:lnTo>
                  <a:pt x="90" y="434"/>
                </a:lnTo>
                <a:lnTo>
                  <a:pt x="94" y="436"/>
                </a:lnTo>
                <a:lnTo>
                  <a:pt x="102" y="442"/>
                </a:lnTo>
                <a:lnTo>
                  <a:pt x="104" y="448"/>
                </a:lnTo>
                <a:lnTo>
                  <a:pt x="102" y="462"/>
                </a:lnTo>
                <a:lnTo>
                  <a:pt x="106" y="462"/>
                </a:lnTo>
                <a:lnTo>
                  <a:pt x="108" y="464"/>
                </a:lnTo>
                <a:lnTo>
                  <a:pt x="110" y="462"/>
                </a:lnTo>
                <a:lnTo>
                  <a:pt x="114" y="458"/>
                </a:lnTo>
                <a:lnTo>
                  <a:pt x="116" y="452"/>
                </a:lnTo>
                <a:lnTo>
                  <a:pt x="118" y="450"/>
                </a:lnTo>
                <a:lnTo>
                  <a:pt x="118" y="448"/>
                </a:lnTo>
                <a:lnTo>
                  <a:pt x="122" y="444"/>
                </a:lnTo>
                <a:lnTo>
                  <a:pt x="126" y="440"/>
                </a:lnTo>
                <a:lnTo>
                  <a:pt x="126" y="434"/>
                </a:lnTo>
                <a:lnTo>
                  <a:pt x="124" y="426"/>
                </a:lnTo>
                <a:lnTo>
                  <a:pt x="122" y="422"/>
                </a:lnTo>
                <a:lnTo>
                  <a:pt x="126" y="420"/>
                </a:lnTo>
                <a:lnTo>
                  <a:pt x="136" y="418"/>
                </a:lnTo>
                <a:lnTo>
                  <a:pt x="142" y="418"/>
                </a:lnTo>
                <a:lnTo>
                  <a:pt x="146" y="420"/>
                </a:lnTo>
                <a:lnTo>
                  <a:pt x="150" y="424"/>
                </a:lnTo>
                <a:lnTo>
                  <a:pt x="156" y="440"/>
                </a:lnTo>
                <a:lnTo>
                  <a:pt x="156" y="442"/>
                </a:lnTo>
                <a:lnTo>
                  <a:pt x="158" y="468"/>
                </a:lnTo>
                <a:lnTo>
                  <a:pt x="170" y="474"/>
                </a:lnTo>
                <a:lnTo>
                  <a:pt x="178" y="478"/>
                </a:lnTo>
                <a:lnTo>
                  <a:pt x="184" y="472"/>
                </a:lnTo>
                <a:lnTo>
                  <a:pt x="190" y="466"/>
                </a:lnTo>
                <a:lnTo>
                  <a:pt x="194" y="466"/>
                </a:lnTo>
                <a:lnTo>
                  <a:pt x="200" y="470"/>
                </a:lnTo>
                <a:lnTo>
                  <a:pt x="204" y="478"/>
                </a:lnTo>
                <a:lnTo>
                  <a:pt x="206" y="498"/>
                </a:lnTo>
                <a:lnTo>
                  <a:pt x="208" y="502"/>
                </a:lnTo>
                <a:lnTo>
                  <a:pt x="230" y="548"/>
                </a:lnTo>
                <a:lnTo>
                  <a:pt x="238" y="556"/>
                </a:lnTo>
                <a:lnTo>
                  <a:pt x="238" y="558"/>
                </a:lnTo>
                <a:lnTo>
                  <a:pt x="242" y="578"/>
                </a:lnTo>
                <a:lnTo>
                  <a:pt x="244" y="596"/>
                </a:lnTo>
                <a:lnTo>
                  <a:pt x="246" y="598"/>
                </a:lnTo>
                <a:lnTo>
                  <a:pt x="254" y="588"/>
                </a:lnTo>
                <a:lnTo>
                  <a:pt x="256" y="586"/>
                </a:lnTo>
                <a:lnTo>
                  <a:pt x="258" y="586"/>
                </a:lnTo>
                <a:lnTo>
                  <a:pt x="262" y="588"/>
                </a:lnTo>
                <a:lnTo>
                  <a:pt x="262" y="592"/>
                </a:lnTo>
                <a:lnTo>
                  <a:pt x="262" y="598"/>
                </a:lnTo>
                <a:lnTo>
                  <a:pt x="262" y="612"/>
                </a:lnTo>
                <a:lnTo>
                  <a:pt x="262" y="616"/>
                </a:lnTo>
                <a:lnTo>
                  <a:pt x="268" y="616"/>
                </a:lnTo>
                <a:lnTo>
                  <a:pt x="270" y="614"/>
                </a:lnTo>
                <a:lnTo>
                  <a:pt x="278" y="602"/>
                </a:lnTo>
                <a:lnTo>
                  <a:pt x="288" y="594"/>
                </a:lnTo>
                <a:lnTo>
                  <a:pt x="296" y="588"/>
                </a:lnTo>
                <a:lnTo>
                  <a:pt x="306" y="586"/>
                </a:lnTo>
                <a:lnTo>
                  <a:pt x="322" y="590"/>
                </a:lnTo>
                <a:lnTo>
                  <a:pt x="328" y="588"/>
                </a:lnTo>
                <a:lnTo>
                  <a:pt x="336" y="576"/>
                </a:lnTo>
                <a:lnTo>
                  <a:pt x="334" y="558"/>
                </a:lnTo>
                <a:lnTo>
                  <a:pt x="330" y="546"/>
                </a:lnTo>
                <a:lnTo>
                  <a:pt x="328" y="540"/>
                </a:lnTo>
                <a:lnTo>
                  <a:pt x="328" y="536"/>
                </a:lnTo>
                <a:lnTo>
                  <a:pt x="330" y="522"/>
                </a:lnTo>
                <a:lnTo>
                  <a:pt x="330" y="520"/>
                </a:lnTo>
                <a:lnTo>
                  <a:pt x="332" y="518"/>
                </a:lnTo>
                <a:lnTo>
                  <a:pt x="346" y="510"/>
                </a:lnTo>
                <a:lnTo>
                  <a:pt x="348" y="510"/>
                </a:lnTo>
                <a:lnTo>
                  <a:pt x="358" y="502"/>
                </a:lnTo>
                <a:lnTo>
                  <a:pt x="372" y="484"/>
                </a:lnTo>
                <a:lnTo>
                  <a:pt x="374" y="470"/>
                </a:lnTo>
                <a:lnTo>
                  <a:pt x="358" y="436"/>
                </a:lnTo>
                <a:lnTo>
                  <a:pt x="390" y="450"/>
                </a:lnTo>
                <a:lnTo>
                  <a:pt x="390" y="438"/>
                </a:lnTo>
                <a:lnTo>
                  <a:pt x="390" y="436"/>
                </a:lnTo>
                <a:lnTo>
                  <a:pt x="402" y="426"/>
                </a:lnTo>
                <a:lnTo>
                  <a:pt x="426" y="420"/>
                </a:lnTo>
                <a:lnTo>
                  <a:pt x="428" y="420"/>
                </a:lnTo>
                <a:lnTo>
                  <a:pt x="442" y="450"/>
                </a:lnTo>
                <a:lnTo>
                  <a:pt x="440" y="462"/>
                </a:lnTo>
                <a:lnTo>
                  <a:pt x="442" y="472"/>
                </a:lnTo>
                <a:lnTo>
                  <a:pt x="444" y="478"/>
                </a:lnTo>
                <a:lnTo>
                  <a:pt x="448" y="480"/>
                </a:lnTo>
                <a:lnTo>
                  <a:pt x="454" y="478"/>
                </a:lnTo>
                <a:lnTo>
                  <a:pt x="458" y="474"/>
                </a:lnTo>
                <a:lnTo>
                  <a:pt x="458" y="472"/>
                </a:lnTo>
                <a:lnTo>
                  <a:pt x="460" y="472"/>
                </a:lnTo>
                <a:lnTo>
                  <a:pt x="478" y="466"/>
                </a:lnTo>
                <a:lnTo>
                  <a:pt x="480" y="466"/>
                </a:lnTo>
                <a:lnTo>
                  <a:pt x="492" y="468"/>
                </a:lnTo>
                <a:lnTo>
                  <a:pt x="496" y="470"/>
                </a:lnTo>
                <a:lnTo>
                  <a:pt x="498" y="472"/>
                </a:lnTo>
                <a:lnTo>
                  <a:pt x="498" y="494"/>
                </a:lnTo>
                <a:lnTo>
                  <a:pt x="502" y="496"/>
                </a:lnTo>
                <a:lnTo>
                  <a:pt x="510" y="498"/>
                </a:lnTo>
                <a:lnTo>
                  <a:pt x="522" y="498"/>
                </a:lnTo>
                <a:lnTo>
                  <a:pt x="542" y="492"/>
                </a:lnTo>
                <a:lnTo>
                  <a:pt x="554" y="482"/>
                </a:lnTo>
                <a:lnTo>
                  <a:pt x="556" y="472"/>
                </a:lnTo>
                <a:lnTo>
                  <a:pt x="550" y="466"/>
                </a:lnTo>
                <a:lnTo>
                  <a:pt x="530" y="458"/>
                </a:lnTo>
                <a:lnTo>
                  <a:pt x="528" y="458"/>
                </a:lnTo>
                <a:lnTo>
                  <a:pt x="504" y="434"/>
                </a:lnTo>
                <a:lnTo>
                  <a:pt x="506" y="432"/>
                </a:lnTo>
                <a:lnTo>
                  <a:pt x="518" y="422"/>
                </a:lnTo>
                <a:lnTo>
                  <a:pt x="518" y="420"/>
                </a:lnTo>
                <a:lnTo>
                  <a:pt x="530" y="416"/>
                </a:lnTo>
                <a:lnTo>
                  <a:pt x="534" y="416"/>
                </a:lnTo>
                <a:lnTo>
                  <a:pt x="550" y="418"/>
                </a:lnTo>
                <a:lnTo>
                  <a:pt x="550" y="420"/>
                </a:lnTo>
                <a:lnTo>
                  <a:pt x="550" y="414"/>
                </a:lnTo>
                <a:lnTo>
                  <a:pt x="544" y="402"/>
                </a:lnTo>
                <a:lnTo>
                  <a:pt x="532" y="396"/>
                </a:lnTo>
                <a:lnTo>
                  <a:pt x="518" y="374"/>
                </a:lnTo>
                <a:lnTo>
                  <a:pt x="516" y="372"/>
                </a:lnTo>
                <a:lnTo>
                  <a:pt x="510" y="346"/>
                </a:lnTo>
                <a:lnTo>
                  <a:pt x="510" y="326"/>
                </a:lnTo>
                <a:lnTo>
                  <a:pt x="522" y="314"/>
                </a:lnTo>
                <a:lnTo>
                  <a:pt x="542" y="314"/>
                </a:lnTo>
                <a:lnTo>
                  <a:pt x="586" y="318"/>
                </a:lnTo>
                <a:lnTo>
                  <a:pt x="606" y="288"/>
                </a:lnTo>
                <a:lnTo>
                  <a:pt x="606" y="286"/>
                </a:lnTo>
                <a:lnTo>
                  <a:pt x="608" y="286"/>
                </a:lnTo>
                <a:lnTo>
                  <a:pt x="626" y="278"/>
                </a:lnTo>
                <a:lnTo>
                  <a:pt x="634" y="260"/>
                </a:lnTo>
                <a:lnTo>
                  <a:pt x="634" y="258"/>
                </a:lnTo>
                <a:lnTo>
                  <a:pt x="654" y="242"/>
                </a:lnTo>
                <a:lnTo>
                  <a:pt x="664" y="224"/>
                </a:lnTo>
                <a:lnTo>
                  <a:pt x="666" y="224"/>
                </a:lnTo>
                <a:lnTo>
                  <a:pt x="666" y="222"/>
                </a:lnTo>
                <a:lnTo>
                  <a:pt x="674" y="214"/>
                </a:lnTo>
                <a:lnTo>
                  <a:pt x="682" y="198"/>
                </a:lnTo>
                <a:lnTo>
                  <a:pt x="686" y="174"/>
                </a:lnTo>
                <a:lnTo>
                  <a:pt x="686" y="172"/>
                </a:lnTo>
                <a:lnTo>
                  <a:pt x="686" y="170"/>
                </a:lnTo>
                <a:lnTo>
                  <a:pt x="700" y="162"/>
                </a:lnTo>
                <a:lnTo>
                  <a:pt x="702" y="158"/>
                </a:lnTo>
                <a:lnTo>
                  <a:pt x="684" y="156"/>
                </a:lnTo>
                <a:lnTo>
                  <a:pt x="652" y="158"/>
                </a:lnTo>
                <a:lnTo>
                  <a:pt x="650" y="156"/>
                </a:lnTo>
                <a:lnTo>
                  <a:pt x="638" y="146"/>
                </a:lnTo>
                <a:lnTo>
                  <a:pt x="630" y="136"/>
                </a:lnTo>
                <a:lnTo>
                  <a:pt x="630" y="138"/>
                </a:lnTo>
                <a:lnTo>
                  <a:pt x="628" y="138"/>
                </a:lnTo>
                <a:lnTo>
                  <a:pt x="624" y="142"/>
                </a:lnTo>
                <a:lnTo>
                  <a:pt x="618" y="142"/>
                </a:lnTo>
                <a:lnTo>
                  <a:pt x="614" y="144"/>
                </a:lnTo>
                <a:lnTo>
                  <a:pt x="612" y="146"/>
                </a:lnTo>
                <a:lnTo>
                  <a:pt x="608" y="146"/>
                </a:lnTo>
                <a:lnTo>
                  <a:pt x="606" y="144"/>
                </a:lnTo>
                <a:lnTo>
                  <a:pt x="604" y="138"/>
                </a:lnTo>
                <a:lnTo>
                  <a:pt x="602" y="132"/>
                </a:lnTo>
                <a:lnTo>
                  <a:pt x="598" y="126"/>
                </a:lnTo>
                <a:lnTo>
                  <a:pt x="596" y="126"/>
                </a:lnTo>
                <a:lnTo>
                  <a:pt x="592" y="114"/>
                </a:lnTo>
                <a:lnTo>
                  <a:pt x="588" y="114"/>
                </a:lnTo>
                <a:lnTo>
                  <a:pt x="576" y="122"/>
                </a:lnTo>
                <a:lnTo>
                  <a:pt x="576" y="124"/>
                </a:lnTo>
                <a:lnTo>
                  <a:pt x="574" y="124"/>
                </a:lnTo>
                <a:lnTo>
                  <a:pt x="546" y="130"/>
                </a:lnTo>
                <a:lnTo>
                  <a:pt x="544" y="128"/>
                </a:lnTo>
                <a:lnTo>
                  <a:pt x="526" y="116"/>
                </a:lnTo>
                <a:lnTo>
                  <a:pt x="524" y="114"/>
                </a:lnTo>
                <a:lnTo>
                  <a:pt x="518" y="104"/>
                </a:lnTo>
                <a:lnTo>
                  <a:pt x="506" y="118"/>
                </a:lnTo>
                <a:lnTo>
                  <a:pt x="498" y="126"/>
                </a:lnTo>
                <a:lnTo>
                  <a:pt x="492" y="130"/>
                </a:lnTo>
                <a:lnTo>
                  <a:pt x="488" y="132"/>
                </a:lnTo>
                <a:lnTo>
                  <a:pt x="484" y="130"/>
                </a:lnTo>
                <a:lnTo>
                  <a:pt x="466" y="120"/>
                </a:lnTo>
                <a:lnTo>
                  <a:pt x="452" y="118"/>
                </a:lnTo>
                <a:lnTo>
                  <a:pt x="450" y="120"/>
                </a:lnTo>
                <a:lnTo>
                  <a:pt x="438" y="110"/>
                </a:lnTo>
                <a:lnTo>
                  <a:pt x="436" y="110"/>
                </a:lnTo>
                <a:lnTo>
                  <a:pt x="442" y="88"/>
                </a:lnTo>
                <a:lnTo>
                  <a:pt x="442" y="80"/>
                </a:lnTo>
                <a:lnTo>
                  <a:pt x="434" y="78"/>
                </a:lnTo>
                <a:lnTo>
                  <a:pt x="416" y="58"/>
                </a:lnTo>
                <a:lnTo>
                  <a:pt x="418" y="46"/>
                </a:lnTo>
                <a:lnTo>
                  <a:pt x="376" y="42"/>
                </a:lnTo>
                <a:lnTo>
                  <a:pt x="360" y="32"/>
                </a:lnTo>
                <a:lnTo>
                  <a:pt x="354" y="28"/>
                </a:lnTo>
                <a:lnTo>
                  <a:pt x="350" y="18"/>
                </a:lnTo>
                <a:lnTo>
                  <a:pt x="348" y="12"/>
                </a:lnTo>
                <a:lnTo>
                  <a:pt x="344" y="0"/>
                </a:lnTo>
                <a:lnTo>
                  <a:pt x="338" y="0"/>
                </a:lnTo>
                <a:lnTo>
                  <a:pt x="326" y="10"/>
                </a:lnTo>
                <a:lnTo>
                  <a:pt x="310" y="30"/>
                </a:lnTo>
                <a:lnTo>
                  <a:pt x="314" y="42"/>
                </a:lnTo>
                <a:lnTo>
                  <a:pt x="318" y="60"/>
                </a:lnTo>
                <a:lnTo>
                  <a:pt x="318" y="62"/>
                </a:lnTo>
                <a:lnTo>
                  <a:pt x="320" y="62"/>
                </a:lnTo>
                <a:lnTo>
                  <a:pt x="318" y="62"/>
                </a:lnTo>
                <a:lnTo>
                  <a:pt x="318" y="66"/>
                </a:lnTo>
                <a:lnTo>
                  <a:pt x="314" y="68"/>
                </a:lnTo>
                <a:lnTo>
                  <a:pt x="306" y="70"/>
                </a:lnTo>
                <a:lnTo>
                  <a:pt x="290" y="70"/>
                </a:lnTo>
                <a:lnTo>
                  <a:pt x="280" y="66"/>
                </a:lnTo>
                <a:lnTo>
                  <a:pt x="268" y="70"/>
                </a:lnTo>
                <a:lnTo>
                  <a:pt x="266" y="70"/>
                </a:lnTo>
                <a:lnTo>
                  <a:pt x="264" y="70"/>
                </a:lnTo>
                <a:lnTo>
                  <a:pt x="262" y="82"/>
                </a:lnTo>
                <a:lnTo>
                  <a:pt x="262" y="86"/>
                </a:lnTo>
                <a:lnTo>
                  <a:pt x="258" y="86"/>
                </a:lnTo>
                <a:lnTo>
                  <a:pt x="238" y="78"/>
                </a:lnTo>
                <a:lnTo>
                  <a:pt x="240" y="88"/>
                </a:lnTo>
                <a:lnTo>
                  <a:pt x="242" y="96"/>
                </a:lnTo>
                <a:lnTo>
                  <a:pt x="246" y="104"/>
                </a:lnTo>
                <a:lnTo>
                  <a:pt x="244" y="110"/>
                </a:lnTo>
                <a:lnTo>
                  <a:pt x="242" y="116"/>
                </a:lnTo>
                <a:lnTo>
                  <a:pt x="234" y="118"/>
                </a:lnTo>
                <a:lnTo>
                  <a:pt x="222" y="118"/>
                </a:lnTo>
                <a:lnTo>
                  <a:pt x="208" y="118"/>
                </a:lnTo>
                <a:lnTo>
                  <a:pt x="206" y="142"/>
                </a:lnTo>
                <a:lnTo>
                  <a:pt x="190" y="134"/>
                </a:lnTo>
                <a:lnTo>
                  <a:pt x="188" y="134"/>
                </a:lnTo>
                <a:lnTo>
                  <a:pt x="178" y="118"/>
                </a:lnTo>
                <a:lnTo>
                  <a:pt x="160" y="110"/>
                </a:lnTo>
                <a:lnTo>
                  <a:pt x="154" y="100"/>
                </a:lnTo>
                <a:lnTo>
                  <a:pt x="148" y="106"/>
                </a:lnTo>
                <a:lnTo>
                  <a:pt x="146" y="106"/>
                </a:lnTo>
                <a:lnTo>
                  <a:pt x="134" y="108"/>
                </a:lnTo>
                <a:lnTo>
                  <a:pt x="132" y="108"/>
                </a:lnTo>
                <a:lnTo>
                  <a:pt x="126" y="94"/>
                </a:lnTo>
                <a:lnTo>
                  <a:pt x="118" y="86"/>
                </a:lnTo>
                <a:lnTo>
                  <a:pt x="118" y="84"/>
                </a:lnTo>
                <a:lnTo>
                  <a:pt x="110" y="74"/>
                </a:lnTo>
                <a:lnTo>
                  <a:pt x="106" y="66"/>
                </a:lnTo>
                <a:lnTo>
                  <a:pt x="106" y="64"/>
                </a:lnTo>
                <a:lnTo>
                  <a:pt x="102" y="62"/>
                </a:lnTo>
                <a:lnTo>
                  <a:pt x="98" y="62"/>
                </a:lnTo>
                <a:lnTo>
                  <a:pt x="90" y="56"/>
                </a:lnTo>
                <a:lnTo>
                  <a:pt x="86" y="46"/>
                </a:lnTo>
                <a:lnTo>
                  <a:pt x="82" y="34"/>
                </a:lnTo>
                <a:lnTo>
                  <a:pt x="82" y="22"/>
                </a:lnTo>
                <a:lnTo>
                  <a:pt x="78" y="12"/>
                </a:lnTo>
                <a:lnTo>
                  <a:pt x="68" y="14"/>
                </a:lnTo>
                <a:lnTo>
                  <a:pt x="66" y="14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西藏"/>
          <p:cNvSpPr/>
          <p:nvPr/>
        </p:nvSpPr>
        <p:spPr bwMode="auto">
          <a:xfrm>
            <a:off x="2443512" y="3197171"/>
            <a:ext cx="3116247" cy="1896452"/>
          </a:xfrm>
          <a:custGeom>
            <a:avLst/>
            <a:gdLst>
              <a:gd name="T0" fmla="*/ 2147483646 w 1256"/>
              <a:gd name="T1" fmla="*/ 2147483646 h 764"/>
              <a:gd name="T2" fmla="*/ 2147483646 w 1256"/>
              <a:gd name="T3" fmla="*/ 2147483646 h 764"/>
              <a:gd name="T4" fmla="*/ 2147483646 w 1256"/>
              <a:gd name="T5" fmla="*/ 2147483646 h 764"/>
              <a:gd name="T6" fmla="*/ 2147483646 w 1256"/>
              <a:gd name="T7" fmla="*/ 2147483646 h 764"/>
              <a:gd name="T8" fmla="*/ 2147483646 w 1256"/>
              <a:gd name="T9" fmla="*/ 2147483646 h 764"/>
              <a:gd name="T10" fmla="*/ 2147483646 w 1256"/>
              <a:gd name="T11" fmla="*/ 2147483646 h 764"/>
              <a:gd name="T12" fmla="*/ 2147483646 w 1256"/>
              <a:gd name="T13" fmla="*/ 2147483646 h 764"/>
              <a:gd name="T14" fmla="*/ 2147483646 w 1256"/>
              <a:gd name="T15" fmla="*/ 2147483646 h 764"/>
              <a:gd name="T16" fmla="*/ 2147483646 w 1256"/>
              <a:gd name="T17" fmla="*/ 2147483646 h 764"/>
              <a:gd name="T18" fmla="*/ 2147483646 w 1256"/>
              <a:gd name="T19" fmla="*/ 2147483646 h 764"/>
              <a:gd name="T20" fmla="*/ 2147483646 w 1256"/>
              <a:gd name="T21" fmla="*/ 2147483646 h 764"/>
              <a:gd name="T22" fmla="*/ 2147483646 w 1256"/>
              <a:gd name="T23" fmla="*/ 2147483646 h 764"/>
              <a:gd name="T24" fmla="*/ 2147483646 w 1256"/>
              <a:gd name="T25" fmla="*/ 2147483646 h 764"/>
              <a:gd name="T26" fmla="*/ 2147483646 w 1256"/>
              <a:gd name="T27" fmla="*/ 2147483646 h 764"/>
              <a:gd name="T28" fmla="*/ 2147483646 w 1256"/>
              <a:gd name="T29" fmla="*/ 2147483646 h 764"/>
              <a:gd name="T30" fmla="*/ 2147483646 w 1256"/>
              <a:gd name="T31" fmla="*/ 2147483646 h 764"/>
              <a:gd name="T32" fmla="*/ 2147483646 w 1256"/>
              <a:gd name="T33" fmla="*/ 2147483646 h 764"/>
              <a:gd name="T34" fmla="*/ 2147483646 w 1256"/>
              <a:gd name="T35" fmla="*/ 2147483646 h 764"/>
              <a:gd name="T36" fmla="*/ 2147483646 w 1256"/>
              <a:gd name="T37" fmla="*/ 2147483646 h 764"/>
              <a:gd name="T38" fmla="*/ 2147483646 w 1256"/>
              <a:gd name="T39" fmla="*/ 2147483646 h 764"/>
              <a:gd name="T40" fmla="*/ 2147483646 w 1256"/>
              <a:gd name="T41" fmla="*/ 2147483646 h 764"/>
              <a:gd name="T42" fmla="*/ 2147483646 w 1256"/>
              <a:gd name="T43" fmla="*/ 2147483646 h 764"/>
              <a:gd name="T44" fmla="*/ 2147483646 w 1256"/>
              <a:gd name="T45" fmla="*/ 2147483646 h 764"/>
              <a:gd name="T46" fmla="*/ 2147483646 w 1256"/>
              <a:gd name="T47" fmla="*/ 2147483646 h 764"/>
              <a:gd name="T48" fmla="*/ 2147483646 w 1256"/>
              <a:gd name="T49" fmla="*/ 2147483646 h 764"/>
              <a:gd name="T50" fmla="*/ 2147483646 w 1256"/>
              <a:gd name="T51" fmla="*/ 2147483646 h 764"/>
              <a:gd name="T52" fmla="*/ 2147483646 w 1256"/>
              <a:gd name="T53" fmla="*/ 2147483646 h 764"/>
              <a:gd name="T54" fmla="*/ 2147483646 w 1256"/>
              <a:gd name="T55" fmla="*/ 2147483646 h 764"/>
              <a:gd name="T56" fmla="*/ 2147483646 w 1256"/>
              <a:gd name="T57" fmla="*/ 2147483646 h 764"/>
              <a:gd name="T58" fmla="*/ 2147483646 w 1256"/>
              <a:gd name="T59" fmla="*/ 2147483646 h 764"/>
              <a:gd name="T60" fmla="*/ 2147483646 w 1256"/>
              <a:gd name="T61" fmla="*/ 2147483646 h 764"/>
              <a:gd name="T62" fmla="*/ 2147483646 w 1256"/>
              <a:gd name="T63" fmla="*/ 2147483646 h 764"/>
              <a:gd name="T64" fmla="*/ 2147483646 w 1256"/>
              <a:gd name="T65" fmla="*/ 2147483646 h 764"/>
              <a:gd name="T66" fmla="*/ 2147483646 w 1256"/>
              <a:gd name="T67" fmla="*/ 2147483646 h 764"/>
              <a:gd name="T68" fmla="*/ 2147483646 w 1256"/>
              <a:gd name="T69" fmla="*/ 2147483646 h 764"/>
              <a:gd name="T70" fmla="*/ 2147483646 w 1256"/>
              <a:gd name="T71" fmla="*/ 2147483646 h 764"/>
              <a:gd name="T72" fmla="*/ 2147483646 w 1256"/>
              <a:gd name="T73" fmla="*/ 2147483646 h 764"/>
              <a:gd name="T74" fmla="*/ 2147483646 w 1256"/>
              <a:gd name="T75" fmla="*/ 2147483646 h 764"/>
              <a:gd name="T76" fmla="*/ 2147483646 w 1256"/>
              <a:gd name="T77" fmla="*/ 2147483646 h 764"/>
              <a:gd name="T78" fmla="*/ 2147483646 w 1256"/>
              <a:gd name="T79" fmla="*/ 2147483646 h 764"/>
              <a:gd name="T80" fmla="*/ 2147483646 w 1256"/>
              <a:gd name="T81" fmla="*/ 2147483646 h 764"/>
              <a:gd name="T82" fmla="*/ 2147483646 w 1256"/>
              <a:gd name="T83" fmla="*/ 2147483646 h 764"/>
              <a:gd name="T84" fmla="*/ 2147483646 w 1256"/>
              <a:gd name="T85" fmla="*/ 2147483646 h 764"/>
              <a:gd name="T86" fmla="*/ 2147483646 w 1256"/>
              <a:gd name="T87" fmla="*/ 2147483646 h 764"/>
              <a:gd name="T88" fmla="*/ 2147483646 w 1256"/>
              <a:gd name="T89" fmla="*/ 2147483646 h 764"/>
              <a:gd name="T90" fmla="*/ 2147483646 w 1256"/>
              <a:gd name="T91" fmla="*/ 2147483646 h 764"/>
              <a:gd name="T92" fmla="*/ 2147483646 w 1256"/>
              <a:gd name="T93" fmla="*/ 2147483646 h 764"/>
              <a:gd name="T94" fmla="*/ 2147483646 w 1256"/>
              <a:gd name="T95" fmla="*/ 2147483646 h 764"/>
              <a:gd name="T96" fmla="*/ 2147483646 w 1256"/>
              <a:gd name="T97" fmla="*/ 2147483646 h 764"/>
              <a:gd name="T98" fmla="*/ 2147483646 w 1256"/>
              <a:gd name="T99" fmla="*/ 2147483646 h 764"/>
              <a:gd name="T100" fmla="*/ 2147483646 w 1256"/>
              <a:gd name="T101" fmla="*/ 2147483646 h 764"/>
              <a:gd name="T102" fmla="*/ 2147483646 w 1256"/>
              <a:gd name="T103" fmla="*/ 2147483646 h 764"/>
              <a:gd name="T104" fmla="*/ 2147483646 w 1256"/>
              <a:gd name="T105" fmla="*/ 2147483646 h 764"/>
              <a:gd name="T106" fmla="*/ 2147483646 w 1256"/>
              <a:gd name="T107" fmla="*/ 2147483646 h 764"/>
              <a:gd name="T108" fmla="*/ 2147483646 w 1256"/>
              <a:gd name="T109" fmla="*/ 2147483646 h 764"/>
              <a:gd name="T110" fmla="*/ 2147483646 w 1256"/>
              <a:gd name="T111" fmla="*/ 2147483646 h 764"/>
              <a:gd name="T112" fmla="*/ 2147483646 w 1256"/>
              <a:gd name="T113" fmla="*/ 2147483646 h 764"/>
              <a:gd name="T114" fmla="*/ 2147483646 w 1256"/>
              <a:gd name="T115" fmla="*/ 2147483646 h 764"/>
              <a:gd name="T116" fmla="*/ 2147483646 w 1256"/>
              <a:gd name="T117" fmla="*/ 2147483646 h 764"/>
              <a:gd name="T118" fmla="*/ 2147483646 w 1256"/>
              <a:gd name="T119" fmla="*/ 2147483646 h 764"/>
              <a:gd name="T120" fmla="*/ 2147483646 w 1256"/>
              <a:gd name="T121" fmla="*/ 2147483646 h 764"/>
              <a:gd name="T122" fmla="*/ 2147483646 w 1256"/>
              <a:gd name="T123" fmla="*/ 2147483646 h 764"/>
              <a:gd name="T124" fmla="*/ 2147483646 w 1256"/>
              <a:gd name="T125" fmla="*/ 2147483646 h 76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256" h="764">
                <a:moveTo>
                  <a:pt x="152" y="4"/>
                </a:moveTo>
                <a:lnTo>
                  <a:pt x="152" y="4"/>
                </a:lnTo>
                <a:lnTo>
                  <a:pt x="146" y="14"/>
                </a:lnTo>
                <a:lnTo>
                  <a:pt x="138" y="22"/>
                </a:lnTo>
                <a:lnTo>
                  <a:pt x="132" y="26"/>
                </a:lnTo>
                <a:lnTo>
                  <a:pt x="132" y="32"/>
                </a:lnTo>
                <a:lnTo>
                  <a:pt x="132" y="36"/>
                </a:lnTo>
                <a:lnTo>
                  <a:pt x="130" y="44"/>
                </a:lnTo>
                <a:lnTo>
                  <a:pt x="122" y="56"/>
                </a:lnTo>
                <a:lnTo>
                  <a:pt x="122" y="60"/>
                </a:lnTo>
                <a:lnTo>
                  <a:pt x="118" y="62"/>
                </a:lnTo>
                <a:lnTo>
                  <a:pt x="112" y="64"/>
                </a:lnTo>
                <a:lnTo>
                  <a:pt x="66" y="58"/>
                </a:lnTo>
                <a:lnTo>
                  <a:pt x="62" y="68"/>
                </a:lnTo>
                <a:lnTo>
                  <a:pt x="62" y="70"/>
                </a:lnTo>
                <a:lnTo>
                  <a:pt x="48" y="92"/>
                </a:lnTo>
                <a:lnTo>
                  <a:pt x="42" y="100"/>
                </a:lnTo>
                <a:lnTo>
                  <a:pt x="40" y="108"/>
                </a:lnTo>
                <a:lnTo>
                  <a:pt x="42" y="112"/>
                </a:lnTo>
                <a:lnTo>
                  <a:pt x="44" y="122"/>
                </a:lnTo>
                <a:lnTo>
                  <a:pt x="56" y="150"/>
                </a:lnTo>
                <a:lnTo>
                  <a:pt x="62" y="168"/>
                </a:lnTo>
                <a:lnTo>
                  <a:pt x="64" y="174"/>
                </a:lnTo>
                <a:lnTo>
                  <a:pt x="64" y="180"/>
                </a:lnTo>
                <a:lnTo>
                  <a:pt x="60" y="188"/>
                </a:lnTo>
                <a:lnTo>
                  <a:pt x="56" y="196"/>
                </a:lnTo>
                <a:lnTo>
                  <a:pt x="42" y="210"/>
                </a:lnTo>
                <a:lnTo>
                  <a:pt x="18" y="210"/>
                </a:lnTo>
                <a:lnTo>
                  <a:pt x="12" y="184"/>
                </a:lnTo>
                <a:lnTo>
                  <a:pt x="6" y="216"/>
                </a:lnTo>
                <a:lnTo>
                  <a:pt x="16" y="232"/>
                </a:lnTo>
                <a:lnTo>
                  <a:pt x="16" y="236"/>
                </a:lnTo>
                <a:lnTo>
                  <a:pt x="16" y="238"/>
                </a:lnTo>
                <a:lnTo>
                  <a:pt x="10" y="246"/>
                </a:lnTo>
                <a:lnTo>
                  <a:pt x="2" y="262"/>
                </a:lnTo>
                <a:lnTo>
                  <a:pt x="0" y="272"/>
                </a:lnTo>
                <a:lnTo>
                  <a:pt x="0" y="280"/>
                </a:lnTo>
                <a:lnTo>
                  <a:pt x="4" y="290"/>
                </a:lnTo>
                <a:lnTo>
                  <a:pt x="10" y="300"/>
                </a:lnTo>
                <a:lnTo>
                  <a:pt x="28" y="300"/>
                </a:lnTo>
                <a:lnTo>
                  <a:pt x="34" y="302"/>
                </a:lnTo>
                <a:lnTo>
                  <a:pt x="42" y="308"/>
                </a:lnTo>
                <a:lnTo>
                  <a:pt x="58" y="330"/>
                </a:lnTo>
                <a:lnTo>
                  <a:pt x="60" y="332"/>
                </a:lnTo>
                <a:lnTo>
                  <a:pt x="62" y="338"/>
                </a:lnTo>
                <a:lnTo>
                  <a:pt x="66" y="344"/>
                </a:lnTo>
                <a:lnTo>
                  <a:pt x="108" y="384"/>
                </a:lnTo>
                <a:lnTo>
                  <a:pt x="128" y="408"/>
                </a:lnTo>
                <a:lnTo>
                  <a:pt x="138" y="408"/>
                </a:lnTo>
                <a:lnTo>
                  <a:pt x="150" y="386"/>
                </a:lnTo>
                <a:lnTo>
                  <a:pt x="152" y="384"/>
                </a:lnTo>
                <a:lnTo>
                  <a:pt x="182" y="392"/>
                </a:lnTo>
                <a:lnTo>
                  <a:pt x="182" y="394"/>
                </a:lnTo>
                <a:lnTo>
                  <a:pt x="186" y="414"/>
                </a:lnTo>
                <a:lnTo>
                  <a:pt x="222" y="454"/>
                </a:lnTo>
                <a:lnTo>
                  <a:pt x="234" y="460"/>
                </a:lnTo>
                <a:lnTo>
                  <a:pt x="240" y="464"/>
                </a:lnTo>
                <a:lnTo>
                  <a:pt x="268" y="504"/>
                </a:lnTo>
                <a:lnTo>
                  <a:pt x="288" y="500"/>
                </a:lnTo>
                <a:lnTo>
                  <a:pt x="290" y="500"/>
                </a:lnTo>
                <a:lnTo>
                  <a:pt x="292" y="500"/>
                </a:lnTo>
                <a:lnTo>
                  <a:pt x="292" y="502"/>
                </a:lnTo>
                <a:lnTo>
                  <a:pt x="294" y="504"/>
                </a:lnTo>
                <a:lnTo>
                  <a:pt x="312" y="542"/>
                </a:lnTo>
                <a:lnTo>
                  <a:pt x="334" y="556"/>
                </a:lnTo>
                <a:lnTo>
                  <a:pt x="352" y="560"/>
                </a:lnTo>
                <a:lnTo>
                  <a:pt x="362" y="584"/>
                </a:lnTo>
                <a:lnTo>
                  <a:pt x="376" y="584"/>
                </a:lnTo>
                <a:lnTo>
                  <a:pt x="376" y="586"/>
                </a:lnTo>
                <a:lnTo>
                  <a:pt x="404" y="602"/>
                </a:lnTo>
                <a:lnTo>
                  <a:pt x="406" y="604"/>
                </a:lnTo>
                <a:lnTo>
                  <a:pt x="426" y="628"/>
                </a:lnTo>
                <a:lnTo>
                  <a:pt x="456" y="624"/>
                </a:lnTo>
                <a:lnTo>
                  <a:pt x="458" y="624"/>
                </a:lnTo>
                <a:lnTo>
                  <a:pt x="470" y="628"/>
                </a:lnTo>
                <a:lnTo>
                  <a:pt x="490" y="644"/>
                </a:lnTo>
                <a:lnTo>
                  <a:pt x="524" y="648"/>
                </a:lnTo>
                <a:lnTo>
                  <a:pt x="544" y="644"/>
                </a:lnTo>
                <a:lnTo>
                  <a:pt x="564" y="642"/>
                </a:lnTo>
                <a:lnTo>
                  <a:pt x="580" y="642"/>
                </a:lnTo>
                <a:lnTo>
                  <a:pt x="590" y="644"/>
                </a:lnTo>
                <a:lnTo>
                  <a:pt x="596" y="648"/>
                </a:lnTo>
                <a:lnTo>
                  <a:pt x="598" y="654"/>
                </a:lnTo>
                <a:lnTo>
                  <a:pt x="598" y="658"/>
                </a:lnTo>
                <a:lnTo>
                  <a:pt x="594" y="664"/>
                </a:lnTo>
                <a:lnTo>
                  <a:pt x="588" y="670"/>
                </a:lnTo>
                <a:lnTo>
                  <a:pt x="580" y="678"/>
                </a:lnTo>
                <a:lnTo>
                  <a:pt x="580" y="682"/>
                </a:lnTo>
                <a:lnTo>
                  <a:pt x="582" y="686"/>
                </a:lnTo>
                <a:lnTo>
                  <a:pt x="586" y="692"/>
                </a:lnTo>
                <a:lnTo>
                  <a:pt x="592" y="698"/>
                </a:lnTo>
                <a:lnTo>
                  <a:pt x="592" y="700"/>
                </a:lnTo>
                <a:lnTo>
                  <a:pt x="598" y="704"/>
                </a:lnTo>
                <a:lnTo>
                  <a:pt x="600" y="702"/>
                </a:lnTo>
                <a:lnTo>
                  <a:pt x="616" y="676"/>
                </a:lnTo>
                <a:lnTo>
                  <a:pt x="628" y="658"/>
                </a:lnTo>
                <a:lnTo>
                  <a:pt x="638" y="646"/>
                </a:lnTo>
                <a:lnTo>
                  <a:pt x="648" y="640"/>
                </a:lnTo>
                <a:lnTo>
                  <a:pt x="654" y="638"/>
                </a:lnTo>
                <a:lnTo>
                  <a:pt x="660" y="638"/>
                </a:lnTo>
                <a:lnTo>
                  <a:pt x="676" y="644"/>
                </a:lnTo>
                <a:lnTo>
                  <a:pt x="698" y="654"/>
                </a:lnTo>
                <a:lnTo>
                  <a:pt x="724" y="670"/>
                </a:lnTo>
                <a:lnTo>
                  <a:pt x="772" y="678"/>
                </a:lnTo>
                <a:lnTo>
                  <a:pt x="772" y="680"/>
                </a:lnTo>
                <a:lnTo>
                  <a:pt x="772" y="682"/>
                </a:lnTo>
                <a:lnTo>
                  <a:pt x="768" y="704"/>
                </a:lnTo>
                <a:lnTo>
                  <a:pt x="792" y="708"/>
                </a:lnTo>
                <a:lnTo>
                  <a:pt x="792" y="738"/>
                </a:lnTo>
                <a:lnTo>
                  <a:pt x="802" y="754"/>
                </a:lnTo>
                <a:lnTo>
                  <a:pt x="808" y="762"/>
                </a:lnTo>
                <a:lnTo>
                  <a:pt x="816" y="764"/>
                </a:lnTo>
                <a:lnTo>
                  <a:pt x="830" y="764"/>
                </a:lnTo>
                <a:lnTo>
                  <a:pt x="880" y="762"/>
                </a:lnTo>
                <a:lnTo>
                  <a:pt x="904" y="748"/>
                </a:lnTo>
                <a:lnTo>
                  <a:pt x="928" y="716"/>
                </a:lnTo>
                <a:lnTo>
                  <a:pt x="956" y="714"/>
                </a:lnTo>
                <a:lnTo>
                  <a:pt x="970" y="710"/>
                </a:lnTo>
                <a:lnTo>
                  <a:pt x="1022" y="680"/>
                </a:lnTo>
                <a:lnTo>
                  <a:pt x="1024" y="680"/>
                </a:lnTo>
                <a:lnTo>
                  <a:pt x="1060" y="676"/>
                </a:lnTo>
                <a:lnTo>
                  <a:pt x="1070" y="678"/>
                </a:lnTo>
                <a:lnTo>
                  <a:pt x="1076" y="680"/>
                </a:lnTo>
                <a:lnTo>
                  <a:pt x="1112" y="708"/>
                </a:lnTo>
                <a:lnTo>
                  <a:pt x="1122" y="712"/>
                </a:lnTo>
                <a:lnTo>
                  <a:pt x="1124" y="714"/>
                </a:lnTo>
                <a:lnTo>
                  <a:pt x="1136" y="720"/>
                </a:lnTo>
                <a:lnTo>
                  <a:pt x="1138" y="720"/>
                </a:lnTo>
                <a:lnTo>
                  <a:pt x="1138" y="718"/>
                </a:lnTo>
                <a:lnTo>
                  <a:pt x="1138" y="716"/>
                </a:lnTo>
                <a:lnTo>
                  <a:pt x="1144" y="692"/>
                </a:lnTo>
                <a:lnTo>
                  <a:pt x="1142" y="682"/>
                </a:lnTo>
                <a:lnTo>
                  <a:pt x="1144" y="674"/>
                </a:lnTo>
                <a:lnTo>
                  <a:pt x="1148" y="668"/>
                </a:lnTo>
                <a:lnTo>
                  <a:pt x="1156" y="666"/>
                </a:lnTo>
                <a:lnTo>
                  <a:pt x="1164" y="666"/>
                </a:lnTo>
                <a:lnTo>
                  <a:pt x="1172" y="672"/>
                </a:lnTo>
                <a:lnTo>
                  <a:pt x="1182" y="682"/>
                </a:lnTo>
                <a:lnTo>
                  <a:pt x="1190" y="696"/>
                </a:lnTo>
                <a:lnTo>
                  <a:pt x="1192" y="696"/>
                </a:lnTo>
                <a:lnTo>
                  <a:pt x="1212" y="688"/>
                </a:lnTo>
                <a:lnTo>
                  <a:pt x="1214" y="686"/>
                </a:lnTo>
                <a:lnTo>
                  <a:pt x="1216" y="684"/>
                </a:lnTo>
                <a:lnTo>
                  <a:pt x="1218" y="680"/>
                </a:lnTo>
                <a:lnTo>
                  <a:pt x="1214" y="664"/>
                </a:lnTo>
                <a:lnTo>
                  <a:pt x="1214" y="660"/>
                </a:lnTo>
                <a:lnTo>
                  <a:pt x="1214" y="656"/>
                </a:lnTo>
                <a:lnTo>
                  <a:pt x="1216" y="652"/>
                </a:lnTo>
                <a:lnTo>
                  <a:pt x="1220" y="650"/>
                </a:lnTo>
                <a:lnTo>
                  <a:pt x="1228" y="644"/>
                </a:lnTo>
                <a:lnTo>
                  <a:pt x="1244" y="624"/>
                </a:lnTo>
                <a:lnTo>
                  <a:pt x="1256" y="598"/>
                </a:lnTo>
                <a:lnTo>
                  <a:pt x="1250" y="586"/>
                </a:lnTo>
                <a:lnTo>
                  <a:pt x="1246" y="576"/>
                </a:lnTo>
                <a:lnTo>
                  <a:pt x="1246" y="568"/>
                </a:lnTo>
                <a:lnTo>
                  <a:pt x="1246" y="562"/>
                </a:lnTo>
                <a:lnTo>
                  <a:pt x="1248" y="540"/>
                </a:lnTo>
                <a:lnTo>
                  <a:pt x="1244" y="528"/>
                </a:lnTo>
                <a:lnTo>
                  <a:pt x="1242" y="518"/>
                </a:lnTo>
                <a:lnTo>
                  <a:pt x="1240" y="510"/>
                </a:lnTo>
                <a:lnTo>
                  <a:pt x="1232" y="498"/>
                </a:lnTo>
                <a:lnTo>
                  <a:pt x="1232" y="496"/>
                </a:lnTo>
                <a:lnTo>
                  <a:pt x="1228" y="468"/>
                </a:lnTo>
                <a:lnTo>
                  <a:pt x="1228" y="458"/>
                </a:lnTo>
                <a:lnTo>
                  <a:pt x="1228" y="448"/>
                </a:lnTo>
                <a:lnTo>
                  <a:pt x="1220" y="440"/>
                </a:lnTo>
                <a:lnTo>
                  <a:pt x="1214" y="432"/>
                </a:lnTo>
                <a:lnTo>
                  <a:pt x="1202" y="416"/>
                </a:lnTo>
                <a:lnTo>
                  <a:pt x="1200" y="414"/>
                </a:lnTo>
                <a:lnTo>
                  <a:pt x="1200" y="412"/>
                </a:lnTo>
                <a:lnTo>
                  <a:pt x="1196" y="392"/>
                </a:lnTo>
                <a:lnTo>
                  <a:pt x="1184" y="382"/>
                </a:lnTo>
                <a:lnTo>
                  <a:pt x="1184" y="384"/>
                </a:lnTo>
                <a:lnTo>
                  <a:pt x="1162" y="364"/>
                </a:lnTo>
                <a:lnTo>
                  <a:pt x="1162" y="366"/>
                </a:lnTo>
                <a:lnTo>
                  <a:pt x="1164" y="392"/>
                </a:lnTo>
                <a:lnTo>
                  <a:pt x="1164" y="394"/>
                </a:lnTo>
                <a:lnTo>
                  <a:pt x="1152" y="400"/>
                </a:lnTo>
                <a:lnTo>
                  <a:pt x="1152" y="416"/>
                </a:lnTo>
                <a:lnTo>
                  <a:pt x="1152" y="418"/>
                </a:lnTo>
                <a:lnTo>
                  <a:pt x="1124" y="428"/>
                </a:lnTo>
                <a:lnTo>
                  <a:pt x="1114" y="406"/>
                </a:lnTo>
                <a:lnTo>
                  <a:pt x="1108" y="404"/>
                </a:lnTo>
                <a:lnTo>
                  <a:pt x="1100" y="414"/>
                </a:lnTo>
                <a:lnTo>
                  <a:pt x="1094" y="430"/>
                </a:lnTo>
                <a:lnTo>
                  <a:pt x="1074" y="436"/>
                </a:lnTo>
                <a:lnTo>
                  <a:pt x="1062" y="428"/>
                </a:lnTo>
                <a:lnTo>
                  <a:pt x="1046" y="422"/>
                </a:lnTo>
                <a:lnTo>
                  <a:pt x="1042" y="400"/>
                </a:lnTo>
                <a:lnTo>
                  <a:pt x="1036" y="386"/>
                </a:lnTo>
                <a:lnTo>
                  <a:pt x="1026" y="382"/>
                </a:lnTo>
                <a:lnTo>
                  <a:pt x="1024" y="380"/>
                </a:lnTo>
                <a:lnTo>
                  <a:pt x="1018" y="372"/>
                </a:lnTo>
                <a:lnTo>
                  <a:pt x="1010" y="360"/>
                </a:lnTo>
                <a:lnTo>
                  <a:pt x="1000" y="344"/>
                </a:lnTo>
                <a:lnTo>
                  <a:pt x="990" y="344"/>
                </a:lnTo>
                <a:lnTo>
                  <a:pt x="974" y="350"/>
                </a:lnTo>
                <a:lnTo>
                  <a:pt x="972" y="352"/>
                </a:lnTo>
                <a:lnTo>
                  <a:pt x="932" y="348"/>
                </a:lnTo>
                <a:lnTo>
                  <a:pt x="900" y="342"/>
                </a:lnTo>
                <a:lnTo>
                  <a:pt x="884" y="332"/>
                </a:lnTo>
                <a:lnTo>
                  <a:pt x="860" y="324"/>
                </a:lnTo>
                <a:lnTo>
                  <a:pt x="838" y="318"/>
                </a:lnTo>
                <a:lnTo>
                  <a:pt x="832" y="314"/>
                </a:lnTo>
                <a:lnTo>
                  <a:pt x="828" y="312"/>
                </a:lnTo>
                <a:lnTo>
                  <a:pt x="824" y="308"/>
                </a:lnTo>
                <a:lnTo>
                  <a:pt x="820" y="308"/>
                </a:lnTo>
                <a:lnTo>
                  <a:pt x="804" y="300"/>
                </a:lnTo>
                <a:lnTo>
                  <a:pt x="804" y="298"/>
                </a:lnTo>
                <a:lnTo>
                  <a:pt x="796" y="290"/>
                </a:lnTo>
                <a:lnTo>
                  <a:pt x="794" y="282"/>
                </a:lnTo>
                <a:lnTo>
                  <a:pt x="788" y="272"/>
                </a:lnTo>
                <a:lnTo>
                  <a:pt x="776" y="268"/>
                </a:lnTo>
                <a:lnTo>
                  <a:pt x="772" y="270"/>
                </a:lnTo>
                <a:lnTo>
                  <a:pt x="768" y="274"/>
                </a:lnTo>
                <a:lnTo>
                  <a:pt x="766" y="276"/>
                </a:lnTo>
                <a:lnTo>
                  <a:pt x="760" y="280"/>
                </a:lnTo>
                <a:lnTo>
                  <a:pt x="756" y="280"/>
                </a:lnTo>
                <a:lnTo>
                  <a:pt x="750" y="282"/>
                </a:lnTo>
                <a:lnTo>
                  <a:pt x="746" y="280"/>
                </a:lnTo>
                <a:lnTo>
                  <a:pt x="740" y="276"/>
                </a:lnTo>
                <a:lnTo>
                  <a:pt x="736" y="272"/>
                </a:lnTo>
                <a:lnTo>
                  <a:pt x="720" y="256"/>
                </a:lnTo>
                <a:lnTo>
                  <a:pt x="714" y="246"/>
                </a:lnTo>
                <a:lnTo>
                  <a:pt x="708" y="238"/>
                </a:lnTo>
                <a:lnTo>
                  <a:pt x="704" y="232"/>
                </a:lnTo>
                <a:lnTo>
                  <a:pt x="698" y="224"/>
                </a:lnTo>
                <a:lnTo>
                  <a:pt x="692" y="216"/>
                </a:lnTo>
                <a:lnTo>
                  <a:pt x="690" y="206"/>
                </a:lnTo>
                <a:lnTo>
                  <a:pt x="692" y="196"/>
                </a:lnTo>
                <a:lnTo>
                  <a:pt x="702" y="178"/>
                </a:lnTo>
                <a:lnTo>
                  <a:pt x="708" y="160"/>
                </a:lnTo>
                <a:lnTo>
                  <a:pt x="710" y="148"/>
                </a:lnTo>
                <a:lnTo>
                  <a:pt x="706" y="128"/>
                </a:lnTo>
                <a:lnTo>
                  <a:pt x="694" y="118"/>
                </a:lnTo>
                <a:lnTo>
                  <a:pt x="696" y="104"/>
                </a:lnTo>
                <a:lnTo>
                  <a:pt x="698" y="96"/>
                </a:lnTo>
                <a:lnTo>
                  <a:pt x="700" y="90"/>
                </a:lnTo>
                <a:lnTo>
                  <a:pt x="704" y="86"/>
                </a:lnTo>
                <a:lnTo>
                  <a:pt x="708" y="84"/>
                </a:lnTo>
                <a:lnTo>
                  <a:pt x="712" y="84"/>
                </a:lnTo>
                <a:lnTo>
                  <a:pt x="712" y="80"/>
                </a:lnTo>
                <a:lnTo>
                  <a:pt x="712" y="78"/>
                </a:lnTo>
                <a:lnTo>
                  <a:pt x="712" y="62"/>
                </a:lnTo>
                <a:lnTo>
                  <a:pt x="712" y="44"/>
                </a:lnTo>
                <a:lnTo>
                  <a:pt x="710" y="42"/>
                </a:lnTo>
                <a:lnTo>
                  <a:pt x="708" y="40"/>
                </a:lnTo>
                <a:lnTo>
                  <a:pt x="706" y="40"/>
                </a:lnTo>
                <a:lnTo>
                  <a:pt x="692" y="30"/>
                </a:lnTo>
                <a:lnTo>
                  <a:pt x="680" y="20"/>
                </a:lnTo>
                <a:lnTo>
                  <a:pt x="642" y="14"/>
                </a:lnTo>
                <a:lnTo>
                  <a:pt x="630" y="4"/>
                </a:lnTo>
                <a:lnTo>
                  <a:pt x="608" y="4"/>
                </a:lnTo>
                <a:lnTo>
                  <a:pt x="602" y="6"/>
                </a:lnTo>
                <a:lnTo>
                  <a:pt x="596" y="10"/>
                </a:lnTo>
                <a:lnTo>
                  <a:pt x="594" y="10"/>
                </a:lnTo>
                <a:lnTo>
                  <a:pt x="576" y="16"/>
                </a:lnTo>
                <a:lnTo>
                  <a:pt x="532" y="16"/>
                </a:lnTo>
                <a:lnTo>
                  <a:pt x="524" y="20"/>
                </a:lnTo>
                <a:lnTo>
                  <a:pt x="518" y="24"/>
                </a:lnTo>
                <a:lnTo>
                  <a:pt x="508" y="28"/>
                </a:lnTo>
                <a:lnTo>
                  <a:pt x="492" y="34"/>
                </a:lnTo>
                <a:lnTo>
                  <a:pt x="472" y="40"/>
                </a:lnTo>
                <a:lnTo>
                  <a:pt x="470" y="40"/>
                </a:lnTo>
                <a:lnTo>
                  <a:pt x="440" y="36"/>
                </a:lnTo>
                <a:lnTo>
                  <a:pt x="438" y="36"/>
                </a:lnTo>
                <a:lnTo>
                  <a:pt x="428" y="36"/>
                </a:lnTo>
                <a:lnTo>
                  <a:pt x="410" y="40"/>
                </a:lnTo>
                <a:lnTo>
                  <a:pt x="374" y="44"/>
                </a:lnTo>
                <a:lnTo>
                  <a:pt x="372" y="44"/>
                </a:lnTo>
                <a:lnTo>
                  <a:pt x="356" y="36"/>
                </a:lnTo>
                <a:lnTo>
                  <a:pt x="340" y="36"/>
                </a:lnTo>
                <a:lnTo>
                  <a:pt x="330" y="32"/>
                </a:lnTo>
                <a:lnTo>
                  <a:pt x="320" y="20"/>
                </a:lnTo>
                <a:lnTo>
                  <a:pt x="318" y="20"/>
                </a:lnTo>
                <a:lnTo>
                  <a:pt x="316" y="12"/>
                </a:lnTo>
                <a:lnTo>
                  <a:pt x="314" y="8"/>
                </a:lnTo>
                <a:lnTo>
                  <a:pt x="310" y="4"/>
                </a:lnTo>
                <a:lnTo>
                  <a:pt x="302" y="0"/>
                </a:lnTo>
                <a:lnTo>
                  <a:pt x="296" y="8"/>
                </a:lnTo>
                <a:lnTo>
                  <a:pt x="270" y="20"/>
                </a:lnTo>
                <a:lnTo>
                  <a:pt x="268" y="20"/>
                </a:lnTo>
                <a:lnTo>
                  <a:pt x="236" y="22"/>
                </a:lnTo>
                <a:lnTo>
                  <a:pt x="226" y="20"/>
                </a:lnTo>
                <a:lnTo>
                  <a:pt x="210" y="16"/>
                </a:lnTo>
                <a:lnTo>
                  <a:pt x="184" y="12"/>
                </a:lnTo>
                <a:lnTo>
                  <a:pt x="182" y="12"/>
                </a:lnTo>
                <a:lnTo>
                  <a:pt x="166" y="4"/>
                </a:lnTo>
                <a:lnTo>
                  <a:pt x="152" y="4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云南"/>
          <p:cNvSpPr/>
          <p:nvPr/>
        </p:nvSpPr>
        <p:spPr bwMode="auto">
          <a:xfrm>
            <a:off x="5281876" y="4775893"/>
            <a:ext cx="1409258" cy="1469502"/>
          </a:xfrm>
          <a:custGeom>
            <a:avLst/>
            <a:gdLst>
              <a:gd name="T0" fmla="*/ 2147483646 w 568"/>
              <a:gd name="T1" fmla="*/ 2147483646 h 592"/>
              <a:gd name="T2" fmla="*/ 2147483646 w 568"/>
              <a:gd name="T3" fmla="*/ 2147483646 h 592"/>
              <a:gd name="T4" fmla="*/ 2147483646 w 568"/>
              <a:gd name="T5" fmla="*/ 2147483646 h 592"/>
              <a:gd name="T6" fmla="*/ 2147483646 w 568"/>
              <a:gd name="T7" fmla="*/ 2147483646 h 592"/>
              <a:gd name="T8" fmla="*/ 2147483646 w 568"/>
              <a:gd name="T9" fmla="*/ 2147483646 h 592"/>
              <a:gd name="T10" fmla="*/ 2147483646 w 568"/>
              <a:gd name="T11" fmla="*/ 2147483646 h 592"/>
              <a:gd name="T12" fmla="*/ 2147483646 w 568"/>
              <a:gd name="T13" fmla="*/ 2147483646 h 592"/>
              <a:gd name="T14" fmla="*/ 2147483646 w 568"/>
              <a:gd name="T15" fmla="*/ 2147483646 h 592"/>
              <a:gd name="T16" fmla="*/ 2147483646 w 568"/>
              <a:gd name="T17" fmla="*/ 2147483646 h 592"/>
              <a:gd name="T18" fmla="*/ 2147483646 w 568"/>
              <a:gd name="T19" fmla="*/ 2147483646 h 592"/>
              <a:gd name="T20" fmla="*/ 2147483646 w 568"/>
              <a:gd name="T21" fmla="*/ 2147483646 h 592"/>
              <a:gd name="T22" fmla="*/ 2147483646 w 568"/>
              <a:gd name="T23" fmla="*/ 2147483646 h 592"/>
              <a:gd name="T24" fmla="*/ 2147483646 w 568"/>
              <a:gd name="T25" fmla="*/ 2147483646 h 592"/>
              <a:gd name="T26" fmla="*/ 2147483646 w 568"/>
              <a:gd name="T27" fmla="*/ 2147483646 h 592"/>
              <a:gd name="T28" fmla="*/ 2147483646 w 568"/>
              <a:gd name="T29" fmla="*/ 2147483646 h 592"/>
              <a:gd name="T30" fmla="*/ 2147483646 w 568"/>
              <a:gd name="T31" fmla="*/ 2147483646 h 592"/>
              <a:gd name="T32" fmla="*/ 2147483646 w 568"/>
              <a:gd name="T33" fmla="*/ 2147483646 h 592"/>
              <a:gd name="T34" fmla="*/ 2147483646 w 568"/>
              <a:gd name="T35" fmla="*/ 2147483646 h 592"/>
              <a:gd name="T36" fmla="*/ 2147483646 w 568"/>
              <a:gd name="T37" fmla="*/ 2147483646 h 592"/>
              <a:gd name="T38" fmla="*/ 2147483646 w 568"/>
              <a:gd name="T39" fmla="*/ 2147483646 h 592"/>
              <a:gd name="T40" fmla="*/ 2147483646 w 568"/>
              <a:gd name="T41" fmla="*/ 2147483646 h 592"/>
              <a:gd name="T42" fmla="*/ 2147483646 w 568"/>
              <a:gd name="T43" fmla="*/ 2147483646 h 592"/>
              <a:gd name="T44" fmla="*/ 2147483646 w 568"/>
              <a:gd name="T45" fmla="*/ 2147483646 h 592"/>
              <a:gd name="T46" fmla="*/ 2147483646 w 568"/>
              <a:gd name="T47" fmla="*/ 2147483646 h 592"/>
              <a:gd name="T48" fmla="*/ 2147483646 w 568"/>
              <a:gd name="T49" fmla="*/ 2147483646 h 592"/>
              <a:gd name="T50" fmla="*/ 2147483646 w 568"/>
              <a:gd name="T51" fmla="*/ 2147483646 h 592"/>
              <a:gd name="T52" fmla="*/ 2147483646 w 568"/>
              <a:gd name="T53" fmla="*/ 2147483646 h 592"/>
              <a:gd name="T54" fmla="*/ 2147483646 w 568"/>
              <a:gd name="T55" fmla="*/ 2147483646 h 592"/>
              <a:gd name="T56" fmla="*/ 2147483646 w 568"/>
              <a:gd name="T57" fmla="*/ 2147483646 h 592"/>
              <a:gd name="T58" fmla="*/ 2147483646 w 568"/>
              <a:gd name="T59" fmla="*/ 2147483646 h 592"/>
              <a:gd name="T60" fmla="*/ 2147483646 w 568"/>
              <a:gd name="T61" fmla="*/ 2147483646 h 592"/>
              <a:gd name="T62" fmla="*/ 2147483646 w 568"/>
              <a:gd name="T63" fmla="*/ 2147483646 h 592"/>
              <a:gd name="T64" fmla="*/ 2147483646 w 568"/>
              <a:gd name="T65" fmla="*/ 2147483646 h 592"/>
              <a:gd name="T66" fmla="*/ 2147483646 w 568"/>
              <a:gd name="T67" fmla="*/ 2147483646 h 592"/>
              <a:gd name="T68" fmla="*/ 2147483646 w 568"/>
              <a:gd name="T69" fmla="*/ 2147483646 h 592"/>
              <a:gd name="T70" fmla="*/ 2147483646 w 568"/>
              <a:gd name="T71" fmla="*/ 2147483646 h 592"/>
              <a:gd name="T72" fmla="*/ 2147483646 w 568"/>
              <a:gd name="T73" fmla="*/ 2147483646 h 592"/>
              <a:gd name="T74" fmla="*/ 2147483646 w 568"/>
              <a:gd name="T75" fmla="*/ 2147483646 h 592"/>
              <a:gd name="T76" fmla="*/ 2147483646 w 568"/>
              <a:gd name="T77" fmla="*/ 2147483646 h 592"/>
              <a:gd name="T78" fmla="*/ 2147483646 w 568"/>
              <a:gd name="T79" fmla="*/ 2147483646 h 592"/>
              <a:gd name="T80" fmla="*/ 2147483646 w 568"/>
              <a:gd name="T81" fmla="*/ 2147483646 h 592"/>
              <a:gd name="T82" fmla="*/ 2147483646 w 568"/>
              <a:gd name="T83" fmla="*/ 2147483646 h 592"/>
              <a:gd name="T84" fmla="*/ 2147483646 w 568"/>
              <a:gd name="T85" fmla="*/ 2147483646 h 592"/>
              <a:gd name="T86" fmla="*/ 2147483646 w 568"/>
              <a:gd name="T87" fmla="*/ 2147483646 h 592"/>
              <a:gd name="T88" fmla="*/ 2147483646 w 568"/>
              <a:gd name="T89" fmla="*/ 2147483646 h 592"/>
              <a:gd name="T90" fmla="*/ 2147483646 w 568"/>
              <a:gd name="T91" fmla="*/ 2147483646 h 592"/>
              <a:gd name="T92" fmla="*/ 2147483646 w 568"/>
              <a:gd name="T93" fmla="*/ 2147483646 h 592"/>
              <a:gd name="T94" fmla="*/ 2147483646 w 568"/>
              <a:gd name="T95" fmla="*/ 2147483646 h 592"/>
              <a:gd name="T96" fmla="*/ 2147483646 w 568"/>
              <a:gd name="T97" fmla="*/ 2147483646 h 592"/>
              <a:gd name="T98" fmla="*/ 2147483646 w 568"/>
              <a:gd name="T99" fmla="*/ 2147483646 h 592"/>
              <a:gd name="T100" fmla="*/ 2147483646 w 568"/>
              <a:gd name="T101" fmla="*/ 2147483646 h 592"/>
              <a:gd name="T102" fmla="*/ 2147483646 w 568"/>
              <a:gd name="T103" fmla="*/ 2147483646 h 592"/>
              <a:gd name="T104" fmla="*/ 2147483646 w 568"/>
              <a:gd name="T105" fmla="*/ 2147483646 h 592"/>
              <a:gd name="T106" fmla="*/ 2147483646 w 568"/>
              <a:gd name="T107" fmla="*/ 2147483646 h 59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68" h="592">
                <a:moveTo>
                  <a:pt x="4" y="364"/>
                </a:moveTo>
                <a:lnTo>
                  <a:pt x="0" y="374"/>
                </a:lnTo>
                <a:lnTo>
                  <a:pt x="10" y="372"/>
                </a:lnTo>
                <a:lnTo>
                  <a:pt x="18" y="366"/>
                </a:lnTo>
                <a:lnTo>
                  <a:pt x="20" y="364"/>
                </a:lnTo>
                <a:lnTo>
                  <a:pt x="52" y="360"/>
                </a:lnTo>
                <a:lnTo>
                  <a:pt x="74" y="350"/>
                </a:lnTo>
                <a:lnTo>
                  <a:pt x="82" y="362"/>
                </a:lnTo>
                <a:lnTo>
                  <a:pt x="84" y="362"/>
                </a:lnTo>
                <a:lnTo>
                  <a:pt x="74" y="378"/>
                </a:lnTo>
                <a:lnTo>
                  <a:pt x="84" y="388"/>
                </a:lnTo>
                <a:lnTo>
                  <a:pt x="84" y="390"/>
                </a:lnTo>
                <a:lnTo>
                  <a:pt x="84" y="392"/>
                </a:lnTo>
                <a:lnTo>
                  <a:pt x="76" y="426"/>
                </a:lnTo>
                <a:lnTo>
                  <a:pt x="98" y="440"/>
                </a:lnTo>
                <a:lnTo>
                  <a:pt x="136" y="442"/>
                </a:lnTo>
                <a:lnTo>
                  <a:pt x="130" y="450"/>
                </a:lnTo>
                <a:lnTo>
                  <a:pt x="104" y="486"/>
                </a:lnTo>
                <a:lnTo>
                  <a:pt x="98" y="496"/>
                </a:lnTo>
                <a:lnTo>
                  <a:pt x="96" y="502"/>
                </a:lnTo>
                <a:lnTo>
                  <a:pt x="110" y="506"/>
                </a:lnTo>
                <a:lnTo>
                  <a:pt x="122" y="508"/>
                </a:lnTo>
                <a:lnTo>
                  <a:pt x="132" y="510"/>
                </a:lnTo>
                <a:lnTo>
                  <a:pt x="140" y="516"/>
                </a:lnTo>
                <a:lnTo>
                  <a:pt x="144" y="520"/>
                </a:lnTo>
                <a:lnTo>
                  <a:pt x="152" y="534"/>
                </a:lnTo>
                <a:lnTo>
                  <a:pt x="158" y="550"/>
                </a:lnTo>
                <a:lnTo>
                  <a:pt x="180" y="562"/>
                </a:lnTo>
                <a:lnTo>
                  <a:pt x="192" y="564"/>
                </a:lnTo>
                <a:lnTo>
                  <a:pt x="220" y="540"/>
                </a:lnTo>
                <a:lnTo>
                  <a:pt x="236" y="562"/>
                </a:lnTo>
                <a:lnTo>
                  <a:pt x="236" y="564"/>
                </a:lnTo>
                <a:lnTo>
                  <a:pt x="240" y="584"/>
                </a:lnTo>
                <a:lnTo>
                  <a:pt x="252" y="586"/>
                </a:lnTo>
                <a:lnTo>
                  <a:pt x="272" y="592"/>
                </a:lnTo>
                <a:lnTo>
                  <a:pt x="276" y="592"/>
                </a:lnTo>
                <a:lnTo>
                  <a:pt x="276" y="590"/>
                </a:lnTo>
                <a:lnTo>
                  <a:pt x="272" y="570"/>
                </a:lnTo>
                <a:lnTo>
                  <a:pt x="272" y="568"/>
                </a:lnTo>
                <a:lnTo>
                  <a:pt x="262" y="522"/>
                </a:lnTo>
                <a:lnTo>
                  <a:pt x="262" y="520"/>
                </a:lnTo>
                <a:lnTo>
                  <a:pt x="268" y="488"/>
                </a:lnTo>
                <a:lnTo>
                  <a:pt x="270" y="488"/>
                </a:lnTo>
                <a:lnTo>
                  <a:pt x="272" y="488"/>
                </a:lnTo>
                <a:lnTo>
                  <a:pt x="294" y="490"/>
                </a:lnTo>
                <a:lnTo>
                  <a:pt x="320" y="470"/>
                </a:lnTo>
                <a:lnTo>
                  <a:pt x="324" y="472"/>
                </a:lnTo>
                <a:lnTo>
                  <a:pt x="342" y="486"/>
                </a:lnTo>
                <a:lnTo>
                  <a:pt x="352" y="498"/>
                </a:lnTo>
                <a:lnTo>
                  <a:pt x="362" y="490"/>
                </a:lnTo>
                <a:lnTo>
                  <a:pt x="378" y="474"/>
                </a:lnTo>
                <a:lnTo>
                  <a:pt x="378" y="472"/>
                </a:lnTo>
                <a:lnTo>
                  <a:pt x="380" y="472"/>
                </a:lnTo>
                <a:lnTo>
                  <a:pt x="420" y="482"/>
                </a:lnTo>
                <a:lnTo>
                  <a:pt x="438" y="468"/>
                </a:lnTo>
                <a:lnTo>
                  <a:pt x="438" y="466"/>
                </a:lnTo>
                <a:lnTo>
                  <a:pt x="440" y="466"/>
                </a:lnTo>
                <a:lnTo>
                  <a:pt x="458" y="470"/>
                </a:lnTo>
                <a:lnTo>
                  <a:pt x="512" y="422"/>
                </a:lnTo>
                <a:lnTo>
                  <a:pt x="528" y="426"/>
                </a:lnTo>
                <a:lnTo>
                  <a:pt x="530" y="428"/>
                </a:lnTo>
                <a:lnTo>
                  <a:pt x="532" y="428"/>
                </a:lnTo>
                <a:lnTo>
                  <a:pt x="536" y="436"/>
                </a:lnTo>
                <a:lnTo>
                  <a:pt x="540" y="432"/>
                </a:lnTo>
                <a:lnTo>
                  <a:pt x="540" y="430"/>
                </a:lnTo>
                <a:lnTo>
                  <a:pt x="556" y="422"/>
                </a:lnTo>
                <a:lnTo>
                  <a:pt x="568" y="410"/>
                </a:lnTo>
                <a:lnTo>
                  <a:pt x="566" y="386"/>
                </a:lnTo>
                <a:lnTo>
                  <a:pt x="564" y="382"/>
                </a:lnTo>
                <a:lnTo>
                  <a:pt x="548" y="388"/>
                </a:lnTo>
                <a:lnTo>
                  <a:pt x="542" y="392"/>
                </a:lnTo>
                <a:lnTo>
                  <a:pt x="534" y="392"/>
                </a:lnTo>
                <a:lnTo>
                  <a:pt x="516" y="392"/>
                </a:lnTo>
                <a:lnTo>
                  <a:pt x="510" y="390"/>
                </a:lnTo>
                <a:lnTo>
                  <a:pt x="504" y="386"/>
                </a:lnTo>
                <a:lnTo>
                  <a:pt x="504" y="360"/>
                </a:lnTo>
                <a:lnTo>
                  <a:pt x="496" y="358"/>
                </a:lnTo>
                <a:lnTo>
                  <a:pt x="492" y="356"/>
                </a:lnTo>
                <a:lnTo>
                  <a:pt x="488" y="358"/>
                </a:lnTo>
                <a:lnTo>
                  <a:pt x="484" y="360"/>
                </a:lnTo>
                <a:lnTo>
                  <a:pt x="472" y="364"/>
                </a:lnTo>
                <a:lnTo>
                  <a:pt x="468" y="364"/>
                </a:lnTo>
                <a:lnTo>
                  <a:pt x="468" y="362"/>
                </a:lnTo>
                <a:lnTo>
                  <a:pt x="462" y="350"/>
                </a:lnTo>
                <a:lnTo>
                  <a:pt x="460" y="340"/>
                </a:lnTo>
                <a:lnTo>
                  <a:pt x="468" y="310"/>
                </a:lnTo>
                <a:lnTo>
                  <a:pt x="468" y="308"/>
                </a:lnTo>
                <a:lnTo>
                  <a:pt x="476" y="294"/>
                </a:lnTo>
                <a:lnTo>
                  <a:pt x="452" y="274"/>
                </a:lnTo>
                <a:lnTo>
                  <a:pt x="452" y="272"/>
                </a:lnTo>
                <a:lnTo>
                  <a:pt x="452" y="248"/>
                </a:lnTo>
                <a:lnTo>
                  <a:pt x="464" y="212"/>
                </a:lnTo>
                <a:lnTo>
                  <a:pt x="456" y="192"/>
                </a:lnTo>
                <a:lnTo>
                  <a:pt x="450" y="190"/>
                </a:lnTo>
                <a:lnTo>
                  <a:pt x="440" y="190"/>
                </a:lnTo>
                <a:lnTo>
                  <a:pt x="432" y="204"/>
                </a:lnTo>
                <a:lnTo>
                  <a:pt x="420" y="196"/>
                </a:lnTo>
                <a:lnTo>
                  <a:pt x="410" y="190"/>
                </a:lnTo>
                <a:lnTo>
                  <a:pt x="400" y="168"/>
                </a:lnTo>
                <a:lnTo>
                  <a:pt x="398" y="152"/>
                </a:lnTo>
                <a:lnTo>
                  <a:pt x="398" y="150"/>
                </a:lnTo>
                <a:lnTo>
                  <a:pt x="396" y="148"/>
                </a:lnTo>
                <a:lnTo>
                  <a:pt x="400" y="148"/>
                </a:lnTo>
                <a:lnTo>
                  <a:pt x="410" y="132"/>
                </a:lnTo>
                <a:lnTo>
                  <a:pt x="412" y="132"/>
                </a:lnTo>
                <a:lnTo>
                  <a:pt x="420" y="130"/>
                </a:lnTo>
                <a:lnTo>
                  <a:pt x="430" y="128"/>
                </a:lnTo>
                <a:lnTo>
                  <a:pt x="472" y="126"/>
                </a:lnTo>
                <a:lnTo>
                  <a:pt x="478" y="128"/>
                </a:lnTo>
                <a:lnTo>
                  <a:pt x="480" y="128"/>
                </a:lnTo>
                <a:lnTo>
                  <a:pt x="486" y="132"/>
                </a:lnTo>
                <a:lnTo>
                  <a:pt x="496" y="126"/>
                </a:lnTo>
                <a:lnTo>
                  <a:pt x="506" y="120"/>
                </a:lnTo>
                <a:lnTo>
                  <a:pt x="512" y="112"/>
                </a:lnTo>
                <a:lnTo>
                  <a:pt x="512" y="108"/>
                </a:lnTo>
                <a:lnTo>
                  <a:pt x="512" y="90"/>
                </a:lnTo>
                <a:lnTo>
                  <a:pt x="502" y="88"/>
                </a:lnTo>
                <a:lnTo>
                  <a:pt x="486" y="94"/>
                </a:lnTo>
                <a:lnTo>
                  <a:pt x="478" y="100"/>
                </a:lnTo>
                <a:lnTo>
                  <a:pt x="474" y="102"/>
                </a:lnTo>
                <a:lnTo>
                  <a:pt x="470" y="104"/>
                </a:lnTo>
                <a:lnTo>
                  <a:pt x="466" y="102"/>
                </a:lnTo>
                <a:lnTo>
                  <a:pt x="462" y="100"/>
                </a:lnTo>
                <a:lnTo>
                  <a:pt x="454" y="90"/>
                </a:lnTo>
                <a:lnTo>
                  <a:pt x="454" y="88"/>
                </a:lnTo>
                <a:lnTo>
                  <a:pt x="452" y="78"/>
                </a:lnTo>
                <a:lnTo>
                  <a:pt x="452" y="76"/>
                </a:lnTo>
                <a:lnTo>
                  <a:pt x="454" y="66"/>
                </a:lnTo>
                <a:lnTo>
                  <a:pt x="444" y="44"/>
                </a:lnTo>
                <a:lnTo>
                  <a:pt x="428" y="48"/>
                </a:lnTo>
                <a:lnTo>
                  <a:pt x="420" y="56"/>
                </a:lnTo>
                <a:lnTo>
                  <a:pt x="424" y="80"/>
                </a:lnTo>
                <a:lnTo>
                  <a:pt x="396" y="68"/>
                </a:lnTo>
                <a:lnTo>
                  <a:pt x="404" y="82"/>
                </a:lnTo>
                <a:lnTo>
                  <a:pt x="404" y="84"/>
                </a:lnTo>
                <a:lnTo>
                  <a:pt x="402" y="100"/>
                </a:lnTo>
                <a:lnTo>
                  <a:pt x="402" y="102"/>
                </a:lnTo>
                <a:lnTo>
                  <a:pt x="400" y="102"/>
                </a:lnTo>
                <a:lnTo>
                  <a:pt x="386" y="124"/>
                </a:lnTo>
                <a:lnTo>
                  <a:pt x="360" y="138"/>
                </a:lnTo>
                <a:lnTo>
                  <a:pt x="358" y="152"/>
                </a:lnTo>
                <a:lnTo>
                  <a:pt x="360" y="160"/>
                </a:lnTo>
                <a:lnTo>
                  <a:pt x="364" y="170"/>
                </a:lnTo>
                <a:lnTo>
                  <a:pt x="366" y="170"/>
                </a:lnTo>
                <a:lnTo>
                  <a:pt x="366" y="172"/>
                </a:lnTo>
                <a:lnTo>
                  <a:pt x="368" y="192"/>
                </a:lnTo>
                <a:lnTo>
                  <a:pt x="368" y="194"/>
                </a:lnTo>
                <a:lnTo>
                  <a:pt x="366" y="196"/>
                </a:lnTo>
                <a:lnTo>
                  <a:pt x="356" y="208"/>
                </a:lnTo>
                <a:lnTo>
                  <a:pt x="348" y="214"/>
                </a:lnTo>
                <a:lnTo>
                  <a:pt x="346" y="214"/>
                </a:lnTo>
                <a:lnTo>
                  <a:pt x="344" y="214"/>
                </a:lnTo>
                <a:lnTo>
                  <a:pt x="326" y="210"/>
                </a:lnTo>
                <a:lnTo>
                  <a:pt x="322" y="210"/>
                </a:lnTo>
                <a:lnTo>
                  <a:pt x="316" y="214"/>
                </a:lnTo>
                <a:lnTo>
                  <a:pt x="308" y="224"/>
                </a:lnTo>
                <a:lnTo>
                  <a:pt x="300" y="232"/>
                </a:lnTo>
                <a:lnTo>
                  <a:pt x="298" y="236"/>
                </a:lnTo>
                <a:lnTo>
                  <a:pt x="294" y="238"/>
                </a:lnTo>
                <a:lnTo>
                  <a:pt x="288" y="240"/>
                </a:lnTo>
                <a:lnTo>
                  <a:pt x="282" y="238"/>
                </a:lnTo>
                <a:lnTo>
                  <a:pt x="280" y="238"/>
                </a:lnTo>
                <a:lnTo>
                  <a:pt x="278" y="234"/>
                </a:lnTo>
                <a:lnTo>
                  <a:pt x="276" y="230"/>
                </a:lnTo>
                <a:lnTo>
                  <a:pt x="276" y="224"/>
                </a:lnTo>
                <a:lnTo>
                  <a:pt x="276" y="220"/>
                </a:lnTo>
                <a:lnTo>
                  <a:pt x="276" y="214"/>
                </a:lnTo>
                <a:lnTo>
                  <a:pt x="272" y="218"/>
                </a:lnTo>
                <a:lnTo>
                  <a:pt x="270" y="220"/>
                </a:lnTo>
                <a:lnTo>
                  <a:pt x="264" y="222"/>
                </a:lnTo>
                <a:lnTo>
                  <a:pt x="260" y="218"/>
                </a:lnTo>
                <a:lnTo>
                  <a:pt x="258" y="212"/>
                </a:lnTo>
                <a:lnTo>
                  <a:pt x="256" y="192"/>
                </a:lnTo>
                <a:lnTo>
                  <a:pt x="252" y="176"/>
                </a:lnTo>
                <a:lnTo>
                  <a:pt x="244" y="168"/>
                </a:lnTo>
                <a:lnTo>
                  <a:pt x="244" y="166"/>
                </a:lnTo>
                <a:lnTo>
                  <a:pt x="226" y="128"/>
                </a:lnTo>
                <a:lnTo>
                  <a:pt x="220" y="116"/>
                </a:lnTo>
                <a:lnTo>
                  <a:pt x="220" y="114"/>
                </a:lnTo>
                <a:lnTo>
                  <a:pt x="216" y="94"/>
                </a:lnTo>
                <a:lnTo>
                  <a:pt x="214" y="90"/>
                </a:lnTo>
                <a:lnTo>
                  <a:pt x="212" y="92"/>
                </a:lnTo>
                <a:lnTo>
                  <a:pt x="204" y="100"/>
                </a:lnTo>
                <a:lnTo>
                  <a:pt x="200" y="104"/>
                </a:lnTo>
                <a:lnTo>
                  <a:pt x="196" y="102"/>
                </a:lnTo>
                <a:lnTo>
                  <a:pt x="188" y="96"/>
                </a:lnTo>
                <a:lnTo>
                  <a:pt x="176" y="90"/>
                </a:lnTo>
                <a:lnTo>
                  <a:pt x="174" y="88"/>
                </a:lnTo>
                <a:lnTo>
                  <a:pt x="172" y="88"/>
                </a:lnTo>
                <a:lnTo>
                  <a:pt x="172" y="86"/>
                </a:lnTo>
                <a:lnTo>
                  <a:pt x="172" y="70"/>
                </a:lnTo>
                <a:lnTo>
                  <a:pt x="168" y="58"/>
                </a:lnTo>
                <a:lnTo>
                  <a:pt x="162" y="42"/>
                </a:lnTo>
                <a:lnTo>
                  <a:pt x="156" y="42"/>
                </a:lnTo>
                <a:lnTo>
                  <a:pt x="156" y="50"/>
                </a:lnTo>
                <a:lnTo>
                  <a:pt x="154" y="58"/>
                </a:lnTo>
                <a:lnTo>
                  <a:pt x="150" y="64"/>
                </a:lnTo>
                <a:lnTo>
                  <a:pt x="144" y="70"/>
                </a:lnTo>
                <a:lnTo>
                  <a:pt x="142" y="78"/>
                </a:lnTo>
                <a:lnTo>
                  <a:pt x="138" y="82"/>
                </a:lnTo>
                <a:lnTo>
                  <a:pt x="134" y="86"/>
                </a:lnTo>
                <a:lnTo>
                  <a:pt x="130" y="86"/>
                </a:lnTo>
                <a:lnTo>
                  <a:pt x="128" y="86"/>
                </a:lnTo>
                <a:lnTo>
                  <a:pt x="124" y="84"/>
                </a:lnTo>
                <a:lnTo>
                  <a:pt x="122" y="84"/>
                </a:lnTo>
                <a:lnTo>
                  <a:pt x="118" y="82"/>
                </a:lnTo>
                <a:lnTo>
                  <a:pt x="118" y="78"/>
                </a:lnTo>
                <a:lnTo>
                  <a:pt x="116" y="66"/>
                </a:lnTo>
                <a:lnTo>
                  <a:pt x="116" y="62"/>
                </a:lnTo>
                <a:lnTo>
                  <a:pt x="106" y="56"/>
                </a:lnTo>
                <a:lnTo>
                  <a:pt x="104" y="54"/>
                </a:lnTo>
                <a:lnTo>
                  <a:pt x="102" y="50"/>
                </a:lnTo>
                <a:lnTo>
                  <a:pt x="100" y="42"/>
                </a:lnTo>
                <a:lnTo>
                  <a:pt x="104" y="6"/>
                </a:lnTo>
                <a:lnTo>
                  <a:pt x="102" y="0"/>
                </a:lnTo>
                <a:lnTo>
                  <a:pt x="88" y="14"/>
                </a:lnTo>
                <a:lnTo>
                  <a:pt x="80" y="20"/>
                </a:lnTo>
                <a:lnTo>
                  <a:pt x="78" y="26"/>
                </a:lnTo>
                <a:lnTo>
                  <a:pt x="82" y="36"/>
                </a:lnTo>
                <a:lnTo>
                  <a:pt x="82" y="44"/>
                </a:lnTo>
                <a:lnTo>
                  <a:pt x="82" y="48"/>
                </a:lnTo>
                <a:lnTo>
                  <a:pt x="80" y="54"/>
                </a:lnTo>
                <a:lnTo>
                  <a:pt x="76" y="58"/>
                </a:lnTo>
                <a:lnTo>
                  <a:pt x="72" y="60"/>
                </a:lnTo>
                <a:lnTo>
                  <a:pt x="56" y="66"/>
                </a:lnTo>
                <a:lnTo>
                  <a:pt x="52" y="68"/>
                </a:lnTo>
                <a:lnTo>
                  <a:pt x="52" y="74"/>
                </a:lnTo>
                <a:lnTo>
                  <a:pt x="52" y="96"/>
                </a:lnTo>
                <a:lnTo>
                  <a:pt x="54" y="104"/>
                </a:lnTo>
                <a:lnTo>
                  <a:pt x="54" y="106"/>
                </a:lnTo>
                <a:lnTo>
                  <a:pt x="56" y="108"/>
                </a:lnTo>
                <a:lnTo>
                  <a:pt x="64" y="108"/>
                </a:lnTo>
                <a:lnTo>
                  <a:pt x="68" y="108"/>
                </a:lnTo>
                <a:lnTo>
                  <a:pt x="72" y="106"/>
                </a:lnTo>
                <a:lnTo>
                  <a:pt x="76" y="104"/>
                </a:lnTo>
                <a:lnTo>
                  <a:pt x="92" y="138"/>
                </a:lnTo>
                <a:lnTo>
                  <a:pt x="92" y="140"/>
                </a:lnTo>
                <a:lnTo>
                  <a:pt x="88" y="184"/>
                </a:lnTo>
                <a:lnTo>
                  <a:pt x="82" y="216"/>
                </a:lnTo>
                <a:lnTo>
                  <a:pt x="78" y="238"/>
                </a:lnTo>
                <a:lnTo>
                  <a:pt x="72" y="250"/>
                </a:lnTo>
                <a:lnTo>
                  <a:pt x="68" y="254"/>
                </a:lnTo>
                <a:lnTo>
                  <a:pt x="62" y="256"/>
                </a:lnTo>
                <a:lnTo>
                  <a:pt x="54" y="254"/>
                </a:lnTo>
                <a:lnTo>
                  <a:pt x="48" y="252"/>
                </a:lnTo>
                <a:lnTo>
                  <a:pt x="22" y="298"/>
                </a:lnTo>
                <a:lnTo>
                  <a:pt x="12" y="312"/>
                </a:lnTo>
                <a:lnTo>
                  <a:pt x="6" y="318"/>
                </a:lnTo>
                <a:lnTo>
                  <a:pt x="8" y="318"/>
                </a:lnTo>
                <a:lnTo>
                  <a:pt x="6" y="320"/>
                </a:lnTo>
                <a:lnTo>
                  <a:pt x="4" y="326"/>
                </a:lnTo>
                <a:lnTo>
                  <a:pt x="4" y="348"/>
                </a:lnTo>
                <a:lnTo>
                  <a:pt x="8" y="352"/>
                </a:lnTo>
                <a:lnTo>
                  <a:pt x="10" y="352"/>
                </a:lnTo>
                <a:lnTo>
                  <a:pt x="12" y="354"/>
                </a:lnTo>
                <a:lnTo>
                  <a:pt x="4" y="364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贵州"/>
          <p:cNvSpPr/>
          <p:nvPr/>
        </p:nvSpPr>
        <p:spPr bwMode="auto">
          <a:xfrm>
            <a:off x="6294161" y="4756034"/>
            <a:ext cx="952737" cy="824112"/>
          </a:xfrm>
          <a:custGeom>
            <a:avLst/>
            <a:gdLst>
              <a:gd name="T0" fmla="*/ 2147483646 w 384"/>
              <a:gd name="T1" fmla="*/ 2147483646 h 332"/>
              <a:gd name="T2" fmla="*/ 2147483646 w 384"/>
              <a:gd name="T3" fmla="*/ 2147483646 h 332"/>
              <a:gd name="T4" fmla="*/ 2147483646 w 384"/>
              <a:gd name="T5" fmla="*/ 2147483646 h 332"/>
              <a:gd name="T6" fmla="*/ 2147483646 w 384"/>
              <a:gd name="T7" fmla="*/ 2147483646 h 332"/>
              <a:gd name="T8" fmla="*/ 2147483646 w 384"/>
              <a:gd name="T9" fmla="*/ 2147483646 h 332"/>
              <a:gd name="T10" fmla="*/ 2147483646 w 384"/>
              <a:gd name="T11" fmla="*/ 2147483646 h 332"/>
              <a:gd name="T12" fmla="*/ 2147483646 w 384"/>
              <a:gd name="T13" fmla="*/ 2147483646 h 332"/>
              <a:gd name="T14" fmla="*/ 2147483646 w 384"/>
              <a:gd name="T15" fmla="*/ 2147483646 h 332"/>
              <a:gd name="T16" fmla="*/ 2147483646 w 384"/>
              <a:gd name="T17" fmla="*/ 2147483646 h 332"/>
              <a:gd name="T18" fmla="*/ 2147483646 w 384"/>
              <a:gd name="T19" fmla="*/ 2147483646 h 332"/>
              <a:gd name="T20" fmla="*/ 2147483646 w 384"/>
              <a:gd name="T21" fmla="*/ 2147483646 h 332"/>
              <a:gd name="T22" fmla="*/ 2147483646 w 384"/>
              <a:gd name="T23" fmla="*/ 2147483646 h 332"/>
              <a:gd name="T24" fmla="*/ 2147483646 w 384"/>
              <a:gd name="T25" fmla="*/ 2147483646 h 332"/>
              <a:gd name="T26" fmla="*/ 2147483646 w 384"/>
              <a:gd name="T27" fmla="*/ 2147483646 h 332"/>
              <a:gd name="T28" fmla="*/ 2147483646 w 384"/>
              <a:gd name="T29" fmla="*/ 2147483646 h 332"/>
              <a:gd name="T30" fmla="*/ 2147483646 w 384"/>
              <a:gd name="T31" fmla="*/ 2147483646 h 332"/>
              <a:gd name="T32" fmla="*/ 2147483646 w 384"/>
              <a:gd name="T33" fmla="*/ 2147483646 h 332"/>
              <a:gd name="T34" fmla="*/ 2147483646 w 384"/>
              <a:gd name="T35" fmla="*/ 2147483646 h 332"/>
              <a:gd name="T36" fmla="*/ 2147483646 w 384"/>
              <a:gd name="T37" fmla="*/ 2147483646 h 332"/>
              <a:gd name="T38" fmla="*/ 2147483646 w 384"/>
              <a:gd name="T39" fmla="*/ 2147483646 h 332"/>
              <a:gd name="T40" fmla="*/ 2147483646 w 384"/>
              <a:gd name="T41" fmla="*/ 2147483646 h 332"/>
              <a:gd name="T42" fmla="*/ 0 w 384"/>
              <a:gd name="T43" fmla="*/ 2147483646 h 332"/>
              <a:gd name="T44" fmla="*/ 2147483646 w 384"/>
              <a:gd name="T45" fmla="*/ 2147483646 h 332"/>
              <a:gd name="T46" fmla="*/ 2147483646 w 384"/>
              <a:gd name="T47" fmla="*/ 2147483646 h 332"/>
              <a:gd name="T48" fmla="*/ 2147483646 w 384"/>
              <a:gd name="T49" fmla="*/ 2147483646 h 332"/>
              <a:gd name="T50" fmla="*/ 2147483646 w 384"/>
              <a:gd name="T51" fmla="*/ 2147483646 h 332"/>
              <a:gd name="T52" fmla="*/ 2147483646 w 384"/>
              <a:gd name="T53" fmla="*/ 2147483646 h 332"/>
              <a:gd name="T54" fmla="*/ 2147483646 w 384"/>
              <a:gd name="T55" fmla="*/ 2147483646 h 332"/>
              <a:gd name="T56" fmla="*/ 2147483646 w 384"/>
              <a:gd name="T57" fmla="*/ 2147483646 h 332"/>
              <a:gd name="T58" fmla="*/ 2147483646 w 384"/>
              <a:gd name="T59" fmla="*/ 2147483646 h 332"/>
              <a:gd name="T60" fmla="*/ 2147483646 w 384"/>
              <a:gd name="T61" fmla="*/ 2147483646 h 332"/>
              <a:gd name="T62" fmla="*/ 2147483646 w 384"/>
              <a:gd name="T63" fmla="*/ 2147483646 h 332"/>
              <a:gd name="T64" fmla="*/ 2147483646 w 384"/>
              <a:gd name="T65" fmla="*/ 2147483646 h 332"/>
              <a:gd name="T66" fmla="*/ 2147483646 w 384"/>
              <a:gd name="T67" fmla="*/ 2147483646 h 332"/>
              <a:gd name="T68" fmla="*/ 2147483646 w 384"/>
              <a:gd name="T69" fmla="*/ 2147483646 h 332"/>
              <a:gd name="T70" fmla="*/ 2147483646 w 384"/>
              <a:gd name="T71" fmla="*/ 2147483646 h 332"/>
              <a:gd name="T72" fmla="*/ 2147483646 w 384"/>
              <a:gd name="T73" fmla="*/ 2147483646 h 332"/>
              <a:gd name="T74" fmla="*/ 2147483646 w 384"/>
              <a:gd name="T75" fmla="*/ 2147483646 h 332"/>
              <a:gd name="T76" fmla="*/ 2147483646 w 384"/>
              <a:gd name="T77" fmla="*/ 2147483646 h 332"/>
              <a:gd name="T78" fmla="*/ 2147483646 w 384"/>
              <a:gd name="T79" fmla="*/ 2147483646 h 332"/>
              <a:gd name="T80" fmla="*/ 2147483646 w 384"/>
              <a:gd name="T81" fmla="*/ 2147483646 h 332"/>
              <a:gd name="T82" fmla="*/ 2147483646 w 384"/>
              <a:gd name="T83" fmla="*/ 2147483646 h 332"/>
              <a:gd name="T84" fmla="*/ 2147483646 w 384"/>
              <a:gd name="T85" fmla="*/ 2147483646 h 332"/>
              <a:gd name="T86" fmla="*/ 2147483646 w 384"/>
              <a:gd name="T87" fmla="*/ 2147483646 h 332"/>
              <a:gd name="T88" fmla="*/ 2147483646 w 384"/>
              <a:gd name="T89" fmla="*/ 2147483646 h 332"/>
              <a:gd name="T90" fmla="*/ 2147483646 w 384"/>
              <a:gd name="T91" fmla="*/ 2147483646 h 332"/>
              <a:gd name="T92" fmla="*/ 2147483646 w 384"/>
              <a:gd name="T93" fmla="*/ 2147483646 h 332"/>
              <a:gd name="T94" fmla="*/ 2147483646 w 384"/>
              <a:gd name="T95" fmla="*/ 2147483646 h 332"/>
              <a:gd name="T96" fmla="*/ 2147483646 w 384"/>
              <a:gd name="T97" fmla="*/ 2147483646 h 332"/>
              <a:gd name="T98" fmla="*/ 2147483646 w 384"/>
              <a:gd name="T99" fmla="*/ 2147483646 h 332"/>
              <a:gd name="T100" fmla="*/ 2147483646 w 384"/>
              <a:gd name="T101" fmla="*/ 2147483646 h 332"/>
              <a:gd name="T102" fmla="*/ 2147483646 w 384"/>
              <a:gd name="T103" fmla="*/ 2147483646 h 332"/>
              <a:gd name="T104" fmla="*/ 2147483646 w 384"/>
              <a:gd name="T105" fmla="*/ 2147483646 h 332"/>
              <a:gd name="T106" fmla="*/ 2147483646 w 384"/>
              <a:gd name="T107" fmla="*/ 2147483646 h 332"/>
              <a:gd name="T108" fmla="*/ 2147483646 w 384"/>
              <a:gd name="T109" fmla="*/ 2147483646 h 332"/>
              <a:gd name="T110" fmla="*/ 2147483646 w 384"/>
              <a:gd name="T111" fmla="*/ 2147483646 h 332"/>
              <a:gd name="T112" fmla="*/ 2147483646 w 384"/>
              <a:gd name="T113" fmla="*/ 2147483646 h 332"/>
              <a:gd name="T114" fmla="*/ 2147483646 w 384"/>
              <a:gd name="T115" fmla="*/ 2147483646 h 332"/>
              <a:gd name="T116" fmla="*/ 2147483646 w 384"/>
              <a:gd name="T117" fmla="*/ 2147483646 h 33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84" h="332">
                <a:moveTo>
                  <a:pt x="300" y="6"/>
                </a:moveTo>
                <a:lnTo>
                  <a:pt x="296" y="4"/>
                </a:lnTo>
                <a:lnTo>
                  <a:pt x="288" y="8"/>
                </a:lnTo>
                <a:lnTo>
                  <a:pt x="284" y="14"/>
                </a:lnTo>
                <a:lnTo>
                  <a:pt x="280" y="22"/>
                </a:lnTo>
                <a:lnTo>
                  <a:pt x="276" y="24"/>
                </a:lnTo>
                <a:lnTo>
                  <a:pt x="272" y="26"/>
                </a:lnTo>
                <a:lnTo>
                  <a:pt x="268" y="24"/>
                </a:lnTo>
                <a:lnTo>
                  <a:pt x="264" y="20"/>
                </a:lnTo>
                <a:lnTo>
                  <a:pt x="262" y="20"/>
                </a:lnTo>
                <a:lnTo>
                  <a:pt x="260" y="12"/>
                </a:lnTo>
                <a:lnTo>
                  <a:pt x="260" y="10"/>
                </a:lnTo>
                <a:lnTo>
                  <a:pt x="258" y="0"/>
                </a:lnTo>
                <a:lnTo>
                  <a:pt x="254" y="0"/>
                </a:lnTo>
                <a:lnTo>
                  <a:pt x="252" y="0"/>
                </a:lnTo>
                <a:lnTo>
                  <a:pt x="250" y="8"/>
                </a:lnTo>
                <a:lnTo>
                  <a:pt x="250" y="20"/>
                </a:lnTo>
                <a:lnTo>
                  <a:pt x="248" y="20"/>
                </a:lnTo>
                <a:lnTo>
                  <a:pt x="240" y="34"/>
                </a:lnTo>
                <a:lnTo>
                  <a:pt x="238" y="36"/>
                </a:lnTo>
                <a:lnTo>
                  <a:pt x="236" y="36"/>
                </a:lnTo>
                <a:lnTo>
                  <a:pt x="216" y="34"/>
                </a:lnTo>
                <a:lnTo>
                  <a:pt x="216" y="36"/>
                </a:lnTo>
                <a:lnTo>
                  <a:pt x="208" y="44"/>
                </a:lnTo>
                <a:lnTo>
                  <a:pt x="212" y="50"/>
                </a:lnTo>
                <a:lnTo>
                  <a:pt x="206" y="58"/>
                </a:lnTo>
                <a:lnTo>
                  <a:pt x="188" y="58"/>
                </a:lnTo>
                <a:lnTo>
                  <a:pt x="188" y="56"/>
                </a:lnTo>
                <a:lnTo>
                  <a:pt x="188" y="54"/>
                </a:lnTo>
                <a:lnTo>
                  <a:pt x="184" y="52"/>
                </a:lnTo>
                <a:lnTo>
                  <a:pt x="182" y="58"/>
                </a:lnTo>
                <a:lnTo>
                  <a:pt x="180" y="60"/>
                </a:lnTo>
                <a:lnTo>
                  <a:pt x="168" y="60"/>
                </a:lnTo>
                <a:lnTo>
                  <a:pt x="160" y="54"/>
                </a:lnTo>
                <a:lnTo>
                  <a:pt x="160" y="52"/>
                </a:lnTo>
                <a:lnTo>
                  <a:pt x="160" y="50"/>
                </a:lnTo>
                <a:lnTo>
                  <a:pt x="146" y="48"/>
                </a:lnTo>
                <a:lnTo>
                  <a:pt x="136" y="52"/>
                </a:lnTo>
                <a:lnTo>
                  <a:pt x="132" y="56"/>
                </a:lnTo>
                <a:lnTo>
                  <a:pt x="148" y="74"/>
                </a:lnTo>
                <a:lnTo>
                  <a:pt x="168" y="80"/>
                </a:lnTo>
                <a:lnTo>
                  <a:pt x="170" y="82"/>
                </a:lnTo>
                <a:lnTo>
                  <a:pt x="180" y="92"/>
                </a:lnTo>
                <a:lnTo>
                  <a:pt x="176" y="108"/>
                </a:lnTo>
                <a:lnTo>
                  <a:pt x="176" y="110"/>
                </a:lnTo>
                <a:lnTo>
                  <a:pt x="162" y="120"/>
                </a:lnTo>
                <a:lnTo>
                  <a:pt x="162" y="122"/>
                </a:lnTo>
                <a:lnTo>
                  <a:pt x="160" y="122"/>
                </a:lnTo>
                <a:lnTo>
                  <a:pt x="138" y="128"/>
                </a:lnTo>
                <a:lnTo>
                  <a:pt x="124" y="130"/>
                </a:lnTo>
                <a:lnTo>
                  <a:pt x="114" y="126"/>
                </a:lnTo>
                <a:lnTo>
                  <a:pt x="110" y="126"/>
                </a:lnTo>
                <a:lnTo>
                  <a:pt x="104" y="134"/>
                </a:lnTo>
                <a:lnTo>
                  <a:pt x="94" y="142"/>
                </a:lnTo>
                <a:lnTo>
                  <a:pt x="92" y="142"/>
                </a:lnTo>
                <a:lnTo>
                  <a:pt x="78" y="148"/>
                </a:lnTo>
                <a:lnTo>
                  <a:pt x="60" y="142"/>
                </a:lnTo>
                <a:lnTo>
                  <a:pt x="24" y="144"/>
                </a:lnTo>
                <a:lnTo>
                  <a:pt x="16" y="146"/>
                </a:lnTo>
                <a:lnTo>
                  <a:pt x="16" y="148"/>
                </a:lnTo>
                <a:lnTo>
                  <a:pt x="8" y="148"/>
                </a:lnTo>
                <a:lnTo>
                  <a:pt x="0" y="160"/>
                </a:lnTo>
                <a:lnTo>
                  <a:pt x="0" y="172"/>
                </a:lnTo>
                <a:lnTo>
                  <a:pt x="8" y="192"/>
                </a:lnTo>
                <a:lnTo>
                  <a:pt x="18" y="196"/>
                </a:lnTo>
                <a:lnTo>
                  <a:pt x="22" y="200"/>
                </a:lnTo>
                <a:lnTo>
                  <a:pt x="28" y="192"/>
                </a:lnTo>
                <a:lnTo>
                  <a:pt x="28" y="190"/>
                </a:lnTo>
                <a:lnTo>
                  <a:pt x="30" y="190"/>
                </a:lnTo>
                <a:lnTo>
                  <a:pt x="42" y="188"/>
                </a:lnTo>
                <a:lnTo>
                  <a:pt x="44" y="188"/>
                </a:lnTo>
                <a:lnTo>
                  <a:pt x="56" y="192"/>
                </a:lnTo>
                <a:lnTo>
                  <a:pt x="68" y="220"/>
                </a:lnTo>
                <a:lnTo>
                  <a:pt x="66" y="220"/>
                </a:lnTo>
                <a:lnTo>
                  <a:pt x="62" y="236"/>
                </a:lnTo>
                <a:lnTo>
                  <a:pt x="58" y="244"/>
                </a:lnTo>
                <a:lnTo>
                  <a:pt x="58" y="246"/>
                </a:lnTo>
                <a:lnTo>
                  <a:pt x="52" y="260"/>
                </a:lnTo>
                <a:lnTo>
                  <a:pt x="52" y="276"/>
                </a:lnTo>
                <a:lnTo>
                  <a:pt x="62" y="286"/>
                </a:lnTo>
                <a:lnTo>
                  <a:pt x="76" y="296"/>
                </a:lnTo>
                <a:lnTo>
                  <a:pt x="76" y="298"/>
                </a:lnTo>
                <a:lnTo>
                  <a:pt x="78" y="298"/>
                </a:lnTo>
                <a:lnTo>
                  <a:pt x="68" y="320"/>
                </a:lnTo>
                <a:lnTo>
                  <a:pt x="66" y="332"/>
                </a:lnTo>
                <a:lnTo>
                  <a:pt x="68" y="330"/>
                </a:lnTo>
                <a:lnTo>
                  <a:pt x="70" y="330"/>
                </a:lnTo>
                <a:lnTo>
                  <a:pt x="78" y="326"/>
                </a:lnTo>
                <a:lnTo>
                  <a:pt x="92" y="318"/>
                </a:lnTo>
                <a:lnTo>
                  <a:pt x="108" y="320"/>
                </a:lnTo>
                <a:lnTo>
                  <a:pt x="110" y="320"/>
                </a:lnTo>
                <a:lnTo>
                  <a:pt x="134" y="330"/>
                </a:lnTo>
                <a:lnTo>
                  <a:pt x="160" y="330"/>
                </a:lnTo>
                <a:lnTo>
                  <a:pt x="168" y="320"/>
                </a:lnTo>
                <a:lnTo>
                  <a:pt x="182" y="312"/>
                </a:lnTo>
                <a:lnTo>
                  <a:pt x="196" y="302"/>
                </a:lnTo>
                <a:lnTo>
                  <a:pt x="196" y="300"/>
                </a:lnTo>
                <a:lnTo>
                  <a:pt x="206" y="298"/>
                </a:lnTo>
                <a:lnTo>
                  <a:pt x="216" y="290"/>
                </a:lnTo>
                <a:lnTo>
                  <a:pt x="228" y="274"/>
                </a:lnTo>
                <a:lnTo>
                  <a:pt x="246" y="280"/>
                </a:lnTo>
                <a:lnTo>
                  <a:pt x="248" y="280"/>
                </a:lnTo>
                <a:lnTo>
                  <a:pt x="248" y="282"/>
                </a:lnTo>
                <a:lnTo>
                  <a:pt x="252" y="290"/>
                </a:lnTo>
                <a:lnTo>
                  <a:pt x="256" y="292"/>
                </a:lnTo>
                <a:lnTo>
                  <a:pt x="266" y="292"/>
                </a:lnTo>
                <a:lnTo>
                  <a:pt x="268" y="292"/>
                </a:lnTo>
                <a:lnTo>
                  <a:pt x="274" y="292"/>
                </a:lnTo>
                <a:lnTo>
                  <a:pt x="276" y="292"/>
                </a:lnTo>
                <a:lnTo>
                  <a:pt x="276" y="294"/>
                </a:lnTo>
                <a:lnTo>
                  <a:pt x="288" y="298"/>
                </a:lnTo>
                <a:lnTo>
                  <a:pt x="292" y="298"/>
                </a:lnTo>
                <a:lnTo>
                  <a:pt x="294" y="296"/>
                </a:lnTo>
                <a:lnTo>
                  <a:pt x="296" y="290"/>
                </a:lnTo>
                <a:lnTo>
                  <a:pt x="296" y="288"/>
                </a:lnTo>
                <a:lnTo>
                  <a:pt x="302" y="284"/>
                </a:lnTo>
                <a:lnTo>
                  <a:pt x="312" y="276"/>
                </a:lnTo>
                <a:lnTo>
                  <a:pt x="314" y="276"/>
                </a:lnTo>
                <a:lnTo>
                  <a:pt x="322" y="276"/>
                </a:lnTo>
                <a:lnTo>
                  <a:pt x="324" y="268"/>
                </a:lnTo>
                <a:lnTo>
                  <a:pt x="330" y="262"/>
                </a:lnTo>
                <a:lnTo>
                  <a:pt x="336" y="258"/>
                </a:lnTo>
                <a:lnTo>
                  <a:pt x="342" y="256"/>
                </a:lnTo>
                <a:lnTo>
                  <a:pt x="346" y="252"/>
                </a:lnTo>
                <a:lnTo>
                  <a:pt x="348" y="252"/>
                </a:lnTo>
                <a:lnTo>
                  <a:pt x="352" y="248"/>
                </a:lnTo>
                <a:lnTo>
                  <a:pt x="352" y="246"/>
                </a:lnTo>
                <a:lnTo>
                  <a:pt x="354" y="246"/>
                </a:lnTo>
                <a:lnTo>
                  <a:pt x="366" y="244"/>
                </a:lnTo>
                <a:lnTo>
                  <a:pt x="374" y="244"/>
                </a:lnTo>
                <a:lnTo>
                  <a:pt x="376" y="240"/>
                </a:lnTo>
                <a:lnTo>
                  <a:pt x="380" y="236"/>
                </a:lnTo>
                <a:lnTo>
                  <a:pt x="384" y="228"/>
                </a:lnTo>
                <a:lnTo>
                  <a:pt x="382" y="228"/>
                </a:lnTo>
                <a:lnTo>
                  <a:pt x="376" y="218"/>
                </a:lnTo>
                <a:lnTo>
                  <a:pt x="372" y="206"/>
                </a:lnTo>
                <a:lnTo>
                  <a:pt x="372" y="204"/>
                </a:lnTo>
                <a:lnTo>
                  <a:pt x="376" y="188"/>
                </a:lnTo>
                <a:lnTo>
                  <a:pt x="376" y="180"/>
                </a:lnTo>
                <a:lnTo>
                  <a:pt x="380" y="174"/>
                </a:lnTo>
                <a:lnTo>
                  <a:pt x="380" y="160"/>
                </a:lnTo>
                <a:lnTo>
                  <a:pt x="378" y="158"/>
                </a:lnTo>
                <a:lnTo>
                  <a:pt x="372" y="156"/>
                </a:lnTo>
                <a:lnTo>
                  <a:pt x="348" y="166"/>
                </a:lnTo>
                <a:lnTo>
                  <a:pt x="348" y="140"/>
                </a:lnTo>
                <a:lnTo>
                  <a:pt x="350" y="136"/>
                </a:lnTo>
                <a:lnTo>
                  <a:pt x="356" y="132"/>
                </a:lnTo>
                <a:lnTo>
                  <a:pt x="372" y="120"/>
                </a:lnTo>
                <a:lnTo>
                  <a:pt x="366" y="92"/>
                </a:lnTo>
                <a:lnTo>
                  <a:pt x="366" y="84"/>
                </a:lnTo>
                <a:lnTo>
                  <a:pt x="366" y="78"/>
                </a:lnTo>
                <a:lnTo>
                  <a:pt x="368" y="74"/>
                </a:lnTo>
                <a:lnTo>
                  <a:pt x="372" y="68"/>
                </a:lnTo>
                <a:lnTo>
                  <a:pt x="372" y="64"/>
                </a:lnTo>
                <a:lnTo>
                  <a:pt x="364" y="64"/>
                </a:lnTo>
                <a:lnTo>
                  <a:pt x="360" y="64"/>
                </a:lnTo>
                <a:lnTo>
                  <a:pt x="356" y="76"/>
                </a:lnTo>
                <a:lnTo>
                  <a:pt x="352" y="80"/>
                </a:lnTo>
                <a:lnTo>
                  <a:pt x="348" y="82"/>
                </a:lnTo>
                <a:lnTo>
                  <a:pt x="346" y="82"/>
                </a:lnTo>
                <a:lnTo>
                  <a:pt x="338" y="76"/>
                </a:lnTo>
                <a:lnTo>
                  <a:pt x="336" y="76"/>
                </a:lnTo>
                <a:lnTo>
                  <a:pt x="336" y="74"/>
                </a:lnTo>
                <a:lnTo>
                  <a:pt x="334" y="68"/>
                </a:lnTo>
                <a:lnTo>
                  <a:pt x="332" y="60"/>
                </a:lnTo>
                <a:lnTo>
                  <a:pt x="332" y="64"/>
                </a:lnTo>
                <a:lnTo>
                  <a:pt x="316" y="64"/>
                </a:lnTo>
                <a:lnTo>
                  <a:pt x="316" y="60"/>
                </a:lnTo>
                <a:lnTo>
                  <a:pt x="312" y="52"/>
                </a:lnTo>
                <a:lnTo>
                  <a:pt x="312" y="40"/>
                </a:lnTo>
                <a:lnTo>
                  <a:pt x="304" y="24"/>
                </a:lnTo>
                <a:lnTo>
                  <a:pt x="304" y="12"/>
                </a:lnTo>
                <a:lnTo>
                  <a:pt x="300" y="6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广西"/>
          <p:cNvSpPr/>
          <p:nvPr/>
        </p:nvSpPr>
        <p:spPr bwMode="auto">
          <a:xfrm>
            <a:off x="6447988" y="5262417"/>
            <a:ext cx="1245506" cy="948226"/>
          </a:xfrm>
          <a:custGeom>
            <a:avLst/>
            <a:gdLst>
              <a:gd name="T0" fmla="*/ 2147483646 w 502"/>
              <a:gd name="T1" fmla="*/ 2147483646 h 382"/>
              <a:gd name="T2" fmla="*/ 2147483646 w 502"/>
              <a:gd name="T3" fmla="*/ 2147483646 h 382"/>
              <a:gd name="T4" fmla="*/ 2147483646 w 502"/>
              <a:gd name="T5" fmla="*/ 2147483646 h 382"/>
              <a:gd name="T6" fmla="*/ 2147483646 w 502"/>
              <a:gd name="T7" fmla="*/ 2147483646 h 382"/>
              <a:gd name="T8" fmla="*/ 2147483646 w 502"/>
              <a:gd name="T9" fmla="*/ 2147483646 h 382"/>
              <a:gd name="T10" fmla="*/ 2147483646 w 502"/>
              <a:gd name="T11" fmla="*/ 2147483646 h 382"/>
              <a:gd name="T12" fmla="*/ 2147483646 w 502"/>
              <a:gd name="T13" fmla="*/ 2147483646 h 382"/>
              <a:gd name="T14" fmla="*/ 2147483646 w 502"/>
              <a:gd name="T15" fmla="*/ 2147483646 h 382"/>
              <a:gd name="T16" fmla="*/ 2147483646 w 502"/>
              <a:gd name="T17" fmla="*/ 2147483646 h 382"/>
              <a:gd name="T18" fmla="*/ 2147483646 w 502"/>
              <a:gd name="T19" fmla="*/ 2147483646 h 382"/>
              <a:gd name="T20" fmla="*/ 2147483646 w 502"/>
              <a:gd name="T21" fmla="*/ 2147483646 h 382"/>
              <a:gd name="T22" fmla="*/ 2147483646 w 502"/>
              <a:gd name="T23" fmla="*/ 2147483646 h 382"/>
              <a:gd name="T24" fmla="*/ 2147483646 w 502"/>
              <a:gd name="T25" fmla="*/ 2147483646 h 382"/>
              <a:gd name="T26" fmla="*/ 2147483646 w 502"/>
              <a:gd name="T27" fmla="*/ 2147483646 h 382"/>
              <a:gd name="T28" fmla="*/ 2147483646 w 502"/>
              <a:gd name="T29" fmla="*/ 2147483646 h 382"/>
              <a:gd name="T30" fmla="*/ 2147483646 w 502"/>
              <a:gd name="T31" fmla="*/ 2147483646 h 382"/>
              <a:gd name="T32" fmla="*/ 2147483646 w 502"/>
              <a:gd name="T33" fmla="*/ 2147483646 h 382"/>
              <a:gd name="T34" fmla="*/ 2147483646 w 502"/>
              <a:gd name="T35" fmla="*/ 2147483646 h 382"/>
              <a:gd name="T36" fmla="*/ 2147483646 w 502"/>
              <a:gd name="T37" fmla="*/ 2147483646 h 382"/>
              <a:gd name="T38" fmla="*/ 2147483646 w 502"/>
              <a:gd name="T39" fmla="*/ 2147483646 h 382"/>
              <a:gd name="T40" fmla="*/ 2147483646 w 502"/>
              <a:gd name="T41" fmla="*/ 2147483646 h 382"/>
              <a:gd name="T42" fmla="*/ 2147483646 w 502"/>
              <a:gd name="T43" fmla="*/ 2147483646 h 382"/>
              <a:gd name="T44" fmla="*/ 2147483646 w 502"/>
              <a:gd name="T45" fmla="*/ 2147483646 h 382"/>
              <a:gd name="T46" fmla="*/ 2147483646 w 502"/>
              <a:gd name="T47" fmla="*/ 2147483646 h 382"/>
              <a:gd name="T48" fmla="*/ 2147483646 w 502"/>
              <a:gd name="T49" fmla="*/ 2147483646 h 382"/>
              <a:gd name="T50" fmla="*/ 2147483646 w 502"/>
              <a:gd name="T51" fmla="*/ 2147483646 h 382"/>
              <a:gd name="T52" fmla="*/ 2147483646 w 502"/>
              <a:gd name="T53" fmla="*/ 2147483646 h 382"/>
              <a:gd name="T54" fmla="*/ 2147483646 w 502"/>
              <a:gd name="T55" fmla="*/ 2147483646 h 382"/>
              <a:gd name="T56" fmla="*/ 2147483646 w 502"/>
              <a:gd name="T57" fmla="*/ 2147483646 h 382"/>
              <a:gd name="T58" fmla="*/ 2147483646 w 502"/>
              <a:gd name="T59" fmla="*/ 2147483646 h 382"/>
              <a:gd name="T60" fmla="*/ 2147483646 w 502"/>
              <a:gd name="T61" fmla="*/ 2147483646 h 382"/>
              <a:gd name="T62" fmla="*/ 2147483646 w 502"/>
              <a:gd name="T63" fmla="*/ 2147483646 h 382"/>
              <a:gd name="T64" fmla="*/ 2147483646 w 502"/>
              <a:gd name="T65" fmla="*/ 2147483646 h 382"/>
              <a:gd name="T66" fmla="*/ 2147483646 w 502"/>
              <a:gd name="T67" fmla="*/ 2147483646 h 382"/>
              <a:gd name="T68" fmla="*/ 2147483646 w 502"/>
              <a:gd name="T69" fmla="*/ 2147483646 h 382"/>
              <a:gd name="T70" fmla="*/ 2147483646 w 502"/>
              <a:gd name="T71" fmla="*/ 2147483646 h 382"/>
              <a:gd name="T72" fmla="*/ 2147483646 w 502"/>
              <a:gd name="T73" fmla="*/ 2147483646 h 382"/>
              <a:gd name="T74" fmla="*/ 2147483646 w 502"/>
              <a:gd name="T75" fmla="*/ 2147483646 h 382"/>
              <a:gd name="T76" fmla="*/ 2147483646 w 502"/>
              <a:gd name="T77" fmla="*/ 2147483646 h 382"/>
              <a:gd name="T78" fmla="*/ 2147483646 w 502"/>
              <a:gd name="T79" fmla="*/ 2147483646 h 382"/>
              <a:gd name="T80" fmla="*/ 2147483646 w 502"/>
              <a:gd name="T81" fmla="*/ 2147483646 h 382"/>
              <a:gd name="T82" fmla="*/ 2147483646 w 502"/>
              <a:gd name="T83" fmla="*/ 2147483646 h 382"/>
              <a:gd name="T84" fmla="*/ 2147483646 w 502"/>
              <a:gd name="T85" fmla="*/ 2147483646 h 382"/>
              <a:gd name="T86" fmla="*/ 2147483646 w 502"/>
              <a:gd name="T87" fmla="*/ 2147483646 h 382"/>
              <a:gd name="T88" fmla="*/ 2147483646 w 502"/>
              <a:gd name="T89" fmla="*/ 2147483646 h 382"/>
              <a:gd name="T90" fmla="*/ 2147483646 w 502"/>
              <a:gd name="T91" fmla="*/ 2147483646 h 382"/>
              <a:gd name="T92" fmla="*/ 2147483646 w 502"/>
              <a:gd name="T93" fmla="*/ 2147483646 h 382"/>
              <a:gd name="T94" fmla="*/ 2147483646 w 502"/>
              <a:gd name="T95" fmla="*/ 2147483646 h 382"/>
              <a:gd name="T96" fmla="*/ 2147483646 w 502"/>
              <a:gd name="T97" fmla="*/ 2147483646 h 382"/>
              <a:gd name="T98" fmla="*/ 2147483646 w 502"/>
              <a:gd name="T99" fmla="*/ 2147483646 h 382"/>
              <a:gd name="T100" fmla="*/ 2147483646 w 502"/>
              <a:gd name="T101" fmla="*/ 2147483646 h 382"/>
              <a:gd name="T102" fmla="*/ 2147483646 w 502"/>
              <a:gd name="T103" fmla="*/ 2147483646 h 382"/>
              <a:gd name="T104" fmla="*/ 2147483646 w 502"/>
              <a:gd name="T105" fmla="*/ 2147483646 h 382"/>
              <a:gd name="T106" fmla="*/ 2147483646 w 502"/>
              <a:gd name="T107" fmla="*/ 2147483646 h 382"/>
              <a:gd name="T108" fmla="*/ 2147483646 w 502"/>
              <a:gd name="T109" fmla="*/ 2147483646 h 382"/>
              <a:gd name="T110" fmla="*/ 2147483646 w 502"/>
              <a:gd name="T111" fmla="*/ 2147483646 h 38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02" h="382">
                <a:moveTo>
                  <a:pt x="402" y="8"/>
                </a:moveTo>
                <a:lnTo>
                  <a:pt x="402" y="10"/>
                </a:lnTo>
                <a:lnTo>
                  <a:pt x="404" y="12"/>
                </a:lnTo>
                <a:lnTo>
                  <a:pt x="394" y="28"/>
                </a:lnTo>
                <a:lnTo>
                  <a:pt x="386" y="34"/>
                </a:lnTo>
                <a:lnTo>
                  <a:pt x="378" y="36"/>
                </a:lnTo>
                <a:lnTo>
                  <a:pt x="376" y="36"/>
                </a:lnTo>
                <a:lnTo>
                  <a:pt x="368" y="30"/>
                </a:lnTo>
                <a:lnTo>
                  <a:pt x="360" y="32"/>
                </a:lnTo>
                <a:lnTo>
                  <a:pt x="344" y="44"/>
                </a:lnTo>
                <a:lnTo>
                  <a:pt x="340" y="44"/>
                </a:lnTo>
                <a:lnTo>
                  <a:pt x="336" y="42"/>
                </a:lnTo>
                <a:lnTo>
                  <a:pt x="328" y="32"/>
                </a:lnTo>
                <a:lnTo>
                  <a:pt x="322" y="42"/>
                </a:lnTo>
                <a:lnTo>
                  <a:pt x="316" y="48"/>
                </a:lnTo>
                <a:lnTo>
                  <a:pt x="306" y="48"/>
                </a:lnTo>
                <a:lnTo>
                  <a:pt x="294" y="52"/>
                </a:lnTo>
                <a:lnTo>
                  <a:pt x="282" y="60"/>
                </a:lnTo>
                <a:lnTo>
                  <a:pt x="278" y="60"/>
                </a:lnTo>
                <a:lnTo>
                  <a:pt x="274" y="64"/>
                </a:lnTo>
                <a:lnTo>
                  <a:pt x="270" y="70"/>
                </a:lnTo>
                <a:lnTo>
                  <a:pt x="270" y="72"/>
                </a:lnTo>
                <a:lnTo>
                  <a:pt x="270" y="74"/>
                </a:lnTo>
                <a:lnTo>
                  <a:pt x="276" y="82"/>
                </a:lnTo>
                <a:lnTo>
                  <a:pt x="254" y="80"/>
                </a:lnTo>
                <a:lnTo>
                  <a:pt x="242" y="90"/>
                </a:lnTo>
                <a:lnTo>
                  <a:pt x="240" y="94"/>
                </a:lnTo>
                <a:lnTo>
                  <a:pt x="238" y="100"/>
                </a:lnTo>
                <a:lnTo>
                  <a:pt x="236" y="102"/>
                </a:lnTo>
                <a:lnTo>
                  <a:pt x="224" y="102"/>
                </a:lnTo>
                <a:lnTo>
                  <a:pt x="210" y="96"/>
                </a:lnTo>
                <a:lnTo>
                  <a:pt x="206" y="96"/>
                </a:lnTo>
                <a:lnTo>
                  <a:pt x="194" y="98"/>
                </a:lnTo>
                <a:lnTo>
                  <a:pt x="190" y="96"/>
                </a:lnTo>
                <a:lnTo>
                  <a:pt x="186" y="94"/>
                </a:lnTo>
                <a:lnTo>
                  <a:pt x="178" y="84"/>
                </a:lnTo>
                <a:lnTo>
                  <a:pt x="170" y="80"/>
                </a:lnTo>
                <a:lnTo>
                  <a:pt x="162" y="92"/>
                </a:lnTo>
                <a:lnTo>
                  <a:pt x="160" y="92"/>
                </a:lnTo>
                <a:lnTo>
                  <a:pt x="150" y="100"/>
                </a:lnTo>
                <a:lnTo>
                  <a:pt x="148" y="100"/>
                </a:lnTo>
                <a:lnTo>
                  <a:pt x="148" y="102"/>
                </a:lnTo>
                <a:lnTo>
                  <a:pt x="146" y="102"/>
                </a:lnTo>
                <a:lnTo>
                  <a:pt x="138" y="104"/>
                </a:lnTo>
                <a:lnTo>
                  <a:pt x="126" y="116"/>
                </a:lnTo>
                <a:lnTo>
                  <a:pt x="112" y="122"/>
                </a:lnTo>
                <a:lnTo>
                  <a:pt x="102" y="134"/>
                </a:lnTo>
                <a:lnTo>
                  <a:pt x="70" y="134"/>
                </a:lnTo>
                <a:lnTo>
                  <a:pt x="46" y="124"/>
                </a:lnTo>
                <a:lnTo>
                  <a:pt x="32" y="124"/>
                </a:lnTo>
                <a:lnTo>
                  <a:pt x="20" y="130"/>
                </a:lnTo>
                <a:lnTo>
                  <a:pt x="18" y="130"/>
                </a:lnTo>
                <a:lnTo>
                  <a:pt x="10" y="132"/>
                </a:lnTo>
                <a:lnTo>
                  <a:pt x="2" y="138"/>
                </a:lnTo>
                <a:lnTo>
                  <a:pt x="0" y="142"/>
                </a:lnTo>
                <a:lnTo>
                  <a:pt x="0" y="152"/>
                </a:lnTo>
                <a:lnTo>
                  <a:pt x="4" y="158"/>
                </a:lnTo>
                <a:lnTo>
                  <a:pt x="22" y="152"/>
                </a:lnTo>
                <a:lnTo>
                  <a:pt x="30" y="154"/>
                </a:lnTo>
                <a:lnTo>
                  <a:pt x="40" y="158"/>
                </a:lnTo>
                <a:lnTo>
                  <a:pt x="42" y="158"/>
                </a:lnTo>
                <a:lnTo>
                  <a:pt x="42" y="160"/>
                </a:lnTo>
                <a:lnTo>
                  <a:pt x="42" y="186"/>
                </a:lnTo>
                <a:lnTo>
                  <a:pt x="46" y="188"/>
                </a:lnTo>
                <a:lnTo>
                  <a:pt x="64" y="188"/>
                </a:lnTo>
                <a:lnTo>
                  <a:pt x="74" y="184"/>
                </a:lnTo>
                <a:lnTo>
                  <a:pt x="76" y="184"/>
                </a:lnTo>
                <a:lnTo>
                  <a:pt x="86" y="180"/>
                </a:lnTo>
                <a:lnTo>
                  <a:pt x="94" y="176"/>
                </a:lnTo>
                <a:lnTo>
                  <a:pt x="98" y="176"/>
                </a:lnTo>
                <a:lnTo>
                  <a:pt x="100" y="178"/>
                </a:lnTo>
                <a:lnTo>
                  <a:pt x="104" y="188"/>
                </a:lnTo>
                <a:lnTo>
                  <a:pt x="106" y="216"/>
                </a:lnTo>
                <a:lnTo>
                  <a:pt x="106" y="218"/>
                </a:lnTo>
                <a:lnTo>
                  <a:pt x="92" y="232"/>
                </a:lnTo>
                <a:lnTo>
                  <a:pt x="92" y="234"/>
                </a:lnTo>
                <a:lnTo>
                  <a:pt x="74" y="242"/>
                </a:lnTo>
                <a:lnTo>
                  <a:pt x="70" y="248"/>
                </a:lnTo>
                <a:lnTo>
                  <a:pt x="72" y="252"/>
                </a:lnTo>
                <a:lnTo>
                  <a:pt x="106" y="256"/>
                </a:lnTo>
                <a:lnTo>
                  <a:pt x="108" y="258"/>
                </a:lnTo>
                <a:lnTo>
                  <a:pt x="122" y="266"/>
                </a:lnTo>
                <a:lnTo>
                  <a:pt x="152" y="264"/>
                </a:lnTo>
                <a:lnTo>
                  <a:pt x="152" y="268"/>
                </a:lnTo>
                <a:lnTo>
                  <a:pt x="154" y="284"/>
                </a:lnTo>
                <a:lnTo>
                  <a:pt x="154" y="286"/>
                </a:lnTo>
                <a:lnTo>
                  <a:pt x="140" y="300"/>
                </a:lnTo>
                <a:lnTo>
                  <a:pt x="140" y="312"/>
                </a:lnTo>
                <a:lnTo>
                  <a:pt x="142" y="320"/>
                </a:lnTo>
                <a:lnTo>
                  <a:pt x="144" y="326"/>
                </a:lnTo>
                <a:lnTo>
                  <a:pt x="150" y="330"/>
                </a:lnTo>
                <a:lnTo>
                  <a:pt x="174" y="344"/>
                </a:lnTo>
                <a:lnTo>
                  <a:pt x="194" y="356"/>
                </a:lnTo>
                <a:lnTo>
                  <a:pt x="212" y="348"/>
                </a:lnTo>
                <a:lnTo>
                  <a:pt x="214" y="348"/>
                </a:lnTo>
                <a:lnTo>
                  <a:pt x="216" y="348"/>
                </a:lnTo>
                <a:lnTo>
                  <a:pt x="242" y="368"/>
                </a:lnTo>
                <a:lnTo>
                  <a:pt x="246" y="368"/>
                </a:lnTo>
                <a:lnTo>
                  <a:pt x="252" y="360"/>
                </a:lnTo>
                <a:lnTo>
                  <a:pt x="254" y="360"/>
                </a:lnTo>
                <a:lnTo>
                  <a:pt x="254" y="358"/>
                </a:lnTo>
                <a:lnTo>
                  <a:pt x="256" y="358"/>
                </a:lnTo>
                <a:lnTo>
                  <a:pt x="270" y="360"/>
                </a:lnTo>
                <a:lnTo>
                  <a:pt x="274" y="334"/>
                </a:lnTo>
                <a:lnTo>
                  <a:pt x="294" y="368"/>
                </a:lnTo>
                <a:lnTo>
                  <a:pt x="310" y="370"/>
                </a:lnTo>
                <a:lnTo>
                  <a:pt x="312" y="370"/>
                </a:lnTo>
                <a:lnTo>
                  <a:pt x="314" y="370"/>
                </a:lnTo>
                <a:lnTo>
                  <a:pt x="314" y="372"/>
                </a:lnTo>
                <a:lnTo>
                  <a:pt x="314" y="382"/>
                </a:lnTo>
                <a:lnTo>
                  <a:pt x="320" y="380"/>
                </a:lnTo>
                <a:lnTo>
                  <a:pt x="346" y="346"/>
                </a:lnTo>
                <a:lnTo>
                  <a:pt x="358" y="362"/>
                </a:lnTo>
                <a:lnTo>
                  <a:pt x="358" y="356"/>
                </a:lnTo>
                <a:lnTo>
                  <a:pt x="366" y="340"/>
                </a:lnTo>
                <a:lnTo>
                  <a:pt x="372" y="328"/>
                </a:lnTo>
                <a:lnTo>
                  <a:pt x="392" y="328"/>
                </a:lnTo>
                <a:lnTo>
                  <a:pt x="396" y="304"/>
                </a:lnTo>
                <a:lnTo>
                  <a:pt x="398" y="304"/>
                </a:lnTo>
                <a:lnTo>
                  <a:pt x="400" y="306"/>
                </a:lnTo>
                <a:lnTo>
                  <a:pt x="414" y="308"/>
                </a:lnTo>
                <a:lnTo>
                  <a:pt x="416" y="300"/>
                </a:lnTo>
                <a:lnTo>
                  <a:pt x="410" y="288"/>
                </a:lnTo>
                <a:lnTo>
                  <a:pt x="410" y="286"/>
                </a:lnTo>
                <a:lnTo>
                  <a:pt x="414" y="276"/>
                </a:lnTo>
                <a:lnTo>
                  <a:pt x="414" y="274"/>
                </a:lnTo>
                <a:lnTo>
                  <a:pt x="416" y="274"/>
                </a:lnTo>
                <a:lnTo>
                  <a:pt x="458" y="252"/>
                </a:lnTo>
                <a:lnTo>
                  <a:pt x="456" y="230"/>
                </a:lnTo>
                <a:lnTo>
                  <a:pt x="456" y="228"/>
                </a:lnTo>
                <a:lnTo>
                  <a:pt x="464" y="212"/>
                </a:lnTo>
                <a:lnTo>
                  <a:pt x="466" y="210"/>
                </a:lnTo>
                <a:lnTo>
                  <a:pt x="478" y="180"/>
                </a:lnTo>
                <a:lnTo>
                  <a:pt x="490" y="168"/>
                </a:lnTo>
                <a:lnTo>
                  <a:pt x="496" y="156"/>
                </a:lnTo>
                <a:lnTo>
                  <a:pt x="502" y="146"/>
                </a:lnTo>
                <a:lnTo>
                  <a:pt x="496" y="134"/>
                </a:lnTo>
                <a:lnTo>
                  <a:pt x="496" y="132"/>
                </a:lnTo>
                <a:lnTo>
                  <a:pt x="496" y="120"/>
                </a:lnTo>
                <a:lnTo>
                  <a:pt x="490" y="120"/>
                </a:lnTo>
                <a:lnTo>
                  <a:pt x="478" y="126"/>
                </a:lnTo>
                <a:lnTo>
                  <a:pt x="472" y="128"/>
                </a:lnTo>
                <a:lnTo>
                  <a:pt x="468" y="128"/>
                </a:lnTo>
                <a:lnTo>
                  <a:pt x="460" y="126"/>
                </a:lnTo>
                <a:lnTo>
                  <a:pt x="454" y="122"/>
                </a:lnTo>
                <a:lnTo>
                  <a:pt x="452" y="118"/>
                </a:lnTo>
                <a:lnTo>
                  <a:pt x="450" y="114"/>
                </a:lnTo>
                <a:lnTo>
                  <a:pt x="452" y="98"/>
                </a:lnTo>
                <a:lnTo>
                  <a:pt x="446" y="98"/>
                </a:lnTo>
                <a:lnTo>
                  <a:pt x="442" y="102"/>
                </a:lnTo>
                <a:lnTo>
                  <a:pt x="432" y="112"/>
                </a:lnTo>
                <a:lnTo>
                  <a:pt x="428" y="114"/>
                </a:lnTo>
                <a:lnTo>
                  <a:pt x="424" y="114"/>
                </a:lnTo>
                <a:lnTo>
                  <a:pt x="422" y="108"/>
                </a:lnTo>
                <a:lnTo>
                  <a:pt x="422" y="100"/>
                </a:lnTo>
                <a:lnTo>
                  <a:pt x="422" y="92"/>
                </a:lnTo>
                <a:lnTo>
                  <a:pt x="424" y="88"/>
                </a:lnTo>
                <a:lnTo>
                  <a:pt x="426" y="86"/>
                </a:lnTo>
                <a:lnTo>
                  <a:pt x="428" y="86"/>
                </a:lnTo>
                <a:lnTo>
                  <a:pt x="444" y="58"/>
                </a:lnTo>
                <a:lnTo>
                  <a:pt x="448" y="48"/>
                </a:lnTo>
                <a:lnTo>
                  <a:pt x="450" y="36"/>
                </a:lnTo>
                <a:lnTo>
                  <a:pt x="442" y="28"/>
                </a:lnTo>
                <a:lnTo>
                  <a:pt x="440" y="22"/>
                </a:lnTo>
                <a:lnTo>
                  <a:pt x="440" y="12"/>
                </a:lnTo>
                <a:lnTo>
                  <a:pt x="440" y="8"/>
                </a:lnTo>
                <a:lnTo>
                  <a:pt x="438" y="4"/>
                </a:lnTo>
                <a:lnTo>
                  <a:pt x="434" y="0"/>
                </a:lnTo>
                <a:lnTo>
                  <a:pt x="432" y="2"/>
                </a:lnTo>
                <a:lnTo>
                  <a:pt x="430" y="6"/>
                </a:lnTo>
                <a:lnTo>
                  <a:pt x="426" y="8"/>
                </a:lnTo>
                <a:lnTo>
                  <a:pt x="422" y="10"/>
                </a:lnTo>
                <a:lnTo>
                  <a:pt x="416" y="8"/>
                </a:lnTo>
                <a:lnTo>
                  <a:pt x="410" y="8"/>
                </a:lnTo>
                <a:lnTo>
                  <a:pt x="402" y="8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重庆"/>
          <p:cNvSpPr/>
          <p:nvPr/>
        </p:nvSpPr>
        <p:spPr bwMode="auto">
          <a:xfrm>
            <a:off x="6621665" y="4219865"/>
            <a:ext cx="704629" cy="714893"/>
          </a:xfrm>
          <a:custGeom>
            <a:avLst/>
            <a:gdLst>
              <a:gd name="T0" fmla="*/ 2147483646 w 284"/>
              <a:gd name="T1" fmla="*/ 2147483646 h 288"/>
              <a:gd name="T2" fmla="*/ 2147483646 w 284"/>
              <a:gd name="T3" fmla="*/ 2147483646 h 288"/>
              <a:gd name="T4" fmla="*/ 2147483646 w 284"/>
              <a:gd name="T5" fmla="*/ 2147483646 h 288"/>
              <a:gd name="T6" fmla="*/ 2147483646 w 284"/>
              <a:gd name="T7" fmla="*/ 2147483646 h 288"/>
              <a:gd name="T8" fmla="*/ 2147483646 w 284"/>
              <a:gd name="T9" fmla="*/ 2147483646 h 288"/>
              <a:gd name="T10" fmla="*/ 2147483646 w 284"/>
              <a:gd name="T11" fmla="*/ 2147483646 h 288"/>
              <a:gd name="T12" fmla="*/ 2147483646 w 284"/>
              <a:gd name="T13" fmla="*/ 2147483646 h 288"/>
              <a:gd name="T14" fmla="*/ 2147483646 w 284"/>
              <a:gd name="T15" fmla="*/ 2147483646 h 288"/>
              <a:gd name="T16" fmla="*/ 2147483646 w 284"/>
              <a:gd name="T17" fmla="*/ 2147483646 h 288"/>
              <a:gd name="T18" fmla="*/ 2147483646 w 284"/>
              <a:gd name="T19" fmla="*/ 2147483646 h 288"/>
              <a:gd name="T20" fmla="*/ 2147483646 w 284"/>
              <a:gd name="T21" fmla="*/ 2147483646 h 288"/>
              <a:gd name="T22" fmla="*/ 2147483646 w 284"/>
              <a:gd name="T23" fmla="*/ 2147483646 h 288"/>
              <a:gd name="T24" fmla="*/ 2147483646 w 284"/>
              <a:gd name="T25" fmla="*/ 2147483646 h 288"/>
              <a:gd name="T26" fmla="*/ 2147483646 w 284"/>
              <a:gd name="T27" fmla="*/ 2147483646 h 288"/>
              <a:gd name="T28" fmla="*/ 2147483646 w 284"/>
              <a:gd name="T29" fmla="*/ 2147483646 h 288"/>
              <a:gd name="T30" fmla="*/ 2147483646 w 284"/>
              <a:gd name="T31" fmla="*/ 2147483646 h 288"/>
              <a:gd name="T32" fmla="*/ 2147483646 w 284"/>
              <a:gd name="T33" fmla="*/ 2147483646 h 288"/>
              <a:gd name="T34" fmla="*/ 2147483646 w 284"/>
              <a:gd name="T35" fmla="*/ 2147483646 h 288"/>
              <a:gd name="T36" fmla="*/ 2147483646 w 284"/>
              <a:gd name="T37" fmla="*/ 2147483646 h 288"/>
              <a:gd name="T38" fmla="*/ 2147483646 w 284"/>
              <a:gd name="T39" fmla="*/ 2147483646 h 288"/>
              <a:gd name="T40" fmla="*/ 2147483646 w 284"/>
              <a:gd name="T41" fmla="*/ 2147483646 h 288"/>
              <a:gd name="T42" fmla="*/ 2147483646 w 284"/>
              <a:gd name="T43" fmla="*/ 2147483646 h 288"/>
              <a:gd name="T44" fmla="*/ 2147483646 w 284"/>
              <a:gd name="T45" fmla="*/ 2147483646 h 288"/>
              <a:gd name="T46" fmla="*/ 2147483646 w 284"/>
              <a:gd name="T47" fmla="*/ 2147483646 h 288"/>
              <a:gd name="T48" fmla="*/ 2147483646 w 284"/>
              <a:gd name="T49" fmla="*/ 2147483646 h 288"/>
              <a:gd name="T50" fmla="*/ 2147483646 w 284"/>
              <a:gd name="T51" fmla="*/ 2147483646 h 288"/>
              <a:gd name="T52" fmla="*/ 2147483646 w 284"/>
              <a:gd name="T53" fmla="*/ 2147483646 h 288"/>
              <a:gd name="T54" fmla="*/ 2147483646 w 284"/>
              <a:gd name="T55" fmla="*/ 2147483646 h 288"/>
              <a:gd name="T56" fmla="*/ 2147483646 w 284"/>
              <a:gd name="T57" fmla="*/ 2147483646 h 288"/>
              <a:gd name="T58" fmla="*/ 2147483646 w 284"/>
              <a:gd name="T59" fmla="*/ 2147483646 h 288"/>
              <a:gd name="T60" fmla="*/ 2147483646 w 284"/>
              <a:gd name="T61" fmla="*/ 2147483646 h 288"/>
              <a:gd name="T62" fmla="*/ 2147483646 w 284"/>
              <a:gd name="T63" fmla="*/ 2147483646 h 288"/>
              <a:gd name="T64" fmla="*/ 2147483646 w 284"/>
              <a:gd name="T65" fmla="*/ 2147483646 h 288"/>
              <a:gd name="T66" fmla="*/ 2147483646 w 284"/>
              <a:gd name="T67" fmla="*/ 2147483646 h 288"/>
              <a:gd name="T68" fmla="*/ 2147483646 w 284"/>
              <a:gd name="T69" fmla="*/ 2147483646 h 288"/>
              <a:gd name="T70" fmla="*/ 2147483646 w 284"/>
              <a:gd name="T71" fmla="*/ 2147483646 h 288"/>
              <a:gd name="T72" fmla="*/ 2147483646 w 284"/>
              <a:gd name="T73" fmla="*/ 2147483646 h 288"/>
              <a:gd name="T74" fmla="*/ 2147483646 w 284"/>
              <a:gd name="T75" fmla="*/ 2147483646 h 288"/>
              <a:gd name="T76" fmla="*/ 2147483646 w 284"/>
              <a:gd name="T77" fmla="*/ 2147483646 h 288"/>
              <a:gd name="T78" fmla="*/ 2147483646 w 284"/>
              <a:gd name="T79" fmla="*/ 2147483646 h 288"/>
              <a:gd name="T80" fmla="*/ 2147483646 w 284"/>
              <a:gd name="T81" fmla="*/ 2147483646 h 288"/>
              <a:gd name="T82" fmla="*/ 2147483646 w 284"/>
              <a:gd name="T83" fmla="*/ 2147483646 h 288"/>
              <a:gd name="T84" fmla="*/ 2147483646 w 284"/>
              <a:gd name="T85" fmla="*/ 2147483646 h 288"/>
              <a:gd name="T86" fmla="*/ 2147483646 w 284"/>
              <a:gd name="T87" fmla="*/ 2147483646 h 288"/>
              <a:gd name="T88" fmla="*/ 2147483646 w 284"/>
              <a:gd name="T89" fmla="*/ 2147483646 h 288"/>
              <a:gd name="T90" fmla="*/ 2147483646 w 284"/>
              <a:gd name="T91" fmla="*/ 2147483646 h 288"/>
              <a:gd name="T92" fmla="*/ 2147483646 w 284"/>
              <a:gd name="T93" fmla="*/ 2147483646 h 288"/>
              <a:gd name="T94" fmla="*/ 2147483646 w 284"/>
              <a:gd name="T95" fmla="*/ 2147483646 h 288"/>
              <a:gd name="T96" fmla="*/ 2147483646 w 284"/>
              <a:gd name="T97" fmla="*/ 2147483646 h 288"/>
              <a:gd name="T98" fmla="*/ 2147483646 w 284"/>
              <a:gd name="T99" fmla="*/ 2147483646 h 288"/>
              <a:gd name="T100" fmla="*/ 2147483646 w 284"/>
              <a:gd name="T101" fmla="*/ 2147483646 h 288"/>
              <a:gd name="T102" fmla="*/ 2147483646 w 284"/>
              <a:gd name="T103" fmla="*/ 2147483646 h 28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84" h="288">
                <a:moveTo>
                  <a:pt x="284" y="58"/>
                </a:moveTo>
                <a:lnTo>
                  <a:pt x="278" y="44"/>
                </a:lnTo>
                <a:lnTo>
                  <a:pt x="268" y="32"/>
                </a:lnTo>
                <a:lnTo>
                  <a:pt x="260" y="30"/>
                </a:lnTo>
                <a:lnTo>
                  <a:pt x="258" y="30"/>
                </a:lnTo>
                <a:lnTo>
                  <a:pt x="258" y="28"/>
                </a:lnTo>
                <a:lnTo>
                  <a:pt x="250" y="24"/>
                </a:lnTo>
                <a:lnTo>
                  <a:pt x="248" y="24"/>
                </a:lnTo>
                <a:lnTo>
                  <a:pt x="244" y="26"/>
                </a:lnTo>
                <a:lnTo>
                  <a:pt x="234" y="28"/>
                </a:lnTo>
                <a:lnTo>
                  <a:pt x="232" y="26"/>
                </a:lnTo>
                <a:lnTo>
                  <a:pt x="222" y="22"/>
                </a:lnTo>
                <a:lnTo>
                  <a:pt x="220" y="22"/>
                </a:lnTo>
                <a:lnTo>
                  <a:pt x="220" y="20"/>
                </a:lnTo>
                <a:lnTo>
                  <a:pt x="212" y="12"/>
                </a:lnTo>
                <a:lnTo>
                  <a:pt x="204" y="4"/>
                </a:lnTo>
                <a:lnTo>
                  <a:pt x="196" y="0"/>
                </a:lnTo>
                <a:lnTo>
                  <a:pt x="188" y="8"/>
                </a:lnTo>
                <a:lnTo>
                  <a:pt x="176" y="16"/>
                </a:lnTo>
                <a:lnTo>
                  <a:pt x="172" y="40"/>
                </a:lnTo>
                <a:lnTo>
                  <a:pt x="162" y="58"/>
                </a:lnTo>
                <a:lnTo>
                  <a:pt x="162" y="60"/>
                </a:lnTo>
                <a:lnTo>
                  <a:pt x="154" y="68"/>
                </a:lnTo>
                <a:lnTo>
                  <a:pt x="144" y="86"/>
                </a:lnTo>
                <a:lnTo>
                  <a:pt x="144" y="88"/>
                </a:lnTo>
                <a:lnTo>
                  <a:pt x="124" y="104"/>
                </a:lnTo>
                <a:lnTo>
                  <a:pt x="116" y="118"/>
                </a:lnTo>
                <a:lnTo>
                  <a:pt x="114" y="120"/>
                </a:lnTo>
                <a:lnTo>
                  <a:pt x="110" y="124"/>
                </a:lnTo>
                <a:lnTo>
                  <a:pt x="96" y="132"/>
                </a:lnTo>
                <a:lnTo>
                  <a:pt x="88" y="144"/>
                </a:lnTo>
                <a:lnTo>
                  <a:pt x="74" y="164"/>
                </a:lnTo>
                <a:lnTo>
                  <a:pt x="72" y="164"/>
                </a:lnTo>
                <a:lnTo>
                  <a:pt x="8" y="160"/>
                </a:lnTo>
                <a:lnTo>
                  <a:pt x="0" y="168"/>
                </a:lnTo>
                <a:lnTo>
                  <a:pt x="0" y="180"/>
                </a:lnTo>
                <a:lnTo>
                  <a:pt x="6" y="208"/>
                </a:lnTo>
                <a:lnTo>
                  <a:pt x="20" y="226"/>
                </a:lnTo>
                <a:lnTo>
                  <a:pt x="32" y="232"/>
                </a:lnTo>
                <a:lnTo>
                  <a:pt x="32" y="234"/>
                </a:lnTo>
                <a:lnTo>
                  <a:pt x="40" y="244"/>
                </a:lnTo>
                <a:lnTo>
                  <a:pt x="42" y="252"/>
                </a:lnTo>
                <a:lnTo>
                  <a:pt x="42" y="262"/>
                </a:lnTo>
                <a:lnTo>
                  <a:pt x="38" y="266"/>
                </a:lnTo>
                <a:lnTo>
                  <a:pt x="40" y="268"/>
                </a:lnTo>
                <a:lnTo>
                  <a:pt x="44" y="268"/>
                </a:lnTo>
                <a:lnTo>
                  <a:pt x="48" y="258"/>
                </a:lnTo>
                <a:lnTo>
                  <a:pt x="50" y="258"/>
                </a:lnTo>
                <a:lnTo>
                  <a:pt x="62" y="262"/>
                </a:lnTo>
                <a:lnTo>
                  <a:pt x="64" y="266"/>
                </a:lnTo>
                <a:lnTo>
                  <a:pt x="70" y="266"/>
                </a:lnTo>
                <a:lnTo>
                  <a:pt x="68" y="260"/>
                </a:lnTo>
                <a:lnTo>
                  <a:pt x="76" y="246"/>
                </a:lnTo>
                <a:lnTo>
                  <a:pt x="78" y="244"/>
                </a:lnTo>
                <a:lnTo>
                  <a:pt x="80" y="242"/>
                </a:lnTo>
                <a:lnTo>
                  <a:pt x="88" y="242"/>
                </a:lnTo>
                <a:lnTo>
                  <a:pt x="102" y="242"/>
                </a:lnTo>
                <a:lnTo>
                  <a:pt x="110" y="232"/>
                </a:lnTo>
                <a:lnTo>
                  <a:pt x="110" y="222"/>
                </a:lnTo>
                <a:lnTo>
                  <a:pt x="112" y="212"/>
                </a:lnTo>
                <a:lnTo>
                  <a:pt x="114" y="210"/>
                </a:lnTo>
                <a:lnTo>
                  <a:pt x="120" y="206"/>
                </a:lnTo>
                <a:lnTo>
                  <a:pt x="122" y="206"/>
                </a:lnTo>
                <a:lnTo>
                  <a:pt x="134" y="208"/>
                </a:lnTo>
                <a:lnTo>
                  <a:pt x="134" y="210"/>
                </a:lnTo>
                <a:lnTo>
                  <a:pt x="136" y="220"/>
                </a:lnTo>
                <a:lnTo>
                  <a:pt x="136" y="224"/>
                </a:lnTo>
                <a:lnTo>
                  <a:pt x="138" y="232"/>
                </a:lnTo>
                <a:lnTo>
                  <a:pt x="140" y="232"/>
                </a:lnTo>
                <a:lnTo>
                  <a:pt x="144" y="226"/>
                </a:lnTo>
                <a:lnTo>
                  <a:pt x="152" y="216"/>
                </a:lnTo>
                <a:lnTo>
                  <a:pt x="160" y="212"/>
                </a:lnTo>
                <a:lnTo>
                  <a:pt x="162" y="212"/>
                </a:lnTo>
                <a:lnTo>
                  <a:pt x="162" y="210"/>
                </a:lnTo>
                <a:lnTo>
                  <a:pt x="172" y="214"/>
                </a:lnTo>
                <a:lnTo>
                  <a:pt x="174" y="214"/>
                </a:lnTo>
                <a:lnTo>
                  <a:pt x="176" y="214"/>
                </a:lnTo>
                <a:lnTo>
                  <a:pt x="180" y="226"/>
                </a:lnTo>
                <a:lnTo>
                  <a:pt x="180" y="236"/>
                </a:lnTo>
                <a:lnTo>
                  <a:pt x="188" y="252"/>
                </a:lnTo>
                <a:lnTo>
                  <a:pt x="188" y="254"/>
                </a:lnTo>
                <a:lnTo>
                  <a:pt x="188" y="264"/>
                </a:lnTo>
                <a:lnTo>
                  <a:pt x="192" y="270"/>
                </a:lnTo>
                <a:lnTo>
                  <a:pt x="194" y="270"/>
                </a:lnTo>
                <a:lnTo>
                  <a:pt x="196" y="266"/>
                </a:lnTo>
                <a:lnTo>
                  <a:pt x="198" y="264"/>
                </a:lnTo>
                <a:lnTo>
                  <a:pt x="208" y="270"/>
                </a:lnTo>
                <a:lnTo>
                  <a:pt x="208" y="272"/>
                </a:lnTo>
                <a:lnTo>
                  <a:pt x="212" y="286"/>
                </a:lnTo>
                <a:lnTo>
                  <a:pt x="216" y="288"/>
                </a:lnTo>
                <a:lnTo>
                  <a:pt x="216" y="286"/>
                </a:lnTo>
                <a:lnTo>
                  <a:pt x="220" y="276"/>
                </a:lnTo>
                <a:lnTo>
                  <a:pt x="222" y="274"/>
                </a:lnTo>
                <a:lnTo>
                  <a:pt x="224" y="274"/>
                </a:lnTo>
                <a:lnTo>
                  <a:pt x="228" y="270"/>
                </a:lnTo>
                <a:lnTo>
                  <a:pt x="230" y="270"/>
                </a:lnTo>
                <a:lnTo>
                  <a:pt x="236" y="270"/>
                </a:lnTo>
                <a:lnTo>
                  <a:pt x="236" y="266"/>
                </a:lnTo>
                <a:lnTo>
                  <a:pt x="236" y="264"/>
                </a:lnTo>
                <a:lnTo>
                  <a:pt x="232" y="226"/>
                </a:lnTo>
                <a:lnTo>
                  <a:pt x="216" y="202"/>
                </a:lnTo>
                <a:lnTo>
                  <a:pt x="188" y="168"/>
                </a:lnTo>
                <a:lnTo>
                  <a:pt x="186" y="168"/>
                </a:lnTo>
                <a:lnTo>
                  <a:pt x="184" y="146"/>
                </a:lnTo>
                <a:lnTo>
                  <a:pt x="176" y="128"/>
                </a:lnTo>
                <a:lnTo>
                  <a:pt x="174" y="128"/>
                </a:lnTo>
                <a:lnTo>
                  <a:pt x="176" y="126"/>
                </a:lnTo>
                <a:lnTo>
                  <a:pt x="180" y="104"/>
                </a:lnTo>
                <a:lnTo>
                  <a:pt x="182" y="104"/>
                </a:lnTo>
                <a:lnTo>
                  <a:pt x="184" y="104"/>
                </a:lnTo>
                <a:lnTo>
                  <a:pt x="234" y="102"/>
                </a:lnTo>
                <a:lnTo>
                  <a:pt x="260" y="88"/>
                </a:lnTo>
                <a:lnTo>
                  <a:pt x="262" y="86"/>
                </a:lnTo>
                <a:lnTo>
                  <a:pt x="274" y="82"/>
                </a:lnTo>
                <a:lnTo>
                  <a:pt x="278" y="78"/>
                </a:lnTo>
                <a:lnTo>
                  <a:pt x="280" y="76"/>
                </a:lnTo>
                <a:lnTo>
                  <a:pt x="282" y="68"/>
                </a:lnTo>
                <a:lnTo>
                  <a:pt x="284" y="58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" name="陕西"/>
          <p:cNvSpPr/>
          <p:nvPr/>
        </p:nvSpPr>
        <p:spPr bwMode="auto">
          <a:xfrm>
            <a:off x="6621665" y="2829796"/>
            <a:ext cx="803872" cy="1434751"/>
          </a:xfrm>
          <a:custGeom>
            <a:avLst/>
            <a:gdLst>
              <a:gd name="T0" fmla="*/ 2147483646 w 324"/>
              <a:gd name="T1" fmla="*/ 2147483646 h 578"/>
              <a:gd name="T2" fmla="*/ 2147483646 w 324"/>
              <a:gd name="T3" fmla="*/ 2147483646 h 578"/>
              <a:gd name="T4" fmla="*/ 2147483646 w 324"/>
              <a:gd name="T5" fmla="*/ 2147483646 h 578"/>
              <a:gd name="T6" fmla="*/ 2147483646 w 324"/>
              <a:gd name="T7" fmla="*/ 2147483646 h 578"/>
              <a:gd name="T8" fmla="*/ 2147483646 w 324"/>
              <a:gd name="T9" fmla="*/ 2147483646 h 578"/>
              <a:gd name="T10" fmla="*/ 2147483646 w 324"/>
              <a:gd name="T11" fmla="*/ 2147483646 h 578"/>
              <a:gd name="T12" fmla="*/ 2147483646 w 324"/>
              <a:gd name="T13" fmla="*/ 2147483646 h 578"/>
              <a:gd name="T14" fmla="*/ 2147483646 w 324"/>
              <a:gd name="T15" fmla="*/ 2147483646 h 578"/>
              <a:gd name="T16" fmla="*/ 2147483646 w 324"/>
              <a:gd name="T17" fmla="*/ 2147483646 h 578"/>
              <a:gd name="T18" fmla="*/ 2147483646 w 324"/>
              <a:gd name="T19" fmla="*/ 2147483646 h 578"/>
              <a:gd name="T20" fmla="*/ 2147483646 w 324"/>
              <a:gd name="T21" fmla="*/ 2147483646 h 578"/>
              <a:gd name="T22" fmla="*/ 2147483646 w 324"/>
              <a:gd name="T23" fmla="*/ 2147483646 h 578"/>
              <a:gd name="T24" fmla="*/ 2147483646 w 324"/>
              <a:gd name="T25" fmla="*/ 2147483646 h 578"/>
              <a:gd name="T26" fmla="*/ 2147483646 w 324"/>
              <a:gd name="T27" fmla="*/ 2147483646 h 578"/>
              <a:gd name="T28" fmla="*/ 2147483646 w 324"/>
              <a:gd name="T29" fmla="*/ 2147483646 h 578"/>
              <a:gd name="T30" fmla="*/ 2147483646 w 324"/>
              <a:gd name="T31" fmla="*/ 2147483646 h 578"/>
              <a:gd name="T32" fmla="*/ 2147483646 w 324"/>
              <a:gd name="T33" fmla="*/ 2147483646 h 578"/>
              <a:gd name="T34" fmla="*/ 2147483646 w 324"/>
              <a:gd name="T35" fmla="*/ 2147483646 h 578"/>
              <a:gd name="T36" fmla="*/ 2147483646 w 324"/>
              <a:gd name="T37" fmla="*/ 2147483646 h 578"/>
              <a:gd name="T38" fmla="*/ 2147483646 w 324"/>
              <a:gd name="T39" fmla="*/ 2147483646 h 578"/>
              <a:gd name="T40" fmla="*/ 2147483646 w 324"/>
              <a:gd name="T41" fmla="*/ 2147483646 h 578"/>
              <a:gd name="T42" fmla="*/ 2147483646 w 324"/>
              <a:gd name="T43" fmla="*/ 2147483646 h 578"/>
              <a:gd name="T44" fmla="*/ 2147483646 w 324"/>
              <a:gd name="T45" fmla="*/ 2147483646 h 578"/>
              <a:gd name="T46" fmla="*/ 2147483646 w 324"/>
              <a:gd name="T47" fmla="*/ 2147483646 h 578"/>
              <a:gd name="T48" fmla="*/ 2147483646 w 324"/>
              <a:gd name="T49" fmla="*/ 2147483646 h 578"/>
              <a:gd name="T50" fmla="*/ 2147483646 w 324"/>
              <a:gd name="T51" fmla="*/ 2147483646 h 578"/>
              <a:gd name="T52" fmla="*/ 2147483646 w 324"/>
              <a:gd name="T53" fmla="*/ 2147483646 h 578"/>
              <a:gd name="T54" fmla="*/ 2147483646 w 324"/>
              <a:gd name="T55" fmla="*/ 2147483646 h 578"/>
              <a:gd name="T56" fmla="*/ 2147483646 w 324"/>
              <a:gd name="T57" fmla="*/ 2147483646 h 578"/>
              <a:gd name="T58" fmla="*/ 2147483646 w 324"/>
              <a:gd name="T59" fmla="*/ 2147483646 h 578"/>
              <a:gd name="T60" fmla="*/ 2147483646 w 324"/>
              <a:gd name="T61" fmla="*/ 2147483646 h 578"/>
              <a:gd name="T62" fmla="*/ 2147483646 w 324"/>
              <a:gd name="T63" fmla="*/ 2147483646 h 578"/>
              <a:gd name="T64" fmla="*/ 2147483646 w 324"/>
              <a:gd name="T65" fmla="*/ 2147483646 h 578"/>
              <a:gd name="T66" fmla="*/ 2147483646 w 324"/>
              <a:gd name="T67" fmla="*/ 2147483646 h 578"/>
              <a:gd name="T68" fmla="*/ 2147483646 w 324"/>
              <a:gd name="T69" fmla="*/ 2147483646 h 578"/>
              <a:gd name="T70" fmla="*/ 2147483646 w 324"/>
              <a:gd name="T71" fmla="*/ 2147483646 h 578"/>
              <a:gd name="T72" fmla="*/ 2147483646 w 324"/>
              <a:gd name="T73" fmla="*/ 2147483646 h 578"/>
              <a:gd name="T74" fmla="*/ 2147483646 w 324"/>
              <a:gd name="T75" fmla="*/ 2147483646 h 578"/>
              <a:gd name="T76" fmla="*/ 2147483646 w 324"/>
              <a:gd name="T77" fmla="*/ 2147483646 h 578"/>
              <a:gd name="T78" fmla="*/ 2147483646 w 324"/>
              <a:gd name="T79" fmla="*/ 2147483646 h 578"/>
              <a:gd name="T80" fmla="*/ 2147483646 w 324"/>
              <a:gd name="T81" fmla="*/ 2147483646 h 578"/>
              <a:gd name="T82" fmla="*/ 2147483646 w 324"/>
              <a:gd name="T83" fmla="*/ 2147483646 h 578"/>
              <a:gd name="T84" fmla="*/ 2147483646 w 324"/>
              <a:gd name="T85" fmla="*/ 2147483646 h 578"/>
              <a:gd name="T86" fmla="*/ 2147483646 w 324"/>
              <a:gd name="T87" fmla="*/ 2147483646 h 578"/>
              <a:gd name="T88" fmla="*/ 2147483646 w 324"/>
              <a:gd name="T89" fmla="*/ 2147483646 h 578"/>
              <a:gd name="T90" fmla="*/ 2147483646 w 324"/>
              <a:gd name="T91" fmla="*/ 2147483646 h 578"/>
              <a:gd name="T92" fmla="*/ 2147483646 w 324"/>
              <a:gd name="T93" fmla="*/ 2147483646 h 578"/>
              <a:gd name="T94" fmla="*/ 2147483646 w 324"/>
              <a:gd name="T95" fmla="*/ 2147483646 h 578"/>
              <a:gd name="T96" fmla="*/ 2147483646 w 324"/>
              <a:gd name="T97" fmla="*/ 2147483646 h 578"/>
              <a:gd name="T98" fmla="*/ 2147483646 w 324"/>
              <a:gd name="T99" fmla="*/ 2147483646 h 578"/>
              <a:gd name="T100" fmla="*/ 2147483646 w 324"/>
              <a:gd name="T101" fmla="*/ 2147483646 h 57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324" h="578">
                <a:moveTo>
                  <a:pt x="108" y="132"/>
                </a:moveTo>
                <a:lnTo>
                  <a:pt x="104" y="130"/>
                </a:lnTo>
                <a:lnTo>
                  <a:pt x="96" y="180"/>
                </a:lnTo>
                <a:lnTo>
                  <a:pt x="108" y="196"/>
                </a:lnTo>
                <a:lnTo>
                  <a:pt x="122" y="200"/>
                </a:lnTo>
                <a:lnTo>
                  <a:pt x="124" y="202"/>
                </a:lnTo>
                <a:lnTo>
                  <a:pt x="140" y="216"/>
                </a:lnTo>
                <a:lnTo>
                  <a:pt x="164" y="220"/>
                </a:lnTo>
                <a:lnTo>
                  <a:pt x="176" y="228"/>
                </a:lnTo>
                <a:lnTo>
                  <a:pt x="176" y="230"/>
                </a:lnTo>
                <a:lnTo>
                  <a:pt x="186" y="244"/>
                </a:lnTo>
                <a:lnTo>
                  <a:pt x="188" y="244"/>
                </a:lnTo>
                <a:lnTo>
                  <a:pt x="186" y="246"/>
                </a:lnTo>
                <a:lnTo>
                  <a:pt x="178" y="260"/>
                </a:lnTo>
                <a:lnTo>
                  <a:pt x="178" y="264"/>
                </a:lnTo>
                <a:lnTo>
                  <a:pt x="176" y="272"/>
                </a:lnTo>
                <a:lnTo>
                  <a:pt x="178" y="272"/>
                </a:lnTo>
                <a:lnTo>
                  <a:pt x="178" y="286"/>
                </a:lnTo>
                <a:lnTo>
                  <a:pt x="176" y="288"/>
                </a:lnTo>
                <a:lnTo>
                  <a:pt x="170" y="312"/>
                </a:lnTo>
                <a:lnTo>
                  <a:pt x="168" y="316"/>
                </a:lnTo>
                <a:lnTo>
                  <a:pt x="164" y="314"/>
                </a:lnTo>
                <a:lnTo>
                  <a:pt x="154" y="312"/>
                </a:lnTo>
                <a:lnTo>
                  <a:pt x="140" y="312"/>
                </a:lnTo>
                <a:lnTo>
                  <a:pt x="128" y="316"/>
                </a:lnTo>
                <a:lnTo>
                  <a:pt x="116" y="328"/>
                </a:lnTo>
                <a:lnTo>
                  <a:pt x="112" y="332"/>
                </a:lnTo>
                <a:lnTo>
                  <a:pt x="130" y="340"/>
                </a:lnTo>
                <a:lnTo>
                  <a:pt x="128" y="344"/>
                </a:lnTo>
                <a:lnTo>
                  <a:pt x="124" y="350"/>
                </a:lnTo>
                <a:lnTo>
                  <a:pt x="116" y="354"/>
                </a:lnTo>
                <a:lnTo>
                  <a:pt x="106" y="354"/>
                </a:lnTo>
                <a:lnTo>
                  <a:pt x="88" y="348"/>
                </a:lnTo>
                <a:lnTo>
                  <a:pt x="70" y="338"/>
                </a:lnTo>
                <a:lnTo>
                  <a:pt x="64" y="338"/>
                </a:lnTo>
                <a:lnTo>
                  <a:pt x="44" y="366"/>
                </a:lnTo>
                <a:lnTo>
                  <a:pt x="40" y="376"/>
                </a:lnTo>
                <a:lnTo>
                  <a:pt x="40" y="392"/>
                </a:lnTo>
                <a:lnTo>
                  <a:pt x="48" y="406"/>
                </a:lnTo>
                <a:lnTo>
                  <a:pt x="48" y="408"/>
                </a:lnTo>
                <a:lnTo>
                  <a:pt x="52" y="420"/>
                </a:lnTo>
                <a:lnTo>
                  <a:pt x="52" y="422"/>
                </a:lnTo>
                <a:lnTo>
                  <a:pt x="52" y="440"/>
                </a:lnTo>
                <a:lnTo>
                  <a:pt x="52" y="442"/>
                </a:lnTo>
                <a:lnTo>
                  <a:pt x="54" y="444"/>
                </a:lnTo>
                <a:lnTo>
                  <a:pt x="40" y="446"/>
                </a:lnTo>
                <a:lnTo>
                  <a:pt x="16" y="446"/>
                </a:lnTo>
                <a:lnTo>
                  <a:pt x="6" y="454"/>
                </a:lnTo>
                <a:lnTo>
                  <a:pt x="0" y="462"/>
                </a:lnTo>
                <a:lnTo>
                  <a:pt x="2" y="462"/>
                </a:lnTo>
                <a:lnTo>
                  <a:pt x="6" y="486"/>
                </a:lnTo>
                <a:lnTo>
                  <a:pt x="8" y="486"/>
                </a:lnTo>
                <a:lnTo>
                  <a:pt x="8" y="496"/>
                </a:lnTo>
                <a:lnTo>
                  <a:pt x="12" y="508"/>
                </a:lnTo>
                <a:lnTo>
                  <a:pt x="30" y="518"/>
                </a:lnTo>
                <a:lnTo>
                  <a:pt x="54" y="512"/>
                </a:lnTo>
                <a:lnTo>
                  <a:pt x="66" y="504"/>
                </a:lnTo>
                <a:lnTo>
                  <a:pt x="68" y="504"/>
                </a:lnTo>
                <a:lnTo>
                  <a:pt x="80" y="504"/>
                </a:lnTo>
                <a:lnTo>
                  <a:pt x="86" y="520"/>
                </a:lnTo>
                <a:lnTo>
                  <a:pt x="92" y="526"/>
                </a:lnTo>
                <a:lnTo>
                  <a:pt x="94" y="532"/>
                </a:lnTo>
                <a:lnTo>
                  <a:pt x="100" y="532"/>
                </a:lnTo>
                <a:lnTo>
                  <a:pt x="102" y="532"/>
                </a:lnTo>
                <a:lnTo>
                  <a:pt x="104" y="532"/>
                </a:lnTo>
                <a:lnTo>
                  <a:pt x="104" y="530"/>
                </a:lnTo>
                <a:lnTo>
                  <a:pt x="116" y="520"/>
                </a:lnTo>
                <a:lnTo>
                  <a:pt x="126" y="540"/>
                </a:lnTo>
                <a:lnTo>
                  <a:pt x="136" y="546"/>
                </a:lnTo>
                <a:lnTo>
                  <a:pt x="152" y="546"/>
                </a:lnTo>
                <a:lnTo>
                  <a:pt x="164" y="544"/>
                </a:lnTo>
                <a:lnTo>
                  <a:pt x="168" y="544"/>
                </a:lnTo>
                <a:lnTo>
                  <a:pt x="196" y="548"/>
                </a:lnTo>
                <a:lnTo>
                  <a:pt x="196" y="550"/>
                </a:lnTo>
                <a:lnTo>
                  <a:pt x="208" y="556"/>
                </a:lnTo>
                <a:lnTo>
                  <a:pt x="208" y="558"/>
                </a:lnTo>
                <a:lnTo>
                  <a:pt x="220" y="566"/>
                </a:lnTo>
                <a:lnTo>
                  <a:pt x="226" y="574"/>
                </a:lnTo>
                <a:lnTo>
                  <a:pt x="234" y="578"/>
                </a:lnTo>
                <a:lnTo>
                  <a:pt x="248" y="576"/>
                </a:lnTo>
                <a:lnTo>
                  <a:pt x="248" y="560"/>
                </a:lnTo>
                <a:lnTo>
                  <a:pt x="240" y="548"/>
                </a:lnTo>
                <a:lnTo>
                  <a:pt x="236" y="526"/>
                </a:lnTo>
                <a:lnTo>
                  <a:pt x="246" y="516"/>
                </a:lnTo>
                <a:lnTo>
                  <a:pt x="248" y="514"/>
                </a:lnTo>
                <a:lnTo>
                  <a:pt x="258" y="512"/>
                </a:lnTo>
                <a:lnTo>
                  <a:pt x="268" y="512"/>
                </a:lnTo>
                <a:lnTo>
                  <a:pt x="272" y="508"/>
                </a:lnTo>
                <a:lnTo>
                  <a:pt x="264" y="500"/>
                </a:lnTo>
                <a:lnTo>
                  <a:pt x="242" y="484"/>
                </a:lnTo>
                <a:lnTo>
                  <a:pt x="236" y="476"/>
                </a:lnTo>
                <a:lnTo>
                  <a:pt x="234" y="474"/>
                </a:lnTo>
                <a:lnTo>
                  <a:pt x="236" y="472"/>
                </a:lnTo>
                <a:lnTo>
                  <a:pt x="242" y="460"/>
                </a:lnTo>
                <a:lnTo>
                  <a:pt x="244" y="462"/>
                </a:lnTo>
                <a:lnTo>
                  <a:pt x="260" y="466"/>
                </a:lnTo>
                <a:lnTo>
                  <a:pt x="302" y="464"/>
                </a:lnTo>
                <a:lnTo>
                  <a:pt x="302" y="466"/>
                </a:lnTo>
                <a:lnTo>
                  <a:pt x="304" y="466"/>
                </a:lnTo>
                <a:lnTo>
                  <a:pt x="316" y="470"/>
                </a:lnTo>
                <a:lnTo>
                  <a:pt x="324" y="462"/>
                </a:lnTo>
                <a:lnTo>
                  <a:pt x="320" y="438"/>
                </a:lnTo>
                <a:lnTo>
                  <a:pt x="304" y="428"/>
                </a:lnTo>
                <a:lnTo>
                  <a:pt x="300" y="424"/>
                </a:lnTo>
                <a:lnTo>
                  <a:pt x="296" y="420"/>
                </a:lnTo>
                <a:lnTo>
                  <a:pt x="292" y="410"/>
                </a:lnTo>
                <a:lnTo>
                  <a:pt x="290" y="394"/>
                </a:lnTo>
                <a:lnTo>
                  <a:pt x="290" y="374"/>
                </a:lnTo>
                <a:lnTo>
                  <a:pt x="276" y="368"/>
                </a:lnTo>
                <a:lnTo>
                  <a:pt x="274" y="368"/>
                </a:lnTo>
                <a:lnTo>
                  <a:pt x="274" y="366"/>
                </a:lnTo>
                <a:lnTo>
                  <a:pt x="274" y="364"/>
                </a:lnTo>
                <a:lnTo>
                  <a:pt x="272" y="344"/>
                </a:lnTo>
                <a:lnTo>
                  <a:pt x="288" y="262"/>
                </a:lnTo>
                <a:lnTo>
                  <a:pt x="280" y="232"/>
                </a:lnTo>
                <a:lnTo>
                  <a:pt x="278" y="214"/>
                </a:lnTo>
                <a:lnTo>
                  <a:pt x="276" y="190"/>
                </a:lnTo>
                <a:lnTo>
                  <a:pt x="278" y="164"/>
                </a:lnTo>
                <a:lnTo>
                  <a:pt x="278" y="162"/>
                </a:lnTo>
                <a:lnTo>
                  <a:pt x="280" y="160"/>
                </a:lnTo>
                <a:lnTo>
                  <a:pt x="296" y="148"/>
                </a:lnTo>
                <a:lnTo>
                  <a:pt x="296" y="136"/>
                </a:lnTo>
                <a:lnTo>
                  <a:pt x="294" y="130"/>
                </a:lnTo>
                <a:lnTo>
                  <a:pt x="290" y="122"/>
                </a:lnTo>
                <a:lnTo>
                  <a:pt x="280" y="110"/>
                </a:lnTo>
                <a:lnTo>
                  <a:pt x="278" y="110"/>
                </a:lnTo>
                <a:lnTo>
                  <a:pt x="278" y="108"/>
                </a:lnTo>
                <a:lnTo>
                  <a:pt x="276" y="88"/>
                </a:lnTo>
                <a:lnTo>
                  <a:pt x="276" y="86"/>
                </a:lnTo>
                <a:lnTo>
                  <a:pt x="298" y="60"/>
                </a:lnTo>
                <a:lnTo>
                  <a:pt x="298" y="48"/>
                </a:lnTo>
                <a:lnTo>
                  <a:pt x="292" y="36"/>
                </a:lnTo>
                <a:lnTo>
                  <a:pt x="290" y="34"/>
                </a:lnTo>
                <a:lnTo>
                  <a:pt x="300" y="20"/>
                </a:lnTo>
                <a:lnTo>
                  <a:pt x="302" y="20"/>
                </a:lnTo>
                <a:lnTo>
                  <a:pt x="312" y="12"/>
                </a:lnTo>
                <a:lnTo>
                  <a:pt x="312" y="0"/>
                </a:lnTo>
                <a:lnTo>
                  <a:pt x="306" y="0"/>
                </a:lnTo>
                <a:lnTo>
                  <a:pt x="296" y="0"/>
                </a:lnTo>
                <a:lnTo>
                  <a:pt x="292" y="18"/>
                </a:lnTo>
                <a:lnTo>
                  <a:pt x="290" y="18"/>
                </a:lnTo>
                <a:lnTo>
                  <a:pt x="268" y="10"/>
                </a:lnTo>
                <a:lnTo>
                  <a:pt x="256" y="8"/>
                </a:lnTo>
                <a:lnTo>
                  <a:pt x="260" y="28"/>
                </a:lnTo>
                <a:lnTo>
                  <a:pt x="244" y="32"/>
                </a:lnTo>
                <a:lnTo>
                  <a:pt x="218" y="46"/>
                </a:lnTo>
                <a:lnTo>
                  <a:pt x="210" y="56"/>
                </a:lnTo>
                <a:lnTo>
                  <a:pt x="210" y="58"/>
                </a:lnTo>
                <a:lnTo>
                  <a:pt x="208" y="58"/>
                </a:lnTo>
                <a:lnTo>
                  <a:pt x="196" y="70"/>
                </a:lnTo>
                <a:lnTo>
                  <a:pt x="192" y="88"/>
                </a:lnTo>
                <a:lnTo>
                  <a:pt x="192" y="90"/>
                </a:lnTo>
                <a:lnTo>
                  <a:pt x="186" y="118"/>
                </a:lnTo>
                <a:lnTo>
                  <a:pt x="184" y="130"/>
                </a:lnTo>
                <a:lnTo>
                  <a:pt x="184" y="132"/>
                </a:lnTo>
                <a:lnTo>
                  <a:pt x="182" y="132"/>
                </a:lnTo>
                <a:lnTo>
                  <a:pt x="174" y="144"/>
                </a:lnTo>
                <a:lnTo>
                  <a:pt x="172" y="144"/>
                </a:lnTo>
                <a:lnTo>
                  <a:pt x="172" y="146"/>
                </a:lnTo>
                <a:lnTo>
                  <a:pt x="152" y="148"/>
                </a:lnTo>
                <a:lnTo>
                  <a:pt x="122" y="138"/>
                </a:lnTo>
                <a:lnTo>
                  <a:pt x="108" y="132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山西"/>
          <p:cNvSpPr/>
          <p:nvPr/>
        </p:nvSpPr>
        <p:spPr bwMode="auto">
          <a:xfrm>
            <a:off x="7316369" y="2561710"/>
            <a:ext cx="535915" cy="1176594"/>
          </a:xfrm>
          <a:custGeom>
            <a:avLst/>
            <a:gdLst>
              <a:gd name="T0" fmla="*/ 2147483646 w 216"/>
              <a:gd name="T1" fmla="*/ 2147483646 h 474"/>
              <a:gd name="T2" fmla="*/ 2147483646 w 216"/>
              <a:gd name="T3" fmla="*/ 2147483646 h 474"/>
              <a:gd name="T4" fmla="*/ 2147483646 w 216"/>
              <a:gd name="T5" fmla="*/ 2147483646 h 474"/>
              <a:gd name="T6" fmla="*/ 2147483646 w 216"/>
              <a:gd name="T7" fmla="*/ 2147483646 h 474"/>
              <a:gd name="T8" fmla="*/ 2147483646 w 216"/>
              <a:gd name="T9" fmla="*/ 2147483646 h 474"/>
              <a:gd name="T10" fmla="*/ 2147483646 w 216"/>
              <a:gd name="T11" fmla="*/ 2147483646 h 474"/>
              <a:gd name="T12" fmla="*/ 2147483646 w 216"/>
              <a:gd name="T13" fmla="*/ 2147483646 h 474"/>
              <a:gd name="T14" fmla="*/ 2147483646 w 216"/>
              <a:gd name="T15" fmla="*/ 2147483646 h 474"/>
              <a:gd name="T16" fmla="*/ 2147483646 w 216"/>
              <a:gd name="T17" fmla="*/ 2147483646 h 474"/>
              <a:gd name="T18" fmla="*/ 2147483646 w 216"/>
              <a:gd name="T19" fmla="*/ 2147483646 h 474"/>
              <a:gd name="T20" fmla="*/ 2147483646 w 216"/>
              <a:gd name="T21" fmla="*/ 2147483646 h 474"/>
              <a:gd name="T22" fmla="*/ 2147483646 w 216"/>
              <a:gd name="T23" fmla="*/ 2147483646 h 474"/>
              <a:gd name="T24" fmla="*/ 2147483646 w 216"/>
              <a:gd name="T25" fmla="*/ 2147483646 h 474"/>
              <a:gd name="T26" fmla="*/ 2147483646 w 216"/>
              <a:gd name="T27" fmla="*/ 2147483646 h 474"/>
              <a:gd name="T28" fmla="*/ 2147483646 w 216"/>
              <a:gd name="T29" fmla="*/ 2147483646 h 474"/>
              <a:gd name="T30" fmla="*/ 2147483646 w 216"/>
              <a:gd name="T31" fmla="*/ 2147483646 h 474"/>
              <a:gd name="T32" fmla="*/ 2147483646 w 216"/>
              <a:gd name="T33" fmla="*/ 2147483646 h 474"/>
              <a:gd name="T34" fmla="*/ 2147483646 w 216"/>
              <a:gd name="T35" fmla="*/ 2147483646 h 474"/>
              <a:gd name="T36" fmla="*/ 2147483646 w 216"/>
              <a:gd name="T37" fmla="*/ 2147483646 h 474"/>
              <a:gd name="T38" fmla="*/ 2147483646 w 216"/>
              <a:gd name="T39" fmla="*/ 2147483646 h 474"/>
              <a:gd name="T40" fmla="*/ 2147483646 w 216"/>
              <a:gd name="T41" fmla="*/ 2147483646 h 474"/>
              <a:gd name="T42" fmla="*/ 2147483646 w 216"/>
              <a:gd name="T43" fmla="*/ 2147483646 h 474"/>
              <a:gd name="T44" fmla="*/ 2147483646 w 216"/>
              <a:gd name="T45" fmla="*/ 2147483646 h 474"/>
              <a:gd name="T46" fmla="*/ 2147483646 w 216"/>
              <a:gd name="T47" fmla="*/ 2147483646 h 474"/>
              <a:gd name="T48" fmla="*/ 2147483646 w 216"/>
              <a:gd name="T49" fmla="*/ 2147483646 h 474"/>
              <a:gd name="T50" fmla="*/ 2147483646 w 216"/>
              <a:gd name="T51" fmla="*/ 2147483646 h 474"/>
              <a:gd name="T52" fmla="*/ 2147483646 w 216"/>
              <a:gd name="T53" fmla="*/ 2147483646 h 474"/>
              <a:gd name="T54" fmla="*/ 2147483646 w 216"/>
              <a:gd name="T55" fmla="*/ 2147483646 h 474"/>
              <a:gd name="T56" fmla="*/ 2147483646 w 216"/>
              <a:gd name="T57" fmla="*/ 2147483646 h 474"/>
              <a:gd name="T58" fmla="*/ 2147483646 w 216"/>
              <a:gd name="T59" fmla="*/ 2147483646 h 474"/>
              <a:gd name="T60" fmla="*/ 2147483646 w 216"/>
              <a:gd name="T61" fmla="*/ 2147483646 h 474"/>
              <a:gd name="T62" fmla="*/ 2147483646 w 216"/>
              <a:gd name="T63" fmla="*/ 2147483646 h 474"/>
              <a:gd name="T64" fmla="*/ 2147483646 w 216"/>
              <a:gd name="T65" fmla="*/ 2147483646 h 474"/>
              <a:gd name="T66" fmla="*/ 2147483646 w 216"/>
              <a:gd name="T67" fmla="*/ 2147483646 h 474"/>
              <a:gd name="T68" fmla="*/ 2147483646 w 216"/>
              <a:gd name="T69" fmla="*/ 2147483646 h 474"/>
              <a:gd name="T70" fmla="*/ 2147483646 w 216"/>
              <a:gd name="T71" fmla="*/ 2147483646 h 474"/>
              <a:gd name="T72" fmla="*/ 2147483646 w 216"/>
              <a:gd name="T73" fmla="*/ 2147483646 h 474"/>
              <a:gd name="T74" fmla="*/ 2147483646 w 216"/>
              <a:gd name="T75" fmla="*/ 2147483646 h 474"/>
              <a:gd name="T76" fmla="*/ 2147483646 w 216"/>
              <a:gd name="T77" fmla="*/ 2147483646 h 474"/>
              <a:gd name="T78" fmla="*/ 2147483646 w 216"/>
              <a:gd name="T79" fmla="*/ 2147483646 h 474"/>
              <a:gd name="T80" fmla="*/ 2147483646 w 216"/>
              <a:gd name="T81" fmla="*/ 2147483646 h 474"/>
              <a:gd name="T82" fmla="*/ 2147483646 w 216"/>
              <a:gd name="T83" fmla="*/ 2147483646 h 474"/>
              <a:gd name="T84" fmla="*/ 2147483646 w 216"/>
              <a:gd name="T85" fmla="*/ 2147483646 h 474"/>
              <a:gd name="T86" fmla="*/ 2147483646 w 216"/>
              <a:gd name="T87" fmla="*/ 2147483646 h 474"/>
              <a:gd name="T88" fmla="*/ 2147483646 w 216"/>
              <a:gd name="T89" fmla="*/ 2147483646 h 474"/>
              <a:gd name="T90" fmla="*/ 2147483646 w 216"/>
              <a:gd name="T91" fmla="*/ 2147483646 h 474"/>
              <a:gd name="T92" fmla="*/ 2147483646 w 216"/>
              <a:gd name="T93" fmla="*/ 2147483646 h 474"/>
              <a:gd name="T94" fmla="*/ 2147483646 w 216"/>
              <a:gd name="T95" fmla="*/ 2147483646 h 474"/>
              <a:gd name="T96" fmla="*/ 2147483646 w 216"/>
              <a:gd name="T97" fmla="*/ 2147483646 h 47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6" h="474">
                <a:moveTo>
                  <a:pt x="202" y="24"/>
                </a:moveTo>
                <a:lnTo>
                  <a:pt x="204" y="20"/>
                </a:lnTo>
                <a:lnTo>
                  <a:pt x="200" y="8"/>
                </a:lnTo>
                <a:lnTo>
                  <a:pt x="194" y="0"/>
                </a:lnTo>
                <a:lnTo>
                  <a:pt x="188" y="12"/>
                </a:lnTo>
                <a:lnTo>
                  <a:pt x="176" y="24"/>
                </a:lnTo>
                <a:lnTo>
                  <a:pt x="174" y="24"/>
                </a:lnTo>
                <a:lnTo>
                  <a:pt x="156" y="30"/>
                </a:lnTo>
                <a:lnTo>
                  <a:pt x="154" y="30"/>
                </a:lnTo>
                <a:lnTo>
                  <a:pt x="136" y="28"/>
                </a:lnTo>
                <a:lnTo>
                  <a:pt x="124" y="30"/>
                </a:lnTo>
                <a:lnTo>
                  <a:pt x="122" y="40"/>
                </a:lnTo>
                <a:lnTo>
                  <a:pt x="112" y="46"/>
                </a:lnTo>
                <a:lnTo>
                  <a:pt x="112" y="48"/>
                </a:lnTo>
                <a:lnTo>
                  <a:pt x="110" y="48"/>
                </a:lnTo>
                <a:lnTo>
                  <a:pt x="94" y="46"/>
                </a:lnTo>
                <a:lnTo>
                  <a:pt x="92" y="48"/>
                </a:lnTo>
                <a:lnTo>
                  <a:pt x="92" y="64"/>
                </a:lnTo>
                <a:lnTo>
                  <a:pt x="84" y="76"/>
                </a:lnTo>
                <a:lnTo>
                  <a:pt x="82" y="76"/>
                </a:lnTo>
                <a:lnTo>
                  <a:pt x="68" y="92"/>
                </a:lnTo>
                <a:lnTo>
                  <a:pt x="66" y="92"/>
                </a:lnTo>
                <a:lnTo>
                  <a:pt x="50" y="96"/>
                </a:lnTo>
                <a:lnTo>
                  <a:pt x="40" y="106"/>
                </a:lnTo>
                <a:lnTo>
                  <a:pt x="42" y="120"/>
                </a:lnTo>
                <a:lnTo>
                  <a:pt x="42" y="124"/>
                </a:lnTo>
                <a:lnTo>
                  <a:pt x="40" y="124"/>
                </a:lnTo>
                <a:lnTo>
                  <a:pt x="28" y="136"/>
                </a:lnTo>
                <a:lnTo>
                  <a:pt x="20" y="144"/>
                </a:lnTo>
                <a:lnTo>
                  <a:pt x="26" y="154"/>
                </a:lnTo>
                <a:lnTo>
                  <a:pt x="26" y="156"/>
                </a:lnTo>
                <a:lnTo>
                  <a:pt x="26" y="170"/>
                </a:lnTo>
                <a:lnTo>
                  <a:pt x="26" y="172"/>
                </a:lnTo>
                <a:lnTo>
                  <a:pt x="16" y="184"/>
                </a:lnTo>
                <a:lnTo>
                  <a:pt x="4" y="198"/>
                </a:lnTo>
                <a:lnTo>
                  <a:pt x="6" y="214"/>
                </a:lnTo>
                <a:lnTo>
                  <a:pt x="16" y="224"/>
                </a:lnTo>
                <a:lnTo>
                  <a:pt x="22" y="236"/>
                </a:lnTo>
                <a:lnTo>
                  <a:pt x="24" y="244"/>
                </a:lnTo>
                <a:lnTo>
                  <a:pt x="24" y="262"/>
                </a:lnTo>
                <a:lnTo>
                  <a:pt x="22" y="264"/>
                </a:lnTo>
                <a:lnTo>
                  <a:pt x="6" y="276"/>
                </a:lnTo>
                <a:lnTo>
                  <a:pt x="4" y="300"/>
                </a:lnTo>
                <a:lnTo>
                  <a:pt x="6" y="324"/>
                </a:lnTo>
                <a:lnTo>
                  <a:pt x="10" y="340"/>
                </a:lnTo>
                <a:lnTo>
                  <a:pt x="18" y="368"/>
                </a:lnTo>
                <a:lnTo>
                  <a:pt x="18" y="370"/>
                </a:lnTo>
                <a:lnTo>
                  <a:pt x="18" y="372"/>
                </a:lnTo>
                <a:lnTo>
                  <a:pt x="0" y="452"/>
                </a:lnTo>
                <a:lnTo>
                  <a:pt x="2" y="468"/>
                </a:lnTo>
                <a:lnTo>
                  <a:pt x="14" y="474"/>
                </a:lnTo>
                <a:lnTo>
                  <a:pt x="32" y="456"/>
                </a:lnTo>
                <a:lnTo>
                  <a:pt x="34" y="456"/>
                </a:lnTo>
                <a:lnTo>
                  <a:pt x="96" y="432"/>
                </a:lnTo>
                <a:lnTo>
                  <a:pt x="112" y="416"/>
                </a:lnTo>
                <a:lnTo>
                  <a:pt x="114" y="416"/>
                </a:lnTo>
                <a:lnTo>
                  <a:pt x="116" y="416"/>
                </a:lnTo>
                <a:lnTo>
                  <a:pt x="150" y="420"/>
                </a:lnTo>
                <a:lnTo>
                  <a:pt x="162" y="416"/>
                </a:lnTo>
                <a:lnTo>
                  <a:pt x="180" y="408"/>
                </a:lnTo>
                <a:lnTo>
                  <a:pt x="180" y="392"/>
                </a:lnTo>
                <a:lnTo>
                  <a:pt x="182" y="392"/>
                </a:lnTo>
                <a:lnTo>
                  <a:pt x="192" y="382"/>
                </a:lnTo>
                <a:lnTo>
                  <a:pt x="190" y="372"/>
                </a:lnTo>
                <a:lnTo>
                  <a:pt x="190" y="370"/>
                </a:lnTo>
                <a:lnTo>
                  <a:pt x="190" y="368"/>
                </a:lnTo>
                <a:lnTo>
                  <a:pt x="194" y="364"/>
                </a:lnTo>
                <a:lnTo>
                  <a:pt x="192" y="360"/>
                </a:lnTo>
                <a:lnTo>
                  <a:pt x="190" y="356"/>
                </a:lnTo>
                <a:lnTo>
                  <a:pt x="190" y="352"/>
                </a:lnTo>
                <a:lnTo>
                  <a:pt x="194" y="340"/>
                </a:lnTo>
                <a:lnTo>
                  <a:pt x="198" y="336"/>
                </a:lnTo>
                <a:lnTo>
                  <a:pt x="196" y="324"/>
                </a:lnTo>
                <a:lnTo>
                  <a:pt x="184" y="310"/>
                </a:lnTo>
                <a:lnTo>
                  <a:pt x="182" y="306"/>
                </a:lnTo>
                <a:lnTo>
                  <a:pt x="180" y="302"/>
                </a:lnTo>
                <a:lnTo>
                  <a:pt x="180" y="298"/>
                </a:lnTo>
                <a:lnTo>
                  <a:pt x="182" y="294"/>
                </a:lnTo>
                <a:lnTo>
                  <a:pt x="184" y="288"/>
                </a:lnTo>
                <a:lnTo>
                  <a:pt x="190" y="280"/>
                </a:lnTo>
                <a:lnTo>
                  <a:pt x="192" y="268"/>
                </a:lnTo>
                <a:lnTo>
                  <a:pt x="202" y="248"/>
                </a:lnTo>
                <a:lnTo>
                  <a:pt x="204" y="240"/>
                </a:lnTo>
                <a:lnTo>
                  <a:pt x="216" y="216"/>
                </a:lnTo>
                <a:lnTo>
                  <a:pt x="208" y="200"/>
                </a:lnTo>
                <a:lnTo>
                  <a:pt x="184" y="184"/>
                </a:lnTo>
                <a:lnTo>
                  <a:pt x="182" y="184"/>
                </a:lnTo>
                <a:lnTo>
                  <a:pt x="176" y="170"/>
                </a:lnTo>
                <a:lnTo>
                  <a:pt x="176" y="168"/>
                </a:lnTo>
                <a:lnTo>
                  <a:pt x="180" y="146"/>
                </a:lnTo>
                <a:lnTo>
                  <a:pt x="184" y="130"/>
                </a:lnTo>
                <a:lnTo>
                  <a:pt x="184" y="122"/>
                </a:lnTo>
                <a:lnTo>
                  <a:pt x="188" y="116"/>
                </a:lnTo>
                <a:lnTo>
                  <a:pt x="190" y="114"/>
                </a:lnTo>
                <a:lnTo>
                  <a:pt x="194" y="114"/>
                </a:lnTo>
                <a:lnTo>
                  <a:pt x="208" y="112"/>
                </a:lnTo>
                <a:lnTo>
                  <a:pt x="212" y="102"/>
                </a:lnTo>
                <a:lnTo>
                  <a:pt x="216" y="76"/>
                </a:lnTo>
                <a:lnTo>
                  <a:pt x="214" y="66"/>
                </a:lnTo>
                <a:lnTo>
                  <a:pt x="200" y="64"/>
                </a:lnTo>
                <a:lnTo>
                  <a:pt x="184" y="56"/>
                </a:lnTo>
                <a:lnTo>
                  <a:pt x="182" y="54"/>
                </a:lnTo>
                <a:lnTo>
                  <a:pt x="182" y="52"/>
                </a:lnTo>
                <a:lnTo>
                  <a:pt x="180" y="32"/>
                </a:lnTo>
                <a:lnTo>
                  <a:pt x="180" y="28"/>
                </a:lnTo>
                <a:lnTo>
                  <a:pt x="202" y="24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湖南"/>
          <p:cNvSpPr/>
          <p:nvPr/>
        </p:nvSpPr>
        <p:spPr bwMode="auto">
          <a:xfrm>
            <a:off x="7177427" y="4567382"/>
            <a:ext cx="853494" cy="992906"/>
          </a:xfrm>
          <a:custGeom>
            <a:avLst/>
            <a:gdLst>
              <a:gd name="T0" fmla="*/ 2147483646 w 344"/>
              <a:gd name="T1" fmla="*/ 2147483646 h 400"/>
              <a:gd name="T2" fmla="*/ 2147483646 w 344"/>
              <a:gd name="T3" fmla="*/ 2147483646 h 400"/>
              <a:gd name="T4" fmla="*/ 2147483646 w 344"/>
              <a:gd name="T5" fmla="*/ 2147483646 h 400"/>
              <a:gd name="T6" fmla="*/ 2147483646 w 344"/>
              <a:gd name="T7" fmla="*/ 2147483646 h 400"/>
              <a:gd name="T8" fmla="*/ 2147483646 w 344"/>
              <a:gd name="T9" fmla="*/ 2147483646 h 400"/>
              <a:gd name="T10" fmla="*/ 2147483646 w 344"/>
              <a:gd name="T11" fmla="*/ 2147483646 h 400"/>
              <a:gd name="T12" fmla="*/ 2147483646 w 344"/>
              <a:gd name="T13" fmla="*/ 2147483646 h 400"/>
              <a:gd name="T14" fmla="*/ 2147483646 w 344"/>
              <a:gd name="T15" fmla="*/ 2147483646 h 400"/>
              <a:gd name="T16" fmla="*/ 2147483646 w 344"/>
              <a:gd name="T17" fmla="*/ 2147483646 h 400"/>
              <a:gd name="T18" fmla="*/ 2147483646 w 344"/>
              <a:gd name="T19" fmla="*/ 2147483646 h 400"/>
              <a:gd name="T20" fmla="*/ 2147483646 w 344"/>
              <a:gd name="T21" fmla="*/ 0 h 400"/>
              <a:gd name="T22" fmla="*/ 2147483646 w 344"/>
              <a:gd name="T23" fmla="*/ 2147483646 h 400"/>
              <a:gd name="T24" fmla="*/ 2147483646 w 344"/>
              <a:gd name="T25" fmla="*/ 2147483646 h 400"/>
              <a:gd name="T26" fmla="*/ 2147483646 w 344"/>
              <a:gd name="T27" fmla="*/ 2147483646 h 400"/>
              <a:gd name="T28" fmla="*/ 2147483646 w 344"/>
              <a:gd name="T29" fmla="*/ 2147483646 h 400"/>
              <a:gd name="T30" fmla="*/ 2147483646 w 344"/>
              <a:gd name="T31" fmla="*/ 2147483646 h 400"/>
              <a:gd name="T32" fmla="*/ 2147483646 w 344"/>
              <a:gd name="T33" fmla="*/ 2147483646 h 400"/>
              <a:gd name="T34" fmla="*/ 2147483646 w 344"/>
              <a:gd name="T35" fmla="*/ 2147483646 h 400"/>
              <a:gd name="T36" fmla="*/ 2147483646 w 344"/>
              <a:gd name="T37" fmla="*/ 2147483646 h 400"/>
              <a:gd name="T38" fmla="*/ 2147483646 w 344"/>
              <a:gd name="T39" fmla="*/ 2147483646 h 400"/>
              <a:gd name="T40" fmla="*/ 2147483646 w 344"/>
              <a:gd name="T41" fmla="*/ 2147483646 h 400"/>
              <a:gd name="T42" fmla="*/ 2147483646 w 344"/>
              <a:gd name="T43" fmla="*/ 2147483646 h 400"/>
              <a:gd name="T44" fmla="*/ 2147483646 w 344"/>
              <a:gd name="T45" fmla="*/ 2147483646 h 400"/>
              <a:gd name="T46" fmla="*/ 2147483646 w 344"/>
              <a:gd name="T47" fmla="*/ 2147483646 h 400"/>
              <a:gd name="T48" fmla="*/ 2147483646 w 344"/>
              <a:gd name="T49" fmla="*/ 2147483646 h 400"/>
              <a:gd name="T50" fmla="*/ 2147483646 w 344"/>
              <a:gd name="T51" fmla="*/ 2147483646 h 400"/>
              <a:gd name="T52" fmla="*/ 2147483646 w 344"/>
              <a:gd name="T53" fmla="*/ 2147483646 h 400"/>
              <a:gd name="T54" fmla="*/ 2147483646 w 344"/>
              <a:gd name="T55" fmla="*/ 2147483646 h 400"/>
              <a:gd name="T56" fmla="*/ 2147483646 w 344"/>
              <a:gd name="T57" fmla="*/ 2147483646 h 400"/>
              <a:gd name="T58" fmla="*/ 2147483646 w 344"/>
              <a:gd name="T59" fmla="*/ 2147483646 h 400"/>
              <a:gd name="T60" fmla="*/ 2147483646 w 344"/>
              <a:gd name="T61" fmla="*/ 2147483646 h 400"/>
              <a:gd name="T62" fmla="*/ 2147483646 w 344"/>
              <a:gd name="T63" fmla="*/ 2147483646 h 400"/>
              <a:gd name="T64" fmla="*/ 2147483646 w 344"/>
              <a:gd name="T65" fmla="*/ 2147483646 h 400"/>
              <a:gd name="T66" fmla="*/ 2147483646 w 344"/>
              <a:gd name="T67" fmla="*/ 2147483646 h 400"/>
              <a:gd name="T68" fmla="*/ 2147483646 w 344"/>
              <a:gd name="T69" fmla="*/ 2147483646 h 400"/>
              <a:gd name="T70" fmla="*/ 2147483646 w 344"/>
              <a:gd name="T71" fmla="*/ 2147483646 h 400"/>
              <a:gd name="T72" fmla="*/ 2147483646 w 344"/>
              <a:gd name="T73" fmla="*/ 2147483646 h 400"/>
              <a:gd name="T74" fmla="*/ 2147483646 w 344"/>
              <a:gd name="T75" fmla="*/ 2147483646 h 400"/>
              <a:gd name="T76" fmla="*/ 2147483646 w 344"/>
              <a:gd name="T77" fmla="*/ 2147483646 h 400"/>
              <a:gd name="T78" fmla="*/ 2147483646 w 344"/>
              <a:gd name="T79" fmla="*/ 2147483646 h 400"/>
              <a:gd name="T80" fmla="*/ 2147483646 w 344"/>
              <a:gd name="T81" fmla="*/ 2147483646 h 400"/>
              <a:gd name="T82" fmla="*/ 2147483646 w 344"/>
              <a:gd name="T83" fmla="*/ 2147483646 h 400"/>
              <a:gd name="T84" fmla="*/ 2147483646 w 344"/>
              <a:gd name="T85" fmla="*/ 2147483646 h 400"/>
              <a:gd name="T86" fmla="*/ 2147483646 w 344"/>
              <a:gd name="T87" fmla="*/ 2147483646 h 400"/>
              <a:gd name="T88" fmla="*/ 2147483646 w 344"/>
              <a:gd name="T89" fmla="*/ 2147483646 h 400"/>
              <a:gd name="T90" fmla="*/ 2147483646 w 344"/>
              <a:gd name="T91" fmla="*/ 2147483646 h 400"/>
              <a:gd name="T92" fmla="*/ 2147483646 w 344"/>
              <a:gd name="T93" fmla="*/ 2147483646 h 400"/>
              <a:gd name="T94" fmla="*/ 2147483646 w 344"/>
              <a:gd name="T95" fmla="*/ 2147483646 h 400"/>
              <a:gd name="T96" fmla="*/ 2147483646 w 344"/>
              <a:gd name="T97" fmla="*/ 2147483646 h 400"/>
              <a:gd name="T98" fmla="*/ 2147483646 w 344"/>
              <a:gd name="T99" fmla="*/ 2147483646 h 400"/>
              <a:gd name="T100" fmla="*/ 2147483646 w 344"/>
              <a:gd name="T101" fmla="*/ 2147483646 h 400"/>
              <a:gd name="T102" fmla="*/ 2147483646 w 344"/>
              <a:gd name="T103" fmla="*/ 2147483646 h 400"/>
              <a:gd name="T104" fmla="*/ 2147483646 w 344"/>
              <a:gd name="T105" fmla="*/ 2147483646 h 40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344" h="400">
                <a:moveTo>
                  <a:pt x="300" y="68"/>
                </a:moveTo>
                <a:lnTo>
                  <a:pt x="300" y="68"/>
                </a:lnTo>
                <a:lnTo>
                  <a:pt x="300" y="66"/>
                </a:lnTo>
                <a:lnTo>
                  <a:pt x="292" y="54"/>
                </a:lnTo>
                <a:lnTo>
                  <a:pt x="292" y="52"/>
                </a:lnTo>
                <a:lnTo>
                  <a:pt x="294" y="32"/>
                </a:lnTo>
                <a:lnTo>
                  <a:pt x="292" y="28"/>
                </a:lnTo>
                <a:lnTo>
                  <a:pt x="286" y="24"/>
                </a:lnTo>
                <a:lnTo>
                  <a:pt x="282" y="24"/>
                </a:lnTo>
                <a:lnTo>
                  <a:pt x="274" y="34"/>
                </a:lnTo>
                <a:lnTo>
                  <a:pt x="272" y="34"/>
                </a:lnTo>
                <a:lnTo>
                  <a:pt x="252" y="44"/>
                </a:lnTo>
                <a:lnTo>
                  <a:pt x="250" y="30"/>
                </a:lnTo>
                <a:lnTo>
                  <a:pt x="250" y="28"/>
                </a:lnTo>
                <a:lnTo>
                  <a:pt x="252" y="22"/>
                </a:lnTo>
                <a:lnTo>
                  <a:pt x="250" y="14"/>
                </a:lnTo>
                <a:lnTo>
                  <a:pt x="248" y="12"/>
                </a:lnTo>
                <a:lnTo>
                  <a:pt x="244" y="20"/>
                </a:lnTo>
                <a:lnTo>
                  <a:pt x="218" y="42"/>
                </a:lnTo>
                <a:lnTo>
                  <a:pt x="218" y="44"/>
                </a:lnTo>
                <a:lnTo>
                  <a:pt x="216" y="44"/>
                </a:lnTo>
                <a:lnTo>
                  <a:pt x="214" y="44"/>
                </a:lnTo>
                <a:lnTo>
                  <a:pt x="206" y="40"/>
                </a:lnTo>
                <a:lnTo>
                  <a:pt x="198" y="32"/>
                </a:lnTo>
                <a:lnTo>
                  <a:pt x="184" y="28"/>
                </a:lnTo>
                <a:lnTo>
                  <a:pt x="184" y="26"/>
                </a:lnTo>
                <a:lnTo>
                  <a:pt x="176" y="20"/>
                </a:lnTo>
                <a:lnTo>
                  <a:pt x="150" y="16"/>
                </a:lnTo>
                <a:lnTo>
                  <a:pt x="148" y="16"/>
                </a:lnTo>
                <a:lnTo>
                  <a:pt x="132" y="6"/>
                </a:lnTo>
                <a:lnTo>
                  <a:pt x="132" y="8"/>
                </a:lnTo>
                <a:lnTo>
                  <a:pt x="118" y="0"/>
                </a:lnTo>
                <a:lnTo>
                  <a:pt x="100" y="0"/>
                </a:lnTo>
                <a:lnTo>
                  <a:pt x="94" y="0"/>
                </a:lnTo>
                <a:lnTo>
                  <a:pt x="100" y="30"/>
                </a:lnTo>
                <a:lnTo>
                  <a:pt x="96" y="30"/>
                </a:lnTo>
                <a:lnTo>
                  <a:pt x="80" y="32"/>
                </a:lnTo>
                <a:lnTo>
                  <a:pt x="70" y="32"/>
                </a:lnTo>
                <a:lnTo>
                  <a:pt x="68" y="32"/>
                </a:lnTo>
                <a:lnTo>
                  <a:pt x="60" y="24"/>
                </a:lnTo>
                <a:lnTo>
                  <a:pt x="44" y="32"/>
                </a:lnTo>
                <a:lnTo>
                  <a:pt x="28" y="52"/>
                </a:lnTo>
                <a:lnTo>
                  <a:pt x="16" y="86"/>
                </a:lnTo>
                <a:lnTo>
                  <a:pt x="20" y="124"/>
                </a:lnTo>
                <a:lnTo>
                  <a:pt x="26" y="144"/>
                </a:lnTo>
                <a:lnTo>
                  <a:pt x="26" y="148"/>
                </a:lnTo>
                <a:lnTo>
                  <a:pt x="24" y="150"/>
                </a:lnTo>
                <a:lnTo>
                  <a:pt x="20" y="152"/>
                </a:lnTo>
                <a:lnTo>
                  <a:pt x="20" y="156"/>
                </a:lnTo>
                <a:lnTo>
                  <a:pt x="18" y="166"/>
                </a:lnTo>
                <a:lnTo>
                  <a:pt x="26" y="198"/>
                </a:lnTo>
                <a:lnTo>
                  <a:pt x="24" y="200"/>
                </a:lnTo>
                <a:lnTo>
                  <a:pt x="8" y="210"/>
                </a:lnTo>
                <a:lnTo>
                  <a:pt x="4" y="214"/>
                </a:lnTo>
                <a:lnTo>
                  <a:pt x="2" y="218"/>
                </a:lnTo>
                <a:lnTo>
                  <a:pt x="0" y="228"/>
                </a:lnTo>
                <a:lnTo>
                  <a:pt x="14" y="224"/>
                </a:lnTo>
                <a:lnTo>
                  <a:pt x="14" y="222"/>
                </a:lnTo>
                <a:lnTo>
                  <a:pt x="16" y="222"/>
                </a:lnTo>
                <a:lnTo>
                  <a:pt x="22" y="224"/>
                </a:lnTo>
                <a:lnTo>
                  <a:pt x="26" y="226"/>
                </a:lnTo>
                <a:lnTo>
                  <a:pt x="30" y="228"/>
                </a:lnTo>
                <a:lnTo>
                  <a:pt x="32" y="234"/>
                </a:lnTo>
                <a:lnTo>
                  <a:pt x="34" y="252"/>
                </a:lnTo>
                <a:lnTo>
                  <a:pt x="32" y="254"/>
                </a:lnTo>
                <a:lnTo>
                  <a:pt x="32" y="256"/>
                </a:lnTo>
                <a:lnTo>
                  <a:pt x="28" y="260"/>
                </a:lnTo>
                <a:lnTo>
                  <a:pt x="28" y="264"/>
                </a:lnTo>
                <a:lnTo>
                  <a:pt x="24" y="282"/>
                </a:lnTo>
                <a:lnTo>
                  <a:pt x="28" y="290"/>
                </a:lnTo>
                <a:lnTo>
                  <a:pt x="32" y="296"/>
                </a:lnTo>
                <a:lnTo>
                  <a:pt x="48" y="316"/>
                </a:lnTo>
                <a:lnTo>
                  <a:pt x="64" y="304"/>
                </a:lnTo>
                <a:lnTo>
                  <a:pt x="76" y="302"/>
                </a:lnTo>
                <a:lnTo>
                  <a:pt x="76" y="304"/>
                </a:lnTo>
                <a:lnTo>
                  <a:pt x="84" y="306"/>
                </a:lnTo>
                <a:lnTo>
                  <a:pt x="88" y="306"/>
                </a:lnTo>
                <a:lnTo>
                  <a:pt x="92" y="302"/>
                </a:lnTo>
                <a:lnTo>
                  <a:pt x="100" y="292"/>
                </a:lnTo>
                <a:lnTo>
                  <a:pt x="98" y="286"/>
                </a:lnTo>
                <a:lnTo>
                  <a:pt x="100" y="282"/>
                </a:lnTo>
                <a:lnTo>
                  <a:pt x="104" y="280"/>
                </a:lnTo>
                <a:lnTo>
                  <a:pt x="124" y="280"/>
                </a:lnTo>
                <a:lnTo>
                  <a:pt x="128" y="280"/>
                </a:lnTo>
                <a:lnTo>
                  <a:pt x="130" y="280"/>
                </a:lnTo>
                <a:lnTo>
                  <a:pt x="134" y="274"/>
                </a:lnTo>
                <a:lnTo>
                  <a:pt x="136" y="270"/>
                </a:lnTo>
                <a:lnTo>
                  <a:pt x="142" y="270"/>
                </a:lnTo>
                <a:lnTo>
                  <a:pt x="146" y="272"/>
                </a:lnTo>
                <a:lnTo>
                  <a:pt x="152" y="280"/>
                </a:lnTo>
                <a:lnTo>
                  <a:pt x="154" y="284"/>
                </a:lnTo>
                <a:lnTo>
                  <a:pt x="156" y="288"/>
                </a:lnTo>
                <a:lnTo>
                  <a:pt x="154" y="302"/>
                </a:lnTo>
                <a:lnTo>
                  <a:pt x="156" y="304"/>
                </a:lnTo>
                <a:lnTo>
                  <a:pt x="162" y="310"/>
                </a:lnTo>
                <a:lnTo>
                  <a:pt x="164" y="316"/>
                </a:lnTo>
                <a:lnTo>
                  <a:pt x="162" y="330"/>
                </a:lnTo>
                <a:lnTo>
                  <a:pt x="158" y="340"/>
                </a:lnTo>
                <a:lnTo>
                  <a:pt x="154" y="344"/>
                </a:lnTo>
                <a:lnTo>
                  <a:pt x="142" y="370"/>
                </a:lnTo>
                <a:lnTo>
                  <a:pt x="146" y="372"/>
                </a:lnTo>
                <a:lnTo>
                  <a:pt x="164" y="372"/>
                </a:lnTo>
                <a:lnTo>
                  <a:pt x="168" y="374"/>
                </a:lnTo>
                <a:lnTo>
                  <a:pt x="168" y="376"/>
                </a:lnTo>
                <a:lnTo>
                  <a:pt x="164" y="388"/>
                </a:lnTo>
                <a:lnTo>
                  <a:pt x="164" y="394"/>
                </a:lnTo>
                <a:lnTo>
                  <a:pt x="172" y="398"/>
                </a:lnTo>
                <a:lnTo>
                  <a:pt x="176" y="400"/>
                </a:lnTo>
                <a:lnTo>
                  <a:pt x="178" y="398"/>
                </a:lnTo>
                <a:lnTo>
                  <a:pt x="188" y="394"/>
                </a:lnTo>
                <a:lnTo>
                  <a:pt x="194" y="392"/>
                </a:lnTo>
                <a:lnTo>
                  <a:pt x="204" y="392"/>
                </a:lnTo>
                <a:lnTo>
                  <a:pt x="216" y="380"/>
                </a:lnTo>
                <a:lnTo>
                  <a:pt x="216" y="366"/>
                </a:lnTo>
                <a:lnTo>
                  <a:pt x="216" y="360"/>
                </a:lnTo>
                <a:lnTo>
                  <a:pt x="216" y="356"/>
                </a:lnTo>
                <a:lnTo>
                  <a:pt x="220" y="354"/>
                </a:lnTo>
                <a:lnTo>
                  <a:pt x="224" y="354"/>
                </a:lnTo>
                <a:lnTo>
                  <a:pt x="230" y="356"/>
                </a:lnTo>
                <a:lnTo>
                  <a:pt x="236" y="360"/>
                </a:lnTo>
                <a:lnTo>
                  <a:pt x="256" y="372"/>
                </a:lnTo>
                <a:lnTo>
                  <a:pt x="264" y="376"/>
                </a:lnTo>
                <a:lnTo>
                  <a:pt x="270" y="378"/>
                </a:lnTo>
                <a:lnTo>
                  <a:pt x="270" y="376"/>
                </a:lnTo>
                <a:lnTo>
                  <a:pt x="270" y="370"/>
                </a:lnTo>
                <a:lnTo>
                  <a:pt x="266" y="360"/>
                </a:lnTo>
                <a:lnTo>
                  <a:pt x="256" y="344"/>
                </a:lnTo>
                <a:lnTo>
                  <a:pt x="256" y="342"/>
                </a:lnTo>
                <a:lnTo>
                  <a:pt x="256" y="340"/>
                </a:lnTo>
                <a:lnTo>
                  <a:pt x="264" y="332"/>
                </a:lnTo>
                <a:lnTo>
                  <a:pt x="274" y="326"/>
                </a:lnTo>
                <a:lnTo>
                  <a:pt x="282" y="324"/>
                </a:lnTo>
                <a:lnTo>
                  <a:pt x="292" y="326"/>
                </a:lnTo>
                <a:lnTo>
                  <a:pt x="320" y="340"/>
                </a:lnTo>
                <a:lnTo>
                  <a:pt x="332" y="332"/>
                </a:lnTo>
                <a:lnTo>
                  <a:pt x="334" y="332"/>
                </a:lnTo>
                <a:lnTo>
                  <a:pt x="334" y="330"/>
                </a:lnTo>
                <a:lnTo>
                  <a:pt x="332" y="328"/>
                </a:lnTo>
                <a:lnTo>
                  <a:pt x="334" y="326"/>
                </a:lnTo>
                <a:lnTo>
                  <a:pt x="340" y="314"/>
                </a:lnTo>
                <a:lnTo>
                  <a:pt x="344" y="304"/>
                </a:lnTo>
                <a:lnTo>
                  <a:pt x="344" y="298"/>
                </a:lnTo>
                <a:lnTo>
                  <a:pt x="344" y="292"/>
                </a:lnTo>
                <a:lnTo>
                  <a:pt x="338" y="286"/>
                </a:lnTo>
                <a:lnTo>
                  <a:pt x="334" y="284"/>
                </a:lnTo>
                <a:lnTo>
                  <a:pt x="332" y="284"/>
                </a:lnTo>
                <a:lnTo>
                  <a:pt x="330" y="276"/>
                </a:lnTo>
                <a:lnTo>
                  <a:pt x="332" y="276"/>
                </a:lnTo>
                <a:lnTo>
                  <a:pt x="338" y="272"/>
                </a:lnTo>
                <a:lnTo>
                  <a:pt x="340" y="268"/>
                </a:lnTo>
                <a:lnTo>
                  <a:pt x="338" y="264"/>
                </a:lnTo>
                <a:lnTo>
                  <a:pt x="326" y="252"/>
                </a:lnTo>
                <a:lnTo>
                  <a:pt x="326" y="250"/>
                </a:lnTo>
                <a:lnTo>
                  <a:pt x="320" y="232"/>
                </a:lnTo>
                <a:lnTo>
                  <a:pt x="316" y="214"/>
                </a:lnTo>
                <a:lnTo>
                  <a:pt x="316" y="196"/>
                </a:lnTo>
                <a:lnTo>
                  <a:pt x="316" y="188"/>
                </a:lnTo>
                <a:lnTo>
                  <a:pt x="308" y="196"/>
                </a:lnTo>
                <a:lnTo>
                  <a:pt x="302" y="204"/>
                </a:lnTo>
                <a:lnTo>
                  <a:pt x="300" y="170"/>
                </a:lnTo>
                <a:lnTo>
                  <a:pt x="300" y="168"/>
                </a:lnTo>
                <a:lnTo>
                  <a:pt x="322" y="138"/>
                </a:lnTo>
                <a:lnTo>
                  <a:pt x="334" y="124"/>
                </a:lnTo>
                <a:lnTo>
                  <a:pt x="326" y="100"/>
                </a:lnTo>
                <a:lnTo>
                  <a:pt x="322" y="76"/>
                </a:lnTo>
                <a:lnTo>
                  <a:pt x="308" y="70"/>
                </a:lnTo>
                <a:lnTo>
                  <a:pt x="300" y="68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湖北"/>
          <p:cNvSpPr/>
          <p:nvPr/>
        </p:nvSpPr>
        <p:spPr bwMode="auto">
          <a:xfrm>
            <a:off x="7078184" y="3996461"/>
            <a:ext cx="1210771" cy="759574"/>
          </a:xfrm>
          <a:custGeom>
            <a:avLst/>
            <a:gdLst>
              <a:gd name="T0" fmla="*/ 2147483646 w 488"/>
              <a:gd name="T1" fmla="*/ 2147483646 h 306"/>
              <a:gd name="T2" fmla="*/ 2147483646 w 488"/>
              <a:gd name="T3" fmla="*/ 2147483646 h 306"/>
              <a:gd name="T4" fmla="*/ 2147483646 w 488"/>
              <a:gd name="T5" fmla="*/ 2147483646 h 306"/>
              <a:gd name="T6" fmla="*/ 2147483646 w 488"/>
              <a:gd name="T7" fmla="*/ 2147483646 h 306"/>
              <a:gd name="T8" fmla="*/ 2147483646 w 488"/>
              <a:gd name="T9" fmla="*/ 2147483646 h 306"/>
              <a:gd name="T10" fmla="*/ 2147483646 w 488"/>
              <a:gd name="T11" fmla="*/ 2147483646 h 306"/>
              <a:gd name="T12" fmla="*/ 2147483646 w 488"/>
              <a:gd name="T13" fmla="*/ 2147483646 h 306"/>
              <a:gd name="T14" fmla="*/ 2147483646 w 488"/>
              <a:gd name="T15" fmla="*/ 2147483646 h 306"/>
              <a:gd name="T16" fmla="*/ 2147483646 w 488"/>
              <a:gd name="T17" fmla="*/ 2147483646 h 306"/>
              <a:gd name="T18" fmla="*/ 2147483646 w 488"/>
              <a:gd name="T19" fmla="*/ 2147483646 h 306"/>
              <a:gd name="T20" fmla="*/ 2147483646 w 488"/>
              <a:gd name="T21" fmla="*/ 2147483646 h 306"/>
              <a:gd name="T22" fmla="*/ 2147483646 w 488"/>
              <a:gd name="T23" fmla="*/ 2147483646 h 306"/>
              <a:gd name="T24" fmla="*/ 2147483646 w 488"/>
              <a:gd name="T25" fmla="*/ 2147483646 h 306"/>
              <a:gd name="T26" fmla="*/ 2147483646 w 488"/>
              <a:gd name="T27" fmla="*/ 2147483646 h 306"/>
              <a:gd name="T28" fmla="*/ 2147483646 w 488"/>
              <a:gd name="T29" fmla="*/ 2147483646 h 306"/>
              <a:gd name="T30" fmla="*/ 2147483646 w 488"/>
              <a:gd name="T31" fmla="*/ 2147483646 h 306"/>
              <a:gd name="T32" fmla="*/ 2147483646 w 488"/>
              <a:gd name="T33" fmla="*/ 2147483646 h 306"/>
              <a:gd name="T34" fmla="*/ 2147483646 w 488"/>
              <a:gd name="T35" fmla="*/ 2147483646 h 306"/>
              <a:gd name="T36" fmla="*/ 2147483646 w 488"/>
              <a:gd name="T37" fmla="*/ 2147483646 h 306"/>
              <a:gd name="T38" fmla="*/ 2147483646 w 488"/>
              <a:gd name="T39" fmla="*/ 2147483646 h 306"/>
              <a:gd name="T40" fmla="*/ 2147483646 w 488"/>
              <a:gd name="T41" fmla="*/ 2147483646 h 306"/>
              <a:gd name="T42" fmla="*/ 2147483646 w 488"/>
              <a:gd name="T43" fmla="*/ 2147483646 h 306"/>
              <a:gd name="T44" fmla="*/ 2147483646 w 488"/>
              <a:gd name="T45" fmla="*/ 2147483646 h 306"/>
              <a:gd name="T46" fmla="*/ 2147483646 w 488"/>
              <a:gd name="T47" fmla="*/ 2147483646 h 306"/>
              <a:gd name="T48" fmla="*/ 2147483646 w 488"/>
              <a:gd name="T49" fmla="*/ 2147483646 h 306"/>
              <a:gd name="T50" fmla="*/ 2147483646 w 488"/>
              <a:gd name="T51" fmla="*/ 2147483646 h 306"/>
              <a:gd name="T52" fmla="*/ 2147483646 w 488"/>
              <a:gd name="T53" fmla="*/ 2147483646 h 306"/>
              <a:gd name="T54" fmla="*/ 2147483646 w 488"/>
              <a:gd name="T55" fmla="*/ 2147483646 h 306"/>
              <a:gd name="T56" fmla="*/ 2147483646 w 488"/>
              <a:gd name="T57" fmla="*/ 2147483646 h 306"/>
              <a:gd name="T58" fmla="*/ 2147483646 w 488"/>
              <a:gd name="T59" fmla="*/ 2147483646 h 306"/>
              <a:gd name="T60" fmla="*/ 2147483646 w 488"/>
              <a:gd name="T61" fmla="*/ 2147483646 h 306"/>
              <a:gd name="T62" fmla="*/ 2147483646 w 488"/>
              <a:gd name="T63" fmla="*/ 2147483646 h 306"/>
              <a:gd name="T64" fmla="*/ 2147483646 w 488"/>
              <a:gd name="T65" fmla="*/ 2147483646 h 306"/>
              <a:gd name="T66" fmla="*/ 2147483646 w 488"/>
              <a:gd name="T67" fmla="*/ 2147483646 h 306"/>
              <a:gd name="T68" fmla="*/ 2147483646 w 488"/>
              <a:gd name="T69" fmla="*/ 2147483646 h 306"/>
              <a:gd name="T70" fmla="*/ 2147483646 w 488"/>
              <a:gd name="T71" fmla="*/ 2147483646 h 306"/>
              <a:gd name="T72" fmla="*/ 2147483646 w 488"/>
              <a:gd name="T73" fmla="*/ 2147483646 h 306"/>
              <a:gd name="T74" fmla="*/ 2147483646 w 488"/>
              <a:gd name="T75" fmla="*/ 2147483646 h 306"/>
              <a:gd name="T76" fmla="*/ 2147483646 w 488"/>
              <a:gd name="T77" fmla="*/ 2147483646 h 306"/>
              <a:gd name="T78" fmla="*/ 2147483646 w 488"/>
              <a:gd name="T79" fmla="*/ 2147483646 h 306"/>
              <a:gd name="T80" fmla="*/ 2147483646 w 488"/>
              <a:gd name="T81" fmla="*/ 2147483646 h 306"/>
              <a:gd name="T82" fmla="*/ 2147483646 w 488"/>
              <a:gd name="T83" fmla="*/ 2147483646 h 306"/>
              <a:gd name="T84" fmla="*/ 2147483646 w 488"/>
              <a:gd name="T85" fmla="*/ 2147483646 h 306"/>
              <a:gd name="T86" fmla="*/ 2147483646 w 488"/>
              <a:gd name="T87" fmla="*/ 2147483646 h 306"/>
              <a:gd name="T88" fmla="*/ 2147483646 w 488"/>
              <a:gd name="T89" fmla="*/ 2147483646 h 306"/>
              <a:gd name="T90" fmla="*/ 2147483646 w 488"/>
              <a:gd name="T91" fmla="*/ 2147483646 h 306"/>
              <a:gd name="T92" fmla="*/ 2147483646 w 488"/>
              <a:gd name="T93" fmla="*/ 2147483646 h 306"/>
              <a:gd name="T94" fmla="*/ 2147483646 w 488"/>
              <a:gd name="T95" fmla="*/ 2147483646 h 306"/>
              <a:gd name="T96" fmla="*/ 2147483646 w 488"/>
              <a:gd name="T97" fmla="*/ 2147483646 h 306"/>
              <a:gd name="T98" fmla="*/ 2147483646 w 488"/>
              <a:gd name="T99" fmla="*/ 2147483646 h 306"/>
              <a:gd name="T100" fmla="*/ 2147483646 w 488"/>
              <a:gd name="T101" fmla="*/ 2147483646 h 306"/>
              <a:gd name="T102" fmla="*/ 2147483646 w 488"/>
              <a:gd name="T103" fmla="*/ 2147483646 h 306"/>
              <a:gd name="T104" fmla="*/ 2147483646 w 488"/>
              <a:gd name="T105" fmla="*/ 2147483646 h 306"/>
              <a:gd name="T106" fmla="*/ 2147483646 w 488"/>
              <a:gd name="T107" fmla="*/ 2147483646 h 306"/>
              <a:gd name="T108" fmla="*/ 2147483646 w 488"/>
              <a:gd name="T109" fmla="*/ 2147483646 h 306"/>
              <a:gd name="T110" fmla="*/ 2147483646 w 488"/>
              <a:gd name="T111" fmla="*/ 2147483646 h 306"/>
              <a:gd name="T112" fmla="*/ 2147483646 w 488"/>
              <a:gd name="T113" fmla="*/ 2147483646 h 306"/>
              <a:gd name="T114" fmla="*/ 2147483646 w 488"/>
              <a:gd name="T115" fmla="*/ 2147483646 h 30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488" h="306">
                <a:moveTo>
                  <a:pt x="62" y="2"/>
                </a:moveTo>
                <a:lnTo>
                  <a:pt x="60" y="4"/>
                </a:lnTo>
                <a:lnTo>
                  <a:pt x="64" y="10"/>
                </a:lnTo>
                <a:lnTo>
                  <a:pt x="86" y="24"/>
                </a:lnTo>
                <a:lnTo>
                  <a:pt x="100" y="38"/>
                </a:lnTo>
                <a:lnTo>
                  <a:pt x="98" y="40"/>
                </a:lnTo>
                <a:lnTo>
                  <a:pt x="90" y="50"/>
                </a:lnTo>
                <a:lnTo>
                  <a:pt x="88" y="50"/>
                </a:lnTo>
                <a:lnTo>
                  <a:pt x="88" y="52"/>
                </a:lnTo>
                <a:lnTo>
                  <a:pt x="74" y="52"/>
                </a:lnTo>
                <a:lnTo>
                  <a:pt x="66" y="54"/>
                </a:lnTo>
                <a:lnTo>
                  <a:pt x="60" y="58"/>
                </a:lnTo>
                <a:lnTo>
                  <a:pt x="64" y="66"/>
                </a:lnTo>
                <a:lnTo>
                  <a:pt x="64" y="74"/>
                </a:lnTo>
                <a:lnTo>
                  <a:pt x="72" y="86"/>
                </a:lnTo>
                <a:lnTo>
                  <a:pt x="72" y="108"/>
                </a:lnTo>
                <a:lnTo>
                  <a:pt x="78" y="110"/>
                </a:lnTo>
                <a:lnTo>
                  <a:pt x="88" y="114"/>
                </a:lnTo>
                <a:lnTo>
                  <a:pt x="90" y="114"/>
                </a:lnTo>
                <a:lnTo>
                  <a:pt x="92" y="116"/>
                </a:lnTo>
                <a:lnTo>
                  <a:pt x="102" y="130"/>
                </a:lnTo>
                <a:lnTo>
                  <a:pt x="108" y="146"/>
                </a:lnTo>
                <a:lnTo>
                  <a:pt x="108" y="156"/>
                </a:lnTo>
                <a:lnTo>
                  <a:pt x="106" y="164"/>
                </a:lnTo>
                <a:lnTo>
                  <a:pt x="104" y="170"/>
                </a:lnTo>
                <a:lnTo>
                  <a:pt x="94" y="178"/>
                </a:lnTo>
                <a:lnTo>
                  <a:pt x="80" y="184"/>
                </a:lnTo>
                <a:lnTo>
                  <a:pt x="54" y="200"/>
                </a:lnTo>
                <a:lnTo>
                  <a:pt x="52" y="200"/>
                </a:lnTo>
                <a:lnTo>
                  <a:pt x="4" y="204"/>
                </a:lnTo>
                <a:lnTo>
                  <a:pt x="0" y="216"/>
                </a:lnTo>
                <a:lnTo>
                  <a:pt x="8" y="232"/>
                </a:lnTo>
                <a:lnTo>
                  <a:pt x="8" y="234"/>
                </a:lnTo>
                <a:lnTo>
                  <a:pt x="12" y="254"/>
                </a:lnTo>
                <a:lnTo>
                  <a:pt x="38" y="286"/>
                </a:lnTo>
                <a:lnTo>
                  <a:pt x="40" y="286"/>
                </a:lnTo>
                <a:lnTo>
                  <a:pt x="50" y="306"/>
                </a:lnTo>
                <a:lnTo>
                  <a:pt x="52" y="302"/>
                </a:lnTo>
                <a:lnTo>
                  <a:pt x="60" y="278"/>
                </a:lnTo>
                <a:lnTo>
                  <a:pt x="60" y="276"/>
                </a:lnTo>
                <a:lnTo>
                  <a:pt x="76" y="256"/>
                </a:lnTo>
                <a:lnTo>
                  <a:pt x="78" y="254"/>
                </a:lnTo>
                <a:lnTo>
                  <a:pt x="98" y="246"/>
                </a:lnTo>
                <a:lnTo>
                  <a:pt x="100" y="246"/>
                </a:lnTo>
                <a:lnTo>
                  <a:pt x="112" y="254"/>
                </a:lnTo>
                <a:lnTo>
                  <a:pt x="128" y="252"/>
                </a:lnTo>
                <a:lnTo>
                  <a:pt x="124" y="224"/>
                </a:lnTo>
                <a:lnTo>
                  <a:pt x="126" y="222"/>
                </a:lnTo>
                <a:lnTo>
                  <a:pt x="142" y="222"/>
                </a:lnTo>
                <a:lnTo>
                  <a:pt x="158" y="222"/>
                </a:lnTo>
                <a:lnTo>
                  <a:pt x="160" y="222"/>
                </a:lnTo>
                <a:lnTo>
                  <a:pt x="192" y="238"/>
                </a:lnTo>
                <a:lnTo>
                  <a:pt x="218" y="242"/>
                </a:lnTo>
                <a:lnTo>
                  <a:pt x="220" y="242"/>
                </a:lnTo>
                <a:lnTo>
                  <a:pt x="228" y="250"/>
                </a:lnTo>
                <a:lnTo>
                  <a:pt x="242" y="254"/>
                </a:lnTo>
                <a:lnTo>
                  <a:pt x="250" y="262"/>
                </a:lnTo>
                <a:lnTo>
                  <a:pt x="254" y="264"/>
                </a:lnTo>
                <a:lnTo>
                  <a:pt x="264" y="256"/>
                </a:lnTo>
                <a:lnTo>
                  <a:pt x="264" y="254"/>
                </a:lnTo>
                <a:lnTo>
                  <a:pt x="276" y="244"/>
                </a:lnTo>
                <a:lnTo>
                  <a:pt x="284" y="230"/>
                </a:lnTo>
                <a:lnTo>
                  <a:pt x="296" y="238"/>
                </a:lnTo>
                <a:lnTo>
                  <a:pt x="296" y="240"/>
                </a:lnTo>
                <a:lnTo>
                  <a:pt x="300" y="250"/>
                </a:lnTo>
                <a:lnTo>
                  <a:pt x="300" y="252"/>
                </a:lnTo>
                <a:lnTo>
                  <a:pt x="298" y="258"/>
                </a:lnTo>
                <a:lnTo>
                  <a:pt x="300" y="260"/>
                </a:lnTo>
                <a:lnTo>
                  <a:pt x="308" y="256"/>
                </a:lnTo>
                <a:lnTo>
                  <a:pt x="318" y="246"/>
                </a:lnTo>
                <a:lnTo>
                  <a:pt x="328" y="246"/>
                </a:lnTo>
                <a:lnTo>
                  <a:pt x="330" y="246"/>
                </a:lnTo>
                <a:lnTo>
                  <a:pt x="336" y="250"/>
                </a:lnTo>
                <a:lnTo>
                  <a:pt x="342" y="258"/>
                </a:lnTo>
                <a:lnTo>
                  <a:pt x="342" y="260"/>
                </a:lnTo>
                <a:lnTo>
                  <a:pt x="342" y="264"/>
                </a:lnTo>
                <a:lnTo>
                  <a:pt x="340" y="282"/>
                </a:lnTo>
                <a:lnTo>
                  <a:pt x="346" y="290"/>
                </a:lnTo>
                <a:lnTo>
                  <a:pt x="348" y="290"/>
                </a:lnTo>
                <a:lnTo>
                  <a:pt x="360" y="278"/>
                </a:lnTo>
                <a:lnTo>
                  <a:pt x="372" y="268"/>
                </a:lnTo>
                <a:lnTo>
                  <a:pt x="380" y="262"/>
                </a:lnTo>
                <a:lnTo>
                  <a:pt x="388" y="260"/>
                </a:lnTo>
                <a:lnTo>
                  <a:pt x="408" y="260"/>
                </a:lnTo>
                <a:lnTo>
                  <a:pt x="414" y="250"/>
                </a:lnTo>
                <a:lnTo>
                  <a:pt x="430" y="242"/>
                </a:lnTo>
                <a:lnTo>
                  <a:pt x="432" y="242"/>
                </a:lnTo>
                <a:lnTo>
                  <a:pt x="452" y="240"/>
                </a:lnTo>
                <a:lnTo>
                  <a:pt x="474" y="228"/>
                </a:lnTo>
                <a:lnTo>
                  <a:pt x="488" y="228"/>
                </a:lnTo>
                <a:lnTo>
                  <a:pt x="484" y="222"/>
                </a:lnTo>
                <a:lnTo>
                  <a:pt x="486" y="220"/>
                </a:lnTo>
                <a:lnTo>
                  <a:pt x="488" y="216"/>
                </a:lnTo>
                <a:lnTo>
                  <a:pt x="460" y="154"/>
                </a:lnTo>
                <a:lnTo>
                  <a:pt x="460" y="152"/>
                </a:lnTo>
                <a:lnTo>
                  <a:pt x="458" y="150"/>
                </a:lnTo>
                <a:lnTo>
                  <a:pt x="472" y="134"/>
                </a:lnTo>
                <a:lnTo>
                  <a:pt x="468" y="130"/>
                </a:lnTo>
                <a:lnTo>
                  <a:pt x="446" y="126"/>
                </a:lnTo>
                <a:lnTo>
                  <a:pt x="444" y="126"/>
                </a:lnTo>
                <a:lnTo>
                  <a:pt x="444" y="124"/>
                </a:lnTo>
                <a:lnTo>
                  <a:pt x="430" y="110"/>
                </a:lnTo>
                <a:lnTo>
                  <a:pt x="430" y="106"/>
                </a:lnTo>
                <a:lnTo>
                  <a:pt x="428" y="108"/>
                </a:lnTo>
                <a:lnTo>
                  <a:pt x="416" y="100"/>
                </a:lnTo>
                <a:lnTo>
                  <a:pt x="408" y="108"/>
                </a:lnTo>
                <a:lnTo>
                  <a:pt x="400" y="114"/>
                </a:lnTo>
                <a:lnTo>
                  <a:pt x="394" y="114"/>
                </a:lnTo>
                <a:lnTo>
                  <a:pt x="388" y="110"/>
                </a:lnTo>
                <a:lnTo>
                  <a:pt x="382" y="104"/>
                </a:lnTo>
                <a:lnTo>
                  <a:pt x="372" y="94"/>
                </a:lnTo>
                <a:lnTo>
                  <a:pt x="366" y="86"/>
                </a:lnTo>
                <a:lnTo>
                  <a:pt x="362" y="86"/>
                </a:lnTo>
                <a:lnTo>
                  <a:pt x="352" y="90"/>
                </a:lnTo>
                <a:lnTo>
                  <a:pt x="334" y="94"/>
                </a:lnTo>
                <a:lnTo>
                  <a:pt x="328" y="94"/>
                </a:lnTo>
                <a:lnTo>
                  <a:pt x="324" y="94"/>
                </a:lnTo>
                <a:lnTo>
                  <a:pt x="322" y="90"/>
                </a:lnTo>
                <a:lnTo>
                  <a:pt x="320" y="84"/>
                </a:lnTo>
                <a:lnTo>
                  <a:pt x="320" y="70"/>
                </a:lnTo>
                <a:lnTo>
                  <a:pt x="322" y="60"/>
                </a:lnTo>
                <a:lnTo>
                  <a:pt x="320" y="54"/>
                </a:lnTo>
                <a:lnTo>
                  <a:pt x="216" y="50"/>
                </a:lnTo>
                <a:lnTo>
                  <a:pt x="202" y="44"/>
                </a:lnTo>
                <a:lnTo>
                  <a:pt x="194" y="38"/>
                </a:lnTo>
                <a:lnTo>
                  <a:pt x="178" y="34"/>
                </a:lnTo>
                <a:lnTo>
                  <a:pt x="172" y="30"/>
                </a:lnTo>
                <a:lnTo>
                  <a:pt x="164" y="24"/>
                </a:lnTo>
                <a:lnTo>
                  <a:pt x="144" y="0"/>
                </a:lnTo>
                <a:lnTo>
                  <a:pt x="132" y="10"/>
                </a:lnTo>
                <a:lnTo>
                  <a:pt x="116" y="4"/>
                </a:lnTo>
                <a:lnTo>
                  <a:pt x="74" y="6"/>
                </a:lnTo>
                <a:lnTo>
                  <a:pt x="62" y="2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" name="广东"/>
          <p:cNvSpPr/>
          <p:nvPr/>
        </p:nvSpPr>
        <p:spPr bwMode="auto">
          <a:xfrm>
            <a:off x="7346142" y="5391494"/>
            <a:ext cx="1260393" cy="997871"/>
          </a:xfrm>
          <a:custGeom>
            <a:avLst/>
            <a:gdLst>
              <a:gd name="T0" fmla="*/ 2147483646 w 508"/>
              <a:gd name="T1" fmla="*/ 2147483646 h 402"/>
              <a:gd name="T2" fmla="*/ 2147483646 w 508"/>
              <a:gd name="T3" fmla="*/ 2147483646 h 402"/>
              <a:gd name="T4" fmla="*/ 2147483646 w 508"/>
              <a:gd name="T5" fmla="*/ 2147483646 h 402"/>
              <a:gd name="T6" fmla="*/ 2147483646 w 508"/>
              <a:gd name="T7" fmla="*/ 2147483646 h 402"/>
              <a:gd name="T8" fmla="*/ 2147483646 w 508"/>
              <a:gd name="T9" fmla="*/ 2147483646 h 402"/>
              <a:gd name="T10" fmla="*/ 2147483646 w 508"/>
              <a:gd name="T11" fmla="*/ 2147483646 h 402"/>
              <a:gd name="T12" fmla="*/ 2147483646 w 508"/>
              <a:gd name="T13" fmla="*/ 2147483646 h 402"/>
              <a:gd name="T14" fmla="*/ 2147483646 w 508"/>
              <a:gd name="T15" fmla="*/ 2147483646 h 402"/>
              <a:gd name="T16" fmla="*/ 2147483646 w 508"/>
              <a:gd name="T17" fmla="*/ 2147483646 h 402"/>
              <a:gd name="T18" fmla="*/ 2147483646 w 508"/>
              <a:gd name="T19" fmla="*/ 2147483646 h 402"/>
              <a:gd name="T20" fmla="*/ 2147483646 w 508"/>
              <a:gd name="T21" fmla="*/ 2147483646 h 402"/>
              <a:gd name="T22" fmla="*/ 2147483646 w 508"/>
              <a:gd name="T23" fmla="*/ 2147483646 h 402"/>
              <a:gd name="T24" fmla="*/ 2147483646 w 508"/>
              <a:gd name="T25" fmla="*/ 2147483646 h 402"/>
              <a:gd name="T26" fmla="*/ 2147483646 w 508"/>
              <a:gd name="T27" fmla="*/ 2147483646 h 402"/>
              <a:gd name="T28" fmla="*/ 2147483646 w 508"/>
              <a:gd name="T29" fmla="*/ 2147483646 h 402"/>
              <a:gd name="T30" fmla="*/ 2147483646 w 508"/>
              <a:gd name="T31" fmla="*/ 2147483646 h 402"/>
              <a:gd name="T32" fmla="*/ 2147483646 w 508"/>
              <a:gd name="T33" fmla="*/ 2147483646 h 402"/>
              <a:gd name="T34" fmla="*/ 2147483646 w 508"/>
              <a:gd name="T35" fmla="*/ 2147483646 h 402"/>
              <a:gd name="T36" fmla="*/ 2147483646 w 508"/>
              <a:gd name="T37" fmla="*/ 2147483646 h 402"/>
              <a:gd name="T38" fmla="*/ 2147483646 w 508"/>
              <a:gd name="T39" fmla="*/ 2147483646 h 402"/>
              <a:gd name="T40" fmla="*/ 2147483646 w 508"/>
              <a:gd name="T41" fmla="*/ 2147483646 h 402"/>
              <a:gd name="T42" fmla="*/ 2147483646 w 508"/>
              <a:gd name="T43" fmla="*/ 2147483646 h 402"/>
              <a:gd name="T44" fmla="*/ 2147483646 w 508"/>
              <a:gd name="T45" fmla="*/ 2147483646 h 402"/>
              <a:gd name="T46" fmla="*/ 2147483646 w 508"/>
              <a:gd name="T47" fmla="*/ 2147483646 h 402"/>
              <a:gd name="T48" fmla="*/ 2147483646 w 508"/>
              <a:gd name="T49" fmla="*/ 2147483646 h 402"/>
              <a:gd name="T50" fmla="*/ 2147483646 w 508"/>
              <a:gd name="T51" fmla="*/ 2147483646 h 402"/>
              <a:gd name="T52" fmla="*/ 2147483646 w 508"/>
              <a:gd name="T53" fmla="*/ 2147483646 h 402"/>
              <a:gd name="T54" fmla="*/ 2147483646 w 508"/>
              <a:gd name="T55" fmla="*/ 2147483646 h 402"/>
              <a:gd name="T56" fmla="*/ 2147483646 w 508"/>
              <a:gd name="T57" fmla="*/ 2147483646 h 402"/>
              <a:gd name="T58" fmla="*/ 2147483646 w 508"/>
              <a:gd name="T59" fmla="*/ 2147483646 h 402"/>
              <a:gd name="T60" fmla="*/ 2147483646 w 508"/>
              <a:gd name="T61" fmla="*/ 2147483646 h 402"/>
              <a:gd name="T62" fmla="*/ 2147483646 w 508"/>
              <a:gd name="T63" fmla="*/ 2147483646 h 402"/>
              <a:gd name="T64" fmla="*/ 2147483646 w 508"/>
              <a:gd name="T65" fmla="*/ 2147483646 h 402"/>
              <a:gd name="T66" fmla="*/ 2147483646 w 508"/>
              <a:gd name="T67" fmla="*/ 2147483646 h 402"/>
              <a:gd name="T68" fmla="*/ 2147483646 w 508"/>
              <a:gd name="T69" fmla="*/ 2147483646 h 402"/>
              <a:gd name="T70" fmla="*/ 2147483646 w 508"/>
              <a:gd name="T71" fmla="*/ 2147483646 h 402"/>
              <a:gd name="T72" fmla="*/ 2147483646 w 508"/>
              <a:gd name="T73" fmla="*/ 2147483646 h 402"/>
              <a:gd name="T74" fmla="*/ 2147483646 w 508"/>
              <a:gd name="T75" fmla="*/ 2147483646 h 402"/>
              <a:gd name="T76" fmla="*/ 2147483646 w 508"/>
              <a:gd name="T77" fmla="*/ 2147483646 h 402"/>
              <a:gd name="T78" fmla="*/ 2147483646 w 508"/>
              <a:gd name="T79" fmla="*/ 2147483646 h 402"/>
              <a:gd name="T80" fmla="*/ 2147483646 w 508"/>
              <a:gd name="T81" fmla="*/ 2147483646 h 402"/>
              <a:gd name="T82" fmla="*/ 2147483646 w 508"/>
              <a:gd name="T83" fmla="*/ 2147483646 h 402"/>
              <a:gd name="T84" fmla="*/ 2147483646 w 508"/>
              <a:gd name="T85" fmla="*/ 2147483646 h 402"/>
              <a:gd name="T86" fmla="*/ 2147483646 w 508"/>
              <a:gd name="T87" fmla="*/ 2147483646 h 402"/>
              <a:gd name="T88" fmla="*/ 2147483646 w 508"/>
              <a:gd name="T89" fmla="*/ 2147483646 h 402"/>
              <a:gd name="T90" fmla="*/ 2147483646 w 508"/>
              <a:gd name="T91" fmla="*/ 2147483646 h 402"/>
              <a:gd name="T92" fmla="*/ 2147483646 w 508"/>
              <a:gd name="T93" fmla="*/ 2147483646 h 402"/>
              <a:gd name="T94" fmla="*/ 2147483646 w 508"/>
              <a:gd name="T95" fmla="*/ 2147483646 h 402"/>
              <a:gd name="T96" fmla="*/ 2147483646 w 508"/>
              <a:gd name="T97" fmla="*/ 2147483646 h 402"/>
              <a:gd name="T98" fmla="*/ 2147483646 w 508"/>
              <a:gd name="T99" fmla="*/ 2147483646 h 402"/>
              <a:gd name="T100" fmla="*/ 2147483646 w 508"/>
              <a:gd name="T101" fmla="*/ 2147483646 h 4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08" h="402">
                <a:moveTo>
                  <a:pt x="476" y="138"/>
                </a:moveTo>
                <a:lnTo>
                  <a:pt x="476" y="138"/>
                </a:lnTo>
                <a:lnTo>
                  <a:pt x="484" y="134"/>
                </a:lnTo>
                <a:lnTo>
                  <a:pt x="488" y="130"/>
                </a:lnTo>
                <a:lnTo>
                  <a:pt x="488" y="128"/>
                </a:lnTo>
                <a:lnTo>
                  <a:pt x="490" y="126"/>
                </a:lnTo>
                <a:lnTo>
                  <a:pt x="492" y="126"/>
                </a:lnTo>
                <a:lnTo>
                  <a:pt x="508" y="126"/>
                </a:lnTo>
                <a:lnTo>
                  <a:pt x="508" y="116"/>
                </a:lnTo>
                <a:lnTo>
                  <a:pt x="502" y="114"/>
                </a:lnTo>
                <a:lnTo>
                  <a:pt x="496" y="110"/>
                </a:lnTo>
                <a:lnTo>
                  <a:pt x="472" y="88"/>
                </a:lnTo>
                <a:lnTo>
                  <a:pt x="460" y="58"/>
                </a:lnTo>
                <a:lnTo>
                  <a:pt x="446" y="44"/>
                </a:lnTo>
                <a:lnTo>
                  <a:pt x="424" y="42"/>
                </a:lnTo>
                <a:lnTo>
                  <a:pt x="406" y="44"/>
                </a:lnTo>
                <a:lnTo>
                  <a:pt x="402" y="44"/>
                </a:lnTo>
                <a:lnTo>
                  <a:pt x="404" y="54"/>
                </a:lnTo>
                <a:lnTo>
                  <a:pt x="404" y="56"/>
                </a:lnTo>
                <a:lnTo>
                  <a:pt x="404" y="58"/>
                </a:lnTo>
                <a:lnTo>
                  <a:pt x="400" y="58"/>
                </a:lnTo>
                <a:lnTo>
                  <a:pt x="388" y="64"/>
                </a:lnTo>
                <a:lnTo>
                  <a:pt x="386" y="62"/>
                </a:lnTo>
                <a:lnTo>
                  <a:pt x="372" y="50"/>
                </a:lnTo>
                <a:lnTo>
                  <a:pt x="368" y="50"/>
                </a:lnTo>
                <a:lnTo>
                  <a:pt x="364" y="50"/>
                </a:lnTo>
                <a:lnTo>
                  <a:pt x="332" y="64"/>
                </a:lnTo>
                <a:lnTo>
                  <a:pt x="322" y="68"/>
                </a:lnTo>
                <a:lnTo>
                  <a:pt x="316" y="66"/>
                </a:lnTo>
                <a:lnTo>
                  <a:pt x="310" y="70"/>
                </a:lnTo>
                <a:lnTo>
                  <a:pt x="304" y="76"/>
                </a:lnTo>
                <a:lnTo>
                  <a:pt x="300" y="80"/>
                </a:lnTo>
                <a:lnTo>
                  <a:pt x="298" y="76"/>
                </a:lnTo>
                <a:lnTo>
                  <a:pt x="288" y="66"/>
                </a:lnTo>
                <a:lnTo>
                  <a:pt x="286" y="62"/>
                </a:lnTo>
                <a:lnTo>
                  <a:pt x="286" y="58"/>
                </a:lnTo>
                <a:lnTo>
                  <a:pt x="290" y="50"/>
                </a:lnTo>
                <a:lnTo>
                  <a:pt x="300" y="38"/>
                </a:lnTo>
                <a:lnTo>
                  <a:pt x="314" y="22"/>
                </a:lnTo>
                <a:lnTo>
                  <a:pt x="318" y="16"/>
                </a:lnTo>
                <a:lnTo>
                  <a:pt x="316" y="12"/>
                </a:lnTo>
                <a:lnTo>
                  <a:pt x="312" y="12"/>
                </a:lnTo>
                <a:lnTo>
                  <a:pt x="308" y="14"/>
                </a:lnTo>
                <a:lnTo>
                  <a:pt x="298" y="20"/>
                </a:lnTo>
                <a:lnTo>
                  <a:pt x="288" y="26"/>
                </a:lnTo>
                <a:lnTo>
                  <a:pt x="282" y="28"/>
                </a:lnTo>
                <a:lnTo>
                  <a:pt x="280" y="26"/>
                </a:lnTo>
                <a:lnTo>
                  <a:pt x="278" y="20"/>
                </a:lnTo>
                <a:lnTo>
                  <a:pt x="276" y="20"/>
                </a:lnTo>
                <a:lnTo>
                  <a:pt x="270" y="6"/>
                </a:lnTo>
                <a:lnTo>
                  <a:pt x="254" y="16"/>
                </a:lnTo>
                <a:lnTo>
                  <a:pt x="252" y="18"/>
                </a:lnTo>
                <a:lnTo>
                  <a:pt x="252" y="16"/>
                </a:lnTo>
                <a:lnTo>
                  <a:pt x="236" y="8"/>
                </a:lnTo>
                <a:lnTo>
                  <a:pt x="220" y="2"/>
                </a:lnTo>
                <a:lnTo>
                  <a:pt x="214" y="0"/>
                </a:lnTo>
                <a:lnTo>
                  <a:pt x="208" y="2"/>
                </a:lnTo>
                <a:lnTo>
                  <a:pt x="204" y="6"/>
                </a:lnTo>
                <a:lnTo>
                  <a:pt x="198" y="12"/>
                </a:lnTo>
                <a:lnTo>
                  <a:pt x="204" y="24"/>
                </a:lnTo>
                <a:lnTo>
                  <a:pt x="210" y="38"/>
                </a:lnTo>
                <a:lnTo>
                  <a:pt x="210" y="44"/>
                </a:lnTo>
                <a:lnTo>
                  <a:pt x="210" y="48"/>
                </a:lnTo>
                <a:lnTo>
                  <a:pt x="208" y="52"/>
                </a:lnTo>
                <a:lnTo>
                  <a:pt x="204" y="54"/>
                </a:lnTo>
                <a:lnTo>
                  <a:pt x="200" y="54"/>
                </a:lnTo>
                <a:lnTo>
                  <a:pt x="194" y="54"/>
                </a:lnTo>
                <a:lnTo>
                  <a:pt x="188" y="50"/>
                </a:lnTo>
                <a:lnTo>
                  <a:pt x="182" y="46"/>
                </a:lnTo>
                <a:lnTo>
                  <a:pt x="164" y="36"/>
                </a:lnTo>
                <a:lnTo>
                  <a:pt x="156" y="32"/>
                </a:lnTo>
                <a:lnTo>
                  <a:pt x="156" y="34"/>
                </a:lnTo>
                <a:lnTo>
                  <a:pt x="156" y="52"/>
                </a:lnTo>
                <a:lnTo>
                  <a:pt x="144" y="66"/>
                </a:lnTo>
                <a:lnTo>
                  <a:pt x="144" y="80"/>
                </a:lnTo>
                <a:lnTo>
                  <a:pt x="148" y="94"/>
                </a:lnTo>
                <a:lnTo>
                  <a:pt x="150" y="94"/>
                </a:lnTo>
                <a:lnTo>
                  <a:pt x="140" y="108"/>
                </a:lnTo>
                <a:lnTo>
                  <a:pt x="136" y="120"/>
                </a:lnTo>
                <a:lnTo>
                  <a:pt x="136" y="122"/>
                </a:lnTo>
                <a:lnTo>
                  <a:pt x="124" y="134"/>
                </a:lnTo>
                <a:lnTo>
                  <a:pt x="104" y="180"/>
                </a:lnTo>
                <a:lnTo>
                  <a:pt x="104" y="204"/>
                </a:lnTo>
                <a:lnTo>
                  <a:pt x="60" y="230"/>
                </a:lnTo>
                <a:lnTo>
                  <a:pt x="58" y="234"/>
                </a:lnTo>
                <a:lnTo>
                  <a:pt x="64" y="248"/>
                </a:lnTo>
                <a:lnTo>
                  <a:pt x="60" y="266"/>
                </a:lnTo>
                <a:lnTo>
                  <a:pt x="42" y="264"/>
                </a:lnTo>
                <a:lnTo>
                  <a:pt x="38" y="284"/>
                </a:lnTo>
                <a:lnTo>
                  <a:pt x="16" y="284"/>
                </a:lnTo>
                <a:lnTo>
                  <a:pt x="10" y="292"/>
                </a:lnTo>
                <a:lnTo>
                  <a:pt x="4" y="306"/>
                </a:lnTo>
                <a:lnTo>
                  <a:pt x="0" y="356"/>
                </a:lnTo>
                <a:lnTo>
                  <a:pt x="4" y="368"/>
                </a:lnTo>
                <a:lnTo>
                  <a:pt x="6" y="368"/>
                </a:lnTo>
                <a:lnTo>
                  <a:pt x="6" y="380"/>
                </a:lnTo>
                <a:lnTo>
                  <a:pt x="16" y="392"/>
                </a:lnTo>
                <a:lnTo>
                  <a:pt x="16" y="402"/>
                </a:lnTo>
                <a:lnTo>
                  <a:pt x="42" y="400"/>
                </a:lnTo>
                <a:lnTo>
                  <a:pt x="44" y="398"/>
                </a:lnTo>
                <a:lnTo>
                  <a:pt x="44" y="396"/>
                </a:lnTo>
                <a:lnTo>
                  <a:pt x="52" y="388"/>
                </a:lnTo>
                <a:lnTo>
                  <a:pt x="36" y="372"/>
                </a:lnTo>
                <a:lnTo>
                  <a:pt x="34" y="372"/>
                </a:lnTo>
                <a:lnTo>
                  <a:pt x="24" y="364"/>
                </a:lnTo>
                <a:lnTo>
                  <a:pt x="24" y="362"/>
                </a:lnTo>
                <a:lnTo>
                  <a:pt x="24" y="346"/>
                </a:lnTo>
                <a:lnTo>
                  <a:pt x="36" y="346"/>
                </a:lnTo>
                <a:lnTo>
                  <a:pt x="38" y="340"/>
                </a:lnTo>
                <a:lnTo>
                  <a:pt x="32" y="324"/>
                </a:lnTo>
                <a:lnTo>
                  <a:pt x="64" y="324"/>
                </a:lnTo>
                <a:lnTo>
                  <a:pt x="120" y="298"/>
                </a:lnTo>
                <a:lnTo>
                  <a:pt x="126" y="286"/>
                </a:lnTo>
                <a:lnTo>
                  <a:pt x="128" y="282"/>
                </a:lnTo>
                <a:lnTo>
                  <a:pt x="140" y="288"/>
                </a:lnTo>
                <a:lnTo>
                  <a:pt x="140" y="290"/>
                </a:lnTo>
                <a:lnTo>
                  <a:pt x="146" y="296"/>
                </a:lnTo>
                <a:lnTo>
                  <a:pt x="152" y="294"/>
                </a:lnTo>
                <a:lnTo>
                  <a:pt x="150" y="282"/>
                </a:lnTo>
                <a:lnTo>
                  <a:pt x="168" y="282"/>
                </a:lnTo>
                <a:lnTo>
                  <a:pt x="186" y="286"/>
                </a:lnTo>
                <a:lnTo>
                  <a:pt x="192" y="274"/>
                </a:lnTo>
                <a:lnTo>
                  <a:pt x="194" y="272"/>
                </a:lnTo>
                <a:lnTo>
                  <a:pt x="196" y="272"/>
                </a:lnTo>
                <a:lnTo>
                  <a:pt x="214" y="266"/>
                </a:lnTo>
                <a:lnTo>
                  <a:pt x="218" y="238"/>
                </a:lnTo>
                <a:lnTo>
                  <a:pt x="238" y="256"/>
                </a:lnTo>
                <a:lnTo>
                  <a:pt x="246" y="256"/>
                </a:lnTo>
                <a:lnTo>
                  <a:pt x="250" y="252"/>
                </a:lnTo>
                <a:lnTo>
                  <a:pt x="248" y="192"/>
                </a:lnTo>
                <a:lnTo>
                  <a:pt x="248" y="190"/>
                </a:lnTo>
                <a:lnTo>
                  <a:pt x="248" y="186"/>
                </a:lnTo>
                <a:lnTo>
                  <a:pt x="260" y="188"/>
                </a:lnTo>
                <a:lnTo>
                  <a:pt x="262" y="188"/>
                </a:lnTo>
                <a:lnTo>
                  <a:pt x="264" y="190"/>
                </a:lnTo>
                <a:lnTo>
                  <a:pt x="286" y="230"/>
                </a:lnTo>
                <a:lnTo>
                  <a:pt x="312" y="226"/>
                </a:lnTo>
                <a:lnTo>
                  <a:pt x="318" y="224"/>
                </a:lnTo>
                <a:lnTo>
                  <a:pt x="322" y="216"/>
                </a:lnTo>
                <a:lnTo>
                  <a:pt x="314" y="208"/>
                </a:lnTo>
                <a:lnTo>
                  <a:pt x="312" y="206"/>
                </a:lnTo>
                <a:lnTo>
                  <a:pt x="330" y="200"/>
                </a:lnTo>
                <a:lnTo>
                  <a:pt x="332" y="198"/>
                </a:lnTo>
                <a:lnTo>
                  <a:pt x="340" y="206"/>
                </a:lnTo>
                <a:lnTo>
                  <a:pt x="346" y="202"/>
                </a:lnTo>
                <a:lnTo>
                  <a:pt x="346" y="190"/>
                </a:lnTo>
                <a:lnTo>
                  <a:pt x="350" y="190"/>
                </a:lnTo>
                <a:lnTo>
                  <a:pt x="364" y="190"/>
                </a:lnTo>
                <a:lnTo>
                  <a:pt x="370" y="192"/>
                </a:lnTo>
                <a:lnTo>
                  <a:pt x="376" y="194"/>
                </a:lnTo>
                <a:lnTo>
                  <a:pt x="382" y="198"/>
                </a:lnTo>
                <a:lnTo>
                  <a:pt x="386" y="202"/>
                </a:lnTo>
                <a:lnTo>
                  <a:pt x="388" y="206"/>
                </a:lnTo>
                <a:lnTo>
                  <a:pt x="392" y="186"/>
                </a:lnTo>
                <a:lnTo>
                  <a:pt x="396" y="184"/>
                </a:lnTo>
                <a:lnTo>
                  <a:pt x="400" y="182"/>
                </a:lnTo>
                <a:lnTo>
                  <a:pt x="406" y="182"/>
                </a:lnTo>
                <a:lnTo>
                  <a:pt x="412" y="184"/>
                </a:lnTo>
                <a:lnTo>
                  <a:pt x="414" y="186"/>
                </a:lnTo>
                <a:lnTo>
                  <a:pt x="414" y="188"/>
                </a:lnTo>
                <a:lnTo>
                  <a:pt x="418" y="188"/>
                </a:lnTo>
                <a:lnTo>
                  <a:pt x="432" y="180"/>
                </a:lnTo>
                <a:lnTo>
                  <a:pt x="460" y="160"/>
                </a:lnTo>
                <a:lnTo>
                  <a:pt x="460" y="152"/>
                </a:lnTo>
                <a:lnTo>
                  <a:pt x="464" y="146"/>
                </a:lnTo>
                <a:lnTo>
                  <a:pt x="470" y="140"/>
                </a:lnTo>
                <a:lnTo>
                  <a:pt x="476" y="138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" name="江西"/>
          <p:cNvSpPr/>
          <p:nvPr/>
        </p:nvSpPr>
        <p:spPr bwMode="auto">
          <a:xfrm>
            <a:off x="7941604" y="4527666"/>
            <a:ext cx="754251" cy="1027659"/>
          </a:xfrm>
          <a:custGeom>
            <a:avLst/>
            <a:gdLst>
              <a:gd name="T0" fmla="*/ 2147483646 w 304"/>
              <a:gd name="T1" fmla="*/ 0 h 414"/>
              <a:gd name="T2" fmla="*/ 2147483646 w 304"/>
              <a:gd name="T3" fmla="*/ 2147483646 h 414"/>
              <a:gd name="T4" fmla="*/ 2147483646 w 304"/>
              <a:gd name="T5" fmla="*/ 2147483646 h 414"/>
              <a:gd name="T6" fmla="*/ 2147483646 w 304"/>
              <a:gd name="T7" fmla="*/ 2147483646 h 414"/>
              <a:gd name="T8" fmla="*/ 2147483646 w 304"/>
              <a:gd name="T9" fmla="*/ 2147483646 h 414"/>
              <a:gd name="T10" fmla="*/ 2147483646 w 304"/>
              <a:gd name="T11" fmla="*/ 2147483646 h 414"/>
              <a:gd name="T12" fmla="*/ 2147483646 w 304"/>
              <a:gd name="T13" fmla="*/ 2147483646 h 414"/>
              <a:gd name="T14" fmla="*/ 2147483646 w 304"/>
              <a:gd name="T15" fmla="*/ 2147483646 h 414"/>
              <a:gd name="T16" fmla="*/ 2147483646 w 304"/>
              <a:gd name="T17" fmla="*/ 2147483646 h 414"/>
              <a:gd name="T18" fmla="*/ 2147483646 w 304"/>
              <a:gd name="T19" fmla="*/ 2147483646 h 414"/>
              <a:gd name="T20" fmla="*/ 2147483646 w 304"/>
              <a:gd name="T21" fmla="*/ 2147483646 h 414"/>
              <a:gd name="T22" fmla="*/ 2147483646 w 304"/>
              <a:gd name="T23" fmla="*/ 2147483646 h 414"/>
              <a:gd name="T24" fmla="*/ 2147483646 w 304"/>
              <a:gd name="T25" fmla="*/ 2147483646 h 414"/>
              <a:gd name="T26" fmla="*/ 2147483646 w 304"/>
              <a:gd name="T27" fmla="*/ 2147483646 h 414"/>
              <a:gd name="T28" fmla="*/ 0 w 304"/>
              <a:gd name="T29" fmla="*/ 2147483646 h 414"/>
              <a:gd name="T30" fmla="*/ 2147483646 w 304"/>
              <a:gd name="T31" fmla="*/ 2147483646 h 414"/>
              <a:gd name="T32" fmla="*/ 2147483646 w 304"/>
              <a:gd name="T33" fmla="*/ 2147483646 h 414"/>
              <a:gd name="T34" fmla="*/ 2147483646 w 304"/>
              <a:gd name="T35" fmla="*/ 2147483646 h 414"/>
              <a:gd name="T36" fmla="*/ 2147483646 w 304"/>
              <a:gd name="T37" fmla="*/ 2147483646 h 414"/>
              <a:gd name="T38" fmla="*/ 2147483646 w 304"/>
              <a:gd name="T39" fmla="*/ 2147483646 h 414"/>
              <a:gd name="T40" fmla="*/ 2147483646 w 304"/>
              <a:gd name="T41" fmla="*/ 2147483646 h 414"/>
              <a:gd name="T42" fmla="*/ 2147483646 w 304"/>
              <a:gd name="T43" fmla="*/ 2147483646 h 414"/>
              <a:gd name="T44" fmla="*/ 2147483646 w 304"/>
              <a:gd name="T45" fmla="*/ 2147483646 h 414"/>
              <a:gd name="T46" fmla="*/ 2147483646 w 304"/>
              <a:gd name="T47" fmla="*/ 2147483646 h 414"/>
              <a:gd name="T48" fmla="*/ 2147483646 w 304"/>
              <a:gd name="T49" fmla="*/ 2147483646 h 414"/>
              <a:gd name="T50" fmla="*/ 2147483646 w 304"/>
              <a:gd name="T51" fmla="*/ 2147483646 h 414"/>
              <a:gd name="T52" fmla="*/ 2147483646 w 304"/>
              <a:gd name="T53" fmla="*/ 2147483646 h 414"/>
              <a:gd name="T54" fmla="*/ 2147483646 w 304"/>
              <a:gd name="T55" fmla="*/ 2147483646 h 414"/>
              <a:gd name="T56" fmla="*/ 2147483646 w 304"/>
              <a:gd name="T57" fmla="*/ 2147483646 h 414"/>
              <a:gd name="T58" fmla="*/ 2147483646 w 304"/>
              <a:gd name="T59" fmla="*/ 2147483646 h 414"/>
              <a:gd name="T60" fmla="*/ 2147483646 w 304"/>
              <a:gd name="T61" fmla="*/ 2147483646 h 414"/>
              <a:gd name="T62" fmla="*/ 2147483646 w 304"/>
              <a:gd name="T63" fmla="*/ 2147483646 h 414"/>
              <a:gd name="T64" fmla="*/ 2147483646 w 304"/>
              <a:gd name="T65" fmla="*/ 2147483646 h 414"/>
              <a:gd name="T66" fmla="*/ 2147483646 w 304"/>
              <a:gd name="T67" fmla="*/ 2147483646 h 414"/>
              <a:gd name="T68" fmla="*/ 2147483646 w 304"/>
              <a:gd name="T69" fmla="*/ 2147483646 h 414"/>
              <a:gd name="T70" fmla="*/ 2147483646 w 304"/>
              <a:gd name="T71" fmla="*/ 2147483646 h 414"/>
              <a:gd name="T72" fmla="*/ 2147483646 w 304"/>
              <a:gd name="T73" fmla="*/ 2147483646 h 414"/>
              <a:gd name="T74" fmla="*/ 2147483646 w 304"/>
              <a:gd name="T75" fmla="*/ 2147483646 h 414"/>
              <a:gd name="T76" fmla="*/ 2147483646 w 304"/>
              <a:gd name="T77" fmla="*/ 2147483646 h 414"/>
              <a:gd name="T78" fmla="*/ 2147483646 w 304"/>
              <a:gd name="T79" fmla="*/ 2147483646 h 414"/>
              <a:gd name="T80" fmla="*/ 2147483646 w 304"/>
              <a:gd name="T81" fmla="*/ 2147483646 h 414"/>
              <a:gd name="T82" fmla="*/ 2147483646 w 304"/>
              <a:gd name="T83" fmla="*/ 2147483646 h 414"/>
              <a:gd name="T84" fmla="*/ 2147483646 w 304"/>
              <a:gd name="T85" fmla="*/ 2147483646 h 414"/>
              <a:gd name="T86" fmla="*/ 2147483646 w 304"/>
              <a:gd name="T87" fmla="*/ 2147483646 h 414"/>
              <a:gd name="T88" fmla="*/ 2147483646 w 304"/>
              <a:gd name="T89" fmla="*/ 2147483646 h 414"/>
              <a:gd name="T90" fmla="*/ 2147483646 w 304"/>
              <a:gd name="T91" fmla="*/ 2147483646 h 414"/>
              <a:gd name="T92" fmla="*/ 2147483646 w 304"/>
              <a:gd name="T93" fmla="*/ 2147483646 h 414"/>
              <a:gd name="T94" fmla="*/ 2147483646 w 304"/>
              <a:gd name="T95" fmla="*/ 2147483646 h 414"/>
              <a:gd name="T96" fmla="*/ 2147483646 w 304"/>
              <a:gd name="T97" fmla="*/ 2147483646 h 414"/>
              <a:gd name="T98" fmla="*/ 2147483646 w 304"/>
              <a:gd name="T99" fmla="*/ 2147483646 h 414"/>
              <a:gd name="T100" fmla="*/ 2147483646 w 304"/>
              <a:gd name="T101" fmla="*/ 2147483646 h 414"/>
              <a:gd name="T102" fmla="*/ 2147483646 w 304"/>
              <a:gd name="T103" fmla="*/ 2147483646 h 414"/>
              <a:gd name="T104" fmla="*/ 2147483646 w 304"/>
              <a:gd name="T105" fmla="*/ 2147483646 h 414"/>
              <a:gd name="T106" fmla="*/ 2147483646 w 304"/>
              <a:gd name="T107" fmla="*/ 2147483646 h 414"/>
              <a:gd name="T108" fmla="*/ 2147483646 w 304"/>
              <a:gd name="T109" fmla="*/ 2147483646 h 414"/>
              <a:gd name="T110" fmla="*/ 2147483646 w 304"/>
              <a:gd name="T111" fmla="*/ 2147483646 h 414"/>
              <a:gd name="T112" fmla="*/ 2147483646 w 304"/>
              <a:gd name="T113" fmla="*/ 2147483646 h 414"/>
              <a:gd name="T114" fmla="*/ 2147483646 w 304"/>
              <a:gd name="T115" fmla="*/ 2147483646 h 414"/>
              <a:gd name="T116" fmla="*/ 2147483646 w 304"/>
              <a:gd name="T117" fmla="*/ 2147483646 h 41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04" h="414">
                <a:moveTo>
                  <a:pt x="240" y="16"/>
                </a:moveTo>
                <a:lnTo>
                  <a:pt x="238" y="16"/>
                </a:lnTo>
                <a:lnTo>
                  <a:pt x="220" y="0"/>
                </a:lnTo>
                <a:lnTo>
                  <a:pt x="212" y="6"/>
                </a:lnTo>
                <a:lnTo>
                  <a:pt x="206" y="16"/>
                </a:lnTo>
                <a:lnTo>
                  <a:pt x="200" y="24"/>
                </a:lnTo>
                <a:lnTo>
                  <a:pt x="192" y="28"/>
                </a:lnTo>
                <a:lnTo>
                  <a:pt x="184" y="32"/>
                </a:lnTo>
                <a:lnTo>
                  <a:pt x="180" y="34"/>
                </a:lnTo>
                <a:lnTo>
                  <a:pt x="176" y="32"/>
                </a:lnTo>
                <a:lnTo>
                  <a:pt x="174" y="28"/>
                </a:lnTo>
                <a:lnTo>
                  <a:pt x="174" y="22"/>
                </a:lnTo>
                <a:lnTo>
                  <a:pt x="180" y="4"/>
                </a:lnTo>
                <a:lnTo>
                  <a:pt x="152" y="22"/>
                </a:lnTo>
                <a:lnTo>
                  <a:pt x="152" y="24"/>
                </a:lnTo>
                <a:lnTo>
                  <a:pt x="128" y="24"/>
                </a:lnTo>
                <a:lnTo>
                  <a:pt x="108" y="34"/>
                </a:lnTo>
                <a:lnTo>
                  <a:pt x="108" y="36"/>
                </a:lnTo>
                <a:lnTo>
                  <a:pt x="84" y="36"/>
                </a:lnTo>
                <a:lnTo>
                  <a:pt x="72" y="42"/>
                </a:lnTo>
                <a:lnTo>
                  <a:pt x="68" y="54"/>
                </a:lnTo>
                <a:lnTo>
                  <a:pt x="66" y="56"/>
                </a:lnTo>
                <a:lnTo>
                  <a:pt x="40" y="56"/>
                </a:lnTo>
                <a:lnTo>
                  <a:pt x="34" y="56"/>
                </a:lnTo>
                <a:lnTo>
                  <a:pt x="28" y="62"/>
                </a:lnTo>
                <a:lnTo>
                  <a:pt x="8" y="80"/>
                </a:lnTo>
                <a:lnTo>
                  <a:pt x="16" y="84"/>
                </a:lnTo>
                <a:lnTo>
                  <a:pt x="20" y="88"/>
                </a:lnTo>
                <a:lnTo>
                  <a:pt x="22" y="94"/>
                </a:lnTo>
                <a:lnTo>
                  <a:pt x="22" y="92"/>
                </a:lnTo>
                <a:lnTo>
                  <a:pt x="34" y="138"/>
                </a:lnTo>
                <a:lnTo>
                  <a:pt x="34" y="140"/>
                </a:lnTo>
                <a:lnTo>
                  <a:pt x="34" y="144"/>
                </a:lnTo>
                <a:lnTo>
                  <a:pt x="32" y="144"/>
                </a:lnTo>
                <a:lnTo>
                  <a:pt x="0" y="188"/>
                </a:lnTo>
                <a:lnTo>
                  <a:pt x="0" y="200"/>
                </a:lnTo>
                <a:lnTo>
                  <a:pt x="8" y="196"/>
                </a:lnTo>
                <a:lnTo>
                  <a:pt x="12" y="196"/>
                </a:lnTo>
                <a:lnTo>
                  <a:pt x="16" y="198"/>
                </a:lnTo>
                <a:lnTo>
                  <a:pt x="18" y="202"/>
                </a:lnTo>
                <a:lnTo>
                  <a:pt x="16" y="214"/>
                </a:lnTo>
                <a:lnTo>
                  <a:pt x="16" y="226"/>
                </a:lnTo>
                <a:lnTo>
                  <a:pt x="18" y="238"/>
                </a:lnTo>
                <a:lnTo>
                  <a:pt x="20" y="250"/>
                </a:lnTo>
                <a:lnTo>
                  <a:pt x="24" y="262"/>
                </a:lnTo>
                <a:lnTo>
                  <a:pt x="36" y="274"/>
                </a:lnTo>
                <a:lnTo>
                  <a:pt x="40" y="280"/>
                </a:lnTo>
                <a:lnTo>
                  <a:pt x="40" y="286"/>
                </a:lnTo>
                <a:lnTo>
                  <a:pt x="36" y="294"/>
                </a:lnTo>
                <a:lnTo>
                  <a:pt x="42" y="304"/>
                </a:lnTo>
                <a:lnTo>
                  <a:pt x="44" y="310"/>
                </a:lnTo>
                <a:lnTo>
                  <a:pt x="44" y="320"/>
                </a:lnTo>
                <a:lnTo>
                  <a:pt x="40" y="330"/>
                </a:lnTo>
                <a:lnTo>
                  <a:pt x="34" y="344"/>
                </a:lnTo>
                <a:lnTo>
                  <a:pt x="44" y="362"/>
                </a:lnTo>
                <a:lnTo>
                  <a:pt x="46" y="366"/>
                </a:lnTo>
                <a:lnTo>
                  <a:pt x="52" y="362"/>
                </a:lnTo>
                <a:lnTo>
                  <a:pt x="60" y="356"/>
                </a:lnTo>
                <a:lnTo>
                  <a:pt x="66" y="352"/>
                </a:lnTo>
                <a:lnTo>
                  <a:pt x="72" y="352"/>
                </a:lnTo>
                <a:lnTo>
                  <a:pt x="78" y="352"/>
                </a:lnTo>
                <a:lnTo>
                  <a:pt x="84" y="356"/>
                </a:lnTo>
                <a:lnTo>
                  <a:pt x="86" y="362"/>
                </a:lnTo>
                <a:lnTo>
                  <a:pt x="86" y="366"/>
                </a:lnTo>
                <a:lnTo>
                  <a:pt x="82" y="374"/>
                </a:lnTo>
                <a:lnTo>
                  <a:pt x="66" y="392"/>
                </a:lnTo>
                <a:lnTo>
                  <a:pt x="56" y="406"/>
                </a:lnTo>
                <a:lnTo>
                  <a:pt x="60" y="414"/>
                </a:lnTo>
                <a:lnTo>
                  <a:pt x="72" y="408"/>
                </a:lnTo>
                <a:lnTo>
                  <a:pt x="76" y="406"/>
                </a:lnTo>
                <a:lnTo>
                  <a:pt x="80" y="406"/>
                </a:lnTo>
                <a:lnTo>
                  <a:pt x="94" y="402"/>
                </a:lnTo>
                <a:lnTo>
                  <a:pt x="120" y="390"/>
                </a:lnTo>
                <a:lnTo>
                  <a:pt x="126" y="388"/>
                </a:lnTo>
                <a:lnTo>
                  <a:pt x="134" y="390"/>
                </a:lnTo>
                <a:lnTo>
                  <a:pt x="142" y="394"/>
                </a:lnTo>
                <a:lnTo>
                  <a:pt x="150" y="402"/>
                </a:lnTo>
                <a:lnTo>
                  <a:pt x="154" y="400"/>
                </a:lnTo>
                <a:lnTo>
                  <a:pt x="154" y="390"/>
                </a:lnTo>
                <a:lnTo>
                  <a:pt x="152" y="388"/>
                </a:lnTo>
                <a:lnTo>
                  <a:pt x="152" y="384"/>
                </a:lnTo>
                <a:lnTo>
                  <a:pt x="154" y="380"/>
                </a:lnTo>
                <a:lnTo>
                  <a:pt x="150" y="366"/>
                </a:lnTo>
                <a:lnTo>
                  <a:pt x="150" y="362"/>
                </a:lnTo>
                <a:lnTo>
                  <a:pt x="150" y="358"/>
                </a:lnTo>
                <a:lnTo>
                  <a:pt x="158" y="352"/>
                </a:lnTo>
                <a:lnTo>
                  <a:pt x="166" y="346"/>
                </a:lnTo>
                <a:lnTo>
                  <a:pt x="162" y="336"/>
                </a:lnTo>
                <a:lnTo>
                  <a:pt x="162" y="334"/>
                </a:lnTo>
                <a:lnTo>
                  <a:pt x="166" y="328"/>
                </a:lnTo>
                <a:lnTo>
                  <a:pt x="164" y="324"/>
                </a:lnTo>
                <a:lnTo>
                  <a:pt x="164" y="320"/>
                </a:lnTo>
                <a:lnTo>
                  <a:pt x="164" y="316"/>
                </a:lnTo>
                <a:lnTo>
                  <a:pt x="170" y="308"/>
                </a:lnTo>
                <a:lnTo>
                  <a:pt x="180" y="300"/>
                </a:lnTo>
                <a:lnTo>
                  <a:pt x="178" y="298"/>
                </a:lnTo>
                <a:lnTo>
                  <a:pt x="176" y="296"/>
                </a:lnTo>
                <a:lnTo>
                  <a:pt x="186" y="292"/>
                </a:lnTo>
                <a:lnTo>
                  <a:pt x="186" y="278"/>
                </a:lnTo>
                <a:lnTo>
                  <a:pt x="186" y="274"/>
                </a:lnTo>
                <a:lnTo>
                  <a:pt x="190" y="270"/>
                </a:lnTo>
                <a:lnTo>
                  <a:pt x="194" y="266"/>
                </a:lnTo>
                <a:lnTo>
                  <a:pt x="200" y="260"/>
                </a:lnTo>
                <a:lnTo>
                  <a:pt x="206" y="256"/>
                </a:lnTo>
                <a:lnTo>
                  <a:pt x="194" y="242"/>
                </a:lnTo>
                <a:lnTo>
                  <a:pt x="192" y="238"/>
                </a:lnTo>
                <a:lnTo>
                  <a:pt x="192" y="232"/>
                </a:lnTo>
                <a:lnTo>
                  <a:pt x="194" y="228"/>
                </a:lnTo>
                <a:lnTo>
                  <a:pt x="198" y="222"/>
                </a:lnTo>
                <a:lnTo>
                  <a:pt x="198" y="220"/>
                </a:lnTo>
                <a:lnTo>
                  <a:pt x="224" y="200"/>
                </a:lnTo>
                <a:lnTo>
                  <a:pt x="224" y="194"/>
                </a:lnTo>
                <a:lnTo>
                  <a:pt x="222" y="192"/>
                </a:lnTo>
                <a:lnTo>
                  <a:pt x="220" y="186"/>
                </a:lnTo>
                <a:lnTo>
                  <a:pt x="220" y="178"/>
                </a:lnTo>
                <a:lnTo>
                  <a:pt x="220" y="170"/>
                </a:lnTo>
                <a:lnTo>
                  <a:pt x="224" y="156"/>
                </a:lnTo>
                <a:lnTo>
                  <a:pt x="230" y="146"/>
                </a:lnTo>
                <a:lnTo>
                  <a:pt x="238" y="138"/>
                </a:lnTo>
                <a:lnTo>
                  <a:pt x="250" y="136"/>
                </a:lnTo>
                <a:lnTo>
                  <a:pt x="252" y="136"/>
                </a:lnTo>
                <a:lnTo>
                  <a:pt x="262" y="140"/>
                </a:lnTo>
                <a:lnTo>
                  <a:pt x="272" y="140"/>
                </a:lnTo>
                <a:lnTo>
                  <a:pt x="284" y="128"/>
                </a:lnTo>
                <a:lnTo>
                  <a:pt x="296" y="120"/>
                </a:lnTo>
                <a:lnTo>
                  <a:pt x="296" y="108"/>
                </a:lnTo>
                <a:lnTo>
                  <a:pt x="296" y="106"/>
                </a:lnTo>
                <a:lnTo>
                  <a:pt x="296" y="104"/>
                </a:lnTo>
                <a:lnTo>
                  <a:pt x="300" y="102"/>
                </a:lnTo>
                <a:lnTo>
                  <a:pt x="304" y="98"/>
                </a:lnTo>
                <a:lnTo>
                  <a:pt x="304" y="96"/>
                </a:lnTo>
                <a:lnTo>
                  <a:pt x="296" y="84"/>
                </a:lnTo>
                <a:lnTo>
                  <a:pt x="286" y="68"/>
                </a:lnTo>
                <a:lnTo>
                  <a:pt x="276" y="52"/>
                </a:lnTo>
                <a:lnTo>
                  <a:pt x="274" y="46"/>
                </a:lnTo>
                <a:lnTo>
                  <a:pt x="274" y="40"/>
                </a:lnTo>
                <a:lnTo>
                  <a:pt x="276" y="34"/>
                </a:lnTo>
                <a:lnTo>
                  <a:pt x="280" y="28"/>
                </a:lnTo>
                <a:lnTo>
                  <a:pt x="264" y="20"/>
                </a:lnTo>
                <a:lnTo>
                  <a:pt x="240" y="16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福建"/>
          <p:cNvSpPr/>
          <p:nvPr/>
        </p:nvSpPr>
        <p:spPr bwMode="auto">
          <a:xfrm>
            <a:off x="8333615" y="4800715"/>
            <a:ext cx="699667" cy="853899"/>
          </a:xfrm>
          <a:custGeom>
            <a:avLst/>
            <a:gdLst>
              <a:gd name="T0" fmla="*/ 2147483646 w 282"/>
              <a:gd name="T1" fmla="*/ 2147483646 h 344"/>
              <a:gd name="T2" fmla="*/ 2147483646 w 282"/>
              <a:gd name="T3" fmla="*/ 2147483646 h 344"/>
              <a:gd name="T4" fmla="*/ 2147483646 w 282"/>
              <a:gd name="T5" fmla="*/ 2147483646 h 344"/>
              <a:gd name="T6" fmla="*/ 2147483646 w 282"/>
              <a:gd name="T7" fmla="*/ 2147483646 h 344"/>
              <a:gd name="T8" fmla="*/ 2147483646 w 282"/>
              <a:gd name="T9" fmla="*/ 2147483646 h 344"/>
              <a:gd name="T10" fmla="*/ 2147483646 w 282"/>
              <a:gd name="T11" fmla="*/ 2147483646 h 344"/>
              <a:gd name="T12" fmla="*/ 2147483646 w 282"/>
              <a:gd name="T13" fmla="*/ 2147483646 h 344"/>
              <a:gd name="T14" fmla="*/ 2147483646 w 282"/>
              <a:gd name="T15" fmla="*/ 2147483646 h 344"/>
              <a:gd name="T16" fmla="*/ 2147483646 w 282"/>
              <a:gd name="T17" fmla="*/ 2147483646 h 344"/>
              <a:gd name="T18" fmla="*/ 2147483646 w 282"/>
              <a:gd name="T19" fmla="*/ 2147483646 h 344"/>
              <a:gd name="T20" fmla="*/ 2147483646 w 282"/>
              <a:gd name="T21" fmla="*/ 2147483646 h 344"/>
              <a:gd name="T22" fmla="*/ 2147483646 w 282"/>
              <a:gd name="T23" fmla="*/ 2147483646 h 344"/>
              <a:gd name="T24" fmla="*/ 2147483646 w 282"/>
              <a:gd name="T25" fmla="*/ 2147483646 h 344"/>
              <a:gd name="T26" fmla="*/ 2147483646 w 282"/>
              <a:gd name="T27" fmla="*/ 2147483646 h 344"/>
              <a:gd name="T28" fmla="*/ 2147483646 w 282"/>
              <a:gd name="T29" fmla="*/ 2147483646 h 344"/>
              <a:gd name="T30" fmla="*/ 2147483646 w 282"/>
              <a:gd name="T31" fmla="*/ 2147483646 h 344"/>
              <a:gd name="T32" fmla="*/ 2147483646 w 282"/>
              <a:gd name="T33" fmla="*/ 2147483646 h 344"/>
              <a:gd name="T34" fmla="*/ 0 w 282"/>
              <a:gd name="T35" fmla="*/ 2147483646 h 344"/>
              <a:gd name="T36" fmla="*/ 2147483646 w 282"/>
              <a:gd name="T37" fmla="*/ 2147483646 h 344"/>
              <a:gd name="T38" fmla="*/ 2147483646 w 282"/>
              <a:gd name="T39" fmla="*/ 2147483646 h 344"/>
              <a:gd name="T40" fmla="*/ 2147483646 w 282"/>
              <a:gd name="T41" fmla="*/ 2147483646 h 344"/>
              <a:gd name="T42" fmla="*/ 2147483646 w 282"/>
              <a:gd name="T43" fmla="*/ 2147483646 h 344"/>
              <a:gd name="T44" fmla="*/ 2147483646 w 282"/>
              <a:gd name="T45" fmla="*/ 2147483646 h 344"/>
              <a:gd name="T46" fmla="*/ 2147483646 w 282"/>
              <a:gd name="T47" fmla="*/ 2147483646 h 344"/>
              <a:gd name="T48" fmla="*/ 2147483646 w 282"/>
              <a:gd name="T49" fmla="*/ 2147483646 h 344"/>
              <a:gd name="T50" fmla="*/ 2147483646 w 282"/>
              <a:gd name="T51" fmla="*/ 2147483646 h 344"/>
              <a:gd name="T52" fmla="*/ 2147483646 w 282"/>
              <a:gd name="T53" fmla="*/ 2147483646 h 344"/>
              <a:gd name="T54" fmla="*/ 2147483646 w 282"/>
              <a:gd name="T55" fmla="*/ 2147483646 h 344"/>
              <a:gd name="T56" fmla="*/ 2147483646 w 282"/>
              <a:gd name="T57" fmla="*/ 2147483646 h 344"/>
              <a:gd name="T58" fmla="*/ 2147483646 w 282"/>
              <a:gd name="T59" fmla="*/ 2147483646 h 344"/>
              <a:gd name="T60" fmla="*/ 2147483646 w 282"/>
              <a:gd name="T61" fmla="*/ 2147483646 h 344"/>
              <a:gd name="T62" fmla="*/ 2147483646 w 282"/>
              <a:gd name="T63" fmla="*/ 2147483646 h 344"/>
              <a:gd name="T64" fmla="*/ 2147483646 w 282"/>
              <a:gd name="T65" fmla="*/ 2147483646 h 344"/>
              <a:gd name="T66" fmla="*/ 2147483646 w 282"/>
              <a:gd name="T67" fmla="*/ 2147483646 h 344"/>
              <a:gd name="T68" fmla="*/ 2147483646 w 282"/>
              <a:gd name="T69" fmla="*/ 2147483646 h 344"/>
              <a:gd name="T70" fmla="*/ 2147483646 w 282"/>
              <a:gd name="T71" fmla="*/ 2147483646 h 344"/>
              <a:gd name="T72" fmla="*/ 2147483646 w 282"/>
              <a:gd name="T73" fmla="*/ 2147483646 h 344"/>
              <a:gd name="T74" fmla="*/ 2147483646 w 282"/>
              <a:gd name="T75" fmla="*/ 2147483646 h 344"/>
              <a:gd name="T76" fmla="*/ 2147483646 w 282"/>
              <a:gd name="T77" fmla="*/ 2147483646 h 344"/>
              <a:gd name="T78" fmla="*/ 2147483646 w 282"/>
              <a:gd name="T79" fmla="*/ 2147483646 h 344"/>
              <a:gd name="T80" fmla="*/ 2147483646 w 282"/>
              <a:gd name="T81" fmla="*/ 2147483646 h 344"/>
              <a:gd name="T82" fmla="*/ 2147483646 w 282"/>
              <a:gd name="T83" fmla="*/ 2147483646 h 344"/>
              <a:gd name="T84" fmla="*/ 2147483646 w 282"/>
              <a:gd name="T85" fmla="*/ 2147483646 h 344"/>
              <a:gd name="T86" fmla="*/ 2147483646 w 282"/>
              <a:gd name="T87" fmla="*/ 2147483646 h 344"/>
              <a:gd name="T88" fmla="*/ 2147483646 w 282"/>
              <a:gd name="T89" fmla="*/ 2147483646 h 344"/>
              <a:gd name="T90" fmla="*/ 2147483646 w 282"/>
              <a:gd name="T91" fmla="*/ 2147483646 h 344"/>
              <a:gd name="T92" fmla="*/ 2147483646 w 282"/>
              <a:gd name="T93" fmla="*/ 2147483646 h 344"/>
              <a:gd name="T94" fmla="*/ 2147483646 w 282"/>
              <a:gd name="T95" fmla="*/ 2147483646 h 344"/>
              <a:gd name="T96" fmla="*/ 2147483646 w 282"/>
              <a:gd name="T97" fmla="*/ 2147483646 h 344"/>
              <a:gd name="T98" fmla="*/ 2147483646 w 282"/>
              <a:gd name="T99" fmla="*/ 2147483646 h 344"/>
              <a:gd name="T100" fmla="*/ 2147483646 w 282"/>
              <a:gd name="T101" fmla="*/ 2147483646 h 344"/>
              <a:gd name="T102" fmla="*/ 2147483646 w 282"/>
              <a:gd name="T103" fmla="*/ 0 h 34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82" h="344">
                <a:moveTo>
                  <a:pt x="146" y="14"/>
                </a:moveTo>
                <a:lnTo>
                  <a:pt x="146" y="14"/>
                </a:lnTo>
                <a:lnTo>
                  <a:pt x="132" y="24"/>
                </a:lnTo>
                <a:lnTo>
                  <a:pt x="120" y="38"/>
                </a:lnTo>
                <a:lnTo>
                  <a:pt x="118" y="38"/>
                </a:lnTo>
                <a:lnTo>
                  <a:pt x="118" y="40"/>
                </a:lnTo>
                <a:lnTo>
                  <a:pt x="102" y="40"/>
                </a:lnTo>
                <a:lnTo>
                  <a:pt x="92" y="34"/>
                </a:lnTo>
                <a:lnTo>
                  <a:pt x="84" y="38"/>
                </a:lnTo>
                <a:lnTo>
                  <a:pt x="78" y="42"/>
                </a:lnTo>
                <a:lnTo>
                  <a:pt x="74" y="50"/>
                </a:lnTo>
                <a:lnTo>
                  <a:pt x="70" y="60"/>
                </a:lnTo>
                <a:lnTo>
                  <a:pt x="70" y="74"/>
                </a:lnTo>
                <a:lnTo>
                  <a:pt x="80" y="66"/>
                </a:lnTo>
                <a:lnTo>
                  <a:pt x="74" y="92"/>
                </a:lnTo>
                <a:lnTo>
                  <a:pt x="74" y="94"/>
                </a:lnTo>
                <a:lnTo>
                  <a:pt x="46" y="116"/>
                </a:lnTo>
                <a:lnTo>
                  <a:pt x="42" y="124"/>
                </a:lnTo>
                <a:lnTo>
                  <a:pt x="42" y="128"/>
                </a:lnTo>
                <a:lnTo>
                  <a:pt x="48" y="134"/>
                </a:lnTo>
                <a:lnTo>
                  <a:pt x="54" y="140"/>
                </a:lnTo>
                <a:lnTo>
                  <a:pt x="56" y="142"/>
                </a:lnTo>
                <a:lnTo>
                  <a:pt x="56" y="146"/>
                </a:lnTo>
                <a:lnTo>
                  <a:pt x="56" y="148"/>
                </a:lnTo>
                <a:lnTo>
                  <a:pt x="54" y="152"/>
                </a:lnTo>
                <a:lnTo>
                  <a:pt x="36" y="166"/>
                </a:lnTo>
                <a:lnTo>
                  <a:pt x="38" y="174"/>
                </a:lnTo>
                <a:lnTo>
                  <a:pt x="36" y="184"/>
                </a:lnTo>
                <a:lnTo>
                  <a:pt x="36" y="186"/>
                </a:lnTo>
                <a:lnTo>
                  <a:pt x="30" y="190"/>
                </a:lnTo>
                <a:lnTo>
                  <a:pt x="28" y="194"/>
                </a:lnTo>
                <a:lnTo>
                  <a:pt x="24" y="200"/>
                </a:lnTo>
                <a:lnTo>
                  <a:pt x="14" y="208"/>
                </a:lnTo>
                <a:lnTo>
                  <a:pt x="14" y="210"/>
                </a:lnTo>
                <a:lnTo>
                  <a:pt x="16" y="216"/>
                </a:lnTo>
                <a:lnTo>
                  <a:pt x="14" y="226"/>
                </a:lnTo>
                <a:lnTo>
                  <a:pt x="16" y="236"/>
                </a:lnTo>
                <a:lnTo>
                  <a:pt x="16" y="238"/>
                </a:lnTo>
                <a:lnTo>
                  <a:pt x="14" y="242"/>
                </a:lnTo>
                <a:lnTo>
                  <a:pt x="6" y="250"/>
                </a:lnTo>
                <a:lnTo>
                  <a:pt x="4" y="250"/>
                </a:lnTo>
                <a:lnTo>
                  <a:pt x="0" y="252"/>
                </a:lnTo>
                <a:lnTo>
                  <a:pt x="0" y="254"/>
                </a:lnTo>
                <a:lnTo>
                  <a:pt x="6" y="272"/>
                </a:lnTo>
                <a:lnTo>
                  <a:pt x="28" y="272"/>
                </a:lnTo>
                <a:lnTo>
                  <a:pt x="50" y="272"/>
                </a:lnTo>
                <a:lnTo>
                  <a:pt x="52" y="272"/>
                </a:lnTo>
                <a:lnTo>
                  <a:pt x="52" y="274"/>
                </a:lnTo>
                <a:lnTo>
                  <a:pt x="70" y="290"/>
                </a:lnTo>
                <a:lnTo>
                  <a:pt x="70" y="292"/>
                </a:lnTo>
                <a:lnTo>
                  <a:pt x="82" y="322"/>
                </a:lnTo>
                <a:lnTo>
                  <a:pt x="102" y="342"/>
                </a:lnTo>
                <a:lnTo>
                  <a:pt x="112" y="344"/>
                </a:lnTo>
                <a:lnTo>
                  <a:pt x="112" y="320"/>
                </a:lnTo>
                <a:lnTo>
                  <a:pt x="132" y="340"/>
                </a:lnTo>
                <a:lnTo>
                  <a:pt x="136" y="336"/>
                </a:lnTo>
                <a:lnTo>
                  <a:pt x="150" y="306"/>
                </a:lnTo>
                <a:lnTo>
                  <a:pt x="152" y="290"/>
                </a:lnTo>
                <a:lnTo>
                  <a:pt x="154" y="290"/>
                </a:lnTo>
                <a:lnTo>
                  <a:pt x="156" y="290"/>
                </a:lnTo>
                <a:lnTo>
                  <a:pt x="172" y="292"/>
                </a:lnTo>
                <a:lnTo>
                  <a:pt x="170" y="280"/>
                </a:lnTo>
                <a:lnTo>
                  <a:pt x="170" y="278"/>
                </a:lnTo>
                <a:lnTo>
                  <a:pt x="170" y="276"/>
                </a:lnTo>
                <a:lnTo>
                  <a:pt x="174" y="276"/>
                </a:lnTo>
                <a:lnTo>
                  <a:pt x="194" y="276"/>
                </a:lnTo>
                <a:lnTo>
                  <a:pt x="200" y="270"/>
                </a:lnTo>
                <a:lnTo>
                  <a:pt x="204" y="262"/>
                </a:lnTo>
                <a:lnTo>
                  <a:pt x="208" y="256"/>
                </a:lnTo>
                <a:lnTo>
                  <a:pt x="208" y="250"/>
                </a:lnTo>
                <a:lnTo>
                  <a:pt x="206" y="222"/>
                </a:lnTo>
                <a:lnTo>
                  <a:pt x="222" y="226"/>
                </a:lnTo>
                <a:lnTo>
                  <a:pt x="228" y="218"/>
                </a:lnTo>
                <a:lnTo>
                  <a:pt x="220" y="210"/>
                </a:lnTo>
                <a:lnTo>
                  <a:pt x="218" y="208"/>
                </a:lnTo>
                <a:lnTo>
                  <a:pt x="234" y="192"/>
                </a:lnTo>
                <a:lnTo>
                  <a:pt x="234" y="194"/>
                </a:lnTo>
                <a:lnTo>
                  <a:pt x="236" y="194"/>
                </a:lnTo>
                <a:lnTo>
                  <a:pt x="246" y="198"/>
                </a:lnTo>
                <a:lnTo>
                  <a:pt x="246" y="196"/>
                </a:lnTo>
                <a:lnTo>
                  <a:pt x="238" y="182"/>
                </a:lnTo>
                <a:lnTo>
                  <a:pt x="242" y="180"/>
                </a:lnTo>
                <a:lnTo>
                  <a:pt x="246" y="178"/>
                </a:lnTo>
                <a:lnTo>
                  <a:pt x="244" y="172"/>
                </a:lnTo>
                <a:lnTo>
                  <a:pt x="236" y="156"/>
                </a:lnTo>
                <a:lnTo>
                  <a:pt x="238" y="156"/>
                </a:lnTo>
                <a:lnTo>
                  <a:pt x="238" y="154"/>
                </a:lnTo>
                <a:lnTo>
                  <a:pt x="260" y="142"/>
                </a:lnTo>
                <a:lnTo>
                  <a:pt x="262" y="134"/>
                </a:lnTo>
                <a:lnTo>
                  <a:pt x="240" y="120"/>
                </a:lnTo>
                <a:lnTo>
                  <a:pt x="236" y="116"/>
                </a:lnTo>
                <a:lnTo>
                  <a:pt x="234" y="112"/>
                </a:lnTo>
                <a:lnTo>
                  <a:pt x="236" y="108"/>
                </a:lnTo>
                <a:lnTo>
                  <a:pt x="242" y="108"/>
                </a:lnTo>
                <a:lnTo>
                  <a:pt x="266" y="112"/>
                </a:lnTo>
                <a:lnTo>
                  <a:pt x="266" y="98"/>
                </a:lnTo>
                <a:lnTo>
                  <a:pt x="266" y="96"/>
                </a:lnTo>
                <a:lnTo>
                  <a:pt x="278" y="84"/>
                </a:lnTo>
                <a:lnTo>
                  <a:pt x="282" y="74"/>
                </a:lnTo>
                <a:lnTo>
                  <a:pt x="276" y="72"/>
                </a:lnTo>
                <a:lnTo>
                  <a:pt x="270" y="66"/>
                </a:lnTo>
                <a:lnTo>
                  <a:pt x="270" y="64"/>
                </a:lnTo>
                <a:lnTo>
                  <a:pt x="270" y="60"/>
                </a:lnTo>
                <a:lnTo>
                  <a:pt x="270" y="58"/>
                </a:lnTo>
                <a:lnTo>
                  <a:pt x="268" y="58"/>
                </a:lnTo>
                <a:lnTo>
                  <a:pt x="266" y="58"/>
                </a:lnTo>
                <a:lnTo>
                  <a:pt x="262" y="62"/>
                </a:lnTo>
                <a:lnTo>
                  <a:pt x="256" y="64"/>
                </a:lnTo>
                <a:lnTo>
                  <a:pt x="250" y="62"/>
                </a:lnTo>
                <a:lnTo>
                  <a:pt x="244" y="62"/>
                </a:lnTo>
                <a:lnTo>
                  <a:pt x="234" y="54"/>
                </a:lnTo>
                <a:lnTo>
                  <a:pt x="226" y="42"/>
                </a:lnTo>
                <a:lnTo>
                  <a:pt x="226" y="44"/>
                </a:lnTo>
                <a:lnTo>
                  <a:pt x="222" y="50"/>
                </a:lnTo>
                <a:lnTo>
                  <a:pt x="216" y="58"/>
                </a:lnTo>
                <a:lnTo>
                  <a:pt x="208" y="60"/>
                </a:lnTo>
                <a:lnTo>
                  <a:pt x="200" y="62"/>
                </a:lnTo>
                <a:lnTo>
                  <a:pt x="194" y="62"/>
                </a:lnTo>
                <a:lnTo>
                  <a:pt x="186" y="60"/>
                </a:lnTo>
                <a:lnTo>
                  <a:pt x="182" y="58"/>
                </a:lnTo>
                <a:lnTo>
                  <a:pt x="178" y="54"/>
                </a:lnTo>
                <a:lnTo>
                  <a:pt x="174" y="46"/>
                </a:lnTo>
                <a:lnTo>
                  <a:pt x="170" y="30"/>
                </a:lnTo>
                <a:lnTo>
                  <a:pt x="166" y="12"/>
                </a:lnTo>
                <a:lnTo>
                  <a:pt x="164" y="6"/>
                </a:lnTo>
                <a:lnTo>
                  <a:pt x="160" y="2"/>
                </a:lnTo>
                <a:lnTo>
                  <a:pt x="154" y="0"/>
                </a:lnTo>
                <a:lnTo>
                  <a:pt x="146" y="0"/>
                </a:lnTo>
                <a:lnTo>
                  <a:pt x="148" y="14"/>
                </a:lnTo>
                <a:lnTo>
                  <a:pt x="146" y="14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" name="浙江"/>
          <p:cNvSpPr/>
          <p:nvPr/>
        </p:nvSpPr>
        <p:spPr bwMode="auto">
          <a:xfrm>
            <a:off x="8646233" y="4259582"/>
            <a:ext cx="600423" cy="695035"/>
          </a:xfrm>
          <a:custGeom>
            <a:avLst/>
            <a:gdLst>
              <a:gd name="T0" fmla="*/ 2147483646 w 242"/>
              <a:gd name="T1" fmla="*/ 2147483646 h 280"/>
              <a:gd name="T2" fmla="*/ 2147483646 w 242"/>
              <a:gd name="T3" fmla="*/ 2147483646 h 280"/>
              <a:gd name="T4" fmla="*/ 2147483646 w 242"/>
              <a:gd name="T5" fmla="*/ 2147483646 h 280"/>
              <a:gd name="T6" fmla="*/ 2147483646 w 242"/>
              <a:gd name="T7" fmla="*/ 2147483646 h 280"/>
              <a:gd name="T8" fmla="*/ 2147483646 w 242"/>
              <a:gd name="T9" fmla="*/ 2147483646 h 280"/>
              <a:gd name="T10" fmla="*/ 2147483646 w 242"/>
              <a:gd name="T11" fmla="*/ 2147483646 h 280"/>
              <a:gd name="T12" fmla="*/ 2147483646 w 242"/>
              <a:gd name="T13" fmla="*/ 2147483646 h 280"/>
              <a:gd name="T14" fmla="*/ 2147483646 w 242"/>
              <a:gd name="T15" fmla="*/ 2147483646 h 280"/>
              <a:gd name="T16" fmla="*/ 2147483646 w 242"/>
              <a:gd name="T17" fmla="*/ 2147483646 h 280"/>
              <a:gd name="T18" fmla="*/ 0 w 242"/>
              <a:gd name="T19" fmla="*/ 2147483646 h 280"/>
              <a:gd name="T20" fmla="*/ 2147483646 w 242"/>
              <a:gd name="T21" fmla="*/ 2147483646 h 280"/>
              <a:gd name="T22" fmla="*/ 2147483646 w 242"/>
              <a:gd name="T23" fmla="*/ 2147483646 h 280"/>
              <a:gd name="T24" fmla="*/ 2147483646 w 242"/>
              <a:gd name="T25" fmla="*/ 2147483646 h 280"/>
              <a:gd name="T26" fmla="*/ 2147483646 w 242"/>
              <a:gd name="T27" fmla="*/ 2147483646 h 280"/>
              <a:gd name="T28" fmla="*/ 2147483646 w 242"/>
              <a:gd name="T29" fmla="*/ 2147483646 h 280"/>
              <a:gd name="T30" fmla="*/ 2147483646 w 242"/>
              <a:gd name="T31" fmla="*/ 2147483646 h 280"/>
              <a:gd name="T32" fmla="*/ 2147483646 w 242"/>
              <a:gd name="T33" fmla="*/ 2147483646 h 280"/>
              <a:gd name="T34" fmla="*/ 2147483646 w 242"/>
              <a:gd name="T35" fmla="*/ 2147483646 h 280"/>
              <a:gd name="T36" fmla="*/ 2147483646 w 242"/>
              <a:gd name="T37" fmla="*/ 2147483646 h 280"/>
              <a:gd name="T38" fmla="*/ 2147483646 w 242"/>
              <a:gd name="T39" fmla="*/ 2147483646 h 280"/>
              <a:gd name="T40" fmla="*/ 2147483646 w 242"/>
              <a:gd name="T41" fmla="*/ 2147483646 h 280"/>
              <a:gd name="T42" fmla="*/ 2147483646 w 242"/>
              <a:gd name="T43" fmla="*/ 2147483646 h 280"/>
              <a:gd name="T44" fmla="*/ 2147483646 w 242"/>
              <a:gd name="T45" fmla="*/ 2147483646 h 280"/>
              <a:gd name="T46" fmla="*/ 2147483646 w 242"/>
              <a:gd name="T47" fmla="*/ 2147483646 h 280"/>
              <a:gd name="T48" fmla="*/ 2147483646 w 242"/>
              <a:gd name="T49" fmla="*/ 2147483646 h 280"/>
              <a:gd name="T50" fmla="*/ 2147483646 w 242"/>
              <a:gd name="T51" fmla="*/ 2147483646 h 280"/>
              <a:gd name="T52" fmla="*/ 2147483646 w 242"/>
              <a:gd name="T53" fmla="*/ 2147483646 h 280"/>
              <a:gd name="T54" fmla="*/ 2147483646 w 242"/>
              <a:gd name="T55" fmla="*/ 2147483646 h 280"/>
              <a:gd name="T56" fmla="*/ 2147483646 w 242"/>
              <a:gd name="T57" fmla="*/ 2147483646 h 280"/>
              <a:gd name="T58" fmla="*/ 2147483646 w 242"/>
              <a:gd name="T59" fmla="*/ 2147483646 h 280"/>
              <a:gd name="T60" fmla="*/ 2147483646 w 242"/>
              <a:gd name="T61" fmla="*/ 2147483646 h 280"/>
              <a:gd name="T62" fmla="*/ 2147483646 w 242"/>
              <a:gd name="T63" fmla="*/ 2147483646 h 280"/>
              <a:gd name="T64" fmla="*/ 2147483646 w 242"/>
              <a:gd name="T65" fmla="*/ 2147483646 h 280"/>
              <a:gd name="T66" fmla="*/ 2147483646 w 242"/>
              <a:gd name="T67" fmla="*/ 2147483646 h 280"/>
              <a:gd name="T68" fmla="*/ 2147483646 w 242"/>
              <a:gd name="T69" fmla="*/ 2147483646 h 280"/>
              <a:gd name="T70" fmla="*/ 2147483646 w 242"/>
              <a:gd name="T71" fmla="*/ 2147483646 h 280"/>
              <a:gd name="T72" fmla="*/ 2147483646 w 242"/>
              <a:gd name="T73" fmla="*/ 2147483646 h 280"/>
              <a:gd name="T74" fmla="*/ 2147483646 w 242"/>
              <a:gd name="T75" fmla="*/ 2147483646 h 280"/>
              <a:gd name="T76" fmla="*/ 2147483646 w 242"/>
              <a:gd name="T77" fmla="*/ 2147483646 h 280"/>
              <a:gd name="T78" fmla="*/ 2147483646 w 242"/>
              <a:gd name="T79" fmla="*/ 2147483646 h 280"/>
              <a:gd name="T80" fmla="*/ 2147483646 w 242"/>
              <a:gd name="T81" fmla="*/ 2147483646 h 280"/>
              <a:gd name="T82" fmla="*/ 2147483646 w 242"/>
              <a:gd name="T83" fmla="*/ 2147483646 h 280"/>
              <a:gd name="T84" fmla="*/ 2147483646 w 242"/>
              <a:gd name="T85" fmla="*/ 2147483646 h 280"/>
              <a:gd name="T86" fmla="*/ 2147483646 w 242"/>
              <a:gd name="T87" fmla="*/ 2147483646 h 280"/>
              <a:gd name="T88" fmla="*/ 2147483646 w 242"/>
              <a:gd name="T89" fmla="*/ 2147483646 h 280"/>
              <a:gd name="T90" fmla="*/ 2147483646 w 242"/>
              <a:gd name="T91" fmla="*/ 2147483646 h 28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42" h="280">
                <a:moveTo>
                  <a:pt x="148" y="4"/>
                </a:moveTo>
                <a:lnTo>
                  <a:pt x="148" y="4"/>
                </a:lnTo>
                <a:lnTo>
                  <a:pt x="136" y="8"/>
                </a:lnTo>
                <a:lnTo>
                  <a:pt x="126" y="12"/>
                </a:lnTo>
                <a:lnTo>
                  <a:pt x="116" y="10"/>
                </a:lnTo>
                <a:lnTo>
                  <a:pt x="102" y="6"/>
                </a:lnTo>
                <a:lnTo>
                  <a:pt x="84" y="4"/>
                </a:lnTo>
                <a:lnTo>
                  <a:pt x="78" y="6"/>
                </a:lnTo>
                <a:lnTo>
                  <a:pt x="74" y="12"/>
                </a:lnTo>
                <a:lnTo>
                  <a:pt x="62" y="28"/>
                </a:lnTo>
                <a:lnTo>
                  <a:pt x="74" y="52"/>
                </a:lnTo>
                <a:lnTo>
                  <a:pt x="54" y="64"/>
                </a:lnTo>
                <a:lnTo>
                  <a:pt x="38" y="60"/>
                </a:lnTo>
                <a:lnTo>
                  <a:pt x="44" y="74"/>
                </a:lnTo>
                <a:lnTo>
                  <a:pt x="44" y="78"/>
                </a:lnTo>
                <a:lnTo>
                  <a:pt x="44" y="82"/>
                </a:lnTo>
                <a:lnTo>
                  <a:pt x="42" y="88"/>
                </a:lnTo>
                <a:lnTo>
                  <a:pt x="36" y="100"/>
                </a:lnTo>
                <a:lnTo>
                  <a:pt x="32" y="106"/>
                </a:lnTo>
                <a:lnTo>
                  <a:pt x="4" y="132"/>
                </a:lnTo>
                <a:lnTo>
                  <a:pt x="10" y="136"/>
                </a:lnTo>
                <a:lnTo>
                  <a:pt x="6" y="140"/>
                </a:lnTo>
                <a:lnTo>
                  <a:pt x="2" y="144"/>
                </a:lnTo>
                <a:lnTo>
                  <a:pt x="0" y="148"/>
                </a:lnTo>
                <a:lnTo>
                  <a:pt x="0" y="152"/>
                </a:lnTo>
                <a:lnTo>
                  <a:pt x="0" y="156"/>
                </a:lnTo>
                <a:lnTo>
                  <a:pt x="20" y="186"/>
                </a:lnTo>
                <a:lnTo>
                  <a:pt x="30" y="202"/>
                </a:lnTo>
                <a:lnTo>
                  <a:pt x="30" y="204"/>
                </a:lnTo>
                <a:lnTo>
                  <a:pt x="30" y="206"/>
                </a:lnTo>
                <a:lnTo>
                  <a:pt x="30" y="208"/>
                </a:lnTo>
                <a:lnTo>
                  <a:pt x="28" y="210"/>
                </a:lnTo>
                <a:lnTo>
                  <a:pt x="34" y="210"/>
                </a:lnTo>
                <a:lnTo>
                  <a:pt x="40" y="214"/>
                </a:lnTo>
                <a:lnTo>
                  <a:pt x="44" y="218"/>
                </a:lnTo>
                <a:lnTo>
                  <a:pt x="48" y="224"/>
                </a:lnTo>
                <a:lnTo>
                  <a:pt x="50" y="234"/>
                </a:lnTo>
                <a:lnTo>
                  <a:pt x="52" y="246"/>
                </a:lnTo>
                <a:lnTo>
                  <a:pt x="56" y="262"/>
                </a:lnTo>
                <a:lnTo>
                  <a:pt x="58" y="266"/>
                </a:lnTo>
                <a:lnTo>
                  <a:pt x="64" y="270"/>
                </a:lnTo>
                <a:lnTo>
                  <a:pt x="68" y="272"/>
                </a:lnTo>
                <a:lnTo>
                  <a:pt x="74" y="272"/>
                </a:lnTo>
                <a:lnTo>
                  <a:pt x="80" y="270"/>
                </a:lnTo>
                <a:lnTo>
                  <a:pt x="84" y="268"/>
                </a:lnTo>
                <a:lnTo>
                  <a:pt x="90" y="264"/>
                </a:lnTo>
                <a:lnTo>
                  <a:pt x="90" y="260"/>
                </a:lnTo>
                <a:lnTo>
                  <a:pt x="90" y="258"/>
                </a:lnTo>
                <a:lnTo>
                  <a:pt x="104" y="248"/>
                </a:lnTo>
                <a:lnTo>
                  <a:pt x="104" y="250"/>
                </a:lnTo>
                <a:lnTo>
                  <a:pt x="116" y="268"/>
                </a:lnTo>
                <a:lnTo>
                  <a:pt x="122" y="270"/>
                </a:lnTo>
                <a:lnTo>
                  <a:pt x="130" y="272"/>
                </a:lnTo>
                <a:lnTo>
                  <a:pt x="134" y="272"/>
                </a:lnTo>
                <a:lnTo>
                  <a:pt x="130" y="262"/>
                </a:lnTo>
                <a:lnTo>
                  <a:pt x="146" y="268"/>
                </a:lnTo>
                <a:lnTo>
                  <a:pt x="150" y="268"/>
                </a:lnTo>
                <a:lnTo>
                  <a:pt x="152" y="270"/>
                </a:lnTo>
                <a:lnTo>
                  <a:pt x="166" y="280"/>
                </a:lnTo>
                <a:lnTo>
                  <a:pt x="170" y="274"/>
                </a:lnTo>
                <a:lnTo>
                  <a:pt x="168" y="248"/>
                </a:lnTo>
                <a:lnTo>
                  <a:pt x="170" y="246"/>
                </a:lnTo>
                <a:lnTo>
                  <a:pt x="180" y="234"/>
                </a:lnTo>
                <a:lnTo>
                  <a:pt x="180" y="232"/>
                </a:lnTo>
                <a:lnTo>
                  <a:pt x="176" y="226"/>
                </a:lnTo>
                <a:lnTo>
                  <a:pt x="172" y="224"/>
                </a:lnTo>
                <a:lnTo>
                  <a:pt x="174" y="222"/>
                </a:lnTo>
                <a:lnTo>
                  <a:pt x="176" y="220"/>
                </a:lnTo>
                <a:lnTo>
                  <a:pt x="178" y="220"/>
                </a:lnTo>
                <a:lnTo>
                  <a:pt x="198" y="186"/>
                </a:lnTo>
                <a:lnTo>
                  <a:pt x="200" y="188"/>
                </a:lnTo>
                <a:lnTo>
                  <a:pt x="204" y="188"/>
                </a:lnTo>
                <a:lnTo>
                  <a:pt x="204" y="190"/>
                </a:lnTo>
                <a:lnTo>
                  <a:pt x="204" y="204"/>
                </a:lnTo>
                <a:lnTo>
                  <a:pt x="228" y="184"/>
                </a:lnTo>
                <a:lnTo>
                  <a:pt x="226" y="172"/>
                </a:lnTo>
                <a:lnTo>
                  <a:pt x="222" y="172"/>
                </a:lnTo>
                <a:lnTo>
                  <a:pt x="214" y="174"/>
                </a:lnTo>
                <a:lnTo>
                  <a:pt x="228" y="136"/>
                </a:lnTo>
                <a:lnTo>
                  <a:pt x="216" y="136"/>
                </a:lnTo>
                <a:lnTo>
                  <a:pt x="214" y="136"/>
                </a:lnTo>
                <a:lnTo>
                  <a:pt x="214" y="134"/>
                </a:lnTo>
                <a:lnTo>
                  <a:pt x="210" y="128"/>
                </a:lnTo>
                <a:lnTo>
                  <a:pt x="208" y="122"/>
                </a:lnTo>
                <a:lnTo>
                  <a:pt x="210" y="116"/>
                </a:lnTo>
                <a:lnTo>
                  <a:pt x="230" y="116"/>
                </a:lnTo>
                <a:lnTo>
                  <a:pt x="242" y="116"/>
                </a:lnTo>
                <a:lnTo>
                  <a:pt x="240" y="106"/>
                </a:lnTo>
                <a:lnTo>
                  <a:pt x="232" y="92"/>
                </a:lnTo>
                <a:lnTo>
                  <a:pt x="216" y="86"/>
                </a:lnTo>
                <a:lnTo>
                  <a:pt x="232" y="70"/>
                </a:lnTo>
                <a:lnTo>
                  <a:pt x="232" y="66"/>
                </a:lnTo>
                <a:lnTo>
                  <a:pt x="224" y="68"/>
                </a:lnTo>
                <a:lnTo>
                  <a:pt x="220" y="68"/>
                </a:lnTo>
                <a:lnTo>
                  <a:pt x="220" y="66"/>
                </a:lnTo>
                <a:lnTo>
                  <a:pt x="220" y="64"/>
                </a:lnTo>
                <a:lnTo>
                  <a:pt x="218" y="58"/>
                </a:lnTo>
                <a:lnTo>
                  <a:pt x="214" y="54"/>
                </a:lnTo>
                <a:lnTo>
                  <a:pt x="210" y="50"/>
                </a:lnTo>
                <a:lnTo>
                  <a:pt x="204" y="48"/>
                </a:lnTo>
                <a:lnTo>
                  <a:pt x="172" y="48"/>
                </a:lnTo>
                <a:lnTo>
                  <a:pt x="160" y="64"/>
                </a:lnTo>
                <a:lnTo>
                  <a:pt x="156" y="64"/>
                </a:lnTo>
                <a:lnTo>
                  <a:pt x="104" y="48"/>
                </a:lnTo>
                <a:lnTo>
                  <a:pt x="154" y="36"/>
                </a:lnTo>
                <a:lnTo>
                  <a:pt x="158" y="34"/>
                </a:lnTo>
                <a:lnTo>
                  <a:pt x="162" y="30"/>
                </a:lnTo>
                <a:lnTo>
                  <a:pt x="178" y="12"/>
                </a:lnTo>
                <a:lnTo>
                  <a:pt x="162" y="0"/>
                </a:lnTo>
                <a:lnTo>
                  <a:pt x="148" y="4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安徽"/>
          <p:cNvSpPr/>
          <p:nvPr/>
        </p:nvSpPr>
        <p:spPr bwMode="auto">
          <a:xfrm>
            <a:off x="8060696" y="3658872"/>
            <a:ext cx="759213" cy="928368"/>
          </a:xfrm>
          <a:custGeom>
            <a:avLst/>
            <a:gdLst>
              <a:gd name="T0" fmla="*/ 2147483646 w 306"/>
              <a:gd name="T1" fmla="*/ 2147483646 h 374"/>
              <a:gd name="T2" fmla="*/ 2147483646 w 306"/>
              <a:gd name="T3" fmla="*/ 2147483646 h 374"/>
              <a:gd name="T4" fmla="*/ 2147483646 w 306"/>
              <a:gd name="T5" fmla="*/ 2147483646 h 374"/>
              <a:gd name="T6" fmla="*/ 2147483646 w 306"/>
              <a:gd name="T7" fmla="*/ 2147483646 h 374"/>
              <a:gd name="T8" fmla="*/ 2147483646 w 306"/>
              <a:gd name="T9" fmla="*/ 2147483646 h 374"/>
              <a:gd name="T10" fmla="*/ 2147483646 w 306"/>
              <a:gd name="T11" fmla="*/ 2147483646 h 374"/>
              <a:gd name="T12" fmla="*/ 2147483646 w 306"/>
              <a:gd name="T13" fmla="*/ 2147483646 h 374"/>
              <a:gd name="T14" fmla="*/ 2147483646 w 306"/>
              <a:gd name="T15" fmla="*/ 2147483646 h 374"/>
              <a:gd name="T16" fmla="*/ 2147483646 w 306"/>
              <a:gd name="T17" fmla="*/ 2147483646 h 374"/>
              <a:gd name="T18" fmla="*/ 2147483646 w 306"/>
              <a:gd name="T19" fmla="*/ 2147483646 h 374"/>
              <a:gd name="T20" fmla="*/ 2147483646 w 306"/>
              <a:gd name="T21" fmla="*/ 2147483646 h 374"/>
              <a:gd name="T22" fmla="*/ 2147483646 w 306"/>
              <a:gd name="T23" fmla="*/ 2147483646 h 374"/>
              <a:gd name="T24" fmla="*/ 2147483646 w 306"/>
              <a:gd name="T25" fmla="*/ 2147483646 h 374"/>
              <a:gd name="T26" fmla="*/ 2147483646 w 306"/>
              <a:gd name="T27" fmla="*/ 2147483646 h 374"/>
              <a:gd name="T28" fmla="*/ 2147483646 w 306"/>
              <a:gd name="T29" fmla="*/ 2147483646 h 374"/>
              <a:gd name="T30" fmla="*/ 2147483646 w 306"/>
              <a:gd name="T31" fmla="*/ 2147483646 h 374"/>
              <a:gd name="T32" fmla="*/ 2147483646 w 306"/>
              <a:gd name="T33" fmla="*/ 2147483646 h 374"/>
              <a:gd name="T34" fmla="*/ 2147483646 w 306"/>
              <a:gd name="T35" fmla="*/ 2147483646 h 374"/>
              <a:gd name="T36" fmla="*/ 2147483646 w 306"/>
              <a:gd name="T37" fmla="*/ 2147483646 h 374"/>
              <a:gd name="T38" fmla="*/ 2147483646 w 306"/>
              <a:gd name="T39" fmla="*/ 2147483646 h 374"/>
              <a:gd name="T40" fmla="*/ 2147483646 w 306"/>
              <a:gd name="T41" fmla="*/ 2147483646 h 374"/>
              <a:gd name="T42" fmla="*/ 2147483646 w 306"/>
              <a:gd name="T43" fmla="*/ 2147483646 h 374"/>
              <a:gd name="T44" fmla="*/ 2147483646 w 306"/>
              <a:gd name="T45" fmla="*/ 2147483646 h 374"/>
              <a:gd name="T46" fmla="*/ 2147483646 w 306"/>
              <a:gd name="T47" fmla="*/ 2147483646 h 374"/>
              <a:gd name="T48" fmla="*/ 2147483646 w 306"/>
              <a:gd name="T49" fmla="*/ 2147483646 h 374"/>
              <a:gd name="T50" fmla="*/ 2147483646 w 306"/>
              <a:gd name="T51" fmla="*/ 2147483646 h 374"/>
              <a:gd name="T52" fmla="*/ 2147483646 w 306"/>
              <a:gd name="T53" fmla="*/ 2147483646 h 374"/>
              <a:gd name="T54" fmla="*/ 2147483646 w 306"/>
              <a:gd name="T55" fmla="*/ 2147483646 h 374"/>
              <a:gd name="T56" fmla="*/ 2147483646 w 306"/>
              <a:gd name="T57" fmla="*/ 2147483646 h 374"/>
              <a:gd name="T58" fmla="*/ 2147483646 w 306"/>
              <a:gd name="T59" fmla="*/ 2147483646 h 374"/>
              <a:gd name="T60" fmla="*/ 2147483646 w 306"/>
              <a:gd name="T61" fmla="*/ 2147483646 h 374"/>
              <a:gd name="T62" fmla="*/ 2147483646 w 306"/>
              <a:gd name="T63" fmla="*/ 2147483646 h 374"/>
              <a:gd name="T64" fmla="*/ 2147483646 w 306"/>
              <a:gd name="T65" fmla="*/ 2147483646 h 374"/>
              <a:gd name="T66" fmla="*/ 2147483646 w 306"/>
              <a:gd name="T67" fmla="*/ 2147483646 h 374"/>
              <a:gd name="T68" fmla="*/ 2147483646 w 306"/>
              <a:gd name="T69" fmla="*/ 2147483646 h 374"/>
              <a:gd name="T70" fmla="*/ 2147483646 w 306"/>
              <a:gd name="T71" fmla="*/ 2147483646 h 374"/>
              <a:gd name="T72" fmla="*/ 2147483646 w 306"/>
              <a:gd name="T73" fmla="*/ 2147483646 h 374"/>
              <a:gd name="T74" fmla="*/ 2147483646 w 306"/>
              <a:gd name="T75" fmla="*/ 2147483646 h 374"/>
              <a:gd name="T76" fmla="*/ 2147483646 w 306"/>
              <a:gd name="T77" fmla="*/ 2147483646 h 374"/>
              <a:gd name="T78" fmla="*/ 2147483646 w 306"/>
              <a:gd name="T79" fmla="*/ 2147483646 h 374"/>
              <a:gd name="T80" fmla="*/ 2147483646 w 306"/>
              <a:gd name="T81" fmla="*/ 2147483646 h 374"/>
              <a:gd name="T82" fmla="*/ 2147483646 w 306"/>
              <a:gd name="T83" fmla="*/ 2147483646 h 374"/>
              <a:gd name="T84" fmla="*/ 2147483646 w 306"/>
              <a:gd name="T85" fmla="*/ 2147483646 h 374"/>
              <a:gd name="T86" fmla="*/ 2147483646 w 306"/>
              <a:gd name="T87" fmla="*/ 2147483646 h 374"/>
              <a:gd name="T88" fmla="*/ 2147483646 w 306"/>
              <a:gd name="T89" fmla="*/ 2147483646 h 374"/>
              <a:gd name="T90" fmla="*/ 2147483646 w 306"/>
              <a:gd name="T91" fmla="*/ 2147483646 h 374"/>
              <a:gd name="T92" fmla="*/ 2147483646 w 306"/>
              <a:gd name="T93" fmla="*/ 2147483646 h 374"/>
              <a:gd name="T94" fmla="*/ 2147483646 w 306"/>
              <a:gd name="T95" fmla="*/ 2147483646 h 374"/>
              <a:gd name="T96" fmla="*/ 2147483646 w 306"/>
              <a:gd name="T97" fmla="*/ 2147483646 h 374"/>
              <a:gd name="T98" fmla="*/ 2147483646 w 306"/>
              <a:gd name="T99" fmla="*/ 2147483646 h 374"/>
              <a:gd name="T100" fmla="*/ 2147483646 w 306"/>
              <a:gd name="T101" fmla="*/ 2147483646 h 374"/>
              <a:gd name="T102" fmla="*/ 2147483646 w 306"/>
              <a:gd name="T103" fmla="*/ 2147483646 h 374"/>
              <a:gd name="T104" fmla="*/ 2147483646 w 306"/>
              <a:gd name="T105" fmla="*/ 2147483646 h 374"/>
              <a:gd name="T106" fmla="*/ 2147483646 w 306"/>
              <a:gd name="T107" fmla="*/ 2147483646 h 374"/>
              <a:gd name="T108" fmla="*/ 2147483646 w 306"/>
              <a:gd name="T109" fmla="*/ 2147483646 h 374"/>
              <a:gd name="T110" fmla="*/ 2147483646 w 306"/>
              <a:gd name="T111" fmla="*/ 2147483646 h 374"/>
              <a:gd name="T112" fmla="*/ 2147483646 w 306"/>
              <a:gd name="T113" fmla="*/ 2147483646 h 374"/>
              <a:gd name="T114" fmla="*/ 2147483646 w 306"/>
              <a:gd name="T115" fmla="*/ 2147483646 h 37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06" h="374">
                <a:moveTo>
                  <a:pt x="192" y="106"/>
                </a:moveTo>
                <a:lnTo>
                  <a:pt x="192" y="106"/>
                </a:lnTo>
                <a:lnTo>
                  <a:pt x="186" y="86"/>
                </a:lnTo>
                <a:lnTo>
                  <a:pt x="180" y="70"/>
                </a:lnTo>
                <a:lnTo>
                  <a:pt x="174" y="60"/>
                </a:lnTo>
                <a:lnTo>
                  <a:pt x="170" y="56"/>
                </a:lnTo>
                <a:lnTo>
                  <a:pt x="142" y="46"/>
                </a:lnTo>
                <a:lnTo>
                  <a:pt x="122" y="40"/>
                </a:lnTo>
                <a:lnTo>
                  <a:pt x="110" y="34"/>
                </a:lnTo>
                <a:lnTo>
                  <a:pt x="104" y="30"/>
                </a:lnTo>
                <a:lnTo>
                  <a:pt x="96" y="22"/>
                </a:lnTo>
                <a:lnTo>
                  <a:pt x="80" y="0"/>
                </a:lnTo>
                <a:lnTo>
                  <a:pt x="74" y="0"/>
                </a:lnTo>
                <a:lnTo>
                  <a:pt x="76" y="2"/>
                </a:lnTo>
                <a:lnTo>
                  <a:pt x="82" y="14"/>
                </a:lnTo>
                <a:lnTo>
                  <a:pt x="96" y="34"/>
                </a:lnTo>
                <a:lnTo>
                  <a:pt x="98" y="36"/>
                </a:lnTo>
                <a:lnTo>
                  <a:pt x="98" y="38"/>
                </a:lnTo>
                <a:lnTo>
                  <a:pt x="86" y="60"/>
                </a:lnTo>
                <a:lnTo>
                  <a:pt x="78" y="70"/>
                </a:lnTo>
                <a:lnTo>
                  <a:pt x="74" y="72"/>
                </a:lnTo>
                <a:lnTo>
                  <a:pt x="72" y="72"/>
                </a:lnTo>
                <a:lnTo>
                  <a:pt x="64" y="66"/>
                </a:lnTo>
                <a:lnTo>
                  <a:pt x="52" y="50"/>
                </a:lnTo>
                <a:lnTo>
                  <a:pt x="38" y="46"/>
                </a:lnTo>
                <a:lnTo>
                  <a:pt x="40" y="54"/>
                </a:lnTo>
                <a:lnTo>
                  <a:pt x="46" y="70"/>
                </a:lnTo>
                <a:lnTo>
                  <a:pt x="46" y="72"/>
                </a:lnTo>
                <a:lnTo>
                  <a:pt x="46" y="74"/>
                </a:lnTo>
                <a:lnTo>
                  <a:pt x="44" y="82"/>
                </a:lnTo>
                <a:lnTo>
                  <a:pt x="28" y="88"/>
                </a:lnTo>
                <a:lnTo>
                  <a:pt x="24" y="90"/>
                </a:lnTo>
                <a:lnTo>
                  <a:pt x="22" y="94"/>
                </a:lnTo>
                <a:lnTo>
                  <a:pt x="22" y="102"/>
                </a:lnTo>
                <a:lnTo>
                  <a:pt x="24" y="116"/>
                </a:lnTo>
                <a:lnTo>
                  <a:pt x="20" y="124"/>
                </a:lnTo>
                <a:lnTo>
                  <a:pt x="18" y="126"/>
                </a:lnTo>
                <a:lnTo>
                  <a:pt x="16" y="126"/>
                </a:lnTo>
                <a:lnTo>
                  <a:pt x="0" y="122"/>
                </a:lnTo>
                <a:lnTo>
                  <a:pt x="2" y="126"/>
                </a:lnTo>
                <a:lnTo>
                  <a:pt x="8" y="130"/>
                </a:lnTo>
                <a:lnTo>
                  <a:pt x="18" y="144"/>
                </a:lnTo>
                <a:lnTo>
                  <a:pt x="28" y="160"/>
                </a:lnTo>
                <a:lnTo>
                  <a:pt x="28" y="162"/>
                </a:lnTo>
                <a:lnTo>
                  <a:pt x="36" y="162"/>
                </a:lnTo>
                <a:lnTo>
                  <a:pt x="42" y="160"/>
                </a:lnTo>
                <a:lnTo>
                  <a:pt x="48" y="162"/>
                </a:lnTo>
                <a:lnTo>
                  <a:pt x="54" y="164"/>
                </a:lnTo>
                <a:lnTo>
                  <a:pt x="60" y="166"/>
                </a:lnTo>
                <a:lnTo>
                  <a:pt x="70" y="178"/>
                </a:lnTo>
                <a:lnTo>
                  <a:pt x="68" y="200"/>
                </a:lnTo>
                <a:lnTo>
                  <a:pt x="72" y="204"/>
                </a:lnTo>
                <a:lnTo>
                  <a:pt x="72" y="210"/>
                </a:lnTo>
                <a:lnTo>
                  <a:pt x="68" y="214"/>
                </a:lnTo>
                <a:lnTo>
                  <a:pt x="60" y="218"/>
                </a:lnTo>
                <a:lnTo>
                  <a:pt x="56" y="218"/>
                </a:lnTo>
                <a:lnTo>
                  <a:pt x="54" y="220"/>
                </a:lnTo>
                <a:lnTo>
                  <a:pt x="52" y="224"/>
                </a:lnTo>
                <a:lnTo>
                  <a:pt x="50" y="230"/>
                </a:lnTo>
                <a:lnTo>
                  <a:pt x="44" y="244"/>
                </a:lnTo>
                <a:lnTo>
                  <a:pt x="52" y="254"/>
                </a:lnTo>
                <a:lnTo>
                  <a:pt x="74" y="258"/>
                </a:lnTo>
                <a:lnTo>
                  <a:pt x="76" y="258"/>
                </a:lnTo>
                <a:lnTo>
                  <a:pt x="86" y="268"/>
                </a:lnTo>
                <a:lnTo>
                  <a:pt x="72" y="288"/>
                </a:lnTo>
                <a:lnTo>
                  <a:pt x="102" y="352"/>
                </a:lnTo>
                <a:lnTo>
                  <a:pt x="104" y="354"/>
                </a:lnTo>
                <a:lnTo>
                  <a:pt x="98" y="358"/>
                </a:lnTo>
                <a:lnTo>
                  <a:pt x="100" y="364"/>
                </a:lnTo>
                <a:lnTo>
                  <a:pt x="156" y="330"/>
                </a:lnTo>
                <a:lnTo>
                  <a:pt x="146" y="346"/>
                </a:lnTo>
                <a:lnTo>
                  <a:pt x="138" y="362"/>
                </a:lnTo>
                <a:lnTo>
                  <a:pt x="134" y="374"/>
                </a:lnTo>
                <a:lnTo>
                  <a:pt x="140" y="372"/>
                </a:lnTo>
                <a:lnTo>
                  <a:pt x="146" y="366"/>
                </a:lnTo>
                <a:lnTo>
                  <a:pt x="152" y="360"/>
                </a:lnTo>
                <a:lnTo>
                  <a:pt x="156" y="350"/>
                </a:lnTo>
                <a:lnTo>
                  <a:pt x="158" y="350"/>
                </a:lnTo>
                <a:lnTo>
                  <a:pt x="172" y="342"/>
                </a:lnTo>
                <a:lnTo>
                  <a:pt x="174" y="340"/>
                </a:lnTo>
                <a:lnTo>
                  <a:pt x="196" y="358"/>
                </a:lnTo>
                <a:lnTo>
                  <a:pt x="220" y="360"/>
                </a:lnTo>
                <a:lnTo>
                  <a:pt x="232" y="368"/>
                </a:lnTo>
                <a:lnTo>
                  <a:pt x="260" y="342"/>
                </a:lnTo>
                <a:lnTo>
                  <a:pt x="264" y="336"/>
                </a:lnTo>
                <a:lnTo>
                  <a:pt x="268" y="326"/>
                </a:lnTo>
                <a:lnTo>
                  <a:pt x="272" y="320"/>
                </a:lnTo>
                <a:lnTo>
                  <a:pt x="270" y="312"/>
                </a:lnTo>
                <a:lnTo>
                  <a:pt x="260" y="296"/>
                </a:lnTo>
                <a:lnTo>
                  <a:pt x="254" y="286"/>
                </a:lnTo>
                <a:lnTo>
                  <a:pt x="288" y="298"/>
                </a:lnTo>
                <a:lnTo>
                  <a:pt x="300" y="292"/>
                </a:lnTo>
                <a:lnTo>
                  <a:pt x="288" y="270"/>
                </a:lnTo>
                <a:lnTo>
                  <a:pt x="288" y="268"/>
                </a:lnTo>
                <a:lnTo>
                  <a:pt x="306" y="246"/>
                </a:lnTo>
                <a:lnTo>
                  <a:pt x="298" y="234"/>
                </a:lnTo>
                <a:lnTo>
                  <a:pt x="290" y="226"/>
                </a:lnTo>
                <a:lnTo>
                  <a:pt x="284" y="222"/>
                </a:lnTo>
                <a:lnTo>
                  <a:pt x="282" y="222"/>
                </a:lnTo>
                <a:lnTo>
                  <a:pt x="272" y="232"/>
                </a:lnTo>
                <a:lnTo>
                  <a:pt x="272" y="230"/>
                </a:lnTo>
                <a:lnTo>
                  <a:pt x="270" y="230"/>
                </a:lnTo>
                <a:lnTo>
                  <a:pt x="256" y="226"/>
                </a:lnTo>
                <a:lnTo>
                  <a:pt x="252" y="214"/>
                </a:lnTo>
                <a:lnTo>
                  <a:pt x="244" y="210"/>
                </a:lnTo>
                <a:lnTo>
                  <a:pt x="236" y="204"/>
                </a:lnTo>
                <a:lnTo>
                  <a:pt x="226" y="198"/>
                </a:lnTo>
                <a:lnTo>
                  <a:pt x="218" y="192"/>
                </a:lnTo>
                <a:lnTo>
                  <a:pt x="216" y="190"/>
                </a:lnTo>
                <a:lnTo>
                  <a:pt x="216" y="186"/>
                </a:lnTo>
                <a:lnTo>
                  <a:pt x="214" y="184"/>
                </a:lnTo>
                <a:lnTo>
                  <a:pt x="216" y="180"/>
                </a:lnTo>
                <a:lnTo>
                  <a:pt x="220" y="170"/>
                </a:lnTo>
                <a:lnTo>
                  <a:pt x="230" y="152"/>
                </a:lnTo>
                <a:lnTo>
                  <a:pt x="232" y="144"/>
                </a:lnTo>
                <a:lnTo>
                  <a:pt x="234" y="138"/>
                </a:lnTo>
                <a:lnTo>
                  <a:pt x="234" y="128"/>
                </a:lnTo>
                <a:lnTo>
                  <a:pt x="240" y="128"/>
                </a:lnTo>
                <a:lnTo>
                  <a:pt x="258" y="130"/>
                </a:lnTo>
                <a:lnTo>
                  <a:pt x="260" y="122"/>
                </a:lnTo>
                <a:lnTo>
                  <a:pt x="264" y="106"/>
                </a:lnTo>
                <a:lnTo>
                  <a:pt x="260" y="104"/>
                </a:lnTo>
                <a:lnTo>
                  <a:pt x="242" y="116"/>
                </a:lnTo>
                <a:lnTo>
                  <a:pt x="230" y="122"/>
                </a:lnTo>
                <a:lnTo>
                  <a:pt x="222" y="122"/>
                </a:lnTo>
                <a:lnTo>
                  <a:pt x="214" y="120"/>
                </a:lnTo>
                <a:lnTo>
                  <a:pt x="204" y="114"/>
                </a:lnTo>
                <a:lnTo>
                  <a:pt x="194" y="108"/>
                </a:lnTo>
                <a:lnTo>
                  <a:pt x="194" y="106"/>
                </a:lnTo>
                <a:lnTo>
                  <a:pt x="192" y="106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" name="天津"/>
          <p:cNvSpPr/>
          <p:nvPr/>
        </p:nvSpPr>
        <p:spPr bwMode="auto">
          <a:xfrm>
            <a:off x="8209561" y="2586534"/>
            <a:ext cx="198487" cy="287942"/>
          </a:xfrm>
          <a:custGeom>
            <a:avLst/>
            <a:gdLst>
              <a:gd name="T0" fmla="*/ 2147483646 w 80"/>
              <a:gd name="T1" fmla="*/ 2147483646 h 116"/>
              <a:gd name="T2" fmla="*/ 2147483646 w 80"/>
              <a:gd name="T3" fmla="*/ 0 h 116"/>
              <a:gd name="T4" fmla="*/ 2147483646 w 80"/>
              <a:gd name="T5" fmla="*/ 0 h 116"/>
              <a:gd name="T6" fmla="*/ 2147483646 w 80"/>
              <a:gd name="T7" fmla="*/ 2147483646 h 116"/>
              <a:gd name="T8" fmla="*/ 2147483646 w 80"/>
              <a:gd name="T9" fmla="*/ 2147483646 h 116"/>
              <a:gd name="T10" fmla="*/ 2147483646 w 80"/>
              <a:gd name="T11" fmla="*/ 2147483646 h 116"/>
              <a:gd name="T12" fmla="*/ 2147483646 w 80"/>
              <a:gd name="T13" fmla="*/ 2147483646 h 116"/>
              <a:gd name="T14" fmla="*/ 2147483646 w 80"/>
              <a:gd name="T15" fmla="*/ 2147483646 h 116"/>
              <a:gd name="T16" fmla="*/ 2147483646 w 80"/>
              <a:gd name="T17" fmla="*/ 2147483646 h 116"/>
              <a:gd name="T18" fmla="*/ 2147483646 w 80"/>
              <a:gd name="T19" fmla="*/ 2147483646 h 116"/>
              <a:gd name="T20" fmla="*/ 2147483646 w 80"/>
              <a:gd name="T21" fmla="*/ 2147483646 h 116"/>
              <a:gd name="T22" fmla="*/ 2147483646 w 80"/>
              <a:gd name="T23" fmla="*/ 2147483646 h 116"/>
              <a:gd name="T24" fmla="*/ 2147483646 w 80"/>
              <a:gd name="T25" fmla="*/ 2147483646 h 116"/>
              <a:gd name="T26" fmla="*/ 2147483646 w 80"/>
              <a:gd name="T27" fmla="*/ 2147483646 h 116"/>
              <a:gd name="T28" fmla="*/ 2147483646 w 80"/>
              <a:gd name="T29" fmla="*/ 2147483646 h 116"/>
              <a:gd name="T30" fmla="*/ 2147483646 w 80"/>
              <a:gd name="T31" fmla="*/ 2147483646 h 116"/>
              <a:gd name="T32" fmla="*/ 2147483646 w 80"/>
              <a:gd name="T33" fmla="*/ 2147483646 h 116"/>
              <a:gd name="T34" fmla="*/ 0 w 80"/>
              <a:gd name="T35" fmla="*/ 2147483646 h 116"/>
              <a:gd name="T36" fmla="*/ 0 w 80"/>
              <a:gd name="T37" fmla="*/ 2147483646 h 116"/>
              <a:gd name="T38" fmla="*/ 0 w 80"/>
              <a:gd name="T39" fmla="*/ 2147483646 h 116"/>
              <a:gd name="T40" fmla="*/ 0 w 80"/>
              <a:gd name="T41" fmla="*/ 2147483646 h 116"/>
              <a:gd name="T42" fmla="*/ 2147483646 w 80"/>
              <a:gd name="T43" fmla="*/ 2147483646 h 116"/>
              <a:gd name="T44" fmla="*/ 2147483646 w 80"/>
              <a:gd name="T45" fmla="*/ 2147483646 h 116"/>
              <a:gd name="T46" fmla="*/ 2147483646 w 80"/>
              <a:gd name="T47" fmla="*/ 2147483646 h 116"/>
              <a:gd name="T48" fmla="*/ 2147483646 w 80"/>
              <a:gd name="T49" fmla="*/ 2147483646 h 116"/>
              <a:gd name="T50" fmla="*/ 2147483646 w 80"/>
              <a:gd name="T51" fmla="*/ 2147483646 h 116"/>
              <a:gd name="T52" fmla="*/ 2147483646 w 80"/>
              <a:gd name="T53" fmla="*/ 2147483646 h 116"/>
              <a:gd name="T54" fmla="*/ 2147483646 w 80"/>
              <a:gd name="T55" fmla="*/ 2147483646 h 116"/>
              <a:gd name="T56" fmla="*/ 2147483646 w 80"/>
              <a:gd name="T57" fmla="*/ 2147483646 h 116"/>
              <a:gd name="T58" fmla="*/ 2147483646 w 80"/>
              <a:gd name="T59" fmla="*/ 2147483646 h 116"/>
              <a:gd name="T60" fmla="*/ 2147483646 w 80"/>
              <a:gd name="T61" fmla="*/ 2147483646 h 116"/>
              <a:gd name="T62" fmla="*/ 2147483646 w 80"/>
              <a:gd name="T63" fmla="*/ 2147483646 h 116"/>
              <a:gd name="T64" fmla="*/ 2147483646 w 80"/>
              <a:gd name="T65" fmla="*/ 2147483646 h 116"/>
              <a:gd name="T66" fmla="*/ 2147483646 w 80"/>
              <a:gd name="T67" fmla="*/ 2147483646 h 116"/>
              <a:gd name="T68" fmla="*/ 2147483646 w 80"/>
              <a:gd name="T69" fmla="*/ 2147483646 h 116"/>
              <a:gd name="T70" fmla="*/ 2147483646 w 80"/>
              <a:gd name="T71" fmla="*/ 2147483646 h 116"/>
              <a:gd name="T72" fmla="*/ 2147483646 w 80"/>
              <a:gd name="T73" fmla="*/ 2147483646 h 116"/>
              <a:gd name="T74" fmla="*/ 2147483646 w 80"/>
              <a:gd name="T75" fmla="*/ 2147483646 h 116"/>
              <a:gd name="T76" fmla="*/ 2147483646 w 80"/>
              <a:gd name="T77" fmla="*/ 2147483646 h 116"/>
              <a:gd name="T78" fmla="*/ 2147483646 w 80"/>
              <a:gd name="T79" fmla="*/ 2147483646 h 116"/>
              <a:gd name="T80" fmla="*/ 2147483646 w 80"/>
              <a:gd name="T81" fmla="*/ 2147483646 h 116"/>
              <a:gd name="T82" fmla="*/ 2147483646 w 80"/>
              <a:gd name="T83" fmla="*/ 2147483646 h 116"/>
              <a:gd name="T84" fmla="*/ 2147483646 w 80"/>
              <a:gd name="T85" fmla="*/ 2147483646 h 116"/>
              <a:gd name="T86" fmla="*/ 2147483646 w 80"/>
              <a:gd name="T87" fmla="*/ 2147483646 h 116"/>
              <a:gd name="T88" fmla="*/ 2147483646 w 80"/>
              <a:gd name="T89" fmla="*/ 2147483646 h 116"/>
              <a:gd name="T90" fmla="*/ 2147483646 w 80"/>
              <a:gd name="T91" fmla="*/ 2147483646 h 116"/>
              <a:gd name="T92" fmla="*/ 2147483646 w 80"/>
              <a:gd name="T93" fmla="*/ 2147483646 h 116"/>
              <a:gd name="T94" fmla="*/ 2147483646 w 80"/>
              <a:gd name="T95" fmla="*/ 2147483646 h 11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0" h="116">
                <a:moveTo>
                  <a:pt x="46" y="2"/>
                </a:moveTo>
                <a:lnTo>
                  <a:pt x="44" y="0"/>
                </a:lnTo>
                <a:lnTo>
                  <a:pt x="40" y="2"/>
                </a:lnTo>
                <a:lnTo>
                  <a:pt x="38" y="4"/>
                </a:lnTo>
                <a:lnTo>
                  <a:pt x="32" y="14"/>
                </a:lnTo>
                <a:lnTo>
                  <a:pt x="28" y="12"/>
                </a:lnTo>
                <a:lnTo>
                  <a:pt x="28" y="14"/>
                </a:lnTo>
                <a:lnTo>
                  <a:pt x="22" y="20"/>
                </a:lnTo>
                <a:lnTo>
                  <a:pt x="18" y="22"/>
                </a:lnTo>
                <a:lnTo>
                  <a:pt x="10" y="26"/>
                </a:lnTo>
                <a:lnTo>
                  <a:pt x="8" y="32"/>
                </a:lnTo>
                <a:lnTo>
                  <a:pt x="8" y="44"/>
                </a:lnTo>
                <a:lnTo>
                  <a:pt x="6" y="48"/>
                </a:lnTo>
                <a:lnTo>
                  <a:pt x="4" y="50"/>
                </a:lnTo>
                <a:lnTo>
                  <a:pt x="0" y="60"/>
                </a:lnTo>
                <a:lnTo>
                  <a:pt x="0" y="66"/>
                </a:lnTo>
                <a:lnTo>
                  <a:pt x="0" y="78"/>
                </a:lnTo>
                <a:lnTo>
                  <a:pt x="4" y="102"/>
                </a:lnTo>
                <a:lnTo>
                  <a:pt x="8" y="106"/>
                </a:lnTo>
                <a:lnTo>
                  <a:pt x="18" y="112"/>
                </a:lnTo>
                <a:lnTo>
                  <a:pt x="36" y="116"/>
                </a:lnTo>
                <a:lnTo>
                  <a:pt x="44" y="114"/>
                </a:lnTo>
                <a:lnTo>
                  <a:pt x="54" y="110"/>
                </a:lnTo>
                <a:lnTo>
                  <a:pt x="50" y="100"/>
                </a:lnTo>
                <a:lnTo>
                  <a:pt x="50" y="98"/>
                </a:lnTo>
                <a:lnTo>
                  <a:pt x="52" y="90"/>
                </a:lnTo>
                <a:lnTo>
                  <a:pt x="60" y="74"/>
                </a:lnTo>
                <a:lnTo>
                  <a:pt x="76" y="74"/>
                </a:lnTo>
                <a:lnTo>
                  <a:pt x="80" y="74"/>
                </a:lnTo>
                <a:lnTo>
                  <a:pt x="74" y="64"/>
                </a:lnTo>
                <a:lnTo>
                  <a:pt x="64" y="48"/>
                </a:lnTo>
                <a:lnTo>
                  <a:pt x="58" y="40"/>
                </a:lnTo>
                <a:lnTo>
                  <a:pt x="54" y="30"/>
                </a:lnTo>
                <a:lnTo>
                  <a:pt x="52" y="18"/>
                </a:lnTo>
                <a:lnTo>
                  <a:pt x="48" y="8"/>
                </a:lnTo>
                <a:lnTo>
                  <a:pt x="46" y="2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" name="北京"/>
          <p:cNvSpPr/>
          <p:nvPr/>
        </p:nvSpPr>
        <p:spPr bwMode="auto">
          <a:xfrm>
            <a:off x="8011074" y="2457456"/>
            <a:ext cx="262995" cy="282979"/>
          </a:xfrm>
          <a:custGeom>
            <a:avLst/>
            <a:gdLst>
              <a:gd name="T0" fmla="*/ 2147483646 w 106"/>
              <a:gd name="T1" fmla="*/ 2147483646 h 114"/>
              <a:gd name="T2" fmla="*/ 2147483646 w 106"/>
              <a:gd name="T3" fmla="*/ 2147483646 h 114"/>
              <a:gd name="T4" fmla="*/ 2147483646 w 106"/>
              <a:gd name="T5" fmla="*/ 2147483646 h 114"/>
              <a:gd name="T6" fmla="*/ 2147483646 w 106"/>
              <a:gd name="T7" fmla="*/ 2147483646 h 114"/>
              <a:gd name="T8" fmla="*/ 2147483646 w 106"/>
              <a:gd name="T9" fmla="*/ 2147483646 h 114"/>
              <a:gd name="T10" fmla="*/ 2147483646 w 106"/>
              <a:gd name="T11" fmla="*/ 2147483646 h 114"/>
              <a:gd name="T12" fmla="*/ 2147483646 w 106"/>
              <a:gd name="T13" fmla="*/ 2147483646 h 114"/>
              <a:gd name="T14" fmla="*/ 2147483646 w 106"/>
              <a:gd name="T15" fmla="*/ 2147483646 h 114"/>
              <a:gd name="T16" fmla="*/ 2147483646 w 106"/>
              <a:gd name="T17" fmla="*/ 2147483646 h 114"/>
              <a:gd name="T18" fmla="*/ 0 w 106"/>
              <a:gd name="T19" fmla="*/ 2147483646 h 114"/>
              <a:gd name="T20" fmla="*/ 2147483646 w 106"/>
              <a:gd name="T21" fmla="*/ 2147483646 h 114"/>
              <a:gd name="T22" fmla="*/ 2147483646 w 106"/>
              <a:gd name="T23" fmla="*/ 2147483646 h 114"/>
              <a:gd name="T24" fmla="*/ 2147483646 w 106"/>
              <a:gd name="T25" fmla="*/ 2147483646 h 114"/>
              <a:gd name="T26" fmla="*/ 2147483646 w 106"/>
              <a:gd name="T27" fmla="*/ 2147483646 h 114"/>
              <a:gd name="T28" fmla="*/ 2147483646 w 106"/>
              <a:gd name="T29" fmla="*/ 2147483646 h 114"/>
              <a:gd name="T30" fmla="*/ 2147483646 w 106"/>
              <a:gd name="T31" fmla="*/ 2147483646 h 114"/>
              <a:gd name="T32" fmla="*/ 2147483646 w 106"/>
              <a:gd name="T33" fmla="*/ 2147483646 h 114"/>
              <a:gd name="T34" fmla="*/ 2147483646 w 106"/>
              <a:gd name="T35" fmla="*/ 2147483646 h 114"/>
              <a:gd name="T36" fmla="*/ 2147483646 w 106"/>
              <a:gd name="T37" fmla="*/ 2147483646 h 114"/>
              <a:gd name="T38" fmla="*/ 2147483646 w 106"/>
              <a:gd name="T39" fmla="*/ 2147483646 h 114"/>
              <a:gd name="T40" fmla="*/ 2147483646 w 106"/>
              <a:gd name="T41" fmla="*/ 2147483646 h 114"/>
              <a:gd name="T42" fmla="*/ 2147483646 w 106"/>
              <a:gd name="T43" fmla="*/ 2147483646 h 114"/>
              <a:gd name="T44" fmla="*/ 2147483646 w 106"/>
              <a:gd name="T45" fmla="*/ 2147483646 h 114"/>
              <a:gd name="T46" fmla="*/ 2147483646 w 106"/>
              <a:gd name="T47" fmla="*/ 2147483646 h 114"/>
              <a:gd name="T48" fmla="*/ 2147483646 w 106"/>
              <a:gd name="T49" fmla="*/ 2147483646 h 114"/>
              <a:gd name="T50" fmla="*/ 2147483646 w 106"/>
              <a:gd name="T51" fmla="*/ 2147483646 h 114"/>
              <a:gd name="T52" fmla="*/ 2147483646 w 106"/>
              <a:gd name="T53" fmla="*/ 2147483646 h 114"/>
              <a:gd name="T54" fmla="*/ 2147483646 w 106"/>
              <a:gd name="T55" fmla="*/ 2147483646 h 114"/>
              <a:gd name="T56" fmla="*/ 2147483646 w 106"/>
              <a:gd name="T57" fmla="*/ 2147483646 h 114"/>
              <a:gd name="T58" fmla="*/ 2147483646 w 106"/>
              <a:gd name="T59" fmla="*/ 2147483646 h 114"/>
              <a:gd name="T60" fmla="*/ 2147483646 w 106"/>
              <a:gd name="T61" fmla="*/ 2147483646 h 114"/>
              <a:gd name="T62" fmla="*/ 2147483646 w 106"/>
              <a:gd name="T63" fmla="*/ 2147483646 h 11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06" h="114">
                <a:moveTo>
                  <a:pt x="52" y="24"/>
                </a:moveTo>
                <a:lnTo>
                  <a:pt x="52" y="26"/>
                </a:lnTo>
                <a:lnTo>
                  <a:pt x="48" y="26"/>
                </a:lnTo>
                <a:lnTo>
                  <a:pt x="38" y="24"/>
                </a:lnTo>
                <a:lnTo>
                  <a:pt x="38" y="28"/>
                </a:lnTo>
                <a:lnTo>
                  <a:pt x="38" y="30"/>
                </a:lnTo>
                <a:lnTo>
                  <a:pt x="36" y="30"/>
                </a:lnTo>
                <a:lnTo>
                  <a:pt x="18" y="38"/>
                </a:lnTo>
                <a:lnTo>
                  <a:pt x="18" y="40"/>
                </a:lnTo>
                <a:lnTo>
                  <a:pt x="16" y="44"/>
                </a:lnTo>
                <a:lnTo>
                  <a:pt x="18" y="48"/>
                </a:lnTo>
                <a:lnTo>
                  <a:pt x="24" y="56"/>
                </a:lnTo>
                <a:lnTo>
                  <a:pt x="24" y="58"/>
                </a:lnTo>
                <a:lnTo>
                  <a:pt x="24" y="60"/>
                </a:lnTo>
                <a:lnTo>
                  <a:pt x="14" y="72"/>
                </a:lnTo>
                <a:lnTo>
                  <a:pt x="4" y="82"/>
                </a:lnTo>
                <a:lnTo>
                  <a:pt x="0" y="86"/>
                </a:lnTo>
                <a:lnTo>
                  <a:pt x="0" y="90"/>
                </a:lnTo>
                <a:lnTo>
                  <a:pt x="4" y="96"/>
                </a:lnTo>
                <a:lnTo>
                  <a:pt x="14" y="100"/>
                </a:lnTo>
                <a:lnTo>
                  <a:pt x="20" y="100"/>
                </a:lnTo>
                <a:lnTo>
                  <a:pt x="32" y="102"/>
                </a:lnTo>
                <a:lnTo>
                  <a:pt x="36" y="102"/>
                </a:lnTo>
                <a:lnTo>
                  <a:pt x="40" y="106"/>
                </a:lnTo>
                <a:lnTo>
                  <a:pt x="48" y="110"/>
                </a:lnTo>
                <a:lnTo>
                  <a:pt x="56" y="114"/>
                </a:lnTo>
                <a:lnTo>
                  <a:pt x="62" y="114"/>
                </a:lnTo>
                <a:lnTo>
                  <a:pt x="66" y="112"/>
                </a:lnTo>
                <a:lnTo>
                  <a:pt x="72" y="106"/>
                </a:lnTo>
                <a:lnTo>
                  <a:pt x="78" y="98"/>
                </a:lnTo>
                <a:lnTo>
                  <a:pt x="84" y="84"/>
                </a:lnTo>
                <a:lnTo>
                  <a:pt x="80" y="66"/>
                </a:lnTo>
                <a:lnTo>
                  <a:pt x="86" y="68"/>
                </a:lnTo>
                <a:lnTo>
                  <a:pt x="96" y="68"/>
                </a:lnTo>
                <a:lnTo>
                  <a:pt x="100" y="66"/>
                </a:lnTo>
                <a:lnTo>
                  <a:pt x="102" y="62"/>
                </a:lnTo>
                <a:lnTo>
                  <a:pt x="94" y="38"/>
                </a:lnTo>
                <a:lnTo>
                  <a:pt x="96" y="30"/>
                </a:lnTo>
                <a:lnTo>
                  <a:pt x="102" y="26"/>
                </a:lnTo>
                <a:lnTo>
                  <a:pt x="106" y="22"/>
                </a:lnTo>
                <a:lnTo>
                  <a:pt x="104" y="18"/>
                </a:lnTo>
                <a:lnTo>
                  <a:pt x="86" y="18"/>
                </a:lnTo>
                <a:lnTo>
                  <a:pt x="68" y="6"/>
                </a:lnTo>
                <a:lnTo>
                  <a:pt x="62" y="2"/>
                </a:lnTo>
                <a:lnTo>
                  <a:pt x="58" y="0"/>
                </a:lnTo>
                <a:lnTo>
                  <a:pt x="48" y="2"/>
                </a:lnTo>
                <a:lnTo>
                  <a:pt x="44" y="2"/>
                </a:lnTo>
                <a:lnTo>
                  <a:pt x="44" y="8"/>
                </a:lnTo>
                <a:lnTo>
                  <a:pt x="50" y="10"/>
                </a:lnTo>
                <a:lnTo>
                  <a:pt x="54" y="16"/>
                </a:lnTo>
                <a:lnTo>
                  <a:pt x="54" y="20"/>
                </a:lnTo>
                <a:lnTo>
                  <a:pt x="52" y="24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" name="辽宁"/>
          <p:cNvSpPr/>
          <p:nvPr/>
        </p:nvSpPr>
        <p:spPr bwMode="auto">
          <a:xfrm>
            <a:off x="8457669" y="1896463"/>
            <a:ext cx="932889" cy="888652"/>
          </a:xfrm>
          <a:custGeom>
            <a:avLst/>
            <a:gdLst>
              <a:gd name="T0" fmla="*/ 2147483646 w 376"/>
              <a:gd name="T1" fmla="*/ 2147483646 h 358"/>
              <a:gd name="T2" fmla="*/ 2147483646 w 376"/>
              <a:gd name="T3" fmla="*/ 2147483646 h 358"/>
              <a:gd name="T4" fmla="*/ 2147483646 w 376"/>
              <a:gd name="T5" fmla="*/ 2147483646 h 358"/>
              <a:gd name="T6" fmla="*/ 2147483646 w 376"/>
              <a:gd name="T7" fmla="*/ 2147483646 h 358"/>
              <a:gd name="T8" fmla="*/ 2147483646 w 376"/>
              <a:gd name="T9" fmla="*/ 2147483646 h 358"/>
              <a:gd name="T10" fmla="*/ 2147483646 w 376"/>
              <a:gd name="T11" fmla="*/ 2147483646 h 358"/>
              <a:gd name="T12" fmla="*/ 2147483646 w 376"/>
              <a:gd name="T13" fmla="*/ 2147483646 h 358"/>
              <a:gd name="T14" fmla="*/ 2147483646 w 376"/>
              <a:gd name="T15" fmla="*/ 2147483646 h 358"/>
              <a:gd name="T16" fmla="*/ 2147483646 w 376"/>
              <a:gd name="T17" fmla="*/ 2147483646 h 358"/>
              <a:gd name="T18" fmla="*/ 2147483646 w 376"/>
              <a:gd name="T19" fmla="*/ 2147483646 h 358"/>
              <a:gd name="T20" fmla="*/ 2147483646 w 376"/>
              <a:gd name="T21" fmla="*/ 2147483646 h 358"/>
              <a:gd name="T22" fmla="*/ 2147483646 w 376"/>
              <a:gd name="T23" fmla="*/ 2147483646 h 358"/>
              <a:gd name="T24" fmla="*/ 2147483646 w 376"/>
              <a:gd name="T25" fmla="*/ 2147483646 h 358"/>
              <a:gd name="T26" fmla="*/ 2147483646 w 376"/>
              <a:gd name="T27" fmla="*/ 2147483646 h 358"/>
              <a:gd name="T28" fmla="*/ 2147483646 w 376"/>
              <a:gd name="T29" fmla="*/ 2147483646 h 358"/>
              <a:gd name="T30" fmla="*/ 2147483646 w 376"/>
              <a:gd name="T31" fmla="*/ 2147483646 h 358"/>
              <a:gd name="T32" fmla="*/ 2147483646 w 376"/>
              <a:gd name="T33" fmla="*/ 2147483646 h 358"/>
              <a:gd name="T34" fmla="*/ 2147483646 w 376"/>
              <a:gd name="T35" fmla="*/ 2147483646 h 358"/>
              <a:gd name="T36" fmla="*/ 2147483646 w 376"/>
              <a:gd name="T37" fmla="*/ 2147483646 h 358"/>
              <a:gd name="T38" fmla="*/ 2147483646 w 376"/>
              <a:gd name="T39" fmla="*/ 2147483646 h 358"/>
              <a:gd name="T40" fmla="*/ 2147483646 w 376"/>
              <a:gd name="T41" fmla="*/ 2147483646 h 358"/>
              <a:gd name="T42" fmla="*/ 2147483646 w 376"/>
              <a:gd name="T43" fmla="*/ 2147483646 h 358"/>
              <a:gd name="T44" fmla="*/ 2147483646 w 376"/>
              <a:gd name="T45" fmla="*/ 2147483646 h 358"/>
              <a:gd name="T46" fmla="*/ 2147483646 w 376"/>
              <a:gd name="T47" fmla="*/ 2147483646 h 358"/>
              <a:gd name="T48" fmla="*/ 2147483646 w 376"/>
              <a:gd name="T49" fmla="*/ 2147483646 h 358"/>
              <a:gd name="T50" fmla="*/ 2147483646 w 376"/>
              <a:gd name="T51" fmla="*/ 2147483646 h 358"/>
              <a:gd name="T52" fmla="*/ 2147483646 w 376"/>
              <a:gd name="T53" fmla="*/ 2147483646 h 358"/>
              <a:gd name="T54" fmla="*/ 2147483646 w 376"/>
              <a:gd name="T55" fmla="*/ 2147483646 h 358"/>
              <a:gd name="T56" fmla="*/ 2147483646 w 376"/>
              <a:gd name="T57" fmla="*/ 2147483646 h 358"/>
              <a:gd name="T58" fmla="*/ 2147483646 w 376"/>
              <a:gd name="T59" fmla="*/ 2147483646 h 358"/>
              <a:gd name="T60" fmla="*/ 2147483646 w 376"/>
              <a:gd name="T61" fmla="*/ 2147483646 h 358"/>
              <a:gd name="T62" fmla="*/ 2147483646 w 376"/>
              <a:gd name="T63" fmla="*/ 2147483646 h 358"/>
              <a:gd name="T64" fmla="*/ 2147483646 w 376"/>
              <a:gd name="T65" fmla="*/ 2147483646 h 358"/>
              <a:gd name="T66" fmla="*/ 2147483646 w 376"/>
              <a:gd name="T67" fmla="*/ 2147483646 h 358"/>
              <a:gd name="T68" fmla="*/ 2147483646 w 376"/>
              <a:gd name="T69" fmla="*/ 2147483646 h 358"/>
              <a:gd name="T70" fmla="*/ 2147483646 w 376"/>
              <a:gd name="T71" fmla="*/ 2147483646 h 358"/>
              <a:gd name="T72" fmla="*/ 2147483646 w 376"/>
              <a:gd name="T73" fmla="*/ 2147483646 h 358"/>
              <a:gd name="T74" fmla="*/ 2147483646 w 376"/>
              <a:gd name="T75" fmla="*/ 2147483646 h 358"/>
              <a:gd name="T76" fmla="*/ 2147483646 w 376"/>
              <a:gd name="T77" fmla="*/ 2147483646 h 358"/>
              <a:gd name="T78" fmla="*/ 2147483646 w 376"/>
              <a:gd name="T79" fmla="*/ 2147483646 h 358"/>
              <a:gd name="T80" fmla="*/ 2147483646 w 376"/>
              <a:gd name="T81" fmla="*/ 2147483646 h 358"/>
              <a:gd name="T82" fmla="*/ 2147483646 w 376"/>
              <a:gd name="T83" fmla="*/ 2147483646 h 358"/>
              <a:gd name="T84" fmla="*/ 2147483646 w 376"/>
              <a:gd name="T85" fmla="*/ 2147483646 h 358"/>
              <a:gd name="T86" fmla="*/ 2147483646 w 376"/>
              <a:gd name="T87" fmla="*/ 2147483646 h 358"/>
              <a:gd name="T88" fmla="*/ 2147483646 w 376"/>
              <a:gd name="T89" fmla="*/ 2147483646 h 358"/>
              <a:gd name="T90" fmla="*/ 2147483646 w 376"/>
              <a:gd name="T91" fmla="*/ 2147483646 h 358"/>
              <a:gd name="T92" fmla="*/ 2147483646 w 376"/>
              <a:gd name="T93" fmla="*/ 2147483646 h 358"/>
              <a:gd name="T94" fmla="*/ 2147483646 w 376"/>
              <a:gd name="T95" fmla="*/ 2147483646 h 358"/>
              <a:gd name="T96" fmla="*/ 2147483646 w 376"/>
              <a:gd name="T97" fmla="*/ 2147483646 h 358"/>
              <a:gd name="T98" fmla="*/ 2147483646 w 376"/>
              <a:gd name="T99" fmla="*/ 2147483646 h 358"/>
              <a:gd name="T100" fmla="*/ 2147483646 w 376"/>
              <a:gd name="T101" fmla="*/ 2147483646 h 358"/>
              <a:gd name="T102" fmla="*/ 2147483646 w 376"/>
              <a:gd name="T103" fmla="*/ 2147483646 h 358"/>
              <a:gd name="T104" fmla="*/ 2147483646 w 376"/>
              <a:gd name="T105" fmla="*/ 0 h 358"/>
              <a:gd name="T106" fmla="*/ 2147483646 w 376"/>
              <a:gd name="T107" fmla="*/ 2147483646 h 358"/>
              <a:gd name="T108" fmla="*/ 2147483646 w 376"/>
              <a:gd name="T109" fmla="*/ 2147483646 h 358"/>
              <a:gd name="T110" fmla="*/ 2147483646 w 376"/>
              <a:gd name="T111" fmla="*/ 2147483646 h 358"/>
              <a:gd name="T112" fmla="*/ 2147483646 w 376"/>
              <a:gd name="T113" fmla="*/ 2147483646 h 35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76" h="358">
                <a:moveTo>
                  <a:pt x="172" y="46"/>
                </a:moveTo>
                <a:lnTo>
                  <a:pt x="162" y="60"/>
                </a:lnTo>
                <a:lnTo>
                  <a:pt x="160" y="64"/>
                </a:lnTo>
                <a:lnTo>
                  <a:pt x="160" y="74"/>
                </a:lnTo>
                <a:lnTo>
                  <a:pt x="160" y="80"/>
                </a:lnTo>
                <a:lnTo>
                  <a:pt x="142" y="80"/>
                </a:lnTo>
                <a:lnTo>
                  <a:pt x="140" y="80"/>
                </a:lnTo>
                <a:lnTo>
                  <a:pt x="128" y="76"/>
                </a:lnTo>
                <a:lnTo>
                  <a:pt x="116" y="92"/>
                </a:lnTo>
                <a:lnTo>
                  <a:pt x="102" y="100"/>
                </a:lnTo>
                <a:lnTo>
                  <a:pt x="92" y="112"/>
                </a:lnTo>
                <a:lnTo>
                  <a:pt x="90" y="116"/>
                </a:lnTo>
                <a:lnTo>
                  <a:pt x="70" y="138"/>
                </a:lnTo>
                <a:lnTo>
                  <a:pt x="70" y="140"/>
                </a:lnTo>
                <a:lnTo>
                  <a:pt x="68" y="140"/>
                </a:lnTo>
                <a:lnTo>
                  <a:pt x="54" y="148"/>
                </a:lnTo>
                <a:lnTo>
                  <a:pt x="42" y="140"/>
                </a:lnTo>
                <a:lnTo>
                  <a:pt x="42" y="138"/>
                </a:lnTo>
                <a:lnTo>
                  <a:pt x="30" y="126"/>
                </a:lnTo>
                <a:lnTo>
                  <a:pt x="24" y="122"/>
                </a:lnTo>
                <a:lnTo>
                  <a:pt x="28" y="156"/>
                </a:lnTo>
                <a:lnTo>
                  <a:pt x="34" y="172"/>
                </a:lnTo>
                <a:lnTo>
                  <a:pt x="22" y="184"/>
                </a:lnTo>
                <a:lnTo>
                  <a:pt x="4" y="208"/>
                </a:lnTo>
                <a:lnTo>
                  <a:pt x="4" y="220"/>
                </a:lnTo>
                <a:lnTo>
                  <a:pt x="0" y="226"/>
                </a:lnTo>
                <a:lnTo>
                  <a:pt x="2" y="232"/>
                </a:lnTo>
                <a:lnTo>
                  <a:pt x="8" y="232"/>
                </a:lnTo>
                <a:lnTo>
                  <a:pt x="32" y="238"/>
                </a:lnTo>
                <a:lnTo>
                  <a:pt x="34" y="238"/>
                </a:lnTo>
                <a:lnTo>
                  <a:pt x="34" y="240"/>
                </a:lnTo>
                <a:lnTo>
                  <a:pt x="40" y="244"/>
                </a:lnTo>
                <a:lnTo>
                  <a:pt x="46" y="248"/>
                </a:lnTo>
                <a:lnTo>
                  <a:pt x="48" y="248"/>
                </a:lnTo>
                <a:lnTo>
                  <a:pt x="50" y="252"/>
                </a:lnTo>
                <a:lnTo>
                  <a:pt x="52" y="258"/>
                </a:lnTo>
                <a:lnTo>
                  <a:pt x="54" y="264"/>
                </a:lnTo>
                <a:lnTo>
                  <a:pt x="78" y="272"/>
                </a:lnTo>
                <a:lnTo>
                  <a:pt x="86" y="270"/>
                </a:lnTo>
                <a:lnTo>
                  <a:pt x="92" y="260"/>
                </a:lnTo>
                <a:lnTo>
                  <a:pt x="112" y="224"/>
                </a:lnTo>
                <a:lnTo>
                  <a:pt x="122" y="212"/>
                </a:lnTo>
                <a:lnTo>
                  <a:pt x="122" y="210"/>
                </a:lnTo>
                <a:lnTo>
                  <a:pt x="138" y="204"/>
                </a:lnTo>
                <a:lnTo>
                  <a:pt x="148" y="202"/>
                </a:lnTo>
                <a:lnTo>
                  <a:pt x="154" y="196"/>
                </a:lnTo>
                <a:lnTo>
                  <a:pt x="160" y="192"/>
                </a:lnTo>
                <a:lnTo>
                  <a:pt x="164" y="194"/>
                </a:lnTo>
                <a:lnTo>
                  <a:pt x="172" y="198"/>
                </a:lnTo>
                <a:lnTo>
                  <a:pt x="174" y="198"/>
                </a:lnTo>
                <a:lnTo>
                  <a:pt x="174" y="200"/>
                </a:lnTo>
                <a:lnTo>
                  <a:pt x="188" y="220"/>
                </a:lnTo>
                <a:lnTo>
                  <a:pt x="188" y="222"/>
                </a:lnTo>
                <a:lnTo>
                  <a:pt x="190" y="238"/>
                </a:lnTo>
                <a:lnTo>
                  <a:pt x="188" y="254"/>
                </a:lnTo>
                <a:lnTo>
                  <a:pt x="184" y="268"/>
                </a:lnTo>
                <a:lnTo>
                  <a:pt x="184" y="270"/>
                </a:lnTo>
                <a:lnTo>
                  <a:pt x="174" y="284"/>
                </a:lnTo>
                <a:lnTo>
                  <a:pt x="168" y="294"/>
                </a:lnTo>
                <a:lnTo>
                  <a:pt x="170" y="312"/>
                </a:lnTo>
                <a:lnTo>
                  <a:pt x="172" y="312"/>
                </a:lnTo>
                <a:lnTo>
                  <a:pt x="176" y="308"/>
                </a:lnTo>
                <a:lnTo>
                  <a:pt x="184" y="304"/>
                </a:lnTo>
                <a:lnTo>
                  <a:pt x="184" y="302"/>
                </a:lnTo>
                <a:lnTo>
                  <a:pt x="186" y="300"/>
                </a:lnTo>
                <a:lnTo>
                  <a:pt x="194" y="308"/>
                </a:lnTo>
                <a:lnTo>
                  <a:pt x="194" y="320"/>
                </a:lnTo>
                <a:lnTo>
                  <a:pt x="192" y="320"/>
                </a:lnTo>
                <a:lnTo>
                  <a:pt x="186" y="324"/>
                </a:lnTo>
                <a:lnTo>
                  <a:pt x="184" y="328"/>
                </a:lnTo>
                <a:lnTo>
                  <a:pt x="184" y="334"/>
                </a:lnTo>
                <a:lnTo>
                  <a:pt x="182" y="336"/>
                </a:lnTo>
                <a:lnTo>
                  <a:pt x="178" y="344"/>
                </a:lnTo>
                <a:lnTo>
                  <a:pt x="176" y="344"/>
                </a:lnTo>
                <a:lnTo>
                  <a:pt x="168" y="346"/>
                </a:lnTo>
                <a:lnTo>
                  <a:pt x="162" y="348"/>
                </a:lnTo>
                <a:lnTo>
                  <a:pt x="158" y="356"/>
                </a:lnTo>
                <a:lnTo>
                  <a:pt x="158" y="358"/>
                </a:lnTo>
                <a:lnTo>
                  <a:pt x="184" y="354"/>
                </a:lnTo>
                <a:lnTo>
                  <a:pt x="190" y="350"/>
                </a:lnTo>
                <a:lnTo>
                  <a:pt x="198" y="328"/>
                </a:lnTo>
                <a:lnTo>
                  <a:pt x="258" y="266"/>
                </a:lnTo>
                <a:lnTo>
                  <a:pt x="260" y="266"/>
                </a:lnTo>
                <a:lnTo>
                  <a:pt x="272" y="260"/>
                </a:lnTo>
                <a:lnTo>
                  <a:pt x="284" y="260"/>
                </a:lnTo>
                <a:lnTo>
                  <a:pt x="294" y="258"/>
                </a:lnTo>
                <a:lnTo>
                  <a:pt x="304" y="252"/>
                </a:lnTo>
                <a:lnTo>
                  <a:pt x="312" y="244"/>
                </a:lnTo>
                <a:lnTo>
                  <a:pt x="326" y="208"/>
                </a:lnTo>
                <a:lnTo>
                  <a:pt x="376" y="156"/>
                </a:lnTo>
                <a:lnTo>
                  <a:pt x="372" y="128"/>
                </a:lnTo>
                <a:lnTo>
                  <a:pt x="368" y="126"/>
                </a:lnTo>
                <a:lnTo>
                  <a:pt x="364" y="122"/>
                </a:lnTo>
                <a:lnTo>
                  <a:pt x="364" y="120"/>
                </a:lnTo>
                <a:lnTo>
                  <a:pt x="364" y="122"/>
                </a:lnTo>
                <a:lnTo>
                  <a:pt x="356" y="122"/>
                </a:lnTo>
                <a:lnTo>
                  <a:pt x="350" y="120"/>
                </a:lnTo>
                <a:lnTo>
                  <a:pt x="346" y="116"/>
                </a:lnTo>
                <a:lnTo>
                  <a:pt x="344" y="110"/>
                </a:lnTo>
                <a:lnTo>
                  <a:pt x="342" y="108"/>
                </a:lnTo>
                <a:lnTo>
                  <a:pt x="342" y="66"/>
                </a:lnTo>
                <a:lnTo>
                  <a:pt x="336" y="62"/>
                </a:lnTo>
                <a:lnTo>
                  <a:pt x="328" y="56"/>
                </a:lnTo>
                <a:lnTo>
                  <a:pt x="316" y="44"/>
                </a:lnTo>
                <a:lnTo>
                  <a:pt x="308" y="30"/>
                </a:lnTo>
                <a:lnTo>
                  <a:pt x="306" y="24"/>
                </a:lnTo>
                <a:lnTo>
                  <a:pt x="306" y="16"/>
                </a:lnTo>
                <a:lnTo>
                  <a:pt x="308" y="12"/>
                </a:lnTo>
                <a:lnTo>
                  <a:pt x="302" y="4"/>
                </a:lnTo>
                <a:lnTo>
                  <a:pt x="300" y="10"/>
                </a:lnTo>
                <a:lnTo>
                  <a:pt x="294" y="24"/>
                </a:lnTo>
                <a:lnTo>
                  <a:pt x="292" y="24"/>
                </a:lnTo>
                <a:lnTo>
                  <a:pt x="282" y="24"/>
                </a:lnTo>
                <a:lnTo>
                  <a:pt x="274" y="20"/>
                </a:lnTo>
                <a:lnTo>
                  <a:pt x="270" y="16"/>
                </a:lnTo>
                <a:lnTo>
                  <a:pt x="268" y="10"/>
                </a:lnTo>
                <a:lnTo>
                  <a:pt x="268" y="8"/>
                </a:lnTo>
                <a:lnTo>
                  <a:pt x="264" y="8"/>
                </a:lnTo>
                <a:lnTo>
                  <a:pt x="248" y="12"/>
                </a:lnTo>
                <a:lnTo>
                  <a:pt x="236" y="0"/>
                </a:lnTo>
                <a:lnTo>
                  <a:pt x="232" y="0"/>
                </a:lnTo>
                <a:lnTo>
                  <a:pt x="228" y="4"/>
                </a:lnTo>
                <a:lnTo>
                  <a:pt x="234" y="12"/>
                </a:lnTo>
                <a:lnTo>
                  <a:pt x="236" y="14"/>
                </a:lnTo>
                <a:lnTo>
                  <a:pt x="228" y="30"/>
                </a:lnTo>
                <a:lnTo>
                  <a:pt x="226" y="30"/>
                </a:lnTo>
                <a:lnTo>
                  <a:pt x="226" y="32"/>
                </a:lnTo>
                <a:lnTo>
                  <a:pt x="212" y="48"/>
                </a:lnTo>
                <a:lnTo>
                  <a:pt x="210" y="48"/>
                </a:lnTo>
                <a:lnTo>
                  <a:pt x="208" y="48"/>
                </a:lnTo>
                <a:lnTo>
                  <a:pt x="186" y="50"/>
                </a:lnTo>
                <a:lnTo>
                  <a:pt x="172" y="46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" name="吉林"/>
          <p:cNvSpPr/>
          <p:nvPr/>
        </p:nvSpPr>
        <p:spPr bwMode="auto">
          <a:xfrm>
            <a:off x="8666081" y="1360293"/>
            <a:ext cx="1329863" cy="903545"/>
          </a:xfrm>
          <a:custGeom>
            <a:avLst/>
            <a:gdLst>
              <a:gd name="T0" fmla="*/ 2147483646 w 536"/>
              <a:gd name="T1" fmla="*/ 2147483646 h 364"/>
              <a:gd name="T2" fmla="*/ 2147483646 w 536"/>
              <a:gd name="T3" fmla="*/ 2147483646 h 364"/>
              <a:gd name="T4" fmla="*/ 2147483646 w 536"/>
              <a:gd name="T5" fmla="*/ 2147483646 h 364"/>
              <a:gd name="T6" fmla="*/ 2147483646 w 536"/>
              <a:gd name="T7" fmla="*/ 2147483646 h 364"/>
              <a:gd name="T8" fmla="*/ 2147483646 w 536"/>
              <a:gd name="T9" fmla="*/ 2147483646 h 364"/>
              <a:gd name="T10" fmla="*/ 2147483646 w 536"/>
              <a:gd name="T11" fmla="*/ 2147483646 h 364"/>
              <a:gd name="T12" fmla="*/ 2147483646 w 536"/>
              <a:gd name="T13" fmla="*/ 2147483646 h 364"/>
              <a:gd name="T14" fmla="*/ 2147483646 w 536"/>
              <a:gd name="T15" fmla="*/ 2147483646 h 364"/>
              <a:gd name="T16" fmla="*/ 2147483646 w 536"/>
              <a:gd name="T17" fmla="*/ 2147483646 h 364"/>
              <a:gd name="T18" fmla="*/ 2147483646 w 536"/>
              <a:gd name="T19" fmla="*/ 2147483646 h 364"/>
              <a:gd name="T20" fmla="*/ 2147483646 w 536"/>
              <a:gd name="T21" fmla="*/ 2147483646 h 364"/>
              <a:gd name="T22" fmla="*/ 2147483646 w 536"/>
              <a:gd name="T23" fmla="*/ 2147483646 h 364"/>
              <a:gd name="T24" fmla="*/ 2147483646 w 536"/>
              <a:gd name="T25" fmla="*/ 2147483646 h 364"/>
              <a:gd name="T26" fmla="*/ 2147483646 w 536"/>
              <a:gd name="T27" fmla="*/ 2147483646 h 364"/>
              <a:gd name="T28" fmla="*/ 2147483646 w 536"/>
              <a:gd name="T29" fmla="*/ 2147483646 h 364"/>
              <a:gd name="T30" fmla="*/ 2147483646 w 536"/>
              <a:gd name="T31" fmla="*/ 2147483646 h 364"/>
              <a:gd name="T32" fmla="*/ 2147483646 w 536"/>
              <a:gd name="T33" fmla="*/ 2147483646 h 364"/>
              <a:gd name="T34" fmla="*/ 2147483646 w 536"/>
              <a:gd name="T35" fmla="*/ 2147483646 h 364"/>
              <a:gd name="T36" fmla="*/ 2147483646 w 536"/>
              <a:gd name="T37" fmla="*/ 2147483646 h 364"/>
              <a:gd name="T38" fmla="*/ 2147483646 w 536"/>
              <a:gd name="T39" fmla="*/ 2147483646 h 364"/>
              <a:gd name="T40" fmla="*/ 2147483646 w 536"/>
              <a:gd name="T41" fmla="*/ 2147483646 h 364"/>
              <a:gd name="T42" fmla="*/ 2147483646 w 536"/>
              <a:gd name="T43" fmla="*/ 2147483646 h 364"/>
              <a:gd name="T44" fmla="*/ 2147483646 w 536"/>
              <a:gd name="T45" fmla="*/ 2147483646 h 364"/>
              <a:gd name="T46" fmla="*/ 2147483646 w 536"/>
              <a:gd name="T47" fmla="*/ 2147483646 h 364"/>
              <a:gd name="T48" fmla="*/ 2147483646 w 536"/>
              <a:gd name="T49" fmla="*/ 2147483646 h 364"/>
              <a:gd name="T50" fmla="*/ 2147483646 w 536"/>
              <a:gd name="T51" fmla="*/ 2147483646 h 364"/>
              <a:gd name="T52" fmla="*/ 2147483646 w 536"/>
              <a:gd name="T53" fmla="*/ 2147483646 h 364"/>
              <a:gd name="T54" fmla="*/ 2147483646 w 536"/>
              <a:gd name="T55" fmla="*/ 2147483646 h 364"/>
              <a:gd name="T56" fmla="*/ 2147483646 w 536"/>
              <a:gd name="T57" fmla="*/ 2147483646 h 364"/>
              <a:gd name="T58" fmla="*/ 2147483646 w 536"/>
              <a:gd name="T59" fmla="*/ 2147483646 h 364"/>
              <a:gd name="T60" fmla="*/ 2147483646 w 536"/>
              <a:gd name="T61" fmla="*/ 2147483646 h 364"/>
              <a:gd name="T62" fmla="*/ 2147483646 w 536"/>
              <a:gd name="T63" fmla="*/ 2147483646 h 364"/>
              <a:gd name="T64" fmla="*/ 2147483646 w 536"/>
              <a:gd name="T65" fmla="*/ 2147483646 h 364"/>
              <a:gd name="T66" fmla="*/ 2147483646 w 536"/>
              <a:gd name="T67" fmla="*/ 2147483646 h 364"/>
              <a:gd name="T68" fmla="*/ 2147483646 w 536"/>
              <a:gd name="T69" fmla="*/ 2147483646 h 364"/>
              <a:gd name="T70" fmla="*/ 2147483646 w 536"/>
              <a:gd name="T71" fmla="*/ 2147483646 h 364"/>
              <a:gd name="T72" fmla="*/ 2147483646 w 536"/>
              <a:gd name="T73" fmla="*/ 2147483646 h 364"/>
              <a:gd name="T74" fmla="*/ 2147483646 w 536"/>
              <a:gd name="T75" fmla="*/ 2147483646 h 364"/>
              <a:gd name="T76" fmla="*/ 2147483646 w 536"/>
              <a:gd name="T77" fmla="*/ 2147483646 h 364"/>
              <a:gd name="T78" fmla="*/ 2147483646 w 536"/>
              <a:gd name="T79" fmla="*/ 2147483646 h 364"/>
              <a:gd name="T80" fmla="*/ 2147483646 w 536"/>
              <a:gd name="T81" fmla="*/ 2147483646 h 364"/>
              <a:gd name="T82" fmla="*/ 2147483646 w 536"/>
              <a:gd name="T83" fmla="*/ 2147483646 h 364"/>
              <a:gd name="T84" fmla="*/ 2147483646 w 536"/>
              <a:gd name="T85" fmla="*/ 2147483646 h 364"/>
              <a:gd name="T86" fmla="*/ 2147483646 w 536"/>
              <a:gd name="T87" fmla="*/ 2147483646 h 364"/>
              <a:gd name="T88" fmla="*/ 2147483646 w 536"/>
              <a:gd name="T89" fmla="*/ 2147483646 h 364"/>
              <a:gd name="T90" fmla="*/ 2147483646 w 536"/>
              <a:gd name="T91" fmla="*/ 2147483646 h 364"/>
              <a:gd name="T92" fmla="*/ 2147483646 w 536"/>
              <a:gd name="T93" fmla="*/ 2147483646 h 364"/>
              <a:gd name="T94" fmla="*/ 2147483646 w 536"/>
              <a:gd name="T95" fmla="*/ 2147483646 h 364"/>
              <a:gd name="T96" fmla="*/ 2147483646 w 536"/>
              <a:gd name="T97" fmla="*/ 2147483646 h 364"/>
              <a:gd name="T98" fmla="*/ 2147483646 w 536"/>
              <a:gd name="T99" fmla="*/ 2147483646 h 364"/>
              <a:gd name="T100" fmla="*/ 2147483646 w 536"/>
              <a:gd name="T101" fmla="*/ 2147483646 h 364"/>
              <a:gd name="T102" fmla="*/ 2147483646 w 536"/>
              <a:gd name="T103" fmla="*/ 2147483646 h 36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36" h="364">
                <a:moveTo>
                  <a:pt x="104" y="18"/>
                </a:moveTo>
                <a:lnTo>
                  <a:pt x="102" y="0"/>
                </a:lnTo>
                <a:lnTo>
                  <a:pt x="94" y="6"/>
                </a:lnTo>
                <a:lnTo>
                  <a:pt x="92" y="6"/>
                </a:lnTo>
                <a:lnTo>
                  <a:pt x="74" y="12"/>
                </a:lnTo>
                <a:lnTo>
                  <a:pt x="72" y="12"/>
                </a:lnTo>
                <a:lnTo>
                  <a:pt x="70" y="10"/>
                </a:lnTo>
                <a:lnTo>
                  <a:pt x="70" y="20"/>
                </a:lnTo>
                <a:lnTo>
                  <a:pt x="68" y="20"/>
                </a:lnTo>
                <a:lnTo>
                  <a:pt x="60" y="34"/>
                </a:lnTo>
                <a:lnTo>
                  <a:pt x="58" y="34"/>
                </a:lnTo>
                <a:lnTo>
                  <a:pt x="58" y="36"/>
                </a:lnTo>
                <a:lnTo>
                  <a:pt x="44" y="48"/>
                </a:lnTo>
                <a:lnTo>
                  <a:pt x="42" y="48"/>
                </a:lnTo>
                <a:lnTo>
                  <a:pt x="40" y="48"/>
                </a:lnTo>
                <a:lnTo>
                  <a:pt x="28" y="40"/>
                </a:lnTo>
                <a:lnTo>
                  <a:pt x="22" y="34"/>
                </a:lnTo>
                <a:lnTo>
                  <a:pt x="18" y="32"/>
                </a:lnTo>
                <a:lnTo>
                  <a:pt x="8" y="34"/>
                </a:lnTo>
                <a:lnTo>
                  <a:pt x="0" y="40"/>
                </a:lnTo>
                <a:lnTo>
                  <a:pt x="18" y="54"/>
                </a:lnTo>
                <a:lnTo>
                  <a:pt x="32" y="60"/>
                </a:lnTo>
                <a:lnTo>
                  <a:pt x="34" y="62"/>
                </a:lnTo>
                <a:lnTo>
                  <a:pt x="34" y="64"/>
                </a:lnTo>
                <a:lnTo>
                  <a:pt x="36" y="80"/>
                </a:lnTo>
                <a:lnTo>
                  <a:pt x="36" y="104"/>
                </a:lnTo>
                <a:lnTo>
                  <a:pt x="40" y="118"/>
                </a:lnTo>
                <a:lnTo>
                  <a:pt x="50" y="140"/>
                </a:lnTo>
                <a:lnTo>
                  <a:pt x="60" y="152"/>
                </a:lnTo>
                <a:lnTo>
                  <a:pt x="70" y="144"/>
                </a:lnTo>
                <a:lnTo>
                  <a:pt x="76" y="136"/>
                </a:lnTo>
                <a:lnTo>
                  <a:pt x="88" y="122"/>
                </a:lnTo>
                <a:lnTo>
                  <a:pt x="98" y="132"/>
                </a:lnTo>
                <a:lnTo>
                  <a:pt x="108" y="152"/>
                </a:lnTo>
                <a:lnTo>
                  <a:pt x="120" y="156"/>
                </a:lnTo>
                <a:lnTo>
                  <a:pt x="126" y="176"/>
                </a:lnTo>
                <a:lnTo>
                  <a:pt x="124" y="194"/>
                </a:lnTo>
                <a:lnTo>
                  <a:pt x="124" y="196"/>
                </a:lnTo>
                <a:lnTo>
                  <a:pt x="120" y="212"/>
                </a:lnTo>
                <a:lnTo>
                  <a:pt x="128" y="220"/>
                </a:lnTo>
                <a:lnTo>
                  <a:pt x="138" y="214"/>
                </a:lnTo>
                <a:lnTo>
                  <a:pt x="148" y="204"/>
                </a:lnTo>
                <a:lnTo>
                  <a:pt x="150" y="206"/>
                </a:lnTo>
                <a:lnTo>
                  <a:pt x="158" y="208"/>
                </a:lnTo>
                <a:lnTo>
                  <a:pt x="168" y="218"/>
                </a:lnTo>
                <a:lnTo>
                  <a:pt x="178" y="216"/>
                </a:lnTo>
                <a:lnTo>
                  <a:pt x="184" y="214"/>
                </a:lnTo>
                <a:lnTo>
                  <a:pt x="188" y="216"/>
                </a:lnTo>
                <a:lnTo>
                  <a:pt x="190" y="218"/>
                </a:lnTo>
                <a:lnTo>
                  <a:pt x="192" y="220"/>
                </a:lnTo>
                <a:lnTo>
                  <a:pt x="192" y="228"/>
                </a:lnTo>
                <a:lnTo>
                  <a:pt x="194" y="228"/>
                </a:lnTo>
                <a:lnTo>
                  <a:pt x="204" y="232"/>
                </a:lnTo>
                <a:lnTo>
                  <a:pt x="210" y="222"/>
                </a:lnTo>
                <a:lnTo>
                  <a:pt x="210" y="218"/>
                </a:lnTo>
                <a:lnTo>
                  <a:pt x="210" y="214"/>
                </a:lnTo>
                <a:lnTo>
                  <a:pt x="212" y="210"/>
                </a:lnTo>
                <a:lnTo>
                  <a:pt x="220" y="212"/>
                </a:lnTo>
                <a:lnTo>
                  <a:pt x="226" y="214"/>
                </a:lnTo>
                <a:lnTo>
                  <a:pt x="230" y="218"/>
                </a:lnTo>
                <a:lnTo>
                  <a:pt x="232" y="222"/>
                </a:lnTo>
                <a:lnTo>
                  <a:pt x="232" y="228"/>
                </a:lnTo>
                <a:lnTo>
                  <a:pt x="232" y="232"/>
                </a:lnTo>
                <a:lnTo>
                  <a:pt x="232" y="242"/>
                </a:lnTo>
                <a:lnTo>
                  <a:pt x="240" y="256"/>
                </a:lnTo>
                <a:lnTo>
                  <a:pt x="250" y="266"/>
                </a:lnTo>
                <a:lnTo>
                  <a:pt x="256" y="272"/>
                </a:lnTo>
                <a:lnTo>
                  <a:pt x="262" y="274"/>
                </a:lnTo>
                <a:lnTo>
                  <a:pt x="264" y="274"/>
                </a:lnTo>
                <a:lnTo>
                  <a:pt x="266" y="278"/>
                </a:lnTo>
                <a:lnTo>
                  <a:pt x="268" y="288"/>
                </a:lnTo>
                <a:lnTo>
                  <a:pt x="268" y="324"/>
                </a:lnTo>
                <a:lnTo>
                  <a:pt x="270" y="328"/>
                </a:lnTo>
                <a:lnTo>
                  <a:pt x="274" y="330"/>
                </a:lnTo>
                <a:lnTo>
                  <a:pt x="276" y="330"/>
                </a:lnTo>
                <a:lnTo>
                  <a:pt x="282" y="330"/>
                </a:lnTo>
                <a:lnTo>
                  <a:pt x="288" y="332"/>
                </a:lnTo>
                <a:lnTo>
                  <a:pt x="290" y="334"/>
                </a:lnTo>
                <a:lnTo>
                  <a:pt x="294" y="338"/>
                </a:lnTo>
                <a:lnTo>
                  <a:pt x="298" y="344"/>
                </a:lnTo>
                <a:lnTo>
                  <a:pt x="300" y="364"/>
                </a:lnTo>
                <a:lnTo>
                  <a:pt x="318" y="328"/>
                </a:lnTo>
                <a:lnTo>
                  <a:pt x="322" y="314"/>
                </a:lnTo>
                <a:lnTo>
                  <a:pt x="326" y="304"/>
                </a:lnTo>
                <a:lnTo>
                  <a:pt x="332" y="296"/>
                </a:lnTo>
                <a:lnTo>
                  <a:pt x="338" y="294"/>
                </a:lnTo>
                <a:lnTo>
                  <a:pt x="344" y="294"/>
                </a:lnTo>
                <a:lnTo>
                  <a:pt x="352" y="294"/>
                </a:lnTo>
                <a:lnTo>
                  <a:pt x="372" y="304"/>
                </a:lnTo>
                <a:lnTo>
                  <a:pt x="424" y="308"/>
                </a:lnTo>
                <a:lnTo>
                  <a:pt x="424" y="296"/>
                </a:lnTo>
                <a:lnTo>
                  <a:pt x="400" y="272"/>
                </a:lnTo>
                <a:lnTo>
                  <a:pt x="388" y="264"/>
                </a:lnTo>
                <a:lnTo>
                  <a:pt x="386" y="262"/>
                </a:lnTo>
                <a:lnTo>
                  <a:pt x="386" y="258"/>
                </a:lnTo>
                <a:lnTo>
                  <a:pt x="404" y="260"/>
                </a:lnTo>
                <a:lnTo>
                  <a:pt x="412" y="260"/>
                </a:lnTo>
                <a:lnTo>
                  <a:pt x="418" y="260"/>
                </a:lnTo>
                <a:lnTo>
                  <a:pt x="424" y="260"/>
                </a:lnTo>
                <a:lnTo>
                  <a:pt x="430" y="256"/>
                </a:lnTo>
                <a:lnTo>
                  <a:pt x="436" y="252"/>
                </a:lnTo>
                <a:lnTo>
                  <a:pt x="442" y="246"/>
                </a:lnTo>
                <a:lnTo>
                  <a:pt x="452" y="228"/>
                </a:lnTo>
                <a:lnTo>
                  <a:pt x="454" y="228"/>
                </a:lnTo>
                <a:lnTo>
                  <a:pt x="472" y="212"/>
                </a:lnTo>
                <a:lnTo>
                  <a:pt x="474" y="174"/>
                </a:lnTo>
                <a:lnTo>
                  <a:pt x="474" y="170"/>
                </a:lnTo>
                <a:lnTo>
                  <a:pt x="476" y="170"/>
                </a:lnTo>
                <a:lnTo>
                  <a:pt x="478" y="170"/>
                </a:lnTo>
                <a:lnTo>
                  <a:pt x="492" y="168"/>
                </a:lnTo>
                <a:lnTo>
                  <a:pt x="494" y="168"/>
                </a:lnTo>
                <a:lnTo>
                  <a:pt x="496" y="168"/>
                </a:lnTo>
                <a:lnTo>
                  <a:pt x="524" y="198"/>
                </a:lnTo>
                <a:lnTo>
                  <a:pt x="532" y="196"/>
                </a:lnTo>
                <a:lnTo>
                  <a:pt x="532" y="190"/>
                </a:lnTo>
                <a:lnTo>
                  <a:pt x="518" y="176"/>
                </a:lnTo>
                <a:lnTo>
                  <a:pt x="516" y="174"/>
                </a:lnTo>
                <a:lnTo>
                  <a:pt x="514" y="172"/>
                </a:lnTo>
                <a:lnTo>
                  <a:pt x="536" y="158"/>
                </a:lnTo>
                <a:lnTo>
                  <a:pt x="536" y="124"/>
                </a:lnTo>
                <a:lnTo>
                  <a:pt x="526" y="126"/>
                </a:lnTo>
                <a:lnTo>
                  <a:pt x="524" y="126"/>
                </a:lnTo>
                <a:lnTo>
                  <a:pt x="512" y="120"/>
                </a:lnTo>
                <a:lnTo>
                  <a:pt x="504" y="118"/>
                </a:lnTo>
                <a:lnTo>
                  <a:pt x="492" y="110"/>
                </a:lnTo>
                <a:lnTo>
                  <a:pt x="486" y="106"/>
                </a:lnTo>
                <a:lnTo>
                  <a:pt x="484" y="102"/>
                </a:lnTo>
                <a:lnTo>
                  <a:pt x="484" y="104"/>
                </a:lnTo>
                <a:lnTo>
                  <a:pt x="482" y="108"/>
                </a:lnTo>
                <a:lnTo>
                  <a:pt x="480" y="108"/>
                </a:lnTo>
                <a:lnTo>
                  <a:pt x="476" y="110"/>
                </a:lnTo>
                <a:lnTo>
                  <a:pt x="470" y="112"/>
                </a:lnTo>
                <a:lnTo>
                  <a:pt x="468" y="112"/>
                </a:lnTo>
                <a:lnTo>
                  <a:pt x="468" y="110"/>
                </a:lnTo>
                <a:lnTo>
                  <a:pt x="456" y="102"/>
                </a:lnTo>
                <a:lnTo>
                  <a:pt x="446" y="110"/>
                </a:lnTo>
                <a:lnTo>
                  <a:pt x="440" y="116"/>
                </a:lnTo>
                <a:lnTo>
                  <a:pt x="438" y="120"/>
                </a:lnTo>
                <a:lnTo>
                  <a:pt x="444" y="132"/>
                </a:lnTo>
                <a:lnTo>
                  <a:pt x="446" y="136"/>
                </a:lnTo>
                <a:lnTo>
                  <a:pt x="444" y="138"/>
                </a:lnTo>
                <a:lnTo>
                  <a:pt x="440" y="142"/>
                </a:lnTo>
                <a:lnTo>
                  <a:pt x="434" y="144"/>
                </a:lnTo>
                <a:lnTo>
                  <a:pt x="428" y="146"/>
                </a:lnTo>
                <a:lnTo>
                  <a:pt x="422" y="148"/>
                </a:lnTo>
                <a:lnTo>
                  <a:pt x="418" y="146"/>
                </a:lnTo>
                <a:lnTo>
                  <a:pt x="416" y="144"/>
                </a:lnTo>
                <a:lnTo>
                  <a:pt x="414" y="140"/>
                </a:lnTo>
                <a:lnTo>
                  <a:pt x="392" y="120"/>
                </a:lnTo>
                <a:lnTo>
                  <a:pt x="382" y="114"/>
                </a:lnTo>
                <a:lnTo>
                  <a:pt x="376" y="108"/>
                </a:lnTo>
                <a:lnTo>
                  <a:pt x="374" y="104"/>
                </a:lnTo>
                <a:lnTo>
                  <a:pt x="374" y="100"/>
                </a:lnTo>
                <a:lnTo>
                  <a:pt x="372" y="92"/>
                </a:lnTo>
                <a:lnTo>
                  <a:pt x="370" y="86"/>
                </a:lnTo>
                <a:lnTo>
                  <a:pt x="366" y="88"/>
                </a:lnTo>
                <a:lnTo>
                  <a:pt x="364" y="90"/>
                </a:lnTo>
                <a:lnTo>
                  <a:pt x="366" y="94"/>
                </a:lnTo>
                <a:lnTo>
                  <a:pt x="368" y="98"/>
                </a:lnTo>
                <a:lnTo>
                  <a:pt x="368" y="100"/>
                </a:lnTo>
                <a:lnTo>
                  <a:pt x="370" y="100"/>
                </a:lnTo>
                <a:lnTo>
                  <a:pt x="368" y="102"/>
                </a:lnTo>
                <a:lnTo>
                  <a:pt x="358" y="120"/>
                </a:lnTo>
                <a:lnTo>
                  <a:pt x="340" y="116"/>
                </a:lnTo>
                <a:lnTo>
                  <a:pt x="336" y="114"/>
                </a:lnTo>
                <a:lnTo>
                  <a:pt x="336" y="112"/>
                </a:lnTo>
                <a:lnTo>
                  <a:pt x="336" y="106"/>
                </a:lnTo>
                <a:lnTo>
                  <a:pt x="336" y="100"/>
                </a:lnTo>
                <a:lnTo>
                  <a:pt x="332" y="94"/>
                </a:lnTo>
                <a:lnTo>
                  <a:pt x="318" y="84"/>
                </a:lnTo>
                <a:lnTo>
                  <a:pt x="316" y="82"/>
                </a:lnTo>
                <a:lnTo>
                  <a:pt x="314" y="84"/>
                </a:lnTo>
                <a:lnTo>
                  <a:pt x="312" y="86"/>
                </a:lnTo>
                <a:lnTo>
                  <a:pt x="298" y="84"/>
                </a:lnTo>
                <a:lnTo>
                  <a:pt x="292" y="82"/>
                </a:lnTo>
                <a:lnTo>
                  <a:pt x="288" y="80"/>
                </a:lnTo>
                <a:lnTo>
                  <a:pt x="288" y="76"/>
                </a:lnTo>
                <a:lnTo>
                  <a:pt x="288" y="70"/>
                </a:lnTo>
                <a:lnTo>
                  <a:pt x="290" y="68"/>
                </a:lnTo>
                <a:lnTo>
                  <a:pt x="284" y="56"/>
                </a:lnTo>
                <a:lnTo>
                  <a:pt x="256" y="58"/>
                </a:lnTo>
                <a:lnTo>
                  <a:pt x="256" y="64"/>
                </a:lnTo>
                <a:lnTo>
                  <a:pt x="254" y="68"/>
                </a:lnTo>
                <a:lnTo>
                  <a:pt x="252" y="70"/>
                </a:lnTo>
                <a:lnTo>
                  <a:pt x="248" y="72"/>
                </a:lnTo>
                <a:lnTo>
                  <a:pt x="240" y="72"/>
                </a:lnTo>
                <a:lnTo>
                  <a:pt x="234" y="68"/>
                </a:lnTo>
                <a:lnTo>
                  <a:pt x="234" y="66"/>
                </a:lnTo>
                <a:lnTo>
                  <a:pt x="226" y="56"/>
                </a:lnTo>
                <a:lnTo>
                  <a:pt x="224" y="48"/>
                </a:lnTo>
                <a:lnTo>
                  <a:pt x="220" y="40"/>
                </a:lnTo>
                <a:lnTo>
                  <a:pt x="212" y="46"/>
                </a:lnTo>
                <a:lnTo>
                  <a:pt x="202" y="50"/>
                </a:lnTo>
                <a:lnTo>
                  <a:pt x="200" y="50"/>
                </a:lnTo>
                <a:lnTo>
                  <a:pt x="196" y="48"/>
                </a:lnTo>
                <a:lnTo>
                  <a:pt x="194" y="46"/>
                </a:lnTo>
                <a:lnTo>
                  <a:pt x="186" y="48"/>
                </a:lnTo>
                <a:lnTo>
                  <a:pt x="164" y="54"/>
                </a:lnTo>
                <a:lnTo>
                  <a:pt x="158" y="58"/>
                </a:lnTo>
                <a:lnTo>
                  <a:pt x="152" y="58"/>
                </a:lnTo>
                <a:lnTo>
                  <a:pt x="150" y="58"/>
                </a:lnTo>
                <a:lnTo>
                  <a:pt x="140" y="56"/>
                </a:lnTo>
                <a:lnTo>
                  <a:pt x="134" y="52"/>
                </a:lnTo>
                <a:lnTo>
                  <a:pt x="120" y="42"/>
                </a:lnTo>
                <a:lnTo>
                  <a:pt x="104" y="18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黑龙江"/>
          <p:cNvSpPr/>
          <p:nvPr/>
        </p:nvSpPr>
        <p:spPr bwMode="auto">
          <a:xfrm>
            <a:off x="8383237" y="84408"/>
            <a:ext cx="1781421" cy="1618438"/>
          </a:xfrm>
          <a:custGeom>
            <a:avLst/>
            <a:gdLst>
              <a:gd name="T0" fmla="*/ 2147483646 w 718"/>
              <a:gd name="T1" fmla="*/ 2147483646 h 652"/>
              <a:gd name="T2" fmla="*/ 2147483646 w 718"/>
              <a:gd name="T3" fmla="*/ 2147483646 h 652"/>
              <a:gd name="T4" fmla="*/ 2147483646 w 718"/>
              <a:gd name="T5" fmla="*/ 2147483646 h 652"/>
              <a:gd name="T6" fmla="*/ 2147483646 w 718"/>
              <a:gd name="T7" fmla="*/ 2147483646 h 652"/>
              <a:gd name="T8" fmla="*/ 2147483646 w 718"/>
              <a:gd name="T9" fmla="*/ 2147483646 h 652"/>
              <a:gd name="T10" fmla="*/ 2147483646 w 718"/>
              <a:gd name="T11" fmla="*/ 2147483646 h 652"/>
              <a:gd name="T12" fmla="*/ 2147483646 w 718"/>
              <a:gd name="T13" fmla="*/ 2147483646 h 652"/>
              <a:gd name="T14" fmla="*/ 2147483646 w 718"/>
              <a:gd name="T15" fmla="*/ 2147483646 h 652"/>
              <a:gd name="T16" fmla="*/ 2147483646 w 718"/>
              <a:gd name="T17" fmla="*/ 2147483646 h 652"/>
              <a:gd name="T18" fmla="*/ 2147483646 w 718"/>
              <a:gd name="T19" fmla="*/ 2147483646 h 652"/>
              <a:gd name="T20" fmla="*/ 2147483646 w 718"/>
              <a:gd name="T21" fmla="*/ 2147483646 h 652"/>
              <a:gd name="T22" fmla="*/ 2147483646 w 718"/>
              <a:gd name="T23" fmla="*/ 2147483646 h 652"/>
              <a:gd name="T24" fmla="*/ 2147483646 w 718"/>
              <a:gd name="T25" fmla="*/ 2147483646 h 652"/>
              <a:gd name="T26" fmla="*/ 2147483646 w 718"/>
              <a:gd name="T27" fmla="*/ 0 h 652"/>
              <a:gd name="T28" fmla="*/ 2147483646 w 718"/>
              <a:gd name="T29" fmla="*/ 2147483646 h 652"/>
              <a:gd name="T30" fmla="*/ 2147483646 w 718"/>
              <a:gd name="T31" fmla="*/ 2147483646 h 652"/>
              <a:gd name="T32" fmla="*/ 0 w 718"/>
              <a:gd name="T33" fmla="*/ 2147483646 h 652"/>
              <a:gd name="T34" fmla="*/ 2147483646 w 718"/>
              <a:gd name="T35" fmla="*/ 2147483646 h 652"/>
              <a:gd name="T36" fmla="*/ 2147483646 w 718"/>
              <a:gd name="T37" fmla="*/ 2147483646 h 652"/>
              <a:gd name="T38" fmla="*/ 2147483646 w 718"/>
              <a:gd name="T39" fmla="*/ 2147483646 h 652"/>
              <a:gd name="T40" fmla="*/ 2147483646 w 718"/>
              <a:gd name="T41" fmla="*/ 2147483646 h 652"/>
              <a:gd name="T42" fmla="*/ 2147483646 w 718"/>
              <a:gd name="T43" fmla="*/ 2147483646 h 652"/>
              <a:gd name="T44" fmla="*/ 2147483646 w 718"/>
              <a:gd name="T45" fmla="*/ 2147483646 h 652"/>
              <a:gd name="T46" fmla="*/ 2147483646 w 718"/>
              <a:gd name="T47" fmla="*/ 2147483646 h 652"/>
              <a:gd name="T48" fmla="*/ 2147483646 w 718"/>
              <a:gd name="T49" fmla="*/ 2147483646 h 652"/>
              <a:gd name="T50" fmla="*/ 2147483646 w 718"/>
              <a:gd name="T51" fmla="*/ 2147483646 h 652"/>
              <a:gd name="T52" fmla="*/ 2147483646 w 718"/>
              <a:gd name="T53" fmla="*/ 2147483646 h 652"/>
              <a:gd name="T54" fmla="*/ 2147483646 w 718"/>
              <a:gd name="T55" fmla="*/ 2147483646 h 652"/>
              <a:gd name="T56" fmla="*/ 2147483646 w 718"/>
              <a:gd name="T57" fmla="*/ 2147483646 h 652"/>
              <a:gd name="T58" fmla="*/ 2147483646 w 718"/>
              <a:gd name="T59" fmla="*/ 2147483646 h 652"/>
              <a:gd name="T60" fmla="*/ 2147483646 w 718"/>
              <a:gd name="T61" fmla="*/ 2147483646 h 652"/>
              <a:gd name="T62" fmla="*/ 2147483646 w 718"/>
              <a:gd name="T63" fmla="*/ 2147483646 h 652"/>
              <a:gd name="T64" fmla="*/ 2147483646 w 718"/>
              <a:gd name="T65" fmla="*/ 2147483646 h 652"/>
              <a:gd name="T66" fmla="*/ 2147483646 w 718"/>
              <a:gd name="T67" fmla="*/ 2147483646 h 652"/>
              <a:gd name="T68" fmla="*/ 2147483646 w 718"/>
              <a:gd name="T69" fmla="*/ 2147483646 h 652"/>
              <a:gd name="T70" fmla="*/ 2147483646 w 718"/>
              <a:gd name="T71" fmla="*/ 2147483646 h 652"/>
              <a:gd name="T72" fmla="*/ 2147483646 w 718"/>
              <a:gd name="T73" fmla="*/ 2147483646 h 652"/>
              <a:gd name="T74" fmla="*/ 2147483646 w 718"/>
              <a:gd name="T75" fmla="*/ 2147483646 h 652"/>
              <a:gd name="T76" fmla="*/ 2147483646 w 718"/>
              <a:gd name="T77" fmla="*/ 2147483646 h 652"/>
              <a:gd name="T78" fmla="*/ 2147483646 w 718"/>
              <a:gd name="T79" fmla="*/ 2147483646 h 652"/>
              <a:gd name="T80" fmla="*/ 2147483646 w 718"/>
              <a:gd name="T81" fmla="*/ 2147483646 h 652"/>
              <a:gd name="T82" fmla="*/ 2147483646 w 718"/>
              <a:gd name="T83" fmla="*/ 2147483646 h 652"/>
              <a:gd name="T84" fmla="*/ 2147483646 w 718"/>
              <a:gd name="T85" fmla="*/ 2147483646 h 652"/>
              <a:gd name="T86" fmla="*/ 2147483646 w 718"/>
              <a:gd name="T87" fmla="*/ 2147483646 h 652"/>
              <a:gd name="T88" fmla="*/ 2147483646 w 718"/>
              <a:gd name="T89" fmla="*/ 2147483646 h 652"/>
              <a:gd name="T90" fmla="*/ 2147483646 w 718"/>
              <a:gd name="T91" fmla="*/ 2147483646 h 652"/>
              <a:gd name="T92" fmla="*/ 2147483646 w 718"/>
              <a:gd name="T93" fmla="*/ 2147483646 h 652"/>
              <a:gd name="T94" fmla="*/ 2147483646 w 718"/>
              <a:gd name="T95" fmla="*/ 2147483646 h 652"/>
              <a:gd name="T96" fmla="*/ 2147483646 w 718"/>
              <a:gd name="T97" fmla="*/ 2147483646 h 652"/>
              <a:gd name="T98" fmla="*/ 2147483646 w 718"/>
              <a:gd name="T99" fmla="*/ 2147483646 h 652"/>
              <a:gd name="T100" fmla="*/ 2147483646 w 718"/>
              <a:gd name="T101" fmla="*/ 2147483646 h 652"/>
              <a:gd name="T102" fmla="*/ 2147483646 w 718"/>
              <a:gd name="T103" fmla="*/ 2147483646 h 652"/>
              <a:gd name="T104" fmla="*/ 2147483646 w 718"/>
              <a:gd name="T105" fmla="*/ 2147483646 h 652"/>
              <a:gd name="T106" fmla="*/ 2147483646 w 718"/>
              <a:gd name="T107" fmla="*/ 2147483646 h 652"/>
              <a:gd name="T108" fmla="*/ 2147483646 w 718"/>
              <a:gd name="T109" fmla="*/ 2147483646 h 652"/>
              <a:gd name="T110" fmla="*/ 2147483646 w 718"/>
              <a:gd name="T111" fmla="*/ 2147483646 h 652"/>
              <a:gd name="T112" fmla="*/ 2147483646 w 718"/>
              <a:gd name="T113" fmla="*/ 2147483646 h 652"/>
              <a:gd name="T114" fmla="*/ 2147483646 w 718"/>
              <a:gd name="T115" fmla="*/ 2147483646 h 652"/>
              <a:gd name="T116" fmla="*/ 2147483646 w 718"/>
              <a:gd name="T117" fmla="*/ 2147483646 h 652"/>
              <a:gd name="T118" fmla="*/ 2147483646 w 718"/>
              <a:gd name="T119" fmla="*/ 2147483646 h 652"/>
              <a:gd name="T120" fmla="*/ 2147483646 w 718"/>
              <a:gd name="T121" fmla="*/ 2147483646 h 652"/>
              <a:gd name="T122" fmla="*/ 2147483646 w 718"/>
              <a:gd name="T123" fmla="*/ 2147483646 h 65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18" h="652">
                <a:moveTo>
                  <a:pt x="716" y="382"/>
                </a:moveTo>
                <a:lnTo>
                  <a:pt x="704" y="302"/>
                </a:lnTo>
                <a:lnTo>
                  <a:pt x="706" y="302"/>
                </a:lnTo>
                <a:lnTo>
                  <a:pt x="712" y="290"/>
                </a:lnTo>
                <a:lnTo>
                  <a:pt x="714" y="284"/>
                </a:lnTo>
                <a:lnTo>
                  <a:pt x="714" y="280"/>
                </a:lnTo>
                <a:lnTo>
                  <a:pt x="710" y="274"/>
                </a:lnTo>
                <a:lnTo>
                  <a:pt x="704" y="270"/>
                </a:lnTo>
                <a:lnTo>
                  <a:pt x="700" y="260"/>
                </a:lnTo>
                <a:lnTo>
                  <a:pt x="700" y="250"/>
                </a:lnTo>
                <a:lnTo>
                  <a:pt x="700" y="234"/>
                </a:lnTo>
                <a:lnTo>
                  <a:pt x="692" y="234"/>
                </a:lnTo>
                <a:lnTo>
                  <a:pt x="684" y="236"/>
                </a:lnTo>
                <a:lnTo>
                  <a:pt x="674" y="240"/>
                </a:lnTo>
                <a:lnTo>
                  <a:pt x="666" y="248"/>
                </a:lnTo>
                <a:lnTo>
                  <a:pt x="662" y="254"/>
                </a:lnTo>
                <a:lnTo>
                  <a:pt x="660" y="262"/>
                </a:lnTo>
                <a:lnTo>
                  <a:pt x="652" y="268"/>
                </a:lnTo>
                <a:lnTo>
                  <a:pt x="644" y="272"/>
                </a:lnTo>
                <a:lnTo>
                  <a:pt x="632" y="276"/>
                </a:lnTo>
                <a:lnTo>
                  <a:pt x="628" y="302"/>
                </a:lnTo>
                <a:lnTo>
                  <a:pt x="626" y="302"/>
                </a:lnTo>
                <a:lnTo>
                  <a:pt x="618" y="318"/>
                </a:lnTo>
                <a:lnTo>
                  <a:pt x="618" y="320"/>
                </a:lnTo>
                <a:lnTo>
                  <a:pt x="616" y="320"/>
                </a:lnTo>
                <a:lnTo>
                  <a:pt x="536" y="334"/>
                </a:lnTo>
                <a:lnTo>
                  <a:pt x="534" y="334"/>
                </a:lnTo>
                <a:lnTo>
                  <a:pt x="510" y="308"/>
                </a:lnTo>
                <a:lnTo>
                  <a:pt x="518" y="302"/>
                </a:lnTo>
                <a:lnTo>
                  <a:pt x="508" y="290"/>
                </a:lnTo>
                <a:lnTo>
                  <a:pt x="498" y="282"/>
                </a:lnTo>
                <a:lnTo>
                  <a:pt x="496" y="280"/>
                </a:lnTo>
                <a:lnTo>
                  <a:pt x="496" y="278"/>
                </a:lnTo>
                <a:lnTo>
                  <a:pt x="492" y="258"/>
                </a:lnTo>
                <a:lnTo>
                  <a:pt x="470" y="258"/>
                </a:lnTo>
                <a:lnTo>
                  <a:pt x="452" y="246"/>
                </a:lnTo>
                <a:lnTo>
                  <a:pt x="388" y="236"/>
                </a:lnTo>
                <a:lnTo>
                  <a:pt x="336" y="234"/>
                </a:lnTo>
                <a:lnTo>
                  <a:pt x="334" y="234"/>
                </a:lnTo>
                <a:lnTo>
                  <a:pt x="332" y="234"/>
                </a:lnTo>
                <a:lnTo>
                  <a:pt x="330" y="232"/>
                </a:lnTo>
                <a:lnTo>
                  <a:pt x="298" y="164"/>
                </a:lnTo>
                <a:lnTo>
                  <a:pt x="286" y="146"/>
                </a:lnTo>
                <a:lnTo>
                  <a:pt x="258" y="110"/>
                </a:lnTo>
                <a:lnTo>
                  <a:pt x="230" y="76"/>
                </a:lnTo>
                <a:lnTo>
                  <a:pt x="216" y="62"/>
                </a:lnTo>
                <a:lnTo>
                  <a:pt x="170" y="18"/>
                </a:lnTo>
                <a:lnTo>
                  <a:pt x="164" y="14"/>
                </a:lnTo>
                <a:lnTo>
                  <a:pt x="108" y="12"/>
                </a:lnTo>
                <a:lnTo>
                  <a:pt x="106" y="12"/>
                </a:lnTo>
                <a:lnTo>
                  <a:pt x="106" y="10"/>
                </a:lnTo>
                <a:lnTo>
                  <a:pt x="94" y="6"/>
                </a:lnTo>
                <a:lnTo>
                  <a:pt x="80" y="0"/>
                </a:lnTo>
                <a:lnTo>
                  <a:pt x="76" y="0"/>
                </a:lnTo>
                <a:lnTo>
                  <a:pt x="70" y="0"/>
                </a:lnTo>
                <a:lnTo>
                  <a:pt x="54" y="4"/>
                </a:lnTo>
                <a:lnTo>
                  <a:pt x="34" y="12"/>
                </a:lnTo>
                <a:lnTo>
                  <a:pt x="8" y="24"/>
                </a:lnTo>
                <a:lnTo>
                  <a:pt x="6" y="26"/>
                </a:lnTo>
                <a:lnTo>
                  <a:pt x="8" y="36"/>
                </a:lnTo>
                <a:lnTo>
                  <a:pt x="8" y="38"/>
                </a:lnTo>
                <a:lnTo>
                  <a:pt x="2" y="52"/>
                </a:lnTo>
                <a:lnTo>
                  <a:pt x="0" y="52"/>
                </a:lnTo>
                <a:lnTo>
                  <a:pt x="0" y="62"/>
                </a:lnTo>
                <a:lnTo>
                  <a:pt x="0" y="72"/>
                </a:lnTo>
                <a:lnTo>
                  <a:pt x="4" y="82"/>
                </a:lnTo>
                <a:lnTo>
                  <a:pt x="10" y="86"/>
                </a:lnTo>
                <a:lnTo>
                  <a:pt x="22" y="86"/>
                </a:lnTo>
                <a:lnTo>
                  <a:pt x="32" y="88"/>
                </a:lnTo>
                <a:lnTo>
                  <a:pt x="36" y="86"/>
                </a:lnTo>
                <a:lnTo>
                  <a:pt x="38" y="76"/>
                </a:lnTo>
                <a:lnTo>
                  <a:pt x="42" y="70"/>
                </a:lnTo>
                <a:lnTo>
                  <a:pt x="50" y="70"/>
                </a:lnTo>
                <a:lnTo>
                  <a:pt x="78" y="78"/>
                </a:lnTo>
                <a:lnTo>
                  <a:pt x="84" y="80"/>
                </a:lnTo>
                <a:lnTo>
                  <a:pt x="74" y="94"/>
                </a:lnTo>
                <a:lnTo>
                  <a:pt x="74" y="114"/>
                </a:lnTo>
                <a:lnTo>
                  <a:pt x="76" y="118"/>
                </a:lnTo>
                <a:lnTo>
                  <a:pt x="80" y="124"/>
                </a:lnTo>
                <a:lnTo>
                  <a:pt x="96" y="140"/>
                </a:lnTo>
                <a:lnTo>
                  <a:pt x="108" y="148"/>
                </a:lnTo>
                <a:lnTo>
                  <a:pt x="116" y="150"/>
                </a:lnTo>
                <a:lnTo>
                  <a:pt x="120" y="150"/>
                </a:lnTo>
                <a:lnTo>
                  <a:pt x="124" y="148"/>
                </a:lnTo>
                <a:lnTo>
                  <a:pt x="138" y="134"/>
                </a:lnTo>
                <a:lnTo>
                  <a:pt x="148" y="128"/>
                </a:lnTo>
                <a:lnTo>
                  <a:pt x="170" y="124"/>
                </a:lnTo>
                <a:lnTo>
                  <a:pt x="176" y="110"/>
                </a:lnTo>
                <a:lnTo>
                  <a:pt x="194" y="100"/>
                </a:lnTo>
                <a:lnTo>
                  <a:pt x="212" y="110"/>
                </a:lnTo>
                <a:lnTo>
                  <a:pt x="214" y="110"/>
                </a:lnTo>
                <a:lnTo>
                  <a:pt x="230" y="138"/>
                </a:lnTo>
                <a:lnTo>
                  <a:pt x="236" y="156"/>
                </a:lnTo>
                <a:lnTo>
                  <a:pt x="236" y="158"/>
                </a:lnTo>
                <a:lnTo>
                  <a:pt x="232" y="182"/>
                </a:lnTo>
                <a:lnTo>
                  <a:pt x="238" y="196"/>
                </a:lnTo>
                <a:lnTo>
                  <a:pt x="238" y="198"/>
                </a:lnTo>
                <a:lnTo>
                  <a:pt x="234" y="216"/>
                </a:lnTo>
                <a:lnTo>
                  <a:pt x="234" y="232"/>
                </a:lnTo>
                <a:lnTo>
                  <a:pt x="240" y="250"/>
                </a:lnTo>
                <a:lnTo>
                  <a:pt x="242" y="258"/>
                </a:lnTo>
                <a:lnTo>
                  <a:pt x="240" y="272"/>
                </a:lnTo>
                <a:lnTo>
                  <a:pt x="240" y="274"/>
                </a:lnTo>
                <a:lnTo>
                  <a:pt x="232" y="284"/>
                </a:lnTo>
                <a:lnTo>
                  <a:pt x="232" y="286"/>
                </a:lnTo>
                <a:lnTo>
                  <a:pt x="224" y="294"/>
                </a:lnTo>
                <a:lnTo>
                  <a:pt x="222" y="312"/>
                </a:lnTo>
                <a:lnTo>
                  <a:pt x="228" y="330"/>
                </a:lnTo>
                <a:lnTo>
                  <a:pt x="228" y="332"/>
                </a:lnTo>
                <a:lnTo>
                  <a:pt x="222" y="360"/>
                </a:lnTo>
                <a:lnTo>
                  <a:pt x="218" y="364"/>
                </a:lnTo>
                <a:lnTo>
                  <a:pt x="214" y="366"/>
                </a:lnTo>
                <a:lnTo>
                  <a:pt x="206" y="364"/>
                </a:lnTo>
                <a:lnTo>
                  <a:pt x="198" y="356"/>
                </a:lnTo>
                <a:lnTo>
                  <a:pt x="190" y="358"/>
                </a:lnTo>
                <a:lnTo>
                  <a:pt x="180" y="370"/>
                </a:lnTo>
                <a:lnTo>
                  <a:pt x="168" y="402"/>
                </a:lnTo>
                <a:lnTo>
                  <a:pt x="168" y="404"/>
                </a:lnTo>
                <a:lnTo>
                  <a:pt x="156" y="414"/>
                </a:lnTo>
                <a:lnTo>
                  <a:pt x="154" y="414"/>
                </a:lnTo>
                <a:lnTo>
                  <a:pt x="148" y="414"/>
                </a:lnTo>
                <a:lnTo>
                  <a:pt x="136" y="434"/>
                </a:lnTo>
                <a:lnTo>
                  <a:pt x="142" y="446"/>
                </a:lnTo>
                <a:lnTo>
                  <a:pt x="144" y="446"/>
                </a:lnTo>
                <a:lnTo>
                  <a:pt x="160" y="466"/>
                </a:lnTo>
                <a:lnTo>
                  <a:pt x="160" y="468"/>
                </a:lnTo>
                <a:lnTo>
                  <a:pt x="160" y="474"/>
                </a:lnTo>
                <a:lnTo>
                  <a:pt x="178" y="476"/>
                </a:lnTo>
                <a:lnTo>
                  <a:pt x="180" y="492"/>
                </a:lnTo>
                <a:lnTo>
                  <a:pt x="180" y="494"/>
                </a:lnTo>
                <a:lnTo>
                  <a:pt x="182" y="512"/>
                </a:lnTo>
                <a:lnTo>
                  <a:pt x="188" y="516"/>
                </a:lnTo>
                <a:lnTo>
                  <a:pt x="204" y="512"/>
                </a:lnTo>
                <a:lnTo>
                  <a:pt x="218" y="502"/>
                </a:lnTo>
                <a:lnTo>
                  <a:pt x="222" y="502"/>
                </a:lnTo>
                <a:lnTo>
                  <a:pt x="226" y="528"/>
                </a:lnTo>
                <a:lnTo>
                  <a:pt x="234" y="538"/>
                </a:lnTo>
                <a:lnTo>
                  <a:pt x="236" y="540"/>
                </a:lnTo>
                <a:lnTo>
                  <a:pt x="242" y="550"/>
                </a:lnTo>
                <a:lnTo>
                  <a:pt x="254" y="560"/>
                </a:lnTo>
                <a:lnTo>
                  <a:pt x="258" y="562"/>
                </a:lnTo>
                <a:lnTo>
                  <a:pt x="262" y="562"/>
                </a:lnTo>
                <a:lnTo>
                  <a:pt x="266" y="564"/>
                </a:lnTo>
                <a:lnTo>
                  <a:pt x="274" y="560"/>
                </a:lnTo>
                <a:lnTo>
                  <a:pt x="282" y="558"/>
                </a:lnTo>
                <a:lnTo>
                  <a:pt x="292" y="554"/>
                </a:lnTo>
                <a:lnTo>
                  <a:pt x="296" y="552"/>
                </a:lnTo>
                <a:lnTo>
                  <a:pt x="308" y="552"/>
                </a:lnTo>
                <a:lnTo>
                  <a:pt x="312" y="552"/>
                </a:lnTo>
                <a:lnTo>
                  <a:pt x="316" y="554"/>
                </a:lnTo>
                <a:lnTo>
                  <a:pt x="332" y="544"/>
                </a:lnTo>
                <a:lnTo>
                  <a:pt x="334" y="544"/>
                </a:lnTo>
                <a:lnTo>
                  <a:pt x="334" y="546"/>
                </a:lnTo>
                <a:lnTo>
                  <a:pt x="336" y="544"/>
                </a:lnTo>
                <a:lnTo>
                  <a:pt x="338" y="546"/>
                </a:lnTo>
                <a:lnTo>
                  <a:pt x="344" y="556"/>
                </a:lnTo>
                <a:lnTo>
                  <a:pt x="346" y="562"/>
                </a:lnTo>
                <a:lnTo>
                  <a:pt x="354" y="574"/>
                </a:lnTo>
                <a:lnTo>
                  <a:pt x="360" y="576"/>
                </a:lnTo>
                <a:lnTo>
                  <a:pt x="362" y="576"/>
                </a:lnTo>
                <a:lnTo>
                  <a:pt x="360" y="574"/>
                </a:lnTo>
                <a:lnTo>
                  <a:pt x="360" y="570"/>
                </a:lnTo>
                <a:lnTo>
                  <a:pt x="360" y="566"/>
                </a:lnTo>
                <a:lnTo>
                  <a:pt x="364" y="564"/>
                </a:lnTo>
                <a:lnTo>
                  <a:pt x="370" y="562"/>
                </a:lnTo>
                <a:lnTo>
                  <a:pt x="398" y="562"/>
                </a:lnTo>
                <a:lnTo>
                  <a:pt x="400" y="562"/>
                </a:lnTo>
                <a:lnTo>
                  <a:pt x="402" y="562"/>
                </a:lnTo>
                <a:lnTo>
                  <a:pt x="412" y="580"/>
                </a:lnTo>
                <a:lnTo>
                  <a:pt x="410" y="588"/>
                </a:lnTo>
                <a:lnTo>
                  <a:pt x="422" y="590"/>
                </a:lnTo>
                <a:lnTo>
                  <a:pt x="422" y="588"/>
                </a:lnTo>
                <a:lnTo>
                  <a:pt x="422" y="586"/>
                </a:lnTo>
                <a:lnTo>
                  <a:pt x="426" y="584"/>
                </a:lnTo>
                <a:lnTo>
                  <a:pt x="454" y="602"/>
                </a:lnTo>
                <a:lnTo>
                  <a:pt x="456" y="608"/>
                </a:lnTo>
                <a:lnTo>
                  <a:pt x="458" y="612"/>
                </a:lnTo>
                <a:lnTo>
                  <a:pt x="458" y="624"/>
                </a:lnTo>
                <a:lnTo>
                  <a:pt x="468" y="626"/>
                </a:lnTo>
                <a:lnTo>
                  <a:pt x="474" y="616"/>
                </a:lnTo>
                <a:lnTo>
                  <a:pt x="470" y="608"/>
                </a:lnTo>
                <a:lnTo>
                  <a:pt x="470" y="602"/>
                </a:lnTo>
                <a:lnTo>
                  <a:pt x="472" y="598"/>
                </a:lnTo>
                <a:lnTo>
                  <a:pt x="474" y="596"/>
                </a:lnTo>
                <a:lnTo>
                  <a:pt x="478" y="594"/>
                </a:lnTo>
                <a:lnTo>
                  <a:pt x="478" y="592"/>
                </a:lnTo>
                <a:lnTo>
                  <a:pt x="480" y="590"/>
                </a:lnTo>
                <a:lnTo>
                  <a:pt x="486" y="590"/>
                </a:lnTo>
                <a:lnTo>
                  <a:pt x="490" y="594"/>
                </a:lnTo>
                <a:lnTo>
                  <a:pt x="492" y="598"/>
                </a:lnTo>
                <a:lnTo>
                  <a:pt x="496" y="614"/>
                </a:lnTo>
                <a:lnTo>
                  <a:pt x="496" y="616"/>
                </a:lnTo>
                <a:lnTo>
                  <a:pt x="498" y="618"/>
                </a:lnTo>
                <a:lnTo>
                  <a:pt x="502" y="622"/>
                </a:lnTo>
                <a:lnTo>
                  <a:pt x="510" y="626"/>
                </a:lnTo>
                <a:lnTo>
                  <a:pt x="512" y="626"/>
                </a:lnTo>
                <a:lnTo>
                  <a:pt x="538" y="652"/>
                </a:lnTo>
                <a:lnTo>
                  <a:pt x="550" y="648"/>
                </a:lnTo>
                <a:lnTo>
                  <a:pt x="548" y="644"/>
                </a:lnTo>
                <a:lnTo>
                  <a:pt x="544" y="638"/>
                </a:lnTo>
                <a:lnTo>
                  <a:pt x="544" y="634"/>
                </a:lnTo>
                <a:lnTo>
                  <a:pt x="544" y="630"/>
                </a:lnTo>
                <a:lnTo>
                  <a:pt x="546" y="626"/>
                </a:lnTo>
                <a:lnTo>
                  <a:pt x="556" y="618"/>
                </a:lnTo>
                <a:lnTo>
                  <a:pt x="570" y="606"/>
                </a:lnTo>
                <a:lnTo>
                  <a:pt x="586" y="616"/>
                </a:lnTo>
                <a:lnTo>
                  <a:pt x="588" y="616"/>
                </a:lnTo>
                <a:lnTo>
                  <a:pt x="592" y="598"/>
                </a:lnTo>
                <a:lnTo>
                  <a:pt x="592" y="596"/>
                </a:lnTo>
                <a:lnTo>
                  <a:pt x="594" y="594"/>
                </a:lnTo>
                <a:lnTo>
                  <a:pt x="608" y="596"/>
                </a:lnTo>
                <a:lnTo>
                  <a:pt x="610" y="600"/>
                </a:lnTo>
                <a:lnTo>
                  <a:pt x="612" y="606"/>
                </a:lnTo>
                <a:lnTo>
                  <a:pt x="610" y="610"/>
                </a:lnTo>
                <a:lnTo>
                  <a:pt x="606" y="616"/>
                </a:lnTo>
                <a:lnTo>
                  <a:pt x="610" y="618"/>
                </a:lnTo>
                <a:lnTo>
                  <a:pt x="620" y="622"/>
                </a:lnTo>
                <a:lnTo>
                  <a:pt x="628" y="626"/>
                </a:lnTo>
                <a:lnTo>
                  <a:pt x="630" y="626"/>
                </a:lnTo>
                <a:lnTo>
                  <a:pt x="640" y="630"/>
                </a:lnTo>
                <a:lnTo>
                  <a:pt x="648" y="630"/>
                </a:lnTo>
                <a:lnTo>
                  <a:pt x="636" y="572"/>
                </a:lnTo>
                <a:lnTo>
                  <a:pt x="630" y="568"/>
                </a:lnTo>
                <a:lnTo>
                  <a:pt x="624" y="562"/>
                </a:lnTo>
                <a:lnTo>
                  <a:pt x="614" y="546"/>
                </a:lnTo>
                <a:lnTo>
                  <a:pt x="610" y="538"/>
                </a:lnTo>
                <a:lnTo>
                  <a:pt x="612" y="528"/>
                </a:lnTo>
                <a:lnTo>
                  <a:pt x="616" y="518"/>
                </a:lnTo>
                <a:lnTo>
                  <a:pt x="624" y="506"/>
                </a:lnTo>
                <a:lnTo>
                  <a:pt x="636" y="494"/>
                </a:lnTo>
                <a:lnTo>
                  <a:pt x="650" y="482"/>
                </a:lnTo>
                <a:lnTo>
                  <a:pt x="662" y="482"/>
                </a:lnTo>
                <a:lnTo>
                  <a:pt x="672" y="486"/>
                </a:lnTo>
                <a:lnTo>
                  <a:pt x="692" y="486"/>
                </a:lnTo>
                <a:lnTo>
                  <a:pt x="698" y="482"/>
                </a:lnTo>
                <a:lnTo>
                  <a:pt x="704" y="476"/>
                </a:lnTo>
                <a:lnTo>
                  <a:pt x="714" y="452"/>
                </a:lnTo>
                <a:lnTo>
                  <a:pt x="718" y="442"/>
                </a:lnTo>
                <a:lnTo>
                  <a:pt x="718" y="426"/>
                </a:lnTo>
                <a:lnTo>
                  <a:pt x="716" y="382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" name="山东"/>
          <p:cNvSpPr/>
          <p:nvPr/>
        </p:nvSpPr>
        <p:spPr bwMode="auto">
          <a:xfrm>
            <a:off x="8030923" y="2988661"/>
            <a:ext cx="1076792" cy="675177"/>
          </a:xfrm>
          <a:custGeom>
            <a:avLst/>
            <a:gdLst>
              <a:gd name="T0" fmla="*/ 2147483646 w 434"/>
              <a:gd name="T1" fmla="*/ 2147483646 h 272"/>
              <a:gd name="T2" fmla="*/ 2147483646 w 434"/>
              <a:gd name="T3" fmla="*/ 2147483646 h 272"/>
              <a:gd name="T4" fmla="*/ 2147483646 w 434"/>
              <a:gd name="T5" fmla="*/ 0 h 272"/>
              <a:gd name="T6" fmla="*/ 2147483646 w 434"/>
              <a:gd name="T7" fmla="*/ 2147483646 h 272"/>
              <a:gd name="T8" fmla="*/ 2147483646 w 434"/>
              <a:gd name="T9" fmla="*/ 2147483646 h 272"/>
              <a:gd name="T10" fmla="*/ 2147483646 w 434"/>
              <a:gd name="T11" fmla="*/ 2147483646 h 272"/>
              <a:gd name="T12" fmla="*/ 2147483646 w 434"/>
              <a:gd name="T13" fmla="*/ 2147483646 h 272"/>
              <a:gd name="T14" fmla="*/ 2147483646 w 434"/>
              <a:gd name="T15" fmla="*/ 2147483646 h 272"/>
              <a:gd name="T16" fmla="*/ 2147483646 w 434"/>
              <a:gd name="T17" fmla="*/ 0 h 272"/>
              <a:gd name="T18" fmla="*/ 2147483646 w 434"/>
              <a:gd name="T19" fmla="*/ 2147483646 h 272"/>
              <a:gd name="T20" fmla="*/ 2147483646 w 434"/>
              <a:gd name="T21" fmla="*/ 2147483646 h 272"/>
              <a:gd name="T22" fmla="*/ 2147483646 w 434"/>
              <a:gd name="T23" fmla="*/ 2147483646 h 272"/>
              <a:gd name="T24" fmla="*/ 2147483646 w 434"/>
              <a:gd name="T25" fmla="*/ 2147483646 h 272"/>
              <a:gd name="T26" fmla="*/ 2147483646 w 434"/>
              <a:gd name="T27" fmla="*/ 2147483646 h 272"/>
              <a:gd name="T28" fmla="*/ 2147483646 w 434"/>
              <a:gd name="T29" fmla="*/ 2147483646 h 272"/>
              <a:gd name="T30" fmla="*/ 2147483646 w 434"/>
              <a:gd name="T31" fmla="*/ 2147483646 h 272"/>
              <a:gd name="T32" fmla="*/ 0 w 434"/>
              <a:gd name="T33" fmla="*/ 2147483646 h 272"/>
              <a:gd name="T34" fmla="*/ 2147483646 w 434"/>
              <a:gd name="T35" fmla="*/ 2147483646 h 272"/>
              <a:gd name="T36" fmla="*/ 2147483646 w 434"/>
              <a:gd name="T37" fmla="*/ 2147483646 h 272"/>
              <a:gd name="T38" fmla="*/ 2147483646 w 434"/>
              <a:gd name="T39" fmla="*/ 2147483646 h 272"/>
              <a:gd name="T40" fmla="*/ 2147483646 w 434"/>
              <a:gd name="T41" fmla="*/ 2147483646 h 272"/>
              <a:gd name="T42" fmla="*/ 2147483646 w 434"/>
              <a:gd name="T43" fmla="*/ 2147483646 h 272"/>
              <a:gd name="T44" fmla="*/ 2147483646 w 434"/>
              <a:gd name="T45" fmla="*/ 2147483646 h 272"/>
              <a:gd name="T46" fmla="*/ 2147483646 w 434"/>
              <a:gd name="T47" fmla="*/ 2147483646 h 272"/>
              <a:gd name="T48" fmla="*/ 2147483646 w 434"/>
              <a:gd name="T49" fmla="*/ 2147483646 h 272"/>
              <a:gd name="T50" fmla="*/ 2147483646 w 434"/>
              <a:gd name="T51" fmla="*/ 2147483646 h 272"/>
              <a:gd name="T52" fmla="*/ 2147483646 w 434"/>
              <a:gd name="T53" fmla="*/ 2147483646 h 272"/>
              <a:gd name="T54" fmla="*/ 2147483646 w 434"/>
              <a:gd name="T55" fmla="*/ 2147483646 h 272"/>
              <a:gd name="T56" fmla="*/ 2147483646 w 434"/>
              <a:gd name="T57" fmla="*/ 2147483646 h 272"/>
              <a:gd name="T58" fmla="*/ 2147483646 w 434"/>
              <a:gd name="T59" fmla="*/ 2147483646 h 272"/>
              <a:gd name="T60" fmla="*/ 2147483646 w 434"/>
              <a:gd name="T61" fmla="*/ 2147483646 h 272"/>
              <a:gd name="T62" fmla="*/ 2147483646 w 434"/>
              <a:gd name="T63" fmla="*/ 2147483646 h 272"/>
              <a:gd name="T64" fmla="*/ 2147483646 w 434"/>
              <a:gd name="T65" fmla="*/ 2147483646 h 272"/>
              <a:gd name="T66" fmla="*/ 2147483646 w 434"/>
              <a:gd name="T67" fmla="*/ 2147483646 h 272"/>
              <a:gd name="T68" fmla="*/ 2147483646 w 434"/>
              <a:gd name="T69" fmla="*/ 2147483646 h 272"/>
              <a:gd name="T70" fmla="*/ 2147483646 w 434"/>
              <a:gd name="T71" fmla="*/ 2147483646 h 272"/>
              <a:gd name="T72" fmla="*/ 2147483646 w 434"/>
              <a:gd name="T73" fmla="*/ 2147483646 h 272"/>
              <a:gd name="T74" fmla="*/ 2147483646 w 434"/>
              <a:gd name="T75" fmla="*/ 2147483646 h 272"/>
              <a:gd name="T76" fmla="*/ 2147483646 w 434"/>
              <a:gd name="T77" fmla="*/ 2147483646 h 272"/>
              <a:gd name="T78" fmla="*/ 2147483646 w 434"/>
              <a:gd name="T79" fmla="*/ 2147483646 h 272"/>
              <a:gd name="T80" fmla="*/ 2147483646 w 434"/>
              <a:gd name="T81" fmla="*/ 2147483646 h 272"/>
              <a:gd name="T82" fmla="*/ 2147483646 w 434"/>
              <a:gd name="T83" fmla="*/ 2147483646 h 272"/>
              <a:gd name="T84" fmla="*/ 2147483646 w 434"/>
              <a:gd name="T85" fmla="*/ 2147483646 h 272"/>
              <a:gd name="T86" fmla="*/ 2147483646 w 434"/>
              <a:gd name="T87" fmla="*/ 2147483646 h 272"/>
              <a:gd name="T88" fmla="*/ 2147483646 w 434"/>
              <a:gd name="T89" fmla="*/ 2147483646 h 272"/>
              <a:gd name="T90" fmla="*/ 2147483646 w 434"/>
              <a:gd name="T91" fmla="*/ 2147483646 h 272"/>
              <a:gd name="T92" fmla="*/ 2147483646 w 434"/>
              <a:gd name="T93" fmla="*/ 2147483646 h 272"/>
              <a:gd name="T94" fmla="*/ 2147483646 w 434"/>
              <a:gd name="T95" fmla="*/ 2147483646 h 272"/>
              <a:gd name="T96" fmla="*/ 2147483646 w 434"/>
              <a:gd name="T97" fmla="*/ 2147483646 h 272"/>
              <a:gd name="T98" fmla="*/ 2147483646 w 434"/>
              <a:gd name="T99" fmla="*/ 2147483646 h 272"/>
              <a:gd name="T100" fmla="*/ 2147483646 w 434"/>
              <a:gd name="T101" fmla="*/ 2147483646 h 27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34" h="272">
                <a:moveTo>
                  <a:pt x="396" y="8"/>
                </a:moveTo>
                <a:lnTo>
                  <a:pt x="396" y="8"/>
                </a:lnTo>
                <a:lnTo>
                  <a:pt x="394" y="12"/>
                </a:lnTo>
                <a:lnTo>
                  <a:pt x="388" y="14"/>
                </a:lnTo>
                <a:lnTo>
                  <a:pt x="358" y="12"/>
                </a:lnTo>
                <a:lnTo>
                  <a:pt x="330" y="6"/>
                </a:lnTo>
                <a:lnTo>
                  <a:pt x="314" y="0"/>
                </a:lnTo>
                <a:lnTo>
                  <a:pt x="270" y="42"/>
                </a:lnTo>
                <a:lnTo>
                  <a:pt x="272" y="60"/>
                </a:lnTo>
                <a:lnTo>
                  <a:pt x="268" y="62"/>
                </a:lnTo>
                <a:lnTo>
                  <a:pt x="246" y="64"/>
                </a:lnTo>
                <a:lnTo>
                  <a:pt x="228" y="62"/>
                </a:lnTo>
                <a:lnTo>
                  <a:pt x="222" y="62"/>
                </a:lnTo>
                <a:lnTo>
                  <a:pt x="218" y="60"/>
                </a:lnTo>
                <a:lnTo>
                  <a:pt x="214" y="56"/>
                </a:lnTo>
                <a:lnTo>
                  <a:pt x="212" y="52"/>
                </a:lnTo>
                <a:lnTo>
                  <a:pt x="208" y="2"/>
                </a:lnTo>
                <a:lnTo>
                  <a:pt x="168" y="0"/>
                </a:lnTo>
                <a:lnTo>
                  <a:pt x="152" y="36"/>
                </a:lnTo>
                <a:lnTo>
                  <a:pt x="150" y="20"/>
                </a:lnTo>
                <a:lnTo>
                  <a:pt x="148" y="6"/>
                </a:lnTo>
                <a:lnTo>
                  <a:pt x="144" y="0"/>
                </a:lnTo>
                <a:lnTo>
                  <a:pt x="128" y="8"/>
                </a:lnTo>
                <a:lnTo>
                  <a:pt x="120" y="18"/>
                </a:lnTo>
                <a:lnTo>
                  <a:pt x="118" y="20"/>
                </a:lnTo>
                <a:lnTo>
                  <a:pt x="102" y="24"/>
                </a:lnTo>
                <a:lnTo>
                  <a:pt x="78" y="48"/>
                </a:lnTo>
                <a:lnTo>
                  <a:pt x="56" y="70"/>
                </a:lnTo>
                <a:lnTo>
                  <a:pt x="12" y="128"/>
                </a:lnTo>
                <a:lnTo>
                  <a:pt x="22" y="148"/>
                </a:lnTo>
                <a:lnTo>
                  <a:pt x="22" y="152"/>
                </a:lnTo>
                <a:lnTo>
                  <a:pt x="20" y="152"/>
                </a:lnTo>
                <a:lnTo>
                  <a:pt x="20" y="156"/>
                </a:lnTo>
                <a:lnTo>
                  <a:pt x="20" y="160"/>
                </a:lnTo>
                <a:lnTo>
                  <a:pt x="24" y="172"/>
                </a:lnTo>
                <a:lnTo>
                  <a:pt x="32" y="188"/>
                </a:lnTo>
                <a:lnTo>
                  <a:pt x="34" y="198"/>
                </a:lnTo>
                <a:lnTo>
                  <a:pt x="34" y="206"/>
                </a:lnTo>
                <a:lnTo>
                  <a:pt x="34" y="208"/>
                </a:lnTo>
                <a:lnTo>
                  <a:pt x="0" y="228"/>
                </a:lnTo>
                <a:lnTo>
                  <a:pt x="0" y="236"/>
                </a:lnTo>
                <a:lnTo>
                  <a:pt x="16" y="244"/>
                </a:lnTo>
                <a:lnTo>
                  <a:pt x="18" y="248"/>
                </a:lnTo>
                <a:lnTo>
                  <a:pt x="18" y="252"/>
                </a:lnTo>
                <a:lnTo>
                  <a:pt x="22" y="256"/>
                </a:lnTo>
                <a:lnTo>
                  <a:pt x="36" y="264"/>
                </a:lnTo>
                <a:lnTo>
                  <a:pt x="64" y="272"/>
                </a:lnTo>
                <a:lnTo>
                  <a:pt x="74" y="266"/>
                </a:lnTo>
                <a:lnTo>
                  <a:pt x="84" y="252"/>
                </a:lnTo>
                <a:lnTo>
                  <a:pt x="92" y="230"/>
                </a:lnTo>
                <a:lnTo>
                  <a:pt x="114" y="238"/>
                </a:lnTo>
                <a:lnTo>
                  <a:pt x="118" y="240"/>
                </a:lnTo>
                <a:lnTo>
                  <a:pt x="118" y="242"/>
                </a:lnTo>
                <a:lnTo>
                  <a:pt x="118" y="244"/>
                </a:lnTo>
                <a:lnTo>
                  <a:pt x="116" y="250"/>
                </a:lnTo>
                <a:lnTo>
                  <a:pt x="116" y="256"/>
                </a:lnTo>
                <a:lnTo>
                  <a:pt x="118" y="260"/>
                </a:lnTo>
                <a:lnTo>
                  <a:pt x="124" y="264"/>
                </a:lnTo>
                <a:lnTo>
                  <a:pt x="148" y="264"/>
                </a:lnTo>
                <a:lnTo>
                  <a:pt x="160" y="260"/>
                </a:lnTo>
                <a:lnTo>
                  <a:pt x="170" y="256"/>
                </a:lnTo>
                <a:lnTo>
                  <a:pt x="172" y="252"/>
                </a:lnTo>
                <a:lnTo>
                  <a:pt x="176" y="252"/>
                </a:lnTo>
                <a:lnTo>
                  <a:pt x="184" y="252"/>
                </a:lnTo>
                <a:lnTo>
                  <a:pt x="198" y="256"/>
                </a:lnTo>
                <a:lnTo>
                  <a:pt x="202" y="258"/>
                </a:lnTo>
                <a:lnTo>
                  <a:pt x="208" y="264"/>
                </a:lnTo>
                <a:lnTo>
                  <a:pt x="212" y="250"/>
                </a:lnTo>
                <a:lnTo>
                  <a:pt x="214" y="248"/>
                </a:lnTo>
                <a:lnTo>
                  <a:pt x="216" y="248"/>
                </a:lnTo>
                <a:lnTo>
                  <a:pt x="220" y="242"/>
                </a:lnTo>
                <a:lnTo>
                  <a:pt x="224" y="236"/>
                </a:lnTo>
                <a:lnTo>
                  <a:pt x="230" y="228"/>
                </a:lnTo>
                <a:lnTo>
                  <a:pt x="238" y="220"/>
                </a:lnTo>
                <a:lnTo>
                  <a:pt x="248" y="214"/>
                </a:lnTo>
                <a:lnTo>
                  <a:pt x="250" y="212"/>
                </a:lnTo>
                <a:lnTo>
                  <a:pt x="250" y="214"/>
                </a:lnTo>
                <a:lnTo>
                  <a:pt x="252" y="214"/>
                </a:lnTo>
                <a:lnTo>
                  <a:pt x="258" y="216"/>
                </a:lnTo>
                <a:lnTo>
                  <a:pt x="260" y="216"/>
                </a:lnTo>
                <a:lnTo>
                  <a:pt x="268" y="176"/>
                </a:lnTo>
                <a:lnTo>
                  <a:pt x="280" y="172"/>
                </a:lnTo>
                <a:lnTo>
                  <a:pt x="290" y="166"/>
                </a:lnTo>
                <a:lnTo>
                  <a:pt x="296" y="160"/>
                </a:lnTo>
                <a:lnTo>
                  <a:pt x="298" y="156"/>
                </a:lnTo>
                <a:lnTo>
                  <a:pt x="300" y="150"/>
                </a:lnTo>
                <a:lnTo>
                  <a:pt x="296" y="138"/>
                </a:lnTo>
                <a:lnTo>
                  <a:pt x="294" y="128"/>
                </a:lnTo>
                <a:lnTo>
                  <a:pt x="296" y="122"/>
                </a:lnTo>
                <a:lnTo>
                  <a:pt x="298" y="120"/>
                </a:lnTo>
                <a:lnTo>
                  <a:pt x="302" y="120"/>
                </a:lnTo>
                <a:lnTo>
                  <a:pt x="310" y="120"/>
                </a:lnTo>
                <a:lnTo>
                  <a:pt x="320" y="124"/>
                </a:lnTo>
                <a:lnTo>
                  <a:pt x="322" y="112"/>
                </a:lnTo>
                <a:lnTo>
                  <a:pt x="322" y="110"/>
                </a:lnTo>
                <a:lnTo>
                  <a:pt x="322" y="108"/>
                </a:lnTo>
                <a:lnTo>
                  <a:pt x="336" y="102"/>
                </a:lnTo>
                <a:lnTo>
                  <a:pt x="338" y="96"/>
                </a:lnTo>
                <a:lnTo>
                  <a:pt x="330" y="96"/>
                </a:lnTo>
                <a:lnTo>
                  <a:pt x="328" y="94"/>
                </a:lnTo>
                <a:lnTo>
                  <a:pt x="328" y="90"/>
                </a:lnTo>
                <a:lnTo>
                  <a:pt x="328" y="88"/>
                </a:lnTo>
                <a:lnTo>
                  <a:pt x="330" y="86"/>
                </a:lnTo>
                <a:lnTo>
                  <a:pt x="332" y="86"/>
                </a:lnTo>
                <a:lnTo>
                  <a:pt x="334" y="86"/>
                </a:lnTo>
                <a:lnTo>
                  <a:pt x="342" y="84"/>
                </a:lnTo>
                <a:lnTo>
                  <a:pt x="352" y="76"/>
                </a:lnTo>
                <a:lnTo>
                  <a:pt x="404" y="40"/>
                </a:lnTo>
                <a:lnTo>
                  <a:pt x="420" y="48"/>
                </a:lnTo>
                <a:lnTo>
                  <a:pt x="428" y="48"/>
                </a:lnTo>
                <a:lnTo>
                  <a:pt x="424" y="30"/>
                </a:lnTo>
                <a:lnTo>
                  <a:pt x="424" y="28"/>
                </a:lnTo>
                <a:lnTo>
                  <a:pt x="434" y="12"/>
                </a:lnTo>
                <a:lnTo>
                  <a:pt x="432" y="12"/>
                </a:lnTo>
                <a:lnTo>
                  <a:pt x="426" y="12"/>
                </a:lnTo>
                <a:lnTo>
                  <a:pt x="426" y="14"/>
                </a:lnTo>
                <a:lnTo>
                  <a:pt x="424" y="14"/>
                </a:lnTo>
                <a:lnTo>
                  <a:pt x="408" y="16"/>
                </a:lnTo>
                <a:lnTo>
                  <a:pt x="404" y="16"/>
                </a:lnTo>
                <a:lnTo>
                  <a:pt x="404" y="12"/>
                </a:lnTo>
                <a:lnTo>
                  <a:pt x="400" y="8"/>
                </a:lnTo>
                <a:lnTo>
                  <a:pt x="396" y="8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" name="上海"/>
          <p:cNvSpPr/>
          <p:nvPr/>
        </p:nvSpPr>
        <p:spPr bwMode="auto">
          <a:xfrm>
            <a:off x="9038244" y="4110646"/>
            <a:ext cx="168714" cy="148936"/>
          </a:xfrm>
          <a:custGeom>
            <a:avLst/>
            <a:gdLst>
              <a:gd name="T0" fmla="*/ 2147483646 w 68"/>
              <a:gd name="T1" fmla="*/ 2147483646 h 60"/>
              <a:gd name="T2" fmla="*/ 2147483646 w 68"/>
              <a:gd name="T3" fmla="*/ 2147483646 h 60"/>
              <a:gd name="T4" fmla="*/ 2147483646 w 68"/>
              <a:gd name="T5" fmla="*/ 2147483646 h 60"/>
              <a:gd name="T6" fmla="*/ 2147483646 w 68"/>
              <a:gd name="T7" fmla="*/ 2147483646 h 60"/>
              <a:gd name="T8" fmla="*/ 2147483646 w 68"/>
              <a:gd name="T9" fmla="*/ 2147483646 h 60"/>
              <a:gd name="T10" fmla="*/ 2147483646 w 68"/>
              <a:gd name="T11" fmla="*/ 2147483646 h 60"/>
              <a:gd name="T12" fmla="*/ 2147483646 w 68"/>
              <a:gd name="T13" fmla="*/ 2147483646 h 60"/>
              <a:gd name="T14" fmla="*/ 2147483646 w 68"/>
              <a:gd name="T15" fmla="*/ 2147483646 h 60"/>
              <a:gd name="T16" fmla="*/ 2147483646 w 68"/>
              <a:gd name="T17" fmla="*/ 0 h 60"/>
              <a:gd name="T18" fmla="*/ 2147483646 w 68"/>
              <a:gd name="T19" fmla="*/ 0 h 60"/>
              <a:gd name="T20" fmla="*/ 2147483646 w 68"/>
              <a:gd name="T21" fmla="*/ 0 h 60"/>
              <a:gd name="T22" fmla="*/ 2147483646 w 68"/>
              <a:gd name="T23" fmla="*/ 2147483646 h 60"/>
              <a:gd name="T24" fmla="*/ 2147483646 w 68"/>
              <a:gd name="T25" fmla="*/ 2147483646 h 60"/>
              <a:gd name="T26" fmla="*/ 2147483646 w 68"/>
              <a:gd name="T27" fmla="*/ 2147483646 h 60"/>
              <a:gd name="T28" fmla="*/ 2147483646 w 68"/>
              <a:gd name="T29" fmla="*/ 2147483646 h 60"/>
              <a:gd name="T30" fmla="*/ 2147483646 w 68"/>
              <a:gd name="T31" fmla="*/ 2147483646 h 60"/>
              <a:gd name="T32" fmla="*/ 0 w 68"/>
              <a:gd name="T33" fmla="*/ 2147483646 h 60"/>
              <a:gd name="T34" fmla="*/ 2147483646 w 68"/>
              <a:gd name="T35" fmla="*/ 2147483646 h 60"/>
              <a:gd name="T36" fmla="*/ 2147483646 w 68"/>
              <a:gd name="T37" fmla="*/ 2147483646 h 60"/>
              <a:gd name="T38" fmla="*/ 2147483646 w 68"/>
              <a:gd name="T39" fmla="*/ 2147483646 h 60"/>
              <a:gd name="T40" fmla="*/ 2147483646 w 68"/>
              <a:gd name="T41" fmla="*/ 2147483646 h 60"/>
              <a:gd name="T42" fmla="*/ 2147483646 w 68"/>
              <a:gd name="T43" fmla="*/ 2147483646 h 60"/>
              <a:gd name="T44" fmla="*/ 2147483646 w 68"/>
              <a:gd name="T45" fmla="*/ 2147483646 h 60"/>
              <a:gd name="T46" fmla="*/ 2147483646 w 68"/>
              <a:gd name="T47" fmla="*/ 2147483646 h 60"/>
              <a:gd name="T48" fmla="*/ 2147483646 w 68"/>
              <a:gd name="T49" fmla="*/ 2147483646 h 60"/>
              <a:gd name="T50" fmla="*/ 2147483646 w 68"/>
              <a:gd name="T51" fmla="*/ 2147483646 h 60"/>
              <a:gd name="T52" fmla="*/ 2147483646 w 68"/>
              <a:gd name="T53" fmla="*/ 2147483646 h 60"/>
              <a:gd name="T54" fmla="*/ 2147483646 w 68"/>
              <a:gd name="T55" fmla="*/ 2147483646 h 60"/>
              <a:gd name="T56" fmla="*/ 2147483646 w 68"/>
              <a:gd name="T57" fmla="*/ 2147483646 h 60"/>
              <a:gd name="T58" fmla="*/ 2147483646 w 68"/>
              <a:gd name="T59" fmla="*/ 2147483646 h 60"/>
              <a:gd name="T60" fmla="*/ 2147483646 w 68"/>
              <a:gd name="T61" fmla="*/ 2147483646 h 60"/>
              <a:gd name="T62" fmla="*/ 2147483646 w 68"/>
              <a:gd name="T63" fmla="*/ 2147483646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8" h="60">
                <a:moveTo>
                  <a:pt x="62" y="32"/>
                </a:moveTo>
                <a:lnTo>
                  <a:pt x="68" y="24"/>
                </a:lnTo>
                <a:lnTo>
                  <a:pt x="48" y="8"/>
                </a:lnTo>
                <a:lnTo>
                  <a:pt x="40" y="4"/>
                </a:lnTo>
                <a:lnTo>
                  <a:pt x="34" y="0"/>
                </a:lnTo>
                <a:lnTo>
                  <a:pt x="28" y="0"/>
                </a:lnTo>
                <a:lnTo>
                  <a:pt x="22" y="0"/>
                </a:lnTo>
                <a:lnTo>
                  <a:pt x="14" y="2"/>
                </a:lnTo>
                <a:lnTo>
                  <a:pt x="14" y="20"/>
                </a:lnTo>
                <a:lnTo>
                  <a:pt x="10" y="28"/>
                </a:lnTo>
                <a:lnTo>
                  <a:pt x="4" y="36"/>
                </a:lnTo>
                <a:lnTo>
                  <a:pt x="0" y="40"/>
                </a:lnTo>
                <a:lnTo>
                  <a:pt x="8" y="48"/>
                </a:lnTo>
                <a:lnTo>
                  <a:pt x="10" y="48"/>
                </a:lnTo>
                <a:lnTo>
                  <a:pt x="12" y="56"/>
                </a:lnTo>
                <a:lnTo>
                  <a:pt x="22" y="60"/>
                </a:lnTo>
                <a:lnTo>
                  <a:pt x="28" y="56"/>
                </a:lnTo>
                <a:lnTo>
                  <a:pt x="34" y="54"/>
                </a:lnTo>
                <a:lnTo>
                  <a:pt x="52" y="58"/>
                </a:lnTo>
                <a:lnTo>
                  <a:pt x="52" y="52"/>
                </a:lnTo>
                <a:lnTo>
                  <a:pt x="54" y="44"/>
                </a:lnTo>
                <a:lnTo>
                  <a:pt x="56" y="38"/>
                </a:lnTo>
                <a:lnTo>
                  <a:pt x="58" y="34"/>
                </a:lnTo>
                <a:lnTo>
                  <a:pt x="62" y="32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江苏"/>
          <p:cNvSpPr/>
          <p:nvPr/>
        </p:nvSpPr>
        <p:spPr bwMode="auto">
          <a:xfrm>
            <a:off x="8249258" y="3539724"/>
            <a:ext cx="937851" cy="724822"/>
          </a:xfrm>
          <a:custGeom>
            <a:avLst/>
            <a:gdLst>
              <a:gd name="T0" fmla="*/ 2147483646 w 378"/>
              <a:gd name="T1" fmla="*/ 2147483646 h 292"/>
              <a:gd name="T2" fmla="*/ 2147483646 w 378"/>
              <a:gd name="T3" fmla="*/ 2147483646 h 292"/>
              <a:gd name="T4" fmla="*/ 2147483646 w 378"/>
              <a:gd name="T5" fmla="*/ 2147483646 h 292"/>
              <a:gd name="T6" fmla="*/ 2147483646 w 378"/>
              <a:gd name="T7" fmla="*/ 2147483646 h 292"/>
              <a:gd name="T8" fmla="*/ 2147483646 w 378"/>
              <a:gd name="T9" fmla="*/ 2147483646 h 292"/>
              <a:gd name="T10" fmla="*/ 2147483646 w 378"/>
              <a:gd name="T11" fmla="*/ 0 h 292"/>
              <a:gd name="T12" fmla="*/ 2147483646 w 378"/>
              <a:gd name="T13" fmla="*/ 2147483646 h 292"/>
              <a:gd name="T14" fmla="*/ 2147483646 w 378"/>
              <a:gd name="T15" fmla="*/ 2147483646 h 292"/>
              <a:gd name="T16" fmla="*/ 2147483646 w 378"/>
              <a:gd name="T17" fmla="*/ 2147483646 h 292"/>
              <a:gd name="T18" fmla="*/ 2147483646 w 378"/>
              <a:gd name="T19" fmla="*/ 2147483646 h 292"/>
              <a:gd name="T20" fmla="*/ 2147483646 w 378"/>
              <a:gd name="T21" fmla="*/ 2147483646 h 292"/>
              <a:gd name="T22" fmla="*/ 2147483646 w 378"/>
              <a:gd name="T23" fmla="*/ 2147483646 h 292"/>
              <a:gd name="T24" fmla="*/ 2147483646 w 378"/>
              <a:gd name="T25" fmla="*/ 2147483646 h 292"/>
              <a:gd name="T26" fmla="*/ 2147483646 w 378"/>
              <a:gd name="T27" fmla="*/ 2147483646 h 292"/>
              <a:gd name="T28" fmla="*/ 2147483646 w 378"/>
              <a:gd name="T29" fmla="*/ 2147483646 h 292"/>
              <a:gd name="T30" fmla="*/ 2147483646 w 378"/>
              <a:gd name="T31" fmla="*/ 2147483646 h 292"/>
              <a:gd name="T32" fmla="*/ 2147483646 w 378"/>
              <a:gd name="T33" fmla="*/ 2147483646 h 292"/>
              <a:gd name="T34" fmla="*/ 2147483646 w 378"/>
              <a:gd name="T35" fmla="*/ 2147483646 h 292"/>
              <a:gd name="T36" fmla="*/ 2147483646 w 378"/>
              <a:gd name="T37" fmla="*/ 2147483646 h 292"/>
              <a:gd name="T38" fmla="*/ 2147483646 w 378"/>
              <a:gd name="T39" fmla="*/ 2147483646 h 292"/>
              <a:gd name="T40" fmla="*/ 2147483646 w 378"/>
              <a:gd name="T41" fmla="*/ 2147483646 h 292"/>
              <a:gd name="T42" fmla="*/ 2147483646 w 378"/>
              <a:gd name="T43" fmla="*/ 2147483646 h 292"/>
              <a:gd name="T44" fmla="*/ 2147483646 w 378"/>
              <a:gd name="T45" fmla="*/ 2147483646 h 292"/>
              <a:gd name="T46" fmla="*/ 2147483646 w 378"/>
              <a:gd name="T47" fmla="*/ 2147483646 h 292"/>
              <a:gd name="T48" fmla="*/ 2147483646 w 378"/>
              <a:gd name="T49" fmla="*/ 2147483646 h 292"/>
              <a:gd name="T50" fmla="*/ 2147483646 w 378"/>
              <a:gd name="T51" fmla="*/ 2147483646 h 292"/>
              <a:gd name="T52" fmla="*/ 2147483646 w 378"/>
              <a:gd name="T53" fmla="*/ 2147483646 h 292"/>
              <a:gd name="T54" fmla="*/ 2147483646 w 378"/>
              <a:gd name="T55" fmla="*/ 2147483646 h 292"/>
              <a:gd name="T56" fmla="*/ 2147483646 w 378"/>
              <a:gd name="T57" fmla="*/ 2147483646 h 292"/>
              <a:gd name="T58" fmla="*/ 2147483646 w 378"/>
              <a:gd name="T59" fmla="*/ 2147483646 h 292"/>
              <a:gd name="T60" fmla="*/ 2147483646 w 378"/>
              <a:gd name="T61" fmla="*/ 2147483646 h 292"/>
              <a:gd name="T62" fmla="*/ 2147483646 w 378"/>
              <a:gd name="T63" fmla="*/ 2147483646 h 292"/>
              <a:gd name="T64" fmla="*/ 2147483646 w 378"/>
              <a:gd name="T65" fmla="*/ 2147483646 h 292"/>
              <a:gd name="T66" fmla="*/ 2147483646 w 378"/>
              <a:gd name="T67" fmla="*/ 2147483646 h 292"/>
              <a:gd name="T68" fmla="*/ 2147483646 w 378"/>
              <a:gd name="T69" fmla="*/ 2147483646 h 292"/>
              <a:gd name="T70" fmla="*/ 2147483646 w 378"/>
              <a:gd name="T71" fmla="*/ 2147483646 h 292"/>
              <a:gd name="T72" fmla="*/ 2147483646 w 378"/>
              <a:gd name="T73" fmla="*/ 2147483646 h 292"/>
              <a:gd name="T74" fmla="*/ 2147483646 w 378"/>
              <a:gd name="T75" fmla="*/ 2147483646 h 292"/>
              <a:gd name="T76" fmla="*/ 2147483646 w 378"/>
              <a:gd name="T77" fmla="*/ 2147483646 h 292"/>
              <a:gd name="T78" fmla="*/ 2147483646 w 378"/>
              <a:gd name="T79" fmla="*/ 2147483646 h 292"/>
              <a:gd name="T80" fmla="*/ 2147483646 w 378"/>
              <a:gd name="T81" fmla="*/ 2147483646 h 292"/>
              <a:gd name="T82" fmla="*/ 2147483646 w 378"/>
              <a:gd name="T83" fmla="*/ 2147483646 h 292"/>
              <a:gd name="T84" fmla="*/ 2147483646 w 378"/>
              <a:gd name="T85" fmla="*/ 2147483646 h 292"/>
              <a:gd name="T86" fmla="*/ 2147483646 w 378"/>
              <a:gd name="T87" fmla="*/ 2147483646 h 292"/>
              <a:gd name="T88" fmla="*/ 2147483646 w 378"/>
              <a:gd name="T89" fmla="*/ 2147483646 h 292"/>
              <a:gd name="T90" fmla="*/ 2147483646 w 378"/>
              <a:gd name="T91" fmla="*/ 2147483646 h 292"/>
              <a:gd name="T92" fmla="*/ 2147483646 w 378"/>
              <a:gd name="T93" fmla="*/ 2147483646 h 292"/>
              <a:gd name="T94" fmla="*/ 2147483646 w 378"/>
              <a:gd name="T95" fmla="*/ 2147483646 h 292"/>
              <a:gd name="T96" fmla="*/ 2147483646 w 378"/>
              <a:gd name="T97" fmla="*/ 2147483646 h 292"/>
              <a:gd name="T98" fmla="*/ 2147483646 w 378"/>
              <a:gd name="T99" fmla="*/ 2147483646 h 292"/>
              <a:gd name="T100" fmla="*/ 2147483646 w 378"/>
              <a:gd name="T101" fmla="*/ 2147483646 h 29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378" h="292">
                <a:moveTo>
                  <a:pt x="264" y="86"/>
                </a:moveTo>
                <a:lnTo>
                  <a:pt x="264" y="86"/>
                </a:lnTo>
                <a:lnTo>
                  <a:pt x="258" y="78"/>
                </a:lnTo>
                <a:lnTo>
                  <a:pt x="252" y="70"/>
                </a:lnTo>
                <a:lnTo>
                  <a:pt x="240" y="46"/>
                </a:lnTo>
                <a:lnTo>
                  <a:pt x="226" y="44"/>
                </a:lnTo>
                <a:lnTo>
                  <a:pt x="214" y="42"/>
                </a:lnTo>
                <a:lnTo>
                  <a:pt x="204" y="38"/>
                </a:lnTo>
                <a:lnTo>
                  <a:pt x="198" y="34"/>
                </a:lnTo>
                <a:lnTo>
                  <a:pt x="194" y="28"/>
                </a:lnTo>
                <a:lnTo>
                  <a:pt x="188" y="24"/>
                </a:lnTo>
                <a:lnTo>
                  <a:pt x="170" y="18"/>
                </a:lnTo>
                <a:lnTo>
                  <a:pt x="166" y="16"/>
                </a:lnTo>
                <a:lnTo>
                  <a:pt x="170" y="2"/>
                </a:lnTo>
                <a:lnTo>
                  <a:pt x="168" y="2"/>
                </a:lnTo>
                <a:lnTo>
                  <a:pt x="164" y="0"/>
                </a:lnTo>
                <a:lnTo>
                  <a:pt x="152" y="8"/>
                </a:lnTo>
                <a:lnTo>
                  <a:pt x="148" y="12"/>
                </a:lnTo>
                <a:lnTo>
                  <a:pt x="144" y="16"/>
                </a:lnTo>
                <a:lnTo>
                  <a:pt x="140" y="26"/>
                </a:lnTo>
                <a:lnTo>
                  <a:pt x="132" y="32"/>
                </a:lnTo>
                <a:lnTo>
                  <a:pt x="126" y="46"/>
                </a:lnTo>
                <a:lnTo>
                  <a:pt x="124" y="50"/>
                </a:lnTo>
                <a:lnTo>
                  <a:pt x="120" y="52"/>
                </a:lnTo>
                <a:lnTo>
                  <a:pt x="118" y="52"/>
                </a:lnTo>
                <a:lnTo>
                  <a:pt x="116" y="48"/>
                </a:lnTo>
                <a:lnTo>
                  <a:pt x="108" y="42"/>
                </a:lnTo>
                <a:lnTo>
                  <a:pt x="102" y="40"/>
                </a:lnTo>
                <a:lnTo>
                  <a:pt x="96" y="38"/>
                </a:lnTo>
                <a:lnTo>
                  <a:pt x="88" y="40"/>
                </a:lnTo>
                <a:lnTo>
                  <a:pt x="76" y="46"/>
                </a:lnTo>
                <a:lnTo>
                  <a:pt x="62" y="50"/>
                </a:lnTo>
                <a:lnTo>
                  <a:pt x="32" y="50"/>
                </a:lnTo>
                <a:lnTo>
                  <a:pt x="26" y="44"/>
                </a:lnTo>
                <a:lnTo>
                  <a:pt x="22" y="38"/>
                </a:lnTo>
                <a:lnTo>
                  <a:pt x="20" y="32"/>
                </a:lnTo>
                <a:lnTo>
                  <a:pt x="20" y="22"/>
                </a:lnTo>
                <a:lnTo>
                  <a:pt x="8" y="18"/>
                </a:lnTo>
                <a:lnTo>
                  <a:pt x="4" y="34"/>
                </a:lnTo>
                <a:lnTo>
                  <a:pt x="4" y="36"/>
                </a:lnTo>
                <a:lnTo>
                  <a:pt x="2" y="36"/>
                </a:lnTo>
                <a:lnTo>
                  <a:pt x="0" y="40"/>
                </a:lnTo>
                <a:lnTo>
                  <a:pt x="8" y="42"/>
                </a:lnTo>
                <a:lnTo>
                  <a:pt x="10" y="42"/>
                </a:lnTo>
                <a:lnTo>
                  <a:pt x="28" y="66"/>
                </a:lnTo>
                <a:lnTo>
                  <a:pt x="40" y="76"/>
                </a:lnTo>
                <a:lnTo>
                  <a:pt x="68" y="86"/>
                </a:lnTo>
                <a:lnTo>
                  <a:pt x="98" y="96"/>
                </a:lnTo>
                <a:lnTo>
                  <a:pt x="104" y="102"/>
                </a:lnTo>
                <a:lnTo>
                  <a:pt x="112" y="112"/>
                </a:lnTo>
                <a:lnTo>
                  <a:pt x="118" y="128"/>
                </a:lnTo>
                <a:lnTo>
                  <a:pt x="124" y="150"/>
                </a:lnTo>
                <a:lnTo>
                  <a:pt x="140" y="158"/>
                </a:lnTo>
                <a:lnTo>
                  <a:pt x="146" y="162"/>
                </a:lnTo>
                <a:lnTo>
                  <a:pt x="152" y="162"/>
                </a:lnTo>
                <a:lnTo>
                  <a:pt x="180" y="144"/>
                </a:lnTo>
                <a:lnTo>
                  <a:pt x="182" y="142"/>
                </a:lnTo>
                <a:lnTo>
                  <a:pt x="184" y="144"/>
                </a:lnTo>
                <a:lnTo>
                  <a:pt x="198" y="146"/>
                </a:lnTo>
                <a:lnTo>
                  <a:pt x="200" y="146"/>
                </a:lnTo>
                <a:lnTo>
                  <a:pt x="200" y="150"/>
                </a:lnTo>
                <a:lnTo>
                  <a:pt x="198" y="152"/>
                </a:lnTo>
                <a:lnTo>
                  <a:pt x="192" y="174"/>
                </a:lnTo>
                <a:lnTo>
                  <a:pt x="186" y="186"/>
                </a:lnTo>
                <a:lnTo>
                  <a:pt x="168" y="186"/>
                </a:lnTo>
                <a:lnTo>
                  <a:pt x="166" y="194"/>
                </a:lnTo>
                <a:lnTo>
                  <a:pt x="164" y="202"/>
                </a:lnTo>
                <a:lnTo>
                  <a:pt x="152" y="222"/>
                </a:lnTo>
                <a:lnTo>
                  <a:pt x="148" y="228"/>
                </a:lnTo>
                <a:lnTo>
                  <a:pt x="148" y="234"/>
                </a:lnTo>
                <a:lnTo>
                  <a:pt x="166" y="246"/>
                </a:lnTo>
                <a:lnTo>
                  <a:pt x="172" y="252"/>
                </a:lnTo>
                <a:lnTo>
                  <a:pt x="178" y="254"/>
                </a:lnTo>
                <a:lnTo>
                  <a:pt x="182" y="254"/>
                </a:lnTo>
                <a:lnTo>
                  <a:pt x="186" y="266"/>
                </a:lnTo>
                <a:lnTo>
                  <a:pt x="194" y="270"/>
                </a:lnTo>
                <a:lnTo>
                  <a:pt x="200" y="266"/>
                </a:lnTo>
                <a:lnTo>
                  <a:pt x="204" y="262"/>
                </a:lnTo>
                <a:lnTo>
                  <a:pt x="208" y="262"/>
                </a:lnTo>
                <a:lnTo>
                  <a:pt x="214" y="264"/>
                </a:lnTo>
                <a:lnTo>
                  <a:pt x="218" y="266"/>
                </a:lnTo>
                <a:lnTo>
                  <a:pt x="224" y="270"/>
                </a:lnTo>
                <a:lnTo>
                  <a:pt x="230" y="278"/>
                </a:lnTo>
                <a:lnTo>
                  <a:pt x="236" y="286"/>
                </a:lnTo>
                <a:lnTo>
                  <a:pt x="238" y="286"/>
                </a:lnTo>
                <a:lnTo>
                  <a:pt x="242" y="284"/>
                </a:lnTo>
                <a:lnTo>
                  <a:pt x="248" y="284"/>
                </a:lnTo>
                <a:lnTo>
                  <a:pt x="264" y="288"/>
                </a:lnTo>
                <a:lnTo>
                  <a:pt x="284" y="292"/>
                </a:lnTo>
                <a:lnTo>
                  <a:pt x="304" y="286"/>
                </a:lnTo>
                <a:lnTo>
                  <a:pt x="312" y="282"/>
                </a:lnTo>
                <a:lnTo>
                  <a:pt x="318" y="278"/>
                </a:lnTo>
                <a:lnTo>
                  <a:pt x="312" y="272"/>
                </a:lnTo>
                <a:lnTo>
                  <a:pt x="312" y="268"/>
                </a:lnTo>
                <a:lnTo>
                  <a:pt x="316" y="262"/>
                </a:lnTo>
                <a:lnTo>
                  <a:pt x="322" y="256"/>
                </a:lnTo>
                <a:lnTo>
                  <a:pt x="324" y="248"/>
                </a:lnTo>
                <a:lnTo>
                  <a:pt x="324" y="238"/>
                </a:lnTo>
                <a:lnTo>
                  <a:pt x="324" y="232"/>
                </a:lnTo>
                <a:lnTo>
                  <a:pt x="326" y="230"/>
                </a:lnTo>
                <a:lnTo>
                  <a:pt x="330" y="226"/>
                </a:lnTo>
                <a:lnTo>
                  <a:pt x="340" y="222"/>
                </a:lnTo>
                <a:lnTo>
                  <a:pt x="348" y="222"/>
                </a:lnTo>
                <a:lnTo>
                  <a:pt x="356" y="226"/>
                </a:lnTo>
                <a:lnTo>
                  <a:pt x="366" y="230"/>
                </a:lnTo>
                <a:lnTo>
                  <a:pt x="378" y="238"/>
                </a:lnTo>
                <a:lnTo>
                  <a:pt x="372" y="222"/>
                </a:lnTo>
                <a:lnTo>
                  <a:pt x="364" y="210"/>
                </a:lnTo>
                <a:lnTo>
                  <a:pt x="362" y="196"/>
                </a:lnTo>
                <a:lnTo>
                  <a:pt x="348" y="194"/>
                </a:lnTo>
                <a:lnTo>
                  <a:pt x="312" y="172"/>
                </a:lnTo>
                <a:lnTo>
                  <a:pt x="294" y="170"/>
                </a:lnTo>
                <a:lnTo>
                  <a:pt x="294" y="166"/>
                </a:lnTo>
                <a:lnTo>
                  <a:pt x="292" y="146"/>
                </a:lnTo>
                <a:lnTo>
                  <a:pt x="276" y="106"/>
                </a:lnTo>
                <a:lnTo>
                  <a:pt x="270" y="94"/>
                </a:lnTo>
                <a:lnTo>
                  <a:pt x="264" y="86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河北"/>
          <p:cNvSpPr/>
          <p:nvPr/>
        </p:nvSpPr>
        <p:spPr bwMode="auto">
          <a:xfrm>
            <a:off x="7758003" y="2154619"/>
            <a:ext cx="873343" cy="1246098"/>
          </a:xfrm>
          <a:custGeom>
            <a:avLst/>
            <a:gdLst>
              <a:gd name="T0" fmla="*/ 2147483646 w 352"/>
              <a:gd name="T1" fmla="*/ 2147483646 h 502"/>
              <a:gd name="T2" fmla="*/ 2147483646 w 352"/>
              <a:gd name="T3" fmla="*/ 2147483646 h 502"/>
              <a:gd name="T4" fmla="*/ 2147483646 w 352"/>
              <a:gd name="T5" fmla="*/ 2147483646 h 502"/>
              <a:gd name="T6" fmla="*/ 2147483646 w 352"/>
              <a:gd name="T7" fmla="*/ 2147483646 h 502"/>
              <a:gd name="T8" fmla="*/ 2147483646 w 352"/>
              <a:gd name="T9" fmla="*/ 2147483646 h 502"/>
              <a:gd name="T10" fmla="*/ 2147483646 w 352"/>
              <a:gd name="T11" fmla="*/ 2147483646 h 502"/>
              <a:gd name="T12" fmla="*/ 2147483646 w 352"/>
              <a:gd name="T13" fmla="*/ 2147483646 h 502"/>
              <a:gd name="T14" fmla="*/ 2147483646 w 352"/>
              <a:gd name="T15" fmla="*/ 2147483646 h 502"/>
              <a:gd name="T16" fmla="*/ 2147483646 w 352"/>
              <a:gd name="T17" fmla="*/ 2147483646 h 502"/>
              <a:gd name="T18" fmla="*/ 2147483646 w 352"/>
              <a:gd name="T19" fmla="*/ 2147483646 h 502"/>
              <a:gd name="T20" fmla="*/ 2147483646 w 352"/>
              <a:gd name="T21" fmla="*/ 2147483646 h 502"/>
              <a:gd name="T22" fmla="*/ 2147483646 w 352"/>
              <a:gd name="T23" fmla="*/ 2147483646 h 502"/>
              <a:gd name="T24" fmla="*/ 2147483646 w 352"/>
              <a:gd name="T25" fmla="*/ 2147483646 h 502"/>
              <a:gd name="T26" fmla="*/ 2147483646 w 352"/>
              <a:gd name="T27" fmla="*/ 2147483646 h 502"/>
              <a:gd name="T28" fmla="*/ 2147483646 w 352"/>
              <a:gd name="T29" fmla="*/ 2147483646 h 502"/>
              <a:gd name="T30" fmla="*/ 2147483646 w 352"/>
              <a:gd name="T31" fmla="*/ 2147483646 h 502"/>
              <a:gd name="T32" fmla="*/ 2147483646 w 352"/>
              <a:gd name="T33" fmla="*/ 2147483646 h 502"/>
              <a:gd name="T34" fmla="*/ 2147483646 w 352"/>
              <a:gd name="T35" fmla="*/ 2147483646 h 502"/>
              <a:gd name="T36" fmla="*/ 2147483646 w 352"/>
              <a:gd name="T37" fmla="*/ 2147483646 h 502"/>
              <a:gd name="T38" fmla="*/ 2147483646 w 352"/>
              <a:gd name="T39" fmla="*/ 2147483646 h 502"/>
              <a:gd name="T40" fmla="*/ 2147483646 w 352"/>
              <a:gd name="T41" fmla="*/ 2147483646 h 502"/>
              <a:gd name="T42" fmla="*/ 2147483646 w 352"/>
              <a:gd name="T43" fmla="*/ 2147483646 h 502"/>
              <a:gd name="T44" fmla="*/ 2147483646 w 352"/>
              <a:gd name="T45" fmla="*/ 2147483646 h 502"/>
              <a:gd name="T46" fmla="*/ 2147483646 w 352"/>
              <a:gd name="T47" fmla="*/ 2147483646 h 502"/>
              <a:gd name="T48" fmla="*/ 2147483646 w 352"/>
              <a:gd name="T49" fmla="*/ 2147483646 h 502"/>
              <a:gd name="T50" fmla="*/ 2147483646 w 352"/>
              <a:gd name="T51" fmla="*/ 2147483646 h 502"/>
              <a:gd name="T52" fmla="*/ 2147483646 w 352"/>
              <a:gd name="T53" fmla="*/ 2147483646 h 502"/>
              <a:gd name="T54" fmla="*/ 2147483646 w 352"/>
              <a:gd name="T55" fmla="*/ 2147483646 h 502"/>
              <a:gd name="T56" fmla="*/ 2147483646 w 352"/>
              <a:gd name="T57" fmla="*/ 2147483646 h 502"/>
              <a:gd name="T58" fmla="*/ 2147483646 w 352"/>
              <a:gd name="T59" fmla="*/ 2147483646 h 502"/>
              <a:gd name="T60" fmla="*/ 2147483646 w 352"/>
              <a:gd name="T61" fmla="*/ 2147483646 h 502"/>
              <a:gd name="T62" fmla="*/ 2147483646 w 352"/>
              <a:gd name="T63" fmla="*/ 2147483646 h 502"/>
              <a:gd name="T64" fmla="*/ 2147483646 w 352"/>
              <a:gd name="T65" fmla="*/ 2147483646 h 502"/>
              <a:gd name="T66" fmla="*/ 2147483646 w 352"/>
              <a:gd name="T67" fmla="*/ 2147483646 h 502"/>
              <a:gd name="T68" fmla="*/ 2147483646 w 352"/>
              <a:gd name="T69" fmla="*/ 2147483646 h 502"/>
              <a:gd name="T70" fmla="*/ 2147483646 w 352"/>
              <a:gd name="T71" fmla="*/ 2147483646 h 502"/>
              <a:gd name="T72" fmla="*/ 2147483646 w 352"/>
              <a:gd name="T73" fmla="*/ 2147483646 h 502"/>
              <a:gd name="T74" fmla="*/ 2147483646 w 352"/>
              <a:gd name="T75" fmla="*/ 2147483646 h 502"/>
              <a:gd name="T76" fmla="*/ 2147483646 w 352"/>
              <a:gd name="T77" fmla="*/ 2147483646 h 502"/>
              <a:gd name="T78" fmla="*/ 2147483646 w 352"/>
              <a:gd name="T79" fmla="*/ 2147483646 h 502"/>
              <a:gd name="T80" fmla="*/ 2147483646 w 352"/>
              <a:gd name="T81" fmla="*/ 2147483646 h 502"/>
              <a:gd name="T82" fmla="*/ 2147483646 w 352"/>
              <a:gd name="T83" fmla="*/ 2147483646 h 502"/>
              <a:gd name="T84" fmla="*/ 2147483646 w 352"/>
              <a:gd name="T85" fmla="*/ 2147483646 h 502"/>
              <a:gd name="T86" fmla="*/ 2147483646 w 352"/>
              <a:gd name="T87" fmla="*/ 2147483646 h 502"/>
              <a:gd name="T88" fmla="*/ 2147483646 w 352"/>
              <a:gd name="T89" fmla="*/ 2147483646 h 502"/>
              <a:gd name="T90" fmla="*/ 2147483646 w 352"/>
              <a:gd name="T91" fmla="*/ 2147483646 h 502"/>
              <a:gd name="T92" fmla="*/ 2147483646 w 352"/>
              <a:gd name="T93" fmla="*/ 2147483646 h 502"/>
              <a:gd name="T94" fmla="*/ 2147483646 w 352"/>
              <a:gd name="T95" fmla="*/ 2147483646 h 502"/>
              <a:gd name="T96" fmla="*/ 2147483646 w 352"/>
              <a:gd name="T97" fmla="*/ 2147483646 h 502"/>
              <a:gd name="T98" fmla="*/ 2147483646 w 352"/>
              <a:gd name="T99" fmla="*/ 2147483646 h 502"/>
              <a:gd name="T100" fmla="*/ 2147483646 w 352"/>
              <a:gd name="T101" fmla="*/ 2147483646 h 502"/>
              <a:gd name="T102" fmla="*/ 2147483646 w 352"/>
              <a:gd name="T103" fmla="*/ 2147483646 h 502"/>
              <a:gd name="T104" fmla="*/ 2147483646 w 352"/>
              <a:gd name="T105" fmla="*/ 2147483646 h 502"/>
              <a:gd name="T106" fmla="*/ 2147483646 w 352"/>
              <a:gd name="T107" fmla="*/ 2147483646 h 502"/>
              <a:gd name="T108" fmla="*/ 2147483646 w 352"/>
              <a:gd name="T109" fmla="*/ 2147483646 h 50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352" h="502">
                <a:moveTo>
                  <a:pt x="324" y="152"/>
                </a:moveTo>
                <a:lnTo>
                  <a:pt x="318" y="148"/>
                </a:lnTo>
                <a:lnTo>
                  <a:pt x="316" y="148"/>
                </a:lnTo>
                <a:lnTo>
                  <a:pt x="312" y="144"/>
                </a:lnTo>
                <a:lnTo>
                  <a:pt x="290" y="136"/>
                </a:lnTo>
                <a:lnTo>
                  <a:pt x="284" y="136"/>
                </a:lnTo>
                <a:lnTo>
                  <a:pt x="280" y="138"/>
                </a:lnTo>
                <a:lnTo>
                  <a:pt x="270" y="122"/>
                </a:lnTo>
                <a:lnTo>
                  <a:pt x="272" y="120"/>
                </a:lnTo>
                <a:lnTo>
                  <a:pt x="278" y="112"/>
                </a:lnTo>
                <a:lnTo>
                  <a:pt x="278" y="104"/>
                </a:lnTo>
                <a:lnTo>
                  <a:pt x="278" y="102"/>
                </a:lnTo>
                <a:lnTo>
                  <a:pt x="282" y="96"/>
                </a:lnTo>
                <a:lnTo>
                  <a:pt x="280" y="94"/>
                </a:lnTo>
                <a:lnTo>
                  <a:pt x="268" y="92"/>
                </a:lnTo>
                <a:lnTo>
                  <a:pt x="246" y="88"/>
                </a:lnTo>
                <a:lnTo>
                  <a:pt x="234" y="76"/>
                </a:lnTo>
                <a:lnTo>
                  <a:pt x="230" y="68"/>
                </a:lnTo>
                <a:lnTo>
                  <a:pt x="228" y="64"/>
                </a:lnTo>
                <a:lnTo>
                  <a:pt x="234" y="48"/>
                </a:lnTo>
                <a:lnTo>
                  <a:pt x="234" y="36"/>
                </a:lnTo>
                <a:lnTo>
                  <a:pt x="234" y="32"/>
                </a:lnTo>
                <a:lnTo>
                  <a:pt x="228" y="40"/>
                </a:lnTo>
                <a:lnTo>
                  <a:pt x="226" y="40"/>
                </a:lnTo>
                <a:lnTo>
                  <a:pt x="226" y="42"/>
                </a:lnTo>
                <a:lnTo>
                  <a:pt x="224" y="40"/>
                </a:lnTo>
                <a:lnTo>
                  <a:pt x="222" y="40"/>
                </a:lnTo>
                <a:lnTo>
                  <a:pt x="210" y="30"/>
                </a:lnTo>
                <a:lnTo>
                  <a:pt x="208" y="28"/>
                </a:lnTo>
                <a:lnTo>
                  <a:pt x="208" y="26"/>
                </a:lnTo>
                <a:lnTo>
                  <a:pt x="206" y="8"/>
                </a:lnTo>
                <a:lnTo>
                  <a:pt x="200" y="0"/>
                </a:lnTo>
                <a:lnTo>
                  <a:pt x="188" y="0"/>
                </a:lnTo>
                <a:lnTo>
                  <a:pt x="180" y="14"/>
                </a:lnTo>
                <a:lnTo>
                  <a:pt x="180" y="16"/>
                </a:lnTo>
                <a:lnTo>
                  <a:pt x="178" y="16"/>
                </a:lnTo>
                <a:lnTo>
                  <a:pt x="160" y="12"/>
                </a:lnTo>
                <a:lnTo>
                  <a:pt x="156" y="30"/>
                </a:lnTo>
                <a:lnTo>
                  <a:pt x="156" y="48"/>
                </a:lnTo>
                <a:lnTo>
                  <a:pt x="146" y="64"/>
                </a:lnTo>
                <a:lnTo>
                  <a:pt x="146" y="66"/>
                </a:lnTo>
                <a:lnTo>
                  <a:pt x="144" y="66"/>
                </a:lnTo>
                <a:lnTo>
                  <a:pt x="142" y="66"/>
                </a:lnTo>
                <a:lnTo>
                  <a:pt x="130" y="68"/>
                </a:lnTo>
                <a:lnTo>
                  <a:pt x="118" y="76"/>
                </a:lnTo>
                <a:lnTo>
                  <a:pt x="118" y="78"/>
                </a:lnTo>
                <a:lnTo>
                  <a:pt x="116" y="78"/>
                </a:lnTo>
                <a:lnTo>
                  <a:pt x="114" y="78"/>
                </a:lnTo>
                <a:lnTo>
                  <a:pt x="92" y="70"/>
                </a:lnTo>
                <a:lnTo>
                  <a:pt x="90" y="78"/>
                </a:lnTo>
                <a:lnTo>
                  <a:pt x="90" y="80"/>
                </a:lnTo>
                <a:lnTo>
                  <a:pt x="80" y="96"/>
                </a:lnTo>
                <a:lnTo>
                  <a:pt x="76" y="100"/>
                </a:lnTo>
                <a:lnTo>
                  <a:pt x="74" y="100"/>
                </a:lnTo>
                <a:lnTo>
                  <a:pt x="64" y="100"/>
                </a:lnTo>
                <a:lnTo>
                  <a:pt x="50" y="94"/>
                </a:lnTo>
                <a:lnTo>
                  <a:pt x="48" y="92"/>
                </a:lnTo>
                <a:lnTo>
                  <a:pt x="48" y="90"/>
                </a:lnTo>
                <a:lnTo>
                  <a:pt x="46" y="72"/>
                </a:lnTo>
                <a:lnTo>
                  <a:pt x="42" y="56"/>
                </a:lnTo>
                <a:lnTo>
                  <a:pt x="38" y="52"/>
                </a:lnTo>
                <a:lnTo>
                  <a:pt x="34" y="64"/>
                </a:lnTo>
                <a:lnTo>
                  <a:pt x="24" y="76"/>
                </a:lnTo>
                <a:lnTo>
                  <a:pt x="16" y="96"/>
                </a:lnTo>
                <a:lnTo>
                  <a:pt x="14" y="96"/>
                </a:lnTo>
                <a:lnTo>
                  <a:pt x="8" y="108"/>
                </a:lnTo>
                <a:lnTo>
                  <a:pt x="6" y="114"/>
                </a:lnTo>
                <a:lnTo>
                  <a:pt x="0" y="122"/>
                </a:lnTo>
                <a:lnTo>
                  <a:pt x="6" y="140"/>
                </a:lnTo>
                <a:lnTo>
                  <a:pt x="30" y="168"/>
                </a:lnTo>
                <a:lnTo>
                  <a:pt x="38" y="184"/>
                </a:lnTo>
                <a:lnTo>
                  <a:pt x="38" y="186"/>
                </a:lnTo>
                <a:lnTo>
                  <a:pt x="36" y="188"/>
                </a:lnTo>
                <a:lnTo>
                  <a:pt x="30" y="196"/>
                </a:lnTo>
                <a:lnTo>
                  <a:pt x="28" y="196"/>
                </a:lnTo>
                <a:lnTo>
                  <a:pt x="12" y="200"/>
                </a:lnTo>
                <a:lnTo>
                  <a:pt x="14" y="212"/>
                </a:lnTo>
                <a:lnTo>
                  <a:pt x="26" y="220"/>
                </a:lnTo>
                <a:lnTo>
                  <a:pt x="42" y="224"/>
                </a:lnTo>
                <a:lnTo>
                  <a:pt x="48" y="240"/>
                </a:lnTo>
                <a:lnTo>
                  <a:pt x="44" y="268"/>
                </a:lnTo>
                <a:lnTo>
                  <a:pt x="38" y="280"/>
                </a:lnTo>
                <a:lnTo>
                  <a:pt x="38" y="284"/>
                </a:lnTo>
                <a:lnTo>
                  <a:pt x="36" y="284"/>
                </a:lnTo>
                <a:lnTo>
                  <a:pt x="16" y="286"/>
                </a:lnTo>
                <a:lnTo>
                  <a:pt x="16" y="294"/>
                </a:lnTo>
                <a:lnTo>
                  <a:pt x="10" y="312"/>
                </a:lnTo>
                <a:lnTo>
                  <a:pt x="8" y="332"/>
                </a:lnTo>
                <a:lnTo>
                  <a:pt x="12" y="344"/>
                </a:lnTo>
                <a:lnTo>
                  <a:pt x="36" y="358"/>
                </a:lnTo>
                <a:lnTo>
                  <a:pt x="38" y="360"/>
                </a:lnTo>
                <a:lnTo>
                  <a:pt x="48" y="376"/>
                </a:lnTo>
                <a:lnTo>
                  <a:pt x="48" y="378"/>
                </a:lnTo>
                <a:lnTo>
                  <a:pt x="48" y="380"/>
                </a:lnTo>
                <a:lnTo>
                  <a:pt x="34" y="408"/>
                </a:lnTo>
                <a:lnTo>
                  <a:pt x="32" y="416"/>
                </a:lnTo>
                <a:lnTo>
                  <a:pt x="24" y="434"/>
                </a:lnTo>
                <a:lnTo>
                  <a:pt x="20" y="448"/>
                </a:lnTo>
                <a:lnTo>
                  <a:pt x="20" y="450"/>
                </a:lnTo>
                <a:lnTo>
                  <a:pt x="14" y="456"/>
                </a:lnTo>
                <a:lnTo>
                  <a:pt x="12" y="462"/>
                </a:lnTo>
                <a:lnTo>
                  <a:pt x="12" y="464"/>
                </a:lnTo>
                <a:lnTo>
                  <a:pt x="12" y="466"/>
                </a:lnTo>
                <a:lnTo>
                  <a:pt x="14" y="468"/>
                </a:lnTo>
                <a:lnTo>
                  <a:pt x="22" y="476"/>
                </a:lnTo>
                <a:lnTo>
                  <a:pt x="26" y="482"/>
                </a:lnTo>
                <a:lnTo>
                  <a:pt x="28" y="484"/>
                </a:lnTo>
                <a:lnTo>
                  <a:pt x="28" y="488"/>
                </a:lnTo>
                <a:lnTo>
                  <a:pt x="30" y="492"/>
                </a:lnTo>
                <a:lnTo>
                  <a:pt x="36" y="496"/>
                </a:lnTo>
                <a:lnTo>
                  <a:pt x="66" y="502"/>
                </a:lnTo>
                <a:lnTo>
                  <a:pt x="80" y="500"/>
                </a:lnTo>
                <a:lnTo>
                  <a:pt x="94" y="496"/>
                </a:lnTo>
                <a:lnTo>
                  <a:pt x="108" y="492"/>
                </a:lnTo>
                <a:lnTo>
                  <a:pt x="122" y="492"/>
                </a:lnTo>
                <a:lnTo>
                  <a:pt x="122" y="486"/>
                </a:lnTo>
                <a:lnTo>
                  <a:pt x="114" y="464"/>
                </a:lnTo>
                <a:lnTo>
                  <a:pt x="112" y="464"/>
                </a:lnTo>
                <a:lnTo>
                  <a:pt x="114" y="464"/>
                </a:lnTo>
                <a:lnTo>
                  <a:pt x="158" y="400"/>
                </a:lnTo>
                <a:lnTo>
                  <a:pt x="208" y="352"/>
                </a:lnTo>
                <a:lnTo>
                  <a:pt x="224" y="348"/>
                </a:lnTo>
                <a:lnTo>
                  <a:pt x="232" y="338"/>
                </a:lnTo>
                <a:lnTo>
                  <a:pt x="240" y="332"/>
                </a:lnTo>
                <a:lnTo>
                  <a:pt x="250" y="328"/>
                </a:lnTo>
                <a:lnTo>
                  <a:pt x="246" y="324"/>
                </a:lnTo>
                <a:lnTo>
                  <a:pt x="234" y="312"/>
                </a:lnTo>
                <a:lnTo>
                  <a:pt x="226" y="302"/>
                </a:lnTo>
                <a:lnTo>
                  <a:pt x="226" y="300"/>
                </a:lnTo>
                <a:lnTo>
                  <a:pt x="230" y="294"/>
                </a:lnTo>
                <a:lnTo>
                  <a:pt x="218" y="296"/>
                </a:lnTo>
                <a:lnTo>
                  <a:pt x="196" y="292"/>
                </a:lnTo>
                <a:lnTo>
                  <a:pt x="186" y="284"/>
                </a:lnTo>
                <a:lnTo>
                  <a:pt x="182" y="280"/>
                </a:lnTo>
                <a:lnTo>
                  <a:pt x="180" y="276"/>
                </a:lnTo>
                <a:lnTo>
                  <a:pt x="176" y="256"/>
                </a:lnTo>
                <a:lnTo>
                  <a:pt x="174" y="238"/>
                </a:lnTo>
                <a:lnTo>
                  <a:pt x="170" y="242"/>
                </a:lnTo>
                <a:lnTo>
                  <a:pt x="164" y="244"/>
                </a:lnTo>
                <a:lnTo>
                  <a:pt x="146" y="240"/>
                </a:lnTo>
                <a:lnTo>
                  <a:pt x="136" y="232"/>
                </a:lnTo>
                <a:lnTo>
                  <a:pt x="122" y="228"/>
                </a:lnTo>
                <a:lnTo>
                  <a:pt x="116" y="228"/>
                </a:lnTo>
                <a:lnTo>
                  <a:pt x="110" y="226"/>
                </a:lnTo>
                <a:lnTo>
                  <a:pt x="104" y="224"/>
                </a:lnTo>
                <a:lnTo>
                  <a:pt x="98" y="218"/>
                </a:lnTo>
                <a:lnTo>
                  <a:pt x="96" y="214"/>
                </a:lnTo>
                <a:lnTo>
                  <a:pt x="96" y="210"/>
                </a:lnTo>
                <a:lnTo>
                  <a:pt x="96" y="206"/>
                </a:lnTo>
                <a:lnTo>
                  <a:pt x="98" y="202"/>
                </a:lnTo>
                <a:lnTo>
                  <a:pt x="102" y="200"/>
                </a:lnTo>
                <a:lnTo>
                  <a:pt x="110" y="192"/>
                </a:lnTo>
                <a:lnTo>
                  <a:pt x="118" y="180"/>
                </a:lnTo>
                <a:lnTo>
                  <a:pt x="116" y="176"/>
                </a:lnTo>
                <a:lnTo>
                  <a:pt x="114" y="170"/>
                </a:lnTo>
                <a:lnTo>
                  <a:pt x="112" y="164"/>
                </a:lnTo>
                <a:lnTo>
                  <a:pt x="114" y="160"/>
                </a:lnTo>
                <a:lnTo>
                  <a:pt x="114" y="158"/>
                </a:lnTo>
                <a:lnTo>
                  <a:pt x="116" y="156"/>
                </a:lnTo>
                <a:lnTo>
                  <a:pt x="120" y="152"/>
                </a:lnTo>
                <a:lnTo>
                  <a:pt x="134" y="148"/>
                </a:lnTo>
                <a:lnTo>
                  <a:pt x="136" y="142"/>
                </a:lnTo>
                <a:lnTo>
                  <a:pt x="138" y="140"/>
                </a:lnTo>
                <a:lnTo>
                  <a:pt x="150" y="140"/>
                </a:lnTo>
                <a:lnTo>
                  <a:pt x="148" y="140"/>
                </a:lnTo>
                <a:lnTo>
                  <a:pt x="142" y="136"/>
                </a:lnTo>
                <a:lnTo>
                  <a:pt x="140" y="132"/>
                </a:lnTo>
                <a:lnTo>
                  <a:pt x="140" y="128"/>
                </a:lnTo>
                <a:lnTo>
                  <a:pt x="142" y="122"/>
                </a:lnTo>
                <a:lnTo>
                  <a:pt x="148" y="118"/>
                </a:lnTo>
                <a:lnTo>
                  <a:pt x="154" y="116"/>
                </a:lnTo>
                <a:lnTo>
                  <a:pt x="160" y="116"/>
                </a:lnTo>
                <a:lnTo>
                  <a:pt x="166" y="118"/>
                </a:lnTo>
                <a:lnTo>
                  <a:pt x="172" y="120"/>
                </a:lnTo>
                <a:lnTo>
                  <a:pt x="190" y="134"/>
                </a:lnTo>
                <a:lnTo>
                  <a:pt x="208" y="134"/>
                </a:lnTo>
                <a:lnTo>
                  <a:pt x="214" y="138"/>
                </a:lnTo>
                <a:lnTo>
                  <a:pt x="214" y="144"/>
                </a:lnTo>
                <a:lnTo>
                  <a:pt x="214" y="150"/>
                </a:lnTo>
                <a:lnTo>
                  <a:pt x="210" y="152"/>
                </a:lnTo>
                <a:lnTo>
                  <a:pt x="206" y="152"/>
                </a:lnTo>
                <a:lnTo>
                  <a:pt x="204" y="154"/>
                </a:lnTo>
                <a:lnTo>
                  <a:pt x="202" y="160"/>
                </a:lnTo>
                <a:lnTo>
                  <a:pt x="210" y="180"/>
                </a:lnTo>
                <a:lnTo>
                  <a:pt x="218" y="170"/>
                </a:lnTo>
                <a:lnTo>
                  <a:pt x="226" y="168"/>
                </a:lnTo>
                <a:lnTo>
                  <a:pt x="230" y="168"/>
                </a:lnTo>
                <a:lnTo>
                  <a:pt x="234" y="172"/>
                </a:lnTo>
                <a:lnTo>
                  <a:pt x="236" y="180"/>
                </a:lnTo>
                <a:lnTo>
                  <a:pt x="240" y="190"/>
                </a:lnTo>
                <a:lnTo>
                  <a:pt x="242" y="202"/>
                </a:lnTo>
                <a:lnTo>
                  <a:pt x="246" y="210"/>
                </a:lnTo>
                <a:lnTo>
                  <a:pt x="252" y="220"/>
                </a:lnTo>
                <a:lnTo>
                  <a:pt x="264" y="236"/>
                </a:lnTo>
                <a:lnTo>
                  <a:pt x="268" y="248"/>
                </a:lnTo>
                <a:lnTo>
                  <a:pt x="300" y="244"/>
                </a:lnTo>
                <a:lnTo>
                  <a:pt x="314" y="236"/>
                </a:lnTo>
                <a:lnTo>
                  <a:pt x="326" y="220"/>
                </a:lnTo>
                <a:lnTo>
                  <a:pt x="332" y="204"/>
                </a:lnTo>
                <a:lnTo>
                  <a:pt x="336" y="188"/>
                </a:lnTo>
                <a:lnTo>
                  <a:pt x="336" y="186"/>
                </a:lnTo>
                <a:lnTo>
                  <a:pt x="336" y="184"/>
                </a:lnTo>
                <a:lnTo>
                  <a:pt x="338" y="184"/>
                </a:lnTo>
                <a:lnTo>
                  <a:pt x="350" y="176"/>
                </a:lnTo>
                <a:lnTo>
                  <a:pt x="352" y="176"/>
                </a:lnTo>
                <a:lnTo>
                  <a:pt x="350" y="174"/>
                </a:lnTo>
                <a:lnTo>
                  <a:pt x="330" y="168"/>
                </a:lnTo>
                <a:lnTo>
                  <a:pt x="326" y="156"/>
                </a:lnTo>
                <a:lnTo>
                  <a:pt x="324" y="152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河南"/>
          <p:cNvSpPr/>
          <p:nvPr/>
        </p:nvSpPr>
        <p:spPr bwMode="auto">
          <a:xfrm>
            <a:off x="7361028" y="3351072"/>
            <a:ext cx="918003" cy="908510"/>
          </a:xfrm>
          <a:custGeom>
            <a:avLst/>
            <a:gdLst>
              <a:gd name="T0" fmla="*/ 2147483646 w 370"/>
              <a:gd name="T1" fmla="*/ 2147483646 h 366"/>
              <a:gd name="T2" fmla="*/ 0 w 370"/>
              <a:gd name="T3" fmla="*/ 2147483646 h 366"/>
              <a:gd name="T4" fmla="*/ 2147483646 w 370"/>
              <a:gd name="T5" fmla="*/ 2147483646 h 366"/>
              <a:gd name="T6" fmla="*/ 2147483646 w 370"/>
              <a:gd name="T7" fmla="*/ 2147483646 h 366"/>
              <a:gd name="T8" fmla="*/ 2147483646 w 370"/>
              <a:gd name="T9" fmla="*/ 2147483646 h 366"/>
              <a:gd name="T10" fmla="*/ 2147483646 w 370"/>
              <a:gd name="T11" fmla="*/ 2147483646 h 366"/>
              <a:gd name="T12" fmla="*/ 2147483646 w 370"/>
              <a:gd name="T13" fmla="*/ 2147483646 h 366"/>
              <a:gd name="T14" fmla="*/ 2147483646 w 370"/>
              <a:gd name="T15" fmla="*/ 2147483646 h 366"/>
              <a:gd name="T16" fmla="*/ 2147483646 w 370"/>
              <a:gd name="T17" fmla="*/ 2147483646 h 366"/>
              <a:gd name="T18" fmla="*/ 2147483646 w 370"/>
              <a:gd name="T19" fmla="*/ 2147483646 h 366"/>
              <a:gd name="T20" fmla="*/ 2147483646 w 370"/>
              <a:gd name="T21" fmla="*/ 2147483646 h 366"/>
              <a:gd name="T22" fmla="*/ 2147483646 w 370"/>
              <a:gd name="T23" fmla="*/ 2147483646 h 366"/>
              <a:gd name="T24" fmla="*/ 2147483646 w 370"/>
              <a:gd name="T25" fmla="*/ 2147483646 h 366"/>
              <a:gd name="T26" fmla="*/ 2147483646 w 370"/>
              <a:gd name="T27" fmla="*/ 2147483646 h 366"/>
              <a:gd name="T28" fmla="*/ 2147483646 w 370"/>
              <a:gd name="T29" fmla="*/ 2147483646 h 366"/>
              <a:gd name="T30" fmla="*/ 2147483646 w 370"/>
              <a:gd name="T31" fmla="*/ 2147483646 h 366"/>
              <a:gd name="T32" fmla="*/ 2147483646 w 370"/>
              <a:gd name="T33" fmla="*/ 2147483646 h 366"/>
              <a:gd name="T34" fmla="*/ 2147483646 w 370"/>
              <a:gd name="T35" fmla="*/ 2147483646 h 366"/>
              <a:gd name="T36" fmla="*/ 2147483646 w 370"/>
              <a:gd name="T37" fmla="*/ 2147483646 h 366"/>
              <a:gd name="T38" fmla="*/ 2147483646 w 370"/>
              <a:gd name="T39" fmla="*/ 2147483646 h 366"/>
              <a:gd name="T40" fmla="*/ 2147483646 w 370"/>
              <a:gd name="T41" fmla="*/ 2147483646 h 366"/>
              <a:gd name="T42" fmla="*/ 2147483646 w 370"/>
              <a:gd name="T43" fmla="*/ 2147483646 h 366"/>
              <a:gd name="T44" fmla="*/ 2147483646 w 370"/>
              <a:gd name="T45" fmla="*/ 2147483646 h 366"/>
              <a:gd name="T46" fmla="*/ 2147483646 w 370"/>
              <a:gd name="T47" fmla="*/ 2147483646 h 366"/>
              <a:gd name="T48" fmla="*/ 2147483646 w 370"/>
              <a:gd name="T49" fmla="*/ 2147483646 h 366"/>
              <a:gd name="T50" fmla="*/ 2147483646 w 370"/>
              <a:gd name="T51" fmla="*/ 2147483646 h 366"/>
              <a:gd name="T52" fmla="*/ 2147483646 w 370"/>
              <a:gd name="T53" fmla="*/ 2147483646 h 366"/>
              <a:gd name="T54" fmla="*/ 2147483646 w 370"/>
              <a:gd name="T55" fmla="*/ 2147483646 h 366"/>
              <a:gd name="T56" fmla="*/ 2147483646 w 370"/>
              <a:gd name="T57" fmla="*/ 2147483646 h 366"/>
              <a:gd name="T58" fmla="*/ 2147483646 w 370"/>
              <a:gd name="T59" fmla="*/ 2147483646 h 366"/>
              <a:gd name="T60" fmla="*/ 2147483646 w 370"/>
              <a:gd name="T61" fmla="*/ 2147483646 h 366"/>
              <a:gd name="T62" fmla="*/ 2147483646 w 370"/>
              <a:gd name="T63" fmla="*/ 2147483646 h 366"/>
              <a:gd name="T64" fmla="*/ 2147483646 w 370"/>
              <a:gd name="T65" fmla="*/ 2147483646 h 366"/>
              <a:gd name="T66" fmla="*/ 2147483646 w 370"/>
              <a:gd name="T67" fmla="*/ 2147483646 h 366"/>
              <a:gd name="T68" fmla="*/ 2147483646 w 370"/>
              <a:gd name="T69" fmla="*/ 2147483646 h 366"/>
              <a:gd name="T70" fmla="*/ 2147483646 w 370"/>
              <a:gd name="T71" fmla="*/ 2147483646 h 366"/>
              <a:gd name="T72" fmla="*/ 2147483646 w 370"/>
              <a:gd name="T73" fmla="*/ 2147483646 h 366"/>
              <a:gd name="T74" fmla="*/ 2147483646 w 370"/>
              <a:gd name="T75" fmla="*/ 2147483646 h 366"/>
              <a:gd name="T76" fmla="*/ 2147483646 w 370"/>
              <a:gd name="T77" fmla="*/ 2147483646 h 366"/>
              <a:gd name="T78" fmla="*/ 2147483646 w 370"/>
              <a:gd name="T79" fmla="*/ 2147483646 h 366"/>
              <a:gd name="T80" fmla="*/ 2147483646 w 370"/>
              <a:gd name="T81" fmla="*/ 2147483646 h 366"/>
              <a:gd name="T82" fmla="*/ 2147483646 w 370"/>
              <a:gd name="T83" fmla="*/ 2147483646 h 366"/>
              <a:gd name="T84" fmla="*/ 2147483646 w 370"/>
              <a:gd name="T85" fmla="*/ 2147483646 h 366"/>
              <a:gd name="T86" fmla="*/ 2147483646 w 370"/>
              <a:gd name="T87" fmla="*/ 2147483646 h 366"/>
              <a:gd name="T88" fmla="*/ 2147483646 w 370"/>
              <a:gd name="T89" fmla="*/ 2147483646 h 366"/>
              <a:gd name="T90" fmla="*/ 2147483646 w 370"/>
              <a:gd name="T91" fmla="*/ 2147483646 h 366"/>
              <a:gd name="T92" fmla="*/ 2147483646 w 370"/>
              <a:gd name="T93" fmla="*/ 2147483646 h 366"/>
              <a:gd name="T94" fmla="*/ 2147483646 w 370"/>
              <a:gd name="T95" fmla="*/ 0 h 366"/>
              <a:gd name="T96" fmla="*/ 2147483646 w 370"/>
              <a:gd name="T97" fmla="*/ 2147483646 h 366"/>
              <a:gd name="T98" fmla="*/ 2147483646 w 370"/>
              <a:gd name="T99" fmla="*/ 2147483646 h 366"/>
              <a:gd name="T100" fmla="*/ 2147483646 w 370"/>
              <a:gd name="T101" fmla="*/ 2147483646 h 366"/>
              <a:gd name="T102" fmla="*/ 2147483646 w 370"/>
              <a:gd name="T103" fmla="*/ 2147483646 h 366"/>
              <a:gd name="T104" fmla="*/ 2147483646 w 370"/>
              <a:gd name="T105" fmla="*/ 2147483646 h 366"/>
              <a:gd name="T106" fmla="*/ 2147483646 w 370"/>
              <a:gd name="T107" fmla="*/ 2147483646 h 366"/>
              <a:gd name="T108" fmla="*/ 2147483646 w 370"/>
              <a:gd name="T109" fmla="*/ 2147483646 h 36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370" h="366">
                <a:moveTo>
                  <a:pt x="82" y="120"/>
                </a:moveTo>
                <a:lnTo>
                  <a:pt x="80" y="120"/>
                </a:lnTo>
                <a:lnTo>
                  <a:pt x="20" y="146"/>
                </a:lnTo>
                <a:lnTo>
                  <a:pt x="2" y="162"/>
                </a:lnTo>
                <a:lnTo>
                  <a:pt x="0" y="182"/>
                </a:lnTo>
                <a:lnTo>
                  <a:pt x="2" y="196"/>
                </a:lnTo>
                <a:lnTo>
                  <a:pt x="4" y="206"/>
                </a:lnTo>
                <a:lnTo>
                  <a:pt x="10" y="210"/>
                </a:lnTo>
                <a:lnTo>
                  <a:pt x="28" y="222"/>
                </a:lnTo>
                <a:lnTo>
                  <a:pt x="30" y="222"/>
                </a:lnTo>
                <a:lnTo>
                  <a:pt x="34" y="252"/>
                </a:lnTo>
                <a:lnTo>
                  <a:pt x="54" y="276"/>
                </a:lnTo>
                <a:lnTo>
                  <a:pt x="60" y="282"/>
                </a:lnTo>
                <a:lnTo>
                  <a:pt x="66" y="286"/>
                </a:lnTo>
                <a:lnTo>
                  <a:pt x="82" y="290"/>
                </a:lnTo>
                <a:lnTo>
                  <a:pt x="86" y="290"/>
                </a:lnTo>
                <a:lnTo>
                  <a:pt x="92" y="296"/>
                </a:lnTo>
                <a:lnTo>
                  <a:pt x="104" y="300"/>
                </a:lnTo>
                <a:lnTo>
                  <a:pt x="152" y="302"/>
                </a:lnTo>
                <a:lnTo>
                  <a:pt x="194" y="304"/>
                </a:lnTo>
                <a:lnTo>
                  <a:pt x="204" y="306"/>
                </a:lnTo>
                <a:lnTo>
                  <a:pt x="210" y="310"/>
                </a:lnTo>
                <a:lnTo>
                  <a:pt x="214" y="312"/>
                </a:lnTo>
                <a:lnTo>
                  <a:pt x="214" y="318"/>
                </a:lnTo>
                <a:lnTo>
                  <a:pt x="214" y="332"/>
                </a:lnTo>
                <a:lnTo>
                  <a:pt x="214" y="342"/>
                </a:lnTo>
                <a:lnTo>
                  <a:pt x="216" y="346"/>
                </a:lnTo>
                <a:lnTo>
                  <a:pt x="234" y="342"/>
                </a:lnTo>
                <a:lnTo>
                  <a:pt x="242" y="340"/>
                </a:lnTo>
                <a:lnTo>
                  <a:pt x="250" y="338"/>
                </a:lnTo>
                <a:lnTo>
                  <a:pt x="256" y="340"/>
                </a:lnTo>
                <a:lnTo>
                  <a:pt x="258" y="342"/>
                </a:lnTo>
                <a:lnTo>
                  <a:pt x="266" y="350"/>
                </a:lnTo>
                <a:lnTo>
                  <a:pt x="278" y="362"/>
                </a:lnTo>
                <a:lnTo>
                  <a:pt x="280" y="364"/>
                </a:lnTo>
                <a:lnTo>
                  <a:pt x="282" y="366"/>
                </a:lnTo>
                <a:lnTo>
                  <a:pt x="290" y="360"/>
                </a:lnTo>
                <a:lnTo>
                  <a:pt x="298" y="350"/>
                </a:lnTo>
                <a:lnTo>
                  <a:pt x="300" y="348"/>
                </a:lnTo>
                <a:lnTo>
                  <a:pt x="314" y="358"/>
                </a:lnTo>
                <a:lnTo>
                  <a:pt x="324" y="350"/>
                </a:lnTo>
                <a:lnTo>
                  <a:pt x="326" y="342"/>
                </a:lnTo>
                <a:lnTo>
                  <a:pt x="330" y="338"/>
                </a:lnTo>
                <a:lnTo>
                  <a:pt x="334" y="334"/>
                </a:lnTo>
                <a:lnTo>
                  <a:pt x="342" y="332"/>
                </a:lnTo>
                <a:lnTo>
                  <a:pt x="346" y="330"/>
                </a:lnTo>
                <a:lnTo>
                  <a:pt x="344" y="328"/>
                </a:lnTo>
                <a:lnTo>
                  <a:pt x="342" y="326"/>
                </a:lnTo>
                <a:lnTo>
                  <a:pt x="344" y="306"/>
                </a:lnTo>
                <a:lnTo>
                  <a:pt x="338" y="300"/>
                </a:lnTo>
                <a:lnTo>
                  <a:pt x="334" y="296"/>
                </a:lnTo>
                <a:lnTo>
                  <a:pt x="328" y="294"/>
                </a:lnTo>
                <a:lnTo>
                  <a:pt x="320" y="294"/>
                </a:lnTo>
                <a:lnTo>
                  <a:pt x="310" y="296"/>
                </a:lnTo>
                <a:lnTo>
                  <a:pt x="306" y="296"/>
                </a:lnTo>
                <a:lnTo>
                  <a:pt x="302" y="294"/>
                </a:lnTo>
                <a:lnTo>
                  <a:pt x="302" y="290"/>
                </a:lnTo>
                <a:lnTo>
                  <a:pt x="302" y="286"/>
                </a:lnTo>
                <a:lnTo>
                  <a:pt x="292" y="272"/>
                </a:lnTo>
                <a:lnTo>
                  <a:pt x="282" y="262"/>
                </a:lnTo>
                <a:lnTo>
                  <a:pt x="278" y="256"/>
                </a:lnTo>
                <a:lnTo>
                  <a:pt x="274" y="250"/>
                </a:lnTo>
                <a:lnTo>
                  <a:pt x="272" y="244"/>
                </a:lnTo>
                <a:lnTo>
                  <a:pt x="274" y="238"/>
                </a:lnTo>
                <a:lnTo>
                  <a:pt x="274" y="236"/>
                </a:lnTo>
                <a:lnTo>
                  <a:pt x="298" y="240"/>
                </a:lnTo>
                <a:lnTo>
                  <a:pt x="296" y="226"/>
                </a:lnTo>
                <a:lnTo>
                  <a:pt x="296" y="216"/>
                </a:lnTo>
                <a:lnTo>
                  <a:pt x="298" y="212"/>
                </a:lnTo>
                <a:lnTo>
                  <a:pt x="300" y="210"/>
                </a:lnTo>
                <a:lnTo>
                  <a:pt x="304" y="206"/>
                </a:lnTo>
                <a:lnTo>
                  <a:pt x="310" y="204"/>
                </a:lnTo>
                <a:lnTo>
                  <a:pt x="318" y="200"/>
                </a:lnTo>
                <a:lnTo>
                  <a:pt x="318" y="196"/>
                </a:lnTo>
                <a:lnTo>
                  <a:pt x="312" y="178"/>
                </a:lnTo>
                <a:lnTo>
                  <a:pt x="312" y="170"/>
                </a:lnTo>
                <a:lnTo>
                  <a:pt x="312" y="166"/>
                </a:lnTo>
                <a:lnTo>
                  <a:pt x="318" y="162"/>
                </a:lnTo>
                <a:lnTo>
                  <a:pt x="324" y="162"/>
                </a:lnTo>
                <a:lnTo>
                  <a:pt x="338" y="166"/>
                </a:lnTo>
                <a:lnTo>
                  <a:pt x="340" y="166"/>
                </a:lnTo>
                <a:lnTo>
                  <a:pt x="340" y="168"/>
                </a:lnTo>
                <a:lnTo>
                  <a:pt x="356" y="186"/>
                </a:lnTo>
                <a:lnTo>
                  <a:pt x="370" y="162"/>
                </a:lnTo>
                <a:lnTo>
                  <a:pt x="356" y="140"/>
                </a:lnTo>
                <a:lnTo>
                  <a:pt x="348" y="128"/>
                </a:lnTo>
                <a:lnTo>
                  <a:pt x="336" y="136"/>
                </a:lnTo>
                <a:lnTo>
                  <a:pt x="334" y="134"/>
                </a:lnTo>
                <a:lnTo>
                  <a:pt x="302" y="126"/>
                </a:lnTo>
                <a:lnTo>
                  <a:pt x="292" y="122"/>
                </a:lnTo>
                <a:lnTo>
                  <a:pt x="286" y="116"/>
                </a:lnTo>
                <a:lnTo>
                  <a:pt x="280" y="110"/>
                </a:lnTo>
                <a:lnTo>
                  <a:pt x="278" y="106"/>
                </a:lnTo>
                <a:lnTo>
                  <a:pt x="260" y="96"/>
                </a:lnTo>
                <a:lnTo>
                  <a:pt x="260" y="78"/>
                </a:lnTo>
                <a:lnTo>
                  <a:pt x="294" y="58"/>
                </a:lnTo>
                <a:lnTo>
                  <a:pt x="292" y="44"/>
                </a:lnTo>
                <a:lnTo>
                  <a:pt x="286" y="30"/>
                </a:lnTo>
                <a:lnTo>
                  <a:pt x="282" y="18"/>
                </a:lnTo>
                <a:lnTo>
                  <a:pt x="258" y="22"/>
                </a:lnTo>
                <a:lnTo>
                  <a:pt x="242" y="26"/>
                </a:lnTo>
                <a:lnTo>
                  <a:pt x="226" y="28"/>
                </a:lnTo>
                <a:lnTo>
                  <a:pt x="200" y="22"/>
                </a:lnTo>
                <a:lnTo>
                  <a:pt x="200" y="14"/>
                </a:lnTo>
                <a:lnTo>
                  <a:pt x="196" y="14"/>
                </a:lnTo>
                <a:lnTo>
                  <a:pt x="190" y="10"/>
                </a:lnTo>
                <a:lnTo>
                  <a:pt x="188" y="6"/>
                </a:lnTo>
                <a:lnTo>
                  <a:pt x="186" y="2"/>
                </a:lnTo>
                <a:lnTo>
                  <a:pt x="186" y="0"/>
                </a:lnTo>
                <a:lnTo>
                  <a:pt x="184" y="22"/>
                </a:lnTo>
                <a:lnTo>
                  <a:pt x="182" y="28"/>
                </a:lnTo>
                <a:lnTo>
                  <a:pt x="180" y="34"/>
                </a:lnTo>
                <a:lnTo>
                  <a:pt x="182" y="36"/>
                </a:lnTo>
                <a:lnTo>
                  <a:pt x="184" y="40"/>
                </a:lnTo>
                <a:lnTo>
                  <a:pt x="184" y="46"/>
                </a:lnTo>
                <a:lnTo>
                  <a:pt x="182" y="50"/>
                </a:lnTo>
                <a:lnTo>
                  <a:pt x="180" y="54"/>
                </a:lnTo>
                <a:lnTo>
                  <a:pt x="184" y="68"/>
                </a:lnTo>
                <a:lnTo>
                  <a:pt x="182" y="68"/>
                </a:lnTo>
                <a:lnTo>
                  <a:pt x="182" y="70"/>
                </a:lnTo>
                <a:lnTo>
                  <a:pt x="172" y="78"/>
                </a:lnTo>
                <a:lnTo>
                  <a:pt x="172" y="96"/>
                </a:lnTo>
                <a:lnTo>
                  <a:pt x="170" y="98"/>
                </a:lnTo>
                <a:lnTo>
                  <a:pt x="148" y="106"/>
                </a:lnTo>
                <a:lnTo>
                  <a:pt x="132" y="110"/>
                </a:lnTo>
                <a:lnTo>
                  <a:pt x="98" y="106"/>
                </a:lnTo>
                <a:lnTo>
                  <a:pt x="82" y="120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台湾"/>
          <p:cNvSpPr/>
          <p:nvPr/>
        </p:nvSpPr>
        <p:spPr bwMode="auto">
          <a:xfrm>
            <a:off x="9087866" y="5292204"/>
            <a:ext cx="262995" cy="635460"/>
          </a:xfrm>
          <a:custGeom>
            <a:avLst/>
            <a:gdLst>
              <a:gd name="T0" fmla="*/ 2147483646 w 106"/>
              <a:gd name="T1" fmla="*/ 0 h 256"/>
              <a:gd name="T2" fmla="*/ 2147483646 w 106"/>
              <a:gd name="T3" fmla="*/ 0 h 256"/>
              <a:gd name="T4" fmla="*/ 2147483646 w 106"/>
              <a:gd name="T5" fmla="*/ 2147483646 h 256"/>
              <a:gd name="T6" fmla="*/ 2147483646 w 106"/>
              <a:gd name="T7" fmla="*/ 2147483646 h 256"/>
              <a:gd name="T8" fmla="*/ 2147483646 w 106"/>
              <a:gd name="T9" fmla="*/ 2147483646 h 256"/>
              <a:gd name="T10" fmla="*/ 2147483646 w 106"/>
              <a:gd name="T11" fmla="*/ 2147483646 h 256"/>
              <a:gd name="T12" fmla="*/ 2147483646 w 106"/>
              <a:gd name="T13" fmla="*/ 2147483646 h 256"/>
              <a:gd name="T14" fmla="*/ 2147483646 w 106"/>
              <a:gd name="T15" fmla="*/ 2147483646 h 256"/>
              <a:gd name="T16" fmla="*/ 2147483646 w 106"/>
              <a:gd name="T17" fmla="*/ 2147483646 h 256"/>
              <a:gd name="T18" fmla="*/ 0 w 106"/>
              <a:gd name="T19" fmla="*/ 2147483646 h 256"/>
              <a:gd name="T20" fmla="*/ 2147483646 w 106"/>
              <a:gd name="T21" fmla="*/ 2147483646 h 256"/>
              <a:gd name="T22" fmla="*/ 2147483646 w 106"/>
              <a:gd name="T23" fmla="*/ 2147483646 h 256"/>
              <a:gd name="T24" fmla="*/ 2147483646 w 106"/>
              <a:gd name="T25" fmla="*/ 2147483646 h 256"/>
              <a:gd name="T26" fmla="*/ 2147483646 w 106"/>
              <a:gd name="T27" fmla="*/ 2147483646 h 256"/>
              <a:gd name="T28" fmla="*/ 2147483646 w 106"/>
              <a:gd name="T29" fmla="*/ 2147483646 h 256"/>
              <a:gd name="T30" fmla="*/ 2147483646 w 106"/>
              <a:gd name="T31" fmla="*/ 2147483646 h 256"/>
              <a:gd name="T32" fmla="*/ 2147483646 w 106"/>
              <a:gd name="T33" fmla="*/ 2147483646 h 256"/>
              <a:gd name="T34" fmla="*/ 2147483646 w 106"/>
              <a:gd name="T35" fmla="*/ 2147483646 h 256"/>
              <a:gd name="T36" fmla="*/ 2147483646 w 106"/>
              <a:gd name="T37" fmla="*/ 2147483646 h 256"/>
              <a:gd name="T38" fmla="*/ 2147483646 w 106"/>
              <a:gd name="T39" fmla="*/ 2147483646 h 256"/>
              <a:gd name="T40" fmla="*/ 2147483646 w 106"/>
              <a:gd name="T41" fmla="*/ 2147483646 h 256"/>
              <a:gd name="T42" fmla="*/ 2147483646 w 106"/>
              <a:gd name="T43" fmla="*/ 2147483646 h 256"/>
              <a:gd name="T44" fmla="*/ 2147483646 w 106"/>
              <a:gd name="T45" fmla="*/ 2147483646 h 256"/>
              <a:gd name="T46" fmla="*/ 2147483646 w 106"/>
              <a:gd name="T47" fmla="*/ 2147483646 h 256"/>
              <a:gd name="T48" fmla="*/ 2147483646 w 106"/>
              <a:gd name="T49" fmla="*/ 2147483646 h 256"/>
              <a:gd name="T50" fmla="*/ 2147483646 w 106"/>
              <a:gd name="T51" fmla="*/ 2147483646 h 256"/>
              <a:gd name="T52" fmla="*/ 2147483646 w 106"/>
              <a:gd name="T53" fmla="*/ 2147483646 h 256"/>
              <a:gd name="T54" fmla="*/ 2147483646 w 106"/>
              <a:gd name="T55" fmla="*/ 2147483646 h 256"/>
              <a:gd name="T56" fmla="*/ 2147483646 w 106"/>
              <a:gd name="T57" fmla="*/ 2147483646 h 256"/>
              <a:gd name="T58" fmla="*/ 2147483646 w 106"/>
              <a:gd name="T59" fmla="*/ 2147483646 h 256"/>
              <a:gd name="T60" fmla="*/ 2147483646 w 106"/>
              <a:gd name="T61" fmla="*/ 2147483646 h 256"/>
              <a:gd name="T62" fmla="*/ 2147483646 w 106"/>
              <a:gd name="T63" fmla="*/ 2147483646 h 256"/>
              <a:gd name="T64" fmla="*/ 2147483646 w 106"/>
              <a:gd name="T65" fmla="*/ 2147483646 h 256"/>
              <a:gd name="T66" fmla="*/ 2147483646 w 106"/>
              <a:gd name="T67" fmla="*/ 2147483646 h 256"/>
              <a:gd name="T68" fmla="*/ 2147483646 w 106"/>
              <a:gd name="T69" fmla="*/ 2147483646 h 256"/>
              <a:gd name="T70" fmla="*/ 2147483646 w 106"/>
              <a:gd name="T71" fmla="*/ 2147483646 h 256"/>
              <a:gd name="T72" fmla="*/ 2147483646 w 106"/>
              <a:gd name="T73" fmla="*/ 2147483646 h 256"/>
              <a:gd name="T74" fmla="*/ 2147483646 w 106"/>
              <a:gd name="T75" fmla="*/ 2147483646 h 256"/>
              <a:gd name="T76" fmla="*/ 2147483646 w 106"/>
              <a:gd name="T77" fmla="*/ 2147483646 h 256"/>
              <a:gd name="T78" fmla="*/ 2147483646 w 106"/>
              <a:gd name="T79" fmla="*/ 2147483646 h 256"/>
              <a:gd name="T80" fmla="*/ 2147483646 w 106"/>
              <a:gd name="T81" fmla="*/ 2147483646 h 256"/>
              <a:gd name="T82" fmla="*/ 2147483646 w 106"/>
              <a:gd name="T83" fmla="*/ 2147483646 h 256"/>
              <a:gd name="T84" fmla="*/ 2147483646 w 106"/>
              <a:gd name="T85" fmla="*/ 2147483646 h 256"/>
              <a:gd name="T86" fmla="*/ 2147483646 w 106"/>
              <a:gd name="T87" fmla="*/ 2147483646 h 256"/>
              <a:gd name="T88" fmla="*/ 2147483646 w 106"/>
              <a:gd name="T89" fmla="*/ 0 h 25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06" h="256">
                <a:moveTo>
                  <a:pt x="80" y="0"/>
                </a:moveTo>
                <a:lnTo>
                  <a:pt x="80" y="0"/>
                </a:lnTo>
                <a:lnTo>
                  <a:pt x="62" y="14"/>
                </a:lnTo>
                <a:lnTo>
                  <a:pt x="46" y="32"/>
                </a:lnTo>
                <a:lnTo>
                  <a:pt x="34" y="50"/>
                </a:lnTo>
                <a:lnTo>
                  <a:pt x="24" y="70"/>
                </a:lnTo>
                <a:lnTo>
                  <a:pt x="10" y="98"/>
                </a:lnTo>
                <a:lnTo>
                  <a:pt x="4" y="104"/>
                </a:lnTo>
                <a:lnTo>
                  <a:pt x="0" y="108"/>
                </a:lnTo>
                <a:lnTo>
                  <a:pt x="6" y="152"/>
                </a:lnTo>
                <a:lnTo>
                  <a:pt x="6" y="154"/>
                </a:lnTo>
                <a:lnTo>
                  <a:pt x="2" y="184"/>
                </a:lnTo>
                <a:lnTo>
                  <a:pt x="2" y="196"/>
                </a:lnTo>
                <a:lnTo>
                  <a:pt x="2" y="200"/>
                </a:lnTo>
                <a:lnTo>
                  <a:pt x="4" y="202"/>
                </a:lnTo>
                <a:lnTo>
                  <a:pt x="36" y="224"/>
                </a:lnTo>
                <a:lnTo>
                  <a:pt x="38" y="224"/>
                </a:lnTo>
                <a:lnTo>
                  <a:pt x="38" y="226"/>
                </a:lnTo>
                <a:lnTo>
                  <a:pt x="42" y="236"/>
                </a:lnTo>
                <a:lnTo>
                  <a:pt x="50" y="248"/>
                </a:lnTo>
                <a:lnTo>
                  <a:pt x="56" y="252"/>
                </a:lnTo>
                <a:lnTo>
                  <a:pt x="62" y="256"/>
                </a:lnTo>
                <a:lnTo>
                  <a:pt x="66" y="204"/>
                </a:lnTo>
                <a:lnTo>
                  <a:pt x="66" y="202"/>
                </a:lnTo>
                <a:lnTo>
                  <a:pt x="90" y="146"/>
                </a:lnTo>
                <a:lnTo>
                  <a:pt x="98" y="80"/>
                </a:lnTo>
                <a:lnTo>
                  <a:pt x="98" y="78"/>
                </a:lnTo>
                <a:lnTo>
                  <a:pt x="106" y="60"/>
                </a:lnTo>
                <a:lnTo>
                  <a:pt x="100" y="44"/>
                </a:lnTo>
                <a:lnTo>
                  <a:pt x="98" y="44"/>
                </a:lnTo>
                <a:lnTo>
                  <a:pt x="98" y="24"/>
                </a:lnTo>
                <a:lnTo>
                  <a:pt x="98" y="22"/>
                </a:lnTo>
                <a:lnTo>
                  <a:pt x="102" y="16"/>
                </a:lnTo>
                <a:lnTo>
                  <a:pt x="106" y="12"/>
                </a:lnTo>
                <a:lnTo>
                  <a:pt x="80" y="0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海南"/>
          <p:cNvSpPr/>
          <p:nvPr/>
        </p:nvSpPr>
        <p:spPr bwMode="auto">
          <a:xfrm>
            <a:off x="7152617" y="6419153"/>
            <a:ext cx="396975" cy="347518"/>
          </a:xfrm>
          <a:custGeom>
            <a:avLst/>
            <a:gdLst>
              <a:gd name="T0" fmla="*/ 2147483646 w 160"/>
              <a:gd name="T1" fmla="*/ 2147483646 h 140"/>
              <a:gd name="T2" fmla="*/ 2147483646 w 160"/>
              <a:gd name="T3" fmla="*/ 2147483646 h 140"/>
              <a:gd name="T4" fmla="*/ 2147483646 w 160"/>
              <a:gd name="T5" fmla="*/ 2147483646 h 140"/>
              <a:gd name="T6" fmla="*/ 2147483646 w 160"/>
              <a:gd name="T7" fmla="*/ 2147483646 h 140"/>
              <a:gd name="T8" fmla="*/ 2147483646 w 160"/>
              <a:gd name="T9" fmla="*/ 2147483646 h 140"/>
              <a:gd name="T10" fmla="*/ 2147483646 w 160"/>
              <a:gd name="T11" fmla="*/ 2147483646 h 140"/>
              <a:gd name="T12" fmla="*/ 2147483646 w 160"/>
              <a:gd name="T13" fmla="*/ 2147483646 h 140"/>
              <a:gd name="T14" fmla="*/ 2147483646 w 160"/>
              <a:gd name="T15" fmla="*/ 2147483646 h 140"/>
              <a:gd name="T16" fmla="*/ 2147483646 w 160"/>
              <a:gd name="T17" fmla="*/ 2147483646 h 140"/>
              <a:gd name="T18" fmla="*/ 2147483646 w 160"/>
              <a:gd name="T19" fmla="*/ 2147483646 h 140"/>
              <a:gd name="T20" fmla="*/ 2147483646 w 160"/>
              <a:gd name="T21" fmla="*/ 2147483646 h 140"/>
              <a:gd name="T22" fmla="*/ 2147483646 w 160"/>
              <a:gd name="T23" fmla="*/ 2147483646 h 140"/>
              <a:gd name="T24" fmla="*/ 2147483646 w 160"/>
              <a:gd name="T25" fmla="*/ 2147483646 h 140"/>
              <a:gd name="T26" fmla="*/ 0 w 160"/>
              <a:gd name="T27" fmla="*/ 2147483646 h 140"/>
              <a:gd name="T28" fmla="*/ 2147483646 w 160"/>
              <a:gd name="T29" fmla="*/ 2147483646 h 140"/>
              <a:gd name="T30" fmla="*/ 2147483646 w 160"/>
              <a:gd name="T31" fmla="*/ 2147483646 h 140"/>
              <a:gd name="T32" fmla="*/ 2147483646 w 160"/>
              <a:gd name="T33" fmla="*/ 2147483646 h 140"/>
              <a:gd name="T34" fmla="*/ 2147483646 w 160"/>
              <a:gd name="T35" fmla="*/ 2147483646 h 140"/>
              <a:gd name="T36" fmla="*/ 2147483646 w 160"/>
              <a:gd name="T37" fmla="*/ 2147483646 h 140"/>
              <a:gd name="T38" fmla="*/ 2147483646 w 160"/>
              <a:gd name="T39" fmla="*/ 2147483646 h 140"/>
              <a:gd name="T40" fmla="*/ 2147483646 w 160"/>
              <a:gd name="T41" fmla="*/ 2147483646 h 140"/>
              <a:gd name="T42" fmla="*/ 2147483646 w 160"/>
              <a:gd name="T43" fmla="*/ 2147483646 h 140"/>
              <a:gd name="T44" fmla="*/ 2147483646 w 160"/>
              <a:gd name="T45" fmla="*/ 2147483646 h 140"/>
              <a:gd name="T46" fmla="*/ 2147483646 w 160"/>
              <a:gd name="T47" fmla="*/ 2147483646 h 140"/>
              <a:gd name="T48" fmla="*/ 2147483646 w 160"/>
              <a:gd name="T49" fmla="*/ 2147483646 h 140"/>
              <a:gd name="T50" fmla="*/ 2147483646 w 160"/>
              <a:gd name="T51" fmla="*/ 2147483646 h 140"/>
              <a:gd name="T52" fmla="*/ 2147483646 w 160"/>
              <a:gd name="T53" fmla="*/ 2147483646 h 140"/>
              <a:gd name="T54" fmla="*/ 2147483646 w 160"/>
              <a:gd name="T55" fmla="*/ 2147483646 h 140"/>
              <a:gd name="T56" fmla="*/ 2147483646 w 160"/>
              <a:gd name="T57" fmla="*/ 2147483646 h 140"/>
              <a:gd name="T58" fmla="*/ 2147483646 w 160"/>
              <a:gd name="T59" fmla="*/ 2147483646 h 140"/>
              <a:gd name="T60" fmla="*/ 2147483646 w 160"/>
              <a:gd name="T61" fmla="*/ 2147483646 h 140"/>
              <a:gd name="T62" fmla="*/ 2147483646 w 160"/>
              <a:gd name="T63" fmla="*/ 2147483646 h 140"/>
              <a:gd name="T64" fmla="*/ 2147483646 w 160"/>
              <a:gd name="T65" fmla="*/ 2147483646 h 140"/>
              <a:gd name="T66" fmla="*/ 2147483646 w 160"/>
              <a:gd name="T67" fmla="*/ 2147483646 h 140"/>
              <a:gd name="T68" fmla="*/ 2147483646 w 160"/>
              <a:gd name="T69" fmla="*/ 2147483646 h 140"/>
              <a:gd name="T70" fmla="*/ 2147483646 w 160"/>
              <a:gd name="T71" fmla="*/ 2147483646 h 140"/>
              <a:gd name="T72" fmla="*/ 2147483646 w 160"/>
              <a:gd name="T73" fmla="*/ 2147483646 h 140"/>
              <a:gd name="T74" fmla="*/ 2147483646 w 160"/>
              <a:gd name="T75" fmla="*/ 2147483646 h 140"/>
              <a:gd name="T76" fmla="*/ 2147483646 w 160"/>
              <a:gd name="T77" fmla="*/ 2147483646 h 140"/>
              <a:gd name="T78" fmla="*/ 2147483646 w 160"/>
              <a:gd name="T79" fmla="*/ 2147483646 h 140"/>
              <a:gd name="T80" fmla="*/ 2147483646 w 160"/>
              <a:gd name="T81" fmla="*/ 2147483646 h 140"/>
              <a:gd name="T82" fmla="*/ 2147483646 w 160"/>
              <a:gd name="T83" fmla="*/ 0 h 140"/>
              <a:gd name="T84" fmla="*/ 2147483646 w 160"/>
              <a:gd name="T85" fmla="*/ 2147483646 h 140"/>
              <a:gd name="T86" fmla="*/ 2147483646 w 160"/>
              <a:gd name="T87" fmla="*/ 2147483646 h 140"/>
              <a:gd name="T88" fmla="*/ 2147483646 w 160"/>
              <a:gd name="T89" fmla="*/ 2147483646 h 140"/>
              <a:gd name="T90" fmla="*/ 2147483646 w 160"/>
              <a:gd name="T91" fmla="*/ 2147483646 h 140"/>
              <a:gd name="T92" fmla="*/ 2147483646 w 160"/>
              <a:gd name="T93" fmla="*/ 2147483646 h 140"/>
              <a:gd name="T94" fmla="*/ 2147483646 w 160"/>
              <a:gd name="T95" fmla="*/ 2147483646 h 1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60" h="140">
                <a:moveTo>
                  <a:pt x="72" y="14"/>
                </a:moveTo>
                <a:lnTo>
                  <a:pt x="70" y="18"/>
                </a:lnTo>
                <a:lnTo>
                  <a:pt x="68" y="20"/>
                </a:lnTo>
                <a:lnTo>
                  <a:pt x="36" y="28"/>
                </a:lnTo>
                <a:lnTo>
                  <a:pt x="38" y="32"/>
                </a:lnTo>
                <a:lnTo>
                  <a:pt x="48" y="44"/>
                </a:lnTo>
                <a:lnTo>
                  <a:pt x="44" y="46"/>
                </a:lnTo>
                <a:lnTo>
                  <a:pt x="30" y="54"/>
                </a:lnTo>
                <a:lnTo>
                  <a:pt x="6" y="72"/>
                </a:lnTo>
                <a:lnTo>
                  <a:pt x="2" y="80"/>
                </a:lnTo>
                <a:lnTo>
                  <a:pt x="0" y="92"/>
                </a:lnTo>
                <a:lnTo>
                  <a:pt x="4" y="108"/>
                </a:lnTo>
                <a:lnTo>
                  <a:pt x="10" y="126"/>
                </a:lnTo>
                <a:lnTo>
                  <a:pt x="34" y="128"/>
                </a:lnTo>
                <a:lnTo>
                  <a:pt x="36" y="128"/>
                </a:lnTo>
                <a:lnTo>
                  <a:pt x="60" y="140"/>
                </a:lnTo>
                <a:lnTo>
                  <a:pt x="86" y="136"/>
                </a:lnTo>
                <a:lnTo>
                  <a:pt x="94" y="132"/>
                </a:lnTo>
                <a:lnTo>
                  <a:pt x="102" y="126"/>
                </a:lnTo>
                <a:lnTo>
                  <a:pt x="112" y="118"/>
                </a:lnTo>
                <a:lnTo>
                  <a:pt x="122" y="106"/>
                </a:lnTo>
                <a:lnTo>
                  <a:pt x="124" y="106"/>
                </a:lnTo>
                <a:lnTo>
                  <a:pt x="126" y="104"/>
                </a:lnTo>
                <a:lnTo>
                  <a:pt x="136" y="100"/>
                </a:lnTo>
                <a:lnTo>
                  <a:pt x="134" y="66"/>
                </a:lnTo>
                <a:lnTo>
                  <a:pt x="148" y="44"/>
                </a:lnTo>
                <a:lnTo>
                  <a:pt x="160" y="34"/>
                </a:lnTo>
                <a:lnTo>
                  <a:pt x="160" y="22"/>
                </a:lnTo>
                <a:lnTo>
                  <a:pt x="158" y="14"/>
                </a:lnTo>
                <a:lnTo>
                  <a:pt x="156" y="10"/>
                </a:lnTo>
                <a:lnTo>
                  <a:pt x="152" y="2"/>
                </a:lnTo>
                <a:lnTo>
                  <a:pt x="146" y="0"/>
                </a:lnTo>
                <a:lnTo>
                  <a:pt x="146" y="12"/>
                </a:lnTo>
                <a:lnTo>
                  <a:pt x="126" y="8"/>
                </a:lnTo>
                <a:lnTo>
                  <a:pt x="116" y="14"/>
                </a:lnTo>
                <a:lnTo>
                  <a:pt x="114" y="14"/>
                </a:lnTo>
                <a:lnTo>
                  <a:pt x="72" y="14"/>
                </a:lnTo>
                <a:close/>
              </a:path>
            </a:pathLst>
          </a:custGeom>
          <a:solidFill>
            <a:schemeClr val="accent3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矩形 2"/>
          <p:cNvSpPr>
            <a:spLocks noChangeArrowheads="1"/>
          </p:cNvSpPr>
          <p:nvPr/>
        </p:nvSpPr>
        <p:spPr bwMode="auto">
          <a:xfrm>
            <a:off x="4281488" y="2078038"/>
            <a:ext cx="3629025" cy="2041525"/>
          </a:xfrm>
          <a:prstGeom prst="rect">
            <a:avLst/>
          </a:prstGeom>
          <a:noFill/>
          <a:ln w="25400" cap="rnd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矩形 3"/>
          <p:cNvSpPr>
            <a:spLocks noChangeArrowheads="1"/>
          </p:cNvSpPr>
          <p:nvPr/>
        </p:nvSpPr>
        <p:spPr bwMode="auto">
          <a:xfrm flipV="1">
            <a:off x="0" y="3189606"/>
            <a:ext cx="4281488" cy="4571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矩形 4"/>
          <p:cNvSpPr>
            <a:spLocks noChangeArrowheads="1"/>
          </p:cNvSpPr>
          <p:nvPr/>
        </p:nvSpPr>
        <p:spPr bwMode="auto">
          <a:xfrm>
            <a:off x="7910513" y="3235324"/>
            <a:ext cx="4281488" cy="4863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2978999" y="4150505"/>
            <a:ext cx="6234003" cy="883457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978999" y="5126038"/>
            <a:ext cx="6234003" cy="95622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0" y="2844800"/>
            <a:ext cx="12192000" cy="1052513"/>
          </a:xfrm>
          <a:prstGeom prst="rect">
            <a:avLst/>
          </a:prstGeom>
          <a:solidFill>
            <a:schemeClr val="accent4">
              <a:lumMod val="50000"/>
              <a:lumOff val="50000"/>
              <a:alpha val="50000"/>
            </a:schemeClr>
          </a:solidFill>
          <a:ln w="38100">
            <a:solidFill>
              <a:schemeClr val="accent4">
                <a:lumMod val="50000"/>
                <a:lumOff val="50000"/>
              </a:schemeClr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0" y="2398716"/>
            <a:ext cx="12192000" cy="1367971"/>
          </a:xfrm>
          <a:prstGeom prst="rect">
            <a:avLst/>
          </a:prstGeom>
          <a:solidFill>
            <a:schemeClr val="accent4">
              <a:lumMod val="50000"/>
              <a:lumOff val="50000"/>
              <a:alpha val="50000"/>
            </a:schemeClr>
          </a:solidFill>
          <a:ln w="38100">
            <a:solidFill>
              <a:schemeClr val="accent4">
                <a:lumMod val="50000"/>
                <a:lumOff val="50000"/>
              </a:schemeClr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0" y="2354263"/>
            <a:ext cx="12192000" cy="154305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solidFill>
              <a:schemeClr val="accent3"/>
            </a:solidFill>
            <a:miter lim="800000"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折角形 18"/>
          <p:cNvSpPr>
            <a:spLocks noChangeArrowheads="1"/>
          </p:cNvSpPr>
          <p:nvPr/>
        </p:nvSpPr>
        <p:spPr bwMode="auto">
          <a:xfrm rot="10800000">
            <a:off x="1368425" y="1728788"/>
            <a:ext cx="1797050" cy="2359025"/>
          </a:xfrm>
          <a:prstGeom prst="foldedCorner">
            <a:avLst>
              <a:gd name="adj" fmla="val 35148"/>
            </a:avLst>
          </a:prstGeom>
          <a:gradFill rotWithShape="1">
            <a:gsLst>
              <a:gs pos="0">
                <a:schemeClr val="accent3"/>
              </a:gs>
              <a:gs pos="73999">
                <a:schemeClr val="accent3">
                  <a:lumMod val="85000"/>
                </a:schemeClr>
              </a:gs>
              <a:gs pos="82999">
                <a:schemeClr val="accent3">
                  <a:lumMod val="85000"/>
                </a:schemeClr>
              </a:gs>
              <a:gs pos="100000">
                <a:schemeClr val="accent3">
                  <a:lumMod val="85000"/>
                </a:schemeClr>
              </a:gs>
            </a:gsLst>
            <a:path path="rect">
              <a:fillToRect l="50000" t="50000" r="50000" b="50000"/>
            </a:path>
          </a:gradFill>
          <a:ln w="19050">
            <a:solidFill>
              <a:schemeClr val="accent3"/>
            </a:solidFill>
            <a:rou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文本框 8"/>
          <p:cNvSpPr>
            <a:spLocks noChangeArrowheads="1"/>
          </p:cNvSpPr>
          <p:nvPr/>
        </p:nvSpPr>
        <p:spPr bwMode="auto">
          <a:xfrm>
            <a:off x="1814513" y="2209800"/>
            <a:ext cx="1163637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endParaRPr lang="zh-CN" altLang="en-US" sz="10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1564" y="2354263"/>
            <a:ext cx="7735886" cy="1543050"/>
          </a:xfrm>
        </p:spPr>
        <p:txBody>
          <a:bodyPr anchor="ctr" anchorCtr="0">
            <a:norm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11564" y="3978277"/>
            <a:ext cx="7735886" cy="147002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24063" y="1574800"/>
            <a:ext cx="8070850" cy="2305050"/>
          </a:xfrm>
        </p:spPr>
        <p:txBody>
          <a:bodyPr anchor="b" anchorCtr="0">
            <a:normAutofit/>
          </a:bodyPr>
          <a:lstStyle>
            <a:lvl1pPr algn="ctr">
              <a:defRPr sz="115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2024063" y="3740150"/>
            <a:ext cx="8070850" cy="0"/>
          </a:xfrm>
          <a:prstGeom prst="line">
            <a:avLst/>
          </a:prstGeom>
          <a:noFill/>
          <a:ln w="6350">
            <a:solidFill>
              <a:schemeClr val="accent3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sym typeface="Calibri" panose="020F050202020403020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sym typeface="Calibri" panose="020F050202020403020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sym typeface="Calibri" panose="020F050202020403020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8.xml"/><Relationship Id="rId3" Type="http://schemas.openxmlformats.org/officeDocument/2006/relationships/image" Target="../media/image3.png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1.xml"/><Relationship Id="rId3" Type="http://schemas.openxmlformats.org/officeDocument/2006/relationships/image" Target="../media/image4.png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.xml"/><Relationship Id="rId3" Type="http://schemas.openxmlformats.org/officeDocument/2006/relationships/image" Target="../media/image5.png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7.xml"/><Relationship Id="rId3" Type="http://schemas.openxmlformats.org/officeDocument/2006/relationships/image" Target="../media/image6.png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0.xml"/><Relationship Id="rId3" Type="http://schemas.openxmlformats.org/officeDocument/2006/relationships/image" Target="../media/image7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3.xml"/><Relationship Id="rId3" Type="http://schemas.openxmlformats.org/officeDocument/2006/relationships/image" Target="../media/image8.png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7.xml"/><Relationship Id="rId2" Type="http://schemas.openxmlformats.org/officeDocument/2006/relationships/image" Target="../media/image9.jpeg"/><Relationship Id="rId1" Type="http://schemas.openxmlformats.org/officeDocument/2006/relationships/tags" Target="../tags/tag96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9.xml"/><Relationship Id="rId2" Type="http://schemas.openxmlformats.org/officeDocument/2006/relationships/image" Target="../media/image10.jpeg"/><Relationship Id="rId1" Type="http://schemas.openxmlformats.org/officeDocument/2006/relationships/tags" Target="../tags/tag9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7" Type="http://schemas.openxmlformats.org/officeDocument/2006/relationships/notesSlide" Target="../notesSlides/notesSlide4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0.xml"/><Relationship Id="rId4" Type="http://schemas.openxmlformats.org/officeDocument/2006/relationships/image" Target="../media/image2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4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tags" Target="../tags/tag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基于</a:t>
            </a:r>
            <a:r>
              <a:rPr lang="en-US" altLang="zh-CN" smtClean="0"/>
              <a:t>51</a:t>
            </a:r>
            <a:r>
              <a:rPr lang="zh-CN" altLang="en-US" smtClean="0"/>
              <a:t>单片机坐姿提醒器设计</a:t>
            </a:r>
            <a:endParaRPr lang="zh-CN" altLang="en-US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003800" y="5202555"/>
            <a:ext cx="2827020" cy="1595120"/>
          </a:xfrm>
        </p:spPr>
        <p:txBody>
          <a:bodyPr>
            <a:noAutofit/>
          </a:bodyPr>
          <a:lstStyle/>
          <a:p>
            <a:pPr algn="l"/>
            <a:r>
              <a:rPr lang="zh-CN" altLang="en-US" sz="2000" smtClean="0"/>
              <a:t>答辩人</a:t>
            </a:r>
            <a:r>
              <a:rPr lang="zh-CN" altLang="en-US" sz="2000" smtClean="0"/>
              <a:t>：王倩倩</a:t>
            </a:r>
            <a:endParaRPr lang="zh-CN" altLang="en-US" sz="2000" smtClean="0"/>
          </a:p>
          <a:p>
            <a:pPr algn="l"/>
            <a:r>
              <a:rPr lang="zh-CN" altLang="en-US" sz="2000" smtClean="0"/>
              <a:t>学号：</a:t>
            </a:r>
            <a:r>
              <a:rPr lang="en-US" altLang="zh-CN" sz="2000" smtClean="0"/>
              <a:t>06141093</a:t>
            </a:r>
            <a:endParaRPr lang="zh-CN" altLang="en-US" sz="2000" smtClean="0"/>
          </a:p>
          <a:p>
            <a:pPr algn="l"/>
            <a:r>
              <a:rPr lang="zh-CN" altLang="en-US" sz="2000" smtClean="0"/>
              <a:t>指导老师：侯铁双</a:t>
            </a:r>
            <a:endParaRPr lang="zh-CN" altLang="en-US" sz="2000" smtClean="0"/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 bwMode="auto">
          <a:xfrm>
            <a:off x="3548380" y="2085340"/>
            <a:ext cx="5224780" cy="20650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15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2018</a:t>
            </a:r>
            <a:endParaRPr kumimoji="0" lang="zh-CN" altLang="en-US" sz="115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5875" y="50165"/>
            <a:ext cx="4525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latin typeface="+mj-ea"/>
                <a:ea typeface="+mj-ea"/>
              </a:rPr>
              <a:t>西安邮电大学</a:t>
            </a:r>
            <a:endParaRPr lang="zh-CN" altLang="en-US" sz="5400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硬件电路设计</a:t>
            </a:r>
            <a:endParaRPr lang="en-US" altLang="zh-CN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962400" y="4161155"/>
            <a:ext cx="7858125" cy="1591945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•主控制器模块                  •电源模块</a:t>
            </a:r>
            <a:endParaRPr lang="zh-CN" altLang="en-US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•光照强度检测模块              •报警提示模块</a:t>
            </a:r>
            <a:endParaRPr lang="zh-CN" altLang="en-US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•坐姿检测模块                  •显示模块</a:t>
            </a:r>
            <a:endParaRPr lang="zh-CN" altLang="en-US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2120" y="2331720"/>
            <a:ext cx="1173480" cy="14452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en-US" altLang="zh-CN" sz="8800">
                <a:solidFill>
                  <a:schemeClr val="accent1"/>
                </a:solidFill>
              </a:rPr>
              <a:t>3</a:t>
            </a:r>
            <a:endParaRPr lang="en-US" altLang="zh-CN" sz="880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02434" y="10810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）主控制器模块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79013" y="5694843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+mn-lt"/>
                <a:ea typeface="+mn-ea"/>
              </a:rPr>
              <a:t>单片机最小系统电路图以及</a:t>
            </a:r>
            <a:r>
              <a:rPr lang="zh-CN" altLang="en-US" dirty="0">
                <a:latin typeface="+mn-lt"/>
                <a:ea typeface="+mn-ea"/>
              </a:rPr>
              <a:t>超</a:t>
            </a:r>
            <a:r>
              <a:rPr lang="zh-CN" altLang="en-US" dirty="0">
                <a:latin typeface="+mn-lt"/>
                <a:ea typeface="+mn-ea"/>
              </a:rPr>
              <a:t>声波测模块电路图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2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905" y="972820"/>
            <a:ext cx="8644890" cy="46024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25929" y="73040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）电源模块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75863" y="5647853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latin typeface="+mn-lt"/>
                <a:ea typeface="+mn-ea"/>
              </a:rPr>
              <a:t>采用3节1.5 V干电池共4.5V做为电源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4" name="图片 3" descr="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720" y="1282700"/>
            <a:ext cx="7195820" cy="40265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99259" y="7000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）报警提示模块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75863" y="5647853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400" dirty="0">
                <a:latin typeface="+mn-lt"/>
                <a:ea typeface="+mn-ea"/>
              </a:rPr>
              <a:t>蜂鸣器的驱动选用三极管</a:t>
            </a:r>
            <a:endParaRPr lang="zh-CN" altLang="en-US" sz="2400" dirty="0">
              <a:latin typeface="+mn-lt"/>
              <a:ea typeface="+mn-ea"/>
            </a:endParaRPr>
          </a:p>
        </p:txBody>
      </p:sp>
      <p:pic>
        <p:nvPicPr>
          <p:cNvPr id="5" name="图片 4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914400"/>
            <a:ext cx="2738755" cy="45783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25294" y="7000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）按键电路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75863" y="5647853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400" dirty="0">
                <a:latin typeface="+mn-lt"/>
                <a:ea typeface="+mn-ea"/>
              </a:rPr>
              <a:t>系统设定参数采用了4个按键</a:t>
            </a:r>
            <a:endParaRPr lang="zh-CN" altLang="en-US" sz="2400" dirty="0">
              <a:latin typeface="+mn-lt"/>
              <a:ea typeface="+mn-ea"/>
            </a:endParaRPr>
          </a:p>
        </p:txBody>
      </p:sp>
      <p:pic>
        <p:nvPicPr>
          <p:cNvPr id="4" name="图片 3" descr="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110" y="1279525"/>
            <a:ext cx="4610100" cy="39052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51964" y="7000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）显示模块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75863" y="5582448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400" dirty="0">
                <a:latin typeface="+mn-lt"/>
                <a:ea typeface="+mn-ea"/>
              </a:rPr>
              <a:t>采用LCD液晶显示屏</a:t>
            </a:r>
            <a:endParaRPr lang="zh-CN" altLang="en-US" sz="2400" dirty="0">
              <a:latin typeface="+mn-lt"/>
              <a:ea typeface="+mn-ea"/>
            </a:endParaRPr>
          </a:p>
        </p:txBody>
      </p:sp>
      <p:pic>
        <p:nvPicPr>
          <p:cNvPr id="18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470" y="1224280"/>
            <a:ext cx="5821680" cy="34251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99259" y="47005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）光照强度检测模块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75863" y="5647853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400" dirty="0">
                <a:latin typeface="+mn-lt"/>
                <a:ea typeface="+mn-ea"/>
              </a:rPr>
              <a:t>坐姿提醒器系统采用光敏电阻检测光照的强度</a:t>
            </a:r>
            <a:endParaRPr lang="zh-CN" altLang="en-US" sz="2400" dirty="0">
              <a:latin typeface="+mn-lt"/>
              <a:ea typeface="+mn-ea"/>
            </a:endParaRPr>
          </a:p>
        </p:txBody>
      </p:sp>
      <p:pic>
        <p:nvPicPr>
          <p:cNvPr id="4" name="图片 3" descr="AD模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145" y="1504950"/>
            <a:ext cx="7032625" cy="36766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成果展示</a:t>
            </a:r>
            <a:endParaRPr lang="zh-CN" altLang="en-US" smtClean="0"/>
          </a:p>
        </p:txBody>
      </p:sp>
      <p:sp>
        <p:nvSpPr>
          <p:cNvPr id="2" name="文本框 1"/>
          <p:cNvSpPr txBox="1"/>
          <p:nvPr/>
        </p:nvSpPr>
        <p:spPr>
          <a:xfrm>
            <a:off x="1830070" y="2263140"/>
            <a:ext cx="987425" cy="14452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en-US" altLang="zh-CN" sz="8800">
                <a:solidFill>
                  <a:schemeClr val="accent1"/>
                </a:solidFill>
              </a:rPr>
              <a:t>4</a:t>
            </a:r>
            <a:endParaRPr lang="en-US" altLang="zh-CN" sz="880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-3636" y="-19035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坐姿提醒器成品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20" y="1104900"/>
            <a:ext cx="7527290" cy="5645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09" y="17795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坐姿提醒器工作状态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5" y="1214755"/>
            <a:ext cx="7540625" cy="5654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2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2705" y="22860"/>
            <a:ext cx="262255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smtClean="0">
                <a:latin typeface="+mj-lt"/>
                <a:ea typeface="+mj-ea"/>
                <a:cs typeface="+mj-cs"/>
              </a:rPr>
              <a:t>目录</a:t>
            </a:r>
            <a:endParaRPr lang="zh-CN" altLang="en-US" sz="5400" b="1" smtClean="0">
              <a:latin typeface="+mj-lt"/>
              <a:ea typeface="+mj-ea"/>
              <a:cs typeface="+mj-cs"/>
            </a:endParaRPr>
          </a:p>
        </p:txBody>
      </p:sp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4560540" y="929513"/>
            <a:ext cx="4572443" cy="731775"/>
            <a:chOff x="4606260" y="2938407"/>
            <a:chExt cx="4572443" cy="731775"/>
          </a:xfrm>
        </p:grpSpPr>
        <p:sp>
          <p:nvSpPr>
            <p:cNvPr id="4" name="等腰三角形 3"/>
            <p:cNvSpPr/>
            <p:nvPr>
              <p:custDataLst>
                <p:tags r:id="rId3"/>
              </p:custDataLst>
            </p:nvPr>
          </p:nvSpPr>
          <p:spPr>
            <a:xfrm>
              <a:off x="4668173" y="2938407"/>
              <a:ext cx="848859" cy="731775"/>
            </a:xfrm>
            <a:prstGeom prst="triangle">
              <a:avLst/>
            </a:prstGeom>
            <a:solidFill>
              <a:schemeClr val="accent3">
                <a:lumMod val="75000"/>
                <a:alpha val="50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5627731" y="3180025"/>
              <a:ext cx="3550972" cy="461665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zh-CN" altLang="en-US" sz="3200" dirty="0">
                  <a:solidFill>
                    <a:schemeClr val="accent1"/>
                  </a:solidFill>
                  <a:latin typeface="+mn-lt"/>
                  <a:ea typeface="+mn-ea"/>
                  <a:sym typeface="+mn-lt"/>
                </a:rPr>
                <a:t>背景知识</a:t>
              </a:r>
              <a:endParaRPr lang="zh-CN" altLang="en-US" sz="3200" dirty="0">
                <a:solidFill>
                  <a:schemeClr val="accent1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6" name="等腰三角形 5"/>
            <p:cNvSpPr/>
            <p:nvPr>
              <p:custDataLst>
                <p:tags r:id="rId5"/>
              </p:custDataLst>
            </p:nvPr>
          </p:nvSpPr>
          <p:spPr>
            <a:xfrm>
              <a:off x="4606260" y="3293905"/>
              <a:ext cx="344754" cy="297202"/>
            </a:xfrm>
            <a:prstGeom prst="triangle">
              <a:avLst/>
            </a:prstGeom>
            <a:solidFill>
              <a:schemeClr val="accent3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4593560" y="2365248"/>
            <a:ext cx="4572443" cy="731775"/>
            <a:chOff x="4606260" y="2938407"/>
            <a:chExt cx="4572443" cy="731775"/>
          </a:xfrm>
        </p:grpSpPr>
        <p:sp>
          <p:nvSpPr>
            <p:cNvPr id="8" name="等腰三角形 7"/>
            <p:cNvSpPr/>
            <p:nvPr>
              <p:custDataLst>
                <p:tags r:id="rId7"/>
              </p:custDataLst>
            </p:nvPr>
          </p:nvSpPr>
          <p:spPr>
            <a:xfrm>
              <a:off x="4668173" y="2938407"/>
              <a:ext cx="848859" cy="731775"/>
            </a:xfrm>
            <a:prstGeom prst="triangle">
              <a:avLst/>
            </a:prstGeom>
            <a:solidFill>
              <a:schemeClr val="accent3">
                <a:lumMod val="75000"/>
                <a:alpha val="50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8"/>
              </p:custDataLst>
            </p:nvPr>
          </p:nvSpPr>
          <p:spPr>
            <a:xfrm>
              <a:off x="5627731" y="3180025"/>
              <a:ext cx="3550972" cy="461665"/>
            </a:xfrm>
            <a:prstGeom prst="rect">
              <a:avLst/>
            </a:prstGeom>
          </p:spPr>
          <p:txBody>
            <a:bodyPr wrap="none"/>
            <a:lstStyle/>
            <a:p>
              <a:r>
                <a:rPr lang="zh-CN" altLang="en-US" sz="3200" dirty="0">
                  <a:solidFill>
                    <a:schemeClr val="accent1"/>
                  </a:solidFill>
                  <a:latin typeface="+mn-lt"/>
                  <a:ea typeface="+mn-ea"/>
                  <a:sym typeface="+mn-lt"/>
                </a:rPr>
                <a:t>设计方案</a:t>
              </a:r>
              <a:endParaRPr lang="zh-CN" altLang="en-US" sz="3200" dirty="0">
                <a:solidFill>
                  <a:schemeClr val="accent1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9"/>
              </p:custDataLst>
            </p:nvPr>
          </p:nvSpPr>
          <p:spPr>
            <a:xfrm>
              <a:off x="4606260" y="3293905"/>
              <a:ext cx="344754" cy="297202"/>
            </a:xfrm>
            <a:prstGeom prst="triangle">
              <a:avLst/>
            </a:prstGeom>
            <a:solidFill>
              <a:schemeClr val="accent3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10"/>
            </p:custDataLst>
          </p:nvPr>
        </p:nvGrpSpPr>
        <p:grpSpPr>
          <a:xfrm>
            <a:off x="4606260" y="3774313"/>
            <a:ext cx="4572443" cy="731775"/>
            <a:chOff x="4606260" y="2938407"/>
            <a:chExt cx="4572443" cy="731775"/>
          </a:xfrm>
        </p:grpSpPr>
        <p:sp>
          <p:nvSpPr>
            <p:cNvPr id="12" name="等腰三角形 11"/>
            <p:cNvSpPr/>
            <p:nvPr>
              <p:custDataLst>
                <p:tags r:id="rId11"/>
              </p:custDataLst>
            </p:nvPr>
          </p:nvSpPr>
          <p:spPr>
            <a:xfrm>
              <a:off x="4668173" y="2938407"/>
              <a:ext cx="848859" cy="731775"/>
            </a:xfrm>
            <a:prstGeom prst="triangle">
              <a:avLst/>
            </a:prstGeom>
            <a:solidFill>
              <a:schemeClr val="accent3">
                <a:lumMod val="75000"/>
                <a:alpha val="50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2"/>
              </p:custDataLst>
            </p:nvPr>
          </p:nvSpPr>
          <p:spPr>
            <a:xfrm>
              <a:off x="5627731" y="3180025"/>
              <a:ext cx="3550972" cy="461665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zh-CN" altLang="en-US" sz="3200" dirty="0">
                  <a:solidFill>
                    <a:schemeClr val="accent1"/>
                  </a:solidFill>
                  <a:latin typeface="+mn-lt"/>
                  <a:ea typeface="+mn-ea"/>
                  <a:sym typeface="+mn-lt"/>
                </a:rPr>
                <a:t>硬件电路设计</a:t>
              </a:r>
              <a:endParaRPr lang="zh-CN" altLang="en-US" sz="3200" dirty="0">
                <a:solidFill>
                  <a:schemeClr val="accent1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3"/>
              </p:custDataLst>
            </p:nvPr>
          </p:nvSpPr>
          <p:spPr>
            <a:xfrm>
              <a:off x="4606260" y="3293905"/>
              <a:ext cx="344754" cy="297202"/>
            </a:xfrm>
            <a:prstGeom prst="triangle">
              <a:avLst/>
            </a:prstGeom>
            <a:solidFill>
              <a:schemeClr val="accent3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14"/>
            </p:custDataLst>
          </p:nvPr>
        </p:nvGrpSpPr>
        <p:grpSpPr>
          <a:xfrm>
            <a:off x="4606260" y="5196712"/>
            <a:ext cx="4572443" cy="731775"/>
            <a:chOff x="4606260" y="2938407"/>
            <a:chExt cx="4572443" cy="731775"/>
          </a:xfrm>
        </p:grpSpPr>
        <p:sp>
          <p:nvSpPr>
            <p:cNvPr id="16" name="等腰三角形 15"/>
            <p:cNvSpPr/>
            <p:nvPr>
              <p:custDataLst>
                <p:tags r:id="rId15"/>
              </p:custDataLst>
            </p:nvPr>
          </p:nvSpPr>
          <p:spPr>
            <a:xfrm>
              <a:off x="4668173" y="2938407"/>
              <a:ext cx="848859" cy="731775"/>
            </a:xfrm>
            <a:prstGeom prst="triangle">
              <a:avLst/>
            </a:prstGeom>
            <a:solidFill>
              <a:schemeClr val="accent3">
                <a:lumMod val="75000"/>
                <a:alpha val="50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6"/>
              </p:custDataLst>
            </p:nvPr>
          </p:nvSpPr>
          <p:spPr>
            <a:xfrm>
              <a:off x="5627731" y="3180025"/>
              <a:ext cx="3550972" cy="461665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zh-CN" altLang="en-US" sz="3200" dirty="0">
                  <a:solidFill>
                    <a:schemeClr val="accent1"/>
                  </a:solidFill>
                  <a:latin typeface="+mn-lt"/>
                  <a:ea typeface="+mn-ea"/>
                  <a:sym typeface="+mn-lt"/>
                </a:rPr>
                <a:t>成果展示</a:t>
              </a:r>
              <a:endParaRPr lang="zh-CN" altLang="en-US" sz="3200" dirty="0">
                <a:solidFill>
                  <a:schemeClr val="accent1"/>
                </a:solidFill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17"/>
              </p:custDataLst>
            </p:nvPr>
          </p:nvSpPr>
          <p:spPr>
            <a:xfrm>
              <a:off x="4606260" y="3293905"/>
              <a:ext cx="344754" cy="297202"/>
            </a:xfrm>
            <a:prstGeom prst="triangle">
              <a:avLst/>
            </a:prstGeom>
            <a:solidFill>
              <a:schemeClr val="accent3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9600" smtClean="0"/>
              <a:t>谢谢！</a:t>
            </a:r>
            <a:endParaRPr lang="zh-CN" altLang="en-US" sz="9600" smtClean="0"/>
          </a:p>
        </p:txBody>
      </p:sp>
      <p:sp>
        <p:nvSpPr>
          <p:cNvPr id="2" name="文本框 1"/>
          <p:cNvSpPr txBox="1"/>
          <p:nvPr/>
        </p:nvSpPr>
        <p:spPr>
          <a:xfrm>
            <a:off x="7058025" y="5393690"/>
            <a:ext cx="51479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accent1"/>
                </a:solidFill>
              </a:rPr>
              <a:t>2018</a:t>
            </a:r>
            <a:r>
              <a:rPr lang="zh-CN" altLang="en-US" sz="5400">
                <a:solidFill>
                  <a:schemeClr val="accent1"/>
                </a:solidFill>
              </a:rPr>
              <a:t>年</a:t>
            </a:r>
            <a:r>
              <a:rPr lang="en-US" altLang="zh-CN" sz="5400">
                <a:solidFill>
                  <a:schemeClr val="accent1"/>
                </a:solidFill>
              </a:rPr>
              <a:t>6</a:t>
            </a:r>
            <a:r>
              <a:rPr lang="zh-CN" altLang="en-US" sz="5400">
                <a:solidFill>
                  <a:schemeClr val="accent1"/>
                </a:solidFill>
              </a:rPr>
              <a:t>月</a:t>
            </a:r>
            <a:r>
              <a:rPr lang="en-US" altLang="zh-CN" sz="5400">
                <a:solidFill>
                  <a:schemeClr val="accent1"/>
                </a:solidFill>
              </a:rPr>
              <a:t>9</a:t>
            </a:r>
            <a:r>
              <a:rPr lang="zh-CN" altLang="en-US" sz="5400">
                <a:solidFill>
                  <a:schemeClr val="accent1"/>
                </a:solidFill>
              </a:rPr>
              <a:t>日</a:t>
            </a:r>
            <a:endParaRPr lang="zh-CN" altLang="en-US" sz="540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背景知识</a:t>
            </a:r>
            <a:endParaRPr lang="zh-CN" altLang="en-US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129915" y="4171950"/>
            <a:ext cx="6560185" cy="1397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•为什么选择该课题</a:t>
            </a:r>
            <a:endParaRPr lang="zh-CN" altLang="en-US" sz="320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200" smtClean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•坐姿提醒器现状</a:t>
            </a:r>
            <a:endParaRPr lang="zh-CN" altLang="en-US" sz="3200" smtClean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文本框 2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56133" y="959169"/>
            <a:ext cx="4148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+mj-lt"/>
                <a:ea typeface="+mj-ea"/>
                <a:cs typeface="+mj-cs"/>
              </a:rPr>
              <a:t>坐姿提醒器现状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4348" name="文本框 2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217410" y="1835785"/>
            <a:ext cx="417766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现在国内外已经有许多电子公司都有自己公司生产的坐姿提醒器。国内这方面的研究现状为：在国内生产的坐姿提醒其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，又称坐视宝，它能有效的对使用者的坐姿不当进行语音提示。还有国内一些厂家生产的坐姿矫正器。可以纠正看书，写字的不良坐姿。总体看来，国内生产的视力保护器功能特点比较单一，与人们的个性化需求尚有很大的差距。故不能很好的满足广大使用者的需求。 国外也致力于对保护视力的研究，但是他们更侧重于对近视原因的研究。美国德克萨斯大学西南医学中心何于光博士表示，吃鱼和新鲜蔬菜能够保护视力，降低发生近视的概率。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349" name="直接连接符 9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6523990" y="1012190"/>
            <a:ext cx="30480" cy="5106670"/>
          </a:xfrm>
          <a:prstGeom prst="line">
            <a:avLst/>
          </a:prstGeom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4"/>
            </p:custDataLst>
          </p:nvPr>
        </p:nvGrpSpPr>
        <p:grpSpPr>
          <a:xfrm>
            <a:off x="1409702" y="914400"/>
            <a:ext cx="4588724" cy="4851400"/>
            <a:chOff x="1409702" y="914400"/>
            <a:chExt cx="4588724" cy="4851400"/>
          </a:xfrm>
        </p:grpSpPr>
        <p:sp>
          <p:nvSpPr>
            <p:cNvPr id="4" name="任意多边形 3"/>
            <p:cNvSpPr/>
            <p:nvPr>
              <p:custDataLst>
                <p:tags r:id="rId5"/>
              </p:custDataLst>
            </p:nvPr>
          </p:nvSpPr>
          <p:spPr bwMode="auto">
            <a:xfrm>
              <a:off x="1409702" y="914400"/>
              <a:ext cx="2051106" cy="4851400"/>
            </a:xfrm>
            <a:custGeom>
              <a:avLst/>
              <a:gdLst>
                <a:gd name="connsiteX0" fmla="*/ 190500 w 2006620"/>
                <a:gd name="connsiteY0" fmla="*/ 0 h 4927600"/>
                <a:gd name="connsiteX1" fmla="*/ 2006600 w 2006620"/>
                <a:gd name="connsiteY1" fmla="*/ 2628900 h 4927600"/>
                <a:gd name="connsiteX2" fmla="*/ 228600 w 2006620"/>
                <a:gd name="connsiteY2" fmla="*/ 4648200 h 4927600"/>
                <a:gd name="connsiteX3" fmla="*/ 0 w 2006620"/>
                <a:gd name="connsiteY3" fmla="*/ 4927600 h 4927600"/>
                <a:gd name="connsiteX0-1" fmla="*/ 190500 w 2044720"/>
                <a:gd name="connsiteY0-2" fmla="*/ 0 h 4927600"/>
                <a:gd name="connsiteX1-3" fmla="*/ 2044700 w 2044720"/>
                <a:gd name="connsiteY1-4" fmla="*/ 2819400 h 4927600"/>
                <a:gd name="connsiteX2-5" fmla="*/ 228600 w 2044720"/>
                <a:gd name="connsiteY2-6" fmla="*/ 4648200 h 4927600"/>
                <a:gd name="connsiteX3-7" fmla="*/ 0 w 2044720"/>
                <a:gd name="connsiteY3-8" fmla="*/ 4927600 h 4927600"/>
                <a:gd name="connsiteX0-9" fmla="*/ 190500 w 2071059"/>
                <a:gd name="connsiteY0-10" fmla="*/ 0 h 4927600"/>
                <a:gd name="connsiteX1-11" fmla="*/ 1231900 w 2071059"/>
                <a:gd name="connsiteY1-12" fmla="*/ 1219200 h 4927600"/>
                <a:gd name="connsiteX2-13" fmla="*/ 2044700 w 2071059"/>
                <a:gd name="connsiteY2-14" fmla="*/ 2819400 h 4927600"/>
                <a:gd name="connsiteX3-15" fmla="*/ 228600 w 2071059"/>
                <a:gd name="connsiteY3-16" fmla="*/ 4648200 h 4927600"/>
                <a:gd name="connsiteX4" fmla="*/ 0 w 2071059"/>
                <a:gd name="connsiteY4" fmla="*/ 4927600 h 4927600"/>
                <a:gd name="connsiteX0-17" fmla="*/ 190500 w 2058345"/>
                <a:gd name="connsiteY0-18" fmla="*/ 0 h 4927600"/>
                <a:gd name="connsiteX1-19" fmla="*/ 1016000 w 2058345"/>
                <a:gd name="connsiteY1-20" fmla="*/ 1612900 h 4927600"/>
                <a:gd name="connsiteX2-21" fmla="*/ 2044700 w 2058345"/>
                <a:gd name="connsiteY2-22" fmla="*/ 2819400 h 4927600"/>
                <a:gd name="connsiteX3-23" fmla="*/ 228600 w 2058345"/>
                <a:gd name="connsiteY3-24" fmla="*/ 4648200 h 4927600"/>
                <a:gd name="connsiteX4-25" fmla="*/ 0 w 2058345"/>
                <a:gd name="connsiteY4-26" fmla="*/ 4927600 h 4927600"/>
                <a:gd name="connsiteX0-27" fmla="*/ 190506 w 2083398"/>
                <a:gd name="connsiteY0-28" fmla="*/ 0 h 4927600"/>
                <a:gd name="connsiteX1-29" fmla="*/ 1016006 w 2083398"/>
                <a:gd name="connsiteY1-30" fmla="*/ 1612900 h 4927600"/>
                <a:gd name="connsiteX2-31" fmla="*/ 2070106 w 2083398"/>
                <a:gd name="connsiteY2-32" fmla="*/ 2933700 h 4927600"/>
                <a:gd name="connsiteX3-33" fmla="*/ 228606 w 2083398"/>
                <a:gd name="connsiteY3-34" fmla="*/ 4648200 h 4927600"/>
                <a:gd name="connsiteX4-35" fmla="*/ 6 w 2083398"/>
                <a:gd name="connsiteY4-36" fmla="*/ 4927600 h 4927600"/>
                <a:gd name="connsiteX0-37" fmla="*/ 190506 w 2071340"/>
                <a:gd name="connsiteY0-38" fmla="*/ 0 h 4927600"/>
                <a:gd name="connsiteX1-39" fmla="*/ 1016006 w 2071340"/>
                <a:gd name="connsiteY1-40" fmla="*/ 1612900 h 4927600"/>
                <a:gd name="connsiteX2-41" fmla="*/ 2070106 w 2071340"/>
                <a:gd name="connsiteY2-42" fmla="*/ 2933700 h 4927600"/>
                <a:gd name="connsiteX3-43" fmla="*/ 1206505 w 2071340"/>
                <a:gd name="connsiteY3-44" fmla="*/ 3873500 h 4927600"/>
                <a:gd name="connsiteX4-45" fmla="*/ 228606 w 2071340"/>
                <a:gd name="connsiteY4-46" fmla="*/ 4648200 h 4927600"/>
                <a:gd name="connsiteX5" fmla="*/ 6 w 2071340"/>
                <a:gd name="connsiteY5" fmla="*/ 4927600 h 4927600"/>
                <a:gd name="connsiteX0-47" fmla="*/ 190500 w 2081085"/>
                <a:gd name="connsiteY0-48" fmla="*/ 0 h 4927600"/>
                <a:gd name="connsiteX1-49" fmla="*/ 1016000 w 2081085"/>
                <a:gd name="connsiteY1-50" fmla="*/ 1612900 h 4927600"/>
                <a:gd name="connsiteX2-51" fmla="*/ 2070100 w 2081085"/>
                <a:gd name="connsiteY2-52" fmla="*/ 2933700 h 4927600"/>
                <a:gd name="connsiteX3-53" fmla="*/ 1485899 w 2081085"/>
                <a:gd name="connsiteY3-54" fmla="*/ 3848100 h 4927600"/>
                <a:gd name="connsiteX4-55" fmla="*/ 228600 w 2081085"/>
                <a:gd name="connsiteY4-56" fmla="*/ 4648200 h 4927600"/>
                <a:gd name="connsiteX5-57" fmla="*/ 0 w 2081085"/>
                <a:gd name="connsiteY5-58" fmla="*/ 4927600 h 4927600"/>
                <a:gd name="connsiteX0-59" fmla="*/ 190500 w 2081085"/>
                <a:gd name="connsiteY0-60" fmla="*/ 0 h 4927600"/>
                <a:gd name="connsiteX1-61" fmla="*/ 1016000 w 2081085"/>
                <a:gd name="connsiteY1-62" fmla="*/ 1612900 h 4927600"/>
                <a:gd name="connsiteX2-63" fmla="*/ 2070100 w 2081085"/>
                <a:gd name="connsiteY2-64" fmla="*/ 2933700 h 4927600"/>
                <a:gd name="connsiteX3-65" fmla="*/ 1485899 w 2081085"/>
                <a:gd name="connsiteY3-66" fmla="*/ 3848100 h 4927600"/>
                <a:gd name="connsiteX4-67" fmla="*/ 228600 w 2081085"/>
                <a:gd name="connsiteY4-68" fmla="*/ 4648200 h 4927600"/>
                <a:gd name="connsiteX5-69" fmla="*/ 0 w 2081085"/>
                <a:gd name="connsiteY5-70" fmla="*/ 4927600 h 4927600"/>
                <a:gd name="connsiteX0-71" fmla="*/ 190500 w 2077547"/>
                <a:gd name="connsiteY0-72" fmla="*/ 0 h 4927600"/>
                <a:gd name="connsiteX1-73" fmla="*/ 1016000 w 2077547"/>
                <a:gd name="connsiteY1-74" fmla="*/ 1612900 h 4927600"/>
                <a:gd name="connsiteX2-75" fmla="*/ 2070100 w 2077547"/>
                <a:gd name="connsiteY2-76" fmla="*/ 2933700 h 4927600"/>
                <a:gd name="connsiteX3-77" fmla="*/ 1422399 w 2077547"/>
                <a:gd name="connsiteY3-78" fmla="*/ 3810000 h 4927600"/>
                <a:gd name="connsiteX4-79" fmla="*/ 228600 w 2077547"/>
                <a:gd name="connsiteY4-80" fmla="*/ 4648200 h 4927600"/>
                <a:gd name="connsiteX5-81" fmla="*/ 0 w 2077547"/>
                <a:gd name="connsiteY5-82" fmla="*/ 4927600 h 4927600"/>
                <a:gd name="connsiteX0-83" fmla="*/ 190500 w 2079496"/>
                <a:gd name="connsiteY0-84" fmla="*/ 0 h 4927600"/>
                <a:gd name="connsiteX1-85" fmla="*/ 1016000 w 2079496"/>
                <a:gd name="connsiteY1-86" fmla="*/ 1612900 h 4927600"/>
                <a:gd name="connsiteX2-87" fmla="*/ 2070100 w 2079496"/>
                <a:gd name="connsiteY2-88" fmla="*/ 2933700 h 4927600"/>
                <a:gd name="connsiteX3-89" fmla="*/ 1422399 w 2079496"/>
                <a:gd name="connsiteY3-90" fmla="*/ 3810000 h 4927600"/>
                <a:gd name="connsiteX4-91" fmla="*/ 228600 w 2079496"/>
                <a:gd name="connsiteY4-92" fmla="*/ 4648200 h 4927600"/>
                <a:gd name="connsiteX5-93" fmla="*/ 0 w 2079496"/>
                <a:gd name="connsiteY5-94" fmla="*/ 4927600 h 4927600"/>
                <a:gd name="connsiteX0-95" fmla="*/ 190500 w 2076688"/>
                <a:gd name="connsiteY0-96" fmla="*/ 0 h 4927600"/>
                <a:gd name="connsiteX1-97" fmla="*/ 1016000 w 2076688"/>
                <a:gd name="connsiteY1-98" fmla="*/ 1612900 h 4927600"/>
                <a:gd name="connsiteX2-99" fmla="*/ 2070100 w 2076688"/>
                <a:gd name="connsiteY2-100" fmla="*/ 2933700 h 4927600"/>
                <a:gd name="connsiteX3-101" fmla="*/ 1371599 w 2076688"/>
                <a:gd name="connsiteY3-102" fmla="*/ 3746500 h 4927600"/>
                <a:gd name="connsiteX4-103" fmla="*/ 228600 w 2076688"/>
                <a:gd name="connsiteY4-104" fmla="*/ 4648200 h 4927600"/>
                <a:gd name="connsiteX5-105" fmla="*/ 0 w 2076688"/>
                <a:gd name="connsiteY5-106" fmla="*/ 4927600 h 4927600"/>
                <a:gd name="connsiteX0-107" fmla="*/ 190500 w 2078409"/>
                <a:gd name="connsiteY0-108" fmla="*/ 0 h 4927600"/>
                <a:gd name="connsiteX1-109" fmla="*/ 1016000 w 2078409"/>
                <a:gd name="connsiteY1-110" fmla="*/ 1612900 h 4927600"/>
                <a:gd name="connsiteX2-111" fmla="*/ 2070100 w 2078409"/>
                <a:gd name="connsiteY2-112" fmla="*/ 2933700 h 4927600"/>
                <a:gd name="connsiteX3-113" fmla="*/ 1371599 w 2078409"/>
                <a:gd name="connsiteY3-114" fmla="*/ 3746500 h 4927600"/>
                <a:gd name="connsiteX4-115" fmla="*/ 228600 w 2078409"/>
                <a:gd name="connsiteY4-116" fmla="*/ 4648200 h 4927600"/>
                <a:gd name="connsiteX5-117" fmla="*/ 0 w 2078409"/>
                <a:gd name="connsiteY5-118" fmla="*/ 4927600 h 4927600"/>
                <a:gd name="connsiteX0-119" fmla="*/ 190500 w 2074730"/>
                <a:gd name="connsiteY0-120" fmla="*/ 0 h 4927600"/>
                <a:gd name="connsiteX1-121" fmla="*/ 1016000 w 2074730"/>
                <a:gd name="connsiteY1-122" fmla="*/ 1612900 h 4927600"/>
                <a:gd name="connsiteX2-123" fmla="*/ 2070100 w 2074730"/>
                <a:gd name="connsiteY2-124" fmla="*/ 2933700 h 4927600"/>
                <a:gd name="connsiteX3-125" fmla="*/ 1371599 w 2074730"/>
                <a:gd name="connsiteY3-126" fmla="*/ 3746500 h 4927600"/>
                <a:gd name="connsiteX4-127" fmla="*/ 584198 w 2074730"/>
                <a:gd name="connsiteY4-128" fmla="*/ 4203700 h 4927600"/>
                <a:gd name="connsiteX5-129" fmla="*/ 228600 w 2074730"/>
                <a:gd name="connsiteY5-130" fmla="*/ 4648200 h 4927600"/>
                <a:gd name="connsiteX6" fmla="*/ 0 w 2074730"/>
                <a:gd name="connsiteY6" fmla="*/ 4927600 h 4927600"/>
                <a:gd name="connsiteX0-131" fmla="*/ 190500 w 2074730"/>
                <a:gd name="connsiteY0-132" fmla="*/ 0 h 4927600"/>
                <a:gd name="connsiteX1-133" fmla="*/ 1016000 w 2074730"/>
                <a:gd name="connsiteY1-134" fmla="*/ 1612900 h 4927600"/>
                <a:gd name="connsiteX2-135" fmla="*/ 2070100 w 2074730"/>
                <a:gd name="connsiteY2-136" fmla="*/ 2933700 h 4927600"/>
                <a:gd name="connsiteX3-137" fmla="*/ 1371599 w 2074730"/>
                <a:gd name="connsiteY3-138" fmla="*/ 3746500 h 4927600"/>
                <a:gd name="connsiteX4-139" fmla="*/ 584198 w 2074730"/>
                <a:gd name="connsiteY4-140" fmla="*/ 4203700 h 4927600"/>
                <a:gd name="connsiteX5-141" fmla="*/ 203200 w 2074730"/>
                <a:gd name="connsiteY5-142" fmla="*/ 4584700 h 4927600"/>
                <a:gd name="connsiteX6-143" fmla="*/ 0 w 2074730"/>
                <a:gd name="connsiteY6-144" fmla="*/ 4927600 h 4927600"/>
                <a:gd name="connsiteX0-145" fmla="*/ 190500 w 2115066"/>
                <a:gd name="connsiteY0-146" fmla="*/ 0 h 4927600"/>
                <a:gd name="connsiteX1-147" fmla="*/ 1016000 w 2115066"/>
                <a:gd name="connsiteY1-148" fmla="*/ 1612900 h 4927600"/>
                <a:gd name="connsiteX2-149" fmla="*/ 2070100 w 2115066"/>
                <a:gd name="connsiteY2-150" fmla="*/ 2933700 h 4927600"/>
                <a:gd name="connsiteX3-151" fmla="*/ 1866898 w 2115066"/>
                <a:gd name="connsiteY3-152" fmla="*/ 3454400 h 4927600"/>
                <a:gd name="connsiteX4-153" fmla="*/ 1371599 w 2115066"/>
                <a:gd name="connsiteY4-154" fmla="*/ 3746500 h 4927600"/>
                <a:gd name="connsiteX5-155" fmla="*/ 584198 w 2115066"/>
                <a:gd name="connsiteY5-156" fmla="*/ 4203700 h 4927600"/>
                <a:gd name="connsiteX6-157" fmla="*/ 203200 w 2115066"/>
                <a:gd name="connsiteY6-158" fmla="*/ 4584700 h 4927600"/>
                <a:gd name="connsiteX7" fmla="*/ 0 w 2115066"/>
                <a:gd name="connsiteY7" fmla="*/ 4927600 h 4927600"/>
                <a:gd name="connsiteX0-159" fmla="*/ 190500 w 2051106"/>
                <a:gd name="connsiteY0-160" fmla="*/ 0 h 4927600"/>
                <a:gd name="connsiteX1-161" fmla="*/ 1016000 w 2051106"/>
                <a:gd name="connsiteY1-162" fmla="*/ 1612900 h 4927600"/>
                <a:gd name="connsiteX2-163" fmla="*/ 1993900 w 2051106"/>
                <a:gd name="connsiteY2-164" fmla="*/ 2667000 h 4927600"/>
                <a:gd name="connsiteX3-165" fmla="*/ 1866898 w 2051106"/>
                <a:gd name="connsiteY3-166" fmla="*/ 3454400 h 4927600"/>
                <a:gd name="connsiteX4-167" fmla="*/ 1371599 w 2051106"/>
                <a:gd name="connsiteY4-168" fmla="*/ 3746500 h 4927600"/>
                <a:gd name="connsiteX5-169" fmla="*/ 584198 w 2051106"/>
                <a:gd name="connsiteY5-170" fmla="*/ 4203700 h 4927600"/>
                <a:gd name="connsiteX6-171" fmla="*/ 203200 w 2051106"/>
                <a:gd name="connsiteY6-172" fmla="*/ 4584700 h 4927600"/>
                <a:gd name="connsiteX7-173" fmla="*/ 0 w 2051106"/>
                <a:gd name="connsiteY7-174" fmla="*/ 4927600 h 4927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25" y="connsiteY4-26"/>
                </a:cxn>
                <a:cxn ang="0">
                  <a:pos x="connsiteX5-57" y="connsiteY5-58"/>
                </a:cxn>
                <a:cxn ang="0">
                  <a:pos x="connsiteX6-143" y="connsiteY6-144"/>
                </a:cxn>
                <a:cxn ang="0">
                  <a:pos x="connsiteX7-173" y="connsiteY7-174"/>
                </a:cxn>
              </a:cxnLst>
              <a:rect l="l" t="t" r="r" b="b"/>
              <a:pathLst>
                <a:path w="2051106" h="4927600">
                  <a:moveTo>
                    <a:pt x="190500" y="0"/>
                  </a:moveTo>
                  <a:cubicBezTo>
                    <a:pt x="364067" y="203200"/>
                    <a:pt x="706967" y="1143000"/>
                    <a:pt x="1016000" y="1612900"/>
                  </a:cubicBezTo>
                  <a:cubicBezTo>
                    <a:pt x="1325033" y="2082800"/>
                    <a:pt x="1852084" y="2360083"/>
                    <a:pt x="1993900" y="2667000"/>
                  </a:cubicBezTo>
                  <a:cubicBezTo>
                    <a:pt x="2135716" y="2973917"/>
                    <a:pt x="1983315" y="3318933"/>
                    <a:pt x="1866898" y="3454400"/>
                  </a:cubicBezTo>
                  <a:cubicBezTo>
                    <a:pt x="1750481" y="3589867"/>
                    <a:pt x="1572682" y="3617383"/>
                    <a:pt x="1371599" y="3746500"/>
                  </a:cubicBezTo>
                  <a:cubicBezTo>
                    <a:pt x="1170516" y="3875617"/>
                    <a:pt x="774698" y="4053417"/>
                    <a:pt x="584198" y="4203700"/>
                  </a:cubicBezTo>
                  <a:cubicBezTo>
                    <a:pt x="393698" y="4353983"/>
                    <a:pt x="300566" y="4464050"/>
                    <a:pt x="203200" y="4584700"/>
                  </a:cubicBezTo>
                  <a:cubicBezTo>
                    <a:pt x="105834" y="4705350"/>
                    <a:pt x="44450" y="4842933"/>
                    <a:pt x="0" y="4927600"/>
                  </a:cubicBezTo>
                </a:path>
              </a:pathLst>
            </a:custGeom>
            <a:noFill/>
            <a:ln w="349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任意多边形 16"/>
            <p:cNvSpPr/>
            <p:nvPr>
              <p:custDataLst>
                <p:tags r:id="rId6"/>
              </p:custDataLst>
            </p:nvPr>
          </p:nvSpPr>
          <p:spPr bwMode="auto">
            <a:xfrm flipH="1">
              <a:off x="3947320" y="914400"/>
              <a:ext cx="2051106" cy="4851400"/>
            </a:xfrm>
            <a:custGeom>
              <a:avLst/>
              <a:gdLst>
                <a:gd name="connsiteX0" fmla="*/ 190500 w 2006620"/>
                <a:gd name="connsiteY0" fmla="*/ 0 h 4927600"/>
                <a:gd name="connsiteX1" fmla="*/ 2006600 w 2006620"/>
                <a:gd name="connsiteY1" fmla="*/ 2628900 h 4927600"/>
                <a:gd name="connsiteX2" fmla="*/ 228600 w 2006620"/>
                <a:gd name="connsiteY2" fmla="*/ 4648200 h 4927600"/>
                <a:gd name="connsiteX3" fmla="*/ 0 w 2006620"/>
                <a:gd name="connsiteY3" fmla="*/ 4927600 h 4927600"/>
                <a:gd name="connsiteX0-1" fmla="*/ 190500 w 2044720"/>
                <a:gd name="connsiteY0-2" fmla="*/ 0 h 4927600"/>
                <a:gd name="connsiteX1-3" fmla="*/ 2044700 w 2044720"/>
                <a:gd name="connsiteY1-4" fmla="*/ 2819400 h 4927600"/>
                <a:gd name="connsiteX2-5" fmla="*/ 228600 w 2044720"/>
                <a:gd name="connsiteY2-6" fmla="*/ 4648200 h 4927600"/>
                <a:gd name="connsiteX3-7" fmla="*/ 0 w 2044720"/>
                <a:gd name="connsiteY3-8" fmla="*/ 4927600 h 4927600"/>
                <a:gd name="connsiteX0-9" fmla="*/ 190500 w 2071059"/>
                <a:gd name="connsiteY0-10" fmla="*/ 0 h 4927600"/>
                <a:gd name="connsiteX1-11" fmla="*/ 1231900 w 2071059"/>
                <a:gd name="connsiteY1-12" fmla="*/ 1219200 h 4927600"/>
                <a:gd name="connsiteX2-13" fmla="*/ 2044700 w 2071059"/>
                <a:gd name="connsiteY2-14" fmla="*/ 2819400 h 4927600"/>
                <a:gd name="connsiteX3-15" fmla="*/ 228600 w 2071059"/>
                <a:gd name="connsiteY3-16" fmla="*/ 4648200 h 4927600"/>
                <a:gd name="connsiteX4" fmla="*/ 0 w 2071059"/>
                <a:gd name="connsiteY4" fmla="*/ 4927600 h 4927600"/>
                <a:gd name="connsiteX0-17" fmla="*/ 190500 w 2058345"/>
                <a:gd name="connsiteY0-18" fmla="*/ 0 h 4927600"/>
                <a:gd name="connsiteX1-19" fmla="*/ 1016000 w 2058345"/>
                <a:gd name="connsiteY1-20" fmla="*/ 1612900 h 4927600"/>
                <a:gd name="connsiteX2-21" fmla="*/ 2044700 w 2058345"/>
                <a:gd name="connsiteY2-22" fmla="*/ 2819400 h 4927600"/>
                <a:gd name="connsiteX3-23" fmla="*/ 228600 w 2058345"/>
                <a:gd name="connsiteY3-24" fmla="*/ 4648200 h 4927600"/>
                <a:gd name="connsiteX4-25" fmla="*/ 0 w 2058345"/>
                <a:gd name="connsiteY4-26" fmla="*/ 4927600 h 4927600"/>
                <a:gd name="connsiteX0-27" fmla="*/ 190506 w 2083398"/>
                <a:gd name="connsiteY0-28" fmla="*/ 0 h 4927600"/>
                <a:gd name="connsiteX1-29" fmla="*/ 1016006 w 2083398"/>
                <a:gd name="connsiteY1-30" fmla="*/ 1612900 h 4927600"/>
                <a:gd name="connsiteX2-31" fmla="*/ 2070106 w 2083398"/>
                <a:gd name="connsiteY2-32" fmla="*/ 2933700 h 4927600"/>
                <a:gd name="connsiteX3-33" fmla="*/ 228606 w 2083398"/>
                <a:gd name="connsiteY3-34" fmla="*/ 4648200 h 4927600"/>
                <a:gd name="connsiteX4-35" fmla="*/ 6 w 2083398"/>
                <a:gd name="connsiteY4-36" fmla="*/ 4927600 h 4927600"/>
                <a:gd name="connsiteX0-37" fmla="*/ 190506 w 2071340"/>
                <a:gd name="connsiteY0-38" fmla="*/ 0 h 4927600"/>
                <a:gd name="connsiteX1-39" fmla="*/ 1016006 w 2071340"/>
                <a:gd name="connsiteY1-40" fmla="*/ 1612900 h 4927600"/>
                <a:gd name="connsiteX2-41" fmla="*/ 2070106 w 2071340"/>
                <a:gd name="connsiteY2-42" fmla="*/ 2933700 h 4927600"/>
                <a:gd name="connsiteX3-43" fmla="*/ 1206505 w 2071340"/>
                <a:gd name="connsiteY3-44" fmla="*/ 3873500 h 4927600"/>
                <a:gd name="connsiteX4-45" fmla="*/ 228606 w 2071340"/>
                <a:gd name="connsiteY4-46" fmla="*/ 4648200 h 4927600"/>
                <a:gd name="connsiteX5" fmla="*/ 6 w 2071340"/>
                <a:gd name="connsiteY5" fmla="*/ 4927600 h 4927600"/>
                <a:gd name="connsiteX0-47" fmla="*/ 190500 w 2081085"/>
                <a:gd name="connsiteY0-48" fmla="*/ 0 h 4927600"/>
                <a:gd name="connsiteX1-49" fmla="*/ 1016000 w 2081085"/>
                <a:gd name="connsiteY1-50" fmla="*/ 1612900 h 4927600"/>
                <a:gd name="connsiteX2-51" fmla="*/ 2070100 w 2081085"/>
                <a:gd name="connsiteY2-52" fmla="*/ 2933700 h 4927600"/>
                <a:gd name="connsiteX3-53" fmla="*/ 1485899 w 2081085"/>
                <a:gd name="connsiteY3-54" fmla="*/ 3848100 h 4927600"/>
                <a:gd name="connsiteX4-55" fmla="*/ 228600 w 2081085"/>
                <a:gd name="connsiteY4-56" fmla="*/ 4648200 h 4927600"/>
                <a:gd name="connsiteX5-57" fmla="*/ 0 w 2081085"/>
                <a:gd name="connsiteY5-58" fmla="*/ 4927600 h 4927600"/>
                <a:gd name="connsiteX0-59" fmla="*/ 190500 w 2081085"/>
                <a:gd name="connsiteY0-60" fmla="*/ 0 h 4927600"/>
                <a:gd name="connsiteX1-61" fmla="*/ 1016000 w 2081085"/>
                <a:gd name="connsiteY1-62" fmla="*/ 1612900 h 4927600"/>
                <a:gd name="connsiteX2-63" fmla="*/ 2070100 w 2081085"/>
                <a:gd name="connsiteY2-64" fmla="*/ 2933700 h 4927600"/>
                <a:gd name="connsiteX3-65" fmla="*/ 1485899 w 2081085"/>
                <a:gd name="connsiteY3-66" fmla="*/ 3848100 h 4927600"/>
                <a:gd name="connsiteX4-67" fmla="*/ 228600 w 2081085"/>
                <a:gd name="connsiteY4-68" fmla="*/ 4648200 h 4927600"/>
                <a:gd name="connsiteX5-69" fmla="*/ 0 w 2081085"/>
                <a:gd name="connsiteY5-70" fmla="*/ 4927600 h 4927600"/>
                <a:gd name="connsiteX0-71" fmla="*/ 190500 w 2077547"/>
                <a:gd name="connsiteY0-72" fmla="*/ 0 h 4927600"/>
                <a:gd name="connsiteX1-73" fmla="*/ 1016000 w 2077547"/>
                <a:gd name="connsiteY1-74" fmla="*/ 1612900 h 4927600"/>
                <a:gd name="connsiteX2-75" fmla="*/ 2070100 w 2077547"/>
                <a:gd name="connsiteY2-76" fmla="*/ 2933700 h 4927600"/>
                <a:gd name="connsiteX3-77" fmla="*/ 1422399 w 2077547"/>
                <a:gd name="connsiteY3-78" fmla="*/ 3810000 h 4927600"/>
                <a:gd name="connsiteX4-79" fmla="*/ 228600 w 2077547"/>
                <a:gd name="connsiteY4-80" fmla="*/ 4648200 h 4927600"/>
                <a:gd name="connsiteX5-81" fmla="*/ 0 w 2077547"/>
                <a:gd name="connsiteY5-82" fmla="*/ 4927600 h 4927600"/>
                <a:gd name="connsiteX0-83" fmla="*/ 190500 w 2079496"/>
                <a:gd name="connsiteY0-84" fmla="*/ 0 h 4927600"/>
                <a:gd name="connsiteX1-85" fmla="*/ 1016000 w 2079496"/>
                <a:gd name="connsiteY1-86" fmla="*/ 1612900 h 4927600"/>
                <a:gd name="connsiteX2-87" fmla="*/ 2070100 w 2079496"/>
                <a:gd name="connsiteY2-88" fmla="*/ 2933700 h 4927600"/>
                <a:gd name="connsiteX3-89" fmla="*/ 1422399 w 2079496"/>
                <a:gd name="connsiteY3-90" fmla="*/ 3810000 h 4927600"/>
                <a:gd name="connsiteX4-91" fmla="*/ 228600 w 2079496"/>
                <a:gd name="connsiteY4-92" fmla="*/ 4648200 h 4927600"/>
                <a:gd name="connsiteX5-93" fmla="*/ 0 w 2079496"/>
                <a:gd name="connsiteY5-94" fmla="*/ 4927600 h 4927600"/>
                <a:gd name="connsiteX0-95" fmla="*/ 190500 w 2076688"/>
                <a:gd name="connsiteY0-96" fmla="*/ 0 h 4927600"/>
                <a:gd name="connsiteX1-97" fmla="*/ 1016000 w 2076688"/>
                <a:gd name="connsiteY1-98" fmla="*/ 1612900 h 4927600"/>
                <a:gd name="connsiteX2-99" fmla="*/ 2070100 w 2076688"/>
                <a:gd name="connsiteY2-100" fmla="*/ 2933700 h 4927600"/>
                <a:gd name="connsiteX3-101" fmla="*/ 1371599 w 2076688"/>
                <a:gd name="connsiteY3-102" fmla="*/ 3746500 h 4927600"/>
                <a:gd name="connsiteX4-103" fmla="*/ 228600 w 2076688"/>
                <a:gd name="connsiteY4-104" fmla="*/ 4648200 h 4927600"/>
                <a:gd name="connsiteX5-105" fmla="*/ 0 w 2076688"/>
                <a:gd name="connsiteY5-106" fmla="*/ 4927600 h 4927600"/>
                <a:gd name="connsiteX0-107" fmla="*/ 190500 w 2078409"/>
                <a:gd name="connsiteY0-108" fmla="*/ 0 h 4927600"/>
                <a:gd name="connsiteX1-109" fmla="*/ 1016000 w 2078409"/>
                <a:gd name="connsiteY1-110" fmla="*/ 1612900 h 4927600"/>
                <a:gd name="connsiteX2-111" fmla="*/ 2070100 w 2078409"/>
                <a:gd name="connsiteY2-112" fmla="*/ 2933700 h 4927600"/>
                <a:gd name="connsiteX3-113" fmla="*/ 1371599 w 2078409"/>
                <a:gd name="connsiteY3-114" fmla="*/ 3746500 h 4927600"/>
                <a:gd name="connsiteX4-115" fmla="*/ 228600 w 2078409"/>
                <a:gd name="connsiteY4-116" fmla="*/ 4648200 h 4927600"/>
                <a:gd name="connsiteX5-117" fmla="*/ 0 w 2078409"/>
                <a:gd name="connsiteY5-118" fmla="*/ 4927600 h 4927600"/>
                <a:gd name="connsiteX0-119" fmla="*/ 190500 w 2074730"/>
                <a:gd name="connsiteY0-120" fmla="*/ 0 h 4927600"/>
                <a:gd name="connsiteX1-121" fmla="*/ 1016000 w 2074730"/>
                <a:gd name="connsiteY1-122" fmla="*/ 1612900 h 4927600"/>
                <a:gd name="connsiteX2-123" fmla="*/ 2070100 w 2074730"/>
                <a:gd name="connsiteY2-124" fmla="*/ 2933700 h 4927600"/>
                <a:gd name="connsiteX3-125" fmla="*/ 1371599 w 2074730"/>
                <a:gd name="connsiteY3-126" fmla="*/ 3746500 h 4927600"/>
                <a:gd name="connsiteX4-127" fmla="*/ 584198 w 2074730"/>
                <a:gd name="connsiteY4-128" fmla="*/ 4203700 h 4927600"/>
                <a:gd name="connsiteX5-129" fmla="*/ 228600 w 2074730"/>
                <a:gd name="connsiteY5-130" fmla="*/ 4648200 h 4927600"/>
                <a:gd name="connsiteX6" fmla="*/ 0 w 2074730"/>
                <a:gd name="connsiteY6" fmla="*/ 4927600 h 4927600"/>
                <a:gd name="connsiteX0-131" fmla="*/ 190500 w 2074730"/>
                <a:gd name="connsiteY0-132" fmla="*/ 0 h 4927600"/>
                <a:gd name="connsiteX1-133" fmla="*/ 1016000 w 2074730"/>
                <a:gd name="connsiteY1-134" fmla="*/ 1612900 h 4927600"/>
                <a:gd name="connsiteX2-135" fmla="*/ 2070100 w 2074730"/>
                <a:gd name="connsiteY2-136" fmla="*/ 2933700 h 4927600"/>
                <a:gd name="connsiteX3-137" fmla="*/ 1371599 w 2074730"/>
                <a:gd name="connsiteY3-138" fmla="*/ 3746500 h 4927600"/>
                <a:gd name="connsiteX4-139" fmla="*/ 584198 w 2074730"/>
                <a:gd name="connsiteY4-140" fmla="*/ 4203700 h 4927600"/>
                <a:gd name="connsiteX5-141" fmla="*/ 203200 w 2074730"/>
                <a:gd name="connsiteY5-142" fmla="*/ 4584700 h 4927600"/>
                <a:gd name="connsiteX6-143" fmla="*/ 0 w 2074730"/>
                <a:gd name="connsiteY6-144" fmla="*/ 4927600 h 4927600"/>
                <a:gd name="connsiteX0-145" fmla="*/ 190500 w 2115066"/>
                <a:gd name="connsiteY0-146" fmla="*/ 0 h 4927600"/>
                <a:gd name="connsiteX1-147" fmla="*/ 1016000 w 2115066"/>
                <a:gd name="connsiteY1-148" fmla="*/ 1612900 h 4927600"/>
                <a:gd name="connsiteX2-149" fmla="*/ 2070100 w 2115066"/>
                <a:gd name="connsiteY2-150" fmla="*/ 2933700 h 4927600"/>
                <a:gd name="connsiteX3-151" fmla="*/ 1866898 w 2115066"/>
                <a:gd name="connsiteY3-152" fmla="*/ 3454400 h 4927600"/>
                <a:gd name="connsiteX4-153" fmla="*/ 1371599 w 2115066"/>
                <a:gd name="connsiteY4-154" fmla="*/ 3746500 h 4927600"/>
                <a:gd name="connsiteX5-155" fmla="*/ 584198 w 2115066"/>
                <a:gd name="connsiteY5-156" fmla="*/ 4203700 h 4927600"/>
                <a:gd name="connsiteX6-157" fmla="*/ 203200 w 2115066"/>
                <a:gd name="connsiteY6-158" fmla="*/ 4584700 h 4927600"/>
                <a:gd name="connsiteX7" fmla="*/ 0 w 2115066"/>
                <a:gd name="connsiteY7" fmla="*/ 4927600 h 4927600"/>
                <a:gd name="connsiteX0-159" fmla="*/ 190500 w 2051106"/>
                <a:gd name="connsiteY0-160" fmla="*/ 0 h 4927600"/>
                <a:gd name="connsiteX1-161" fmla="*/ 1016000 w 2051106"/>
                <a:gd name="connsiteY1-162" fmla="*/ 1612900 h 4927600"/>
                <a:gd name="connsiteX2-163" fmla="*/ 1993900 w 2051106"/>
                <a:gd name="connsiteY2-164" fmla="*/ 2667000 h 4927600"/>
                <a:gd name="connsiteX3-165" fmla="*/ 1866898 w 2051106"/>
                <a:gd name="connsiteY3-166" fmla="*/ 3454400 h 4927600"/>
                <a:gd name="connsiteX4-167" fmla="*/ 1371599 w 2051106"/>
                <a:gd name="connsiteY4-168" fmla="*/ 3746500 h 4927600"/>
                <a:gd name="connsiteX5-169" fmla="*/ 584198 w 2051106"/>
                <a:gd name="connsiteY5-170" fmla="*/ 4203700 h 4927600"/>
                <a:gd name="connsiteX6-171" fmla="*/ 203200 w 2051106"/>
                <a:gd name="connsiteY6-172" fmla="*/ 4584700 h 4927600"/>
                <a:gd name="connsiteX7-173" fmla="*/ 0 w 2051106"/>
                <a:gd name="connsiteY7-174" fmla="*/ 4927600 h 4927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25" y="connsiteY4-26"/>
                </a:cxn>
                <a:cxn ang="0">
                  <a:pos x="connsiteX5-57" y="connsiteY5-58"/>
                </a:cxn>
                <a:cxn ang="0">
                  <a:pos x="connsiteX6-143" y="connsiteY6-144"/>
                </a:cxn>
                <a:cxn ang="0">
                  <a:pos x="connsiteX7-173" y="connsiteY7-174"/>
                </a:cxn>
              </a:cxnLst>
              <a:rect l="l" t="t" r="r" b="b"/>
              <a:pathLst>
                <a:path w="2051106" h="4927600">
                  <a:moveTo>
                    <a:pt x="190500" y="0"/>
                  </a:moveTo>
                  <a:cubicBezTo>
                    <a:pt x="364067" y="203200"/>
                    <a:pt x="706967" y="1143000"/>
                    <a:pt x="1016000" y="1612900"/>
                  </a:cubicBezTo>
                  <a:cubicBezTo>
                    <a:pt x="1325033" y="2082800"/>
                    <a:pt x="1852084" y="2360083"/>
                    <a:pt x="1993900" y="2667000"/>
                  </a:cubicBezTo>
                  <a:cubicBezTo>
                    <a:pt x="2135716" y="2973917"/>
                    <a:pt x="1983315" y="3318933"/>
                    <a:pt x="1866898" y="3454400"/>
                  </a:cubicBezTo>
                  <a:cubicBezTo>
                    <a:pt x="1750481" y="3589867"/>
                    <a:pt x="1572682" y="3617383"/>
                    <a:pt x="1371599" y="3746500"/>
                  </a:cubicBezTo>
                  <a:cubicBezTo>
                    <a:pt x="1170516" y="3875617"/>
                    <a:pt x="774698" y="4053417"/>
                    <a:pt x="584198" y="4203700"/>
                  </a:cubicBezTo>
                  <a:cubicBezTo>
                    <a:pt x="393698" y="4353983"/>
                    <a:pt x="300566" y="4464050"/>
                    <a:pt x="203200" y="4584700"/>
                  </a:cubicBezTo>
                  <a:cubicBezTo>
                    <a:pt x="105834" y="4705350"/>
                    <a:pt x="44450" y="4842933"/>
                    <a:pt x="0" y="4927600"/>
                  </a:cubicBezTo>
                </a:path>
              </a:pathLst>
            </a:custGeom>
            <a:noFill/>
            <a:ln w="349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7"/>
            </p:custDataLst>
          </p:nvPr>
        </p:nvGrpSpPr>
        <p:grpSpPr>
          <a:xfrm>
            <a:off x="1995353" y="570548"/>
            <a:ext cx="3460885" cy="2378075"/>
            <a:chOff x="2071553" y="905828"/>
            <a:chExt cx="3460885" cy="2378075"/>
          </a:xfrm>
        </p:grpSpPr>
        <p:sp>
          <p:nvSpPr>
            <p:cNvPr id="14340" name="矩形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918778" y="2027238"/>
              <a:ext cx="1827212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chemeClr val="accent2"/>
                  </a:solidFill>
                  <a:latin typeface="+mn-ea"/>
                  <a:ea typeface="+mn-ea"/>
                  <a:sym typeface="微软雅黑" panose="020B0503020204020204" charset="-122"/>
                </a:rPr>
                <a:t>颈椎病</a:t>
              </a:r>
              <a:endParaRPr lang="zh-CN" altLang="en-US" sz="3200" b="1" dirty="0">
                <a:solidFill>
                  <a:schemeClr val="accent2"/>
                </a:solidFill>
                <a:latin typeface="+mn-ea"/>
                <a:ea typeface="+mn-ea"/>
                <a:sym typeface="微软雅黑" panose="020B0503020204020204" charset="-122"/>
              </a:endParaRPr>
            </a:p>
          </p:txBody>
        </p:sp>
        <p:sp>
          <p:nvSpPr>
            <p:cNvPr id="14341" name="矩形 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109143" y="1105853"/>
              <a:ext cx="1201420" cy="50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>
                  <a:solidFill>
                    <a:schemeClr val="accent2"/>
                  </a:solidFill>
                  <a:latin typeface="+mn-ea"/>
                  <a:ea typeface="+mn-ea"/>
                  <a:sym typeface="微软雅黑" panose="020B0503020204020204" charset="-122"/>
                </a:rPr>
                <a:t>斜视</a:t>
              </a:r>
              <a:endParaRPr lang="zh-CN" altLang="en-US" sz="2000" b="1">
                <a:solidFill>
                  <a:schemeClr val="accent2"/>
                </a:solidFill>
                <a:latin typeface="+mn-ea"/>
                <a:ea typeface="+mn-ea"/>
                <a:sym typeface="微软雅黑" panose="020B0503020204020204" charset="-122"/>
              </a:endParaRPr>
            </a:p>
          </p:txBody>
        </p:sp>
        <p:sp>
          <p:nvSpPr>
            <p:cNvPr id="14342" name="矩形 8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247448" y="1512253"/>
              <a:ext cx="2794000" cy="645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rmAutofit fontScale="9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 b="1" dirty="0">
                  <a:solidFill>
                    <a:schemeClr val="accent2"/>
                  </a:solidFill>
                  <a:latin typeface="+mn-ea"/>
                  <a:ea typeface="+mn-ea"/>
                  <a:sym typeface="微软雅黑" panose="020B0503020204020204" charset="-122"/>
                </a:rPr>
                <a:t>脊椎弯曲变形</a:t>
              </a:r>
              <a:endParaRPr lang="zh-CN" altLang="en-US" sz="1800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14344" name="矩形 1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116388" y="954088"/>
              <a:ext cx="14160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chemeClr val="accent2"/>
                  </a:solidFill>
                  <a:latin typeface="+mn-ea"/>
                  <a:ea typeface="+mn-ea"/>
                  <a:sym typeface="微软雅黑" panose="020B0503020204020204" charset="-122"/>
                </a:rPr>
                <a:t>驼背</a:t>
              </a:r>
              <a:endParaRPr lang="zh-CN" altLang="en-US" sz="2400" b="1">
                <a:solidFill>
                  <a:schemeClr val="accent2"/>
                </a:solidFill>
                <a:latin typeface="+mn-ea"/>
                <a:ea typeface="+mn-ea"/>
                <a:sym typeface="微软雅黑" panose="020B0503020204020204" charset="-122"/>
              </a:endParaRPr>
            </a:p>
          </p:txBody>
        </p:sp>
        <p:sp>
          <p:nvSpPr>
            <p:cNvPr id="14346" name="矩形 1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781483" y="2762568"/>
              <a:ext cx="2367280" cy="521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chemeClr val="accent2"/>
                  </a:solidFill>
                  <a:latin typeface="+mn-ea"/>
                  <a:ea typeface="+mn-ea"/>
                </a:rPr>
                <a:t>影响学生身心健康</a:t>
              </a:r>
              <a:endParaRPr lang="zh-CN" altLang="en-US" sz="1800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矩形 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071553" y="905828"/>
              <a:ext cx="1663302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chemeClr val="accent2"/>
                  </a:solidFill>
                  <a:latin typeface="+mn-ea"/>
                  <a:ea typeface="+mn-ea"/>
                  <a:sym typeface="微软雅黑" panose="020B0503020204020204" charset="-122"/>
                </a:rPr>
                <a:t>近视</a:t>
              </a:r>
              <a:endParaRPr lang="zh-CN" altLang="en-US" sz="1400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" name="文本框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433747" y="4845686"/>
            <a:ext cx="2632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为什么选择该课题</a:t>
            </a:r>
            <a:endParaRPr lang="zh-CN" altLang="en-US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3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设计方案</a:t>
            </a:r>
            <a:endParaRPr lang="zh-CN" altLang="en-US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453640" y="4206240"/>
            <a:ext cx="7660005" cy="2461260"/>
          </a:xfrm>
        </p:spPr>
        <p:txBody>
          <a:bodyPr>
            <a:normAutofit lnSpcReduction="10000"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783080" y="2239645"/>
            <a:ext cx="1250315" cy="14452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en-US" altLang="zh-CN" sz="8800">
                <a:solidFill>
                  <a:schemeClr val="accent1"/>
                </a:solidFill>
              </a:rPr>
              <a:t>2</a:t>
            </a:r>
            <a:endParaRPr lang="en-US" altLang="zh-CN" sz="880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86200" y="4160520"/>
            <a:ext cx="4937760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•设计要求</a:t>
            </a:r>
            <a:endParaRPr lang="zh-CN" altLang="en-US" sz="320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•总体设计方案</a:t>
            </a:r>
            <a:endParaRPr lang="zh-CN" altLang="en-US" sz="320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1080" y="546100"/>
            <a:ext cx="4681855" cy="72707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设计要求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838200" y="2313940"/>
            <a:ext cx="4892040" cy="3629025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．当使用者脸部与桌面之间的距离小于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设定距离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时,电路将发出声音提示；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．当读写环境光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照强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度不足时,电路将发出声音提示；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．当使用时间达到45分钟时,电路自动发出声音提示,提醒使用者注意休息；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．电路测光报警的灵敏度可调；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32600" y="566420"/>
            <a:ext cx="4681855" cy="773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charset="0"/>
              </a:defRPr>
            </a:lvl1pPr>
            <a:lvl2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宋体" panose="02010600030101010101" pitchFamily="2" charset="-122"/>
                <a:sym typeface="Calibri Light" panose="020F0302020204030204" charset="0"/>
              </a:defRPr>
            </a:lvl2pPr>
            <a:lvl3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宋体" panose="02010600030101010101" pitchFamily="2" charset="-122"/>
                <a:sym typeface="Calibri Light" panose="020F0302020204030204" charset="0"/>
              </a:defRPr>
            </a:lvl3pPr>
            <a:lvl4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宋体" panose="02010600030101010101" pitchFamily="2" charset="-122"/>
                <a:sym typeface="Calibri Light" panose="020F0302020204030204" charset="0"/>
              </a:defRPr>
            </a:lvl4pPr>
            <a:lvl5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宋体" panose="02010600030101010101" pitchFamily="2" charset="-122"/>
                <a:sym typeface="Calibri Light" panose="020F030202020403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宋体" panose="02010600030101010101" pitchFamily="2" charset="-122"/>
                <a:sym typeface="Calibri Light" panose="020F030202020403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宋体" panose="02010600030101010101" pitchFamily="2" charset="-122"/>
                <a:sym typeface="Calibri Light" panose="020F030202020403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宋体" panose="02010600030101010101" pitchFamily="2" charset="-122"/>
                <a:sym typeface="Calibri Light" panose="020F030202020403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宋体" panose="02010600030101010101" pitchFamily="2" charset="-122"/>
                <a:sym typeface="Calibri Light" panose="020F0302020204030204" charset="0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总体设计方案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6" name="图片占位符 15" descr="22"/>
          <p:cNvPicPr>
            <a:picLocks noChangeAspect="1"/>
          </p:cNvPicPr>
          <p:nvPr>
            <p:ph type="pic" idx="1"/>
          </p:nvPr>
        </p:nvPicPr>
        <p:blipFill>
          <a:blip r:embed="rId4"/>
          <a:stretch>
            <a:fillRect/>
          </a:stretch>
        </p:blipFill>
        <p:spPr>
          <a:xfrm>
            <a:off x="6130290" y="1901190"/>
            <a:ext cx="5892165" cy="39757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53840" y="-635"/>
            <a:ext cx="4557395" cy="132588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4400" dirty="0">
                <a:solidFill>
                  <a:schemeClr val="tx1"/>
                </a:solidFill>
              </a:rPr>
              <a:t>测距模块的选择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731520" y="1337945"/>
            <a:ext cx="5182235" cy="360489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 红外热释电传感器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1</a:t>
            </a:r>
            <a:r>
              <a:rPr lang="zh-CN" altLang="en-US" sz="1800" dirty="0"/>
              <a:t>、灵敏度很高</a:t>
            </a:r>
            <a:endParaRPr lang="zh-CN" altLang="en-US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2</a:t>
            </a:r>
            <a:r>
              <a:rPr lang="zh-CN" altLang="en-US" sz="1800" dirty="0"/>
              <a:t>、器件的功耗小</a:t>
            </a:r>
            <a:endParaRPr lang="zh-CN" altLang="en-US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/>
              <a:t>   3</a:t>
            </a:r>
            <a:r>
              <a:rPr lang="zh-CN" altLang="en-US" sz="1800" dirty="0"/>
              <a:t>、价格便宜</a:t>
            </a:r>
            <a:endParaRPr lang="zh-CN" altLang="en-US" sz="18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/>
              <a:t>      由于太灵敏并不适合此次坐姿提醒器的设计。</a:t>
            </a:r>
            <a:endParaRPr lang="zh-CN" altLang="en-US" sz="18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858000" y="1398905"/>
            <a:ext cx="5181600" cy="288861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超声波</a:t>
            </a:r>
            <a:r>
              <a:rPr lang="zh-CN" altLang="en-US" sz="2400" dirty="0"/>
              <a:t>传感器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/>
              <a:t>   1、超声波体积小</a:t>
            </a:r>
            <a:endParaRPr lang="zh-CN" altLang="en-US" sz="18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/>
              <a:t>   2、重量轻</a:t>
            </a:r>
            <a:endParaRPr lang="zh-CN" altLang="en-US" sz="18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/>
              <a:t>   3、使用方便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760220" y="5249545"/>
            <a:ext cx="86944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  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通过对比，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超声波传感器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满足坐姿提醒器设计系统的所有需求，所以选择了超声波。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0000" y="45085"/>
            <a:ext cx="4678680" cy="132588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4400" dirty="0">
                <a:solidFill>
                  <a:schemeClr val="tx1"/>
                </a:solidFill>
              </a:rPr>
              <a:t>显示模块的选择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5181600" cy="275209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</a:t>
            </a:r>
            <a:r>
              <a:rPr lang="en-US" altLang="zh-CN" sz="2800" dirty="0"/>
              <a:t>数码管</a:t>
            </a:r>
            <a:endParaRPr lang="en-US" altLang="zh-CN" sz="28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  </a:t>
            </a:r>
            <a:r>
              <a:rPr lang="zh-CN" altLang="en-US" sz="1800" dirty="0"/>
              <a:t> </a:t>
            </a:r>
            <a:r>
              <a:rPr lang="zh-CN" altLang="en-US" dirty="0"/>
              <a:t>1、显示的速度快</a:t>
            </a: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   2、操作简单明了</a:t>
            </a: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/>
              <a:t>    显示太过于单调，不能显示出本次设计想要显示</a:t>
            </a:r>
            <a:r>
              <a:rPr lang="zh-CN" altLang="en-US" sz="1800" dirty="0"/>
              <a:t>的内容。</a:t>
            </a:r>
            <a:endParaRPr lang="zh-CN" altLang="en-US" sz="18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812280" y="1825625"/>
            <a:ext cx="5181600" cy="232473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/>
              <a:t>LCD液晶显示屏</a:t>
            </a:r>
            <a:endParaRPr lang="en-US" altLang="zh-CN" sz="2800" dirty="0"/>
          </a:p>
          <a:p>
            <a:pPr marL="0" algn="l">
              <a:lnSpc>
                <a:spcPct val="120000"/>
              </a:lnSpc>
              <a:buNone/>
            </a:pPr>
            <a:r>
              <a:rPr lang="en-US" altLang="zh-CN" sz="2400" dirty="0"/>
              <a:t>  </a:t>
            </a:r>
            <a:r>
              <a:rPr lang="zh-CN" altLang="en-US" sz="1800" dirty="0"/>
              <a:t> </a:t>
            </a:r>
            <a:r>
              <a:rPr lang="zh-CN" altLang="en-US" dirty="0"/>
              <a:t>1、显示屏分辨率高</a:t>
            </a:r>
            <a:endParaRPr lang="zh-CN" altLang="en-US" dirty="0"/>
          </a:p>
          <a:p>
            <a:pPr marL="0" algn="l">
              <a:lnSpc>
                <a:spcPct val="120000"/>
              </a:lnSpc>
              <a:buNone/>
            </a:pPr>
            <a:r>
              <a:rPr lang="zh-CN" altLang="en-US" dirty="0"/>
              <a:t>   2、显示清晰</a:t>
            </a:r>
            <a:endParaRPr lang="zh-CN" altLang="en-US" dirty="0"/>
          </a:p>
          <a:p>
            <a:pPr marL="0" algn="l">
              <a:lnSpc>
                <a:spcPct val="120000"/>
              </a:lnSpc>
              <a:buNone/>
            </a:pPr>
            <a:r>
              <a:rPr lang="zh-CN" altLang="en-US" dirty="0"/>
              <a:t>   3、显示的内容也比较多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90370" y="4892040"/>
            <a:ext cx="87452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通过对比，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LED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液晶显示屏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显示的内容也比较多，完全可以显示出所有我们想显示的内容，所以我选择了LED液晶显示屏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20"/>
          <p:cNvSpPr/>
          <p:nvPr>
            <p:custDataLst>
              <p:tags r:id="rId1"/>
            </p:custDataLst>
          </p:nvPr>
        </p:nvSpPr>
        <p:spPr>
          <a:xfrm flipV="1">
            <a:off x="3890736" y="1315720"/>
            <a:ext cx="2104987" cy="1818155"/>
          </a:xfrm>
          <a:prstGeom prst="arc">
            <a:avLst>
              <a:gd name="adj1" fmla="val 17688587"/>
              <a:gd name="adj2" fmla="val 14471894"/>
            </a:avLst>
          </a:prstGeom>
          <a:ln w="63500">
            <a:solidFill>
              <a:schemeClr val="accent1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TextBox 21"/>
          <p:cNvSpPr txBox="1"/>
          <p:nvPr>
            <p:custDataLst>
              <p:tags r:id="rId2"/>
            </p:custDataLst>
          </p:nvPr>
        </p:nvSpPr>
        <p:spPr>
          <a:xfrm>
            <a:off x="4518468" y="2910810"/>
            <a:ext cx="819298" cy="392086"/>
          </a:xfrm>
          <a:prstGeom prst="rect">
            <a:avLst/>
          </a:prstGeom>
          <a:noFill/>
        </p:spPr>
        <p:txBody>
          <a:bodyPr wrap="none" rtlCol="0" anchor="ctr" anchorCtr="0">
            <a:norm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超声波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Arc 16"/>
          <p:cNvSpPr/>
          <p:nvPr>
            <p:custDataLst>
              <p:tags r:id="rId3"/>
            </p:custDataLst>
          </p:nvPr>
        </p:nvSpPr>
        <p:spPr>
          <a:xfrm flipV="1">
            <a:off x="7871112" y="1427525"/>
            <a:ext cx="1850099" cy="1802849"/>
          </a:xfrm>
          <a:prstGeom prst="arc">
            <a:avLst>
              <a:gd name="adj1" fmla="val 17688587"/>
              <a:gd name="adj2" fmla="val 14471894"/>
            </a:avLst>
          </a:prstGeom>
          <a:ln w="63500">
            <a:solidFill>
              <a:schemeClr val="accent1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TextBox 17"/>
          <p:cNvSpPr txBox="1"/>
          <p:nvPr>
            <p:custDataLst>
              <p:tags r:id="rId4"/>
            </p:custDataLst>
          </p:nvPr>
        </p:nvSpPr>
        <p:spPr>
          <a:xfrm>
            <a:off x="8193748" y="2925439"/>
            <a:ext cx="1201899" cy="391981"/>
          </a:xfrm>
          <a:prstGeom prst="rect">
            <a:avLst/>
          </a:prstGeom>
          <a:noFill/>
        </p:spPr>
        <p:txBody>
          <a:bodyPr wrap="none" rtlCol="0" anchor="ctr" anchorCtr="0"/>
          <a:lstStyle/>
          <a:p>
            <a:pPr algn="ctr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4.5V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干电池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9" name="Arc 2"/>
          <p:cNvSpPr/>
          <p:nvPr>
            <p:custDataLst>
              <p:tags r:id="rId5"/>
            </p:custDataLst>
          </p:nvPr>
        </p:nvSpPr>
        <p:spPr>
          <a:xfrm flipV="1">
            <a:off x="2044630" y="3603055"/>
            <a:ext cx="1962569" cy="1898681"/>
          </a:xfrm>
          <a:prstGeom prst="arc">
            <a:avLst>
              <a:gd name="adj1" fmla="val 17688587"/>
              <a:gd name="adj2" fmla="val 14471894"/>
            </a:avLst>
          </a:prstGeom>
          <a:ln w="63500">
            <a:solidFill>
              <a:schemeClr val="accent1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TextBox 4"/>
          <p:cNvSpPr txBox="1"/>
          <p:nvPr>
            <p:custDataLst>
              <p:tags r:id="rId6"/>
            </p:custDataLst>
          </p:nvPr>
        </p:nvSpPr>
        <p:spPr>
          <a:xfrm>
            <a:off x="2592223" y="5246093"/>
            <a:ext cx="819298" cy="392086"/>
          </a:xfrm>
          <a:prstGeom prst="rect">
            <a:avLst/>
          </a:prstGeom>
          <a:noFill/>
        </p:spPr>
        <p:txBody>
          <a:bodyPr wrap="none" rtlCol="0" anchor="ctr" anchorCtr="0">
            <a:norm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蜂鸣器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Arc 20"/>
          <p:cNvSpPr/>
          <p:nvPr>
            <p:custDataLst>
              <p:tags r:id="rId7"/>
            </p:custDataLst>
          </p:nvPr>
        </p:nvSpPr>
        <p:spPr>
          <a:xfrm flipV="1">
            <a:off x="5929173" y="3603055"/>
            <a:ext cx="1770239" cy="1770239"/>
          </a:xfrm>
          <a:prstGeom prst="arc">
            <a:avLst>
              <a:gd name="adj1" fmla="val 17688587"/>
              <a:gd name="adj2" fmla="val 14471894"/>
            </a:avLst>
          </a:prstGeom>
          <a:ln w="63500">
            <a:solidFill>
              <a:schemeClr val="accent1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8" name="TextBox 21"/>
          <p:cNvSpPr txBox="1"/>
          <p:nvPr>
            <p:custDataLst>
              <p:tags r:id="rId8"/>
            </p:custDataLst>
          </p:nvPr>
        </p:nvSpPr>
        <p:spPr>
          <a:xfrm>
            <a:off x="6381715" y="5151016"/>
            <a:ext cx="850513" cy="407288"/>
          </a:xfrm>
          <a:prstGeom prst="rect">
            <a:avLst/>
          </a:prstGeom>
          <a:noFill/>
        </p:spPr>
        <p:txBody>
          <a:bodyPr wrap="none" rtlCol="0" anchor="ctr" anchorCtr="0"/>
          <a:lstStyle/>
          <a:p>
            <a:pPr algn="ctr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LED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液晶显示屏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4" name="Arc 16"/>
          <p:cNvSpPr/>
          <p:nvPr>
            <p:custDataLst>
              <p:tags r:id="rId9"/>
            </p:custDataLst>
          </p:nvPr>
        </p:nvSpPr>
        <p:spPr>
          <a:xfrm flipV="1">
            <a:off x="9733856" y="3427362"/>
            <a:ext cx="2120959" cy="1961904"/>
          </a:xfrm>
          <a:prstGeom prst="arc">
            <a:avLst>
              <a:gd name="adj1" fmla="val 17688587"/>
              <a:gd name="adj2" fmla="val 14471894"/>
            </a:avLst>
          </a:prstGeom>
          <a:ln w="63500">
            <a:solidFill>
              <a:schemeClr val="accent1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5" name="TextBox 17"/>
          <p:cNvSpPr txBox="1"/>
          <p:nvPr>
            <p:custDataLst>
              <p:tags r:id="rId10"/>
            </p:custDataLst>
          </p:nvPr>
        </p:nvSpPr>
        <p:spPr>
          <a:xfrm>
            <a:off x="10281565" y="5214239"/>
            <a:ext cx="1026872" cy="391981"/>
          </a:xfrm>
          <a:prstGeom prst="rect">
            <a:avLst/>
          </a:prstGeom>
          <a:noFill/>
        </p:spPr>
        <p:txBody>
          <a:bodyPr wrap="none" rtlCol="0" anchor="ctr" anchorCtr="0">
            <a:norm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光敏电阻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Arc 2"/>
          <p:cNvSpPr/>
          <p:nvPr>
            <p:custDataLst>
              <p:tags r:id="rId11"/>
            </p:custDataLst>
          </p:nvPr>
        </p:nvSpPr>
        <p:spPr>
          <a:xfrm flipV="1">
            <a:off x="102691" y="1427525"/>
            <a:ext cx="1977876" cy="1818155"/>
          </a:xfrm>
          <a:prstGeom prst="arc">
            <a:avLst>
              <a:gd name="adj1" fmla="val 17688587"/>
              <a:gd name="adj2" fmla="val 14471894"/>
            </a:avLst>
          </a:prstGeom>
          <a:ln w="63500">
            <a:solidFill>
              <a:schemeClr val="accent1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3" name="TextBox 4"/>
          <p:cNvSpPr txBox="1"/>
          <p:nvPr>
            <p:custDataLst>
              <p:tags r:id="rId12"/>
            </p:custDataLst>
          </p:nvPr>
        </p:nvSpPr>
        <p:spPr>
          <a:xfrm>
            <a:off x="360041" y="2910932"/>
            <a:ext cx="1426174" cy="391981"/>
          </a:xfrm>
          <a:prstGeom prst="rect">
            <a:avLst/>
          </a:prstGeom>
          <a:noFill/>
        </p:spPr>
        <p:txBody>
          <a:bodyPr wrap="none" rtlCol="0" anchor="ctr" anchorCtr="0"/>
          <a:lstStyle/>
          <a:p>
            <a:pPr algn="ctr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ST89C52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单片机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838200" y="365125"/>
            <a:ext cx="10515600" cy="73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800"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zh-CN" altLang="en-US" sz="4300" dirty="0">
                <a:cs typeface="+mj-cs"/>
              </a:rPr>
              <a:t>硬件电路设计</a:t>
            </a:r>
            <a:endParaRPr lang="zh-CN" altLang="en-US" sz="4300" dirty="0"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915" y="1905000"/>
            <a:ext cx="1675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主控制器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99560" y="1905000"/>
            <a:ext cx="1935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测距模块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70520" y="1905000"/>
            <a:ext cx="1661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电源模块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05355" y="4175760"/>
            <a:ext cx="1797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报警模块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82970" y="4148455"/>
            <a:ext cx="1904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显示模块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04095" y="3918585"/>
            <a:ext cx="19348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光线强度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检测模块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54" grpId="0"/>
      <p:bldP spid="62" grpId="0"/>
      <p:bldP spid="70" grpId="0"/>
      <p:bldP spid="78" grpId="0"/>
      <p:bldP spid="85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2785"/>
</p:tagLst>
</file>

<file path=ppt/tags/tag10.xml><?xml version="1.0" encoding="utf-8"?>
<p:tagLst xmlns:p="http://schemas.openxmlformats.org/presentationml/2006/main">
  <p:tag name="KSO_WM_TEMPLATE_CATEGORY" val="custom"/>
  <p:tag name="KSO_WM_TEMPLATE_INDEX" val="20182785"/>
  <p:tag name="KSO_WM_UNIT_CLEAR" val="1"/>
  <p:tag name="KSO_WM_TAG_VERSION" val="1.0"/>
  <p:tag name="KSO_WM_BEAUTIFY_FLAG" val="#wm#"/>
  <p:tag name="KSO_WM_UNIT_TYPE" val="l_h_i"/>
  <p:tag name="KSO_WM_UNIT_INDEX" val="1_1_1"/>
  <p:tag name="KSO_WM_UNIT_ID" val="custom20182785_9*l_h_i*1_1_1"/>
  <p:tag name="KSO_WM_UNIT_LAYERLEVEL" val="1_1_1"/>
  <p:tag name="KSO_WM_DIAGRAM_GROUP_CODE" val="l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00.xml><?xml version="1.0" encoding="utf-8"?>
<p:tagLst xmlns:p="http://schemas.openxmlformats.org/presentationml/2006/main">
  <p:tag name="KSO_WM_TEMPLATE_CATEGORY" val="custom"/>
  <p:tag name="KSO_WM_TEMPLATE_INDEX" val="20182785"/>
  <p:tag name="KSO_WM_UNIT_TYPE" val="a"/>
  <p:tag name="KSO_WM_UNIT_INDEX" val="1"/>
  <p:tag name="KSO_WM_UNIT_ID" val="custom20182785_21*a*1"/>
  <p:tag name="KSO_WM_UNIT_LAYERLEVEL" val="1"/>
  <p:tag name="KSO_WM_UNIT_VALUE" val="7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HANKS"/>
</p:tagLst>
</file>

<file path=ppt/tags/tag101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SLIDE_ID" val="custom20182785_21"/>
  <p:tag name="KSO_WM_SLIDE_INDEX" val="21"/>
  <p:tag name="KSO_WM_SLIDE_ITEM_CNT" val="2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ags/tag11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TYPE" val="l_h_f"/>
  <p:tag name="KSO_WM_UNIT_INDEX" val="1_1_1"/>
  <p:tag name="KSO_WM_UNIT_ID" val="custom20182785_9*l_h_f*1_1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2785"/>
  <p:tag name="KSO_WM_UNIT_CLEAR" val="1"/>
  <p:tag name="KSO_WM_TAG_VERSION" val="1.0"/>
  <p:tag name="KSO_WM_BEAUTIFY_FLAG" val="#wm#"/>
  <p:tag name="KSO_WM_UNIT_TYPE" val="l_h_i"/>
  <p:tag name="KSO_WM_UNIT_INDEX" val="1_1_2"/>
  <p:tag name="KSO_WM_UNIT_ID" val="custom20182785_9*l_h_i*1_1_2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5_9*i*8"/>
  <p:tag name="KSO_WM_TEMPLATE_CATEGORY" val="custom"/>
  <p:tag name="KSO_WM_TEMPLATE_INDEX" val="20182785"/>
  <p:tag name="KSO_WM_UNIT_INDEX" val="8"/>
</p:tagLst>
</file>

<file path=ppt/tags/tag14.xml><?xml version="1.0" encoding="utf-8"?>
<p:tagLst xmlns:p="http://schemas.openxmlformats.org/presentationml/2006/main">
  <p:tag name="KSO_WM_TEMPLATE_CATEGORY" val="custom"/>
  <p:tag name="KSO_WM_TEMPLATE_INDEX" val="20182785"/>
  <p:tag name="KSO_WM_UNIT_CLEAR" val="1"/>
  <p:tag name="KSO_WM_TAG_VERSION" val="1.0"/>
  <p:tag name="KSO_WM_BEAUTIFY_FLAG" val="#wm#"/>
  <p:tag name="KSO_WM_UNIT_TYPE" val="l_h_i"/>
  <p:tag name="KSO_WM_UNIT_INDEX" val="1_2_1"/>
  <p:tag name="KSO_WM_UNIT_ID" val="custom20182785_9*l_h_i*1_2_1"/>
  <p:tag name="KSO_WM_UNIT_LAYERLEVEL" val="1_1_1"/>
  <p:tag name="KSO_WM_DIAGRAM_GROUP_CODE" val="l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TYPE" val="l_h_f"/>
  <p:tag name="KSO_WM_UNIT_INDEX" val="1_2_1"/>
  <p:tag name="KSO_WM_UNIT_ID" val="custom20182785_9*l_h_f*1_2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2785"/>
  <p:tag name="KSO_WM_UNIT_CLEAR" val="1"/>
  <p:tag name="KSO_WM_TAG_VERSION" val="1.0"/>
  <p:tag name="KSO_WM_BEAUTIFY_FLAG" val="#wm#"/>
  <p:tag name="KSO_WM_UNIT_TYPE" val="l_h_i"/>
  <p:tag name="KSO_WM_UNIT_INDEX" val="1_2_2"/>
  <p:tag name="KSO_WM_UNIT_ID" val="custom20182785_9*l_h_i*1_2_2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5_9*i*15"/>
  <p:tag name="KSO_WM_TEMPLATE_CATEGORY" val="custom"/>
  <p:tag name="KSO_WM_TEMPLATE_INDEX" val="20182785"/>
  <p:tag name="KSO_WM_UNIT_INDEX" val="15"/>
</p:tagLst>
</file>

<file path=ppt/tags/tag18.xml><?xml version="1.0" encoding="utf-8"?>
<p:tagLst xmlns:p="http://schemas.openxmlformats.org/presentationml/2006/main">
  <p:tag name="KSO_WM_TEMPLATE_CATEGORY" val="custom"/>
  <p:tag name="KSO_WM_TEMPLATE_INDEX" val="20182785"/>
  <p:tag name="KSO_WM_UNIT_CLEAR" val="1"/>
  <p:tag name="KSO_WM_TAG_VERSION" val="1.0"/>
  <p:tag name="KSO_WM_BEAUTIFY_FLAG" val="#wm#"/>
  <p:tag name="KSO_WM_UNIT_TYPE" val="l_h_i"/>
  <p:tag name="KSO_WM_UNIT_INDEX" val="1_3_1"/>
  <p:tag name="KSO_WM_UNIT_ID" val="custom20182785_9*l_h_i*1_3_1"/>
  <p:tag name="KSO_WM_UNIT_LAYERLEVEL" val="1_1_1"/>
  <p:tag name="KSO_WM_DIAGRAM_GROUP_CODE" val="l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TYPE" val="l_h_f"/>
  <p:tag name="KSO_WM_UNIT_INDEX" val="1_3_1"/>
  <p:tag name="KSO_WM_UNIT_ID" val="custom20182785_9*l_h_f*1_3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2785"/>
</p:tagLst>
</file>

<file path=ppt/tags/tag20.xml><?xml version="1.0" encoding="utf-8"?>
<p:tagLst xmlns:p="http://schemas.openxmlformats.org/presentationml/2006/main">
  <p:tag name="KSO_WM_TEMPLATE_CATEGORY" val="custom"/>
  <p:tag name="KSO_WM_TEMPLATE_INDEX" val="20182785"/>
  <p:tag name="KSO_WM_UNIT_CLEAR" val="1"/>
  <p:tag name="KSO_WM_TAG_VERSION" val="1.0"/>
  <p:tag name="KSO_WM_BEAUTIFY_FLAG" val="#wm#"/>
  <p:tag name="KSO_WM_UNIT_TYPE" val="l_h_i"/>
  <p:tag name="KSO_WM_UNIT_INDEX" val="1_3_2"/>
  <p:tag name="KSO_WM_UNIT_ID" val="custom20182785_9*l_h_i*1_3_2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5_9*i*22"/>
  <p:tag name="KSO_WM_TEMPLATE_CATEGORY" val="custom"/>
  <p:tag name="KSO_WM_TEMPLATE_INDEX" val="20182785"/>
  <p:tag name="KSO_WM_UNIT_INDEX" val="22"/>
</p:tagLst>
</file>

<file path=ppt/tags/tag22.xml><?xml version="1.0" encoding="utf-8"?>
<p:tagLst xmlns:p="http://schemas.openxmlformats.org/presentationml/2006/main">
  <p:tag name="KSO_WM_TEMPLATE_CATEGORY" val="custom"/>
  <p:tag name="KSO_WM_TEMPLATE_INDEX" val="20182785"/>
  <p:tag name="KSO_WM_UNIT_CLEAR" val="1"/>
  <p:tag name="KSO_WM_TAG_VERSION" val="1.0"/>
  <p:tag name="KSO_WM_BEAUTIFY_FLAG" val="#wm#"/>
  <p:tag name="KSO_WM_UNIT_TYPE" val="l_h_i"/>
  <p:tag name="KSO_WM_UNIT_INDEX" val="1_4_1"/>
  <p:tag name="KSO_WM_UNIT_ID" val="custom20182785_9*l_h_i*1_4_1"/>
  <p:tag name="KSO_WM_UNIT_LAYERLEVEL" val="1_1_1"/>
  <p:tag name="KSO_WM_DIAGRAM_GROUP_CODE" val="l1-1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TYPE" val="l_h_f"/>
  <p:tag name="KSO_WM_UNIT_INDEX" val="1_4_1"/>
  <p:tag name="KSO_WM_UNIT_ID" val="custom20182785_9*l_h_f*1_4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EMPLATE_CATEGORY" val="custom"/>
  <p:tag name="KSO_WM_TEMPLATE_INDEX" val="20182785"/>
  <p:tag name="KSO_WM_UNIT_CLEAR" val="1"/>
  <p:tag name="KSO_WM_TAG_VERSION" val="1.0"/>
  <p:tag name="KSO_WM_BEAUTIFY_FLAG" val="#wm#"/>
  <p:tag name="KSO_WM_UNIT_TYPE" val="l_h_i"/>
  <p:tag name="KSO_WM_UNIT_INDEX" val="1_4_2"/>
  <p:tag name="KSO_WM_UNIT_ID" val="custom20182785_9*l_h_i*1_4_2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2785"/>
  <p:tag name="KSO_WM_SLIDE_ID" val="custom20182785_9"/>
  <p:tag name="KSO_WM_SLIDE_INDEX" val="9"/>
  <p:tag name="KSO_WM_DIAGRAM_GROUP_CODE" val="l1-1"/>
  <p:tag name="KSO_WM_SLIDE_SUBTYPE" val="diag"/>
</p:tagLst>
</file>

<file path=ppt/tags/tag26.xml><?xml version="1.0" encoding="utf-8"?>
<p:tagLst xmlns:p="http://schemas.openxmlformats.org/presentationml/2006/main">
  <p:tag name="KSO_WM_TEMPLATE_CATEGORY" val="custom"/>
  <p:tag name="KSO_WM_TEMPLATE_INDEX" val="20182785"/>
  <p:tag name="KSO_WM_UNIT_TYPE" val="a"/>
  <p:tag name="KSO_WM_UNIT_INDEX" val="1"/>
  <p:tag name="KSO_WM_UNIT_ID" val="custom20182785_12*a*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27.xml><?xml version="1.0" encoding="utf-8"?>
<p:tagLst xmlns:p="http://schemas.openxmlformats.org/presentationml/2006/main">
  <p:tag name="KSO_WM_TEMPLATE_CATEGORY" val="custom"/>
  <p:tag name="KSO_WM_TEMPLATE_INDEX" val="20182785"/>
  <p:tag name="KSO_WM_UNIT_TYPE" val="f"/>
  <p:tag name="KSO_WM_UNIT_INDEX" val="1"/>
  <p:tag name="KSO_WM_UNIT_ID" val="custom20182785_12*f*1"/>
  <p:tag name="KSO_WM_UNIT_LAYERLEVEL" val="1"/>
  <p:tag name="KSO_WM_UNIT_VALUE" val="96"/>
  <p:tag name="KSO_WM_UNIT_HIGHLIGHT" val="0"/>
  <p:tag name="KSO_WM_UNIT_COMPATIBLE" val="0"/>
  <p:tag name="KSO_WM_UNIT_CLEAR" val="0"/>
  <p:tag name="KSO_WM_UNIT_PRESET_TEXT_INDEX" val="4"/>
  <p:tag name="KSO_WM_UNIT_PRESET_TEXT_LEN" val="57"/>
  <p:tag name="KSO_WM_BEAUTIFY_FLAG" val="#wm#"/>
  <p:tag name="KSO_WM_TAG_VERSION" val="1.0"/>
</p:tagLst>
</file>

<file path=ppt/tags/tag28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SLIDE_ID" val="custom20182785_12"/>
  <p:tag name="KSO_WM_SLIDE_INDEX" val="12"/>
  <p:tag name="KSO_WM_SLIDE_ITEM_CNT" val="2"/>
  <p:tag name="KSO_WM_SLIDE_LAYOUT" val="a_f"/>
  <p:tag name="KSO_WM_SLIDE_LAYOUT_CNT" val="1_1"/>
  <p:tag name="KSO_WM_SLIDE_TYPE" val="sectionTitle"/>
  <p:tag name="KSO_WM_BEAUTIFY_FLAG" val="#wm#"/>
  <p:tag name="KSO_WM_SLIDE_SUBTYPE" val="pureTxt"/>
</p:tagLst>
</file>

<file path=ppt/tags/tag29.xml><?xml version="1.0" encoding="utf-8"?>
<p:tagLst xmlns:p="http://schemas.openxmlformats.org/presentationml/2006/main">
  <p:tag name="KSO_WM_TEMPLATE_CATEGORY" val="custom"/>
  <p:tag name="KSO_WM_TEMPLATE_INDEX" val="20182785"/>
  <p:tag name="KSO_WM_UNIT_TYPE" val="a"/>
  <p:tag name="KSO_WM_UNIT_INDEX" val="1"/>
  <p:tag name="KSO_WM_UNIT_ID" val="custom20182785_18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2"/>
  <p:tag name="KSO_WM_BEAUTIFY_FLAG" val="#wm#"/>
  <p:tag name="KSO_WM_TAG_VERSION" val="1.0"/>
</p:tagLst>
</file>

<file path=ppt/tags/tag3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TEMPLATE_THUMBS_INDEX" val="1、9、12、15、18、21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20182785"/>
  <p:tag name="KSO_WM_UNIT_TYPE" val="f"/>
  <p:tag name="KSO_WM_UNIT_INDEX" val="1"/>
  <p:tag name="KSO_WM_UNIT_ID" val="custom20182785_18*f*1"/>
  <p:tag name="KSO_WM_UNIT_LAYERLEVEL" val="1"/>
  <p:tag name="KSO_WM_UNIT_VALUE" val="102"/>
  <p:tag name="KSO_WM_UNIT_HIGHLIGHT" val="0"/>
  <p:tag name="KSO_WM_UNIT_COMPATIBLE" val="0"/>
  <p:tag name="KSO_WM_UNIT_CLEAR" val="0"/>
  <p:tag name="KSO_WM_UNIT_PRESET_TEXT_INDEX" val="4"/>
  <p:tag name="KSO_WM_UNIT_PRESET_TEXT_LEN" val="171"/>
  <p:tag name="KSO_WM_BEAUTIFY_FLAG" val="#wm#"/>
  <p:tag name="KSO_WM_TAG_VERSION" val="1.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5_18*i*2"/>
  <p:tag name="KSO_WM_TEMPLATE_CATEGORY" val="custom"/>
  <p:tag name="KSO_WM_TEMPLATE_INDEX" val="20182785"/>
  <p:tag name="KSO_WM_UNIT_INDEX" val="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5_18*i*3"/>
  <p:tag name="KSO_WM_TEMPLATE_CATEGORY" val="custom"/>
  <p:tag name="KSO_WM_TEMPLATE_INDEX" val="20182785"/>
  <p:tag name="KSO_WM_UNIT_INDEX" val="3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5_18*i*6"/>
  <p:tag name="KSO_WM_TEMPLATE_CATEGORY" val="custom"/>
  <p:tag name="KSO_WM_TEMPLATE_INDEX" val="20182785"/>
  <p:tag name="KSO_WM_UNIT_INDEX" val="6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5_18*i*7"/>
  <p:tag name="KSO_WM_TEMPLATE_CATEGORY" val="custom"/>
  <p:tag name="KSO_WM_TEMPLATE_INDEX" val="20182785"/>
  <p:tag name="KSO_WM_UNIT_INDEX" val="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5_18*i*8"/>
  <p:tag name="KSO_WM_TEMPLATE_CATEGORY" val="custom"/>
  <p:tag name="KSO_WM_TEMPLATE_INDEX" val="20182785"/>
  <p:tag name="KSO_WM_UNIT_INDEX" val="8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5_18*i*16"/>
  <p:tag name="KSO_WM_TEMPLATE_CATEGORY" val="custom"/>
  <p:tag name="KSO_WM_TEMPLATE_INDEX" val="20182785"/>
  <p:tag name="KSO_WM_UNIT_INDEX" val="16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5_18*i*17"/>
  <p:tag name="KSO_WM_TEMPLATE_CATEGORY" val="custom"/>
  <p:tag name="KSO_WM_TEMPLATE_INDEX" val="20182785"/>
  <p:tag name="KSO_WM_UNIT_INDEX" val="17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5_18*i*18"/>
  <p:tag name="KSO_WM_TEMPLATE_CATEGORY" val="custom"/>
  <p:tag name="KSO_WM_TEMPLATE_INDEX" val="20182785"/>
  <p:tag name="KSO_WM_UNIT_INDEX" val="18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5_18*i*20"/>
  <p:tag name="KSO_WM_TEMPLATE_CATEGORY" val="custom"/>
  <p:tag name="KSO_WM_TEMPLATE_INDEX" val="20182785"/>
  <p:tag name="KSO_WM_UNIT_INDEX" val="20"/>
</p:tagLst>
</file>

<file path=ppt/tags/tag4.xml><?xml version="1.0" encoding="utf-8"?>
<p:tagLst xmlns:p="http://schemas.openxmlformats.org/presentationml/2006/main">
  <p:tag name="KSO_WM_TEMPLATE_CATEGORY" val="custom"/>
  <p:tag name="KSO_WM_TEMPLATE_INDEX" val="20182785"/>
  <p:tag name="KSO_WM_UNIT_TYPE" val="a"/>
  <p:tag name="KSO_WM_UNIT_INDEX" val="1"/>
  <p:tag name="KSO_WM_UNIT_ID" val="custom20182785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大气灰色商业活动策划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5_18*i*21"/>
  <p:tag name="KSO_WM_TEMPLATE_CATEGORY" val="custom"/>
  <p:tag name="KSO_WM_TEMPLATE_INDEX" val="20182785"/>
  <p:tag name="KSO_WM_UNIT_INDEX" val="2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5_18*i*22"/>
  <p:tag name="KSO_WM_TEMPLATE_CATEGORY" val="custom"/>
  <p:tag name="KSO_WM_TEMPLATE_INDEX" val="20182785"/>
  <p:tag name="KSO_WM_UNIT_INDEX" val="22"/>
</p:tagLst>
</file>

<file path=ppt/tags/tag42.xml><?xml version="1.0" encoding="utf-8"?>
<p:tagLst xmlns:p="http://schemas.openxmlformats.org/presentationml/2006/main">
  <p:tag name="KSO_WM_TEMPLATE_CATEGORY" val="custom"/>
  <p:tag name="KSO_WM_TEMPLATE_INDEX" val="20182785"/>
  <p:tag name="KSO_WM_UNIT_TYPE" val="a"/>
  <p:tag name="KSO_WM_UNIT_INDEX" val="2"/>
  <p:tag name="KSO_WM_UNIT_ID" val="custom20182785_18*a*2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5"/>
  <p:tag name="KSO_WM_BEAUTIFY_FLAG" val="#wm#"/>
  <p:tag name="KSO_WM_TAG_VERSION" val="1.0"/>
</p:tagLst>
</file>

<file path=ppt/tags/tag43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SLIDE_ID" val="custom20182785_18"/>
  <p:tag name="KSO_WM_SLIDE_INDEX" val="18"/>
  <p:tag name="KSO_WM_SLIDE_ITEM_CNT" val="1"/>
  <p:tag name="KSO_WM_SLIDE_LAYOUT" val="a_f"/>
  <p:tag name="KSO_WM_SLIDE_LAYOUT_CNT" val="2_1"/>
  <p:tag name="KSO_WM_SLIDE_TYPE" val="text"/>
  <p:tag name="KSO_WM_BEAUTIFY_FLAG" val="#wm#"/>
  <p:tag name="KSO_WM_SLIDE_POSITION" val="565*229"/>
  <p:tag name="KSO_WM_SLIDE_SIZE" val="326*132"/>
  <p:tag name="KSO_WM_SLIDE_SUBTYPE" val="pureTxt"/>
</p:tagLst>
</file>

<file path=ppt/tags/tag44.xml><?xml version="1.0" encoding="utf-8"?>
<p:tagLst xmlns:p="http://schemas.openxmlformats.org/presentationml/2006/main">
  <p:tag name="KSO_WM_TEMPLATE_CATEGORY" val="custom"/>
  <p:tag name="KSO_WM_TEMPLATE_INDEX" val="20182785"/>
  <p:tag name="KSO_WM_UNIT_TYPE" val="a"/>
  <p:tag name="KSO_WM_UNIT_INDEX" val="1"/>
  <p:tag name="KSO_WM_UNIT_ID" val="custom20182785_12*a*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45.xml><?xml version="1.0" encoding="utf-8"?>
<p:tagLst xmlns:p="http://schemas.openxmlformats.org/presentationml/2006/main">
  <p:tag name="KSO_WM_TEMPLATE_CATEGORY" val="custom"/>
  <p:tag name="KSO_WM_TEMPLATE_INDEX" val="20182785"/>
  <p:tag name="KSO_WM_UNIT_TYPE" val="f"/>
  <p:tag name="KSO_WM_UNIT_INDEX" val="1"/>
  <p:tag name="KSO_WM_UNIT_ID" val="custom20182785_12*f*1"/>
  <p:tag name="KSO_WM_UNIT_LAYERLEVEL" val="1"/>
  <p:tag name="KSO_WM_UNIT_VALUE" val="96"/>
  <p:tag name="KSO_WM_UNIT_HIGHLIGHT" val="0"/>
  <p:tag name="KSO_WM_UNIT_COMPATIBLE" val="0"/>
  <p:tag name="KSO_WM_UNIT_CLEAR" val="0"/>
  <p:tag name="KSO_WM_UNIT_PRESET_TEXT_INDEX" val="4"/>
  <p:tag name="KSO_WM_UNIT_PRESET_TEXT_LEN" val="57"/>
  <p:tag name="KSO_WM_BEAUTIFY_FLAG" val="#wm#"/>
  <p:tag name="KSO_WM_TAG_VERSION" val="1.0"/>
</p:tagLst>
</file>

<file path=ppt/tags/tag46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SLIDE_ID" val="custom20182785_12"/>
  <p:tag name="KSO_WM_SLIDE_INDEX" val="12"/>
  <p:tag name="KSO_WM_SLIDE_ITEM_CNT" val="2"/>
  <p:tag name="KSO_WM_SLIDE_LAYOUT" val="a_f"/>
  <p:tag name="KSO_WM_SLIDE_LAYOUT_CNT" val="1_1"/>
  <p:tag name="KSO_WM_SLIDE_TYPE" val="sectionTitle"/>
  <p:tag name="KSO_WM_BEAUTIFY_FLAG" val="#wm#"/>
  <p:tag name="KSO_WM_SLIDE_SUBTYPE" val="pureTxt"/>
</p:tagLst>
</file>

<file path=ppt/tags/tag47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2785_4*a*1"/>
  <p:tag name="KSO_WM_UNIT_TYPE" val="a"/>
</p:tagLst>
</file>

<file path=ppt/tags/tag48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TYPE" val="f"/>
  <p:tag name="KSO_WM_UNIT_INDEX" val="1"/>
  <p:tag name="KSO_WM_UNIT_ID" val="custom20182785_4*f*1"/>
  <p:tag name="KSO_WM_UNIT_LAYERLEVEL" val="1"/>
  <p:tag name="KSO_WM_UNIT_VALUE" val="285"/>
  <p:tag name="KSO_WM_UNIT_HIGHLIGHT" val="0"/>
  <p:tag name="KSO_WM_UNIT_COMPATIBLE" val="0"/>
  <p:tag name="KSO_WM_UNIT_CLEAR" val="0"/>
  <p:tag name="KSO_WM_UNIT_PRESET_TEXT_INDEX" val="5"/>
  <p:tag name="KSO_WM_UNIT_PRESET_TEXT_LEN" val="232"/>
</p:tagLst>
</file>

<file path=ppt/tags/tag49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2785_4*a*1"/>
  <p:tag name="KSO_WM_UNIT_TYPE" val="a"/>
</p:tagLst>
</file>

<file path=ppt/tags/tag5.xml><?xml version="1.0" encoding="utf-8"?>
<p:tagLst xmlns:p="http://schemas.openxmlformats.org/presentationml/2006/main">
  <p:tag name="KSO_WM_TEMPLATE_CATEGORY" val="custom"/>
  <p:tag name="KSO_WM_TEMPLATE_INDEX" val="20182785"/>
  <p:tag name="KSO_WM_UNIT_TYPE" val="b"/>
  <p:tag name="KSO_WM_UNIT_INDEX" val="1"/>
  <p:tag name="KSO_WM_UNIT_ID" val="custom20182785_1*b*1"/>
  <p:tag name="KSO_WM_UNIT_LAYERLEVEL" val="1"/>
  <p:tag name="KSO_WM_UNIT_VALUE" val="7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策划人：稻壳儿"/>
</p:tagLst>
</file>

<file path=ppt/tags/tag50.xml><?xml version="1.0" encoding="utf-8"?>
<p:tagLst xmlns:p="http://schemas.openxmlformats.org/presentationml/2006/main">
  <p:tag name="KSO_WM_SLIDE_SIZE" val="827*426"/>
  <p:tag name="KSO_WM_SLIDE_POSITION" val="66*5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2785_4"/>
  <p:tag name="KSO_WM_TAG_VERSION" val="1.0"/>
  <p:tag name="KSO_WM_TEMPLATE_INDEX" val="20182785"/>
  <p:tag name="KSO_WM_TEMPLATE_CATEGORY" val="custom"/>
  <p:tag name="KSO_WM_SLIDE_SUBTYPE" val="picTxt"/>
</p:tagLst>
</file>

<file path=ppt/tags/tag51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2785_3*a*1"/>
  <p:tag name="KSO_WM_UNIT_TYPE" val="a"/>
</p:tagLst>
</file>

<file path=ppt/tags/tag52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PRESET_TEXT_LEN" val="232"/>
  <p:tag name="KSO_WM_UNIT_PRESET_TEXT_INDEX" val="5"/>
  <p:tag name="KSO_WM_UNIT_CLEAR" val="0"/>
  <p:tag name="KSO_WM_UNIT_COMPATIBLE" val="0"/>
  <p:tag name="KSO_WM_UNIT_HIGHLIGHT" val="0"/>
  <p:tag name="KSO_WM_UNIT_VALUE" val="273"/>
  <p:tag name="KSO_WM_UNIT_LAYERLEVEL" val="1"/>
  <p:tag name="KSO_WM_UNIT_INDEX" val="1"/>
  <p:tag name="KSO_WM_UNIT_ID" val="custom20182785_3*f*1"/>
  <p:tag name="KSO_WM_UNIT_TYPE" val="f"/>
</p:tagLst>
</file>

<file path=ppt/tags/tag53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PRESET_TEXT_LEN" val="232"/>
  <p:tag name="KSO_WM_UNIT_PRESET_TEXT_INDEX" val="5"/>
  <p:tag name="KSO_WM_UNIT_CLEAR" val="0"/>
  <p:tag name="KSO_WM_UNIT_COMPATIBLE" val="0"/>
  <p:tag name="KSO_WM_UNIT_HIGHLIGHT" val="0"/>
  <p:tag name="KSO_WM_UNIT_VALUE" val="273"/>
  <p:tag name="KSO_WM_UNIT_LAYERLEVEL" val="1"/>
  <p:tag name="KSO_WM_UNIT_INDEX" val="2"/>
  <p:tag name="KSO_WM_UNIT_ID" val="custom20182785_3*f*2"/>
  <p:tag name="KSO_WM_UNIT_TYPE" val="f"/>
</p:tagLst>
</file>

<file path=ppt/tags/tag54.xml><?xml version="1.0" encoding="utf-8"?>
<p:tagLst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SLIDE_INDEX" val="3"/>
  <p:tag name="KSO_WM_SLIDE_ID" val="custom20182785_3"/>
  <p:tag name="KSO_WM_TAG_VERSION" val="1.0"/>
  <p:tag name="KSO_WM_TEMPLATE_INDEX" val="20182785"/>
  <p:tag name="KSO_WM_TEMPLATE_CATEGORY" val="custom"/>
  <p:tag name="KSO_WM_SLIDE_SUBTYPE" val="pureTxt"/>
</p:tagLst>
</file>

<file path=ppt/tags/tag55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2785_3*a*1"/>
  <p:tag name="KSO_WM_UNIT_TYPE" val="a"/>
</p:tagLst>
</file>

<file path=ppt/tags/tag56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PRESET_TEXT_LEN" val="232"/>
  <p:tag name="KSO_WM_UNIT_PRESET_TEXT_INDEX" val="5"/>
  <p:tag name="KSO_WM_UNIT_CLEAR" val="0"/>
  <p:tag name="KSO_WM_UNIT_COMPATIBLE" val="0"/>
  <p:tag name="KSO_WM_UNIT_HIGHLIGHT" val="0"/>
  <p:tag name="KSO_WM_UNIT_VALUE" val="273"/>
  <p:tag name="KSO_WM_UNIT_LAYERLEVEL" val="1"/>
  <p:tag name="KSO_WM_UNIT_INDEX" val="1"/>
  <p:tag name="KSO_WM_UNIT_ID" val="custom20182785_3*f*1"/>
  <p:tag name="KSO_WM_UNIT_TYPE" val="f"/>
</p:tagLst>
</file>

<file path=ppt/tags/tag57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PRESET_TEXT_LEN" val="232"/>
  <p:tag name="KSO_WM_UNIT_PRESET_TEXT_INDEX" val="5"/>
  <p:tag name="KSO_WM_UNIT_CLEAR" val="0"/>
  <p:tag name="KSO_WM_UNIT_COMPATIBLE" val="0"/>
  <p:tag name="KSO_WM_UNIT_HIGHLIGHT" val="0"/>
  <p:tag name="KSO_WM_UNIT_VALUE" val="273"/>
  <p:tag name="KSO_WM_UNIT_LAYERLEVEL" val="1"/>
  <p:tag name="KSO_WM_UNIT_INDEX" val="2"/>
  <p:tag name="KSO_WM_UNIT_ID" val="custom20182785_3*f*2"/>
  <p:tag name="KSO_WM_UNIT_TYPE" val="f"/>
</p:tagLst>
</file>

<file path=ppt/tags/tag58.xml><?xml version="1.0" encoding="utf-8"?>
<p:tagLst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SLIDE_INDEX" val="3"/>
  <p:tag name="KSO_WM_SLIDE_ID" val="custom20182785_3"/>
  <p:tag name="KSO_WM_TAG_VERSION" val="1.0"/>
  <p:tag name="KSO_WM_TEMPLATE_INDEX" val="20182785"/>
  <p:tag name="KSO_WM_TEMPLATE_CATEGORY" val="custom"/>
  <p:tag name="KSO_WM_SLIDE_SUBTYPE" val="pureTxt"/>
</p:tagLst>
</file>

<file path=ppt/tags/tag59.xml><?xml version="1.0" encoding="utf-8"?>
<p:tagLst xmlns:p="http://schemas.openxmlformats.org/presentationml/2006/main">
  <p:tag name="KSO_WM_TEMPLATE_CATEGORY" val="custom"/>
  <p:tag name="KSO_WM_TEMPLATE_INDEX" val="20182785"/>
  <p:tag name="KSO_WM_UNIT_CLEAR" val="1"/>
  <p:tag name="KSO_WM_TAG_VERSION" val="1.0"/>
  <p:tag name="KSO_WM_BEAUTIFY_FLAG" val="#wm#"/>
  <p:tag name="KSO_WM_UNIT_TYPE" val="l_h_i"/>
  <p:tag name="KSO_WM_UNIT_INDEX" val="1_2_1"/>
  <p:tag name="KSO_WM_UNIT_ID" val="custom20182785_17*l_h_i*1_2_1"/>
  <p:tag name="KSO_WM_UNIT_LAYERLEVEL" val="1_1_1"/>
  <p:tag name="KSO_WM_DIAGRAM_GROUP_CODE" val="l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5_1*i*2"/>
  <p:tag name="KSO_WM_TEMPLATE_CATEGORY" val="custom"/>
  <p:tag name="KSO_WM_TEMPLATE_INDEX" val="20182785"/>
  <p:tag name="KSO_WM_UNIT_INDEX" val="2"/>
</p:tagLst>
</file>

<file path=ppt/tags/tag60.xml><?xml version="1.0" encoding="utf-8"?>
<p:tagLst xmlns:p="http://schemas.openxmlformats.org/presentationml/2006/main">
  <p:tag name="KSO_WM_TEMPLATE_CATEGORY" val="custom"/>
  <p:tag name="KSO_WM_TEMPLATE_INDEX" val="20182785"/>
  <p:tag name="KSO_WM_UNIT_CLEAR" val="1"/>
  <p:tag name="KSO_WM_TAG_VERSION" val="1.0"/>
  <p:tag name="KSO_WM_BEAUTIFY_FLAG" val="#wm#"/>
  <p:tag name="KSO_WM_UNIT_TYPE" val="l_h_i"/>
  <p:tag name="KSO_WM_UNIT_INDEX" val="1_2_2"/>
  <p:tag name="KSO_WM_UNIT_ID" val="custom20182785_17*l_h_i*1_2_2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TEMPLATE_CATEGORY" val="custom"/>
  <p:tag name="KSO_WM_TEMPLATE_INDEX" val="20182785"/>
  <p:tag name="KSO_WM_UNIT_CLEAR" val="1"/>
  <p:tag name="KSO_WM_TAG_VERSION" val="1.0"/>
  <p:tag name="KSO_WM_BEAUTIFY_FLAG" val="#wm#"/>
  <p:tag name="KSO_WM_UNIT_TYPE" val="l_h_i"/>
  <p:tag name="KSO_WM_UNIT_INDEX" val="1_3_1"/>
  <p:tag name="KSO_WM_UNIT_ID" val="custom20182785_17*l_h_i*1_3_1"/>
  <p:tag name="KSO_WM_UNIT_LAYERLEVEL" val="1_1_1"/>
  <p:tag name="KSO_WM_DIAGRAM_GROUP_CODE" val="l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TEMPLATE_CATEGORY" val="custom"/>
  <p:tag name="KSO_WM_TEMPLATE_INDEX" val="20182785"/>
  <p:tag name="KSO_WM_UNIT_CLEAR" val="1"/>
  <p:tag name="KSO_WM_TAG_VERSION" val="1.0"/>
  <p:tag name="KSO_WM_BEAUTIFY_FLAG" val="#wm#"/>
  <p:tag name="KSO_WM_UNIT_TYPE" val="l_h_i"/>
  <p:tag name="KSO_WM_UNIT_INDEX" val="1_3_2"/>
  <p:tag name="KSO_WM_UNIT_ID" val="custom20182785_17*l_h_i*1_3_2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EMPLATE_CATEGORY" val="custom"/>
  <p:tag name="KSO_WM_TEMPLATE_INDEX" val="20182785"/>
  <p:tag name="KSO_WM_UNIT_CLEAR" val="1"/>
  <p:tag name="KSO_WM_TAG_VERSION" val="1.0"/>
  <p:tag name="KSO_WM_BEAUTIFY_FLAG" val="#wm#"/>
  <p:tag name="KSO_WM_UNIT_TYPE" val="l_h_i"/>
  <p:tag name="KSO_WM_UNIT_INDEX" val="1_4_1"/>
  <p:tag name="KSO_WM_UNIT_ID" val="custom20182785_17*l_h_i*1_4_1"/>
  <p:tag name="KSO_WM_UNIT_LAYERLEVEL" val="1_1_1"/>
  <p:tag name="KSO_WM_DIAGRAM_GROUP_CODE" val="l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TEMPLATE_CATEGORY" val="custom"/>
  <p:tag name="KSO_WM_TEMPLATE_INDEX" val="20182785"/>
  <p:tag name="KSO_WM_UNIT_CLEAR" val="1"/>
  <p:tag name="KSO_WM_TAG_VERSION" val="1.0"/>
  <p:tag name="KSO_WM_BEAUTIFY_FLAG" val="#wm#"/>
  <p:tag name="KSO_WM_UNIT_TYPE" val="l_h_i"/>
  <p:tag name="KSO_WM_UNIT_INDEX" val="1_4_2"/>
  <p:tag name="KSO_WM_UNIT_ID" val="custom20182785_17*l_h_i*1_4_2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TEMPLATE_CATEGORY" val="custom"/>
  <p:tag name="KSO_WM_TEMPLATE_INDEX" val="20182785"/>
  <p:tag name="KSO_WM_UNIT_CLEAR" val="1"/>
  <p:tag name="KSO_WM_TAG_VERSION" val="1.0"/>
  <p:tag name="KSO_WM_BEAUTIFY_FLAG" val="#wm#"/>
  <p:tag name="KSO_WM_UNIT_TYPE" val="l_h_i"/>
  <p:tag name="KSO_WM_UNIT_INDEX" val="1_5_1"/>
  <p:tag name="KSO_WM_UNIT_ID" val="custom20182785_17*l_h_i*1_5_1"/>
  <p:tag name="KSO_WM_UNIT_LAYERLEVEL" val="1_1_1"/>
  <p:tag name="KSO_WM_DIAGRAM_GROUP_CODE" val="l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TEMPLATE_CATEGORY" val="custom"/>
  <p:tag name="KSO_WM_TEMPLATE_INDEX" val="20182785"/>
  <p:tag name="KSO_WM_UNIT_CLEAR" val="1"/>
  <p:tag name="KSO_WM_TAG_VERSION" val="1.0"/>
  <p:tag name="KSO_WM_BEAUTIFY_FLAG" val="#wm#"/>
  <p:tag name="KSO_WM_UNIT_TYPE" val="l_h_i"/>
  <p:tag name="KSO_WM_UNIT_INDEX" val="1_5_2"/>
  <p:tag name="KSO_WM_UNIT_ID" val="custom20182785_17*l_h_i*1_5_2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TEMPLATE_CATEGORY" val="custom"/>
  <p:tag name="KSO_WM_TEMPLATE_INDEX" val="20182785"/>
  <p:tag name="KSO_WM_UNIT_CLEAR" val="1"/>
  <p:tag name="KSO_WM_TAG_VERSION" val="1.0"/>
  <p:tag name="KSO_WM_BEAUTIFY_FLAG" val="#wm#"/>
  <p:tag name="KSO_WM_UNIT_TYPE" val="l_h_i"/>
  <p:tag name="KSO_WM_UNIT_INDEX" val="1_6_1"/>
  <p:tag name="KSO_WM_UNIT_ID" val="custom20182785_17*l_h_i*1_6_1"/>
  <p:tag name="KSO_WM_UNIT_LAYERLEVEL" val="1_1_1"/>
  <p:tag name="KSO_WM_DIAGRAM_GROUP_CODE" val="l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TEMPLATE_CATEGORY" val="custom"/>
  <p:tag name="KSO_WM_TEMPLATE_INDEX" val="20182785"/>
  <p:tag name="KSO_WM_UNIT_CLEAR" val="1"/>
  <p:tag name="KSO_WM_TAG_VERSION" val="1.0"/>
  <p:tag name="KSO_WM_BEAUTIFY_FLAG" val="#wm#"/>
  <p:tag name="KSO_WM_UNIT_TYPE" val="l_h_i"/>
  <p:tag name="KSO_WM_UNIT_INDEX" val="1_6_2"/>
  <p:tag name="KSO_WM_UNIT_ID" val="custom20182785_17*l_h_i*1_6_2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TEMPLATE_CATEGORY" val="custom"/>
  <p:tag name="KSO_WM_TEMPLATE_INDEX" val="20182785"/>
  <p:tag name="KSO_WM_UNIT_CLEAR" val="1"/>
  <p:tag name="KSO_WM_TAG_VERSION" val="1.0"/>
  <p:tag name="KSO_WM_BEAUTIFY_FLAG" val="#wm#"/>
  <p:tag name="KSO_WM_UNIT_TYPE" val="l_h_i"/>
  <p:tag name="KSO_WM_UNIT_INDEX" val="1_1_1"/>
  <p:tag name="KSO_WM_UNIT_ID" val="custom20182785_17*l_h_i*1_1_1"/>
  <p:tag name="KSO_WM_UNIT_LAYERLEVEL" val="1_1_1"/>
  <p:tag name="KSO_WM_DIAGRAM_GROUP_CODE" val="l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SLIDE_ID" val="custom20182785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5、18、21、"/>
  <p:tag name="KSO_WM_BEAUTIFY_FLAG" val="#wm#"/>
  <p:tag name="KSO_WM_SLIDE_SUBTYPE" val="pureTxt"/>
</p:tagLst>
</file>

<file path=ppt/tags/tag70.xml><?xml version="1.0" encoding="utf-8"?>
<p:tagLst xmlns:p="http://schemas.openxmlformats.org/presentationml/2006/main">
  <p:tag name="KSO_WM_TEMPLATE_CATEGORY" val="custom"/>
  <p:tag name="KSO_WM_TEMPLATE_INDEX" val="20182785"/>
  <p:tag name="KSO_WM_UNIT_CLEAR" val="1"/>
  <p:tag name="KSO_WM_TAG_VERSION" val="1.0"/>
  <p:tag name="KSO_WM_BEAUTIFY_FLAG" val="#wm#"/>
  <p:tag name="KSO_WM_UNIT_TYPE" val="l_h_i"/>
  <p:tag name="KSO_WM_UNIT_INDEX" val="1_1_2"/>
  <p:tag name="KSO_WM_UNIT_ID" val="custom20182785_17*l_h_i*1_1_2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24"/>
  <p:tag name="KSO_WM_DIAGRAM_GROUP_CODE" val="l1_1"/>
  <p:tag name="KSO_WM_UNIT_ID" val="custom20182785_17*a*1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TAG_VERSION" val="1.0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36*112"/>
  <p:tag name="KSO_WM_SLIDE_SIZE" val="886*390"/>
  <p:tag name="KSO_WM_TEMPLATE_CATEGORY" val="custom"/>
  <p:tag name="KSO_WM_TEMPLATE_INDEX" val="20182785"/>
  <p:tag name="KSO_WM_SLIDE_ID" val="custom20182785_17"/>
  <p:tag name="KSO_WM_SLIDE_INDEX" val="17"/>
  <p:tag name="KSO_WM_DIAGRAM_GROUP_CODE" val="l1-2"/>
  <p:tag name="KSO_WM_SLIDE_SUBTYPE" val="diag"/>
</p:tagLst>
</file>

<file path=ppt/tags/tag73.xml><?xml version="1.0" encoding="utf-8"?>
<p:tagLst xmlns:p="http://schemas.openxmlformats.org/presentationml/2006/main">
  <p:tag name="KSO_WM_TEMPLATE_CATEGORY" val="custom"/>
  <p:tag name="KSO_WM_TEMPLATE_INDEX" val="20182785"/>
  <p:tag name="KSO_WM_UNIT_TYPE" val="a"/>
  <p:tag name="KSO_WM_UNIT_INDEX" val="1"/>
  <p:tag name="KSO_WM_UNIT_ID" val="custom20182785_12*a*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74.xml><?xml version="1.0" encoding="utf-8"?>
<p:tagLst xmlns:p="http://schemas.openxmlformats.org/presentationml/2006/main">
  <p:tag name="KSO_WM_TEMPLATE_CATEGORY" val="custom"/>
  <p:tag name="KSO_WM_TEMPLATE_INDEX" val="20182785"/>
  <p:tag name="KSO_WM_UNIT_TYPE" val="f"/>
  <p:tag name="KSO_WM_UNIT_INDEX" val="1"/>
  <p:tag name="KSO_WM_UNIT_ID" val="custom20182785_12*f*1"/>
  <p:tag name="KSO_WM_UNIT_LAYERLEVEL" val="1"/>
  <p:tag name="KSO_WM_UNIT_VALUE" val="96"/>
  <p:tag name="KSO_WM_UNIT_HIGHLIGHT" val="0"/>
  <p:tag name="KSO_WM_UNIT_COMPATIBLE" val="0"/>
  <p:tag name="KSO_WM_UNIT_CLEAR" val="0"/>
  <p:tag name="KSO_WM_UNIT_PRESET_TEXT_INDEX" val="4"/>
  <p:tag name="KSO_WM_UNIT_PRESET_TEXT_LEN" val="57"/>
  <p:tag name="KSO_WM_BEAUTIFY_FLAG" val="#wm#"/>
  <p:tag name="KSO_WM_TAG_VERSION" val="1.0"/>
</p:tagLst>
</file>

<file path=ppt/tags/tag75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SLIDE_ID" val="custom20182785_12"/>
  <p:tag name="KSO_WM_SLIDE_INDEX" val="12"/>
  <p:tag name="KSO_WM_SLIDE_ITEM_CNT" val="2"/>
  <p:tag name="KSO_WM_SLIDE_LAYOUT" val="a_f"/>
  <p:tag name="KSO_WM_SLIDE_LAYOUT_CNT" val="1_1"/>
  <p:tag name="KSO_WM_SLIDE_TYPE" val="sectionTitle"/>
  <p:tag name="KSO_WM_BEAUTIFY_FLAG" val="#wm#"/>
  <p:tag name="KSO_WM_SLIDE_SUBTYPE" val="pureTxt"/>
</p:tagLst>
</file>

<file path=ppt/tags/tag76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ID" val="custom20182785_5*a*1"/>
  <p:tag name="KSO_WM_UNIT_TYPE" val="a"/>
</p:tagLst>
</file>

<file path=ppt/tags/tag77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ID" val="custom20182785_5*f*1"/>
  <p:tag name="KSO_WM_UNIT_TYPE" val="f"/>
</p:tagLst>
</file>

<file path=ppt/tags/tag78.xml><?xml version="1.0" encoding="utf-8"?>
<p:tagLst xmlns:p="http://schemas.openxmlformats.org/presentationml/2006/main">
  <p:tag name="KSO_WM_SLIDE_SIZE" val="790*387"/>
  <p:tag name="KSO_WM_SLIDE_POSITION" val="84*127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2785_5"/>
  <p:tag name="KSO_WM_TAG_VERSION" val="1.0"/>
  <p:tag name="KSO_WM_TEMPLATE_INDEX" val="20182785"/>
  <p:tag name="KSO_WM_TEMPLATE_CATEGORY" val="custom"/>
  <p:tag name="KSO_WM_SLIDE_SUBTYPE" val="picTxt"/>
</p:tagLst>
</file>

<file path=ppt/tags/tag79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ID" val="custom20182785_5*a*1"/>
  <p:tag name="KSO_WM_UNIT_TYPE" val="a"/>
</p:tagLst>
</file>

<file path=ppt/tags/tag8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VALUE" val="5"/>
  <p:tag name="KSO_WM_UNIT_ISCONTENTSTITLE" val="1"/>
  <p:tag name="KSO_WM_UNIT_HIGHLIGHT" val="0"/>
  <p:tag name="KSO_WM_UNIT_COMPATIBLE" val="0"/>
  <p:tag name="KSO_WM_DIAGRAM_GROUP_CODE" val="l1_1"/>
  <p:tag name="KSO_WM_UNIT_ID" val="custom20182785_9*a*1"/>
  <p:tag name="KSO_WM_UNIT_PRESET_TEXT" val="Content"/>
  <p:tag name="KSO_WM_UNIT_TEXT_FILL_FORE_SCHEMECOLOR_INDEX" val="13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ID" val="custom20182785_5*f*1"/>
  <p:tag name="KSO_WM_UNIT_TYPE" val="f"/>
</p:tagLst>
</file>

<file path=ppt/tags/tag81.xml><?xml version="1.0" encoding="utf-8"?>
<p:tagLst xmlns:p="http://schemas.openxmlformats.org/presentationml/2006/main">
  <p:tag name="KSO_WM_SLIDE_SIZE" val="790*387"/>
  <p:tag name="KSO_WM_SLIDE_POSITION" val="84*127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2785_5"/>
  <p:tag name="KSO_WM_TAG_VERSION" val="1.0"/>
  <p:tag name="KSO_WM_TEMPLATE_INDEX" val="20182785"/>
  <p:tag name="KSO_WM_TEMPLATE_CATEGORY" val="custom"/>
  <p:tag name="KSO_WM_SLIDE_SUBTYPE" val="picTxt"/>
</p:tagLst>
</file>

<file path=ppt/tags/tag82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ID" val="custom20182785_5*a*1"/>
  <p:tag name="KSO_WM_UNIT_TYPE" val="a"/>
</p:tagLst>
</file>

<file path=ppt/tags/tag83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ID" val="custom20182785_5*f*1"/>
  <p:tag name="KSO_WM_UNIT_TYPE" val="f"/>
</p:tagLst>
</file>

<file path=ppt/tags/tag84.xml><?xml version="1.0" encoding="utf-8"?>
<p:tagLst xmlns:p="http://schemas.openxmlformats.org/presentationml/2006/main">
  <p:tag name="KSO_WM_SLIDE_SIZE" val="790*387"/>
  <p:tag name="KSO_WM_SLIDE_POSITION" val="84*127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2785_5"/>
  <p:tag name="KSO_WM_TAG_VERSION" val="1.0"/>
  <p:tag name="KSO_WM_TEMPLATE_INDEX" val="20182785"/>
  <p:tag name="KSO_WM_TEMPLATE_CATEGORY" val="custom"/>
  <p:tag name="KSO_WM_SLIDE_SUBTYPE" val="picTxt"/>
</p:tagLst>
</file>

<file path=ppt/tags/tag85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ID" val="custom20182785_5*a*1"/>
  <p:tag name="KSO_WM_UNIT_TYPE" val="a"/>
</p:tagLst>
</file>

<file path=ppt/tags/tag86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ID" val="custom20182785_5*f*1"/>
  <p:tag name="KSO_WM_UNIT_TYPE" val="f"/>
</p:tagLst>
</file>

<file path=ppt/tags/tag87.xml><?xml version="1.0" encoding="utf-8"?>
<p:tagLst xmlns:p="http://schemas.openxmlformats.org/presentationml/2006/main">
  <p:tag name="KSO_WM_SLIDE_SIZE" val="790*387"/>
  <p:tag name="KSO_WM_SLIDE_POSITION" val="84*127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2785_5"/>
  <p:tag name="KSO_WM_TAG_VERSION" val="1.0"/>
  <p:tag name="KSO_WM_TEMPLATE_INDEX" val="20182785"/>
  <p:tag name="KSO_WM_TEMPLATE_CATEGORY" val="custom"/>
  <p:tag name="KSO_WM_SLIDE_SUBTYPE" val="picTxt"/>
</p:tagLst>
</file>

<file path=ppt/tags/tag88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ID" val="custom20182785_5*a*1"/>
  <p:tag name="KSO_WM_UNIT_TYPE" val="a"/>
</p:tagLst>
</file>

<file path=ppt/tags/tag89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ID" val="custom20182785_5*f*1"/>
  <p:tag name="KSO_WM_UNIT_TYPE" val="f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785_9*i*1"/>
  <p:tag name="KSO_WM_TEMPLATE_CATEGORY" val="custom"/>
  <p:tag name="KSO_WM_TEMPLATE_INDEX" val="20182785"/>
  <p:tag name="KSO_WM_UNIT_INDEX" val="1"/>
</p:tagLst>
</file>

<file path=ppt/tags/tag90.xml><?xml version="1.0" encoding="utf-8"?>
<p:tagLst xmlns:p="http://schemas.openxmlformats.org/presentationml/2006/main">
  <p:tag name="KSO_WM_SLIDE_SIZE" val="790*387"/>
  <p:tag name="KSO_WM_SLIDE_POSITION" val="84*127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2785_5"/>
  <p:tag name="KSO_WM_TAG_VERSION" val="1.0"/>
  <p:tag name="KSO_WM_TEMPLATE_INDEX" val="20182785"/>
  <p:tag name="KSO_WM_TEMPLATE_CATEGORY" val="custom"/>
  <p:tag name="KSO_WM_SLIDE_SUBTYPE" val="picTxt"/>
</p:tagLst>
</file>

<file path=ppt/tags/tag91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ID" val="custom20182785_5*a*1"/>
  <p:tag name="KSO_WM_UNIT_TYPE" val="a"/>
</p:tagLst>
</file>

<file path=ppt/tags/tag92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ID" val="custom20182785_5*f*1"/>
  <p:tag name="KSO_WM_UNIT_TYPE" val="f"/>
</p:tagLst>
</file>

<file path=ppt/tags/tag93.xml><?xml version="1.0" encoding="utf-8"?>
<p:tagLst xmlns:p="http://schemas.openxmlformats.org/presentationml/2006/main">
  <p:tag name="KSO_WM_SLIDE_SIZE" val="790*387"/>
  <p:tag name="KSO_WM_SLIDE_POSITION" val="84*127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2785_5"/>
  <p:tag name="KSO_WM_TAG_VERSION" val="1.0"/>
  <p:tag name="KSO_WM_TEMPLATE_INDEX" val="20182785"/>
  <p:tag name="KSO_WM_TEMPLATE_CATEGORY" val="custom"/>
  <p:tag name="KSO_WM_SLIDE_SUBTYPE" val="picTxt"/>
</p:tagLst>
</file>

<file path=ppt/tags/tag94.xml><?xml version="1.0" encoding="utf-8"?>
<p:tagLst xmlns:p="http://schemas.openxmlformats.org/presentationml/2006/main">
  <p:tag name="KSO_WM_TEMPLATE_CATEGORY" val="custom"/>
  <p:tag name="KSO_WM_TEMPLATE_INDEX" val="20182785"/>
  <p:tag name="KSO_WM_UNIT_TYPE" val="a"/>
  <p:tag name="KSO_WM_UNIT_INDEX" val="1"/>
  <p:tag name="KSO_WM_UNIT_ID" val="custom20182785_12*a*1"/>
  <p:tag name="KSO_WM_UNIT_LAYERLEVEL" val="1"/>
  <p:tag name="KSO_WM_UNIT_VALUE" val="3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95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SLIDE_ID" val="custom20182785_12"/>
  <p:tag name="KSO_WM_SLIDE_INDEX" val="12"/>
  <p:tag name="KSO_WM_SLIDE_ITEM_CNT" val="2"/>
  <p:tag name="KSO_WM_SLIDE_LAYOUT" val="a_f"/>
  <p:tag name="KSO_WM_SLIDE_LAYOUT_CNT" val="1_1"/>
  <p:tag name="KSO_WM_SLIDE_TYPE" val="sectionTitle"/>
  <p:tag name="KSO_WM_BEAUTIFY_FLAG" val="#wm#"/>
  <p:tag name="KSO_WM_SLIDE_SUBTYPE" val="pureTxt"/>
</p:tagLst>
</file>

<file path=ppt/tags/tag96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ID" val="custom20182785_5*a*1"/>
  <p:tag name="KSO_WM_UNIT_TYPE" val="a"/>
</p:tagLst>
</file>

<file path=ppt/tags/tag97.xml><?xml version="1.0" encoding="utf-8"?>
<p:tagLst xmlns:p="http://schemas.openxmlformats.org/presentationml/2006/main">
  <p:tag name="KSO_WM_SLIDE_SIZE" val="790*387"/>
  <p:tag name="KSO_WM_SLIDE_POSITION" val="84*127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2785_5"/>
  <p:tag name="KSO_WM_TAG_VERSION" val="1.0"/>
  <p:tag name="KSO_WM_TEMPLATE_INDEX" val="20182785"/>
  <p:tag name="KSO_WM_TEMPLATE_CATEGORY" val="custom"/>
  <p:tag name="KSO_WM_SLIDE_SUBTYPE" val="picTxt"/>
</p:tagLst>
</file>

<file path=ppt/tags/tag98.xml><?xml version="1.0" encoding="utf-8"?>
<p:tagLst xmlns:p="http://schemas.openxmlformats.org/presentationml/2006/main">
  <p:tag name="KSO_WM_TEMPLATE_CATEGORY" val="custom"/>
  <p:tag name="KSO_WM_TEMPLATE_INDEX" val="2018278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ID" val="custom20182785_5*a*1"/>
  <p:tag name="KSO_WM_UNIT_TYPE" val="a"/>
</p:tagLst>
</file>

<file path=ppt/tags/tag99.xml><?xml version="1.0" encoding="utf-8"?>
<p:tagLst xmlns:p="http://schemas.openxmlformats.org/presentationml/2006/main">
  <p:tag name="KSO_WM_SLIDE_SIZE" val="790*387"/>
  <p:tag name="KSO_WM_SLIDE_POSITION" val="84*127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2785_5"/>
  <p:tag name="KSO_WM_TAG_VERSION" val="1.0"/>
  <p:tag name="KSO_WM_TEMPLATE_INDEX" val="20182785"/>
  <p:tag name="KSO_WM_TEMPLATE_CATEGORY" val="custom"/>
  <p:tag name="KSO_WM_SLIDE_SUBTYPE" val="picTxt"/>
</p:tagLst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00000"/>
      </a:accent1>
      <a:accent2>
        <a:srgbClr val="2C4784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1186</Words>
  <Application>WPS 演示</Application>
  <PresentationFormat>宽屏</PresentationFormat>
  <Paragraphs>173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黑体</vt:lpstr>
      <vt:lpstr>Calibri Light</vt:lpstr>
      <vt:lpstr>Calibri</vt:lpstr>
      <vt:lpstr>微软雅黑</vt:lpstr>
      <vt:lpstr>Arial</vt:lpstr>
      <vt:lpstr>Arial Unicode MS</vt:lpstr>
      <vt:lpstr>1_Office 主题</vt:lpstr>
      <vt:lpstr>基于51单片机坐姿提醒器设计</vt:lpstr>
      <vt:lpstr>PowerPoint 演示文稿</vt:lpstr>
      <vt:lpstr>背景知识</vt:lpstr>
      <vt:lpstr>PowerPoint 演示文稿</vt:lpstr>
      <vt:lpstr>设计方案</vt:lpstr>
      <vt:lpstr>设计要求</vt:lpstr>
      <vt:lpstr>测距模块的选择</vt:lpstr>
      <vt:lpstr>显示模块的选择</vt:lpstr>
      <vt:lpstr>PowerPoint 演示文稿</vt:lpstr>
      <vt:lpstr>硬件电路设计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SECTION TITLE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QDHL</dc:creator>
  <cp:lastModifiedBy>倩倩</cp:lastModifiedBy>
  <cp:revision>4</cp:revision>
  <dcterms:created xsi:type="dcterms:W3CDTF">2018-06-07T13:28:00Z</dcterms:created>
  <dcterms:modified xsi:type="dcterms:W3CDTF">2018-06-08T14:19:35Z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