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2" r:id="rId3"/>
    <p:sldId id="263" r:id="rId5"/>
    <p:sldId id="264" r:id="rId6"/>
    <p:sldId id="274" r:id="rId7"/>
    <p:sldId id="259" r:id="rId8"/>
    <p:sldId id="266" r:id="rId9"/>
    <p:sldId id="267" r:id="rId10"/>
    <p:sldId id="276" r:id="rId11"/>
    <p:sldId id="277" r:id="rId12"/>
    <p:sldId id="278" r:id="rId13"/>
    <p:sldId id="279"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69CF38-715C-48B9-A54F-ED7A806585B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 y="0"/>
            <a:ext cx="12192000" cy="6861176"/>
          </a:xfrm>
          <a:prstGeom prst="rect">
            <a:avLst/>
          </a:prstGeom>
        </p:spPr>
      </p:pic>
      <p:pic>
        <p:nvPicPr>
          <p:cNvPr id="7" name="图片 6"/>
          <p:cNvPicPr>
            <a:picLocks noChangeAspect="1"/>
          </p:cNvPicPr>
          <p:nvPr/>
        </p:nvPicPr>
        <p:blipFill>
          <a:blip r:embed="rId3"/>
          <a:stretch>
            <a:fillRect/>
          </a:stretch>
        </p:blipFill>
        <p:spPr>
          <a:xfrm>
            <a:off x="683058" y="595087"/>
            <a:ext cx="10825884" cy="5667826"/>
          </a:xfrm>
          <a:prstGeom prst="rect">
            <a:avLst/>
          </a:prstGeom>
        </p:spPr>
      </p:pic>
      <p:sp>
        <p:nvSpPr>
          <p:cNvPr id="11328" name="Rectangle 1516"/>
          <p:cNvSpPr>
            <a:spLocks noChangeArrowheads="1"/>
          </p:cNvSpPr>
          <p:nvPr/>
        </p:nvSpPr>
        <p:spPr bwMode="auto">
          <a:xfrm>
            <a:off x="3175" y="3176"/>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01" name="副标题 2"/>
          <p:cNvSpPr>
            <a:spLocks noGrp="1"/>
          </p:cNvSpPr>
          <p:nvPr>
            <p:ph type="subTitle" idx="1"/>
          </p:nvPr>
        </p:nvSpPr>
        <p:spPr>
          <a:xfrm>
            <a:off x="2667367" y="2900497"/>
            <a:ext cx="8250638" cy="558799"/>
          </a:xfrm>
        </p:spPr>
        <p:txBody>
          <a:bodyPr anchor="ctr">
            <a:normAutofit/>
          </a:bodyPr>
          <a:lstStyle>
            <a:lvl1pPr marL="0" indent="0" algn="r">
              <a:buNone/>
              <a:defRPr sz="2000">
                <a:solidFill>
                  <a:srgbClr val="08A0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9802" name="标题 1"/>
          <p:cNvSpPr>
            <a:spLocks noGrp="1"/>
          </p:cNvSpPr>
          <p:nvPr>
            <p:ph type="ctrTitle"/>
          </p:nvPr>
        </p:nvSpPr>
        <p:spPr>
          <a:xfrm>
            <a:off x="2667367" y="1461290"/>
            <a:ext cx="8250638" cy="1226299"/>
          </a:xfrm>
        </p:spPr>
        <p:txBody>
          <a:bodyPr anchor="ctr">
            <a:normAutofit/>
          </a:bodyPr>
          <a:lstStyle>
            <a:lvl1pPr algn="r">
              <a:defRPr sz="4000">
                <a:solidFill>
                  <a:srgbClr val="08A0E2"/>
                </a:solidFill>
              </a:defRPr>
            </a:lvl1pPr>
          </a:lstStyle>
          <a:p>
            <a:r>
              <a:rPr lang="en-US" dirty="0"/>
              <a:t>Click to edit Master title style</a:t>
            </a:r>
            <a:endParaRPr lang="zh-CN" altLang="en-US" dirty="0"/>
          </a:p>
        </p:txBody>
      </p:sp>
      <p:sp>
        <p:nvSpPr>
          <p:cNvPr id="12" name="文本占位符 13"/>
          <p:cNvSpPr>
            <a:spLocks noGrp="1"/>
          </p:cNvSpPr>
          <p:nvPr>
            <p:ph type="body" sz="quarter" idx="10" hasCustomPrompt="1"/>
          </p:nvPr>
        </p:nvSpPr>
        <p:spPr>
          <a:xfrm>
            <a:off x="5402750" y="4515376"/>
            <a:ext cx="5515255" cy="287213"/>
          </a:xfrm>
        </p:spPr>
        <p:txBody>
          <a:bodyPr vert="horz" anchor="ctr">
            <a:noAutofit/>
          </a:bodyPr>
          <a:lstStyle>
            <a:lvl1pPr marL="0" indent="0" algn="r">
              <a:buNone/>
              <a:defRPr sz="1500" b="0">
                <a:solidFill>
                  <a:srgbClr val="08A0E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p:ph type="body" sz="quarter" idx="11" hasCustomPrompt="1"/>
          </p:nvPr>
        </p:nvSpPr>
        <p:spPr>
          <a:xfrm>
            <a:off x="5402750" y="4811647"/>
            <a:ext cx="5515255" cy="287213"/>
          </a:xfrm>
        </p:spPr>
        <p:txBody>
          <a:bodyPr vert="horz" anchor="ctr">
            <a:noAutofit/>
          </a:bodyPr>
          <a:lstStyle>
            <a:lvl1pPr marL="0" indent="0" algn="r">
              <a:buNone/>
              <a:defRPr sz="1500" b="0">
                <a:solidFill>
                  <a:srgbClr val="08A0E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pic>
        <p:nvPicPr>
          <p:cNvPr id="8" name="图片 7"/>
          <p:cNvPicPr>
            <a:picLocks noChangeAspect="1"/>
          </p:cNvPicPr>
          <p:nvPr/>
        </p:nvPicPr>
        <p:blipFill>
          <a:blip r:embed="rId4"/>
          <a:stretch>
            <a:fillRect/>
          </a:stretch>
        </p:blipFill>
        <p:spPr>
          <a:xfrm>
            <a:off x="1721160" y="1640383"/>
            <a:ext cx="3215510" cy="2874993"/>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日期占位符 3"/>
          <p:cNvSpPr>
            <a:spLocks noGrp="1"/>
          </p:cNvSpPr>
          <p:nvPr>
            <p:ph type="dt" sz="half" idx="10"/>
          </p:nvPr>
        </p:nvSpPr>
        <p:spPr/>
        <p:txBody>
          <a:bodyPr/>
          <a:lstStyle/>
          <a:p>
            <a:fld id="{6489D9C7-5DC6-4263-87FF-7C99F6FB63C3}"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1" y="0"/>
            <a:ext cx="12192000" cy="6861176"/>
          </a:xfrm>
          <a:prstGeom prst="rect">
            <a:avLst/>
          </a:prstGeom>
        </p:spPr>
      </p:pic>
      <p:pic>
        <p:nvPicPr>
          <p:cNvPr id="9" name="图片 8"/>
          <p:cNvPicPr>
            <a:picLocks noChangeAspect="1"/>
          </p:cNvPicPr>
          <p:nvPr/>
        </p:nvPicPr>
        <p:blipFill>
          <a:blip r:embed="rId3"/>
          <a:stretch>
            <a:fillRect/>
          </a:stretch>
        </p:blipFill>
        <p:spPr>
          <a:xfrm>
            <a:off x="5083416" y="1113008"/>
            <a:ext cx="2473306" cy="2211387"/>
          </a:xfrm>
          <a:prstGeom prst="rect">
            <a:avLst/>
          </a:prstGeom>
        </p:spPr>
      </p:pic>
      <p:sp>
        <p:nvSpPr>
          <p:cNvPr id="2" name="标题 1"/>
          <p:cNvSpPr>
            <a:spLocks noGrp="1"/>
          </p:cNvSpPr>
          <p:nvPr>
            <p:ph type="title" hasCustomPrompt="1"/>
          </p:nvPr>
        </p:nvSpPr>
        <p:spPr>
          <a:xfrm>
            <a:off x="3723794" y="3429000"/>
            <a:ext cx="4744413" cy="952970"/>
          </a:xfrm>
        </p:spPr>
        <p:txBody>
          <a:bodyPr>
            <a:normAutofit/>
          </a:bodyPr>
          <a:lstStyle>
            <a:lvl1pPr algn="ctr">
              <a:defRPr sz="5400">
                <a:solidFill>
                  <a:schemeClr val="bg1"/>
                </a:solidFill>
              </a:defRPr>
            </a:lvl1pPr>
          </a:lstStyle>
          <a:p>
            <a:r>
              <a:rPr lang="zh-CN" altLang="en-US" dirty="0"/>
              <a:t>编辑标题</a:t>
            </a:r>
            <a:endParaRPr lang="zh-CN" altLang="en-US" dirty="0"/>
          </a:p>
        </p:txBody>
      </p:sp>
      <p:sp>
        <p:nvSpPr>
          <p:cNvPr id="4" name="文本占位符 3"/>
          <p:cNvSpPr>
            <a:spLocks noGrp="1"/>
          </p:cNvSpPr>
          <p:nvPr>
            <p:ph type="body" sz="quarter" idx="10"/>
          </p:nvPr>
        </p:nvSpPr>
        <p:spPr>
          <a:xfrm>
            <a:off x="3723794" y="4465638"/>
            <a:ext cx="4744413" cy="404812"/>
          </a:xfrm>
        </p:spPr>
        <p:txBody>
          <a:bodyPr/>
          <a:lstStyle>
            <a:lvl1pPr marL="0" indent="0" algn="ctr">
              <a:buNone/>
              <a:defRPr>
                <a:solidFill>
                  <a:schemeClr val="bg1"/>
                </a:solidFill>
              </a:defRPr>
            </a:lvl1pPr>
          </a:lstStyle>
          <a:p>
            <a:pPr lvl="0"/>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1" y="0"/>
            <a:ext cx="12192000" cy="6861176"/>
          </a:xfrm>
          <a:prstGeom prst="rect">
            <a:avLst/>
          </a:prstGeom>
        </p:spPr>
      </p:pic>
      <p:sp>
        <p:nvSpPr>
          <p:cNvPr id="4" name="矩形 3"/>
          <p:cNvSpPr/>
          <p:nvPr/>
        </p:nvSpPr>
        <p:spPr>
          <a:xfrm>
            <a:off x="667657" y="551543"/>
            <a:ext cx="10827657" cy="5689600"/>
          </a:xfrm>
          <a:prstGeom prst="rect">
            <a:avLst/>
          </a:prstGeom>
          <a:solidFill>
            <a:srgbClr val="E2F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4857065" y="3242582"/>
            <a:ext cx="5419185" cy="560387"/>
          </a:xfrm>
        </p:spPr>
        <p:txBody>
          <a:bodyPr anchor="b">
            <a:normAutofit/>
          </a:bodyPr>
          <a:lstStyle>
            <a:lvl1pPr algn="l">
              <a:defRPr sz="2400" b="1">
                <a:solidFill>
                  <a:srgbClr val="565560"/>
                </a:solidFill>
              </a:defRPr>
            </a:lvl1pPr>
          </a:lstStyle>
          <a:p>
            <a:r>
              <a:rPr lang="en-US" dirty="0"/>
              <a:t>Click to edit Master title style</a:t>
            </a:r>
            <a:endParaRPr lang="zh-CN" altLang="en-US" dirty="0"/>
          </a:p>
        </p:txBody>
      </p:sp>
      <p:sp>
        <p:nvSpPr>
          <p:cNvPr id="21" name="文本占位符 2"/>
          <p:cNvSpPr>
            <a:spLocks noGrp="1"/>
          </p:cNvSpPr>
          <p:nvPr>
            <p:ph type="body" idx="1"/>
          </p:nvPr>
        </p:nvSpPr>
        <p:spPr>
          <a:xfrm>
            <a:off x="4857065" y="3851094"/>
            <a:ext cx="5419185" cy="759407"/>
          </a:xfrm>
        </p:spPr>
        <p:txBody>
          <a:bodyPr anchor="t">
            <a:normAutofit/>
          </a:bodyPr>
          <a:lstStyle>
            <a:lvl1pPr marL="0" indent="0" algn="l">
              <a:buNone/>
              <a:defRPr sz="1200">
                <a:solidFill>
                  <a:srgbClr val="56556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pic>
        <p:nvPicPr>
          <p:cNvPr id="7" name="图片 6"/>
          <p:cNvPicPr>
            <a:picLocks noChangeAspect="1"/>
          </p:cNvPicPr>
          <p:nvPr/>
        </p:nvPicPr>
        <p:blipFill>
          <a:blip r:embed="rId3"/>
          <a:stretch>
            <a:fillRect/>
          </a:stretch>
        </p:blipFill>
        <p:spPr>
          <a:xfrm>
            <a:off x="2383759" y="2249715"/>
            <a:ext cx="2473306" cy="221138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4" name="内容占位符 3"/>
          <p:cNvSpPr>
            <a:spLocks noGrp="1"/>
          </p:cNvSpPr>
          <p:nvPr>
            <p:ph sz="half" idx="2"/>
          </p:nvPr>
        </p:nvSpPr>
        <p:spPr>
          <a:xfrm>
            <a:off x="6172199" y="1130300"/>
            <a:ext cx="5348287" cy="5006975"/>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8" name="内容占位符 3"/>
          <p:cNvSpPr>
            <a:spLocks noGrp="1"/>
          </p:cNvSpPr>
          <p:nvPr>
            <p:ph sz="half" idx="13"/>
          </p:nvPr>
        </p:nvSpPr>
        <p:spPr>
          <a:xfrm>
            <a:off x="669924" y="1130300"/>
            <a:ext cx="5348287" cy="5006975"/>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3" name="日期占位符 2"/>
          <p:cNvSpPr>
            <a:spLocks noGrp="1"/>
          </p:cNvSpPr>
          <p:nvPr>
            <p:ph type="dt" sz="half" idx="14"/>
          </p:nvPr>
        </p:nvSpPr>
        <p:spPr/>
        <p:txBody>
          <a:bodyPr/>
          <a:lstStyle/>
          <a:p>
            <a:fld id="{6489D9C7-5DC6-4263-87FF-7C99F6FB63C3}" type="datetime1">
              <a:rPr lang="zh-CN" altLang="en-US" smtClean="0"/>
            </a:fld>
            <a:endParaRPr lang="zh-CN" altLang="en-US" dirty="0"/>
          </a:p>
        </p:txBody>
      </p:sp>
      <p:sp>
        <p:nvSpPr>
          <p:cNvPr id="9" name="页脚占位符 8"/>
          <p:cNvSpPr>
            <a:spLocks noGrp="1"/>
          </p:cNvSpPr>
          <p:nvPr>
            <p:ph type="ftr" sz="quarter" idx="15"/>
          </p:nvPr>
        </p:nvSpPr>
        <p:spPr/>
        <p:txBody>
          <a:bodyPr/>
          <a:lstStyle/>
          <a:p>
            <a:r>
              <a:rPr lang="en-US" altLang="zh-CN"/>
              <a:t>www.islide.cc </a:t>
            </a:r>
            <a:endParaRPr lang="zh-CN" altLang="en-US" dirty="0"/>
          </a:p>
        </p:txBody>
      </p:sp>
      <p:sp>
        <p:nvSpPr>
          <p:cNvPr id="10" name="灯片编号占位符 9"/>
          <p:cNvSpPr>
            <a:spLocks noGrp="1"/>
          </p:cNvSpPr>
          <p:nvPr>
            <p:ph type="sldNum" sz="quarter" idx="16"/>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665163" y="1135380"/>
            <a:ext cx="5326061" cy="448976"/>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title style</a:t>
            </a:r>
            <a:endParaRPr lang="en-US" altLang="zh-CN" dirty="0"/>
          </a:p>
        </p:txBody>
      </p:sp>
      <p:sp>
        <p:nvSpPr>
          <p:cNvPr id="4" name="内容占位符 3"/>
          <p:cNvSpPr>
            <a:spLocks noGrp="1"/>
          </p:cNvSpPr>
          <p:nvPr>
            <p:ph sz="half" idx="2"/>
          </p:nvPr>
        </p:nvSpPr>
        <p:spPr>
          <a:xfrm>
            <a:off x="671514" y="1685956"/>
            <a:ext cx="5326061" cy="4503707"/>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 name="文本占位符 4"/>
          <p:cNvSpPr>
            <a:spLocks noGrp="1"/>
          </p:cNvSpPr>
          <p:nvPr>
            <p:ph type="body" sz="quarter" idx="3"/>
          </p:nvPr>
        </p:nvSpPr>
        <p:spPr>
          <a:xfrm>
            <a:off x="6194426" y="1135380"/>
            <a:ext cx="5326061" cy="448976"/>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Edit Master text styles</a:t>
            </a:r>
            <a:endParaRPr lang="en-US" altLang="zh-CN" dirty="0"/>
          </a:p>
        </p:txBody>
      </p:sp>
      <p:sp>
        <p:nvSpPr>
          <p:cNvPr id="6" name="内容占位符 5"/>
          <p:cNvSpPr>
            <a:spLocks noGrp="1"/>
          </p:cNvSpPr>
          <p:nvPr>
            <p:ph sz="quarter" idx="4"/>
          </p:nvPr>
        </p:nvSpPr>
        <p:spPr>
          <a:xfrm>
            <a:off x="6172199" y="1685956"/>
            <a:ext cx="5348287" cy="4503707"/>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 name="标题 9"/>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2" name="日期占位符 1"/>
          <p:cNvSpPr>
            <a:spLocks noGrp="1"/>
          </p:cNvSpPr>
          <p:nvPr>
            <p:ph type="dt" sz="half" idx="10"/>
          </p:nvPr>
        </p:nvSpPr>
        <p:spPr/>
        <p:txBody>
          <a:bodyPr/>
          <a:lstStyle/>
          <a:p>
            <a:fld id="{6489D9C7-5DC6-4263-87FF-7C99F6FB63C3}" type="datetime1">
              <a:rPr lang="zh-CN" altLang="en-US" smtClean="0"/>
            </a:fld>
            <a:endParaRPr lang="zh-CN" altLang="en-US" dirty="0"/>
          </a:p>
        </p:txBody>
      </p:sp>
      <p:sp>
        <p:nvSpPr>
          <p:cNvPr id="11" name="页脚占位符 10"/>
          <p:cNvSpPr>
            <a:spLocks noGrp="1"/>
          </p:cNvSpPr>
          <p:nvPr>
            <p:ph type="ftr" sz="quarter" idx="11"/>
          </p:nvPr>
        </p:nvSpPr>
        <p:spPr/>
        <p:txBody>
          <a:bodyPr/>
          <a:lstStyle/>
          <a:p>
            <a:r>
              <a:rPr lang="en-US" altLang="zh-CN"/>
              <a:t>www.islide.cc </a:t>
            </a:r>
            <a:endParaRPr lang="zh-CN" altLang="en-US" dirty="0"/>
          </a:p>
        </p:txBody>
      </p:sp>
      <p:sp>
        <p:nvSpPr>
          <p:cNvPr id="12" name="灯片编号占位符 11"/>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183188" y="1130299"/>
            <a:ext cx="6337300" cy="5006975"/>
          </a:xfrm>
          <a:solidFill>
            <a:schemeClr val="bg1">
              <a:lumMod val="95000"/>
            </a:schemeClr>
          </a:solid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Picture</a:t>
            </a:r>
            <a:endParaRPr lang="zh-CN" altLang="en-US" dirty="0"/>
          </a:p>
        </p:txBody>
      </p:sp>
      <p:sp>
        <p:nvSpPr>
          <p:cNvPr id="4" name="文本占位符 3"/>
          <p:cNvSpPr>
            <a:spLocks noGrp="1"/>
          </p:cNvSpPr>
          <p:nvPr>
            <p:ph type="body" sz="half" idx="2"/>
          </p:nvPr>
        </p:nvSpPr>
        <p:spPr>
          <a:xfrm>
            <a:off x="669924" y="1138237"/>
            <a:ext cx="4282322" cy="49990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dirty="0"/>
              <a:t>Edit Master text styles</a:t>
            </a:r>
            <a:endParaRPr lang="en-US" altLang="zh-CN" dirty="0"/>
          </a:p>
        </p:txBody>
      </p:sp>
      <p:sp>
        <p:nvSpPr>
          <p:cNvPr id="8" name="标题 7"/>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2" name="日期占位符 1"/>
          <p:cNvSpPr>
            <a:spLocks noGrp="1"/>
          </p:cNvSpPr>
          <p:nvPr>
            <p:ph type="dt" sz="half" idx="10"/>
          </p:nvPr>
        </p:nvSpPr>
        <p:spPr/>
        <p:txBody>
          <a:bodyPr/>
          <a:lstStyle/>
          <a:p>
            <a:fld id="{6489D9C7-5DC6-4263-87FF-7C99F6FB63C3}" type="datetime1">
              <a:rPr lang="zh-CN" altLang="en-US" smtClean="0"/>
            </a:fld>
            <a:endParaRPr lang="zh-CN" altLang="en-US" dirty="0"/>
          </a:p>
        </p:txBody>
      </p:sp>
      <p:sp>
        <p:nvSpPr>
          <p:cNvPr id="9" name="页脚占位符 8"/>
          <p:cNvSpPr>
            <a:spLocks noGrp="1"/>
          </p:cNvSpPr>
          <p:nvPr>
            <p:ph type="ftr" sz="quarter" idx="11"/>
          </p:nvPr>
        </p:nvSpPr>
        <p:spPr/>
        <p:txBody>
          <a:bodyPr/>
          <a:lstStyle/>
          <a:p>
            <a:r>
              <a:rPr lang="en-US" altLang="zh-CN"/>
              <a:t>www.islide.cc </a:t>
            </a:r>
            <a:endParaRPr lang="zh-CN" altLang="en-US" dirty="0"/>
          </a:p>
        </p:txBody>
      </p:sp>
      <p:sp>
        <p:nvSpPr>
          <p:cNvPr id="10" name="灯片编号占位符 9"/>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10599" y="1130300"/>
            <a:ext cx="2909888" cy="5006974"/>
          </a:xfrm>
        </p:spPr>
        <p:txBody>
          <a:bodyPr vert="eaVert">
            <a:normAutofit/>
          </a:bodyPr>
          <a:lstStyle>
            <a:lvl1pPr>
              <a:defRPr sz="2000"/>
            </a:lvl1pPr>
          </a:lstStyle>
          <a:p>
            <a:r>
              <a:rPr lang="en-US" altLang="zh-CN" dirty="0"/>
              <a:t>Click to edit Master title style</a:t>
            </a:r>
            <a:endParaRPr lang="zh-CN" altLang="en-US" dirty="0"/>
          </a:p>
        </p:txBody>
      </p:sp>
      <p:sp>
        <p:nvSpPr>
          <p:cNvPr id="3" name="竖排文字占位符 2"/>
          <p:cNvSpPr>
            <a:spLocks noGrp="1"/>
          </p:cNvSpPr>
          <p:nvPr>
            <p:ph type="body" orient="vert" idx="1"/>
          </p:nvPr>
        </p:nvSpPr>
        <p:spPr>
          <a:xfrm>
            <a:off x="669925" y="1130300"/>
            <a:ext cx="7795065" cy="5006973"/>
          </a:xfrm>
        </p:spPr>
        <p:txBody>
          <a:bodyPr vert="eaVert"/>
          <a:lstStyle>
            <a:lvl1pPr>
              <a:defRPr/>
            </a:lvl1pPr>
            <a:lvl2pPr>
              <a:defRPr/>
            </a:lvl2pPr>
            <a:lvl3pPr>
              <a:defRPr/>
            </a:lvl3pPr>
            <a:lvl4pPr>
              <a:defRPr/>
            </a:lvl4pPr>
            <a:lvl5pPr>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8" name="日期占位符 7"/>
          <p:cNvSpPr>
            <a:spLocks noGrp="1"/>
          </p:cNvSpPr>
          <p:nvPr>
            <p:ph type="dt" sz="half" idx="10"/>
          </p:nvPr>
        </p:nvSpPr>
        <p:spPr/>
        <p:txBody>
          <a:bodyPr/>
          <a:lstStyle/>
          <a:p>
            <a:fld id="{6489D9C7-5DC6-4263-87FF-7C99F6FB63C3}" type="datetime1">
              <a:rPr lang="zh-CN" altLang="en-US" smtClean="0"/>
            </a:fld>
            <a:endParaRPr lang="zh-CN" altLang="en-US" dirty="0"/>
          </a:p>
        </p:txBody>
      </p:sp>
      <p:sp>
        <p:nvSpPr>
          <p:cNvPr id="9" name="页脚占位符 8"/>
          <p:cNvSpPr>
            <a:spLocks noGrp="1"/>
          </p:cNvSpPr>
          <p:nvPr>
            <p:ph type="ftr" sz="quarter" idx="11"/>
          </p:nvPr>
        </p:nvSpPr>
        <p:spPr/>
        <p:txBody>
          <a:bodyPr/>
          <a:lstStyle/>
          <a:p>
            <a:r>
              <a:rPr lang="en-US" altLang="zh-CN"/>
              <a:t>www.islide.cc </a:t>
            </a:r>
            <a:endParaRPr lang="zh-CN" altLang="en-US" dirty="0"/>
          </a:p>
        </p:txBody>
      </p:sp>
      <p:sp>
        <p:nvSpPr>
          <p:cNvPr id="10" name="灯片编号占位符 9"/>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custDataLst>
              <p:tags r:id="rId13"/>
            </p:custDataLst>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cxnSp>
        <p:nvCxnSpPr>
          <p:cNvPr id="7" name="直接连接符 6"/>
          <p:cNvCxnSpPr/>
          <p:nvPr/>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
        <p:nvSpPr>
          <p:cNvPr id="4"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hemeOverride" Target="../theme/themeOverride1.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5.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1.xml"/><Relationship Id="rId4" Type="http://schemas.openxmlformats.org/officeDocument/2006/relationships/themeOverride" Target="../theme/themeOverride3.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7.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3.xml"/><Relationship Id="rId5" Type="http://schemas.openxmlformats.org/officeDocument/2006/relationships/themeOverride" Target="../theme/themeOverride2.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9" Type="http://schemas.openxmlformats.org/officeDocument/2006/relationships/image" Target="../media/image4.jpeg"/><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2" Type="http://schemas.openxmlformats.org/officeDocument/2006/relationships/notesSlide" Target="../notesSlides/notesSlide4.xml"/><Relationship Id="rId11" Type="http://schemas.openxmlformats.org/officeDocument/2006/relationships/slideLayout" Target="../slideLayouts/slideLayout7.xml"/><Relationship Id="rId10" Type="http://schemas.openxmlformats.org/officeDocument/2006/relationships/tags" Target="../tags/tag28.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3.xml"/><Relationship Id="rId7" Type="http://schemas.openxmlformats.org/officeDocument/2006/relationships/tags" Target="../tags/tag34.xml"/><Relationship Id="rId6" Type="http://schemas.openxmlformats.org/officeDocument/2006/relationships/image" Target="../media/image5.jpeg"/><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5.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7.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副标题 1109"/>
          <p:cNvSpPr>
            <a:spLocks noGrp="1"/>
          </p:cNvSpPr>
          <p:nvPr>
            <p:ph type="subTitle" idx="1"/>
            <p:custDataLst>
              <p:tags r:id="rId1"/>
            </p:custDataLst>
          </p:nvPr>
        </p:nvSpPr>
        <p:spPr>
          <a:xfrm>
            <a:off x="2783481" y="2543627"/>
            <a:ext cx="8250638" cy="558799"/>
          </a:xfrm>
        </p:spPr>
        <p:txBody>
          <a:bodyPr/>
          <a:lstStyle/>
          <a:p>
            <a:pPr algn="ctr"/>
            <a:r>
              <a:rPr lang="zh-CN" altLang="en-US" sz="2800">
                <a:solidFill>
                  <a:schemeClr val="tx1"/>
                </a:solidFill>
                <a:latin typeface="楷体" panose="02010609060101010101" charset="-122"/>
                <a:ea typeface="楷体" panose="02010609060101010101" charset="-122"/>
              </a:rPr>
              <a:t>基于状态观测其的多智能体编队控制</a:t>
            </a:r>
            <a:endParaRPr lang="zh-CN" altLang="en-US" sz="2800">
              <a:solidFill>
                <a:schemeClr val="tx1"/>
              </a:solidFill>
              <a:latin typeface="楷体" panose="02010609060101010101" charset="-122"/>
              <a:ea typeface="楷体" panose="02010609060101010101" charset="-122"/>
            </a:endParaRPr>
          </a:p>
        </p:txBody>
      </p:sp>
      <p:sp>
        <p:nvSpPr>
          <p:cNvPr id="1105" name="标题 1104"/>
          <p:cNvSpPr>
            <a:spLocks noGrp="1"/>
          </p:cNvSpPr>
          <p:nvPr>
            <p:ph type="ctrTitle"/>
            <p:custDataLst>
              <p:tags r:id="rId2"/>
            </p:custDataLst>
          </p:nvPr>
        </p:nvSpPr>
        <p:spPr>
          <a:xfrm>
            <a:off x="3304816" y="899315"/>
            <a:ext cx="8250638" cy="1226299"/>
          </a:xfrm>
        </p:spPr>
        <p:txBody>
          <a:bodyPr/>
          <a:lstStyle/>
          <a:p>
            <a:pPr algn="ctr"/>
            <a:r>
              <a:rPr lang="en-US" altLang="zh-CN">
                <a:solidFill>
                  <a:schemeClr val="tx1"/>
                </a:solidFill>
                <a:latin typeface="楷体" panose="02010609060101010101" charset="-122"/>
                <a:ea typeface="楷体" panose="02010609060101010101" charset="-122"/>
              </a:rPr>
              <a:t>               </a:t>
            </a:r>
            <a:r>
              <a:rPr lang="zh-CN" altLang="en-US">
                <a:solidFill>
                  <a:schemeClr val="tx1"/>
                </a:solidFill>
                <a:latin typeface="楷体" panose="02010609060101010101" charset="-122"/>
                <a:ea typeface="楷体" panose="02010609060101010101" charset="-122"/>
              </a:rPr>
              <a:t>毕业答辩</a:t>
            </a:r>
            <a:endParaRPr lang="zh-CN" altLang="en-US">
              <a:solidFill>
                <a:schemeClr val="tx1"/>
              </a:solidFill>
              <a:latin typeface="楷体" panose="02010609060101010101" charset="-122"/>
              <a:ea typeface="楷体" panose="02010609060101010101" charset="-122"/>
            </a:endParaRPr>
          </a:p>
        </p:txBody>
      </p:sp>
      <p:sp>
        <p:nvSpPr>
          <p:cNvPr id="1111" name="文本占位符 1110"/>
          <p:cNvSpPr>
            <a:spLocks noGrp="1"/>
          </p:cNvSpPr>
          <p:nvPr>
            <p:ph type="body" sz="quarter" idx="10"/>
            <p:custDataLst>
              <p:tags r:id="rId3"/>
            </p:custDataLst>
          </p:nvPr>
        </p:nvSpPr>
        <p:spPr>
          <a:xfrm>
            <a:off x="5027295" y="4189730"/>
            <a:ext cx="6424930" cy="287020"/>
          </a:xfrm>
        </p:spPr>
        <p:txBody>
          <a:bodyPr/>
          <a:lstStyle/>
          <a:p>
            <a:pPr algn="ctr"/>
            <a:r>
              <a:rPr lang="zh-CN" altLang="en-US" sz="2000">
                <a:solidFill>
                  <a:schemeClr val="tx1"/>
                </a:solidFill>
                <a:uFillTx/>
                <a:latin typeface="楷体" panose="02010609060101010101" charset="-122"/>
                <a:ea typeface="楷体" panose="02010609060101010101" charset="-122"/>
                <a:cs typeface="楷体" panose="02010609060101010101" charset="-122"/>
              </a:rPr>
              <a:t>指导老师：李朕 职称：讲师  </a:t>
            </a:r>
            <a:endParaRPr lang="zh-CN" altLang="en-US" sz="2000">
              <a:solidFill>
                <a:schemeClr val="tx1"/>
              </a:solidFill>
              <a:uFillTx/>
              <a:latin typeface="楷体" panose="02010609060101010101" charset="-122"/>
              <a:ea typeface="楷体" panose="02010609060101010101" charset="-122"/>
              <a:cs typeface="楷体" panose="02010609060101010101" charset="-122"/>
            </a:endParaRPr>
          </a:p>
        </p:txBody>
      </p:sp>
      <p:sp>
        <p:nvSpPr>
          <p:cNvPr id="1112" name="文本占位符 1111"/>
          <p:cNvSpPr>
            <a:spLocks noGrp="1"/>
          </p:cNvSpPr>
          <p:nvPr>
            <p:ph type="body" sz="quarter" idx="11"/>
            <p:custDataLst>
              <p:tags r:id="rId4"/>
            </p:custDataLst>
          </p:nvPr>
        </p:nvSpPr>
        <p:spPr>
          <a:xfrm>
            <a:off x="5518864" y="4915061"/>
            <a:ext cx="5515255" cy="287213"/>
          </a:xfrm>
        </p:spPr>
        <p:txBody>
          <a:bodyPr/>
          <a:lstStyle/>
          <a:p>
            <a:pPr algn="ctr"/>
            <a:r>
              <a:rPr lang="zh-CN" altLang="en-US" sz="2000">
                <a:solidFill>
                  <a:schemeClr val="tx1"/>
                </a:solidFill>
                <a:uFillTx/>
                <a:latin typeface="楷体" panose="02010609060101010101" charset="-122"/>
                <a:ea typeface="楷体" panose="02010609060101010101" charset="-122"/>
                <a:cs typeface="楷体" panose="02010609060101010101" charset="-122"/>
              </a:rPr>
              <a:t>班级：自动</a:t>
            </a:r>
            <a:r>
              <a:rPr lang="en-US" altLang="zh-CN" sz="2000">
                <a:solidFill>
                  <a:schemeClr val="tx1"/>
                </a:solidFill>
                <a:uFillTx/>
                <a:latin typeface="楷体" panose="02010609060101010101" charset="-122"/>
                <a:ea typeface="楷体" panose="02010609060101010101" charset="-122"/>
                <a:cs typeface="楷体" panose="02010609060101010101" charset="-122"/>
              </a:rPr>
              <a:t>1403 </a:t>
            </a:r>
            <a:r>
              <a:rPr lang="zh-CN" altLang="en-US" sz="2000">
                <a:solidFill>
                  <a:schemeClr val="tx1"/>
                </a:solidFill>
                <a:uFillTx/>
                <a:latin typeface="楷体" panose="02010609060101010101" charset="-122"/>
                <a:ea typeface="楷体" panose="02010609060101010101" charset="-122"/>
                <a:cs typeface="楷体" panose="02010609060101010101" charset="-122"/>
              </a:rPr>
              <a:t>姓名：杨振</a:t>
            </a:r>
            <a:endParaRPr lang="zh-CN" altLang="en-US" sz="2000">
              <a:solidFill>
                <a:schemeClr val="tx1"/>
              </a:solidFill>
              <a:uFillTx/>
              <a:latin typeface="楷体" panose="02010609060101010101" charset="-122"/>
              <a:ea typeface="楷体" panose="02010609060101010101" charset="-122"/>
              <a:cs typeface="楷体" panose="02010609060101010101" charset="-122"/>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10-1"/>
          <p:cNvPicPr>
            <a:picLocks noChangeAspect="1"/>
          </p:cNvPicPr>
          <p:nvPr>
            <p:ph sz="quarter" idx="13"/>
          </p:nvPr>
        </p:nvPicPr>
        <p:blipFill>
          <a:blip r:embed="rId1"/>
          <a:stretch>
            <a:fillRect/>
          </a:stretch>
        </p:blipFill>
        <p:spPr>
          <a:xfrm>
            <a:off x="699135" y="1265555"/>
            <a:ext cx="5258435" cy="4520565"/>
          </a:xfrm>
          <a:prstGeom prst="rect">
            <a:avLst/>
          </a:prstGeom>
        </p:spPr>
      </p:pic>
      <p:pic>
        <p:nvPicPr>
          <p:cNvPr id="5" name="图片 4" descr="10-2"/>
          <p:cNvPicPr>
            <a:picLocks noChangeAspect="1"/>
          </p:cNvPicPr>
          <p:nvPr/>
        </p:nvPicPr>
        <p:blipFill>
          <a:blip r:embed="rId2"/>
          <a:stretch>
            <a:fillRect/>
          </a:stretch>
        </p:blipFill>
        <p:spPr>
          <a:xfrm>
            <a:off x="6131560" y="1591310"/>
            <a:ext cx="5563870" cy="380682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latin typeface="楷体" panose="02010609060101010101" charset="-122"/>
                <a:ea typeface="楷体" panose="02010609060101010101" charset="-122"/>
              </a:rPr>
              <a:t>THANKS</a:t>
            </a:r>
            <a:endParaRPr lang="en-US" altLang="zh-CN">
              <a:latin typeface="楷体" panose="02010609060101010101" charset="-122"/>
              <a:ea typeface="楷体" panose="02010609060101010101" charset="-122"/>
            </a:endParaRPr>
          </a:p>
        </p:txBody>
      </p:sp>
      <p:sp>
        <p:nvSpPr>
          <p:cNvPr id="7" name="文本占位符 6"/>
          <p:cNvSpPr>
            <a:spLocks noGrp="1"/>
          </p:cNvSpPr>
          <p:nvPr>
            <p:ph type="body" sz="quarter" idx="10"/>
            <p:custDataLst>
              <p:tags r:id="rId2"/>
            </p:custDataLst>
          </p:nvPr>
        </p:nvSpPr>
        <p:spPr/>
        <p:txBody>
          <a:bodyPr>
            <a:noAutofit/>
          </a:bodyPr>
          <a:lstStyle/>
          <a:p>
            <a:r>
              <a:rPr lang="zh-CN" altLang="en-US" sz="2800">
                <a:solidFill>
                  <a:schemeClr val="tx1"/>
                </a:solidFill>
                <a:latin typeface="楷体" panose="02010609060101010101" charset="-122"/>
                <a:ea typeface="楷体" panose="02010609060101010101" charset="-122"/>
              </a:rPr>
              <a:t>感谢三位老师的聆听</a:t>
            </a:r>
            <a:endParaRPr lang="zh-CN" altLang="en-US" sz="2800">
              <a:solidFill>
                <a:schemeClr val="tx1"/>
              </a:solidFill>
              <a:latin typeface="楷体" panose="02010609060101010101" charset="-122"/>
              <a:ea typeface="楷体" panose="02010609060101010101" charset="-122"/>
            </a:endParaRPr>
          </a:p>
        </p:txBody>
      </p:sp>
      <p:sp>
        <p:nvSpPr>
          <p:cNvPr id="2" name="文本框 1"/>
          <p:cNvSpPr txBox="1"/>
          <p:nvPr/>
        </p:nvSpPr>
        <p:spPr>
          <a:xfrm>
            <a:off x="7381875" y="5798820"/>
            <a:ext cx="4706620" cy="368300"/>
          </a:xfrm>
          <a:prstGeom prst="rect">
            <a:avLst/>
          </a:prstGeom>
          <a:noFill/>
        </p:spPr>
        <p:txBody>
          <a:bodyPr wrap="square" rtlCol="0">
            <a:spAutoFit/>
          </a:bodyPr>
          <a:p>
            <a:pPr algn="ctr"/>
            <a:r>
              <a:rPr lang="en-US" altLang="zh-CN"/>
              <a:t>2018</a:t>
            </a:r>
            <a:r>
              <a:rPr lang="zh-CN" altLang="en-US"/>
              <a:t>年</a:t>
            </a:r>
            <a:r>
              <a:rPr lang="en-US" altLang="zh-CN"/>
              <a:t>6</a:t>
            </a:r>
            <a:r>
              <a:rPr lang="zh-CN" altLang="en-US"/>
              <a:t>月</a:t>
            </a:r>
            <a:r>
              <a:rPr lang="en-US" altLang="zh-CN"/>
              <a:t>9</a:t>
            </a:r>
            <a:r>
              <a:rPr lang="zh-CN" altLang="en-US"/>
              <a:t>号</a:t>
            </a:r>
            <a:endParaRPr lang="zh-CN" altLang="en-US"/>
          </a:p>
        </p:txBody>
      </p:sp>
      <p:sp>
        <p:nvSpPr>
          <p:cNvPr id="3" name="文本框 2"/>
          <p:cNvSpPr txBox="1"/>
          <p:nvPr/>
        </p:nvSpPr>
        <p:spPr>
          <a:xfrm>
            <a:off x="8300720" y="5094605"/>
            <a:ext cx="2573020" cy="368300"/>
          </a:xfrm>
          <a:prstGeom prst="rect">
            <a:avLst/>
          </a:prstGeom>
          <a:noFill/>
        </p:spPr>
        <p:txBody>
          <a:bodyPr wrap="square" rtlCol="0">
            <a:spAutoFit/>
          </a:bodyPr>
          <a:p>
            <a:pPr algn="ctr"/>
            <a:r>
              <a:rPr lang="zh-CN" altLang="en-US">
                <a:solidFill>
                  <a:schemeClr val="tx1"/>
                </a:solidFill>
                <a:uFillTx/>
                <a:latin typeface="楷体" panose="02010609060101010101" charset="-122"/>
              </a:rPr>
              <a:t>杨 振</a:t>
            </a:r>
            <a:endParaRPr lang="zh-CN" altLang="en-US">
              <a:solidFill>
                <a:schemeClr val="tx1"/>
              </a:solidFill>
              <a:uFillTx/>
              <a:latin typeface="楷体" panose="02010609060101010101" charset="-122"/>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756647" y="1700808"/>
            <a:ext cx="10763840" cy="4083608"/>
            <a:chOff x="756647" y="1700808"/>
            <a:chExt cx="10763840"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756647" y="1700808"/>
              <a:ext cx="10763840" cy="4083608"/>
              <a:chOff x="1175133" y="1700808"/>
              <a:chExt cx="10345354" cy="4083608"/>
            </a:xfrm>
          </p:grpSpPr>
          <p:sp>
            <p:nvSpPr>
              <p:cNvPr id="7" name="iṡľïḑè"/>
              <p:cNvSpPr txBox="1"/>
              <p:nvPr>
                <p:custDataLst>
                  <p:tags r:id="rId3"/>
                </p:custDataLst>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457200" indent="-457200">
                  <a:lnSpc>
                    <a:spcPct val="150000"/>
                  </a:lnSpc>
                  <a:buFont typeface="Wingdings" panose="05000000000000000000" charset="0"/>
                  <a:buChar char="Ø"/>
                </a:pPr>
                <a:r>
                  <a:rPr lang="zh-CN" altLang="en-US" sz="2800" b="0" dirty="0">
                    <a:latin typeface="楷体" panose="02010609060101010101" charset="-122"/>
                    <a:ea typeface="楷体" panose="02010609060101010101" charset="-122"/>
                    <a:cs typeface="+mn-cs"/>
                    <a:sym typeface="+mn-lt"/>
                  </a:rPr>
                  <a:t>课题背景</a:t>
                </a:r>
                <a:endParaRPr lang="zh-CN" altLang="en-US" sz="2800" b="0" dirty="0">
                  <a:latin typeface="楷体" panose="02010609060101010101" charset="-122"/>
                  <a:ea typeface="楷体" panose="02010609060101010101" charset="-122"/>
                  <a:cs typeface="+mn-cs"/>
                  <a:sym typeface="+mn-lt"/>
                </a:endParaRPr>
              </a:p>
              <a:p>
                <a:pPr marL="457200" indent="-457200">
                  <a:lnSpc>
                    <a:spcPct val="150000"/>
                  </a:lnSpc>
                  <a:buFont typeface="Wingdings" panose="05000000000000000000" charset="0"/>
                  <a:buChar char="Ø"/>
                </a:pPr>
                <a:r>
                  <a:rPr lang="zh-CN" altLang="en-US" sz="2800" b="0" dirty="0">
                    <a:latin typeface="楷体" panose="02010609060101010101" charset="-122"/>
                    <a:ea typeface="楷体" panose="02010609060101010101" charset="-122"/>
                    <a:cs typeface="+mn-cs"/>
                    <a:sym typeface="+mn-lt"/>
                  </a:rPr>
                  <a:t>智能体</a:t>
                </a:r>
                <a:endParaRPr lang="zh-CN" altLang="en-US" sz="2800" b="0" dirty="0">
                  <a:latin typeface="楷体" panose="02010609060101010101" charset="-122"/>
                  <a:ea typeface="楷体" panose="02010609060101010101" charset="-122"/>
                  <a:cs typeface="+mn-cs"/>
                  <a:sym typeface="+mn-lt"/>
                </a:endParaRPr>
              </a:p>
              <a:p>
                <a:pPr marL="457200" indent="-457200">
                  <a:lnSpc>
                    <a:spcPct val="150000"/>
                  </a:lnSpc>
                  <a:buFont typeface="Wingdings" panose="05000000000000000000" charset="0"/>
                  <a:buChar char="Ø"/>
                </a:pPr>
                <a:r>
                  <a:rPr lang="zh-CN" altLang="en-US" sz="2800" b="0" dirty="0">
                    <a:latin typeface="楷体" panose="02010609060101010101" charset="-122"/>
                    <a:ea typeface="楷体" panose="02010609060101010101" charset="-122"/>
                    <a:cs typeface="+mn-cs"/>
                    <a:sym typeface="+mn-lt"/>
                  </a:rPr>
                  <a:t>背景知识</a:t>
                </a:r>
                <a:endParaRPr lang="zh-CN" altLang="en-US" sz="2800" b="0" dirty="0">
                  <a:latin typeface="楷体" panose="02010609060101010101" charset="-122"/>
                  <a:ea typeface="楷体" panose="02010609060101010101" charset="-122"/>
                  <a:cs typeface="+mn-cs"/>
                  <a:sym typeface="+mn-lt"/>
                </a:endParaRPr>
              </a:p>
              <a:p>
                <a:pPr marL="457200" indent="-457200">
                  <a:lnSpc>
                    <a:spcPct val="150000"/>
                  </a:lnSpc>
                  <a:buFont typeface="Wingdings" panose="05000000000000000000" charset="0"/>
                  <a:buChar char="Ø"/>
                </a:pPr>
                <a:r>
                  <a:rPr lang="zh-CN" altLang="en-US" sz="2800" b="0" dirty="0">
                    <a:latin typeface="楷体" panose="02010609060101010101" charset="-122"/>
                    <a:ea typeface="楷体" panose="02010609060101010101" charset="-122"/>
                    <a:cs typeface="+mn-cs"/>
                    <a:sym typeface="+mn-lt"/>
                  </a:rPr>
                  <a:t>模型证明</a:t>
                </a:r>
                <a:endParaRPr lang="zh-CN" altLang="en-US" sz="2800" b="0" dirty="0">
                  <a:latin typeface="楷体" panose="02010609060101010101" charset="-122"/>
                  <a:ea typeface="楷体" panose="02010609060101010101" charset="-122"/>
                  <a:cs typeface="+mn-cs"/>
                  <a:sym typeface="+mn-lt"/>
                </a:endParaRPr>
              </a:p>
              <a:p>
                <a:pPr marL="457200" indent="-457200">
                  <a:lnSpc>
                    <a:spcPct val="150000"/>
                  </a:lnSpc>
                  <a:buFont typeface="Wingdings" panose="05000000000000000000" charset="0"/>
                  <a:buChar char="Ø"/>
                </a:pPr>
                <a:r>
                  <a:rPr lang="zh-CN" altLang="en-US" sz="2800" b="0" dirty="0">
                    <a:latin typeface="楷体" panose="02010609060101010101" charset="-122"/>
                    <a:ea typeface="楷体" panose="02010609060101010101" charset="-122"/>
                    <a:cs typeface="+mn-cs"/>
                    <a:sym typeface="+mn-lt"/>
                  </a:rPr>
                  <a:t>软件仿真</a:t>
                </a:r>
                <a:endParaRPr lang="zh-CN" altLang="en-US" sz="2800" b="0" dirty="0">
                  <a:latin typeface="楷体" panose="02010609060101010101" charset="-122"/>
                  <a:ea typeface="楷体" panose="02010609060101010101" charset="-122"/>
                  <a:cs typeface="+mn-cs"/>
                  <a:sym typeface="+mn-lt"/>
                </a:endParaRPr>
              </a:p>
              <a:p>
                <a:pPr indent="0">
                  <a:lnSpc>
                    <a:spcPct val="150000"/>
                  </a:lnSpc>
                  <a:buNone/>
                </a:pPr>
                <a:endParaRPr lang="zh-CN" altLang="en-US" sz="2800" b="0" dirty="0">
                  <a:latin typeface="楷体" panose="02010609060101010101" charset="-122"/>
                  <a:ea typeface="楷体" panose="02010609060101010101" charset="-122"/>
                  <a:cs typeface="+mn-cs"/>
                  <a:sym typeface="+mn-lt"/>
                </a:endParaRPr>
              </a:p>
            </p:txBody>
          </p:sp>
          <p:cxnSp>
            <p:nvCxnSpPr>
              <p:cNvPr id="8" name="直接连接符 7"/>
              <p:cNvCxnSpPr/>
              <p:nvPr>
                <p:custDataLst>
                  <p:tags r:id="rId4"/>
                </p:custDataLst>
              </p:nvPr>
            </p:nvCxnSpPr>
            <p:spPr>
              <a:xfrm>
                <a:off x="3696888" y="1780800"/>
                <a:ext cx="0" cy="4003616"/>
              </a:xfrm>
              <a:prstGeom prst="line">
                <a:avLst/>
              </a:prstGeom>
              <a:solidFill>
                <a:srgbClr val="FFCC00"/>
              </a:solidFill>
              <a:ln w="3175" cap="flat" cmpd="sng" algn="ctr">
                <a:solidFill>
                  <a:schemeClr val="accent6">
                    <a:lumMod val="50000"/>
                    <a:lumOff val="50000"/>
                  </a:schemeClr>
                </a:solidFill>
                <a:prstDash val="solid"/>
                <a:round/>
                <a:headEnd type="none" w="med" len="med"/>
                <a:tailEnd type="none" w="med" len="med"/>
              </a:ln>
              <a:effectLst/>
            </p:spPr>
          </p:cxnSp>
          <p:sp>
            <p:nvSpPr>
              <p:cNvPr id="9" name="išľïḋé"/>
              <p:cNvSpPr txBox="1"/>
              <p:nvPr>
                <p:custDataLst>
                  <p:tags r:id="rId5"/>
                </p:custDataLst>
              </p:nvPr>
            </p:nvSpPr>
            <p:spPr>
              <a:xfrm>
                <a:off x="1175133" y="1700808"/>
                <a:ext cx="2521108" cy="521970"/>
              </a:xfrm>
              <a:prstGeom prst="rect">
                <a:avLst/>
              </a:prstGeom>
              <a:solidFill>
                <a:schemeClr val="bg1"/>
              </a:solidFill>
            </p:spPr>
            <p:txBody>
              <a:bodyPr wrap="square" rtlCol="0">
                <a:spAutoFit/>
              </a:bodyPr>
              <a:lstStyle/>
              <a:p>
                <a:pPr algn="ctr"/>
                <a:r>
                  <a:rPr lang="zh-CN" altLang="tr-TR" sz="2800" b="1">
                    <a:solidFill>
                      <a:schemeClr val="tx2"/>
                    </a:solidFill>
                    <a:latin typeface="楷体" panose="02010609060101010101" charset="-122"/>
                    <a:ea typeface="楷体" panose="02010609060101010101" charset="-122"/>
                    <a:cs typeface="+mj-cs"/>
                    <a:sym typeface="+mn-lt"/>
                  </a:rPr>
                  <a:t>目录</a:t>
                </a:r>
                <a:endParaRPr lang="zh-CN" altLang="tr-TR" sz="2800" b="1">
                  <a:solidFill>
                    <a:schemeClr val="tx2"/>
                  </a:solidFill>
                  <a:latin typeface="楷体" panose="02010609060101010101" charset="-122"/>
                  <a:ea typeface="楷体" panose="02010609060101010101" charset="-122"/>
                  <a:cs typeface="+mj-cs"/>
                  <a:sym typeface="+mn-lt"/>
                </a:endParaRPr>
              </a:p>
            </p:txBody>
          </p:sp>
        </p:grpSp>
        <p:sp>
          <p:nvSpPr>
            <p:cNvPr id="10" name="poetry_91022"/>
            <p:cNvSpPr>
              <a:spLocks noChangeAspect="1"/>
            </p:cNvSpPr>
            <p:nvPr>
              <p:custDataLst>
                <p:tags r:id="rId6"/>
              </p:custDataLst>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solidFill>
            <a:ln>
              <a:noFill/>
            </a:ln>
          </p:spPr>
          <p:txBody>
            <a:bodyPr/>
            <a:lstStyle/>
            <a:p>
              <a:endParaRPr lang="zh-CN" altLang="en-US">
                <a:cs typeface="+mn-ea"/>
                <a:sym typeface="+mn-lt"/>
              </a:endParaRPr>
            </a:p>
          </p:txBody>
        </p:sp>
      </p:grpSp>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3120975" y="1465852"/>
            <a:ext cx="5419185" cy="560387"/>
          </a:xfrm>
        </p:spPr>
        <p:txBody>
          <a:bodyPr/>
          <a:lstStyle/>
          <a:p>
            <a:r>
              <a:rPr lang="zh-CN" altLang="en-US"/>
              <a:t>课题背景</a:t>
            </a:r>
            <a:endParaRPr lang="zh-CN" altLang="en-US"/>
          </a:p>
        </p:txBody>
      </p:sp>
      <p:sp>
        <p:nvSpPr>
          <p:cNvPr id="6" name="文本占位符 5"/>
          <p:cNvSpPr>
            <a:spLocks noGrp="1"/>
          </p:cNvSpPr>
          <p:nvPr>
            <p:ph type="body" idx="1"/>
            <p:custDataLst>
              <p:tags r:id="rId2"/>
            </p:custDataLst>
          </p:nvPr>
        </p:nvSpPr>
        <p:spPr>
          <a:xfrm>
            <a:off x="4857115" y="2891790"/>
            <a:ext cx="5419090" cy="1718945"/>
          </a:xfrm>
        </p:spPr>
        <p:txBody>
          <a:bodyPr>
            <a:noAutofit/>
          </a:bodyPr>
          <a:lstStyle/>
          <a:p>
            <a:pPr lvl="0"/>
            <a:r>
              <a:rPr lang="en-US" altLang="zh-CN" sz="2400" dirty="0">
                <a:solidFill>
                  <a:schemeClr val="tx1"/>
                </a:solidFill>
                <a:uFillTx/>
                <a:latin typeface="楷体" panose="02010609060101010101" charset="-122"/>
                <a:ea typeface="楷体" panose="02010609060101010101" charset="-122"/>
                <a:sym typeface="+mn-lt"/>
              </a:rPr>
              <a:t>  </a:t>
            </a:r>
            <a:r>
              <a:rPr lang="zh-CN" altLang="en-US" sz="2400" dirty="0">
                <a:solidFill>
                  <a:schemeClr val="tx1"/>
                </a:solidFill>
                <a:uFillTx/>
                <a:latin typeface="楷体" panose="02010609060101010101" charset="-122"/>
                <a:ea typeface="楷体" panose="02010609060101010101" charset="-122"/>
                <a:sym typeface="+mn-lt"/>
              </a:rPr>
              <a:t>在现实生活中有许多编队的行为、比如天上飞的大雁南迁、地上爬的蚂蚁搬家、以及水里游的鱼群觅食，在涉及人类的编队，如看到在国庆阅兵中海陆空三军进行编队、无人机表演中无人机进行编队、以及记录片中看到的护卫舰编队。编队在生活中常见的。</a:t>
            </a:r>
            <a:endParaRPr lang="zh-CN" altLang="en-US" sz="1900" dirty="0">
              <a:solidFill>
                <a:schemeClr val="tx1"/>
              </a:solidFill>
              <a:uFillTx/>
              <a:latin typeface="楷体" panose="02010609060101010101" charset="-122"/>
              <a:ea typeface="楷体" panose="02010609060101010101" charset="-122"/>
              <a:sym typeface="+mn-lt"/>
            </a:endParaRPr>
          </a:p>
          <a:p>
            <a:pPr lvl="0"/>
            <a:endParaRPr lang="zh-CN" altLang="en-US" sz="1300" dirty="0">
              <a:solidFill>
                <a:schemeClr val="tx1"/>
              </a:solidFill>
              <a:uFillTx/>
              <a:latin typeface="楷体" panose="02010609060101010101" charset="-122"/>
              <a:ea typeface="楷体" panose="02010609060101010101" charset="-122"/>
              <a:sym typeface="+mn-lt"/>
            </a:endParaRPr>
          </a:p>
        </p:txBody>
      </p:sp>
      <p:sp>
        <p:nvSpPr>
          <p:cNvPr id="8" name="文本框 7"/>
          <p:cNvSpPr txBox="1"/>
          <p:nvPr>
            <p:custDataLst>
              <p:tags r:id="rId3"/>
            </p:custDataLst>
          </p:nvPr>
        </p:nvSpPr>
        <p:spPr>
          <a:xfrm>
            <a:off x="710061" y="590279"/>
            <a:ext cx="1010063" cy="1044642"/>
          </a:xfrm>
          <a:prstGeom prst="rect">
            <a:avLst/>
          </a:prstGeom>
          <a:noFill/>
        </p:spPr>
        <p:txBody>
          <a:bodyPr wrap="none" rtlCol="0">
            <a:prstTxWarp prst="textPlain">
              <a:avLst/>
            </a:prstTxWarp>
            <a:spAutoFit/>
          </a:bodyPr>
          <a:lstStyle/>
          <a:p>
            <a:r>
              <a:rPr lang="en-US" altLang="zh-CN" spc="100">
                <a:solidFill>
                  <a:schemeClr val="bg1"/>
                </a:solidFill>
              </a:rPr>
              <a:t>01</a:t>
            </a:r>
            <a:endParaRPr lang="en-US" altLang="zh-CN" spc="100">
              <a:solidFill>
                <a:schemeClr val="bg1"/>
              </a:solidFill>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00161" y="3905923"/>
            <a:ext cx="10991678" cy="0"/>
          </a:xfrm>
          <a:prstGeom prst="line">
            <a:avLst/>
          </a:prstGeom>
          <a:ln w="762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2"/>
            </p:custDataLst>
          </p:nvPr>
        </p:nvSpPr>
        <p:spPr>
          <a:xfrm>
            <a:off x="2089634" y="2433410"/>
            <a:ext cx="2660920" cy="1411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0000" rIns="91440" bIns="45720" numCol="1" spcCol="0" rtlCol="0" fromWordArt="0" anchor="ctr" anchorCtr="0" forceAA="0" compatLnSpc="1">
            <a:normAutofit/>
          </a:bodyPr>
          <a:lstStyle/>
          <a:p>
            <a:pPr algn="ctr"/>
            <a:r>
              <a:rPr lang="en-US" altLang="zh-CN">
                <a:solidFill>
                  <a:schemeClr val="bg1"/>
                </a:solidFill>
                <a:latin typeface="+mj-lt"/>
                <a:ea typeface="+mj-ea"/>
                <a:cs typeface="+mj-cs"/>
                <a:sym typeface="Arial" panose="020B0604020202020204" pitchFamily="34" charset="0"/>
              </a:rPr>
              <a:t>Lorem ipsum </a:t>
            </a:r>
            <a:endParaRPr lang="zh-CN" altLang="en-US" dirty="0">
              <a:solidFill>
                <a:schemeClr val="bg1"/>
              </a:solidFill>
              <a:latin typeface="+mj-lt"/>
              <a:ea typeface="+mj-ea"/>
              <a:cs typeface="+mj-cs"/>
              <a:sym typeface="Arial" panose="020B0604020202020204" pitchFamily="34" charset="0"/>
            </a:endParaRPr>
          </a:p>
        </p:txBody>
      </p:sp>
      <p:sp>
        <p:nvSpPr>
          <p:cNvPr id="6" name="椭圆 5"/>
          <p:cNvSpPr/>
          <p:nvPr>
            <p:custDataLst>
              <p:tags r:id="rId3"/>
            </p:custDataLst>
          </p:nvPr>
        </p:nvSpPr>
        <p:spPr>
          <a:xfrm>
            <a:off x="1942466" y="2145083"/>
            <a:ext cx="576651" cy="576651"/>
          </a:xfrm>
          <a:prstGeom prst="ellipse">
            <a:avLst/>
          </a:prstGeom>
          <a:solidFill>
            <a:schemeClr val="accent1">
              <a:lumMod val="75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75000" lnSpcReduction="20000"/>
          </a:bodyPr>
          <a:lstStyle/>
          <a:p>
            <a:pPr algn="ctr"/>
            <a:r>
              <a:rPr lang="en-US" altLang="zh-CN" sz="2800" b="1" dirty="0">
                <a:solidFill>
                  <a:schemeClr val="bg1"/>
                </a:solidFill>
                <a:sym typeface="Arial" panose="020B0604020202020204" pitchFamily="34" charset="0"/>
              </a:rPr>
              <a:t>1</a:t>
            </a:r>
            <a:endParaRPr lang="zh-CN" altLang="en-US" sz="2800" b="1" dirty="0">
              <a:solidFill>
                <a:schemeClr val="bg1"/>
              </a:solidFill>
              <a:sym typeface="Arial" panose="020B0604020202020204" pitchFamily="34" charset="0"/>
            </a:endParaRPr>
          </a:p>
        </p:txBody>
      </p:sp>
      <p:sp>
        <p:nvSpPr>
          <p:cNvPr id="7" name="文本框 6"/>
          <p:cNvSpPr txBox="1"/>
          <p:nvPr>
            <p:custDataLst>
              <p:tags r:id="rId4"/>
            </p:custDataLst>
          </p:nvPr>
        </p:nvSpPr>
        <p:spPr>
          <a:xfrm>
            <a:off x="1942466" y="4065251"/>
            <a:ext cx="3048516" cy="1831854"/>
          </a:xfrm>
          <a:prstGeom prst="rect">
            <a:avLst/>
          </a:prstGeom>
          <a:noFill/>
        </p:spPr>
        <p:txBody>
          <a:bodyPr wrap="square" lIns="0" rIns="0" rtlCol="0" anchor="t" anchorCtr="0">
            <a:normAutofit/>
          </a:bodyPr>
          <a:lstStyle/>
          <a:p>
            <a:pPr algn="ctr">
              <a:lnSpc>
                <a:spcPct val="120000"/>
              </a:lnSpc>
            </a:pPr>
            <a:r>
              <a:rPr lang="zh-CN" altLang="en-US" b="1" dirty="0">
                <a:sym typeface="Arial" panose="020B0604020202020204" pitchFamily="34" charset="0"/>
              </a:rPr>
              <a:t>Lorem ipsum dolor sit amet, consectetur adipisicing elit.Lorem ipsum dolor sit a</a:t>
            </a:r>
            <a:endParaRPr lang="zh-CN" altLang="en-US" b="1" dirty="0">
              <a:sym typeface="Arial" panose="020B0604020202020204" pitchFamily="34" charset="0"/>
            </a:endParaRPr>
          </a:p>
        </p:txBody>
      </p:sp>
      <p:sp>
        <p:nvSpPr>
          <p:cNvPr id="38" name="矩形 37"/>
          <p:cNvSpPr/>
          <p:nvPr>
            <p:custDataLst>
              <p:tags r:id="rId5"/>
            </p:custDataLst>
          </p:nvPr>
        </p:nvSpPr>
        <p:spPr>
          <a:xfrm>
            <a:off x="6943691" y="2433410"/>
            <a:ext cx="2660920" cy="14111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0000" rIns="91440" bIns="45720" numCol="1" spcCol="0" rtlCol="0" fromWordArt="0" anchor="ctr" anchorCtr="0" forceAA="0" compatLnSpc="1">
            <a:normAutofit/>
          </a:bodyPr>
          <a:lstStyle/>
          <a:p>
            <a:pPr algn="ctr"/>
            <a:r>
              <a:rPr lang="en-US" altLang="zh-CN">
                <a:solidFill>
                  <a:schemeClr val="bg1"/>
                </a:solidFill>
                <a:latin typeface="+mj-lt"/>
                <a:ea typeface="+mj-ea"/>
                <a:cs typeface="+mj-cs"/>
                <a:sym typeface="Arial" panose="020B0604020202020204" pitchFamily="34" charset="0"/>
              </a:rPr>
              <a:t>Lorem ipsum </a:t>
            </a:r>
            <a:endParaRPr lang="zh-CN" altLang="en-US" dirty="0">
              <a:solidFill>
                <a:schemeClr val="bg1"/>
              </a:solidFill>
              <a:latin typeface="+mj-lt"/>
              <a:ea typeface="+mj-ea"/>
              <a:cs typeface="+mj-cs"/>
              <a:sym typeface="Arial" panose="020B0604020202020204" pitchFamily="34" charset="0"/>
            </a:endParaRPr>
          </a:p>
        </p:txBody>
      </p:sp>
      <p:sp>
        <p:nvSpPr>
          <p:cNvPr id="39" name="椭圆 38"/>
          <p:cNvSpPr/>
          <p:nvPr>
            <p:custDataLst>
              <p:tags r:id="rId6"/>
            </p:custDataLst>
          </p:nvPr>
        </p:nvSpPr>
        <p:spPr>
          <a:xfrm>
            <a:off x="6796524" y="2145083"/>
            <a:ext cx="576651" cy="576651"/>
          </a:xfrm>
          <a:prstGeom prst="ellipse">
            <a:avLst/>
          </a:prstGeom>
          <a:solidFill>
            <a:schemeClr val="accent2">
              <a:lumMod val="75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75000" lnSpcReduction="20000"/>
          </a:bodyPr>
          <a:lstStyle/>
          <a:p>
            <a:pPr algn="ctr"/>
            <a:r>
              <a:rPr lang="en-US" altLang="zh-CN" sz="2800" b="1" dirty="0">
                <a:solidFill>
                  <a:schemeClr val="bg1"/>
                </a:solidFill>
                <a:sym typeface="Arial" panose="020B0604020202020204" pitchFamily="34" charset="0"/>
              </a:rPr>
              <a:t>2</a:t>
            </a:r>
            <a:endParaRPr lang="zh-CN" altLang="en-US" sz="2800" b="1" dirty="0">
              <a:solidFill>
                <a:schemeClr val="bg1"/>
              </a:solidFill>
              <a:sym typeface="Arial" panose="020B0604020202020204" pitchFamily="34" charset="0"/>
            </a:endParaRPr>
          </a:p>
        </p:txBody>
      </p:sp>
      <p:sp>
        <p:nvSpPr>
          <p:cNvPr id="40" name="文本框 39"/>
          <p:cNvSpPr txBox="1"/>
          <p:nvPr>
            <p:custDataLst>
              <p:tags r:id="rId7"/>
            </p:custDataLst>
          </p:nvPr>
        </p:nvSpPr>
        <p:spPr>
          <a:xfrm>
            <a:off x="6796523" y="4065251"/>
            <a:ext cx="3048516" cy="1831854"/>
          </a:xfrm>
          <a:prstGeom prst="rect">
            <a:avLst/>
          </a:prstGeom>
          <a:noFill/>
        </p:spPr>
        <p:txBody>
          <a:bodyPr wrap="square" lIns="0" rIns="0" rtlCol="0" anchor="t" anchorCtr="0">
            <a:normAutofit/>
          </a:bodyPr>
          <a:lstStyle/>
          <a:p>
            <a:pPr algn="ctr">
              <a:lnSpc>
                <a:spcPct val="120000"/>
              </a:lnSpc>
            </a:pPr>
            <a:r>
              <a:rPr lang="en-US" altLang="zh-CN">
                <a:sym typeface="Arial" panose="020B0604020202020204" pitchFamily="34" charset="0"/>
              </a:rPr>
              <a:t>Lorem ipsum dolor sit amet, consectetur adipisicing elit.Lorem ipsum dolor sit a</a:t>
            </a:r>
            <a:endParaRPr lang="zh-CN" altLang="en-US" dirty="0">
              <a:sym typeface="Arial" panose="020B0604020202020204" pitchFamily="34" charset="0"/>
            </a:endParaRPr>
          </a:p>
        </p:txBody>
      </p:sp>
      <p:sp>
        <p:nvSpPr>
          <p:cNvPr id="9" name="矩形 8"/>
          <p:cNvSpPr/>
          <p:nvPr>
            <p:custDataLst>
              <p:tags r:id="rId8"/>
            </p:custDataLst>
          </p:nvPr>
        </p:nvSpPr>
        <p:spPr>
          <a:xfrm>
            <a:off x="1942485" y="950100"/>
            <a:ext cx="8126040" cy="515457"/>
          </a:xfrm>
          <a:prstGeom prst="rect">
            <a:avLst/>
          </a:prstGeom>
        </p:spPr>
        <p:txBody>
          <a:bodyPr wrap="squar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200" b="1" dirty="0">
                <a:solidFill>
                  <a:schemeClr val="tx1"/>
                </a:solidFill>
                <a:latin typeface="楷体" panose="02010609060101010101" charset="-122"/>
                <a:ea typeface="楷体" panose="02010609060101010101" charset="-122"/>
                <a:cs typeface="+mj-cs"/>
                <a:sym typeface="Arial" panose="020B0604020202020204" pitchFamily="34" charset="0"/>
              </a:rPr>
              <a:t>事例编队</a:t>
            </a:r>
            <a:endParaRPr lang="zh-CN" altLang="en-US" sz="3200" b="1" dirty="0">
              <a:solidFill>
                <a:schemeClr val="tx1"/>
              </a:solidFill>
              <a:latin typeface="楷体" panose="02010609060101010101" charset="-122"/>
              <a:ea typeface="楷体" panose="02010609060101010101" charset="-122"/>
              <a:cs typeface="+mj-cs"/>
              <a:sym typeface="Arial" panose="020B0604020202020204" pitchFamily="34" charset="0"/>
            </a:endParaRPr>
          </a:p>
        </p:txBody>
      </p:sp>
      <p:pic>
        <p:nvPicPr>
          <p:cNvPr id="2" name="图片 1" descr="大雁南归"/>
          <p:cNvPicPr>
            <a:picLocks noChangeAspect="1"/>
          </p:cNvPicPr>
          <p:nvPr/>
        </p:nvPicPr>
        <p:blipFill>
          <a:blip r:embed="rId9"/>
          <a:stretch>
            <a:fillRect/>
          </a:stretch>
        </p:blipFill>
        <p:spPr>
          <a:xfrm>
            <a:off x="4445" y="-59055"/>
            <a:ext cx="12218035" cy="6922770"/>
          </a:xfrm>
          <a:prstGeom prst="rect">
            <a:avLst/>
          </a:prstGeom>
        </p:spPr>
      </p:pic>
    </p:spTree>
    <p:custDataLst>
      <p:tags r:id="rId10"/>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13"/>
          <p:cNvSpPr/>
          <p:nvPr>
            <p:custDataLst>
              <p:tags r:id="rId1"/>
            </p:custDataLst>
          </p:nvPr>
        </p:nvSpPr>
        <p:spPr>
          <a:xfrm>
            <a:off x="1023631" y="2345197"/>
            <a:ext cx="1731515" cy="1510884"/>
          </a:xfrm>
          <a:prstGeom prst="roundRect">
            <a:avLst>
              <a:gd name="adj" fmla="val 95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cs typeface="+mn-ea"/>
              <a:sym typeface="+mn-lt"/>
            </a:endParaRPr>
          </a:p>
        </p:txBody>
      </p:sp>
      <p:sp>
        <p:nvSpPr>
          <p:cNvPr id="7" name="标题 6"/>
          <p:cNvSpPr>
            <a:spLocks noGrp="1"/>
          </p:cNvSpPr>
          <p:nvPr>
            <p:ph type="title"/>
            <p:custDataLst>
              <p:tags r:id="rId2"/>
            </p:custDataLst>
          </p:nvPr>
        </p:nvSpPr>
        <p:spPr>
          <a:xfrm>
            <a:off x="2808254" y="2448454"/>
            <a:ext cx="6039836" cy="798023"/>
          </a:xfrm>
        </p:spPr>
        <p:txBody>
          <a:bodyPr lIns="90000" tIns="46800" rIns="90000" bIns="46800">
            <a:normAutofit fontScale="90000"/>
          </a:bodyPr>
          <a:lstStyle/>
          <a:p>
            <a:r>
              <a:rPr lang="en-US" altLang="zh-CN" sz="4000">
                <a:sym typeface="+mn-lt"/>
              </a:rPr>
              <a:t>SECTION TITLE</a:t>
            </a:r>
            <a:endParaRPr lang="en-US" altLang="zh-CN" sz="4000">
              <a:sym typeface="+mn-lt"/>
            </a:endParaRPr>
          </a:p>
        </p:txBody>
      </p:sp>
      <p:sp>
        <p:nvSpPr>
          <p:cNvPr id="9" name="文本占位符 8"/>
          <p:cNvSpPr>
            <a:spLocks noGrp="1"/>
          </p:cNvSpPr>
          <p:nvPr>
            <p:ph type="body" idx="1"/>
            <p:custDataLst>
              <p:tags r:id="rId3"/>
            </p:custDataLst>
          </p:nvPr>
        </p:nvSpPr>
        <p:spPr/>
        <p:txBody>
          <a:bodyPr lIns="90000" tIns="46800" rIns="90000" bIns="46800"/>
          <a:lstStyle/>
          <a:p>
            <a:r>
              <a:rPr lang="en-US" altLang="zh-CN" dirty="0">
                <a:sym typeface="+mn-lt"/>
              </a:rPr>
              <a:t>Lorem ipsum dolor sit </a:t>
            </a:r>
            <a:r>
              <a:rPr lang="en-US" altLang="zh-CN" dirty="0" err="1">
                <a:sym typeface="+mn-lt"/>
              </a:rPr>
              <a:t>amet</a:t>
            </a:r>
            <a:r>
              <a:rPr lang="en-US" altLang="zh-CN" dirty="0">
                <a:sym typeface="+mn-lt"/>
              </a:rPr>
              <a:t>, </a:t>
            </a:r>
            <a:r>
              <a:rPr lang="en-US" altLang="zh-CN" dirty="0" err="1">
                <a:sym typeface="+mn-lt"/>
              </a:rPr>
              <a:t>consectetur</a:t>
            </a:r>
            <a:r>
              <a:rPr lang="en-US" altLang="zh-CN" dirty="0">
                <a:sym typeface="+mn-lt"/>
              </a:rPr>
              <a:t> </a:t>
            </a:r>
            <a:r>
              <a:rPr lang="en-US" altLang="zh-CN" dirty="0" err="1">
                <a:sym typeface="+mn-lt"/>
              </a:rPr>
              <a:t>adipisicing</a:t>
            </a:r>
            <a:r>
              <a:rPr lang="en-US" altLang="zh-CN" dirty="0">
                <a:sym typeface="+mn-lt"/>
              </a:rPr>
              <a:t> </a:t>
            </a:r>
            <a:r>
              <a:rPr lang="en-US" altLang="zh-CN" dirty="0" err="1">
                <a:sym typeface="+mn-lt"/>
              </a:rPr>
              <a:t>elit</a:t>
            </a:r>
            <a:r>
              <a:rPr lang="en-US" altLang="zh-CN" dirty="0">
                <a:sym typeface="+mn-lt"/>
              </a:rPr>
              <a:t>.</a:t>
            </a:r>
            <a:endParaRPr lang="zh-CN" altLang="en-US" dirty="0">
              <a:sym typeface="+mn-lt"/>
            </a:endParaRPr>
          </a:p>
        </p:txBody>
      </p:sp>
      <p:sp>
        <p:nvSpPr>
          <p:cNvPr id="4" name="文本框 2"/>
          <p:cNvSpPr txBox="1">
            <a:spLocks noChangeArrowheads="1"/>
          </p:cNvSpPr>
          <p:nvPr>
            <p:custDataLst>
              <p:tags r:id="rId4"/>
            </p:custDataLst>
          </p:nvPr>
        </p:nvSpPr>
        <p:spPr bwMode="auto">
          <a:xfrm>
            <a:off x="1016009" y="2253585"/>
            <a:ext cx="1731516" cy="12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0" anchor="b">
            <a:normAutofit lnSpcReduction="1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7995" b="1" dirty="0">
                <a:solidFill>
                  <a:schemeClr val="bg1"/>
                </a:solidFill>
                <a:latin typeface="+mn-lt"/>
                <a:ea typeface="+mn-ea"/>
                <a:cs typeface="+mn-ea"/>
                <a:sym typeface="+mn-lt"/>
              </a:rPr>
              <a:t>01</a:t>
            </a:r>
            <a:endParaRPr lang="zh-CN" altLang="en-US" sz="7995" b="1" dirty="0">
              <a:solidFill>
                <a:schemeClr val="bg1"/>
              </a:solidFill>
              <a:latin typeface="+mn-lt"/>
              <a:ea typeface="+mn-ea"/>
              <a:cs typeface="+mn-ea"/>
              <a:sym typeface="+mn-lt"/>
            </a:endParaRPr>
          </a:p>
        </p:txBody>
      </p:sp>
      <p:sp>
        <p:nvSpPr>
          <p:cNvPr id="5" name="文本框 11"/>
          <p:cNvSpPr txBox="1">
            <a:spLocks noChangeArrowheads="1"/>
          </p:cNvSpPr>
          <p:nvPr>
            <p:custDataLst>
              <p:tags r:id="rId5"/>
            </p:custDataLst>
          </p:nvPr>
        </p:nvSpPr>
        <p:spPr bwMode="auto">
          <a:xfrm>
            <a:off x="1023631" y="3427338"/>
            <a:ext cx="1731515" cy="481378"/>
          </a:xfrm>
          <a:prstGeom prst="rect">
            <a:avLst/>
          </a:prstGeom>
          <a:noFill/>
          <a:ln>
            <a:noFill/>
          </a:ln>
        </p:spPr>
        <p:txBody>
          <a:bodyPr wrap="square" lIns="90000" tIns="0" rIns="90000" bIns="46800">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400" b="1">
                <a:solidFill>
                  <a:schemeClr val="bg1"/>
                </a:solidFill>
                <a:latin typeface="+mn-lt"/>
                <a:ea typeface="+mn-ea"/>
                <a:sym typeface="+mn-lt"/>
              </a:rPr>
              <a:t>章节 PART</a:t>
            </a:r>
            <a:endParaRPr lang="zh-CN" altLang="en-US" sz="2400" b="1">
              <a:solidFill>
                <a:schemeClr val="bg1"/>
              </a:solidFill>
              <a:latin typeface="+mn-lt"/>
              <a:ea typeface="+mn-ea"/>
              <a:sym typeface="+mn-lt"/>
            </a:endParaRPr>
          </a:p>
        </p:txBody>
      </p:sp>
      <p:pic>
        <p:nvPicPr>
          <p:cNvPr id="2" name="图片 1" descr="鱼群编队图"/>
          <p:cNvPicPr>
            <a:picLocks noChangeAspect="1"/>
          </p:cNvPicPr>
          <p:nvPr/>
        </p:nvPicPr>
        <p:blipFill>
          <a:blip r:embed="rId6"/>
          <a:stretch>
            <a:fillRect/>
          </a:stretch>
        </p:blipFill>
        <p:spPr>
          <a:xfrm>
            <a:off x="25400" y="1905"/>
            <a:ext cx="12120245" cy="685482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descr="无人"/>
          <p:cNvPicPr>
            <a:picLocks noChangeAspect="1"/>
          </p:cNvPicPr>
          <p:nvPr/>
        </p:nvPicPr>
        <p:blipFill>
          <a:blip r:embed="rId1"/>
          <a:stretch>
            <a:fillRect/>
          </a:stretch>
        </p:blipFill>
        <p:spPr>
          <a:xfrm>
            <a:off x="-13970" y="-1905"/>
            <a:ext cx="12240895" cy="691261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234765" y="1047387"/>
            <a:ext cx="5419185" cy="560387"/>
          </a:xfrm>
        </p:spPr>
        <p:txBody>
          <a:bodyPr>
            <a:noAutofit/>
          </a:bodyPr>
          <a:p>
            <a:pPr algn="l"/>
            <a:r>
              <a:rPr lang="zh-CN" altLang="en-US" sz="4800">
                <a:latin typeface="楷体" panose="02010609060101010101" charset="-122"/>
                <a:ea typeface="楷体" panose="02010609060101010101" charset="-122"/>
              </a:rPr>
              <a:t>智能体</a:t>
            </a:r>
            <a:endParaRPr lang="zh-CN" altLang="en-US" sz="4800">
              <a:latin typeface="楷体" panose="02010609060101010101" charset="-122"/>
              <a:ea typeface="楷体" panose="02010609060101010101" charset="-122"/>
            </a:endParaRPr>
          </a:p>
        </p:txBody>
      </p:sp>
      <p:sp>
        <p:nvSpPr>
          <p:cNvPr id="3" name="文本占位符 2"/>
          <p:cNvSpPr>
            <a:spLocks noGrp="1"/>
          </p:cNvSpPr>
          <p:nvPr>
            <p:ph type="body" idx="1"/>
          </p:nvPr>
        </p:nvSpPr>
        <p:spPr>
          <a:xfrm>
            <a:off x="4857115" y="2432050"/>
            <a:ext cx="5419090" cy="2178685"/>
          </a:xfrm>
        </p:spPr>
        <p:txBody>
          <a:bodyPr>
            <a:noAutofit/>
          </a:bodyPr>
          <a:p>
            <a:r>
              <a:rPr lang="en-US" altLang="zh-CN" sz="2800" smtClean="0">
                <a:solidFill>
                  <a:schemeClr val="tx1"/>
                </a:solidFill>
                <a:uFillTx/>
                <a:latin typeface="楷体" panose="02010609060101010101" charset="-122"/>
                <a:ea typeface="楷体" panose="02010609060101010101" charset="-122"/>
                <a:sym typeface="+mn-lt"/>
              </a:rPr>
              <a:t>  </a:t>
            </a:r>
            <a:r>
              <a:rPr lang="zh-CN" altLang="en-US" sz="2800" smtClean="0">
                <a:solidFill>
                  <a:schemeClr val="tx1"/>
                </a:solidFill>
                <a:uFillTx/>
                <a:latin typeface="楷体" panose="02010609060101010101" charset="-122"/>
                <a:ea typeface="楷体" panose="02010609060101010101" charset="-122"/>
                <a:sym typeface="+mn-lt"/>
              </a:rPr>
              <a:t>在多智能体编队控制，智能体指的是什么？智能体是任何独立的能够思想并可以同环境交互的实体都可以抽象为智能体。其实在这个课题下，多智能体只是具有刚性的物体。</a:t>
            </a:r>
            <a:endParaRPr lang="zh-CN" altLang="en-US" sz="2800" smtClean="0">
              <a:solidFill>
                <a:schemeClr val="tx1"/>
              </a:solidFill>
              <a:uFillTx/>
              <a:latin typeface="楷体" panose="02010609060101010101" charset="-122"/>
              <a:ea typeface="楷体" panose="02010609060101010101" charset="-122"/>
              <a:sym typeface="+mn-lt"/>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757282" y="1700790"/>
            <a:ext cx="10722565" cy="4083626"/>
            <a:chOff x="757282" y="1700790"/>
            <a:chExt cx="10722565" cy="4083626"/>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757282" y="1700790"/>
              <a:ext cx="10722565" cy="4083626"/>
              <a:chOff x="1175743" y="1700790"/>
              <a:chExt cx="10305684" cy="4083626"/>
            </a:xfrm>
          </p:grpSpPr>
          <p:sp>
            <p:nvSpPr>
              <p:cNvPr id="7" name="iṡľïḑè"/>
              <p:cNvSpPr txBox="1"/>
              <p:nvPr>
                <p:custDataLst>
                  <p:tags r:id="rId3"/>
                </p:custDataLst>
              </p:nvPr>
            </p:nvSpPr>
            <p:spPr bwMode="auto">
              <a:xfrm>
                <a:off x="3783132" y="170079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gn="l">
                  <a:lnSpc>
                    <a:spcPct val="150000"/>
                  </a:lnSpc>
                  <a:buFont typeface="Wingdings" panose="05000000000000000000" charset="0"/>
                  <a:buChar char="Ø"/>
                </a:pPr>
                <a:r>
                  <a:rPr lang="zh-CN" altLang="en-US" sz="2000" dirty="0">
                    <a:latin typeface="楷体" panose="02010609060101010101" charset="-122"/>
                    <a:ea typeface="楷体" panose="02010609060101010101" charset="-122"/>
                    <a:cs typeface="楷体" panose="02010609060101010101" charset="-122"/>
                    <a:sym typeface="+mn-lt"/>
                  </a:rPr>
                  <a:t>图的定义 </a:t>
                </a:r>
                <a:r>
                  <a:rPr lang="en-US" altLang="zh-CN" sz="2000" dirty="0">
                    <a:latin typeface="楷体" panose="02010609060101010101" charset="-122"/>
                    <a:ea typeface="楷体" panose="02010609060101010101" charset="-122"/>
                    <a:cs typeface="楷体" panose="02010609060101010101" charset="-122"/>
                    <a:sym typeface="+mn-lt"/>
                  </a:rPr>
                  <a:t>G</a:t>
                </a:r>
                <a:r>
                  <a:rPr lang="zh-CN" altLang="en-US" sz="2000" dirty="0">
                    <a:latin typeface="楷体" panose="02010609060101010101" charset="-122"/>
                    <a:ea typeface="楷体" panose="02010609060101010101" charset="-122"/>
                    <a:cs typeface="楷体" panose="02010609060101010101" charset="-122"/>
                    <a:sym typeface="+mn-lt"/>
                  </a:rPr>
                  <a:t>（</a:t>
                </a:r>
                <a:r>
                  <a:rPr lang="en-US" altLang="zh-CN" sz="2000" dirty="0">
                    <a:latin typeface="楷体" panose="02010609060101010101" charset="-122"/>
                    <a:ea typeface="楷体" panose="02010609060101010101" charset="-122"/>
                    <a:cs typeface="楷体" panose="02010609060101010101" charset="-122"/>
                    <a:sym typeface="+mn-lt"/>
                  </a:rPr>
                  <a:t>V,E</a:t>
                </a:r>
                <a:r>
                  <a:rPr lang="zh-CN" altLang="en-US" sz="2000" dirty="0">
                    <a:latin typeface="楷体" panose="02010609060101010101" charset="-122"/>
                    <a:ea typeface="楷体" panose="02010609060101010101" charset="-122"/>
                    <a:cs typeface="楷体" panose="02010609060101010101" charset="-122"/>
                    <a:sym typeface="+mn-lt"/>
                  </a:rPr>
                  <a:t>）</a:t>
                </a:r>
                <a:endParaRPr lang="zh-CN" altLang="en-US" sz="2000" b="0" dirty="0">
                  <a:latin typeface="楷体" panose="02010609060101010101" charset="-122"/>
                  <a:ea typeface="楷体" panose="02010609060101010101" charset="-122"/>
                  <a:cs typeface="楷体" panose="02010609060101010101" charset="-122"/>
                  <a:sym typeface="+mn-lt"/>
                </a:endParaRPr>
              </a:p>
              <a:p>
                <a:pPr marL="342900" indent="-342900" algn="l">
                  <a:lnSpc>
                    <a:spcPct val="150000"/>
                  </a:lnSpc>
                  <a:buFont typeface="Wingdings" panose="05000000000000000000" charset="0"/>
                  <a:buChar char="Ø"/>
                </a:pPr>
                <a:endParaRPr lang="zh-CN" altLang="en-US" sz="2000" b="0" dirty="0">
                  <a:latin typeface="楷体" panose="02010609060101010101" charset="-122"/>
                  <a:ea typeface="楷体" panose="02010609060101010101" charset="-122"/>
                  <a:cs typeface="楷体" panose="02010609060101010101" charset="-122"/>
                  <a:sym typeface="+mn-lt"/>
                </a:endParaRPr>
              </a:p>
              <a:p>
                <a:pPr marL="342900" indent="-342900" algn="l">
                  <a:lnSpc>
                    <a:spcPct val="150000"/>
                  </a:lnSpc>
                  <a:buFont typeface="Wingdings" panose="05000000000000000000" charset="0"/>
                  <a:buChar char="Ø"/>
                </a:pPr>
                <a:endParaRPr lang="zh-CN" altLang="en-US" sz="2000" b="0" dirty="0">
                  <a:latin typeface="楷体" panose="02010609060101010101" charset="-122"/>
                  <a:ea typeface="楷体" panose="02010609060101010101" charset="-122"/>
                  <a:cs typeface="楷体" panose="02010609060101010101" charset="-122"/>
                  <a:sym typeface="+mn-lt"/>
                </a:endParaRPr>
              </a:p>
              <a:p>
                <a:pPr marL="342900" indent="-342900" algn="l">
                  <a:lnSpc>
                    <a:spcPct val="120000"/>
                  </a:lnSpc>
                  <a:spcBef>
                    <a:spcPts val="0"/>
                  </a:spcBef>
                  <a:buFont typeface="Wingdings" panose="05000000000000000000" charset="0"/>
                  <a:buChar char="Ø"/>
                </a:pPr>
                <a:r>
                  <a:rPr lang="zh-CN" altLang="en-US" sz="2000" dirty="0">
                    <a:uFillTx/>
                    <a:latin typeface="楷体" panose="02010609060101010101" charset="-122"/>
                    <a:ea typeface="楷体" panose="02010609060101010101" charset="-122"/>
                    <a:cs typeface="楷体" panose="02010609060101010101" charset="-122"/>
                    <a:sym typeface="+mn-lt"/>
                  </a:rPr>
                  <a:t>李雅普诺夫函数 </a:t>
                </a:r>
                <a:r>
                  <a:rPr lang="en-US" altLang="zh-CN" sz="2000" dirty="0">
                    <a:uFillTx/>
                    <a:latin typeface="楷体" panose="02010609060101010101" charset="-122"/>
                    <a:ea typeface="楷体" panose="02010609060101010101" charset="-122"/>
                    <a:cs typeface="楷体" panose="02010609060101010101" charset="-122"/>
                    <a:sym typeface="+mn-lt"/>
                  </a:rPr>
                  <a:t>A</a:t>
                </a:r>
                <a:r>
                  <a:rPr lang="en-US" altLang="zh-CN" sz="2000" baseline="30000" dirty="0">
                    <a:uFillTx/>
                    <a:latin typeface="楷体" panose="02010609060101010101" charset="-122"/>
                    <a:ea typeface="楷体" panose="02010609060101010101" charset="-122"/>
                    <a:cs typeface="楷体" panose="02010609060101010101" charset="-122"/>
                    <a:sym typeface="+mn-lt"/>
                  </a:rPr>
                  <a:t>T </a:t>
                </a:r>
                <a:r>
                  <a:rPr lang="en-US" altLang="zh-CN" sz="2000" dirty="0">
                    <a:uFillTx/>
                    <a:latin typeface="楷体" panose="02010609060101010101" charset="-122"/>
                    <a:ea typeface="楷体" panose="02010609060101010101" charset="-122"/>
                    <a:cs typeface="楷体" panose="02010609060101010101" charset="-122"/>
                    <a:sym typeface="+mn-lt"/>
                  </a:rPr>
                  <a:t>P+P A&lt;0</a:t>
                </a:r>
                <a:endParaRPr lang="zh-CN" altLang="en-US" sz="2000" dirty="0">
                  <a:uFillTx/>
                  <a:latin typeface="楷体" panose="02010609060101010101" charset="-122"/>
                  <a:ea typeface="楷体" panose="02010609060101010101" charset="-122"/>
                  <a:cs typeface="楷体" panose="02010609060101010101" charset="-122"/>
                  <a:sym typeface="+mn-lt"/>
                </a:endParaRPr>
              </a:p>
              <a:p>
                <a:pPr marL="342900" indent="-342900" algn="l">
                  <a:lnSpc>
                    <a:spcPct val="120000"/>
                  </a:lnSpc>
                  <a:spcBef>
                    <a:spcPts val="0"/>
                  </a:spcBef>
                  <a:buFont typeface="Wingdings" panose="05000000000000000000" charset="0"/>
                  <a:buChar char="Ø"/>
                </a:pPr>
                <a:endParaRPr lang="zh-CN" altLang="en-US" sz="2000" dirty="0">
                  <a:solidFill>
                    <a:schemeClr val="tx1"/>
                  </a:solidFill>
                  <a:uFillTx/>
                  <a:latin typeface="楷体" panose="02010609060101010101" charset="-122"/>
                  <a:ea typeface="楷体" panose="02010609060101010101" charset="-122"/>
                  <a:cs typeface="楷体" panose="02010609060101010101" charset="-122"/>
                  <a:sym typeface="+mn-lt"/>
                </a:endParaRPr>
              </a:p>
              <a:p>
                <a:pPr marL="342900" indent="-342900" algn="l">
                  <a:lnSpc>
                    <a:spcPct val="120000"/>
                  </a:lnSpc>
                  <a:spcBef>
                    <a:spcPts val="0"/>
                  </a:spcBef>
                  <a:buFont typeface="Wingdings" panose="05000000000000000000" charset="0"/>
                  <a:buChar char="Ø"/>
                </a:pPr>
                <a:endParaRPr lang="zh-CN" altLang="en-US" sz="2000" dirty="0">
                  <a:solidFill>
                    <a:schemeClr val="tx1"/>
                  </a:solidFill>
                  <a:uFillTx/>
                  <a:latin typeface="楷体" panose="02010609060101010101" charset="-122"/>
                  <a:ea typeface="楷体" panose="02010609060101010101" charset="-122"/>
                  <a:cs typeface="楷体" panose="02010609060101010101" charset="-122"/>
                  <a:sym typeface="+mn-lt"/>
                </a:endParaRPr>
              </a:p>
              <a:p>
                <a:pPr marL="342900" indent="-342900" algn="l">
                  <a:lnSpc>
                    <a:spcPct val="120000"/>
                  </a:lnSpc>
                  <a:spcBef>
                    <a:spcPts val="0"/>
                  </a:spcBef>
                  <a:buFont typeface="Wingdings" panose="05000000000000000000" charset="0"/>
                  <a:buChar char="Ø"/>
                </a:pPr>
                <a:r>
                  <a:rPr lang="zh-CN" altLang="en-US" sz="2000" dirty="0">
                    <a:uFillTx/>
                    <a:latin typeface="楷体" panose="02010609060101010101" charset="-122"/>
                    <a:ea typeface="楷体" panose="02010609060101010101" charset="-122"/>
                    <a:cs typeface="楷体" panose="02010609060101010101" charset="-122"/>
                    <a:sym typeface="+mn-lt"/>
                  </a:rPr>
                  <a:t>克罗内克积 </a:t>
                </a:r>
                <a:endParaRPr lang="zh-CN" altLang="en-US" sz="2000" dirty="0">
                  <a:uFillTx/>
                  <a:latin typeface="楷体" panose="02010609060101010101" charset="-122"/>
                  <a:ea typeface="楷体" panose="02010609060101010101" charset="-122"/>
                  <a:cs typeface="楷体" panose="02010609060101010101" charset="-122"/>
                  <a:sym typeface="+mn-lt"/>
                </a:endParaRPr>
              </a:p>
              <a:p>
                <a:pPr marL="342900" indent="-342900" algn="l">
                  <a:lnSpc>
                    <a:spcPct val="120000"/>
                  </a:lnSpc>
                  <a:spcBef>
                    <a:spcPts val="0"/>
                  </a:spcBef>
                  <a:buFont typeface="Wingdings" panose="05000000000000000000" charset="0"/>
                  <a:buChar char="Ø"/>
                </a:pPr>
                <a:endParaRPr lang="zh-CN" altLang="en-US" sz="2000" dirty="0">
                  <a:uFillTx/>
                  <a:latin typeface="楷体" panose="02010609060101010101" charset="-122"/>
                  <a:ea typeface="楷体" panose="02010609060101010101" charset="-122"/>
                  <a:cs typeface="楷体" panose="02010609060101010101" charset="-122"/>
                  <a:sym typeface="+mn-lt"/>
                </a:endParaRPr>
              </a:p>
              <a:p>
                <a:pPr marL="342900" indent="-342900" algn="l">
                  <a:lnSpc>
                    <a:spcPct val="120000"/>
                  </a:lnSpc>
                  <a:spcBef>
                    <a:spcPts val="0"/>
                  </a:spcBef>
                  <a:buFont typeface="Wingdings" panose="05000000000000000000" charset="0"/>
                  <a:buChar char="Ø"/>
                </a:pPr>
                <a:endParaRPr lang="zh-CN" altLang="en-US" sz="2000" dirty="0">
                  <a:uFillTx/>
                  <a:latin typeface="楷体" panose="02010609060101010101" charset="-122"/>
                  <a:ea typeface="楷体" panose="02010609060101010101" charset="-122"/>
                  <a:cs typeface="楷体" panose="02010609060101010101" charset="-122"/>
                  <a:sym typeface="+mn-lt"/>
                </a:endParaRPr>
              </a:p>
              <a:p>
                <a:pPr marL="342900" indent="-342900" algn="l">
                  <a:lnSpc>
                    <a:spcPct val="120000"/>
                  </a:lnSpc>
                  <a:spcBef>
                    <a:spcPts val="0"/>
                  </a:spcBef>
                  <a:buFont typeface="Wingdings" panose="05000000000000000000" charset="0"/>
                  <a:buChar char="Ø"/>
                </a:pPr>
                <a:r>
                  <a:rPr lang="zh-CN" altLang="en-US" sz="2000" dirty="0">
                    <a:uFillTx/>
                    <a:latin typeface="楷体" panose="02010609060101010101" charset="-122"/>
                    <a:ea typeface="楷体" panose="02010609060101010101" charset="-122"/>
                    <a:cs typeface="楷体" panose="02010609060101010101" charset="-122"/>
                    <a:sym typeface="+mn-lt"/>
                  </a:rPr>
                  <a:t>拉普拉斯矩阵</a:t>
                </a:r>
                <a:endParaRPr lang="zh-CN" altLang="en-US" sz="2000"/>
              </a:p>
              <a:p>
                <a:pPr marL="342900" indent="-342900" algn="l">
                  <a:lnSpc>
                    <a:spcPct val="120000"/>
                  </a:lnSpc>
                  <a:spcBef>
                    <a:spcPts val="0"/>
                  </a:spcBef>
                  <a:buFont typeface="Wingdings" panose="05000000000000000000" charset="0"/>
                  <a:buChar char="Ø"/>
                </a:pPr>
                <a:endParaRPr lang="zh-CN" altLang="en-US" sz="2000" b="0" dirty="0">
                  <a:latin typeface="+mn-lt"/>
                  <a:ea typeface="+mn-ea"/>
                  <a:cs typeface="+mn-cs"/>
                  <a:sym typeface="+mn-lt"/>
                </a:endParaRPr>
              </a:p>
            </p:txBody>
          </p:sp>
          <p:cxnSp>
            <p:nvCxnSpPr>
              <p:cNvPr id="8" name="直接连接符 7"/>
              <p:cNvCxnSpPr/>
              <p:nvPr>
                <p:custDataLst>
                  <p:tags r:id="rId4"/>
                </p:custDataLst>
              </p:nvPr>
            </p:nvCxnSpPr>
            <p:spPr>
              <a:xfrm>
                <a:off x="3696888" y="1780800"/>
                <a:ext cx="0" cy="4003616"/>
              </a:xfrm>
              <a:prstGeom prst="line">
                <a:avLst/>
              </a:prstGeom>
              <a:solidFill>
                <a:srgbClr val="FFCC00"/>
              </a:solidFill>
              <a:ln w="3175" cap="flat" cmpd="sng" algn="ctr">
                <a:solidFill>
                  <a:schemeClr val="accent6">
                    <a:lumMod val="50000"/>
                    <a:lumOff val="50000"/>
                  </a:schemeClr>
                </a:solidFill>
                <a:prstDash val="solid"/>
                <a:round/>
                <a:headEnd type="none" w="med" len="med"/>
                <a:tailEnd type="none" w="med" len="med"/>
              </a:ln>
              <a:effectLst/>
            </p:spPr>
          </p:cxnSp>
          <p:sp>
            <p:nvSpPr>
              <p:cNvPr id="9" name="išľïḋé"/>
              <p:cNvSpPr txBox="1"/>
              <p:nvPr>
                <p:custDataLst>
                  <p:tags r:id="rId5"/>
                </p:custDataLst>
              </p:nvPr>
            </p:nvSpPr>
            <p:spPr>
              <a:xfrm>
                <a:off x="1175743" y="1700808"/>
                <a:ext cx="2521108" cy="583565"/>
              </a:xfrm>
              <a:prstGeom prst="rect">
                <a:avLst/>
              </a:prstGeom>
              <a:solidFill>
                <a:schemeClr val="bg1"/>
              </a:solidFill>
            </p:spPr>
            <p:txBody>
              <a:bodyPr wrap="square" rtlCol="0">
                <a:spAutoFit/>
              </a:bodyPr>
              <a:lstStyle/>
              <a:p>
                <a:pPr algn="r"/>
                <a:r>
                  <a:rPr lang="zh-CN" altLang="tr-TR" sz="3200" b="1">
                    <a:solidFill>
                      <a:schemeClr val="tx2"/>
                    </a:solidFill>
                    <a:latin typeface="楷体" panose="02010609060101010101" charset="-122"/>
                    <a:ea typeface="楷体" panose="02010609060101010101" charset="-122"/>
                    <a:cs typeface="+mj-cs"/>
                    <a:sym typeface="+mn-lt"/>
                  </a:rPr>
                  <a:t>背景知识</a:t>
                </a:r>
                <a:endParaRPr lang="zh-CN" altLang="tr-TR" sz="3200" b="1">
                  <a:solidFill>
                    <a:schemeClr val="tx2"/>
                  </a:solidFill>
                  <a:latin typeface="楷体" panose="02010609060101010101" charset="-122"/>
                  <a:ea typeface="楷体" panose="02010609060101010101" charset="-122"/>
                  <a:cs typeface="+mj-cs"/>
                  <a:sym typeface="+mn-lt"/>
                </a:endParaRPr>
              </a:p>
            </p:txBody>
          </p:sp>
        </p:grpSp>
        <p:sp>
          <p:nvSpPr>
            <p:cNvPr id="10" name="poetry_91022"/>
            <p:cNvSpPr>
              <a:spLocks noChangeAspect="1"/>
            </p:cNvSpPr>
            <p:nvPr>
              <p:custDataLst>
                <p:tags r:id="rId6"/>
              </p:custDataLst>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solidFill>
            <a:ln>
              <a:noFill/>
            </a:ln>
          </p:spPr>
          <p:txBody>
            <a:bodyPr/>
            <a:lstStyle/>
            <a:p>
              <a:endParaRPr lang="zh-CN" altLang="en-US">
                <a:cs typeface="+mn-ea"/>
                <a:sym typeface="+mn-lt"/>
              </a:endParaRPr>
            </a:p>
          </p:txBody>
        </p:sp>
      </p:gr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800">
                <a:latin typeface="楷体" panose="02010609060101010101" charset="-122"/>
                <a:ea typeface="楷体" panose="02010609060101010101" charset="-122"/>
              </a:rPr>
              <a:t>仿真图像</a:t>
            </a:r>
            <a:endParaRPr lang="zh-CN" altLang="en-US" sz="4800">
              <a:latin typeface="楷体" panose="02010609060101010101" charset="-122"/>
              <a:ea typeface="楷体" panose="02010609060101010101" charset="-122"/>
            </a:endParaRPr>
          </a:p>
        </p:txBody>
      </p:sp>
      <p:pic>
        <p:nvPicPr>
          <p:cNvPr id="6" name="内容占位符 5" descr="6-2"/>
          <p:cNvPicPr>
            <a:picLocks noChangeAspect="1"/>
          </p:cNvPicPr>
          <p:nvPr>
            <p:ph sz="quarter" idx="13"/>
          </p:nvPr>
        </p:nvPicPr>
        <p:blipFill>
          <a:blip r:embed="rId1"/>
          <a:stretch>
            <a:fillRect/>
          </a:stretch>
        </p:blipFill>
        <p:spPr>
          <a:xfrm>
            <a:off x="464185" y="1132840"/>
            <a:ext cx="4850130" cy="4480560"/>
          </a:xfrm>
          <a:prstGeom prst="rect">
            <a:avLst/>
          </a:prstGeom>
        </p:spPr>
      </p:pic>
      <p:pic>
        <p:nvPicPr>
          <p:cNvPr id="7" name="图片 6" descr="6-1"/>
          <p:cNvPicPr>
            <a:picLocks noChangeAspect="1"/>
          </p:cNvPicPr>
          <p:nvPr/>
        </p:nvPicPr>
        <p:blipFill>
          <a:blip r:embed="rId2"/>
          <a:stretch>
            <a:fillRect/>
          </a:stretch>
        </p:blipFill>
        <p:spPr>
          <a:xfrm>
            <a:off x="5957570" y="1470025"/>
            <a:ext cx="4983480" cy="3714115"/>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157"/>
</p:tagLst>
</file>

<file path=ppt/tags/tag10.xml><?xml version="1.0" encoding="utf-8"?>
<p:tagLst xmlns:p="http://schemas.openxmlformats.org/presentationml/2006/main">
  <p:tag name="ISLIDE.DIAGRAM" val="2b751056-6b97-492c-b763-340acee7e99d"/>
</p:tagLst>
</file>

<file path=ppt/tags/tag11.xml><?xml version="1.0" encoding="utf-8"?>
<p:tagLst xmlns:p="http://schemas.openxmlformats.org/presentationml/2006/main">
  <p:tag name="KSO_WM_TEMPLATE_CATEGORY" val="custom"/>
  <p:tag name="KSO_WM_TEMPLATE_INDEX" val="20187157"/>
  <p:tag name="KSO_WM_TAG_VERSION" val="1.0"/>
  <p:tag name="KSO_WM_UNIT_TYPE" val="f"/>
  <p:tag name="KSO_WM_UNIT_INDEX" val="1"/>
  <p:tag name="KSO_WM_UNIT_ID" val="custom20187157_2*f*1"/>
  <p:tag name="KSO_WM_UNIT_LAYERLEVEL" val="1"/>
  <p:tag name="KSO_WM_UNIT_VALUE" val="240"/>
  <p:tag name="KSO_WM_UNIT_HIGHLIGHT" val="0"/>
  <p:tag name="KSO_WM_UNIT_COMPATIBLE" val="0"/>
  <p:tag name="KSO_WM_UNIT_CLEAR" val="0"/>
  <p:tag name="KSO_WM_BEAUTIFY_FLAG" val="#wm#"/>
  <p:tag name="KSO_WM_UNIT_PRESET_TEXT" val="绪论&#13;研究方法&#13;技术实践&#13;成果应用&#13;总结展望"/>
</p:tagLst>
</file>

<file path=ppt/tags/tag12.xml><?xml version="1.0" encoding="utf-8"?>
<p:tagLst xmlns:p="http://schemas.openxmlformats.org/presentationml/2006/main">
  <p:tag name="KSO_WM_TAG_VERSION" val="1.0"/>
  <p:tag name="KSO_WM_BEAUTIFY_FLAG" val="#wm#"/>
  <p:tag name="KSO_WM_UNIT_TYPE" val="i"/>
  <p:tag name="KSO_WM_UNIT_ID" val="custom20187157_2*i*6"/>
  <p:tag name="KSO_WM_TEMPLATE_CATEGORY" val="custom"/>
  <p:tag name="KSO_WM_TEMPLATE_INDEX" val="20187157"/>
  <p:tag name="KSO_WM_UNIT_INDEX" val="6"/>
</p:tagLst>
</file>

<file path=ppt/tags/tag13.xml><?xml version="1.0" encoding="utf-8"?>
<p:tagLst xmlns:p="http://schemas.openxmlformats.org/presentationml/2006/main">
  <p:tag name="KSO_WM_TEMPLATE_CATEGORY" val="custom"/>
  <p:tag name="KSO_WM_TEMPLATE_INDEX" val="20187157"/>
  <p:tag name="KSO_WM_TAG_VERSION" val="1.0"/>
  <p:tag name="KSO_WM_UNIT_TYPE" val="a"/>
  <p:tag name="KSO_WM_UNIT_INDEX" val="1"/>
  <p:tag name="KSO_WM_UNIT_ID" val="custom20187157_2*a*1"/>
  <p:tag name="KSO_WM_UNIT_LAYERLEVEL" val="1"/>
  <p:tag name="KSO_WM_UNIT_ISCONTENTSTITLE" val="1"/>
  <p:tag name="KSO_WM_UNIT_VALUE" val="8"/>
  <p:tag name="KSO_WM_UNIT_HIGHLIGHT" val="0"/>
  <p:tag name="KSO_WM_UNIT_COMPATIBLE" val="0"/>
  <p:tag name="KSO_WM_UNIT_CLEAR" val="0"/>
  <p:tag name="KSO_WM_BEAUTIFY_FLAG" val="#wm#"/>
  <p:tag name="KSO_WM_UNIT_PRESET_TEXT" val="CONTENTS"/>
</p:tagLst>
</file>

<file path=ppt/tags/tag14.xml><?xml version="1.0" encoding="utf-8"?>
<p:tagLst xmlns:p="http://schemas.openxmlformats.org/presentationml/2006/main">
  <p:tag name="KSO_WM_TAG_VERSION" val="1.0"/>
  <p:tag name="KSO_WM_BEAUTIFY_FLAG" val="#wm#"/>
  <p:tag name="KSO_WM_UNIT_TYPE" val="i"/>
  <p:tag name="KSO_WM_UNIT_ID" val="custom20187157_2*i*8"/>
  <p:tag name="KSO_WM_TEMPLATE_CATEGORY" val="custom"/>
  <p:tag name="KSO_WM_TEMPLATE_INDEX" val="20187157"/>
  <p:tag name="KSO_WM_UNIT_INDEX" val="8"/>
</p:tagLst>
</file>

<file path=ppt/tags/tag15.xml><?xml version="1.0" encoding="utf-8"?>
<p:tagLst xmlns:p="http://schemas.openxmlformats.org/presentationml/2006/main">
  <p:tag name="KSO_WM_TEMPLATE_CATEGORY" val="custom"/>
  <p:tag name="KSO_WM_TEMPLATE_INDEX" val="20187157"/>
  <p:tag name="KSO_WM_TAG_VERSION" val="1.0"/>
  <p:tag name="KSO_WM_SLIDE_ID" val="custom20187157_2"/>
  <p:tag name="KSO_WM_SLIDE_INDEX" val="2"/>
  <p:tag name="KSO_WM_SLIDE_ITEM_CNT" val="1"/>
  <p:tag name="KSO_WM_SLIDE_LAYOUT" val="a_f"/>
  <p:tag name="KSO_WM_SLIDE_LAYOUT_CNT" val="1_1"/>
  <p:tag name="KSO_WM_SLIDE_TYPE" val="contents"/>
  <p:tag name="KSO_WM_SLIDE_SUBTYPE" val="pureTxt"/>
  <p:tag name="KSO_WM_BEAUTIFY_FLAG" val="#wm#"/>
</p:tagLst>
</file>

<file path=ppt/tags/tag16.xml><?xml version="1.0" encoding="utf-8"?>
<p:tagLst xmlns:p="http://schemas.openxmlformats.org/presentationml/2006/main">
  <p:tag name="KSO_WM_TEMPLATE_CATEGORY" val="custom"/>
  <p:tag name="KSO_WM_TEMPLATE_INDEX" val="20187157"/>
  <p:tag name="KSO_WM_UNIT_TYPE" val="a"/>
  <p:tag name="KSO_WM_UNIT_INDEX" val="1"/>
  <p:tag name="KSO_WM_UNIT_ID" val="custom20187157_3*a*1"/>
  <p:tag name="KSO_WM_UNIT_LAYERLEVEL" val="1"/>
  <p:tag name="KSO_WM_UNIT_VALUE" val="20"/>
  <p:tag name="KSO_WM_UNIT_ISCONTENTSTITLE" val="0"/>
  <p:tag name="KSO_WM_UNIT_HIGHLIGHT" val="0"/>
  <p:tag name="KSO_WM_UNIT_COMPATIBLE" val="0"/>
  <p:tag name="KSO_WM_UNIT_CLEAR" val="0"/>
  <p:tag name="KSO_WM_BEAUTIFY_FLAG" val="#wm#"/>
  <p:tag name="KSO_WM_TAG_VERSION" val="1.0"/>
  <p:tag name="KSO_WM_UNIT_PRESET_TEXT" val="Section Header Here"/>
</p:tagLst>
</file>

<file path=ppt/tags/tag17.xml><?xml version="1.0" encoding="utf-8"?>
<p:tagLst xmlns:p="http://schemas.openxmlformats.org/presentationml/2006/main">
  <p:tag name="KSO_WM_TEMPLATE_CATEGORY" val="custom"/>
  <p:tag name="KSO_WM_TEMPLATE_INDEX" val="20187157"/>
  <p:tag name="KSO_WM_UNIT_TYPE" val="f"/>
  <p:tag name="KSO_WM_UNIT_INDEX" val="1"/>
  <p:tag name="KSO_WM_UNIT_ID" val="custom20187157_3*f*1"/>
  <p:tag name="KSO_WM_UNIT_LAYERLEVEL" val="1"/>
  <p:tag name="KSO_WM_UNIT_VALUE" val="136"/>
  <p:tag name="KSO_WM_UNIT_HIGHLIGHT" val="0"/>
  <p:tag name="KSO_WM_UNIT_COMPATIBLE" val="0"/>
  <p:tag name="KSO_WM_UNIT_CLEAR" val="0"/>
  <p:tag name="KSO_WM_BEAUTIFY_FLAG" val="#wm#"/>
  <p:tag name="KSO_WM_TAG_VERSION" val="1.0"/>
  <p:tag name="KSO_WM_UNIT_PRESET_TEXT" val="Supporting text here.&#13;When you copy &amp; paste, choose &quot;keep text only&quot; option."/>
</p:tagLst>
</file>

<file path=ppt/tags/tag18.xml><?xml version="1.0" encoding="utf-8"?>
<p:tagLst xmlns:p="http://schemas.openxmlformats.org/presentationml/2006/main">
  <p:tag name="KSO_WM_TEMPLATE_CATEGORY" val="custom"/>
  <p:tag name="KSO_WM_TEMPLATE_INDEX" val="20187157"/>
  <p:tag name="KSO_WM_UNIT_TYPE" val="e"/>
  <p:tag name="KSO_WM_UNIT_INDEX" val="1"/>
  <p:tag name="KSO_WM_UNIT_ID" val="custom20187157_3*e*1"/>
  <p:tag name="KSO_WM_UNIT_LAYERLEVEL" val="1"/>
  <p:tag name="KSO_WM_UNIT_VALUE" val="9"/>
  <p:tag name="KSO_WM_UNIT_HIGHLIGHT" val="0"/>
  <p:tag name="KSO_WM_UNIT_COMPATIBLE" val="1"/>
  <p:tag name="KSO_WM_UNIT_CLEAR" val="0"/>
  <p:tag name="KSO_WM_BEAUTIFY_FLAG" val="#wm#"/>
  <p:tag name="KSO_WM_TAG_VERSION" val="1.0"/>
  <p:tag name="KSO_WM_UNIT_PRESET_TEXT" val="01"/>
</p:tagLst>
</file>

<file path=ppt/tags/tag19.xml><?xml version="1.0" encoding="utf-8"?>
<p:tagLst xmlns:p="http://schemas.openxmlformats.org/presentationml/2006/main">
  <p:tag name="KSO_WM_TEMPLATE_CATEGORY" val="custom"/>
  <p:tag name="KSO_WM_TEMPLATE_INDEX" val="20187157"/>
  <p:tag name="KSO_WM_TAG_VERSION" val="1.0"/>
  <p:tag name="KSO_WM_SLIDE_ID" val="custom20187157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2.xml><?xml version="1.0" encoding="utf-8"?>
<p:tagLst xmlns:p="http://schemas.openxmlformats.org/presentationml/2006/main">
  <p:tag name="KSO_WM_TAG_VERSION" val="1.0"/>
  <p:tag name="KSO_WM_TEMPLATE_CATEGORY" val="custom"/>
  <p:tag name="KSO_WM_TEMPLATE_INDEX" val="20187157"/>
</p:tagLst>
</file>

<file path=ppt/tags/tag20.xml><?xml version="1.0" encoding="utf-8"?>
<p:tagLst xmlns:p="http://schemas.openxmlformats.org/presentationml/2006/main">
  <p:tag name="KSO_WM_TEMPLATE_CATEGORY" val="custom"/>
  <p:tag name="KSO_WM_TEMPLATE_INDEX" val="20187157"/>
  <p:tag name="KSO_WM_TAG_VERSION" val="1.0"/>
  <p:tag name="KSO_WM_BEAUTIFY_FLAG" val="#wm#"/>
  <p:tag name="KSO_WM_UNIT_TYPE" val="m_i"/>
  <p:tag name="KSO_WM_UNIT_INDEX" val="1_1"/>
  <p:tag name="KSO_WM_UNIT_ID" val="custom20187157_14*m_i*1_1"/>
  <p:tag name="KSO_WM_UNIT_CLEAR" val="1"/>
  <p:tag name="KSO_WM_UNIT_LAYERLEVEL" val="1_1"/>
  <p:tag name="KSO_WM_DIAGRAM_GROUP_CODE" val="m1-5"/>
  <p:tag name="KSO_WM_UNIT_LINE_FORE_SCHEMECOLOR_INDEX" val="14"/>
  <p:tag name="KSO_WM_UNIT_LINE_FILL_TYPE" val="2"/>
  <p:tag name="KSO_WM_UNIT_USESOURCEFORMAT_APPLY" val="1"/>
</p:tagLst>
</file>

<file path=ppt/tags/tag21.xml><?xml version="1.0" encoding="utf-8"?>
<p:tagLst xmlns:p="http://schemas.openxmlformats.org/presentationml/2006/main">
  <p:tag name="KSO_WM_TEMPLATE_CATEGORY" val="custom"/>
  <p:tag name="KSO_WM_TEMPLATE_INDEX" val="20187157"/>
  <p:tag name="KSO_WM_TAG_VERSION" val="1.0"/>
  <p:tag name="KSO_WM_BEAUTIFY_FLAG" val="#wm#"/>
  <p:tag name="KSO_WM_UNIT_TYPE" val="m_h_a"/>
  <p:tag name="KSO_WM_UNIT_INDEX" val="1_1_1"/>
  <p:tag name="KSO_WM_UNIT_ID" val="custom20187157_14*m_h_a*1_1_1"/>
  <p:tag name="KSO_WM_UNIT_CLEAR" val="1"/>
  <p:tag name="KSO_WM_UNIT_LAYERLEVEL" val="1_1_1"/>
  <p:tag name="KSO_WM_UNIT_VALUE" val="40"/>
  <p:tag name="KSO_WM_UNIT_HIGHLIGHT" val="0"/>
  <p:tag name="KSO_WM_UNIT_COMPATIBLE" val="0"/>
  <p:tag name="KSO_WM_UNIT_PRESET_TEXT_INDEX" val="4"/>
  <p:tag name="KSO_WM_UNIT_PRESET_TEXT_LEN" val="12"/>
  <p:tag name="KSO_WM_DIAGRAM_GROUP_CODE" val="m1-5"/>
  <p:tag name="KSO_WM_UNIT_FILL_FORE_SCHEMECOLOR_INDEX" val="5"/>
  <p:tag name="KSO_WM_UNIT_FILL_TYPE" val="1"/>
  <p:tag name="KSO_WM_UNIT_TEXT_FILL_FORE_SCHEMECOLOR_INDEX" val="14"/>
  <p:tag name="KSO_WM_UNIT_TEXT_FILL_TYPE" val="1"/>
  <p:tag name="KSO_WM_UNIT_USESOURCEFORMAT_APPLY" val="1"/>
</p:tagLst>
</file>

<file path=ppt/tags/tag22.xml><?xml version="1.0" encoding="utf-8"?>
<p:tagLst xmlns:p="http://schemas.openxmlformats.org/presentationml/2006/main">
  <p:tag name="KSO_WM_TEMPLATE_CATEGORY" val="custom"/>
  <p:tag name="KSO_WM_TEMPLATE_INDEX" val="20187157"/>
  <p:tag name="KSO_WM_TAG_VERSION" val="1.0"/>
  <p:tag name="KSO_WM_BEAUTIFY_FLAG" val="#wm#"/>
  <p:tag name="KSO_WM_UNIT_TYPE" val="m_i"/>
  <p:tag name="KSO_WM_UNIT_INDEX" val="1_2"/>
  <p:tag name="KSO_WM_UNIT_ID" val="custom20187157_14*m_i*1_2"/>
  <p:tag name="KSO_WM_UNIT_CLEAR" val="1"/>
  <p:tag name="KSO_WM_UNIT_LAYERLEVEL" val="1_1"/>
  <p:tag name="KSO_WM_DIAGRAM_GROUP_CODE" val="m1-5"/>
  <p:tag name="KSO_WM_UNIT_FILL_FORE_SCHEMECOLOR_INDEX" val="5"/>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23.xml><?xml version="1.0" encoding="utf-8"?>
<p:tagLst xmlns:p="http://schemas.openxmlformats.org/presentationml/2006/main">
  <p:tag name="KSO_WM_TEMPLATE_CATEGORY" val="custom"/>
  <p:tag name="KSO_WM_TEMPLATE_INDEX" val="20187157"/>
  <p:tag name="KSO_WM_TAG_VERSION" val="1.0"/>
  <p:tag name="KSO_WM_BEAUTIFY_FLAG" val="#wm#"/>
  <p:tag name="KSO_WM_UNIT_TYPE" val="m_h_f"/>
  <p:tag name="KSO_WM_UNIT_INDEX" val="1_1_1"/>
  <p:tag name="KSO_WM_UNIT_ID" val="custom20187157_14*m_h_f*1_1_1"/>
  <p:tag name="KSO_WM_UNIT_CLEAR" val="1"/>
  <p:tag name="KSO_WM_UNIT_LAYERLEVEL" val="1_1_1"/>
  <p:tag name="KSO_WM_UNIT_VALUE" val="65"/>
  <p:tag name="KSO_WM_UNIT_HIGHLIGHT" val="0"/>
  <p:tag name="KSO_WM_UNIT_COMPATIBLE" val="0"/>
  <p:tag name="KSO_WM_UNIT_PRESET_TEXT_INDEX" val="4"/>
  <p:tag name="KSO_WM_UNIT_PRESET_TEXT_LEN" val="80"/>
  <p:tag name="KSO_WM_DIAGRAM_GROUP_CODE" val="m1-5"/>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TEMPLATE_CATEGORY" val="custom"/>
  <p:tag name="KSO_WM_TEMPLATE_INDEX" val="20187157"/>
  <p:tag name="KSO_WM_TAG_VERSION" val="1.0"/>
  <p:tag name="KSO_WM_BEAUTIFY_FLAG" val="#wm#"/>
  <p:tag name="KSO_WM_UNIT_TYPE" val="m_h_a"/>
  <p:tag name="KSO_WM_UNIT_INDEX" val="1_2_1"/>
  <p:tag name="KSO_WM_UNIT_ID" val="custom20187157_14*m_h_a*1_2_1"/>
  <p:tag name="KSO_WM_UNIT_CLEAR" val="1"/>
  <p:tag name="KSO_WM_UNIT_LAYERLEVEL" val="1_1_1"/>
  <p:tag name="KSO_WM_UNIT_VALUE" val="40"/>
  <p:tag name="KSO_WM_UNIT_HIGHLIGHT" val="0"/>
  <p:tag name="KSO_WM_UNIT_COMPATIBLE" val="0"/>
  <p:tag name="KSO_WM_UNIT_PRESET_TEXT_INDEX" val="4"/>
  <p:tag name="KSO_WM_UNIT_PRESET_TEXT_LEN" val="12"/>
  <p:tag name="KSO_WM_DIAGRAM_GROUP_CODE" val="m1-5"/>
  <p:tag name="KSO_WM_UNIT_FILL_FORE_SCHEMECOLOR_INDEX" val="6"/>
  <p:tag name="KSO_WM_UNIT_FILL_TYPE" val="1"/>
  <p:tag name="KSO_WM_UNIT_TEXT_FILL_FORE_SCHEMECOLOR_INDEX" val="14"/>
  <p:tag name="KSO_WM_UNIT_TEXT_FILL_TYPE" val="1"/>
  <p:tag name="KSO_WM_UNIT_USESOURCEFORMAT_APPLY" val="1"/>
</p:tagLst>
</file>

<file path=ppt/tags/tag25.xml><?xml version="1.0" encoding="utf-8"?>
<p:tagLst xmlns:p="http://schemas.openxmlformats.org/presentationml/2006/main">
  <p:tag name="KSO_WM_TEMPLATE_CATEGORY" val="custom"/>
  <p:tag name="KSO_WM_TEMPLATE_INDEX" val="20187157"/>
  <p:tag name="KSO_WM_TAG_VERSION" val="1.0"/>
  <p:tag name="KSO_WM_BEAUTIFY_FLAG" val="#wm#"/>
  <p:tag name="KSO_WM_UNIT_TYPE" val="m_i"/>
  <p:tag name="KSO_WM_UNIT_INDEX" val="1_3"/>
  <p:tag name="KSO_WM_UNIT_ID" val="custom20187157_14*m_i*1_3"/>
  <p:tag name="KSO_WM_UNIT_CLEAR" val="1"/>
  <p:tag name="KSO_WM_UNIT_LAYERLEVEL" val="1_1"/>
  <p:tag name="KSO_WM_DIAGRAM_GROUP_CODE" val="m1-5"/>
  <p:tag name="KSO_WM_UNIT_FILL_FORE_SCHEMECOLOR_INDEX" val="6"/>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26.xml><?xml version="1.0" encoding="utf-8"?>
<p:tagLst xmlns:p="http://schemas.openxmlformats.org/presentationml/2006/main">
  <p:tag name="KSO_WM_TEMPLATE_CATEGORY" val="custom"/>
  <p:tag name="KSO_WM_TEMPLATE_INDEX" val="20187157"/>
  <p:tag name="KSO_WM_TAG_VERSION" val="1.0"/>
  <p:tag name="KSO_WM_BEAUTIFY_FLAG" val="#wm#"/>
  <p:tag name="KSO_WM_UNIT_TYPE" val="m_h_f"/>
  <p:tag name="KSO_WM_UNIT_INDEX" val="1_2_1"/>
  <p:tag name="KSO_WM_UNIT_ID" val="custom20187157_14*m_h_f*1_2_1"/>
  <p:tag name="KSO_WM_UNIT_CLEAR" val="1"/>
  <p:tag name="KSO_WM_UNIT_LAYERLEVEL" val="1_1_1"/>
  <p:tag name="KSO_WM_UNIT_VALUE" val="65"/>
  <p:tag name="KSO_WM_UNIT_HIGHLIGHT" val="0"/>
  <p:tag name="KSO_WM_UNIT_COMPATIBLE" val="0"/>
  <p:tag name="KSO_WM_UNIT_PRESET_TEXT_INDEX" val="4"/>
  <p:tag name="KSO_WM_UNIT_PRESET_TEXT_LEN" val="80"/>
  <p:tag name="KSO_WM_DIAGRAM_GROUP_CODE" val="m1-5"/>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TEMPLATE_CATEGORY" val="custom"/>
  <p:tag name="KSO_WM_TEMPLATE_INDEX" val="20187157"/>
  <p:tag name="KSO_WM_TAG_VERSION" val="1.0"/>
  <p:tag name="KSO_WM_BEAUTIFY_FLAG" val="#wm#"/>
  <p:tag name="KSO_WM_UNIT_RELATE_UNITID" val="278*m*1"/>
  <p:tag name="KSO_WM_UNIT_TYPE" val="a"/>
  <p:tag name="KSO_WM_UNIT_INDEX" val="1"/>
  <p:tag name="KSO_WM_UNIT_ID" val="custom20187157_14*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28.xml><?xml version="1.0" encoding="utf-8"?>
<p:tagLst xmlns:p="http://schemas.openxmlformats.org/presentationml/2006/main">
  <p:tag name="KSO_WM_SLIDE_ID" val="custom20187157_14"/>
  <p:tag name="KSO_WM_SLIDE_INDEX" val="14"/>
  <p:tag name="KSO_WM_SLIDE_ITEM_CNT" val="2"/>
  <p:tag name="KSO_WM_SLIDE_LAYOUT" val="m_a"/>
  <p:tag name="KSO_WM_SLIDE_LAYOUT_CNT" val="1_1"/>
  <p:tag name="KSO_WM_SLIDE_TYPE" val="text"/>
  <p:tag name="KSO_WM_BEAUTIFY_FLAG" val="#wm#"/>
  <p:tag name="KSO_WM_SLIDE_POSITION" val="47*168"/>
  <p:tag name="KSO_WM_SLIDE_SIZE" val="865*296"/>
  <p:tag name="KSO_WM_TEMPLATE_CATEGORY" val="custom"/>
  <p:tag name="KSO_WM_TEMPLATE_INDEX" val="20187157"/>
  <p:tag name="KSO_WM_DIAGRAM_GROUP_CODE" val="m1-5"/>
  <p:tag name="KSO_WM_TAG_VERSION" val="1.0"/>
  <p:tag name="KSO_WM_SLIDE_SUBTYPE" val="diag"/>
</p:tagLst>
</file>

<file path=ppt/tags/tag29.xml><?xml version="1.0" encoding="utf-8"?>
<p:tagLst xmlns:p="http://schemas.openxmlformats.org/presentationml/2006/main">
  <p:tag name="KSO_WM_TAG_VERSION" val="1.0"/>
  <p:tag name="KSO_WM_BEAUTIFY_FLAG" val="#wm#"/>
  <p:tag name="KSO_WM_UNIT_TYPE" val="i"/>
  <p:tag name="KSO_WM_UNIT_ID" val="custom20184567_3*i*0"/>
  <p:tag name="KSO_WM_TEMPLATE_CATEGORY" val="custom"/>
  <p:tag name="KSO_WM_TEMPLATE_INDEX" val="20184567"/>
  <p:tag name="KSO_WM_UNIT_INDEX" val="0"/>
</p:tagLst>
</file>

<file path=ppt/tags/tag3.xml><?xml version="1.0" encoding="utf-8"?>
<p:tagLst xmlns:p="http://schemas.openxmlformats.org/presentationml/2006/main">
  <p:tag name="KSO_WM_TEMPLATE_CATEGORY" val="custom"/>
  <p:tag name="KSO_WM_TEMPLATE_INDEX" val="20187157"/>
  <p:tag name="KSO_WM_TAG_VERSION" val="1.0"/>
  <p:tag name="KSO_WM_BEAUTIFY_FLAG" val="#wm#"/>
  <p:tag name="KSO_WM_TEMPLATE_THUMBS_INDEX" val="1、2、3、7、13、16、17"/>
</p:tagLst>
</file>

<file path=ppt/tags/tag30.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a"/>
  <p:tag name="KSO_WM_UNIT_INDEX" val="1"/>
  <p:tag name="KSO_WM_UNIT_LAYERLEVEL" val="1"/>
  <p:tag name="KSO_WM_UNIT_VALUE" val="12"/>
  <p:tag name="KSO_WM_UNIT_ISCONTENTSTITLE" val="0"/>
  <p:tag name="KSO_WM_UNIT_HIGHLIGHT" val="0"/>
  <p:tag name="KSO_WM_UNIT_COMPATIBLE" val="0"/>
  <p:tag name="KSO_WM_UNIT_CLEAR" val="0"/>
  <p:tag name="KSO_WM_UNIT_ID" val="custom20184567_3*a*1"/>
  <p:tag name="KSO_WM_UNIT_PRESET_TEXT" val="SECTION TITLE"/>
</p:tagLst>
</file>

<file path=ppt/tags/tag31.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b"/>
  <p:tag name="KSO_WM_UNIT_INDEX" val="1"/>
  <p:tag name="KSO_WM_UNIT_LAYERLEVEL" val="1"/>
  <p:tag name="KSO_WM_UNIT_VALUE" val="25"/>
  <p:tag name="KSO_WM_UNIT_ISCONTENTSTITLE" val="0"/>
  <p:tag name="KSO_WM_UNIT_HIGHLIGHT" val="0"/>
  <p:tag name="KSO_WM_UNIT_COMPATIBLE" val="0"/>
  <p:tag name="KSO_WM_UNIT_CLEAR" val="0"/>
  <p:tag name="KSO_WM_UNIT_PRESET_TEXT_INDEX" val="4"/>
  <p:tag name="KSO_WM_UNIT_PRESET_TEXT_LEN" val="57"/>
  <p:tag name="KSO_WM_UNIT_ID" val="custom20184567_3*b*1"/>
</p:tagLst>
</file>

<file path=ppt/tags/tag32.xml><?xml version="1.0" encoding="utf-8"?>
<p:tagLst xmlns:p="http://schemas.openxmlformats.org/presentationml/2006/main">
  <p:tag name="MH" val="20161022204031"/>
  <p:tag name="MH_LIBRARY" val="GRAPHIC"/>
  <p:tag name="MH_ORDER" val="文本框 2"/>
  <p:tag name="KSO_WM_UNIT_LAYERLEVEL" val="1"/>
  <p:tag name="KSO_WM_UNIT_VALUE" val="1"/>
  <p:tag name="KSO_WM_UNIT_HIGHLIGHT" val="0"/>
  <p:tag name="KSO_WM_UNIT_COMPATIBLE" val="1"/>
  <p:tag name="KSO_WM_UNIT_CLEAR" val="0"/>
  <p:tag name="KSO_WM_UNIT_PRESET_TEXT" val="01"/>
  <p:tag name="KSO_WM_TAG_VERSION" val="1.0"/>
  <p:tag name="KSO_WM_BEAUTIFY_FLAG" val="#wm#"/>
  <p:tag name="KSO_WM_UNIT_TYPE" val="i"/>
  <p:tag name="KSO_WM_UNIT_ID" val="custom20184567_3*i*3"/>
  <p:tag name="KSO_WM_TEMPLATE_CATEGORY" val="custom"/>
  <p:tag name="KSO_WM_TEMPLATE_INDEX" val="20184567"/>
  <p:tag name="KSO_WM_UNIT_INDEX" val="3"/>
</p:tagLst>
</file>

<file path=ppt/tags/tag33.xml><?xml version="1.0" encoding="utf-8"?>
<p:tagLst xmlns:p="http://schemas.openxmlformats.org/presentationml/2006/main">
  <p:tag name="KSO_WM_TEMPLATE_CATEGORY" val="custom"/>
  <p:tag name="KSO_WM_TEMPLATE_INDEX" val="20184567"/>
  <p:tag name="KSO_WM_TAG_VERSION" val="1.0"/>
  <p:tag name="KSO_WM_BEAUTIFY_FLAG" val="#wm#"/>
  <p:tag name="MH" val="20161022204031"/>
  <p:tag name="MH_LIBRARY" val="GRAPHIC"/>
  <p:tag name="MH_ORDER" val="文本框 2"/>
  <p:tag name="KSO_WM_UNIT_TYPE" val="e"/>
  <p:tag name="KSO_WM_UNIT_INDEX" val="1"/>
  <p:tag name="KSO_WM_UNIT_ID" val="custom20184567_3*e*1"/>
  <p:tag name="KSO_WM_UNIT_LAYERLEVEL" val="1"/>
  <p:tag name="KSO_WM_UNIT_VALUE" val="6"/>
  <p:tag name="KSO_WM_UNIT_HIGHLIGHT" val="0"/>
  <p:tag name="KSO_WM_UNIT_COMPATIBLE" val="1"/>
  <p:tag name="KSO_WM_UNIT_CLEAR" val="0"/>
  <p:tag name="KSO_WM_UNIT_PRESET_TEXT" val="章节 PART"/>
</p:tagLst>
</file>

<file path=ppt/tags/tag34.xml><?xml version="1.0" encoding="utf-8"?>
<p:tagLst xmlns:p="http://schemas.openxmlformats.org/presentationml/2006/main">
  <p:tag name="MH" val="20161022204031"/>
  <p:tag name="MH_LIBRARY" val="GRAPHIC"/>
  <p:tag name="KSO_WM_TAG_VERSION" val="1.0"/>
  <p:tag name="KSO_WM_SLIDE_ITEM_CNT" val="2"/>
  <p:tag name="KSO_WM_SLIDE_LAYOUT" val="a_b_e"/>
  <p:tag name="KSO_WM_SLIDE_LAYOUT_CNT" val="1_1_1"/>
  <p:tag name="KSO_WM_SLIDE_TYPE" val="sectionTitle"/>
  <p:tag name="KSO_WM_BEAUTIFY_FLAG" val="#wm#"/>
  <p:tag name="KSO_WM_COMBINE_RELATE_SLIDE_ID" val="background20180962_6"/>
  <p:tag name="KSO_WM_TEMPLATE_CATEGORY" val="custom"/>
  <p:tag name="KSO_WM_TEMPLATE_INDEX" val="20187157"/>
  <p:tag name="KSO_WM_SLIDE_ID" val="custom20184567_3"/>
  <p:tag name="KSO_WM_SLIDE_INDEX" val="3"/>
  <p:tag name="KSO_WM_TEMPLATE_SUBCATEGORY" val="combine"/>
  <p:tag name="KSO_WM_SLIDE_SUBTYPE" val="pureTxt"/>
</p:tagLst>
</file>

<file path=ppt/tags/tag35.xml><?xml version="1.0" encoding="utf-8"?>
<p:tagLst xmlns:p="http://schemas.openxmlformats.org/presentationml/2006/main">
  <p:tag name="KSO_WM_BEAUTIFY_FLAG" val="#wm#"/>
  <p:tag name="KSO_WM_TEMPLATE_CATEGORY" val="custom"/>
  <p:tag name="KSO_WM_TEMPLATE_INDEX" val="20187157"/>
</p:tagLst>
</file>

<file path=ppt/tags/tag36.xml><?xml version="1.0" encoding="utf-8"?>
<p:tagLst xmlns:p="http://schemas.openxmlformats.org/presentationml/2006/main">
  <p:tag name="KSO_WM_BEAUTIFY_FLAG" val="#wm#"/>
  <p:tag name="KSO_WM_TEMPLATE_CATEGORY" val="custom"/>
  <p:tag name="KSO_WM_TEMPLATE_INDEX" val="20187157"/>
</p:tagLst>
</file>

<file path=ppt/tags/tag37.xml><?xml version="1.0" encoding="utf-8"?>
<p:tagLst xmlns:p="http://schemas.openxmlformats.org/presentationml/2006/main">
  <p:tag name="KSO_WM_TAG_VERSION" val="1.0"/>
  <p:tag name="KSO_WM_BEAUTIFY_FLAG" val="#wm#"/>
  <p:tag name="KSO_WM_UNIT_TYPE" val="i"/>
  <p:tag name="KSO_WM_UNIT_ID" val="custom20187157_2*i*0"/>
  <p:tag name="KSO_WM_TEMPLATE_CATEGORY" val="custom"/>
  <p:tag name="KSO_WM_TEMPLATE_INDEX" val="20187157"/>
  <p:tag name="KSO_WM_UNIT_INDEX" val="0"/>
</p:tagLst>
</file>

<file path=ppt/tags/tag38.xml><?xml version="1.0" encoding="utf-8"?>
<p:tagLst xmlns:p="http://schemas.openxmlformats.org/presentationml/2006/main">
  <p:tag name="ISLIDE.DIAGRAM" val="2b751056-6b97-492c-b763-340acee7e99d"/>
</p:tagLst>
</file>

<file path=ppt/tags/tag39.xml><?xml version="1.0" encoding="utf-8"?>
<p:tagLst xmlns:p="http://schemas.openxmlformats.org/presentationml/2006/main">
  <p:tag name="KSO_WM_TEMPLATE_CATEGORY" val="custom"/>
  <p:tag name="KSO_WM_TEMPLATE_INDEX" val="20187157"/>
  <p:tag name="KSO_WM_TAG_VERSION" val="1.0"/>
  <p:tag name="KSO_WM_UNIT_TYPE" val="f"/>
  <p:tag name="KSO_WM_UNIT_INDEX" val="1"/>
  <p:tag name="KSO_WM_UNIT_ID" val="custom20187157_2*f*1"/>
  <p:tag name="KSO_WM_UNIT_LAYERLEVEL" val="1"/>
  <p:tag name="KSO_WM_UNIT_VALUE" val="240"/>
  <p:tag name="KSO_WM_UNIT_HIGHLIGHT" val="0"/>
  <p:tag name="KSO_WM_UNIT_COMPATIBLE" val="0"/>
  <p:tag name="KSO_WM_UNIT_CLEAR" val="0"/>
  <p:tag name="KSO_WM_BEAUTIFY_FLAG" val="#wm#"/>
  <p:tag name="KSO_WM_UNIT_PRESET_TEXT" val="绪论&#13;研究方法&#13;技术实践&#13;成果应用&#13;总结展望"/>
</p:tagLst>
</file>

<file path=ppt/tags/tag4.xml><?xml version="1.0" encoding="utf-8"?>
<p:tagLst xmlns:p="http://schemas.openxmlformats.org/presentationml/2006/main">
  <p:tag name="KSO_WM_TEMPLATE_CATEGORY" val="custom"/>
  <p:tag name="KSO_WM_TEMPLATE_INDEX" val="20187157"/>
  <p:tag name="KSO_WM_UNIT_TYPE" val="b"/>
  <p:tag name="KSO_WM_UNIT_INDEX" val="1"/>
  <p:tag name="KSO_WM_UNIT_ID" val="custom20187157_1*b*1"/>
  <p:tag name="KSO_WM_UNIT_LAYERLEVEL" val="1"/>
  <p:tag name="KSO_WM_UNIT_VALUE" val="70"/>
  <p:tag name="KSO_WM_UNIT_ISCONTENTSTITLE" val="0"/>
  <p:tag name="KSO_WM_UNIT_HIGHLIGHT" val="0"/>
  <p:tag name="KSO_WM_UNIT_COMPATIBLE" val="0"/>
  <p:tag name="KSO_WM_UNIT_CLEAR" val="0"/>
  <p:tag name="KSO_WM_BEAUTIFY_FLAG" val="#wm#"/>
  <p:tag name="KSO_WM_TAG_VERSION" val="1.0"/>
  <p:tag name="KSO_WM_UNIT_PRESET_TEXT" val="Subtitle here"/>
</p:tagLst>
</file>

<file path=ppt/tags/tag40.xml><?xml version="1.0" encoding="utf-8"?>
<p:tagLst xmlns:p="http://schemas.openxmlformats.org/presentationml/2006/main">
  <p:tag name="KSO_WM_TAG_VERSION" val="1.0"/>
  <p:tag name="KSO_WM_BEAUTIFY_FLAG" val="#wm#"/>
  <p:tag name="KSO_WM_UNIT_TYPE" val="i"/>
  <p:tag name="KSO_WM_UNIT_ID" val="custom20187157_2*i*6"/>
  <p:tag name="KSO_WM_TEMPLATE_CATEGORY" val="custom"/>
  <p:tag name="KSO_WM_TEMPLATE_INDEX" val="20187157"/>
  <p:tag name="KSO_WM_UNIT_INDEX" val="6"/>
</p:tagLst>
</file>

<file path=ppt/tags/tag41.xml><?xml version="1.0" encoding="utf-8"?>
<p:tagLst xmlns:p="http://schemas.openxmlformats.org/presentationml/2006/main">
  <p:tag name="KSO_WM_TEMPLATE_CATEGORY" val="custom"/>
  <p:tag name="KSO_WM_TEMPLATE_INDEX" val="20187157"/>
  <p:tag name="KSO_WM_TAG_VERSION" val="1.0"/>
  <p:tag name="KSO_WM_UNIT_TYPE" val="a"/>
  <p:tag name="KSO_WM_UNIT_INDEX" val="1"/>
  <p:tag name="KSO_WM_UNIT_ID" val="custom20187157_2*a*1"/>
  <p:tag name="KSO_WM_UNIT_LAYERLEVEL" val="1"/>
  <p:tag name="KSO_WM_UNIT_ISCONTENTSTITLE" val="1"/>
  <p:tag name="KSO_WM_UNIT_VALUE" val="8"/>
  <p:tag name="KSO_WM_UNIT_HIGHLIGHT" val="0"/>
  <p:tag name="KSO_WM_UNIT_COMPATIBLE" val="0"/>
  <p:tag name="KSO_WM_UNIT_CLEAR" val="0"/>
  <p:tag name="KSO_WM_BEAUTIFY_FLAG" val="#wm#"/>
  <p:tag name="KSO_WM_UNIT_PRESET_TEXT" val="CONTENTS"/>
</p:tagLst>
</file>

<file path=ppt/tags/tag42.xml><?xml version="1.0" encoding="utf-8"?>
<p:tagLst xmlns:p="http://schemas.openxmlformats.org/presentationml/2006/main">
  <p:tag name="KSO_WM_TAG_VERSION" val="1.0"/>
  <p:tag name="KSO_WM_BEAUTIFY_FLAG" val="#wm#"/>
  <p:tag name="KSO_WM_UNIT_TYPE" val="i"/>
  <p:tag name="KSO_WM_UNIT_ID" val="custom20187157_2*i*8"/>
  <p:tag name="KSO_WM_TEMPLATE_CATEGORY" val="custom"/>
  <p:tag name="KSO_WM_TEMPLATE_INDEX" val="20187157"/>
  <p:tag name="KSO_WM_UNIT_INDEX" val="8"/>
</p:tagLst>
</file>

<file path=ppt/tags/tag43.xml><?xml version="1.0" encoding="utf-8"?>
<p:tagLst xmlns:p="http://schemas.openxmlformats.org/presentationml/2006/main">
  <p:tag name="KSO_WM_TEMPLATE_CATEGORY" val="custom"/>
  <p:tag name="KSO_WM_TEMPLATE_INDEX" val="20187157"/>
  <p:tag name="KSO_WM_TAG_VERSION" val="1.0"/>
  <p:tag name="KSO_WM_SLIDE_ID" val="custom20187157_2"/>
  <p:tag name="KSO_WM_SLIDE_INDEX" val="2"/>
  <p:tag name="KSO_WM_SLIDE_ITEM_CNT" val="1"/>
  <p:tag name="KSO_WM_SLIDE_LAYOUT" val="a_f"/>
  <p:tag name="KSO_WM_SLIDE_LAYOUT_CNT" val="1_1"/>
  <p:tag name="KSO_WM_SLIDE_TYPE" val="contents"/>
  <p:tag name="KSO_WM_SLIDE_SUBTYPE" val="pureTxt"/>
  <p:tag name="KSO_WM_BEAUTIFY_FLAG" val="#wm#"/>
</p:tagLst>
</file>

<file path=ppt/tags/tag44.xml><?xml version="1.0" encoding="utf-8"?>
<p:tagLst xmlns:p="http://schemas.openxmlformats.org/presentationml/2006/main">
  <p:tag name="KSO_WM_BEAUTIFY_FLAG" val="#wm#"/>
  <p:tag name="KSO_WM_TEMPLATE_CATEGORY" val="custom"/>
  <p:tag name="KSO_WM_TEMPLATE_INDEX" val="20187157"/>
</p:tagLst>
</file>

<file path=ppt/tags/tag45.xml><?xml version="1.0" encoding="utf-8"?>
<p:tagLst xmlns:p="http://schemas.openxmlformats.org/presentationml/2006/main">
  <p:tag name="KSO_WM_BEAUTIFY_FLAG" val="#wm#"/>
  <p:tag name="KSO_WM_TEMPLATE_CATEGORY" val="custom"/>
  <p:tag name="KSO_WM_TEMPLATE_INDEX" val="20187157"/>
</p:tagLst>
</file>

<file path=ppt/tags/tag46.xml><?xml version="1.0" encoding="utf-8"?>
<p:tagLst xmlns:p="http://schemas.openxmlformats.org/presentationml/2006/main">
  <p:tag name="KSO_WM_TEMPLATE_CATEGORY" val="custom"/>
  <p:tag name="KSO_WM_TEMPLATE_INDEX" val="20187157"/>
  <p:tag name="KSO_WM_TAG_VERSION" val="1.0"/>
  <p:tag name="KSO_WM_UNIT_TYPE" val="a"/>
  <p:tag name="KSO_WM_UNIT_INDEX" val="1"/>
  <p:tag name="KSO_WM_UNIT_ID" val="custom20187157_17*a*1"/>
  <p:tag name="KSO_WM_UNIT_LAYERLEVEL" val="1"/>
  <p:tag name="KSO_WM_UNIT_VALUE" val="7"/>
  <p:tag name="KSO_WM_UNIT_ISCONTENTSTITLE" val="0"/>
  <p:tag name="KSO_WM_UNIT_HIGHLIGHT" val="0"/>
  <p:tag name="KSO_WM_UNIT_COMPATIBLE" val="0"/>
  <p:tag name="KSO_WM_UNIT_CLEAR" val="0"/>
  <p:tag name="KSO_WM_BEAUTIFY_FLAG" val="#wm#"/>
  <p:tag name="KSO_WM_UNIT_PRESET_TEXT" val="THANKS"/>
</p:tagLst>
</file>

<file path=ppt/tags/tag47.xml><?xml version="1.0" encoding="utf-8"?>
<p:tagLst xmlns:p="http://schemas.openxmlformats.org/presentationml/2006/main">
  <p:tag name="KSO_WM_TEMPLATE_CATEGORY" val="custom"/>
  <p:tag name="KSO_WM_TEMPLATE_INDEX" val="20187157"/>
  <p:tag name="KSO_WM_TAG_VERSION" val="1.0"/>
  <p:tag name="KSO_WM_UNIT_TYPE" val="f"/>
  <p:tag name="KSO_WM_UNIT_INDEX" val="1"/>
  <p:tag name="KSO_WM_UNIT_ID" val="custom20187157_17*f*1"/>
  <p:tag name="KSO_WM_UNIT_LAYERLEVEL" val="1"/>
  <p:tag name="KSO_WM_UNIT_VALUE" val="17"/>
  <p:tag name="KSO_WM_UNIT_HIGHLIGHT" val="0"/>
  <p:tag name="KSO_WM_UNIT_COMPATIBLE" val="0"/>
  <p:tag name="KSO_WM_UNIT_CLEAR" val="0"/>
  <p:tag name="KSO_WM_BEAUTIFY_FLAG" val="#wm#"/>
  <p:tag name="KSO_WM_UNIT_PRESET_TEXT" val="And Your Slogan Here."/>
</p:tagLst>
</file>

<file path=ppt/tags/tag48.xml><?xml version="1.0" encoding="utf-8"?>
<p:tagLst xmlns:p="http://schemas.openxmlformats.org/presentationml/2006/main">
  <p:tag name="KSO_WM_TEMPLATE_CATEGORY" val="custom"/>
  <p:tag name="KSO_WM_TEMPLATE_INDEX" val="20187157"/>
  <p:tag name="KSO_WM_TAG_VERSION" val="1.0"/>
  <p:tag name="KSO_WM_SLIDE_ID" val="custom20187157_17"/>
  <p:tag name="KSO_WM_SLIDE_INDEX" val="17"/>
  <p:tag name="KSO_WM_SLIDE_ITEM_CNT" val="2"/>
  <p:tag name="KSO_WM_SLIDE_LAYOUT" val="a_f"/>
  <p:tag name="KSO_WM_SLIDE_LAYOUT_CNT" val="1_1"/>
  <p:tag name="KSO_WM_SLIDE_TYPE" val="endPage"/>
  <p:tag name="KSO_WM_SLIDE_SUBTYPE" val="pureTxt"/>
  <p:tag name="KSO_WM_BEAUTIFY_FLAG" val="#wm#"/>
</p:tagLst>
</file>

<file path=ppt/tags/tag5.xml><?xml version="1.0" encoding="utf-8"?>
<p:tagLst xmlns:p="http://schemas.openxmlformats.org/presentationml/2006/main">
  <p:tag name="KSO_WM_TEMPLATE_CATEGORY" val="custom"/>
  <p:tag name="KSO_WM_TEMPLATE_INDEX" val="20187157"/>
  <p:tag name="KSO_WM_UNIT_TYPE" val="a"/>
  <p:tag name="KSO_WM_UNIT_INDEX" val="1"/>
  <p:tag name="KSO_WM_UNIT_ID" val="custom20187157_1*a*1"/>
  <p:tag name="KSO_WM_UNIT_LAYERLEVEL" val="1"/>
  <p:tag name="KSO_WM_UNIT_VALUE" val="34"/>
  <p:tag name="KSO_WM_UNIT_ISCONTENTSTITLE" val="0"/>
  <p:tag name="KSO_WM_UNIT_HIGHLIGHT" val="0"/>
  <p:tag name="KSO_WM_UNIT_COMPATIBLE" val="0"/>
  <p:tag name="KSO_WM_UNIT_CLEAR" val="0"/>
  <p:tag name="KSO_WM_BEAUTIFY_FLAG" val="#wm#"/>
  <p:tag name="KSO_WM_TAG_VERSION" val="1.0"/>
  <p:tag name="KSO_WM_UNIT_PRESET_TEXT" val="扁平风格毕业答辩模板"/>
</p:tagLst>
</file>

<file path=ppt/tags/tag6.xml><?xml version="1.0" encoding="utf-8"?>
<p:tagLst xmlns:p="http://schemas.openxmlformats.org/presentationml/2006/main">
  <p:tag name="KSO_WM_TEMPLATE_CATEGORY" val="custom"/>
  <p:tag name="KSO_WM_TEMPLATE_INDEX" val="20187157"/>
  <p:tag name="KSO_WM_UNIT_TYPE" val="f"/>
  <p:tag name="KSO_WM_UNIT_INDEX" val="1"/>
  <p:tag name="KSO_WM_UNIT_ID" val="custom20187157_1*f*1"/>
  <p:tag name="KSO_WM_UNIT_LAYERLEVEL" val="1"/>
  <p:tag name="KSO_WM_UNIT_VALUE" val="27"/>
  <p:tag name="KSO_WM_UNIT_HIGHLIGHT" val="0"/>
  <p:tag name="KSO_WM_UNIT_COMPATIBLE" val="0"/>
  <p:tag name="KSO_WM_UNIT_CLEAR" val="0"/>
  <p:tag name="KSO_WM_BEAUTIFY_FLAG" val="#wm#"/>
  <p:tag name="KSO_WM_TAG_VERSION" val="1.0"/>
  <p:tag name="KSO_WM_UNIT_PRESET_TEXT" val="Speaker name and title"/>
</p:tagLst>
</file>

<file path=ppt/tags/tag7.xml><?xml version="1.0" encoding="utf-8"?>
<p:tagLst xmlns:p="http://schemas.openxmlformats.org/presentationml/2006/main">
  <p:tag name="KSO_WM_TEMPLATE_CATEGORY" val="custom"/>
  <p:tag name="KSO_WM_TEMPLATE_INDEX" val="20187157"/>
  <p:tag name="KSO_WM_UNIT_TYPE" val="f"/>
  <p:tag name="KSO_WM_UNIT_INDEX" val="2"/>
  <p:tag name="KSO_WM_UNIT_ID" val="custom20187157_1*f*2"/>
  <p:tag name="KSO_WM_UNIT_LAYERLEVEL" val="1"/>
  <p:tag name="KSO_WM_UNIT_VALUE" val="27"/>
  <p:tag name="KSO_WM_UNIT_HIGHLIGHT" val="0"/>
  <p:tag name="KSO_WM_UNIT_COMPATIBLE" val="0"/>
  <p:tag name="KSO_WM_UNIT_CLEAR" val="0"/>
  <p:tag name="KSO_WM_BEAUTIFY_FLAG" val="#wm#"/>
  <p:tag name="KSO_WM_TAG_VERSION" val="1.0"/>
  <p:tag name="KSO_WM_UNIT_PRESET_TEXT" val="www.wps.cn"/>
</p:tagLst>
</file>

<file path=ppt/tags/tag8.xml><?xml version="1.0" encoding="utf-8"?>
<p:tagLst xmlns:p="http://schemas.openxmlformats.org/presentationml/2006/main">
  <p:tag name="KSO_WM_TEMPLATE_CATEGORY" val="custom"/>
  <p:tag name="KSO_WM_TEMPLATE_INDEX" val="20187157"/>
  <p:tag name="KSO_WM_TAG_VERSION" val="1.0"/>
  <p:tag name="KSO_WM_SLIDE_ID" val="custom20187157_1"/>
  <p:tag name="KSO_WM_SLIDE_INDEX" val="1"/>
  <p:tag name="KSO_WM_SLIDE_ITEM_CNT" val="4"/>
  <p:tag name="KSO_WM_SLIDE_LAYOUT" val="a_b_f"/>
  <p:tag name="KSO_WM_SLIDE_LAYOUT_CNT" val="1_1_2"/>
  <p:tag name="KSO_WM_SLIDE_TYPE" val="title"/>
  <p:tag name="KSO_WM_SLIDE_SUBTYPE" val="pureTxt"/>
  <p:tag name="KSO_WM_BEAUTIFY_FLAG" val="#wm#"/>
  <p:tag name="KSO_WM_TEMPLATE_THUMBS_INDEX" val="1、2、3、7、13、16、17、"/>
</p:tagLst>
</file>

<file path=ppt/tags/tag9.xml><?xml version="1.0" encoding="utf-8"?>
<p:tagLst xmlns:p="http://schemas.openxmlformats.org/presentationml/2006/main">
  <p:tag name="KSO_WM_TAG_VERSION" val="1.0"/>
  <p:tag name="KSO_WM_BEAUTIFY_FLAG" val="#wm#"/>
  <p:tag name="KSO_WM_UNIT_TYPE" val="i"/>
  <p:tag name="KSO_WM_UNIT_ID" val="custom20187157_2*i*0"/>
  <p:tag name="KSO_WM_TEMPLATE_CATEGORY" val="custom"/>
  <p:tag name="KSO_WM_TEMPLATE_INDEX" val="20187157"/>
  <p:tag name="KSO_WM_UNIT_INDEX" val="0"/>
</p:tagLst>
</file>

<file path=ppt/theme/theme1.xml><?xml version="1.0" encoding="utf-8"?>
<a:theme xmlns:a="http://schemas.openxmlformats.org/drawingml/2006/main" name="1_主题5">
  <a:themeElements>
    <a:clrScheme name="房利美">
      <a:dk1>
        <a:srgbClr val="000000"/>
      </a:dk1>
      <a:lt1>
        <a:srgbClr val="FFFFFF"/>
      </a:lt1>
      <a:dk2>
        <a:srgbClr val="768394"/>
      </a:dk2>
      <a:lt2>
        <a:srgbClr val="F0F0F0"/>
      </a:lt2>
      <a:accent1>
        <a:srgbClr val="089FE1"/>
      </a:accent1>
      <a:accent2>
        <a:srgbClr val="7DC0DC"/>
      </a:accent2>
      <a:accent3>
        <a:srgbClr val="FC7358"/>
      </a:accent3>
      <a:accent4>
        <a:srgbClr val="BAE9F8"/>
      </a:accent4>
      <a:accent5>
        <a:srgbClr val="095274"/>
      </a:accent5>
      <a:accent6>
        <a:srgbClr val="4C4C4C"/>
      </a:accent6>
      <a:hlink>
        <a:srgbClr val="4276AA"/>
      </a:hlink>
      <a:folHlink>
        <a:srgbClr val="BFBFBF"/>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89FE1"/>
    </a:accent1>
    <a:accent2>
      <a:srgbClr val="7DC0DC"/>
    </a:accent2>
    <a:accent3>
      <a:srgbClr val="FC7358"/>
    </a:accent3>
    <a:accent4>
      <a:srgbClr val="BAE9F8"/>
    </a:accent4>
    <a:accent5>
      <a:srgbClr val="095274"/>
    </a:accent5>
    <a:accent6>
      <a:srgbClr val="4C4C4C"/>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89FE1"/>
    </a:accent1>
    <a:accent2>
      <a:srgbClr val="7DC0DC"/>
    </a:accent2>
    <a:accent3>
      <a:srgbClr val="FC7358"/>
    </a:accent3>
    <a:accent4>
      <a:srgbClr val="BAE9F8"/>
    </a:accent4>
    <a:accent5>
      <a:srgbClr val="095274"/>
    </a:accent5>
    <a:accent6>
      <a:srgbClr val="4C4C4C"/>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089FE1"/>
    </a:accent1>
    <a:accent2>
      <a:srgbClr val="7DC0DC"/>
    </a:accent2>
    <a:accent3>
      <a:srgbClr val="FC7358"/>
    </a:accent3>
    <a:accent4>
      <a:srgbClr val="BAE9F8"/>
    </a:accent4>
    <a:accent5>
      <a:srgbClr val="095274"/>
    </a:accent5>
    <a:accent6>
      <a:srgbClr val="4C4C4C"/>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633</Words>
  <Application>WPS 演示</Application>
  <PresentationFormat>宽屏</PresentationFormat>
  <Paragraphs>74</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楷体</vt:lpstr>
      <vt:lpstr>微软雅黑</vt:lpstr>
      <vt:lpstr>黑体</vt:lpstr>
      <vt:lpstr>Wingdings</vt:lpstr>
      <vt:lpstr>Calibri</vt:lpstr>
      <vt:lpstr>Arial Unicode MS</vt:lpstr>
      <vt:lpstr>1_主题5</vt:lpstr>
      <vt:lpstr>               毕业答辩</vt:lpstr>
      <vt:lpstr>PowerPoint 演示文稿</vt:lpstr>
      <vt:lpstr>课题背景</vt:lpstr>
      <vt:lpstr>PowerPoint 演示文稿</vt:lpstr>
      <vt:lpstr>SECTION TITLE</vt:lpstr>
      <vt:lpstr>PowerPoint 演示文稿</vt:lpstr>
      <vt:lpstr>智能体</vt:lpstr>
      <vt:lpstr>PowerPoint 演示文稿</vt:lpstr>
      <vt:lpstr>仿真图像</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Andi</dc:creator>
  <cp:lastModifiedBy>阿振</cp:lastModifiedBy>
  <cp:revision>2</cp:revision>
  <dcterms:created xsi:type="dcterms:W3CDTF">2018-06-08T14:58:00Z</dcterms:created>
  <dcterms:modified xsi:type="dcterms:W3CDTF">2018-06-08T16:17:49Z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