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74" r:id="rId4"/>
    <p:sldId id="278" r:id="rId5"/>
    <p:sldId id="276" r:id="rId6"/>
    <p:sldId id="267" r:id="rId7"/>
    <p:sldId id="282" r:id="rId8"/>
    <p:sldId id="284" r:id="rId9"/>
    <p:sldId id="277" r:id="rId10"/>
    <p:sldId id="269" r:id="rId11"/>
    <p:sldId id="286" r:id="rId12"/>
    <p:sldId id="285" r:id="rId13"/>
    <p:sldId id="281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2B2F57"/>
    <a:srgbClr val="003E6C"/>
    <a:srgbClr val="002060"/>
    <a:srgbClr val="004F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5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2138B70-4824-4077-B260-FC32BE907BBA}" type="datetime1">
              <a:rPr lang="zh-CN" altLang="en-US"/>
              <a:pPr>
                <a:defRPr/>
              </a:pPr>
              <a:t>2018/6/9</a:t>
            </a:fld>
            <a:endParaRPr lang="zh-CN" altLang="en-US" sz="1200"/>
          </a:p>
        </p:txBody>
      </p:sp>
      <p:sp>
        <p:nvSpPr>
          <p:cNvPr id="337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2C12B20-91B5-4C34-B6E0-2F8364224B53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0837526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F3A95-1EA0-493E-A4F5-FBBDBE1E6EB9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D021C-C810-4216-8F95-82AD965BC2E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50DD9-75B0-49FC-8129-467C475F524B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0C2FB-3868-40F0-B35B-568EBA487B1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7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BF6F-8E9C-408D-B69D-E6CE89D32684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6572-2597-435F-9955-6D663582C65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9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19831-D268-4161-8806-996696E0C8C2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FFEC5-DC9C-4AFF-BB30-64207AE735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43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A9991-59A1-4724-8343-FF2EE92EB4F4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4B366-AC69-4298-B706-BDF3A0EE4E1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29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A488-7A63-4E27-882A-014007BB76E9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6C6CF-55E8-4D0F-87B7-A737C9E1577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2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B97D1-2970-42F8-BC88-21A7C5A36728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AD295-5D99-4F05-96E5-32D1E9ED805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4E29-DA6E-4F47-8206-1A48D8FF05F9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C0445-A872-4223-90A9-925ECDAB503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2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F249F-24E0-427B-A74C-BDF502CBC6BE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4C168-81D2-4F86-B15F-70CB5A08ECF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38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DC0D-089E-46E4-8BA2-CCEF234B5EBA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40F2A-8DEF-4CE5-9921-D62AA4AF0B7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3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06C9-47A5-40A8-A39B-0718104ED760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7051F-2F43-4811-808D-66DE1D6D73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4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1F4E79"/>
            </a:gs>
            <a:gs pos="100000">
              <a:srgbClr val="2A3D5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422109-42DE-44FA-9A70-76B5B223DBD1}" type="datetime1">
              <a:rPr lang="zh-CN" altLang="en-US"/>
              <a:pPr>
                <a:defRPr/>
              </a:pPr>
              <a:t>2018/6/9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977099-8893-49A2-B8A4-A18FF6FB5A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4878787" y="6052272"/>
            <a:ext cx="2496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答辩时间：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2018.6.9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9" name="矩形 8"/>
          <p:cNvSpPr>
            <a:spLocks noChangeArrowheads="1"/>
          </p:cNvSpPr>
          <p:nvPr/>
        </p:nvSpPr>
        <p:spPr bwMode="auto">
          <a:xfrm>
            <a:off x="5107573" y="480377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：李智文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5107573" y="518477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：马翔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5021689" y="5589732"/>
            <a:ext cx="2236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：自动化学院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3" name="文本框 5"/>
          <p:cNvSpPr>
            <a:spLocks noChangeArrowheads="1"/>
          </p:cNvSpPr>
          <p:nvPr/>
        </p:nvSpPr>
        <p:spPr bwMode="auto">
          <a:xfrm>
            <a:off x="2184400" y="3343275"/>
            <a:ext cx="7879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基于嵌入式的门禁系统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4344" name="矩形 1"/>
          <p:cNvSpPr>
            <a:spLocks noChangeArrowheads="1"/>
          </p:cNvSpPr>
          <p:nvPr/>
        </p:nvSpPr>
        <p:spPr bwMode="auto">
          <a:xfrm>
            <a:off x="6021883" y="44005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4345" name="直接连接符 236"/>
          <p:cNvSpPr>
            <a:spLocks noChangeShapeType="1"/>
          </p:cNvSpPr>
          <p:nvPr/>
        </p:nvSpPr>
        <p:spPr bwMode="auto">
          <a:xfrm>
            <a:off x="2357438" y="4321175"/>
            <a:ext cx="7485062" cy="0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6" y="-1901414"/>
            <a:ext cx="12182354" cy="4929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TextBox 15"/>
          <p:cNvSpPr>
            <a:spLocks noChangeArrowheads="1"/>
          </p:cNvSpPr>
          <p:nvPr/>
        </p:nvSpPr>
        <p:spPr bwMode="auto">
          <a:xfrm>
            <a:off x="-946150" y="7524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7" name="TextBox 15"/>
          <p:cNvSpPr>
            <a:spLocks noChangeArrowheads="1"/>
          </p:cNvSpPr>
          <p:nvPr/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8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89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0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5D95273-E1FF-4876-8F2D-7511E110B7E2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91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692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研究结果</a:t>
            </a:r>
            <a:endParaRPr lang="zh-CN" altLang="en-US" sz="1100" dirty="0" smtClean="0">
              <a:latin typeface="Arial" panose="020B0604020202020204" pitchFamily="34" charset="0"/>
            </a:endParaRPr>
          </a:p>
        </p:txBody>
      </p:sp>
      <p:sp>
        <p:nvSpPr>
          <p:cNvPr id="28693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4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5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15" name="图片 14" descr="IMG_20180608_211847.jpg"/>
          <p:cNvPicPr>
            <a:picLocks noChangeAspect="1"/>
          </p:cNvPicPr>
          <p:nvPr/>
        </p:nvPicPr>
        <p:blipFill>
          <a:blip r:embed="rId2" cstate="print"/>
          <a:srcRect l="7695" t="19414" r="2928"/>
          <a:stretch>
            <a:fillRect/>
          </a:stretch>
        </p:blipFill>
        <p:spPr>
          <a:xfrm>
            <a:off x="8902700" y="1955800"/>
            <a:ext cx="2545946" cy="3060700"/>
          </a:xfrm>
          <a:prstGeom prst="rect">
            <a:avLst/>
          </a:prstGeom>
        </p:spPr>
      </p:pic>
      <p:pic>
        <p:nvPicPr>
          <p:cNvPr id="16" name="图片 15" descr="IMG_20180608_211818.jpg"/>
          <p:cNvPicPr>
            <a:picLocks noChangeAspect="1"/>
          </p:cNvPicPr>
          <p:nvPr/>
        </p:nvPicPr>
        <p:blipFill>
          <a:blip r:embed="rId3" cstate="print"/>
          <a:srcRect t="14008" r="21291" b="19329"/>
          <a:stretch>
            <a:fillRect/>
          </a:stretch>
        </p:blipFill>
        <p:spPr>
          <a:xfrm>
            <a:off x="4902200" y="3629548"/>
            <a:ext cx="2476500" cy="2796652"/>
          </a:xfrm>
          <a:prstGeom prst="rect">
            <a:avLst/>
          </a:prstGeom>
        </p:spPr>
      </p:pic>
      <p:pic>
        <p:nvPicPr>
          <p:cNvPr id="17" name="图片 16" descr="IMG_20180608_211750.jpg"/>
          <p:cNvPicPr>
            <a:picLocks noChangeAspect="1"/>
          </p:cNvPicPr>
          <p:nvPr/>
        </p:nvPicPr>
        <p:blipFill>
          <a:blip r:embed="rId4" cstate="print"/>
          <a:srcRect l="12371" t="18943" r="-3608" b="23454"/>
          <a:stretch>
            <a:fillRect/>
          </a:stretch>
        </p:blipFill>
        <p:spPr>
          <a:xfrm>
            <a:off x="4826000" y="254000"/>
            <a:ext cx="2715584" cy="2286000"/>
          </a:xfrm>
          <a:prstGeom prst="rect">
            <a:avLst/>
          </a:prstGeom>
        </p:spPr>
      </p:pic>
      <p:pic>
        <p:nvPicPr>
          <p:cNvPr id="18" name="图片 17" descr="IMG_20180608_211755.jpg"/>
          <p:cNvPicPr>
            <a:picLocks noChangeAspect="1"/>
          </p:cNvPicPr>
          <p:nvPr/>
        </p:nvPicPr>
        <p:blipFill>
          <a:blip r:embed="rId5" cstate="print"/>
          <a:srcRect l="14136" t="18008" r="18461" b="7406"/>
          <a:stretch>
            <a:fillRect/>
          </a:stretch>
        </p:blipFill>
        <p:spPr>
          <a:xfrm>
            <a:off x="1231900" y="2628900"/>
            <a:ext cx="2032000" cy="2998034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 bwMode="auto">
          <a:xfrm rot="9096732">
            <a:off x="3556000" y="22098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5880100" y="2794000"/>
            <a:ext cx="484632" cy="635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下箭头 20"/>
          <p:cNvSpPr/>
          <p:nvPr/>
        </p:nvSpPr>
        <p:spPr bwMode="auto">
          <a:xfrm rot="17869654">
            <a:off x="7873998" y="1981200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TextBox 15"/>
          <p:cNvSpPr>
            <a:spLocks noChangeArrowheads="1"/>
          </p:cNvSpPr>
          <p:nvPr/>
        </p:nvSpPr>
        <p:spPr bwMode="auto">
          <a:xfrm>
            <a:off x="2978150" y="7651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7" name="TextBox 15"/>
          <p:cNvSpPr>
            <a:spLocks noChangeArrowheads="1"/>
          </p:cNvSpPr>
          <p:nvPr/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8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89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0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5D95273-E1FF-4876-8F2D-7511E110B7E2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91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692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研究结果</a:t>
            </a:r>
            <a:endParaRPr lang="zh-CN" altLang="en-US" sz="1100" dirty="0" smtClean="0">
              <a:latin typeface="Arial" panose="020B0604020202020204" pitchFamily="34" charset="0"/>
            </a:endParaRPr>
          </a:p>
        </p:txBody>
      </p:sp>
      <p:sp>
        <p:nvSpPr>
          <p:cNvPr id="28693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4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5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13" name="图片 12" descr="IMG_20180608_211915.jpg"/>
          <p:cNvPicPr>
            <a:picLocks noChangeAspect="1"/>
          </p:cNvPicPr>
          <p:nvPr/>
        </p:nvPicPr>
        <p:blipFill>
          <a:blip r:embed="rId2" cstate="print"/>
          <a:srcRect l="18480" t="21458" r="26079" b="42125"/>
          <a:stretch>
            <a:fillRect/>
          </a:stretch>
        </p:blipFill>
        <p:spPr>
          <a:xfrm>
            <a:off x="6070600" y="634999"/>
            <a:ext cx="2743200" cy="2246821"/>
          </a:xfrm>
          <a:prstGeom prst="rect">
            <a:avLst/>
          </a:prstGeom>
        </p:spPr>
      </p:pic>
      <p:pic>
        <p:nvPicPr>
          <p:cNvPr id="14" name="图片 13" descr="IMG_20180608_211907.jpg"/>
          <p:cNvPicPr>
            <a:picLocks noChangeAspect="1"/>
          </p:cNvPicPr>
          <p:nvPr/>
        </p:nvPicPr>
        <p:blipFill>
          <a:blip r:embed="rId3" cstate="print"/>
          <a:srcRect l="14344" t="21271" r="14938"/>
          <a:stretch>
            <a:fillRect/>
          </a:stretch>
        </p:blipFill>
        <p:spPr>
          <a:xfrm>
            <a:off x="635000" y="1385292"/>
            <a:ext cx="2908300" cy="4317008"/>
          </a:xfrm>
          <a:prstGeom prst="rect">
            <a:avLst/>
          </a:prstGeom>
        </p:spPr>
      </p:pic>
      <p:pic>
        <p:nvPicPr>
          <p:cNvPr id="19" name="图片 18" descr="IMG_20180608_213228.jpg"/>
          <p:cNvPicPr>
            <a:picLocks noChangeAspect="1"/>
          </p:cNvPicPr>
          <p:nvPr/>
        </p:nvPicPr>
        <p:blipFill>
          <a:blip r:embed="rId4" cstate="print"/>
          <a:srcRect l="19630" t="18333" r="29753" b="50376"/>
          <a:stretch>
            <a:fillRect/>
          </a:stretch>
        </p:blipFill>
        <p:spPr>
          <a:xfrm>
            <a:off x="6146799" y="3416300"/>
            <a:ext cx="2973761" cy="245110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 bwMode="auto">
          <a:xfrm rot="19934788">
            <a:off x="4072118" y="1974405"/>
            <a:ext cx="154922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1208661">
            <a:off x="4097518" y="3485705"/>
            <a:ext cx="154922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TextBox 15"/>
          <p:cNvSpPr>
            <a:spLocks noChangeArrowheads="1"/>
          </p:cNvSpPr>
          <p:nvPr/>
        </p:nvSpPr>
        <p:spPr bwMode="auto">
          <a:xfrm>
            <a:off x="2978150" y="7651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7" name="TextBox 15"/>
          <p:cNvSpPr>
            <a:spLocks noChangeArrowheads="1"/>
          </p:cNvSpPr>
          <p:nvPr/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688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89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0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5D95273-E1FF-4876-8F2D-7511E110B7E2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91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692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研究结果</a:t>
            </a:r>
            <a:endParaRPr lang="zh-CN" altLang="en-US" sz="1100" dirty="0" smtClean="0">
              <a:latin typeface="Arial" panose="020B0604020202020204" pitchFamily="34" charset="0"/>
            </a:endParaRPr>
          </a:p>
        </p:txBody>
      </p:sp>
      <p:sp>
        <p:nvSpPr>
          <p:cNvPr id="28693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4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8695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21" name="图片 20" descr="IMG_20180608_211956.jpg"/>
          <p:cNvPicPr>
            <a:picLocks noChangeAspect="1"/>
          </p:cNvPicPr>
          <p:nvPr/>
        </p:nvPicPr>
        <p:blipFill>
          <a:blip r:embed="rId2" cstate="print"/>
          <a:srcRect l="11676" t="13729" r="21289" b="10856"/>
          <a:stretch>
            <a:fillRect/>
          </a:stretch>
        </p:blipFill>
        <p:spPr>
          <a:xfrm>
            <a:off x="4660900" y="1828800"/>
            <a:ext cx="2603500" cy="3905250"/>
          </a:xfrm>
          <a:prstGeom prst="rect">
            <a:avLst/>
          </a:prstGeom>
        </p:spPr>
      </p:pic>
      <p:pic>
        <p:nvPicPr>
          <p:cNvPr id="22" name="图片 21" descr="IMG_20180608_212106.jpg"/>
          <p:cNvPicPr>
            <a:picLocks noChangeAspect="1"/>
          </p:cNvPicPr>
          <p:nvPr/>
        </p:nvPicPr>
        <p:blipFill>
          <a:blip r:embed="rId3" cstate="print"/>
          <a:srcRect l="9904" t="14334" r="16799" b="9146"/>
          <a:stretch>
            <a:fillRect/>
          </a:stretch>
        </p:blipFill>
        <p:spPr>
          <a:xfrm>
            <a:off x="609599" y="1006555"/>
            <a:ext cx="2798677" cy="3895645"/>
          </a:xfrm>
          <a:prstGeom prst="rect">
            <a:avLst/>
          </a:prstGeom>
        </p:spPr>
      </p:pic>
      <p:pic>
        <p:nvPicPr>
          <p:cNvPr id="24" name="图片 23" descr="IMG_20180608_211640.jpg"/>
          <p:cNvPicPr>
            <a:picLocks noChangeAspect="1"/>
          </p:cNvPicPr>
          <p:nvPr/>
        </p:nvPicPr>
        <p:blipFill>
          <a:blip r:embed="rId4" cstate="print"/>
          <a:srcRect l="12155" t="18549" r="27964" b="12431"/>
          <a:stretch>
            <a:fillRect/>
          </a:stretch>
        </p:blipFill>
        <p:spPr>
          <a:xfrm>
            <a:off x="8557799" y="939800"/>
            <a:ext cx="2503902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38762"/>
            <a:ext cx="12192000" cy="6621720"/>
          </a:xfrm>
          <a:prstGeom prst="rect">
            <a:avLst/>
          </a:prstGeom>
        </p:spPr>
      </p:pic>
      <p:sp>
        <p:nvSpPr>
          <p:cNvPr id="27650" name="Oval 5"/>
          <p:cNvSpPr>
            <a:spLocks noChangeArrowheads="1"/>
          </p:cNvSpPr>
          <p:nvPr/>
        </p:nvSpPr>
        <p:spPr bwMode="auto">
          <a:xfrm>
            <a:off x="2549525" y="873125"/>
            <a:ext cx="2159000" cy="2162175"/>
          </a:xfrm>
          <a:prstGeom prst="rect">
            <a:avLst/>
          </a:prstGeom>
          <a:solidFill>
            <a:schemeClr val="bg1"/>
          </a:solidFill>
          <a:ln w="28575">
            <a:solidFill>
              <a:srgbClr val="205285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grpSp>
        <p:nvGrpSpPr>
          <p:cNvPr id="2" name="组合 186"/>
          <p:cNvGrpSpPr>
            <a:grpSpLocks/>
          </p:cNvGrpSpPr>
          <p:nvPr/>
        </p:nvGrpSpPr>
        <p:grpSpPr bwMode="auto">
          <a:xfrm>
            <a:off x="2628900" y="1482725"/>
            <a:ext cx="2019300" cy="1063625"/>
            <a:chOff x="0" y="0"/>
            <a:chExt cx="1476375" cy="777875"/>
          </a:xfrm>
        </p:grpSpPr>
        <p:sp>
          <p:nvSpPr>
            <p:cNvPr id="27807" name="Freeform 6"/>
            <p:cNvSpPr>
              <a:spLocks noChangeArrowheads="1"/>
            </p:cNvSpPr>
            <p:nvPr/>
          </p:nvSpPr>
          <p:spPr bwMode="auto">
            <a:xfrm>
              <a:off x="363537" y="309563"/>
              <a:ext cx="814388" cy="465137"/>
            </a:xfrm>
            <a:custGeom>
              <a:avLst/>
              <a:gdLst>
                <a:gd name="T0" fmla="*/ 2147483647 w 216"/>
                <a:gd name="T1" fmla="*/ 2147483647 h 123"/>
                <a:gd name="T2" fmla="*/ 2147483647 w 216"/>
                <a:gd name="T3" fmla="*/ 2147483647 h 123"/>
                <a:gd name="T4" fmla="*/ 2147483647 w 216"/>
                <a:gd name="T5" fmla="*/ 2147483647 h 123"/>
                <a:gd name="T6" fmla="*/ 2147483647 w 216"/>
                <a:gd name="T7" fmla="*/ 2147483647 h 123"/>
                <a:gd name="T8" fmla="*/ 0 w 216"/>
                <a:gd name="T9" fmla="*/ 2147483647 h 123"/>
                <a:gd name="T10" fmla="*/ 0 w 216"/>
                <a:gd name="T11" fmla="*/ 2147483647 h 123"/>
                <a:gd name="T12" fmla="*/ 2147483647 w 216"/>
                <a:gd name="T13" fmla="*/ 0 h 123"/>
                <a:gd name="T14" fmla="*/ 2147483647 w 216"/>
                <a:gd name="T15" fmla="*/ 0 h 123"/>
                <a:gd name="T16" fmla="*/ 2147483647 w 216"/>
                <a:gd name="T17" fmla="*/ 2147483647 h 123"/>
                <a:gd name="T18" fmla="*/ 2147483647 w 216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6"/>
                <a:gd name="T31" fmla="*/ 0 h 123"/>
                <a:gd name="T32" fmla="*/ 216 w 216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8" name="Freeform 7"/>
            <p:cNvSpPr>
              <a:spLocks noChangeArrowheads="1"/>
            </p:cNvSpPr>
            <p:nvPr/>
          </p:nvSpPr>
          <p:spPr bwMode="auto">
            <a:xfrm>
              <a:off x="0" y="0"/>
              <a:ext cx="1476375" cy="514350"/>
            </a:xfrm>
            <a:custGeom>
              <a:avLst/>
              <a:gdLst>
                <a:gd name="T0" fmla="*/ 2147483647 w 391"/>
                <a:gd name="T1" fmla="*/ 2147483647 h 136"/>
                <a:gd name="T2" fmla="*/ 2147483647 w 391"/>
                <a:gd name="T3" fmla="*/ 2147483647 h 136"/>
                <a:gd name="T4" fmla="*/ 2147483647 w 391"/>
                <a:gd name="T5" fmla="*/ 2147483647 h 136"/>
                <a:gd name="T6" fmla="*/ 2147483647 w 391"/>
                <a:gd name="T7" fmla="*/ 2147483647 h 136"/>
                <a:gd name="T8" fmla="*/ 2147483647 w 391"/>
                <a:gd name="T9" fmla="*/ 2147483647 h 136"/>
                <a:gd name="T10" fmla="*/ 2147483647 w 391"/>
                <a:gd name="T11" fmla="*/ 2147483647 h 136"/>
                <a:gd name="T12" fmla="*/ 2147483647 w 391"/>
                <a:gd name="T13" fmla="*/ 2147483647 h 136"/>
                <a:gd name="T14" fmla="*/ 2147483647 w 391"/>
                <a:gd name="T15" fmla="*/ 2147483647 h 136"/>
                <a:gd name="T16" fmla="*/ 2147483647 w 391"/>
                <a:gd name="T17" fmla="*/ 2147483647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1"/>
                <a:gd name="T28" fmla="*/ 0 h 136"/>
                <a:gd name="T29" fmla="*/ 391 w 391"/>
                <a:gd name="T30" fmla="*/ 136 h 1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9" name="Freeform 8"/>
            <p:cNvSpPr>
              <a:spLocks noChangeArrowheads="1"/>
            </p:cNvSpPr>
            <p:nvPr/>
          </p:nvSpPr>
          <p:spPr bwMode="auto">
            <a:xfrm>
              <a:off x="1177925" y="355600"/>
              <a:ext cx="57150" cy="354013"/>
            </a:xfrm>
            <a:custGeom>
              <a:avLst/>
              <a:gdLst>
                <a:gd name="T0" fmla="*/ 2147483647 w 15"/>
                <a:gd name="T1" fmla="*/ 2147483647 h 94"/>
                <a:gd name="T2" fmla="*/ 2147483647 w 15"/>
                <a:gd name="T3" fmla="*/ 2147483647 h 94"/>
                <a:gd name="T4" fmla="*/ 0 w 15"/>
                <a:gd name="T5" fmla="*/ 2147483647 h 94"/>
                <a:gd name="T6" fmla="*/ 0 w 15"/>
                <a:gd name="T7" fmla="*/ 2147483647 h 94"/>
                <a:gd name="T8" fmla="*/ 2147483647 w 15"/>
                <a:gd name="T9" fmla="*/ 0 h 94"/>
                <a:gd name="T10" fmla="*/ 2147483647 w 15"/>
                <a:gd name="T11" fmla="*/ 2147483647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4"/>
                <a:gd name="T20" fmla="*/ 15 w 1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rgbClr val="205285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0" name="Freeform 9"/>
            <p:cNvSpPr>
              <a:spLocks noChangeArrowheads="1"/>
            </p:cNvSpPr>
            <p:nvPr/>
          </p:nvSpPr>
          <p:spPr bwMode="auto">
            <a:xfrm>
              <a:off x="1133475" y="673100"/>
              <a:ext cx="134937" cy="104775"/>
            </a:xfrm>
            <a:custGeom>
              <a:avLst/>
              <a:gdLst>
                <a:gd name="T0" fmla="*/ 2147483647 w 36"/>
                <a:gd name="T1" fmla="*/ 2147483647 h 28"/>
                <a:gd name="T2" fmla="*/ 2147483647 w 36"/>
                <a:gd name="T3" fmla="*/ 2147483647 h 28"/>
                <a:gd name="T4" fmla="*/ 2147483647 w 36"/>
                <a:gd name="T5" fmla="*/ 2147483647 h 28"/>
                <a:gd name="T6" fmla="*/ 0 w 36"/>
                <a:gd name="T7" fmla="*/ 2147483647 h 28"/>
                <a:gd name="T8" fmla="*/ 2147483647 w 36"/>
                <a:gd name="T9" fmla="*/ 0 h 28"/>
                <a:gd name="T10" fmla="*/ 2147483647 w 36"/>
                <a:gd name="T11" fmla="*/ 0 h 28"/>
                <a:gd name="T12" fmla="*/ 2147483647 w 36"/>
                <a:gd name="T13" fmla="*/ 2147483647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8"/>
                <a:gd name="T23" fmla="*/ 36 w 36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rgbClr val="205285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3" name="矩形 3"/>
          <p:cNvSpPr>
            <a:spLocks noChangeArrowheads="1"/>
          </p:cNvSpPr>
          <p:nvPr/>
        </p:nvSpPr>
        <p:spPr bwMode="auto">
          <a:xfrm>
            <a:off x="4978400" y="1082675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81"/>
          <p:cNvSpPr>
            <a:spLocks noChangeArrowheads="1"/>
          </p:cNvSpPr>
          <p:nvPr/>
        </p:nvSpPr>
        <p:spPr bwMode="auto">
          <a:xfrm>
            <a:off x="508000" y="3816350"/>
            <a:ext cx="11239500" cy="245745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7" name="文本框 80"/>
          <p:cNvSpPr>
            <a:spLocks noChangeArrowheads="1"/>
          </p:cNvSpPr>
          <p:nvPr/>
        </p:nvSpPr>
        <p:spPr bwMode="auto">
          <a:xfrm>
            <a:off x="1196975" y="4359275"/>
            <a:ext cx="94869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最近几年随着感应卡技术，生物识别技术的发展，门禁系统得到了飞跃式的发展。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38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30739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30740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7FBEC43-64A2-4277-8D94-2576D9826FE9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41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42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0743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30744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30745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grpSp>
        <p:nvGrpSpPr>
          <p:cNvPr id="83" name="组合 46"/>
          <p:cNvGrpSpPr>
            <a:grpSpLocks/>
          </p:cNvGrpSpPr>
          <p:nvPr/>
        </p:nvGrpSpPr>
        <p:grpSpPr bwMode="auto">
          <a:xfrm>
            <a:off x="4923019" y="1695882"/>
            <a:ext cx="1533547" cy="1277536"/>
            <a:chOff x="3269294" y="2943617"/>
            <a:chExt cx="1465544" cy="1202498"/>
          </a:xfrm>
          <a:solidFill>
            <a:schemeClr val="bg2"/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84" name="任意多边形 83"/>
            <p:cNvSpPr/>
            <p:nvPr/>
          </p:nvSpPr>
          <p:spPr>
            <a:xfrm>
              <a:off x="4281029" y="2955164"/>
              <a:ext cx="153228" cy="213679"/>
            </a:xfrm>
            <a:custGeom>
              <a:avLst/>
              <a:gdLst>
                <a:gd name="connsiteX0" fmla="*/ 0 w 425885"/>
                <a:gd name="connsiteY0" fmla="*/ 588724 h 588724"/>
                <a:gd name="connsiteX1" fmla="*/ 425885 w 425885"/>
                <a:gd name="connsiteY1" fmla="*/ 0 h 58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5885" h="588724">
                  <a:moveTo>
                    <a:pt x="0" y="588724"/>
                  </a:moveTo>
                  <a:lnTo>
                    <a:pt x="425885" y="0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 flipV="1">
              <a:off x="4475219" y="3525970"/>
              <a:ext cx="259425" cy="43334"/>
            </a:xfrm>
            <a:custGeom>
              <a:avLst/>
              <a:gdLst>
                <a:gd name="connsiteX0" fmla="*/ 0 w 739035"/>
                <a:gd name="connsiteY0" fmla="*/ 0 h 0"/>
                <a:gd name="connsiteX1" fmla="*/ 739035 w 73903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9035">
                  <a:moveTo>
                    <a:pt x="0" y="0"/>
                  </a:moveTo>
                  <a:lnTo>
                    <a:pt x="739035" y="0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3595298" y="2943210"/>
              <a:ext cx="142608" cy="213679"/>
            </a:xfrm>
            <a:custGeom>
              <a:avLst/>
              <a:gdLst>
                <a:gd name="connsiteX0" fmla="*/ 413359 w 413359"/>
                <a:gd name="connsiteY0" fmla="*/ 588724 h 588724"/>
                <a:gd name="connsiteX1" fmla="*/ 0 w 413359"/>
                <a:gd name="connsiteY1" fmla="*/ 0 h 58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359" h="588724">
                  <a:moveTo>
                    <a:pt x="413359" y="588724"/>
                  </a:moveTo>
                  <a:lnTo>
                    <a:pt x="0" y="0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3269121" y="3557350"/>
              <a:ext cx="247288" cy="43333"/>
            </a:xfrm>
            <a:custGeom>
              <a:avLst/>
              <a:gdLst>
                <a:gd name="connsiteX0" fmla="*/ 726510 w 726510"/>
                <a:gd name="connsiteY0" fmla="*/ 0 h 0"/>
                <a:gd name="connsiteX1" fmla="*/ 0 w 72651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510">
                  <a:moveTo>
                    <a:pt x="726510" y="0"/>
                  </a:moveTo>
                  <a:lnTo>
                    <a:pt x="0" y="0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3581645" y="3936891"/>
              <a:ext cx="156261" cy="209196"/>
            </a:xfrm>
            <a:custGeom>
              <a:avLst/>
              <a:gdLst>
                <a:gd name="connsiteX0" fmla="*/ 425885 w 425885"/>
                <a:gd name="connsiteY0" fmla="*/ 0 h 576197"/>
                <a:gd name="connsiteX1" fmla="*/ 0 w 425885"/>
                <a:gd name="connsiteY1" fmla="*/ 576197 h 5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5885" h="576197">
                  <a:moveTo>
                    <a:pt x="425885" y="0"/>
                  </a:moveTo>
                  <a:lnTo>
                    <a:pt x="0" y="576197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4267376" y="3936891"/>
              <a:ext cx="141090" cy="209196"/>
            </a:xfrm>
            <a:custGeom>
              <a:avLst/>
              <a:gdLst>
                <a:gd name="connsiteX0" fmla="*/ 0 w 388307"/>
                <a:gd name="connsiteY0" fmla="*/ 0 h 576197"/>
                <a:gd name="connsiteX1" fmla="*/ 388307 w 388307"/>
                <a:gd name="connsiteY1" fmla="*/ 576197 h 5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307" h="576197">
                  <a:moveTo>
                    <a:pt x="0" y="0"/>
                  </a:moveTo>
                  <a:lnTo>
                    <a:pt x="388307" y="576197"/>
                  </a:lnTo>
                </a:path>
              </a:pathLst>
            </a:custGeom>
            <a:grpFill/>
            <a:ln w="38100">
              <a:solidFill>
                <a:srgbClr val="003E6C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>
            <a:off x="5192713" y="1843088"/>
            <a:ext cx="979487" cy="993775"/>
            <a:chOff x="3254772" y="2872916"/>
            <a:chExt cx="936104" cy="936104"/>
          </a:xfrm>
          <a:solidFill>
            <a:schemeClr val="bg2"/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1" name="椭圆 90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grpFill/>
            <a:ln>
              <a:solidFill>
                <a:srgbClr val="003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470213" y="3186944"/>
              <a:ext cx="636088" cy="304411"/>
            </a:xfrm>
            <a:prstGeom prst="rect">
              <a:avLst/>
            </a:prstGeom>
            <a:grpFill/>
            <a:ln>
              <a:solidFill>
                <a:srgbClr val="003E6C"/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 smtClean="0">
                  <a:latin typeface="+mn-ea"/>
                  <a:ea typeface="+mn-ea"/>
                </a:rPr>
                <a:t>门禁</a:t>
              </a:r>
              <a:r>
                <a:rPr lang="en-US" altLang="zh-CN" sz="1500" dirty="0" smtClean="0">
                  <a:latin typeface="+mn-ea"/>
                  <a:ea typeface="+mn-ea"/>
                </a:rPr>
                <a:t> </a:t>
              </a:r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sp>
        <p:nvSpPr>
          <p:cNvPr id="95" name="矩形 94"/>
          <p:cNvSpPr/>
          <p:nvPr/>
        </p:nvSpPr>
        <p:spPr bwMode="auto">
          <a:xfrm>
            <a:off x="3729038" y="2189162"/>
            <a:ext cx="1242648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感应卡门禁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983038" y="2951162"/>
            <a:ext cx="1435008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乱序键盘门禁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421438" y="2125662"/>
            <a:ext cx="1435008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面部识别门禁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976938" y="2951162"/>
            <a:ext cx="1627369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指静脉识别门禁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976938" y="1389062"/>
            <a:ext cx="1050288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虹膜门禁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440238" y="1401762"/>
            <a:ext cx="995362" cy="323165"/>
          </a:xfrm>
          <a:prstGeom prst="rect">
            <a:avLst/>
          </a:prstGeom>
          <a:solidFill>
            <a:schemeClr val="bg2"/>
          </a:solidFill>
          <a:ln>
            <a:solidFill>
              <a:srgbClr val="003E6C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+mn-ea"/>
                <a:ea typeface="+mn-ea"/>
              </a:rPr>
              <a:t>指纹门禁</a:t>
            </a:r>
            <a:r>
              <a:rPr lang="en-US" altLang="zh-CN" sz="1500" dirty="0" smtClean="0">
                <a:latin typeface="+mn-ea"/>
                <a:ea typeface="+mn-ea"/>
              </a:rPr>
              <a:t> </a:t>
            </a:r>
            <a:endParaRPr lang="zh-CN" altLang="en-US" sz="1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1F4E79"/>
            </a:gs>
            <a:gs pos="100000">
              <a:srgbClr val="2A3D5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5"/>
          <p:cNvSpPr>
            <a:spLocks noChangeArrowheads="1"/>
          </p:cNvSpPr>
          <p:nvPr/>
        </p:nvSpPr>
        <p:spPr bwMode="auto">
          <a:xfrm>
            <a:off x="4349750" y="1628775"/>
            <a:ext cx="3475038" cy="3479800"/>
          </a:xfrm>
          <a:prstGeom prst="rect">
            <a:avLst/>
          </a:prstGeom>
          <a:solidFill>
            <a:schemeClr val="bg1"/>
          </a:solidFill>
          <a:ln w="28575">
            <a:solidFill>
              <a:srgbClr val="205285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31747" name="Oval 92"/>
          <p:cNvSpPr>
            <a:spLocks noChangeArrowheads="1"/>
          </p:cNvSpPr>
          <p:nvPr/>
        </p:nvSpPr>
        <p:spPr bwMode="auto">
          <a:xfrm>
            <a:off x="5418138" y="1727200"/>
            <a:ext cx="1350962" cy="1349375"/>
          </a:xfrm>
          <a:prstGeom prst="ellipse">
            <a:avLst/>
          </a:prstGeom>
          <a:solidFill>
            <a:srgbClr val="1E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31748" name="KSO_Shape"/>
          <p:cNvSpPr>
            <a:spLocks noChangeArrowheads="1"/>
          </p:cNvSpPr>
          <p:nvPr/>
        </p:nvSpPr>
        <p:spPr bwMode="auto">
          <a:xfrm>
            <a:off x="5497513" y="2041525"/>
            <a:ext cx="1193800" cy="701675"/>
          </a:xfrm>
          <a:custGeom>
            <a:avLst/>
            <a:gdLst>
              <a:gd name="T0" fmla="*/ 2147483647 w 6649"/>
              <a:gd name="T1" fmla="*/ 2147483647 h 3908"/>
              <a:gd name="T2" fmla="*/ 2147483647 w 6649"/>
              <a:gd name="T3" fmla="*/ 0 h 3908"/>
              <a:gd name="T4" fmla="*/ 0 w 6649"/>
              <a:gd name="T5" fmla="*/ 2147483647 h 3908"/>
              <a:gd name="T6" fmla="*/ 2147483647 w 6649"/>
              <a:gd name="T7" fmla="*/ 2147483647 h 3908"/>
              <a:gd name="T8" fmla="*/ 2147483647 w 6649"/>
              <a:gd name="T9" fmla="*/ 2147483647 h 3908"/>
              <a:gd name="T10" fmla="*/ 2147483647 w 6649"/>
              <a:gd name="T11" fmla="*/ 2147483647 h 3908"/>
              <a:gd name="T12" fmla="*/ 2147483647 w 6649"/>
              <a:gd name="T13" fmla="*/ 2147483647 h 3908"/>
              <a:gd name="T14" fmla="*/ 2147483647 w 6649"/>
              <a:gd name="T15" fmla="*/ 2147483647 h 3908"/>
              <a:gd name="T16" fmla="*/ 2147483647 w 6649"/>
              <a:gd name="T17" fmla="*/ 2147483647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649"/>
              <a:gd name="T28" fmla="*/ 0 h 3908"/>
              <a:gd name="T29" fmla="*/ 6649 w 6649"/>
              <a:gd name="T30" fmla="*/ 3908 h 39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49" name="矩形 3"/>
          <p:cNvSpPr>
            <a:spLocks noChangeArrowheads="1"/>
          </p:cNvSpPr>
          <p:nvPr/>
        </p:nvSpPr>
        <p:spPr bwMode="auto">
          <a:xfrm>
            <a:off x="4618038" y="3155950"/>
            <a:ext cx="29559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1750" name="矩形 266"/>
          <p:cNvSpPr>
            <a:spLocks noChangeArrowheads="1"/>
          </p:cNvSpPr>
          <p:nvPr/>
        </p:nvSpPr>
        <p:spPr bwMode="auto">
          <a:xfrm>
            <a:off x="4618038" y="4079875"/>
            <a:ext cx="2955925" cy="4603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22568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1" name="矩形 8"/>
          <p:cNvSpPr>
            <a:spLocks noChangeArrowheads="1"/>
          </p:cNvSpPr>
          <p:nvPr/>
        </p:nvSpPr>
        <p:spPr bwMode="auto">
          <a:xfrm>
            <a:off x="5226050" y="424497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256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rgbClr val="2256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：李智文</a:t>
            </a:r>
            <a:endParaRPr lang="zh-CN" altLang="en-US" sz="2000" dirty="0">
              <a:solidFill>
                <a:srgbClr val="22568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752" name="矩形 8"/>
          <p:cNvSpPr>
            <a:spLocks noChangeArrowheads="1"/>
          </p:cNvSpPr>
          <p:nvPr/>
        </p:nvSpPr>
        <p:spPr bwMode="auto">
          <a:xfrm>
            <a:off x="5341596" y="4648200"/>
            <a:ext cx="1515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2256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2018·06·09</a:t>
            </a:r>
            <a:endParaRPr lang="zh-CN" altLang="en-US" sz="2000" dirty="0">
              <a:solidFill>
                <a:srgbClr val="22568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38762"/>
            <a:ext cx="12192000" cy="6621720"/>
          </a:xfrm>
          <a:prstGeom prst="rect">
            <a:avLst/>
          </a:prstGeom>
        </p:spPr>
      </p:pic>
      <p:sp>
        <p:nvSpPr>
          <p:cNvPr id="15363" name="TextBox 6"/>
          <p:cNvSpPr>
            <a:spLocks noChangeArrowheads="1"/>
          </p:cNvSpPr>
          <p:nvPr/>
        </p:nvSpPr>
        <p:spPr bwMode="auto">
          <a:xfrm>
            <a:off x="1803400" y="1195388"/>
            <a:ext cx="17256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4" name="TextBox 7"/>
          <p:cNvSpPr>
            <a:spLocks noChangeArrowheads="1"/>
          </p:cNvSpPr>
          <p:nvPr/>
        </p:nvSpPr>
        <p:spPr bwMode="auto">
          <a:xfrm>
            <a:off x="1817688" y="2035175"/>
            <a:ext cx="218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1182688" y="441325"/>
            <a:ext cx="215900" cy="1825625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1517650" y="1354138"/>
            <a:ext cx="215900" cy="91281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矩形 7"/>
          <p:cNvSpPr>
            <a:spLocks noChangeArrowheads="1"/>
          </p:cNvSpPr>
          <p:nvPr/>
        </p:nvSpPr>
        <p:spPr bwMode="auto">
          <a:xfrm>
            <a:off x="4968875" y="1555750"/>
            <a:ext cx="5310188" cy="3746500"/>
          </a:xfrm>
          <a:prstGeom prst="rect">
            <a:avLst/>
          </a:prstGeom>
          <a:solidFill>
            <a:schemeClr val="bg1"/>
          </a:solidFill>
          <a:ln w="28575">
            <a:solidFill>
              <a:srgbClr val="205285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8" name="MH_Number_1"/>
          <p:cNvSpPr>
            <a:spLocks noChangeArrowheads="1"/>
          </p:cNvSpPr>
          <p:nvPr/>
        </p:nvSpPr>
        <p:spPr bwMode="auto">
          <a:xfrm>
            <a:off x="5238750" y="1912938"/>
            <a:ext cx="500063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69" name="MH_Entry_1"/>
          <p:cNvSpPr>
            <a:spLocks noChangeArrowheads="1"/>
          </p:cNvSpPr>
          <p:nvPr/>
        </p:nvSpPr>
        <p:spPr bwMode="auto">
          <a:xfrm>
            <a:off x="5910263" y="1912938"/>
            <a:ext cx="4027487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0" name="MH_Entry_2"/>
          <p:cNvSpPr>
            <a:spLocks noChangeArrowheads="1"/>
          </p:cNvSpPr>
          <p:nvPr/>
        </p:nvSpPr>
        <p:spPr bwMode="auto">
          <a:xfrm>
            <a:off x="5910263" y="2743200"/>
            <a:ext cx="4027487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1" name="MH_Number_2"/>
          <p:cNvSpPr>
            <a:spLocks noChangeArrowheads="1"/>
          </p:cNvSpPr>
          <p:nvPr/>
        </p:nvSpPr>
        <p:spPr bwMode="auto">
          <a:xfrm>
            <a:off x="5238750" y="2743200"/>
            <a:ext cx="500063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72" name="MH_Number_1"/>
          <p:cNvSpPr>
            <a:spLocks noChangeArrowheads="1"/>
          </p:cNvSpPr>
          <p:nvPr/>
        </p:nvSpPr>
        <p:spPr bwMode="auto">
          <a:xfrm>
            <a:off x="5238750" y="3571875"/>
            <a:ext cx="500063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73" name="MH_Entry_1"/>
          <p:cNvSpPr>
            <a:spLocks noChangeArrowheads="1"/>
          </p:cNvSpPr>
          <p:nvPr/>
        </p:nvSpPr>
        <p:spPr bwMode="auto">
          <a:xfrm>
            <a:off x="5910263" y="3571875"/>
            <a:ext cx="4027487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研究结果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4" name="MH_Entry_2"/>
          <p:cNvSpPr>
            <a:spLocks noChangeArrowheads="1"/>
          </p:cNvSpPr>
          <p:nvPr/>
        </p:nvSpPr>
        <p:spPr bwMode="auto">
          <a:xfrm>
            <a:off x="5910263" y="4402138"/>
            <a:ext cx="4027487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5" name="MH_Number_2"/>
          <p:cNvSpPr>
            <a:spLocks noChangeArrowheads="1"/>
          </p:cNvSpPr>
          <p:nvPr/>
        </p:nvSpPr>
        <p:spPr bwMode="auto">
          <a:xfrm>
            <a:off x="5238750" y="4402138"/>
            <a:ext cx="500063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75262"/>
            <a:ext cx="12192000" cy="6621720"/>
          </a:xfrm>
          <a:prstGeom prst="rect">
            <a:avLst/>
          </a:prstGeom>
        </p:spPr>
      </p:pic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5483225" y="1103313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389" name="矩形 263"/>
          <p:cNvSpPr>
            <a:spLocks noChangeArrowheads="1"/>
          </p:cNvSpPr>
          <p:nvPr/>
        </p:nvSpPr>
        <p:spPr bwMode="auto">
          <a:xfrm>
            <a:off x="5113338" y="1844675"/>
            <a:ext cx="1782762" cy="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391" name="组合 265"/>
          <p:cNvGrpSpPr>
            <a:grpSpLocks/>
          </p:cNvGrpSpPr>
          <p:nvPr/>
        </p:nvGrpSpPr>
        <p:grpSpPr bwMode="auto">
          <a:xfrm>
            <a:off x="2540000" y="885825"/>
            <a:ext cx="2160588" cy="2163763"/>
            <a:chOff x="0" y="0"/>
            <a:chExt cx="1216025" cy="1217613"/>
          </a:xfrm>
        </p:grpSpPr>
        <p:sp>
          <p:nvSpPr>
            <p:cNvPr id="16392" name="Oval 5"/>
            <p:cNvSpPr>
              <a:spLocks noChangeArrowheads="1"/>
            </p:cNvSpPr>
            <p:nvPr/>
          </p:nvSpPr>
          <p:spPr bwMode="auto">
            <a:xfrm>
              <a:off x="0" y="0"/>
              <a:ext cx="1216025" cy="12176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05285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564934" y="559710"/>
              <a:ext cx="106879" cy="105832"/>
            </a:xfrm>
            <a:prstGeom prst="ellipse">
              <a:avLst/>
            </a:pr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6394" name="Freeform 7"/>
            <p:cNvSpPr>
              <a:spLocks noEditPoints="1" noChangeArrowheads="1"/>
            </p:cNvSpPr>
            <p:nvPr/>
          </p:nvSpPr>
          <p:spPr bwMode="auto">
            <a:xfrm>
              <a:off x="419883" y="157111"/>
              <a:ext cx="396980" cy="902300"/>
            </a:xfrm>
            <a:custGeom>
              <a:avLst/>
              <a:gdLst>
                <a:gd name="T0" fmla="*/ 2147483647 w 153"/>
                <a:gd name="T1" fmla="*/ 2147483647 h 348"/>
                <a:gd name="T2" fmla="*/ 0 w 153"/>
                <a:gd name="T3" fmla="*/ 2147483647 h 348"/>
                <a:gd name="T4" fmla="*/ 2147483647 w 153"/>
                <a:gd name="T5" fmla="*/ 0 h 348"/>
                <a:gd name="T6" fmla="*/ 2147483647 w 153"/>
                <a:gd name="T7" fmla="*/ 2147483647 h 348"/>
                <a:gd name="T8" fmla="*/ 2147483647 w 153"/>
                <a:gd name="T9" fmla="*/ 2147483647 h 348"/>
                <a:gd name="T10" fmla="*/ 2147483647 w 153"/>
                <a:gd name="T11" fmla="*/ 2147483647 h 348"/>
                <a:gd name="T12" fmla="*/ 2147483647 w 153"/>
                <a:gd name="T13" fmla="*/ 2147483647 h 348"/>
                <a:gd name="T14" fmla="*/ 2147483647 w 153"/>
                <a:gd name="T15" fmla="*/ 2147483647 h 348"/>
                <a:gd name="T16" fmla="*/ 2147483647 w 153"/>
                <a:gd name="T17" fmla="*/ 2147483647 h 348"/>
                <a:gd name="T18" fmla="*/ 2147483647 w 153"/>
                <a:gd name="T19" fmla="*/ 2147483647 h 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"/>
                <a:gd name="T31" fmla="*/ 0 h 348"/>
                <a:gd name="T32" fmla="*/ 153 w 153"/>
                <a:gd name="T33" fmla="*/ 348 h 3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Freeform 8"/>
            <p:cNvSpPr>
              <a:spLocks noEditPoints="1" noChangeArrowheads="1"/>
            </p:cNvSpPr>
            <p:nvPr/>
          </p:nvSpPr>
          <p:spPr bwMode="auto">
            <a:xfrm>
              <a:off x="169044" y="411327"/>
              <a:ext cx="901931" cy="397143"/>
            </a:xfrm>
            <a:custGeom>
              <a:avLst/>
              <a:gdLst>
                <a:gd name="T0" fmla="*/ 2147483647 w 348"/>
                <a:gd name="T1" fmla="*/ 2147483647 h 153"/>
                <a:gd name="T2" fmla="*/ 0 w 348"/>
                <a:gd name="T3" fmla="*/ 2147483647 h 153"/>
                <a:gd name="T4" fmla="*/ 2147483647 w 348"/>
                <a:gd name="T5" fmla="*/ 0 h 153"/>
                <a:gd name="T6" fmla="*/ 2147483647 w 348"/>
                <a:gd name="T7" fmla="*/ 2147483647 h 153"/>
                <a:gd name="T8" fmla="*/ 2147483647 w 348"/>
                <a:gd name="T9" fmla="*/ 2147483647 h 153"/>
                <a:gd name="T10" fmla="*/ 2147483647 w 348"/>
                <a:gd name="T11" fmla="*/ 2147483647 h 153"/>
                <a:gd name="T12" fmla="*/ 2147483647 w 348"/>
                <a:gd name="T13" fmla="*/ 2147483647 h 153"/>
                <a:gd name="T14" fmla="*/ 2147483647 w 348"/>
                <a:gd name="T15" fmla="*/ 2147483647 h 153"/>
                <a:gd name="T16" fmla="*/ 2147483647 w 348"/>
                <a:gd name="T17" fmla="*/ 2147483647 h 153"/>
                <a:gd name="T18" fmla="*/ 2147483647 w 348"/>
                <a:gd name="T19" fmla="*/ 2147483647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8"/>
                <a:gd name="T31" fmla="*/ 0 h 153"/>
                <a:gd name="T32" fmla="*/ 348 w 348"/>
                <a:gd name="T33" fmla="*/ 153 h 1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Freeform 9"/>
            <p:cNvSpPr>
              <a:spLocks noEditPoints="1" noChangeArrowheads="1"/>
            </p:cNvSpPr>
            <p:nvPr/>
          </p:nvSpPr>
          <p:spPr bwMode="auto">
            <a:xfrm>
              <a:off x="259564" y="258579"/>
              <a:ext cx="719800" cy="700455"/>
            </a:xfrm>
            <a:custGeom>
              <a:avLst/>
              <a:gdLst>
                <a:gd name="T0" fmla="*/ 2147483647 w 278"/>
                <a:gd name="T1" fmla="*/ 2147483647 h 270"/>
                <a:gd name="T2" fmla="*/ 2147483647 w 278"/>
                <a:gd name="T3" fmla="*/ 2147483647 h 270"/>
                <a:gd name="T4" fmla="*/ 2147483647 w 278"/>
                <a:gd name="T5" fmla="*/ 2147483647 h 270"/>
                <a:gd name="T6" fmla="*/ 2147483647 w 278"/>
                <a:gd name="T7" fmla="*/ 2147483647 h 270"/>
                <a:gd name="T8" fmla="*/ 2147483647 w 278"/>
                <a:gd name="T9" fmla="*/ 0 h 270"/>
                <a:gd name="T10" fmla="*/ 2147483647 w 278"/>
                <a:gd name="T11" fmla="*/ 2147483647 h 270"/>
                <a:gd name="T12" fmla="*/ 2147483647 w 278"/>
                <a:gd name="T13" fmla="*/ 2147483647 h 270"/>
                <a:gd name="T14" fmla="*/ 2147483647 w 278"/>
                <a:gd name="T15" fmla="*/ 2147483647 h 270"/>
                <a:gd name="T16" fmla="*/ 2147483647 w 278"/>
                <a:gd name="T17" fmla="*/ 2147483647 h 270"/>
                <a:gd name="T18" fmla="*/ 2147483647 w 278"/>
                <a:gd name="T19" fmla="*/ 2147483647 h 270"/>
                <a:gd name="T20" fmla="*/ 2147483647 w 278"/>
                <a:gd name="T21" fmla="*/ 2147483647 h 270"/>
                <a:gd name="T22" fmla="*/ 2147483647 w 278"/>
                <a:gd name="T23" fmla="*/ 2147483647 h 270"/>
                <a:gd name="T24" fmla="*/ 2147483647 w 278"/>
                <a:gd name="T25" fmla="*/ 2147483647 h 270"/>
                <a:gd name="T26" fmla="*/ 2147483647 w 278"/>
                <a:gd name="T27" fmla="*/ 2147483647 h 270"/>
                <a:gd name="T28" fmla="*/ 2147483647 w 278"/>
                <a:gd name="T29" fmla="*/ 2147483647 h 270"/>
                <a:gd name="T30" fmla="*/ 2147483647 w 278"/>
                <a:gd name="T31" fmla="*/ 2147483647 h 270"/>
                <a:gd name="T32" fmla="*/ 2147483647 w 278"/>
                <a:gd name="T33" fmla="*/ 2147483647 h 270"/>
                <a:gd name="T34" fmla="*/ 2147483647 w 278"/>
                <a:gd name="T35" fmla="*/ 2147483647 h 2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270"/>
                <a:gd name="T56" fmla="*/ 278 w 278"/>
                <a:gd name="T57" fmla="*/ 270 h 2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10"/>
            <p:cNvSpPr>
              <a:spLocks noEditPoints="1" noChangeArrowheads="1"/>
            </p:cNvSpPr>
            <p:nvPr/>
          </p:nvSpPr>
          <p:spPr bwMode="auto">
            <a:xfrm>
              <a:off x="259564" y="258579"/>
              <a:ext cx="719800" cy="700455"/>
            </a:xfrm>
            <a:custGeom>
              <a:avLst/>
              <a:gdLst>
                <a:gd name="T0" fmla="*/ 2147483647 w 278"/>
                <a:gd name="T1" fmla="*/ 2147483647 h 270"/>
                <a:gd name="T2" fmla="*/ 2147483647 w 278"/>
                <a:gd name="T3" fmla="*/ 2147483647 h 270"/>
                <a:gd name="T4" fmla="*/ 2147483647 w 278"/>
                <a:gd name="T5" fmla="*/ 2147483647 h 270"/>
                <a:gd name="T6" fmla="*/ 2147483647 w 278"/>
                <a:gd name="T7" fmla="*/ 2147483647 h 270"/>
                <a:gd name="T8" fmla="*/ 2147483647 w 278"/>
                <a:gd name="T9" fmla="*/ 0 h 270"/>
                <a:gd name="T10" fmla="*/ 2147483647 w 278"/>
                <a:gd name="T11" fmla="*/ 2147483647 h 270"/>
                <a:gd name="T12" fmla="*/ 2147483647 w 278"/>
                <a:gd name="T13" fmla="*/ 2147483647 h 270"/>
                <a:gd name="T14" fmla="*/ 2147483647 w 278"/>
                <a:gd name="T15" fmla="*/ 2147483647 h 270"/>
                <a:gd name="T16" fmla="*/ 2147483647 w 278"/>
                <a:gd name="T17" fmla="*/ 2147483647 h 270"/>
                <a:gd name="T18" fmla="*/ 2147483647 w 278"/>
                <a:gd name="T19" fmla="*/ 2147483647 h 270"/>
                <a:gd name="T20" fmla="*/ 2147483647 w 278"/>
                <a:gd name="T21" fmla="*/ 2147483647 h 270"/>
                <a:gd name="T22" fmla="*/ 2147483647 w 278"/>
                <a:gd name="T23" fmla="*/ 2147483647 h 270"/>
                <a:gd name="T24" fmla="*/ 2147483647 w 278"/>
                <a:gd name="T25" fmla="*/ 2147483647 h 270"/>
                <a:gd name="T26" fmla="*/ 2147483647 w 278"/>
                <a:gd name="T27" fmla="*/ 2147483647 h 270"/>
                <a:gd name="T28" fmla="*/ 2147483647 w 278"/>
                <a:gd name="T29" fmla="*/ 2147483647 h 270"/>
                <a:gd name="T30" fmla="*/ 2147483647 w 278"/>
                <a:gd name="T31" fmla="*/ 2147483647 h 270"/>
                <a:gd name="T32" fmla="*/ 2147483647 w 278"/>
                <a:gd name="T33" fmla="*/ 2147483647 h 270"/>
                <a:gd name="T34" fmla="*/ 2147483647 w 278"/>
                <a:gd name="T35" fmla="*/ 2147483647 h 2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270"/>
                <a:gd name="T56" fmla="*/ 278 w 278"/>
                <a:gd name="T57" fmla="*/ 270 h 2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17411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11779250" y="6434138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4A1D3A3-22A5-4EC5-944F-965DBFEA135C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6" name="文本框 70"/>
          <p:cNvSpPr>
            <a:spLocks noChangeArrowheads="1"/>
          </p:cNvSpPr>
          <p:nvPr/>
        </p:nvSpPr>
        <p:spPr bwMode="auto">
          <a:xfrm>
            <a:off x="1595576" y="4827588"/>
            <a:ext cx="19637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以前的门锁</a:t>
            </a:r>
            <a:endParaRPr lang="en-US" altLang="zh-CN" sz="18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7" name="文本框 71"/>
          <p:cNvSpPr>
            <a:spLocks noChangeArrowheads="1"/>
          </p:cNvSpPr>
          <p:nvPr/>
        </p:nvSpPr>
        <p:spPr bwMode="auto">
          <a:xfrm>
            <a:off x="7313820" y="4954588"/>
            <a:ext cx="1817688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现在的门锁</a:t>
            </a:r>
            <a:endParaRPr lang="en-US" altLang="zh-CN" sz="18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8" name="TextBox 15"/>
          <p:cNvSpPr>
            <a:spLocks noChangeArrowheads="1"/>
          </p:cNvSpPr>
          <p:nvPr/>
        </p:nvSpPr>
        <p:spPr bwMode="auto">
          <a:xfrm>
            <a:off x="2978150" y="765175"/>
            <a:ext cx="623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19" name="TextBox 15"/>
          <p:cNvSpPr>
            <a:spLocks noChangeArrowheads="1"/>
          </p:cNvSpPr>
          <p:nvPr/>
        </p:nvSpPr>
        <p:spPr bwMode="auto">
          <a:xfrm>
            <a:off x="4217988" y="1279525"/>
            <a:ext cx="3744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20" name="文本框 84"/>
          <p:cNvSpPr>
            <a:spLocks noChangeArrowheads="1"/>
          </p:cNvSpPr>
          <p:nvPr/>
        </p:nvSpPr>
        <p:spPr bwMode="auto">
          <a:xfrm>
            <a:off x="5114925" y="4906963"/>
            <a:ext cx="1965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1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422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3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17424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17425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18" name="图片 17" descr="da615cd1da96dfd944a619929086cf7c.jpg"/>
          <p:cNvPicPr>
            <a:picLocks noChangeAspect="1"/>
          </p:cNvPicPr>
          <p:nvPr/>
        </p:nvPicPr>
        <p:blipFill>
          <a:blip r:embed="rId2" cstate="print"/>
          <a:srcRect l="36038" b="-334"/>
          <a:stretch>
            <a:fillRect/>
          </a:stretch>
        </p:blipFill>
        <p:spPr>
          <a:xfrm>
            <a:off x="969162" y="763104"/>
            <a:ext cx="2851214" cy="3299791"/>
          </a:xfrm>
          <a:prstGeom prst="rect">
            <a:avLst/>
          </a:prstGeom>
        </p:spPr>
      </p:pic>
      <p:pic>
        <p:nvPicPr>
          <p:cNvPr id="19" name="图片 18" descr="1.jpg"/>
          <p:cNvPicPr>
            <a:picLocks noChangeAspect="1"/>
          </p:cNvPicPr>
          <p:nvPr/>
        </p:nvPicPr>
        <p:blipFill>
          <a:blip r:embed="rId3" cstate="print"/>
          <a:srcRect l="20219" t="19831" r="26212" b="7296"/>
          <a:stretch>
            <a:fillRect/>
          </a:stretch>
        </p:blipFill>
        <p:spPr>
          <a:xfrm>
            <a:off x="5060522" y="1779055"/>
            <a:ext cx="2488831" cy="2743200"/>
          </a:xfrm>
          <a:prstGeom prst="rect">
            <a:avLst/>
          </a:prstGeom>
        </p:spPr>
      </p:pic>
      <p:pic>
        <p:nvPicPr>
          <p:cNvPr id="20" name="图片 19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8078" y="711200"/>
            <a:ext cx="2815935" cy="3172690"/>
          </a:xfrm>
          <a:prstGeom prst="rect">
            <a:avLst/>
          </a:prstGeom>
        </p:spPr>
      </p:pic>
      <p:cxnSp>
        <p:nvCxnSpPr>
          <p:cNvPr id="26" name="直接连接符 34"/>
          <p:cNvCxnSpPr>
            <a:cxnSpLocks noChangeShapeType="1"/>
          </p:cNvCxnSpPr>
          <p:nvPr/>
        </p:nvCxnSpPr>
        <p:spPr bwMode="auto">
          <a:xfrm flipV="1">
            <a:off x="2509838" y="4049713"/>
            <a:ext cx="9525" cy="769937"/>
          </a:xfrm>
          <a:prstGeom prst="line">
            <a:avLst/>
          </a:prstGeom>
          <a:noFill/>
          <a:ln w="31750">
            <a:solidFill>
              <a:srgbClr val="A5A5A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直接连接符 34"/>
          <p:cNvCxnSpPr>
            <a:cxnSpLocks noChangeShapeType="1"/>
          </p:cNvCxnSpPr>
          <p:nvPr/>
        </p:nvCxnSpPr>
        <p:spPr bwMode="auto">
          <a:xfrm flipH="1" flipV="1">
            <a:off x="7332664" y="4506914"/>
            <a:ext cx="820736" cy="446086"/>
          </a:xfrm>
          <a:prstGeom prst="line">
            <a:avLst/>
          </a:prstGeom>
          <a:noFill/>
          <a:ln w="31750">
            <a:solidFill>
              <a:srgbClr val="A5A5A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接连接符 34"/>
          <p:cNvCxnSpPr>
            <a:cxnSpLocks noChangeShapeType="1"/>
          </p:cNvCxnSpPr>
          <p:nvPr/>
        </p:nvCxnSpPr>
        <p:spPr bwMode="auto">
          <a:xfrm flipV="1">
            <a:off x="8153400" y="3897314"/>
            <a:ext cx="1185863" cy="1068386"/>
          </a:xfrm>
          <a:prstGeom prst="line">
            <a:avLst/>
          </a:prstGeom>
          <a:noFill/>
          <a:ln w="31750">
            <a:solidFill>
              <a:srgbClr val="A5A5A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矩形 24"/>
          <p:cNvSpPr>
            <a:spLocks noChangeArrowheads="1"/>
          </p:cNvSpPr>
          <p:nvPr/>
        </p:nvSpPr>
        <p:spPr bwMode="auto">
          <a:xfrm>
            <a:off x="1054100" y="5772150"/>
            <a:ext cx="1581150" cy="384175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木锁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6488113" y="5746750"/>
            <a:ext cx="1581150" cy="384175"/>
          </a:xfrm>
          <a:prstGeom prst="rect">
            <a:avLst/>
          </a:pr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密码锁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24"/>
          <p:cNvSpPr>
            <a:spLocks noChangeArrowheads="1"/>
          </p:cNvSpPr>
          <p:nvPr/>
        </p:nvSpPr>
        <p:spPr bwMode="auto">
          <a:xfrm>
            <a:off x="3784600" y="5759450"/>
            <a:ext cx="1581150" cy="384175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金属锁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9205913" y="5746750"/>
            <a:ext cx="1581150" cy="384175"/>
          </a:xfrm>
          <a:prstGeom prst="rect">
            <a:avLst/>
          </a:pr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智能门禁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右箭头 44"/>
          <p:cNvSpPr/>
          <p:nvPr/>
        </p:nvSpPr>
        <p:spPr bwMode="auto">
          <a:xfrm>
            <a:off x="2705100" y="57277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5448300" y="5715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8153400" y="57023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38762"/>
            <a:ext cx="12192000" cy="6621720"/>
          </a:xfrm>
          <a:prstGeom prst="rect">
            <a:avLst/>
          </a:prstGeom>
        </p:spPr>
      </p:pic>
      <p:sp>
        <p:nvSpPr>
          <p:cNvPr id="23554" name="Oval 5"/>
          <p:cNvSpPr>
            <a:spLocks noChangeArrowheads="1"/>
          </p:cNvSpPr>
          <p:nvPr/>
        </p:nvSpPr>
        <p:spPr bwMode="auto">
          <a:xfrm>
            <a:off x="2538413" y="877888"/>
            <a:ext cx="2159000" cy="2163762"/>
          </a:xfrm>
          <a:prstGeom prst="rect">
            <a:avLst/>
          </a:prstGeom>
          <a:solidFill>
            <a:schemeClr val="bg1"/>
          </a:solidFill>
          <a:ln w="28575">
            <a:solidFill>
              <a:srgbClr val="205285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grpSp>
        <p:nvGrpSpPr>
          <p:cNvPr id="23555" name="组合 70"/>
          <p:cNvGrpSpPr>
            <a:grpSpLocks/>
          </p:cNvGrpSpPr>
          <p:nvPr/>
        </p:nvGrpSpPr>
        <p:grpSpPr bwMode="auto">
          <a:xfrm>
            <a:off x="3003550" y="1146175"/>
            <a:ext cx="1271588" cy="1646238"/>
            <a:chOff x="0" y="0"/>
            <a:chExt cx="800100" cy="1035050"/>
          </a:xfrm>
        </p:grpSpPr>
        <p:sp>
          <p:nvSpPr>
            <p:cNvPr id="23711" name="Freeform 19"/>
            <p:cNvSpPr>
              <a:spLocks noChangeArrowheads="1"/>
            </p:cNvSpPr>
            <p:nvPr/>
          </p:nvSpPr>
          <p:spPr bwMode="auto">
            <a:xfrm>
              <a:off x="0" y="0"/>
              <a:ext cx="800100" cy="1035050"/>
            </a:xfrm>
            <a:custGeom>
              <a:avLst/>
              <a:gdLst>
                <a:gd name="T0" fmla="*/ 2147483647 w 212"/>
                <a:gd name="T1" fmla="*/ 2147483647 h 274"/>
                <a:gd name="T2" fmla="*/ 2147483647 w 212"/>
                <a:gd name="T3" fmla="*/ 2147483647 h 274"/>
                <a:gd name="T4" fmla="*/ 2147483647 w 212"/>
                <a:gd name="T5" fmla="*/ 2147483647 h 274"/>
                <a:gd name="T6" fmla="*/ 0 w 212"/>
                <a:gd name="T7" fmla="*/ 2147483647 h 274"/>
                <a:gd name="T8" fmla="*/ 0 w 212"/>
                <a:gd name="T9" fmla="*/ 2147483647 h 274"/>
                <a:gd name="T10" fmla="*/ 2147483647 w 212"/>
                <a:gd name="T11" fmla="*/ 0 h 274"/>
                <a:gd name="T12" fmla="*/ 2147483647 w 212"/>
                <a:gd name="T13" fmla="*/ 0 h 274"/>
                <a:gd name="T14" fmla="*/ 2147483647 w 212"/>
                <a:gd name="T15" fmla="*/ 2147483647 h 274"/>
                <a:gd name="T16" fmla="*/ 2147483647 w 212"/>
                <a:gd name="T17" fmla="*/ 2147483647 h 2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2"/>
                <a:gd name="T28" fmla="*/ 0 h 274"/>
                <a:gd name="T29" fmla="*/ 212 w 212"/>
                <a:gd name="T30" fmla="*/ 274 h 2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Freeform 20"/>
            <p:cNvSpPr>
              <a:spLocks noChangeArrowheads="1"/>
            </p:cNvSpPr>
            <p:nvPr/>
          </p:nvSpPr>
          <p:spPr bwMode="auto">
            <a:xfrm>
              <a:off x="87312" y="117475"/>
              <a:ext cx="625475" cy="800100"/>
            </a:xfrm>
            <a:custGeom>
              <a:avLst/>
              <a:gdLst>
                <a:gd name="T0" fmla="*/ 2147483647 w 166"/>
                <a:gd name="T1" fmla="*/ 2147483647 h 212"/>
                <a:gd name="T2" fmla="*/ 2147483647 w 166"/>
                <a:gd name="T3" fmla="*/ 2147483647 h 212"/>
                <a:gd name="T4" fmla="*/ 2147483647 w 166"/>
                <a:gd name="T5" fmla="*/ 2147483647 h 212"/>
                <a:gd name="T6" fmla="*/ 0 w 166"/>
                <a:gd name="T7" fmla="*/ 2147483647 h 212"/>
                <a:gd name="T8" fmla="*/ 0 w 166"/>
                <a:gd name="T9" fmla="*/ 2147483647 h 212"/>
                <a:gd name="T10" fmla="*/ 2147483647 w 166"/>
                <a:gd name="T11" fmla="*/ 0 h 212"/>
                <a:gd name="T12" fmla="*/ 2147483647 w 166"/>
                <a:gd name="T13" fmla="*/ 0 h 212"/>
                <a:gd name="T14" fmla="*/ 2147483647 w 166"/>
                <a:gd name="T15" fmla="*/ 2147483647 h 212"/>
                <a:gd name="T16" fmla="*/ 2147483647 w 166"/>
                <a:gd name="T17" fmla="*/ 2147483647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"/>
                <a:gd name="T28" fmla="*/ 0 h 212"/>
                <a:gd name="T29" fmla="*/ 166 w 166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Freeform 21"/>
            <p:cNvSpPr>
              <a:spLocks noChangeArrowheads="1"/>
            </p:cNvSpPr>
            <p:nvPr/>
          </p:nvSpPr>
          <p:spPr bwMode="auto">
            <a:xfrm>
              <a:off x="279400" y="282575"/>
              <a:ext cx="365125" cy="42863"/>
            </a:xfrm>
            <a:custGeom>
              <a:avLst/>
              <a:gdLst>
                <a:gd name="T0" fmla="*/ 2147483647 w 97"/>
                <a:gd name="T1" fmla="*/ 2147483647 h 11"/>
                <a:gd name="T2" fmla="*/ 2147483647 w 97"/>
                <a:gd name="T3" fmla="*/ 2147483647 h 11"/>
                <a:gd name="T4" fmla="*/ 2147483647 w 97"/>
                <a:gd name="T5" fmla="*/ 2147483647 h 11"/>
                <a:gd name="T6" fmla="*/ 0 w 97"/>
                <a:gd name="T7" fmla="*/ 2147483647 h 11"/>
                <a:gd name="T8" fmla="*/ 0 w 97"/>
                <a:gd name="T9" fmla="*/ 2147483647 h 11"/>
                <a:gd name="T10" fmla="*/ 2147483647 w 97"/>
                <a:gd name="T11" fmla="*/ 0 h 11"/>
                <a:gd name="T12" fmla="*/ 2147483647 w 97"/>
                <a:gd name="T13" fmla="*/ 0 h 11"/>
                <a:gd name="T14" fmla="*/ 2147483647 w 97"/>
                <a:gd name="T15" fmla="*/ 2147483647 h 11"/>
                <a:gd name="T16" fmla="*/ 2147483647 w 97"/>
                <a:gd name="T17" fmla="*/ 214748364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11"/>
                <a:gd name="T29" fmla="*/ 97 w 97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Freeform 22"/>
            <p:cNvSpPr>
              <a:spLocks noChangeArrowheads="1"/>
            </p:cNvSpPr>
            <p:nvPr/>
          </p:nvSpPr>
          <p:spPr bwMode="auto">
            <a:xfrm>
              <a:off x="165100" y="263525"/>
              <a:ext cx="84137" cy="84138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2147483647 h 22"/>
                <a:gd name="T4" fmla="*/ 2147483647 w 22"/>
                <a:gd name="T5" fmla="*/ 2147483647 h 22"/>
                <a:gd name="T6" fmla="*/ 0 w 22"/>
                <a:gd name="T7" fmla="*/ 2147483647 h 22"/>
                <a:gd name="T8" fmla="*/ 0 w 22"/>
                <a:gd name="T9" fmla="*/ 2147483647 h 22"/>
                <a:gd name="T10" fmla="*/ 2147483647 w 22"/>
                <a:gd name="T11" fmla="*/ 0 h 22"/>
                <a:gd name="T12" fmla="*/ 2147483647 w 22"/>
                <a:gd name="T13" fmla="*/ 0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2"/>
                <a:gd name="T29" fmla="*/ 22 w 22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Freeform 23"/>
            <p:cNvSpPr>
              <a:spLocks noChangeArrowheads="1"/>
            </p:cNvSpPr>
            <p:nvPr/>
          </p:nvSpPr>
          <p:spPr bwMode="auto">
            <a:xfrm>
              <a:off x="279400" y="396875"/>
              <a:ext cx="365125" cy="44450"/>
            </a:xfrm>
            <a:custGeom>
              <a:avLst/>
              <a:gdLst>
                <a:gd name="T0" fmla="*/ 2147483647 w 97"/>
                <a:gd name="T1" fmla="*/ 2147483647 h 12"/>
                <a:gd name="T2" fmla="*/ 2147483647 w 97"/>
                <a:gd name="T3" fmla="*/ 2147483647 h 12"/>
                <a:gd name="T4" fmla="*/ 2147483647 w 97"/>
                <a:gd name="T5" fmla="*/ 2147483647 h 12"/>
                <a:gd name="T6" fmla="*/ 0 w 97"/>
                <a:gd name="T7" fmla="*/ 2147483647 h 12"/>
                <a:gd name="T8" fmla="*/ 0 w 97"/>
                <a:gd name="T9" fmla="*/ 2147483647 h 12"/>
                <a:gd name="T10" fmla="*/ 2147483647 w 97"/>
                <a:gd name="T11" fmla="*/ 0 h 12"/>
                <a:gd name="T12" fmla="*/ 2147483647 w 97"/>
                <a:gd name="T13" fmla="*/ 0 h 12"/>
                <a:gd name="T14" fmla="*/ 2147483647 w 97"/>
                <a:gd name="T15" fmla="*/ 2147483647 h 12"/>
                <a:gd name="T16" fmla="*/ 2147483647 w 97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12"/>
                <a:gd name="T29" fmla="*/ 97 w 97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Freeform 24"/>
            <p:cNvSpPr>
              <a:spLocks noChangeArrowheads="1"/>
            </p:cNvSpPr>
            <p:nvPr/>
          </p:nvSpPr>
          <p:spPr bwMode="auto">
            <a:xfrm>
              <a:off x="165100" y="377825"/>
              <a:ext cx="84137" cy="82550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2147483647 h 22"/>
                <a:gd name="T4" fmla="*/ 2147483647 w 22"/>
                <a:gd name="T5" fmla="*/ 2147483647 h 22"/>
                <a:gd name="T6" fmla="*/ 0 w 22"/>
                <a:gd name="T7" fmla="*/ 2147483647 h 22"/>
                <a:gd name="T8" fmla="*/ 0 w 22"/>
                <a:gd name="T9" fmla="*/ 2147483647 h 22"/>
                <a:gd name="T10" fmla="*/ 2147483647 w 22"/>
                <a:gd name="T11" fmla="*/ 0 h 22"/>
                <a:gd name="T12" fmla="*/ 2147483647 w 22"/>
                <a:gd name="T13" fmla="*/ 0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2"/>
                <a:gd name="T29" fmla="*/ 22 w 22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Freeform 25"/>
            <p:cNvSpPr>
              <a:spLocks noChangeArrowheads="1"/>
            </p:cNvSpPr>
            <p:nvPr/>
          </p:nvSpPr>
          <p:spPr bwMode="auto">
            <a:xfrm>
              <a:off x="279400" y="509587"/>
              <a:ext cx="365125" cy="46038"/>
            </a:xfrm>
            <a:custGeom>
              <a:avLst/>
              <a:gdLst>
                <a:gd name="T0" fmla="*/ 2147483647 w 97"/>
                <a:gd name="T1" fmla="*/ 2147483647 h 12"/>
                <a:gd name="T2" fmla="*/ 2147483647 w 97"/>
                <a:gd name="T3" fmla="*/ 2147483647 h 12"/>
                <a:gd name="T4" fmla="*/ 2147483647 w 97"/>
                <a:gd name="T5" fmla="*/ 2147483647 h 12"/>
                <a:gd name="T6" fmla="*/ 0 w 97"/>
                <a:gd name="T7" fmla="*/ 2147483647 h 12"/>
                <a:gd name="T8" fmla="*/ 0 w 97"/>
                <a:gd name="T9" fmla="*/ 2147483647 h 12"/>
                <a:gd name="T10" fmla="*/ 2147483647 w 97"/>
                <a:gd name="T11" fmla="*/ 0 h 12"/>
                <a:gd name="T12" fmla="*/ 2147483647 w 97"/>
                <a:gd name="T13" fmla="*/ 0 h 12"/>
                <a:gd name="T14" fmla="*/ 2147483647 w 97"/>
                <a:gd name="T15" fmla="*/ 2147483647 h 12"/>
                <a:gd name="T16" fmla="*/ 2147483647 w 97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12"/>
                <a:gd name="T29" fmla="*/ 97 w 97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Freeform 26"/>
            <p:cNvSpPr>
              <a:spLocks noChangeArrowheads="1"/>
            </p:cNvSpPr>
            <p:nvPr/>
          </p:nvSpPr>
          <p:spPr bwMode="auto">
            <a:xfrm>
              <a:off x="165100" y="490537"/>
              <a:ext cx="84137" cy="82550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2147483647 h 22"/>
                <a:gd name="T4" fmla="*/ 2147483647 w 22"/>
                <a:gd name="T5" fmla="*/ 2147483647 h 22"/>
                <a:gd name="T6" fmla="*/ 0 w 22"/>
                <a:gd name="T7" fmla="*/ 2147483647 h 22"/>
                <a:gd name="T8" fmla="*/ 0 w 22"/>
                <a:gd name="T9" fmla="*/ 2147483647 h 22"/>
                <a:gd name="T10" fmla="*/ 2147483647 w 22"/>
                <a:gd name="T11" fmla="*/ 0 h 22"/>
                <a:gd name="T12" fmla="*/ 2147483647 w 22"/>
                <a:gd name="T13" fmla="*/ 0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2"/>
                <a:gd name="T29" fmla="*/ 22 w 22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Freeform 27"/>
            <p:cNvSpPr>
              <a:spLocks noChangeArrowheads="1"/>
            </p:cNvSpPr>
            <p:nvPr/>
          </p:nvSpPr>
          <p:spPr bwMode="auto">
            <a:xfrm>
              <a:off x="279400" y="622300"/>
              <a:ext cx="365125" cy="46038"/>
            </a:xfrm>
            <a:custGeom>
              <a:avLst/>
              <a:gdLst>
                <a:gd name="T0" fmla="*/ 2147483647 w 97"/>
                <a:gd name="T1" fmla="*/ 2147483647 h 12"/>
                <a:gd name="T2" fmla="*/ 2147483647 w 97"/>
                <a:gd name="T3" fmla="*/ 2147483647 h 12"/>
                <a:gd name="T4" fmla="*/ 2147483647 w 97"/>
                <a:gd name="T5" fmla="*/ 2147483647 h 12"/>
                <a:gd name="T6" fmla="*/ 0 w 97"/>
                <a:gd name="T7" fmla="*/ 2147483647 h 12"/>
                <a:gd name="T8" fmla="*/ 0 w 97"/>
                <a:gd name="T9" fmla="*/ 2147483647 h 12"/>
                <a:gd name="T10" fmla="*/ 2147483647 w 97"/>
                <a:gd name="T11" fmla="*/ 0 h 12"/>
                <a:gd name="T12" fmla="*/ 2147483647 w 97"/>
                <a:gd name="T13" fmla="*/ 0 h 12"/>
                <a:gd name="T14" fmla="*/ 2147483647 w 97"/>
                <a:gd name="T15" fmla="*/ 2147483647 h 12"/>
                <a:gd name="T16" fmla="*/ 2147483647 w 97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12"/>
                <a:gd name="T29" fmla="*/ 97 w 97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0" name="Freeform 28"/>
            <p:cNvSpPr>
              <a:spLocks noChangeArrowheads="1"/>
            </p:cNvSpPr>
            <p:nvPr/>
          </p:nvSpPr>
          <p:spPr bwMode="auto">
            <a:xfrm>
              <a:off x="165100" y="603250"/>
              <a:ext cx="84137" cy="84138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2147483647 h 22"/>
                <a:gd name="T4" fmla="*/ 2147483647 w 22"/>
                <a:gd name="T5" fmla="*/ 2147483647 h 22"/>
                <a:gd name="T6" fmla="*/ 0 w 22"/>
                <a:gd name="T7" fmla="*/ 2147483647 h 22"/>
                <a:gd name="T8" fmla="*/ 0 w 22"/>
                <a:gd name="T9" fmla="*/ 2147483647 h 22"/>
                <a:gd name="T10" fmla="*/ 2147483647 w 22"/>
                <a:gd name="T11" fmla="*/ 0 h 22"/>
                <a:gd name="T12" fmla="*/ 2147483647 w 22"/>
                <a:gd name="T13" fmla="*/ 0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2"/>
                <a:gd name="T29" fmla="*/ 22 w 22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1" name="Freeform 29"/>
            <p:cNvSpPr>
              <a:spLocks noChangeArrowheads="1"/>
            </p:cNvSpPr>
            <p:nvPr/>
          </p:nvSpPr>
          <p:spPr bwMode="auto">
            <a:xfrm>
              <a:off x="279400" y="739775"/>
              <a:ext cx="365125" cy="41275"/>
            </a:xfrm>
            <a:custGeom>
              <a:avLst/>
              <a:gdLst>
                <a:gd name="T0" fmla="*/ 2147483647 w 97"/>
                <a:gd name="T1" fmla="*/ 2147483647 h 11"/>
                <a:gd name="T2" fmla="*/ 2147483647 w 97"/>
                <a:gd name="T3" fmla="*/ 2147483647 h 11"/>
                <a:gd name="T4" fmla="*/ 2147483647 w 97"/>
                <a:gd name="T5" fmla="*/ 2147483647 h 11"/>
                <a:gd name="T6" fmla="*/ 0 w 97"/>
                <a:gd name="T7" fmla="*/ 2147483647 h 11"/>
                <a:gd name="T8" fmla="*/ 0 w 97"/>
                <a:gd name="T9" fmla="*/ 2147483647 h 11"/>
                <a:gd name="T10" fmla="*/ 2147483647 w 97"/>
                <a:gd name="T11" fmla="*/ 0 h 11"/>
                <a:gd name="T12" fmla="*/ 2147483647 w 97"/>
                <a:gd name="T13" fmla="*/ 0 h 11"/>
                <a:gd name="T14" fmla="*/ 2147483647 w 97"/>
                <a:gd name="T15" fmla="*/ 2147483647 h 11"/>
                <a:gd name="T16" fmla="*/ 2147483647 w 97"/>
                <a:gd name="T17" fmla="*/ 214748364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11"/>
                <a:gd name="T29" fmla="*/ 97 w 97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2" name="Freeform 30"/>
            <p:cNvSpPr>
              <a:spLocks noChangeArrowheads="1"/>
            </p:cNvSpPr>
            <p:nvPr/>
          </p:nvSpPr>
          <p:spPr bwMode="auto">
            <a:xfrm>
              <a:off x="165100" y="717550"/>
              <a:ext cx="84137" cy="82550"/>
            </a:xfrm>
            <a:custGeom>
              <a:avLst/>
              <a:gdLst>
                <a:gd name="T0" fmla="*/ 2147483647 w 22"/>
                <a:gd name="T1" fmla="*/ 2147483647 h 22"/>
                <a:gd name="T2" fmla="*/ 2147483647 w 22"/>
                <a:gd name="T3" fmla="*/ 2147483647 h 22"/>
                <a:gd name="T4" fmla="*/ 2147483647 w 22"/>
                <a:gd name="T5" fmla="*/ 2147483647 h 22"/>
                <a:gd name="T6" fmla="*/ 0 w 22"/>
                <a:gd name="T7" fmla="*/ 2147483647 h 22"/>
                <a:gd name="T8" fmla="*/ 0 w 22"/>
                <a:gd name="T9" fmla="*/ 2147483647 h 22"/>
                <a:gd name="T10" fmla="*/ 2147483647 w 22"/>
                <a:gd name="T11" fmla="*/ 0 h 22"/>
                <a:gd name="T12" fmla="*/ 2147483647 w 22"/>
                <a:gd name="T13" fmla="*/ 0 h 22"/>
                <a:gd name="T14" fmla="*/ 2147483647 w 22"/>
                <a:gd name="T15" fmla="*/ 2147483647 h 22"/>
                <a:gd name="T16" fmla="*/ 2147483647 w 22"/>
                <a:gd name="T17" fmla="*/ 2147483647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2"/>
                <a:gd name="T29" fmla="*/ 22 w 22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3" name="Freeform 31"/>
            <p:cNvSpPr>
              <a:spLocks noChangeArrowheads="1"/>
            </p:cNvSpPr>
            <p:nvPr/>
          </p:nvSpPr>
          <p:spPr bwMode="auto">
            <a:xfrm>
              <a:off x="249237" y="49212"/>
              <a:ext cx="285750" cy="147638"/>
            </a:xfrm>
            <a:custGeom>
              <a:avLst/>
              <a:gdLst>
                <a:gd name="T0" fmla="*/ 2147483647 w 76"/>
                <a:gd name="T1" fmla="*/ 2147483647 h 39"/>
                <a:gd name="T2" fmla="*/ 2147483647 w 76"/>
                <a:gd name="T3" fmla="*/ 2147483647 h 39"/>
                <a:gd name="T4" fmla="*/ 2147483647 w 76"/>
                <a:gd name="T5" fmla="*/ 2147483647 h 39"/>
                <a:gd name="T6" fmla="*/ 0 w 76"/>
                <a:gd name="T7" fmla="*/ 2147483647 h 39"/>
                <a:gd name="T8" fmla="*/ 0 w 76"/>
                <a:gd name="T9" fmla="*/ 2147483647 h 39"/>
                <a:gd name="T10" fmla="*/ 2147483647 w 76"/>
                <a:gd name="T11" fmla="*/ 0 h 39"/>
                <a:gd name="T12" fmla="*/ 2147483647 w 76"/>
                <a:gd name="T13" fmla="*/ 0 h 39"/>
                <a:gd name="T14" fmla="*/ 2147483647 w 76"/>
                <a:gd name="T15" fmla="*/ 2147483647 h 39"/>
                <a:gd name="T16" fmla="*/ 2147483647 w 76"/>
                <a:gd name="T17" fmla="*/ 2147483647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"/>
                <a:gd name="T28" fmla="*/ 0 h 39"/>
                <a:gd name="T29" fmla="*/ 76 w 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7" name="矩形 3"/>
          <p:cNvSpPr>
            <a:spLocks noChangeArrowheads="1"/>
          </p:cNvSpPr>
          <p:nvPr/>
        </p:nvSpPr>
        <p:spPr bwMode="auto">
          <a:xfrm>
            <a:off x="5029200" y="97790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3558" name="矩形 161"/>
          <p:cNvSpPr>
            <a:spLocks noChangeArrowheads="1"/>
          </p:cNvSpPr>
          <p:nvPr/>
        </p:nvSpPr>
        <p:spPr bwMode="auto">
          <a:xfrm>
            <a:off x="5102225" y="1744663"/>
            <a:ext cx="1968500" cy="46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15"/>
          <p:cNvSpPr>
            <a:spLocks noChangeArrowheads="1"/>
          </p:cNvSpPr>
          <p:nvPr/>
        </p:nvSpPr>
        <p:spPr bwMode="auto">
          <a:xfrm>
            <a:off x="4949825" y="3303588"/>
            <a:ext cx="274638" cy="393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43" name="Rectangle 16"/>
          <p:cNvSpPr>
            <a:spLocks noChangeArrowheads="1"/>
          </p:cNvSpPr>
          <p:nvPr/>
        </p:nvSpPr>
        <p:spPr bwMode="auto">
          <a:xfrm>
            <a:off x="6291263" y="3303588"/>
            <a:ext cx="274637" cy="393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44" name="任意多边形 224"/>
          <p:cNvSpPr>
            <a:spLocks noChangeArrowheads="1"/>
          </p:cNvSpPr>
          <p:nvPr/>
        </p:nvSpPr>
        <p:spPr bwMode="auto">
          <a:xfrm>
            <a:off x="4949825" y="3289300"/>
            <a:ext cx="1616075" cy="1676400"/>
          </a:xfrm>
          <a:custGeom>
            <a:avLst/>
            <a:gdLst>
              <a:gd name="T0" fmla="*/ 673100 w 1616075"/>
              <a:gd name="T1" fmla="*/ 0 h 1676400"/>
              <a:gd name="T2" fmla="*/ 947738 w 1616075"/>
              <a:gd name="T3" fmla="*/ 0 h 1676400"/>
              <a:gd name="T4" fmla="*/ 947738 w 1616075"/>
              <a:gd name="T5" fmla="*/ 907562 h 1676400"/>
              <a:gd name="T6" fmla="*/ 1015097 w 1616075"/>
              <a:gd name="T7" fmla="*/ 886712 h 1676400"/>
              <a:gd name="T8" fmla="*/ 1341718 w 1616075"/>
              <a:gd name="T9" fmla="*/ 393700 h 1676400"/>
              <a:gd name="T10" fmla="*/ 1616075 w 1616075"/>
              <a:gd name="T11" fmla="*/ 393700 h 1676400"/>
              <a:gd name="T12" fmla="*/ 1122972 w 1616075"/>
              <a:gd name="T13" fmla="*/ 1139838 h 1676400"/>
              <a:gd name="T14" fmla="*/ 1008063 w 1616075"/>
              <a:gd name="T15" fmla="*/ 1175473 h 1676400"/>
              <a:gd name="T16" fmla="*/ 1008063 w 1616075"/>
              <a:gd name="T17" fmla="*/ 1676400 h 1676400"/>
              <a:gd name="T18" fmla="*/ 609600 w 1616075"/>
              <a:gd name="T19" fmla="*/ 1676400 h 1676400"/>
              <a:gd name="T20" fmla="*/ 609600 w 1616075"/>
              <a:gd name="T21" fmla="*/ 1175966 h 1676400"/>
              <a:gd name="T22" fmla="*/ 493102 w 1616075"/>
              <a:gd name="T23" fmla="*/ 1139838 h 1676400"/>
              <a:gd name="T24" fmla="*/ 0 w 1616075"/>
              <a:gd name="T25" fmla="*/ 393700 h 1676400"/>
              <a:gd name="T26" fmla="*/ 274357 w 1616075"/>
              <a:gd name="T27" fmla="*/ 393700 h 1676400"/>
              <a:gd name="T28" fmla="*/ 600978 w 1616075"/>
              <a:gd name="T29" fmla="*/ 886712 h 1676400"/>
              <a:gd name="T30" fmla="*/ 673100 w 1616075"/>
              <a:gd name="T31" fmla="*/ 909037 h 1676400"/>
              <a:gd name="T32" fmla="*/ 673100 w 1616075"/>
              <a:gd name="T33" fmla="*/ 0 h 1676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16075"/>
              <a:gd name="T52" fmla="*/ 0 h 1676400"/>
              <a:gd name="T53" fmla="*/ 1616075 w 1616075"/>
              <a:gd name="T54" fmla="*/ 1676400 h 16764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16075" h="1676400">
                <a:moveTo>
                  <a:pt x="673100" y="0"/>
                </a:moveTo>
                <a:lnTo>
                  <a:pt x="947738" y="0"/>
                </a:lnTo>
                <a:lnTo>
                  <a:pt x="947738" y="907562"/>
                </a:lnTo>
                <a:lnTo>
                  <a:pt x="1015097" y="886712"/>
                </a:lnTo>
                <a:cubicBezTo>
                  <a:pt x="1206419" y="806044"/>
                  <a:pt x="1341718" y="616818"/>
                  <a:pt x="1341718" y="393700"/>
                </a:cubicBezTo>
                <a:cubicBezTo>
                  <a:pt x="1341718" y="393700"/>
                  <a:pt x="1341718" y="393700"/>
                  <a:pt x="1616075" y="393700"/>
                </a:cubicBezTo>
                <a:cubicBezTo>
                  <a:pt x="1616075" y="729789"/>
                  <a:pt x="1413126" y="1017159"/>
                  <a:pt x="1122972" y="1139838"/>
                </a:cubicBezTo>
                <a:lnTo>
                  <a:pt x="1008063" y="1175473"/>
                </a:lnTo>
                <a:lnTo>
                  <a:pt x="1008063" y="1676400"/>
                </a:lnTo>
                <a:lnTo>
                  <a:pt x="609600" y="1676400"/>
                </a:lnTo>
                <a:lnTo>
                  <a:pt x="609600" y="1175966"/>
                </a:lnTo>
                <a:lnTo>
                  <a:pt x="493102" y="1139838"/>
                </a:lnTo>
                <a:cubicBezTo>
                  <a:pt x="202949" y="1017159"/>
                  <a:pt x="0" y="729789"/>
                  <a:pt x="0" y="393700"/>
                </a:cubicBezTo>
                <a:cubicBezTo>
                  <a:pt x="0" y="393700"/>
                  <a:pt x="0" y="393700"/>
                  <a:pt x="274357" y="393700"/>
                </a:cubicBezTo>
                <a:cubicBezTo>
                  <a:pt x="274357" y="616818"/>
                  <a:pt x="409656" y="806044"/>
                  <a:pt x="600978" y="886712"/>
                </a:cubicBezTo>
                <a:lnTo>
                  <a:pt x="673100" y="909037"/>
                </a:lnTo>
                <a:lnTo>
                  <a:pt x="673100" y="0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Freeform 18"/>
          <p:cNvSpPr>
            <a:spLocks noChangeArrowheads="1"/>
          </p:cNvSpPr>
          <p:nvPr/>
        </p:nvSpPr>
        <p:spPr bwMode="auto">
          <a:xfrm>
            <a:off x="4543425" y="2832100"/>
            <a:ext cx="1090613" cy="546100"/>
          </a:xfrm>
          <a:custGeom>
            <a:avLst/>
            <a:gdLst>
              <a:gd name="T0" fmla="*/ 2147483647 w 290"/>
              <a:gd name="T1" fmla="*/ 2147483647 h 145"/>
              <a:gd name="T2" fmla="*/ 2147483647 w 290"/>
              <a:gd name="T3" fmla="*/ 0 h 145"/>
              <a:gd name="T4" fmla="*/ 0 w 290"/>
              <a:gd name="T5" fmla="*/ 0 h 145"/>
              <a:gd name="T6" fmla="*/ 2147483647 w 290"/>
              <a:gd name="T7" fmla="*/ 2147483647 h 145"/>
              <a:gd name="T8" fmla="*/ 2147483647 w 290"/>
              <a:gd name="T9" fmla="*/ 0 h 145"/>
              <a:gd name="T10" fmla="*/ 2147483647 w 290"/>
              <a:gd name="T11" fmla="*/ 0 h 145"/>
              <a:gd name="T12" fmla="*/ 2147483647 w 290"/>
              <a:gd name="T13" fmla="*/ 2147483647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0"/>
              <a:gd name="T22" fmla="*/ 0 h 145"/>
              <a:gd name="T23" fmla="*/ 290 w 290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0" h="145">
                <a:moveTo>
                  <a:pt x="145" y="96"/>
                </a:moveTo>
                <a:cubicBezTo>
                  <a:pt x="92" y="96"/>
                  <a:pt x="49" y="53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"/>
                  <a:pt x="65" y="145"/>
                  <a:pt x="145" y="145"/>
                </a:cubicBezTo>
                <a:cubicBezTo>
                  <a:pt x="225" y="145"/>
                  <a:pt x="290" y="80"/>
                  <a:pt x="290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53"/>
                  <a:pt x="198" y="96"/>
                  <a:pt x="145" y="96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Rectangle 19"/>
          <p:cNvSpPr>
            <a:spLocks noChangeArrowheads="1"/>
          </p:cNvSpPr>
          <p:nvPr/>
        </p:nvSpPr>
        <p:spPr bwMode="auto">
          <a:xfrm>
            <a:off x="4543425" y="2565400"/>
            <a:ext cx="184150" cy="266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47" name="Rectangle 20"/>
          <p:cNvSpPr>
            <a:spLocks noChangeArrowheads="1"/>
          </p:cNvSpPr>
          <p:nvPr/>
        </p:nvSpPr>
        <p:spPr bwMode="auto">
          <a:xfrm>
            <a:off x="5446713" y="2565400"/>
            <a:ext cx="187325" cy="266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48" name="Rectangle 21"/>
          <p:cNvSpPr>
            <a:spLocks noChangeArrowheads="1"/>
          </p:cNvSpPr>
          <p:nvPr/>
        </p:nvSpPr>
        <p:spPr bwMode="auto">
          <a:xfrm>
            <a:off x="4994275" y="2565400"/>
            <a:ext cx="184150" cy="666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49" name="Freeform 22"/>
          <p:cNvSpPr>
            <a:spLocks noChangeArrowheads="1"/>
          </p:cNvSpPr>
          <p:nvPr/>
        </p:nvSpPr>
        <p:spPr bwMode="auto">
          <a:xfrm>
            <a:off x="5881688" y="2832100"/>
            <a:ext cx="1095375" cy="546100"/>
          </a:xfrm>
          <a:custGeom>
            <a:avLst/>
            <a:gdLst>
              <a:gd name="T0" fmla="*/ 2147483647 w 291"/>
              <a:gd name="T1" fmla="*/ 2147483647 h 145"/>
              <a:gd name="T2" fmla="*/ 2147483647 w 291"/>
              <a:gd name="T3" fmla="*/ 0 h 145"/>
              <a:gd name="T4" fmla="*/ 0 w 291"/>
              <a:gd name="T5" fmla="*/ 0 h 145"/>
              <a:gd name="T6" fmla="*/ 2147483647 w 291"/>
              <a:gd name="T7" fmla="*/ 2147483647 h 145"/>
              <a:gd name="T8" fmla="*/ 2147483647 w 291"/>
              <a:gd name="T9" fmla="*/ 0 h 145"/>
              <a:gd name="T10" fmla="*/ 2147483647 w 291"/>
              <a:gd name="T11" fmla="*/ 0 h 145"/>
              <a:gd name="T12" fmla="*/ 2147483647 w 291"/>
              <a:gd name="T13" fmla="*/ 2147483647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1"/>
              <a:gd name="T22" fmla="*/ 0 h 145"/>
              <a:gd name="T23" fmla="*/ 291 w 291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1" h="145">
                <a:moveTo>
                  <a:pt x="146" y="96"/>
                </a:moveTo>
                <a:cubicBezTo>
                  <a:pt x="93" y="96"/>
                  <a:pt x="50" y="53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"/>
                  <a:pt x="65" y="145"/>
                  <a:pt x="146" y="145"/>
                </a:cubicBezTo>
                <a:cubicBezTo>
                  <a:pt x="226" y="145"/>
                  <a:pt x="291" y="80"/>
                  <a:pt x="29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53"/>
                  <a:pt x="198" y="96"/>
                  <a:pt x="146" y="96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Rectangle 23"/>
          <p:cNvSpPr>
            <a:spLocks noChangeArrowheads="1"/>
          </p:cNvSpPr>
          <p:nvPr/>
        </p:nvSpPr>
        <p:spPr bwMode="auto">
          <a:xfrm>
            <a:off x="5881688" y="2565400"/>
            <a:ext cx="188912" cy="266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1" name="Rectangle 24"/>
          <p:cNvSpPr>
            <a:spLocks noChangeArrowheads="1"/>
          </p:cNvSpPr>
          <p:nvPr/>
        </p:nvSpPr>
        <p:spPr bwMode="auto">
          <a:xfrm>
            <a:off x="6788150" y="2565400"/>
            <a:ext cx="188913" cy="2667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3" name="Freeform 26"/>
          <p:cNvSpPr>
            <a:spLocks noChangeArrowheads="1"/>
          </p:cNvSpPr>
          <p:nvPr/>
        </p:nvSpPr>
        <p:spPr bwMode="auto">
          <a:xfrm>
            <a:off x="6529388" y="2276475"/>
            <a:ext cx="706437" cy="354013"/>
          </a:xfrm>
          <a:custGeom>
            <a:avLst/>
            <a:gdLst>
              <a:gd name="T0" fmla="*/ 2147483647 w 188"/>
              <a:gd name="T1" fmla="*/ 2147483647 h 94"/>
              <a:gd name="T2" fmla="*/ 2147483647 w 188"/>
              <a:gd name="T3" fmla="*/ 0 h 94"/>
              <a:gd name="T4" fmla="*/ 0 w 188"/>
              <a:gd name="T5" fmla="*/ 0 h 94"/>
              <a:gd name="T6" fmla="*/ 2147483647 w 188"/>
              <a:gd name="T7" fmla="*/ 2147483647 h 94"/>
              <a:gd name="T8" fmla="*/ 2147483647 w 188"/>
              <a:gd name="T9" fmla="*/ 0 h 94"/>
              <a:gd name="T10" fmla="*/ 2147483647 w 188"/>
              <a:gd name="T11" fmla="*/ 0 h 94"/>
              <a:gd name="T12" fmla="*/ 2147483647 w 188"/>
              <a:gd name="T13" fmla="*/ 2147483647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8"/>
              <a:gd name="T22" fmla="*/ 0 h 94"/>
              <a:gd name="T23" fmla="*/ 188 w 188"/>
              <a:gd name="T24" fmla="*/ 94 h 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8" h="94">
                <a:moveTo>
                  <a:pt x="94" y="62"/>
                </a:moveTo>
                <a:cubicBezTo>
                  <a:pt x="60" y="62"/>
                  <a:pt x="32" y="34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"/>
                  <a:pt x="42" y="94"/>
                  <a:pt x="94" y="94"/>
                </a:cubicBezTo>
                <a:cubicBezTo>
                  <a:pt x="146" y="94"/>
                  <a:pt x="188" y="52"/>
                  <a:pt x="18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34"/>
                  <a:pt x="128" y="62"/>
                  <a:pt x="94" y="6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Rectangle 27"/>
          <p:cNvSpPr>
            <a:spLocks noChangeArrowheads="1"/>
          </p:cNvSpPr>
          <p:nvPr/>
        </p:nvSpPr>
        <p:spPr bwMode="auto">
          <a:xfrm>
            <a:off x="6529388" y="2103438"/>
            <a:ext cx="119062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5" name="Rectangle 28"/>
          <p:cNvSpPr>
            <a:spLocks noChangeArrowheads="1"/>
          </p:cNvSpPr>
          <p:nvPr/>
        </p:nvSpPr>
        <p:spPr bwMode="auto">
          <a:xfrm>
            <a:off x="7115175" y="2103438"/>
            <a:ext cx="120650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6" name="Rectangle 29"/>
          <p:cNvSpPr>
            <a:spLocks noChangeArrowheads="1"/>
          </p:cNvSpPr>
          <p:nvPr/>
        </p:nvSpPr>
        <p:spPr bwMode="auto">
          <a:xfrm>
            <a:off x="6821488" y="2103438"/>
            <a:ext cx="120650" cy="4318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7" name="Freeform 30"/>
          <p:cNvSpPr>
            <a:spLocks noChangeArrowheads="1"/>
          </p:cNvSpPr>
          <p:nvPr/>
        </p:nvSpPr>
        <p:spPr bwMode="auto">
          <a:xfrm>
            <a:off x="4279900" y="2276475"/>
            <a:ext cx="711200" cy="354013"/>
          </a:xfrm>
          <a:custGeom>
            <a:avLst/>
            <a:gdLst>
              <a:gd name="T0" fmla="*/ 2147483647 w 189"/>
              <a:gd name="T1" fmla="*/ 2147483647 h 94"/>
              <a:gd name="T2" fmla="*/ 2147483647 w 189"/>
              <a:gd name="T3" fmla="*/ 0 h 94"/>
              <a:gd name="T4" fmla="*/ 0 w 189"/>
              <a:gd name="T5" fmla="*/ 0 h 94"/>
              <a:gd name="T6" fmla="*/ 2147483647 w 189"/>
              <a:gd name="T7" fmla="*/ 2147483647 h 94"/>
              <a:gd name="T8" fmla="*/ 2147483647 w 189"/>
              <a:gd name="T9" fmla="*/ 0 h 94"/>
              <a:gd name="T10" fmla="*/ 2147483647 w 189"/>
              <a:gd name="T11" fmla="*/ 0 h 94"/>
              <a:gd name="T12" fmla="*/ 2147483647 w 189"/>
              <a:gd name="T13" fmla="*/ 2147483647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4"/>
              <a:gd name="T23" fmla="*/ 189 w 189"/>
              <a:gd name="T24" fmla="*/ 94 h 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4">
                <a:moveTo>
                  <a:pt x="94" y="62"/>
                </a:moveTo>
                <a:cubicBezTo>
                  <a:pt x="60" y="62"/>
                  <a:pt x="32" y="34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"/>
                  <a:pt x="42" y="94"/>
                  <a:pt x="94" y="94"/>
                </a:cubicBezTo>
                <a:cubicBezTo>
                  <a:pt x="146" y="94"/>
                  <a:pt x="189" y="52"/>
                  <a:pt x="189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34"/>
                  <a:pt x="129" y="62"/>
                  <a:pt x="94" y="6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Rectangle 31"/>
          <p:cNvSpPr>
            <a:spLocks noChangeArrowheads="1"/>
          </p:cNvSpPr>
          <p:nvPr/>
        </p:nvSpPr>
        <p:spPr bwMode="auto">
          <a:xfrm>
            <a:off x="4279900" y="2103438"/>
            <a:ext cx="120650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59" name="Rectangle 32"/>
          <p:cNvSpPr>
            <a:spLocks noChangeArrowheads="1"/>
          </p:cNvSpPr>
          <p:nvPr/>
        </p:nvSpPr>
        <p:spPr bwMode="auto">
          <a:xfrm>
            <a:off x="4867275" y="2103438"/>
            <a:ext cx="123825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1" name="Freeform 34"/>
          <p:cNvSpPr>
            <a:spLocks noChangeArrowheads="1"/>
          </p:cNvSpPr>
          <p:nvPr/>
        </p:nvSpPr>
        <p:spPr bwMode="auto">
          <a:xfrm>
            <a:off x="5186363" y="2276475"/>
            <a:ext cx="706437" cy="354013"/>
          </a:xfrm>
          <a:custGeom>
            <a:avLst/>
            <a:gdLst>
              <a:gd name="T0" fmla="*/ 2147483647 w 188"/>
              <a:gd name="T1" fmla="*/ 2147483647 h 94"/>
              <a:gd name="T2" fmla="*/ 2147483647 w 188"/>
              <a:gd name="T3" fmla="*/ 0 h 94"/>
              <a:gd name="T4" fmla="*/ 0 w 188"/>
              <a:gd name="T5" fmla="*/ 0 h 94"/>
              <a:gd name="T6" fmla="*/ 2147483647 w 188"/>
              <a:gd name="T7" fmla="*/ 2147483647 h 94"/>
              <a:gd name="T8" fmla="*/ 2147483647 w 188"/>
              <a:gd name="T9" fmla="*/ 0 h 94"/>
              <a:gd name="T10" fmla="*/ 2147483647 w 188"/>
              <a:gd name="T11" fmla="*/ 0 h 94"/>
              <a:gd name="T12" fmla="*/ 2147483647 w 188"/>
              <a:gd name="T13" fmla="*/ 2147483647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8"/>
              <a:gd name="T22" fmla="*/ 0 h 94"/>
              <a:gd name="T23" fmla="*/ 188 w 188"/>
              <a:gd name="T24" fmla="*/ 94 h 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8" h="94">
                <a:moveTo>
                  <a:pt x="94" y="62"/>
                </a:moveTo>
                <a:cubicBezTo>
                  <a:pt x="60" y="62"/>
                  <a:pt x="32" y="34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"/>
                  <a:pt x="42" y="94"/>
                  <a:pt x="94" y="94"/>
                </a:cubicBezTo>
                <a:cubicBezTo>
                  <a:pt x="146" y="94"/>
                  <a:pt x="188" y="52"/>
                  <a:pt x="18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34"/>
                  <a:pt x="129" y="62"/>
                  <a:pt x="94" y="6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Rectangle 35"/>
          <p:cNvSpPr>
            <a:spLocks noChangeArrowheads="1"/>
          </p:cNvSpPr>
          <p:nvPr/>
        </p:nvSpPr>
        <p:spPr bwMode="auto">
          <a:xfrm>
            <a:off x="5186363" y="2103438"/>
            <a:ext cx="120650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3" name="Rectangle 36"/>
          <p:cNvSpPr>
            <a:spLocks noChangeArrowheads="1"/>
          </p:cNvSpPr>
          <p:nvPr/>
        </p:nvSpPr>
        <p:spPr bwMode="auto">
          <a:xfrm>
            <a:off x="5773738" y="2103438"/>
            <a:ext cx="119062" cy="173037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4" name="Rectangle 37"/>
          <p:cNvSpPr>
            <a:spLocks noChangeArrowheads="1"/>
          </p:cNvSpPr>
          <p:nvPr/>
        </p:nvSpPr>
        <p:spPr bwMode="auto">
          <a:xfrm>
            <a:off x="5480050" y="2103438"/>
            <a:ext cx="120650" cy="43180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5" name="Freeform 38"/>
          <p:cNvSpPr>
            <a:spLocks noChangeArrowheads="1"/>
          </p:cNvSpPr>
          <p:nvPr/>
        </p:nvSpPr>
        <p:spPr bwMode="auto">
          <a:xfrm>
            <a:off x="6351588" y="1900238"/>
            <a:ext cx="474662" cy="236537"/>
          </a:xfrm>
          <a:custGeom>
            <a:avLst/>
            <a:gdLst>
              <a:gd name="T0" fmla="*/ 2147483647 w 126"/>
              <a:gd name="T1" fmla="*/ 2147483647 h 63"/>
              <a:gd name="T2" fmla="*/ 2147483647 w 126"/>
              <a:gd name="T3" fmla="*/ 0 h 63"/>
              <a:gd name="T4" fmla="*/ 0 w 126"/>
              <a:gd name="T5" fmla="*/ 0 h 63"/>
              <a:gd name="T6" fmla="*/ 2147483647 w 126"/>
              <a:gd name="T7" fmla="*/ 2147483647 h 63"/>
              <a:gd name="T8" fmla="*/ 2147483647 w 126"/>
              <a:gd name="T9" fmla="*/ 0 h 63"/>
              <a:gd name="T10" fmla="*/ 2147483647 w 126"/>
              <a:gd name="T11" fmla="*/ 0 h 63"/>
              <a:gd name="T12" fmla="*/ 2147483647 w 126"/>
              <a:gd name="T13" fmla="*/ 214748364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63"/>
              <a:gd name="T23" fmla="*/ 126 w 126"/>
              <a:gd name="T24" fmla="*/ 63 h 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63">
                <a:moveTo>
                  <a:pt x="63" y="42"/>
                </a:moveTo>
                <a:cubicBezTo>
                  <a:pt x="40" y="42"/>
                  <a:pt x="21" y="23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28" y="63"/>
                  <a:pt x="63" y="63"/>
                </a:cubicBezTo>
                <a:cubicBezTo>
                  <a:pt x="97" y="63"/>
                  <a:pt x="126" y="35"/>
                  <a:pt x="1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23"/>
                  <a:pt x="86" y="42"/>
                  <a:pt x="63" y="4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Rectangle 39"/>
          <p:cNvSpPr>
            <a:spLocks noChangeArrowheads="1"/>
          </p:cNvSpPr>
          <p:nvPr/>
        </p:nvSpPr>
        <p:spPr bwMode="auto">
          <a:xfrm>
            <a:off x="6351588" y="1787525"/>
            <a:ext cx="79375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7" name="Rectangle 40"/>
          <p:cNvSpPr>
            <a:spLocks noChangeArrowheads="1"/>
          </p:cNvSpPr>
          <p:nvPr/>
        </p:nvSpPr>
        <p:spPr bwMode="auto">
          <a:xfrm>
            <a:off x="6743700" y="1787525"/>
            <a:ext cx="82550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8" name="Rectangle 41"/>
          <p:cNvSpPr>
            <a:spLocks noChangeArrowheads="1"/>
          </p:cNvSpPr>
          <p:nvPr/>
        </p:nvSpPr>
        <p:spPr bwMode="auto">
          <a:xfrm>
            <a:off x="6548438" y="1787525"/>
            <a:ext cx="77787" cy="285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69" name="Freeform 42"/>
          <p:cNvSpPr>
            <a:spLocks noChangeArrowheads="1"/>
          </p:cNvSpPr>
          <p:nvPr/>
        </p:nvSpPr>
        <p:spPr bwMode="auto">
          <a:xfrm>
            <a:off x="6938963" y="1900238"/>
            <a:ext cx="473075" cy="236537"/>
          </a:xfrm>
          <a:custGeom>
            <a:avLst/>
            <a:gdLst>
              <a:gd name="T0" fmla="*/ 2147483647 w 126"/>
              <a:gd name="T1" fmla="*/ 2147483647 h 63"/>
              <a:gd name="T2" fmla="*/ 2147483647 w 126"/>
              <a:gd name="T3" fmla="*/ 0 h 63"/>
              <a:gd name="T4" fmla="*/ 0 w 126"/>
              <a:gd name="T5" fmla="*/ 0 h 63"/>
              <a:gd name="T6" fmla="*/ 2147483647 w 126"/>
              <a:gd name="T7" fmla="*/ 2147483647 h 63"/>
              <a:gd name="T8" fmla="*/ 2147483647 w 126"/>
              <a:gd name="T9" fmla="*/ 0 h 63"/>
              <a:gd name="T10" fmla="*/ 2147483647 w 126"/>
              <a:gd name="T11" fmla="*/ 0 h 63"/>
              <a:gd name="T12" fmla="*/ 2147483647 w 126"/>
              <a:gd name="T13" fmla="*/ 214748364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63"/>
              <a:gd name="T23" fmla="*/ 126 w 126"/>
              <a:gd name="T24" fmla="*/ 63 h 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63">
                <a:moveTo>
                  <a:pt x="63" y="42"/>
                </a:moveTo>
                <a:cubicBezTo>
                  <a:pt x="40" y="42"/>
                  <a:pt x="22" y="23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29" y="63"/>
                  <a:pt x="63" y="63"/>
                </a:cubicBezTo>
                <a:cubicBezTo>
                  <a:pt x="98" y="63"/>
                  <a:pt x="126" y="35"/>
                  <a:pt x="12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23"/>
                  <a:pt x="86" y="42"/>
                  <a:pt x="63" y="4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Rectangle 43"/>
          <p:cNvSpPr>
            <a:spLocks noChangeArrowheads="1"/>
          </p:cNvSpPr>
          <p:nvPr/>
        </p:nvSpPr>
        <p:spPr bwMode="auto">
          <a:xfrm>
            <a:off x="6938963" y="1787525"/>
            <a:ext cx="82550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1" name="Rectangle 44"/>
          <p:cNvSpPr>
            <a:spLocks noChangeArrowheads="1"/>
          </p:cNvSpPr>
          <p:nvPr/>
        </p:nvSpPr>
        <p:spPr bwMode="auto">
          <a:xfrm>
            <a:off x="7334250" y="1787525"/>
            <a:ext cx="77788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2" name="Rectangle 45"/>
          <p:cNvSpPr>
            <a:spLocks noChangeArrowheads="1"/>
          </p:cNvSpPr>
          <p:nvPr/>
        </p:nvSpPr>
        <p:spPr bwMode="auto">
          <a:xfrm>
            <a:off x="7137400" y="1787525"/>
            <a:ext cx="79375" cy="285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3" name="Freeform 46"/>
          <p:cNvSpPr>
            <a:spLocks noChangeArrowheads="1"/>
          </p:cNvSpPr>
          <p:nvPr/>
        </p:nvSpPr>
        <p:spPr bwMode="auto">
          <a:xfrm>
            <a:off x="5600700" y="1900238"/>
            <a:ext cx="469900" cy="236537"/>
          </a:xfrm>
          <a:custGeom>
            <a:avLst/>
            <a:gdLst>
              <a:gd name="T0" fmla="*/ 2147483647 w 125"/>
              <a:gd name="T1" fmla="*/ 2147483647 h 63"/>
              <a:gd name="T2" fmla="*/ 2147483647 w 125"/>
              <a:gd name="T3" fmla="*/ 0 h 63"/>
              <a:gd name="T4" fmla="*/ 0 w 125"/>
              <a:gd name="T5" fmla="*/ 0 h 63"/>
              <a:gd name="T6" fmla="*/ 2147483647 w 125"/>
              <a:gd name="T7" fmla="*/ 2147483647 h 63"/>
              <a:gd name="T8" fmla="*/ 2147483647 w 125"/>
              <a:gd name="T9" fmla="*/ 0 h 63"/>
              <a:gd name="T10" fmla="*/ 2147483647 w 125"/>
              <a:gd name="T11" fmla="*/ 0 h 63"/>
              <a:gd name="T12" fmla="*/ 2147483647 w 125"/>
              <a:gd name="T13" fmla="*/ 214748364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5"/>
              <a:gd name="T22" fmla="*/ 0 h 63"/>
              <a:gd name="T23" fmla="*/ 125 w 125"/>
              <a:gd name="T24" fmla="*/ 63 h 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5" h="63">
                <a:moveTo>
                  <a:pt x="62" y="42"/>
                </a:moveTo>
                <a:cubicBezTo>
                  <a:pt x="40" y="42"/>
                  <a:pt x="21" y="23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28" y="63"/>
                  <a:pt x="62" y="63"/>
                </a:cubicBezTo>
                <a:cubicBezTo>
                  <a:pt x="97" y="63"/>
                  <a:pt x="125" y="35"/>
                  <a:pt x="125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23"/>
                  <a:pt x="85" y="42"/>
                  <a:pt x="62" y="4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Rectangle 47"/>
          <p:cNvSpPr>
            <a:spLocks noChangeArrowheads="1"/>
          </p:cNvSpPr>
          <p:nvPr/>
        </p:nvSpPr>
        <p:spPr bwMode="auto">
          <a:xfrm>
            <a:off x="5600700" y="1787525"/>
            <a:ext cx="77788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5" name="Rectangle 48"/>
          <p:cNvSpPr>
            <a:spLocks noChangeArrowheads="1"/>
          </p:cNvSpPr>
          <p:nvPr/>
        </p:nvSpPr>
        <p:spPr bwMode="auto">
          <a:xfrm>
            <a:off x="5991225" y="1787525"/>
            <a:ext cx="79375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6" name="Rectangle 49"/>
          <p:cNvSpPr>
            <a:spLocks noChangeArrowheads="1"/>
          </p:cNvSpPr>
          <p:nvPr/>
        </p:nvSpPr>
        <p:spPr bwMode="auto">
          <a:xfrm>
            <a:off x="5795963" y="1787525"/>
            <a:ext cx="79375" cy="285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7" name="Freeform 50"/>
          <p:cNvSpPr>
            <a:spLocks noChangeArrowheads="1"/>
          </p:cNvSpPr>
          <p:nvPr/>
        </p:nvSpPr>
        <p:spPr bwMode="auto">
          <a:xfrm>
            <a:off x="4103688" y="1900238"/>
            <a:ext cx="473075" cy="236537"/>
          </a:xfrm>
          <a:custGeom>
            <a:avLst/>
            <a:gdLst>
              <a:gd name="T0" fmla="*/ 2147483647 w 126"/>
              <a:gd name="T1" fmla="*/ 2147483647 h 63"/>
              <a:gd name="T2" fmla="*/ 2147483647 w 126"/>
              <a:gd name="T3" fmla="*/ 0 h 63"/>
              <a:gd name="T4" fmla="*/ 0 w 126"/>
              <a:gd name="T5" fmla="*/ 0 h 63"/>
              <a:gd name="T6" fmla="*/ 2147483647 w 126"/>
              <a:gd name="T7" fmla="*/ 2147483647 h 63"/>
              <a:gd name="T8" fmla="*/ 2147483647 w 126"/>
              <a:gd name="T9" fmla="*/ 0 h 63"/>
              <a:gd name="T10" fmla="*/ 2147483647 w 126"/>
              <a:gd name="T11" fmla="*/ 0 h 63"/>
              <a:gd name="T12" fmla="*/ 2147483647 w 126"/>
              <a:gd name="T13" fmla="*/ 214748364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63"/>
              <a:gd name="T23" fmla="*/ 126 w 126"/>
              <a:gd name="T24" fmla="*/ 63 h 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63">
                <a:moveTo>
                  <a:pt x="63" y="42"/>
                </a:moveTo>
                <a:cubicBezTo>
                  <a:pt x="40" y="42"/>
                  <a:pt x="22" y="23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28" y="63"/>
                  <a:pt x="63" y="63"/>
                </a:cubicBezTo>
                <a:cubicBezTo>
                  <a:pt x="98" y="63"/>
                  <a:pt x="126" y="35"/>
                  <a:pt x="1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23"/>
                  <a:pt x="86" y="42"/>
                  <a:pt x="63" y="4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Rectangle 51"/>
          <p:cNvSpPr>
            <a:spLocks noChangeArrowheads="1"/>
          </p:cNvSpPr>
          <p:nvPr/>
        </p:nvSpPr>
        <p:spPr bwMode="auto">
          <a:xfrm>
            <a:off x="4103688" y="1787525"/>
            <a:ext cx="82550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79" name="Rectangle 52"/>
          <p:cNvSpPr>
            <a:spLocks noChangeArrowheads="1"/>
          </p:cNvSpPr>
          <p:nvPr/>
        </p:nvSpPr>
        <p:spPr bwMode="auto">
          <a:xfrm>
            <a:off x="4494213" y="1787525"/>
            <a:ext cx="82550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0" name="Rectangle 53"/>
          <p:cNvSpPr>
            <a:spLocks noChangeArrowheads="1"/>
          </p:cNvSpPr>
          <p:nvPr/>
        </p:nvSpPr>
        <p:spPr bwMode="auto">
          <a:xfrm>
            <a:off x="4298950" y="1787525"/>
            <a:ext cx="82550" cy="285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1" name="Freeform 54"/>
          <p:cNvSpPr>
            <a:spLocks noChangeArrowheads="1"/>
          </p:cNvSpPr>
          <p:nvPr/>
        </p:nvSpPr>
        <p:spPr bwMode="auto">
          <a:xfrm>
            <a:off x="4694238" y="1900238"/>
            <a:ext cx="469900" cy="236537"/>
          </a:xfrm>
          <a:custGeom>
            <a:avLst/>
            <a:gdLst>
              <a:gd name="T0" fmla="*/ 2147483647 w 125"/>
              <a:gd name="T1" fmla="*/ 2147483647 h 63"/>
              <a:gd name="T2" fmla="*/ 2147483647 w 125"/>
              <a:gd name="T3" fmla="*/ 0 h 63"/>
              <a:gd name="T4" fmla="*/ 0 w 125"/>
              <a:gd name="T5" fmla="*/ 0 h 63"/>
              <a:gd name="T6" fmla="*/ 2147483647 w 125"/>
              <a:gd name="T7" fmla="*/ 2147483647 h 63"/>
              <a:gd name="T8" fmla="*/ 2147483647 w 125"/>
              <a:gd name="T9" fmla="*/ 0 h 63"/>
              <a:gd name="T10" fmla="*/ 2147483647 w 125"/>
              <a:gd name="T11" fmla="*/ 0 h 63"/>
              <a:gd name="T12" fmla="*/ 2147483647 w 125"/>
              <a:gd name="T13" fmla="*/ 214748364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5"/>
              <a:gd name="T22" fmla="*/ 0 h 63"/>
              <a:gd name="T23" fmla="*/ 125 w 125"/>
              <a:gd name="T24" fmla="*/ 63 h 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5" h="63">
                <a:moveTo>
                  <a:pt x="63" y="42"/>
                </a:moveTo>
                <a:cubicBezTo>
                  <a:pt x="40" y="42"/>
                  <a:pt x="21" y="23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28" y="63"/>
                  <a:pt x="63" y="63"/>
                </a:cubicBezTo>
                <a:cubicBezTo>
                  <a:pt x="97" y="63"/>
                  <a:pt x="125" y="35"/>
                  <a:pt x="125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23"/>
                  <a:pt x="85" y="42"/>
                  <a:pt x="63" y="42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Rectangle 55"/>
          <p:cNvSpPr>
            <a:spLocks noChangeArrowheads="1"/>
          </p:cNvSpPr>
          <p:nvPr/>
        </p:nvSpPr>
        <p:spPr bwMode="auto">
          <a:xfrm>
            <a:off x="4694238" y="1787525"/>
            <a:ext cx="79375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3" name="Rectangle 56"/>
          <p:cNvSpPr>
            <a:spLocks noChangeArrowheads="1"/>
          </p:cNvSpPr>
          <p:nvPr/>
        </p:nvSpPr>
        <p:spPr bwMode="auto">
          <a:xfrm>
            <a:off x="5084763" y="1787525"/>
            <a:ext cx="79375" cy="112713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4" name="Rectangle 57"/>
          <p:cNvSpPr>
            <a:spLocks noChangeArrowheads="1"/>
          </p:cNvSpPr>
          <p:nvPr/>
        </p:nvSpPr>
        <p:spPr bwMode="auto">
          <a:xfrm>
            <a:off x="4889500" y="1787525"/>
            <a:ext cx="79375" cy="285750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7" name="Oval 61"/>
          <p:cNvSpPr>
            <a:spLocks noChangeArrowheads="1"/>
          </p:cNvSpPr>
          <p:nvPr/>
        </p:nvSpPr>
        <p:spPr bwMode="auto">
          <a:xfrm>
            <a:off x="3946525" y="1516063"/>
            <a:ext cx="315913" cy="315912"/>
          </a:xfrm>
          <a:prstGeom prst="ellipse">
            <a:avLst/>
          </a:pr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8" name="Oval 62"/>
          <p:cNvSpPr>
            <a:spLocks noChangeArrowheads="1"/>
          </p:cNvSpPr>
          <p:nvPr/>
        </p:nvSpPr>
        <p:spPr bwMode="auto">
          <a:xfrm>
            <a:off x="5461000" y="1516063"/>
            <a:ext cx="315913" cy="315912"/>
          </a:xfrm>
          <a:prstGeom prst="ellipse">
            <a:avLst/>
          </a:pr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89" name="Oval 63"/>
          <p:cNvSpPr>
            <a:spLocks noChangeArrowheads="1"/>
          </p:cNvSpPr>
          <p:nvPr/>
        </p:nvSpPr>
        <p:spPr bwMode="auto">
          <a:xfrm>
            <a:off x="4946650" y="1516063"/>
            <a:ext cx="311150" cy="315912"/>
          </a:xfrm>
          <a:prstGeom prst="ellipse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90" name="Oval 64"/>
          <p:cNvSpPr>
            <a:spLocks noChangeArrowheads="1"/>
          </p:cNvSpPr>
          <p:nvPr/>
        </p:nvSpPr>
        <p:spPr bwMode="auto">
          <a:xfrm>
            <a:off x="6619875" y="1516063"/>
            <a:ext cx="314325" cy="315912"/>
          </a:xfrm>
          <a:prstGeom prst="ellipse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91" name="Oval 65"/>
          <p:cNvSpPr>
            <a:spLocks noChangeArrowheads="1"/>
          </p:cNvSpPr>
          <p:nvPr/>
        </p:nvSpPr>
        <p:spPr bwMode="auto">
          <a:xfrm>
            <a:off x="7010400" y="1516063"/>
            <a:ext cx="311150" cy="315912"/>
          </a:xfrm>
          <a:prstGeom prst="ellipse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692" name="Oval 66"/>
          <p:cNvSpPr>
            <a:spLocks noChangeArrowheads="1"/>
          </p:cNvSpPr>
          <p:nvPr/>
        </p:nvSpPr>
        <p:spPr bwMode="auto">
          <a:xfrm>
            <a:off x="5062538" y="1828800"/>
            <a:ext cx="376237" cy="371475"/>
          </a:xfrm>
          <a:prstGeom prst="ellipse">
            <a:avLst/>
          </a:pr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grpSp>
        <p:nvGrpSpPr>
          <p:cNvPr id="26698" name="Group 74"/>
          <p:cNvGrpSpPr>
            <a:grpSpLocks/>
          </p:cNvGrpSpPr>
          <p:nvPr/>
        </p:nvGrpSpPr>
        <p:grpSpPr bwMode="auto">
          <a:xfrm>
            <a:off x="7018338" y="982663"/>
            <a:ext cx="1147762" cy="528637"/>
            <a:chOff x="0" y="0"/>
            <a:chExt cx="1148708" cy="528422"/>
          </a:xfrm>
        </p:grpSpPr>
        <p:sp>
          <p:nvSpPr>
            <p:cNvPr id="26737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矩形 213"/>
            <p:cNvSpPr>
              <a:spLocks noChangeArrowheads="1"/>
            </p:cNvSpPr>
            <p:nvPr/>
          </p:nvSpPr>
          <p:spPr bwMode="auto">
            <a:xfrm>
              <a:off x="0" y="0"/>
              <a:ext cx="1148708" cy="36918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注册新卡</a:t>
              </a:r>
              <a:endParaRPr lang="zh-CN" altLang="en-US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699" name="Group 77"/>
          <p:cNvGrpSpPr>
            <a:grpSpLocks/>
          </p:cNvGrpSpPr>
          <p:nvPr/>
        </p:nvGrpSpPr>
        <p:grpSpPr bwMode="auto">
          <a:xfrm>
            <a:off x="3963988" y="949325"/>
            <a:ext cx="1147762" cy="528638"/>
            <a:chOff x="0" y="0"/>
            <a:chExt cx="1148708" cy="528422"/>
          </a:xfrm>
        </p:grpSpPr>
        <p:sp>
          <p:nvSpPr>
            <p:cNvPr id="26735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矩形 21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修改密码</a:t>
              </a:r>
              <a:endParaRPr lang="zh-CN" altLang="en-US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701" name="矩形 226"/>
          <p:cNvSpPr>
            <a:spLocks noChangeArrowheads="1"/>
          </p:cNvSpPr>
          <p:nvPr/>
        </p:nvSpPr>
        <p:spPr bwMode="auto">
          <a:xfrm>
            <a:off x="6781800" y="3651250"/>
            <a:ext cx="115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</a:rPr>
              <a:t>刷卡开门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6702" name="Group 88"/>
          <p:cNvGrpSpPr>
            <a:grpSpLocks/>
          </p:cNvGrpSpPr>
          <p:nvPr/>
        </p:nvGrpSpPr>
        <p:grpSpPr bwMode="auto">
          <a:xfrm>
            <a:off x="6477000" y="4008438"/>
            <a:ext cx="835025" cy="130175"/>
            <a:chOff x="0" y="0"/>
            <a:chExt cx="835025" cy="130024"/>
          </a:xfrm>
        </p:grpSpPr>
        <p:sp>
          <p:nvSpPr>
            <p:cNvPr id="26733" name="直接连接符 227"/>
            <p:cNvSpPr>
              <a:spLocks noChangeShapeType="1"/>
            </p:cNvSpPr>
            <p:nvPr/>
          </p:nvSpPr>
          <p:spPr bwMode="auto">
            <a:xfrm flipH="1">
              <a:off x="117475" y="0"/>
              <a:ext cx="717550" cy="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直接连接符 230"/>
            <p:cNvSpPr>
              <a:spLocks noChangeShapeType="1"/>
            </p:cNvSpPr>
            <p:nvPr/>
          </p:nvSpPr>
          <p:spPr bwMode="auto">
            <a:xfrm flipH="1">
              <a:off x="0" y="7928"/>
              <a:ext cx="117475" cy="122096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03" name="Group 91"/>
          <p:cNvGrpSpPr>
            <a:grpSpLocks/>
          </p:cNvGrpSpPr>
          <p:nvPr/>
        </p:nvGrpSpPr>
        <p:grpSpPr bwMode="auto">
          <a:xfrm>
            <a:off x="4048125" y="3771900"/>
            <a:ext cx="854075" cy="127000"/>
            <a:chOff x="0" y="0"/>
            <a:chExt cx="855169" cy="127881"/>
          </a:xfrm>
        </p:grpSpPr>
        <p:sp>
          <p:nvSpPr>
            <p:cNvPr id="26731" name="直接连接符 235"/>
            <p:cNvSpPr>
              <a:spLocks noChangeShapeType="1"/>
            </p:cNvSpPr>
            <p:nvPr/>
          </p:nvSpPr>
          <p:spPr bwMode="auto">
            <a:xfrm flipH="1">
              <a:off x="0" y="0"/>
              <a:ext cx="716880" cy="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直接连接符 236"/>
            <p:cNvSpPr>
              <a:spLocks noChangeShapeType="1"/>
            </p:cNvSpPr>
            <p:nvPr/>
          </p:nvSpPr>
          <p:spPr bwMode="auto">
            <a:xfrm>
              <a:off x="723238" y="0"/>
              <a:ext cx="131931" cy="12788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4" name="矩形 241"/>
          <p:cNvSpPr>
            <a:spLocks noChangeArrowheads="1"/>
          </p:cNvSpPr>
          <p:nvPr/>
        </p:nvSpPr>
        <p:spPr bwMode="auto">
          <a:xfrm>
            <a:off x="3479800" y="3382963"/>
            <a:ext cx="1601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</a:rPr>
              <a:t>密码开门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6705" name="Group 95"/>
          <p:cNvGrpSpPr>
            <a:grpSpLocks/>
          </p:cNvGrpSpPr>
          <p:nvPr/>
        </p:nvGrpSpPr>
        <p:grpSpPr bwMode="auto">
          <a:xfrm>
            <a:off x="3568700" y="2663825"/>
            <a:ext cx="855663" cy="128588"/>
            <a:chOff x="0" y="0"/>
            <a:chExt cx="855169" cy="127881"/>
          </a:xfrm>
        </p:grpSpPr>
        <p:sp>
          <p:nvSpPr>
            <p:cNvPr id="26729" name="直接连接符 243"/>
            <p:cNvSpPr>
              <a:spLocks noChangeShapeType="1"/>
            </p:cNvSpPr>
            <p:nvPr/>
          </p:nvSpPr>
          <p:spPr bwMode="auto">
            <a:xfrm flipH="1">
              <a:off x="0" y="0"/>
              <a:ext cx="717136" cy="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直接连接符 244"/>
            <p:cNvSpPr>
              <a:spLocks noChangeShapeType="1"/>
            </p:cNvSpPr>
            <p:nvPr/>
          </p:nvSpPr>
          <p:spPr bwMode="auto">
            <a:xfrm>
              <a:off x="723482" y="0"/>
              <a:ext cx="131687" cy="12788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6" name="矩形 245"/>
          <p:cNvSpPr>
            <a:spLocks noChangeArrowheads="1"/>
          </p:cNvSpPr>
          <p:nvPr/>
        </p:nvSpPr>
        <p:spPr bwMode="auto">
          <a:xfrm>
            <a:off x="2578100" y="2263775"/>
            <a:ext cx="168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</a:rPr>
              <a:t>矩阵键盘模块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707" name="矩形 246"/>
          <p:cNvSpPr>
            <a:spLocks noChangeArrowheads="1"/>
          </p:cNvSpPr>
          <p:nvPr/>
        </p:nvSpPr>
        <p:spPr bwMode="auto">
          <a:xfrm>
            <a:off x="7232650" y="2652713"/>
            <a:ext cx="125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</a:rPr>
              <a:t>读卡模块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6708" name="Group 100"/>
          <p:cNvGrpSpPr>
            <a:grpSpLocks/>
          </p:cNvGrpSpPr>
          <p:nvPr/>
        </p:nvGrpSpPr>
        <p:grpSpPr bwMode="auto">
          <a:xfrm>
            <a:off x="6954838" y="3035300"/>
            <a:ext cx="835025" cy="130175"/>
            <a:chOff x="0" y="0"/>
            <a:chExt cx="835025" cy="130024"/>
          </a:xfrm>
        </p:grpSpPr>
        <p:sp>
          <p:nvSpPr>
            <p:cNvPr id="26727" name="直接连接符 248"/>
            <p:cNvSpPr>
              <a:spLocks noChangeShapeType="1"/>
            </p:cNvSpPr>
            <p:nvPr/>
          </p:nvSpPr>
          <p:spPr bwMode="auto">
            <a:xfrm flipH="1">
              <a:off x="117475" y="0"/>
              <a:ext cx="717550" cy="1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直接连接符 249"/>
            <p:cNvSpPr>
              <a:spLocks noChangeShapeType="1"/>
            </p:cNvSpPr>
            <p:nvPr/>
          </p:nvSpPr>
          <p:spPr bwMode="auto">
            <a:xfrm flipH="1">
              <a:off x="0" y="7929"/>
              <a:ext cx="117475" cy="122095"/>
            </a:xfrm>
            <a:prstGeom prst="line">
              <a:avLst/>
            </a:prstGeom>
            <a:noFill/>
            <a:ln w="9525">
              <a:solidFill>
                <a:srgbClr val="203864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17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18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19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110D8B1-A40A-45E1-BE6E-C3FBC690AEFD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720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721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722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23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24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0588" y="19939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2901758"/>
            <a:ext cx="2789238" cy="223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solidFill>
          <a:schemeClr val="accent1">
            <a:tint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EC5D1BA-DC08-45A8-BF8E-EF79C8DC4D4C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24" name="Freeform 7"/>
          <p:cNvSpPr>
            <a:spLocks noChangeArrowheads="1"/>
          </p:cNvSpPr>
          <p:nvPr/>
        </p:nvSpPr>
        <p:spPr bwMode="auto">
          <a:xfrm>
            <a:off x="3343275" y="3732213"/>
            <a:ext cx="781050" cy="758825"/>
          </a:xfrm>
          <a:custGeom>
            <a:avLst/>
            <a:gdLst>
              <a:gd name="T0" fmla="*/ 0 w 492"/>
              <a:gd name="T1" fmla="*/ 2147483647 h 478"/>
              <a:gd name="T2" fmla="*/ 2147483647 w 492"/>
              <a:gd name="T3" fmla="*/ 0 h 478"/>
              <a:gd name="T4" fmla="*/ 2147483647 w 492"/>
              <a:gd name="T5" fmla="*/ 2147483647 h 478"/>
              <a:gd name="T6" fmla="*/ 2147483647 w 492"/>
              <a:gd name="T7" fmla="*/ 2147483647 h 478"/>
              <a:gd name="T8" fmla="*/ 0 w 492"/>
              <a:gd name="T9" fmla="*/ 2147483647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478"/>
              <a:gd name="T17" fmla="*/ 492 w 492"/>
              <a:gd name="T18" fmla="*/ 478 h 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Freeform 14"/>
          <p:cNvSpPr>
            <a:spLocks noEditPoints="1" noChangeArrowheads="1"/>
          </p:cNvSpPr>
          <p:nvPr/>
        </p:nvSpPr>
        <p:spPr bwMode="auto">
          <a:xfrm>
            <a:off x="784225" y="1525588"/>
            <a:ext cx="969962" cy="966787"/>
          </a:xfrm>
          <a:custGeom>
            <a:avLst/>
            <a:gdLst>
              <a:gd name="T0" fmla="*/ 2147483647 w 258"/>
              <a:gd name="T1" fmla="*/ 0 h 257"/>
              <a:gd name="T2" fmla="*/ 0 w 258"/>
              <a:gd name="T3" fmla="*/ 2147483647 h 257"/>
              <a:gd name="T4" fmla="*/ 2147483647 w 258"/>
              <a:gd name="T5" fmla="*/ 2147483647 h 257"/>
              <a:gd name="T6" fmla="*/ 2147483647 w 258"/>
              <a:gd name="T7" fmla="*/ 2147483647 h 257"/>
              <a:gd name="T8" fmla="*/ 2147483647 w 258"/>
              <a:gd name="T9" fmla="*/ 0 h 257"/>
              <a:gd name="T10" fmla="*/ 2147483647 w 258"/>
              <a:gd name="T11" fmla="*/ 2147483647 h 257"/>
              <a:gd name="T12" fmla="*/ 2147483647 w 258"/>
              <a:gd name="T13" fmla="*/ 2147483647 h 257"/>
              <a:gd name="T14" fmla="*/ 2147483647 w 258"/>
              <a:gd name="T15" fmla="*/ 2147483647 h 257"/>
              <a:gd name="T16" fmla="*/ 2147483647 w 258"/>
              <a:gd name="T17" fmla="*/ 2147483647 h 257"/>
              <a:gd name="T18" fmla="*/ 2147483647 w 258"/>
              <a:gd name="T19" fmla="*/ 2147483647 h 2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257"/>
              <a:gd name="T32" fmla="*/ 258 w 258"/>
              <a:gd name="T33" fmla="*/ 257 h 25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257">
                <a:moveTo>
                  <a:pt x="129" y="0"/>
                </a:moveTo>
                <a:cubicBezTo>
                  <a:pt x="58" y="0"/>
                  <a:pt x="0" y="57"/>
                  <a:pt x="0" y="129"/>
                </a:cubicBezTo>
                <a:cubicBezTo>
                  <a:pt x="0" y="200"/>
                  <a:pt x="58" y="257"/>
                  <a:pt x="129" y="257"/>
                </a:cubicBezTo>
                <a:cubicBezTo>
                  <a:pt x="200" y="257"/>
                  <a:pt x="258" y="200"/>
                  <a:pt x="258" y="129"/>
                </a:cubicBezTo>
                <a:cubicBezTo>
                  <a:pt x="258" y="57"/>
                  <a:pt x="200" y="0"/>
                  <a:pt x="129" y="0"/>
                </a:cubicBezTo>
                <a:close/>
                <a:moveTo>
                  <a:pt x="129" y="220"/>
                </a:moveTo>
                <a:cubicBezTo>
                  <a:pt x="78" y="220"/>
                  <a:pt x="37" y="179"/>
                  <a:pt x="37" y="129"/>
                </a:cubicBezTo>
                <a:cubicBezTo>
                  <a:pt x="37" y="78"/>
                  <a:pt x="78" y="37"/>
                  <a:pt x="129" y="37"/>
                </a:cubicBezTo>
                <a:cubicBezTo>
                  <a:pt x="180" y="37"/>
                  <a:pt x="221" y="78"/>
                  <a:pt x="221" y="129"/>
                </a:cubicBezTo>
                <a:cubicBezTo>
                  <a:pt x="221" y="179"/>
                  <a:pt x="180" y="220"/>
                  <a:pt x="129" y="220"/>
                </a:cubicBezTo>
                <a:close/>
              </a:path>
            </a:pathLst>
          </a:cu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Freeform 15"/>
          <p:cNvSpPr>
            <a:spLocks noChangeArrowheads="1"/>
          </p:cNvSpPr>
          <p:nvPr/>
        </p:nvSpPr>
        <p:spPr bwMode="auto">
          <a:xfrm>
            <a:off x="384175" y="4475163"/>
            <a:ext cx="327025" cy="360362"/>
          </a:xfrm>
          <a:custGeom>
            <a:avLst/>
            <a:gdLst>
              <a:gd name="T0" fmla="*/ 2147483647 w 87"/>
              <a:gd name="T1" fmla="*/ 0 h 96"/>
              <a:gd name="T2" fmla="*/ 0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2147483647 w 87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"/>
              <a:gd name="T16" fmla="*/ 0 h 96"/>
              <a:gd name="T17" fmla="*/ 87 w 8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" h="96">
                <a:moveTo>
                  <a:pt x="36" y="0"/>
                </a:moveTo>
                <a:cubicBezTo>
                  <a:pt x="0" y="6"/>
                  <a:pt x="0" y="6"/>
                  <a:pt x="0" y="6"/>
                </a:cubicBezTo>
                <a:cubicBezTo>
                  <a:pt x="9" y="46"/>
                  <a:pt x="36" y="80"/>
                  <a:pt x="74" y="96"/>
                </a:cubicBezTo>
                <a:cubicBezTo>
                  <a:pt x="87" y="61"/>
                  <a:pt x="87" y="61"/>
                  <a:pt x="87" y="61"/>
                </a:cubicBezTo>
                <a:cubicBezTo>
                  <a:pt x="62" y="49"/>
                  <a:pt x="43" y="27"/>
                  <a:pt x="36" y="0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Freeform 16"/>
          <p:cNvSpPr>
            <a:spLocks noChangeArrowheads="1"/>
          </p:cNvSpPr>
          <p:nvPr/>
        </p:nvSpPr>
        <p:spPr bwMode="auto">
          <a:xfrm>
            <a:off x="368300" y="3873500"/>
            <a:ext cx="1004887" cy="1033463"/>
          </a:xfrm>
          <a:custGeom>
            <a:avLst/>
            <a:gdLst>
              <a:gd name="T0" fmla="*/ 2147483647 w 267"/>
              <a:gd name="T1" fmla="*/ 2147483647 h 275"/>
              <a:gd name="T2" fmla="*/ 2147483647 w 267"/>
              <a:gd name="T3" fmla="*/ 2147483647 h 275"/>
              <a:gd name="T4" fmla="*/ 2147483647 w 267"/>
              <a:gd name="T5" fmla="*/ 2147483647 h 275"/>
              <a:gd name="T6" fmla="*/ 2147483647 w 267"/>
              <a:gd name="T7" fmla="*/ 2147483647 h 275"/>
              <a:gd name="T8" fmla="*/ 2147483647 w 267"/>
              <a:gd name="T9" fmla="*/ 2147483647 h 275"/>
              <a:gd name="T10" fmla="*/ 2147483647 w 267"/>
              <a:gd name="T11" fmla="*/ 2147483647 h 275"/>
              <a:gd name="T12" fmla="*/ 2147483647 w 267"/>
              <a:gd name="T13" fmla="*/ 2147483647 h 275"/>
              <a:gd name="T14" fmla="*/ 2147483647 w 267"/>
              <a:gd name="T15" fmla="*/ 2147483647 h 275"/>
              <a:gd name="T16" fmla="*/ 2147483647 w 267"/>
              <a:gd name="T17" fmla="*/ 2147483647 h 275"/>
              <a:gd name="T18" fmla="*/ 2147483647 w 267"/>
              <a:gd name="T19" fmla="*/ 2147483647 h 275"/>
              <a:gd name="T20" fmla="*/ 2147483647 w 267"/>
              <a:gd name="T21" fmla="*/ 2147483647 h 275"/>
              <a:gd name="T22" fmla="*/ 2147483647 w 267"/>
              <a:gd name="T23" fmla="*/ 2147483647 h 275"/>
              <a:gd name="T24" fmla="*/ 2147483647 w 267"/>
              <a:gd name="T25" fmla="*/ 2147483647 h 2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7"/>
              <a:gd name="T40" fmla="*/ 0 h 275"/>
              <a:gd name="T41" fmla="*/ 267 w 267"/>
              <a:gd name="T42" fmla="*/ 275 h 2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7" h="275">
                <a:moveTo>
                  <a:pt x="1" y="152"/>
                </a:moveTo>
                <a:cubicBezTo>
                  <a:pt x="38" y="146"/>
                  <a:pt x="38" y="146"/>
                  <a:pt x="38" y="146"/>
                </a:cubicBezTo>
                <a:cubicBezTo>
                  <a:pt x="37" y="139"/>
                  <a:pt x="38" y="132"/>
                  <a:pt x="39" y="125"/>
                </a:cubicBezTo>
                <a:cubicBezTo>
                  <a:pt x="46" y="75"/>
                  <a:pt x="92" y="40"/>
                  <a:pt x="142" y="47"/>
                </a:cubicBezTo>
                <a:cubicBezTo>
                  <a:pt x="192" y="54"/>
                  <a:pt x="227" y="101"/>
                  <a:pt x="220" y="151"/>
                </a:cubicBezTo>
                <a:cubicBezTo>
                  <a:pt x="213" y="201"/>
                  <a:pt x="167" y="236"/>
                  <a:pt x="117" y="229"/>
                </a:cubicBezTo>
                <a:cubicBezTo>
                  <a:pt x="112" y="228"/>
                  <a:pt x="108" y="227"/>
                  <a:pt x="105" y="226"/>
                </a:cubicBezTo>
                <a:cubicBezTo>
                  <a:pt x="92" y="261"/>
                  <a:pt x="92" y="261"/>
                  <a:pt x="92" y="261"/>
                </a:cubicBezTo>
                <a:cubicBezTo>
                  <a:pt x="98" y="263"/>
                  <a:pt x="105" y="264"/>
                  <a:pt x="111" y="265"/>
                </a:cubicBezTo>
                <a:cubicBezTo>
                  <a:pt x="182" y="275"/>
                  <a:pt x="247" y="226"/>
                  <a:pt x="257" y="156"/>
                </a:cubicBezTo>
                <a:cubicBezTo>
                  <a:pt x="267" y="85"/>
                  <a:pt x="218" y="20"/>
                  <a:pt x="147" y="10"/>
                </a:cubicBezTo>
                <a:cubicBezTo>
                  <a:pt x="77" y="0"/>
                  <a:pt x="12" y="49"/>
                  <a:pt x="2" y="120"/>
                </a:cubicBezTo>
                <a:cubicBezTo>
                  <a:pt x="0" y="131"/>
                  <a:pt x="0" y="141"/>
                  <a:pt x="1" y="152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Freeform 17"/>
          <p:cNvSpPr>
            <a:spLocks noChangeArrowheads="1"/>
          </p:cNvSpPr>
          <p:nvPr/>
        </p:nvSpPr>
        <p:spPr bwMode="auto">
          <a:xfrm>
            <a:off x="2146300" y="2613025"/>
            <a:ext cx="868362" cy="1309688"/>
          </a:xfrm>
          <a:custGeom>
            <a:avLst/>
            <a:gdLst>
              <a:gd name="T0" fmla="*/ 2147483647 w 231"/>
              <a:gd name="T1" fmla="*/ 2147483647 h 348"/>
              <a:gd name="T2" fmla="*/ 2147483647 w 231"/>
              <a:gd name="T3" fmla="*/ 2147483647 h 348"/>
              <a:gd name="T4" fmla="*/ 2147483647 w 231"/>
              <a:gd name="T5" fmla="*/ 2147483647 h 348"/>
              <a:gd name="T6" fmla="*/ 2147483647 w 231"/>
              <a:gd name="T7" fmla="*/ 2147483647 h 348"/>
              <a:gd name="T8" fmla="*/ 2147483647 w 231"/>
              <a:gd name="T9" fmla="*/ 2147483647 h 348"/>
              <a:gd name="T10" fmla="*/ 2147483647 w 231"/>
              <a:gd name="T11" fmla="*/ 2147483647 h 348"/>
              <a:gd name="T12" fmla="*/ 2147483647 w 231"/>
              <a:gd name="T13" fmla="*/ 2147483647 h 348"/>
              <a:gd name="T14" fmla="*/ 2147483647 w 231"/>
              <a:gd name="T15" fmla="*/ 2147483647 h 348"/>
              <a:gd name="T16" fmla="*/ 2147483647 w 231"/>
              <a:gd name="T17" fmla="*/ 2147483647 h 3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1"/>
              <a:gd name="T28" fmla="*/ 0 h 348"/>
              <a:gd name="T29" fmla="*/ 231 w 231"/>
              <a:gd name="T30" fmla="*/ 348 h 3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1" h="348">
                <a:moveTo>
                  <a:pt x="64" y="200"/>
                </a:moveTo>
                <a:cubicBezTo>
                  <a:pt x="57" y="127"/>
                  <a:pt x="111" y="62"/>
                  <a:pt x="184" y="55"/>
                </a:cubicBezTo>
                <a:cubicBezTo>
                  <a:pt x="196" y="54"/>
                  <a:pt x="207" y="55"/>
                  <a:pt x="218" y="56"/>
                </a:cubicBezTo>
                <a:cubicBezTo>
                  <a:pt x="231" y="4"/>
                  <a:pt x="231" y="4"/>
                  <a:pt x="231" y="4"/>
                </a:cubicBezTo>
                <a:cubicBezTo>
                  <a:pt x="214" y="1"/>
                  <a:pt x="197" y="0"/>
                  <a:pt x="179" y="1"/>
                </a:cubicBezTo>
                <a:cubicBezTo>
                  <a:pt x="76" y="11"/>
                  <a:pt x="0" y="102"/>
                  <a:pt x="10" y="205"/>
                </a:cubicBezTo>
                <a:cubicBezTo>
                  <a:pt x="16" y="266"/>
                  <a:pt x="50" y="318"/>
                  <a:pt x="98" y="348"/>
                </a:cubicBezTo>
                <a:cubicBezTo>
                  <a:pt x="124" y="300"/>
                  <a:pt x="124" y="300"/>
                  <a:pt x="124" y="300"/>
                </a:cubicBezTo>
                <a:cubicBezTo>
                  <a:pt x="91" y="278"/>
                  <a:pt x="68" y="243"/>
                  <a:pt x="64" y="200"/>
                </a:cubicBezTo>
                <a:close/>
              </a:path>
            </a:pathLst>
          </a:cu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Freeform 18"/>
          <p:cNvSpPr>
            <a:spLocks noChangeArrowheads="1"/>
          </p:cNvSpPr>
          <p:nvPr/>
        </p:nvSpPr>
        <p:spPr bwMode="auto">
          <a:xfrm>
            <a:off x="3041650" y="2646363"/>
            <a:ext cx="560387" cy="1001712"/>
          </a:xfrm>
          <a:custGeom>
            <a:avLst/>
            <a:gdLst>
              <a:gd name="T0" fmla="*/ 2147483647 w 149"/>
              <a:gd name="T1" fmla="*/ 0 h 266"/>
              <a:gd name="T2" fmla="*/ 0 w 149"/>
              <a:gd name="T3" fmla="*/ 2147483647 h 266"/>
              <a:gd name="T4" fmla="*/ 2147483647 w 149"/>
              <a:gd name="T5" fmla="*/ 2147483647 h 266"/>
              <a:gd name="T6" fmla="*/ 2147483647 w 149"/>
              <a:gd name="T7" fmla="*/ 2147483647 h 266"/>
              <a:gd name="T8" fmla="*/ 2147483647 w 149"/>
              <a:gd name="T9" fmla="*/ 2147483647 h 266"/>
              <a:gd name="T10" fmla="*/ 2147483647 w 149"/>
              <a:gd name="T11" fmla="*/ 2147483647 h 266"/>
              <a:gd name="T12" fmla="*/ 2147483647 w 149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9"/>
              <a:gd name="T22" fmla="*/ 0 h 266"/>
              <a:gd name="T23" fmla="*/ 149 w 149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9" h="266">
                <a:moveTo>
                  <a:pt x="13" y="0"/>
                </a:moveTo>
                <a:cubicBezTo>
                  <a:pt x="0" y="52"/>
                  <a:pt x="0" y="52"/>
                  <a:pt x="0" y="52"/>
                </a:cubicBezTo>
                <a:cubicBezTo>
                  <a:pt x="49" y="69"/>
                  <a:pt x="86" y="112"/>
                  <a:pt x="91" y="167"/>
                </a:cubicBezTo>
                <a:cubicBezTo>
                  <a:pt x="94" y="192"/>
                  <a:pt x="88" y="217"/>
                  <a:pt x="78" y="238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141" y="235"/>
                  <a:pt x="149" y="199"/>
                  <a:pt x="145" y="162"/>
                </a:cubicBezTo>
                <a:cubicBezTo>
                  <a:pt x="138" y="84"/>
                  <a:pt x="84" y="21"/>
                  <a:pt x="13" y="0"/>
                </a:cubicBezTo>
                <a:close/>
              </a:path>
            </a:pathLst>
          </a:cu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Freeform 19"/>
          <p:cNvSpPr>
            <a:spLocks noChangeArrowheads="1"/>
          </p:cNvSpPr>
          <p:nvPr/>
        </p:nvSpPr>
        <p:spPr bwMode="auto">
          <a:xfrm>
            <a:off x="2586037" y="3779838"/>
            <a:ext cx="571500" cy="255587"/>
          </a:xfrm>
          <a:custGeom>
            <a:avLst/>
            <a:gdLst>
              <a:gd name="T0" fmla="*/ 2147483647 w 152"/>
              <a:gd name="T1" fmla="*/ 2147483647 h 68"/>
              <a:gd name="T2" fmla="*/ 2147483647 w 152"/>
              <a:gd name="T3" fmla="*/ 0 h 68"/>
              <a:gd name="T4" fmla="*/ 0 w 152"/>
              <a:gd name="T5" fmla="*/ 2147483647 h 68"/>
              <a:gd name="T6" fmla="*/ 2147483647 w 152"/>
              <a:gd name="T7" fmla="*/ 2147483647 h 68"/>
              <a:gd name="T8" fmla="*/ 2147483647 w 152"/>
              <a:gd name="T9" fmla="*/ 2147483647 h 68"/>
              <a:gd name="T10" fmla="*/ 2147483647 w 152"/>
              <a:gd name="T11" fmla="*/ 2147483647 h 68"/>
              <a:gd name="T12" fmla="*/ 2147483647 w 152"/>
              <a:gd name="T13" fmla="*/ 2147483647 h 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68"/>
              <a:gd name="T23" fmla="*/ 152 w 152"/>
              <a:gd name="T24" fmla="*/ 68 h 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68">
                <a:moveTo>
                  <a:pt x="92" y="11"/>
                </a:moveTo>
                <a:cubicBezTo>
                  <a:pt x="68" y="13"/>
                  <a:pt x="46" y="9"/>
                  <a:pt x="26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29" y="61"/>
                  <a:pt x="62" y="68"/>
                  <a:pt x="97" y="65"/>
                </a:cubicBezTo>
                <a:cubicBezTo>
                  <a:pt x="116" y="63"/>
                  <a:pt x="135" y="58"/>
                  <a:pt x="152" y="51"/>
                </a:cubicBezTo>
                <a:cubicBezTo>
                  <a:pt x="128" y="2"/>
                  <a:pt x="128" y="2"/>
                  <a:pt x="128" y="2"/>
                </a:cubicBezTo>
                <a:cubicBezTo>
                  <a:pt x="117" y="6"/>
                  <a:pt x="105" y="9"/>
                  <a:pt x="92" y="11"/>
                </a:cubicBezTo>
                <a:close/>
              </a:path>
            </a:pathLst>
          </a:cu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Freeform 20"/>
          <p:cNvSpPr>
            <a:spLocks noChangeArrowheads="1"/>
          </p:cNvSpPr>
          <p:nvPr/>
        </p:nvSpPr>
        <p:spPr bwMode="auto">
          <a:xfrm>
            <a:off x="3138487" y="3609975"/>
            <a:ext cx="331788" cy="323850"/>
          </a:xfrm>
          <a:custGeom>
            <a:avLst/>
            <a:gdLst>
              <a:gd name="T0" fmla="*/ 0 w 88"/>
              <a:gd name="T1" fmla="*/ 2147483647 h 86"/>
              <a:gd name="T2" fmla="*/ 2147483647 w 88"/>
              <a:gd name="T3" fmla="*/ 2147483647 h 86"/>
              <a:gd name="T4" fmla="*/ 2147483647 w 88"/>
              <a:gd name="T5" fmla="*/ 2147483647 h 86"/>
              <a:gd name="T6" fmla="*/ 2147483647 w 88"/>
              <a:gd name="T7" fmla="*/ 0 h 86"/>
              <a:gd name="T8" fmla="*/ 0 w 88"/>
              <a:gd name="T9" fmla="*/ 2147483647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6"/>
              <a:gd name="T17" fmla="*/ 88 w 88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6">
                <a:moveTo>
                  <a:pt x="0" y="38"/>
                </a:moveTo>
                <a:cubicBezTo>
                  <a:pt x="24" y="86"/>
                  <a:pt x="24" y="86"/>
                  <a:pt x="24" y="86"/>
                </a:cubicBezTo>
                <a:cubicBezTo>
                  <a:pt x="50" y="72"/>
                  <a:pt x="71" y="52"/>
                  <a:pt x="88" y="28"/>
                </a:cubicBezTo>
                <a:cubicBezTo>
                  <a:pt x="41" y="0"/>
                  <a:pt x="41" y="0"/>
                  <a:pt x="41" y="0"/>
                </a:cubicBezTo>
                <a:cubicBezTo>
                  <a:pt x="30" y="15"/>
                  <a:pt x="16" y="28"/>
                  <a:pt x="0" y="38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Freeform 21"/>
          <p:cNvSpPr>
            <a:spLocks noChangeArrowheads="1"/>
          </p:cNvSpPr>
          <p:nvPr/>
        </p:nvSpPr>
        <p:spPr bwMode="auto">
          <a:xfrm>
            <a:off x="4192587" y="4114800"/>
            <a:ext cx="954088" cy="469900"/>
          </a:xfrm>
          <a:custGeom>
            <a:avLst/>
            <a:gdLst>
              <a:gd name="T0" fmla="*/ 2147483647 w 254"/>
              <a:gd name="T1" fmla="*/ 2147483647 h 125"/>
              <a:gd name="T2" fmla="*/ 2147483647 w 254"/>
              <a:gd name="T3" fmla="*/ 2147483647 h 125"/>
              <a:gd name="T4" fmla="*/ 2147483647 w 254"/>
              <a:gd name="T5" fmla="*/ 2147483647 h 125"/>
              <a:gd name="T6" fmla="*/ 2147483647 w 254"/>
              <a:gd name="T7" fmla="*/ 2147483647 h 125"/>
              <a:gd name="T8" fmla="*/ 0 w 254"/>
              <a:gd name="T9" fmla="*/ 2147483647 h 125"/>
              <a:gd name="T10" fmla="*/ 2147483647 w 254"/>
              <a:gd name="T11" fmla="*/ 2147483647 h 125"/>
              <a:gd name="T12" fmla="*/ 2147483647 w 254"/>
              <a:gd name="T13" fmla="*/ 2147483647 h 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4"/>
              <a:gd name="T22" fmla="*/ 0 h 125"/>
              <a:gd name="T23" fmla="*/ 254 w 254"/>
              <a:gd name="T24" fmla="*/ 125 h 1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4" h="125">
                <a:moveTo>
                  <a:pt x="141" y="71"/>
                </a:moveTo>
                <a:cubicBezTo>
                  <a:pt x="169" y="82"/>
                  <a:pt x="191" y="101"/>
                  <a:pt x="206" y="125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33" y="64"/>
                  <a:pt x="201" y="36"/>
                  <a:pt x="160" y="21"/>
                </a:cubicBezTo>
                <a:cubicBezTo>
                  <a:pt x="105" y="0"/>
                  <a:pt x="47" y="7"/>
                  <a:pt x="0" y="34"/>
                </a:cubicBezTo>
                <a:cubicBezTo>
                  <a:pt x="30" y="79"/>
                  <a:pt x="30" y="79"/>
                  <a:pt x="30" y="79"/>
                </a:cubicBezTo>
                <a:cubicBezTo>
                  <a:pt x="63" y="61"/>
                  <a:pt x="103" y="57"/>
                  <a:pt x="141" y="71"/>
                </a:cubicBezTo>
                <a:close/>
              </a:path>
            </a:pathLst>
          </a:cu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Freeform 22"/>
          <p:cNvSpPr>
            <a:spLocks noChangeArrowheads="1"/>
          </p:cNvSpPr>
          <p:nvPr/>
        </p:nvSpPr>
        <p:spPr bwMode="auto">
          <a:xfrm>
            <a:off x="5003800" y="4557713"/>
            <a:ext cx="241300" cy="222250"/>
          </a:xfrm>
          <a:custGeom>
            <a:avLst/>
            <a:gdLst>
              <a:gd name="T0" fmla="*/ 2147483647 w 64"/>
              <a:gd name="T1" fmla="*/ 2147483647 h 59"/>
              <a:gd name="T2" fmla="*/ 2147483647 w 64"/>
              <a:gd name="T3" fmla="*/ 2147483647 h 59"/>
              <a:gd name="T4" fmla="*/ 2147483647 w 64"/>
              <a:gd name="T5" fmla="*/ 0 h 59"/>
              <a:gd name="T6" fmla="*/ 0 w 64"/>
              <a:gd name="T7" fmla="*/ 2147483647 h 59"/>
              <a:gd name="T8" fmla="*/ 2147483647 w 64"/>
              <a:gd name="T9" fmla="*/ 2147483647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59"/>
              <a:gd name="T17" fmla="*/ 64 w 64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59">
                <a:moveTo>
                  <a:pt x="10" y="59"/>
                </a:moveTo>
                <a:cubicBezTo>
                  <a:pt x="64" y="55"/>
                  <a:pt x="64" y="55"/>
                  <a:pt x="64" y="55"/>
                </a:cubicBezTo>
                <a:cubicBezTo>
                  <a:pt x="62" y="36"/>
                  <a:pt x="56" y="17"/>
                  <a:pt x="48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36"/>
                  <a:pt x="8" y="47"/>
                  <a:pt x="10" y="59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Freeform 23"/>
          <p:cNvSpPr>
            <a:spLocks noChangeArrowheads="1"/>
          </p:cNvSpPr>
          <p:nvPr/>
        </p:nvSpPr>
        <p:spPr bwMode="auto">
          <a:xfrm>
            <a:off x="4906962" y="4843463"/>
            <a:ext cx="344488" cy="508000"/>
          </a:xfrm>
          <a:custGeom>
            <a:avLst/>
            <a:gdLst>
              <a:gd name="T0" fmla="*/ 2147483647 w 92"/>
              <a:gd name="T1" fmla="*/ 0 h 135"/>
              <a:gd name="T2" fmla="*/ 2147483647 w 92"/>
              <a:gd name="T3" fmla="*/ 2147483647 h 135"/>
              <a:gd name="T4" fmla="*/ 2147483647 w 92"/>
              <a:gd name="T5" fmla="*/ 2147483647 h 135"/>
              <a:gd name="T6" fmla="*/ 0 w 92"/>
              <a:gd name="T7" fmla="*/ 2147483647 h 135"/>
              <a:gd name="T8" fmla="*/ 2147483647 w 92"/>
              <a:gd name="T9" fmla="*/ 2147483647 h 135"/>
              <a:gd name="T10" fmla="*/ 2147483647 w 92"/>
              <a:gd name="T11" fmla="*/ 2147483647 h 135"/>
              <a:gd name="T12" fmla="*/ 2147483647 w 92"/>
              <a:gd name="T13" fmla="*/ 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"/>
              <a:gd name="T22" fmla="*/ 0 h 135"/>
              <a:gd name="T23" fmla="*/ 92 w 92"/>
              <a:gd name="T24" fmla="*/ 135 h 1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" h="135">
                <a:moveTo>
                  <a:pt x="91" y="0"/>
                </a:moveTo>
                <a:cubicBezTo>
                  <a:pt x="37" y="4"/>
                  <a:pt x="37" y="4"/>
                  <a:pt x="37" y="4"/>
                </a:cubicBezTo>
                <a:cubicBezTo>
                  <a:pt x="37" y="19"/>
                  <a:pt x="34" y="34"/>
                  <a:pt x="29" y="49"/>
                </a:cubicBezTo>
                <a:cubicBezTo>
                  <a:pt x="22" y="66"/>
                  <a:pt x="12" y="82"/>
                  <a:pt x="0" y="94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54" y="117"/>
                  <a:pt x="70" y="94"/>
                  <a:pt x="79" y="68"/>
                </a:cubicBezTo>
                <a:cubicBezTo>
                  <a:pt x="88" y="46"/>
                  <a:pt x="92" y="23"/>
                  <a:pt x="91" y="0"/>
                </a:cubicBezTo>
                <a:close/>
              </a:path>
            </a:pathLst>
          </a:cu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Freeform 24"/>
          <p:cNvSpPr>
            <a:spLocks noChangeArrowheads="1"/>
          </p:cNvSpPr>
          <p:nvPr/>
        </p:nvSpPr>
        <p:spPr bwMode="auto">
          <a:xfrm>
            <a:off x="3797300" y="4287838"/>
            <a:ext cx="439737" cy="995362"/>
          </a:xfrm>
          <a:custGeom>
            <a:avLst/>
            <a:gdLst>
              <a:gd name="T0" fmla="*/ 2147483647 w 117"/>
              <a:gd name="T1" fmla="*/ 2147483647 h 265"/>
              <a:gd name="T2" fmla="*/ 2147483647 w 117"/>
              <a:gd name="T3" fmla="*/ 2147483647 h 265"/>
              <a:gd name="T4" fmla="*/ 2147483647 w 117"/>
              <a:gd name="T5" fmla="*/ 0 h 265"/>
              <a:gd name="T6" fmla="*/ 2147483647 w 117"/>
              <a:gd name="T7" fmla="*/ 2147483647 h 265"/>
              <a:gd name="T8" fmla="*/ 2147483647 w 117"/>
              <a:gd name="T9" fmla="*/ 2147483647 h 265"/>
              <a:gd name="T10" fmla="*/ 2147483647 w 117"/>
              <a:gd name="T11" fmla="*/ 2147483647 h 265"/>
              <a:gd name="T12" fmla="*/ 2147483647 w 117"/>
              <a:gd name="T13" fmla="*/ 2147483647 h 2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265"/>
              <a:gd name="T23" fmla="*/ 117 w 117"/>
              <a:gd name="T24" fmla="*/ 265 h 2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265">
                <a:moveTo>
                  <a:pt x="74" y="103"/>
                </a:moveTo>
                <a:cubicBezTo>
                  <a:pt x="83" y="79"/>
                  <a:pt x="98" y="59"/>
                  <a:pt x="117" y="45"/>
                </a:cubicBezTo>
                <a:cubicBezTo>
                  <a:pt x="87" y="0"/>
                  <a:pt x="87" y="0"/>
                  <a:pt x="87" y="0"/>
                </a:cubicBezTo>
                <a:cubicBezTo>
                  <a:pt x="59" y="20"/>
                  <a:pt x="37" y="49"/>
                  <a:pt x="24" y="84"/>
                </a:cubicBezTo>
                <a:cubicBezTo>
                  <a:pt x="0" y="147"/>
                  <a:pt x="12" y="215"/>
                  <a:pt x="51" y="265"/>
                </a:cubicBezTo>
                <a:cubicBezTo>
                  <a:pt x="92" y="229"/>
                  <a:pt x="92" y="229"/>
                  <a:pt x="92" y="229"/>
                </a:cubicBezTo>
                <a:cubicBezTo>
                  <a:pt x="66" y="194"/>
                  <a:pt x="58" y="147"/>
                  <a:pt x="74" y="103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Freeform 25"/>
          <p:cNvSpPr>
            <a:spLocks noChangeArrowheads="1"/>
          </p:cNvSpPr>
          <p:nvPr/>
        </p:nvSpPr>
        <p:spPr bwMode="auto">
          <a:xfrm>
            <a:off x="4041775" y="5208588"/>
            <a:ext cx="939800" cy="390525"/>
          </a:xfrm>
          <a:custGeom>
            <a:avLst/>
            <a:gdLst>
              <a:gd name="T0" fmla="*/ 2147483647 w 250"/>
              <a:gd name="T1" fmla="*/ 2147483647 h 104"/>
              <a:gd name="T2" fmla="*/ 2147483647 w 250"/>
              <a:gd name="T3" fmla="*/ 0 h 104"/>
              <a:gd name="T4" fmla="*/ 0 w 250"/>
              <a:gd name="T5" fmla="*/ 2147483647 h 104"/>
              <a:gd name="T6" fmla="*/ 2147483647 w 250"/>
              <a:gd name="T7" fmla="*/ 2147483647 h 104"/>
              <a:gd name="T8" fmla="*/ 2147483647 w 250"/>
              <a:gd name="T9" fmla="*/ 2147483647 h 104"/>
              <a:gd name="T10" fmla="*/ 2147483647 w 250"/>
              <a:gd name="T11" fmla="*/ 2147483647 h 104"/>
              <a:gd name="T12" fmla="*/ 2147483647 w 250"/>
              <a:gd name="T13" fmla="*/ 2147483647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0"/>
              <a:gd name="T22" fmla="*/ 0 h 104"/>
              <a:gd name="T23" fmla="*/ 250 w 250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0" h="104">
                <a:moveTo>
                  <a:pt x="87" y="30"/>
                </a:moveTo>
                <a:cubicBezTo>
                  <a:pt x="69" y="23"/>
                  <a:pt x="54" y="13"/>
                  <a:pt x="41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18" y="55"/>
                  <a:pt x="41" y="70"/>
                  <a:pt x="68" y="80"/>
                </a:cubicBezTo>
                <a:cubicBezTo>
                  <a:pt x="132" y="104"/>
                  <a:pt x="200" y="91"/>
                  <a:pt x="250" y="52"/>
                </a:cubicBezTo>
                <a:cubicBezTo>
                  <a:pt x="214" y="11"/>
                  <a:pt x="214" y="11"/>
                  <a:pt x="214" y="11"/>
                </a:cubicBezTo>
                <a:cubicBezTo>
                  <a:pt x="179" y="38"/>
                  <a:pt x="131" y="46"/>
                  <a:pt x="87" y="30"/>
                </a:cubicBezTo>
                <a:close/>
              </a:path>
            </a:pathLst>
          </a:cu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Freeform 26"/>
          <p:cNvSpPr>
            <a:spLocks noChangeArrowheads="1"/>
          </p:cNvSpPr>
          <p:nvPr/>
        </p:nvSpPr>
        <p:spPr bwMode="auto">
          <a:xfrm>
            <a:off x="2459037" y="4910138"/>
            <a:ext cx="463550" cy="285750"/>
          </a:xfrm>
          <a:custGeom>
            <a:avLst/>
            <a:gdLst>
              <a:gd name="T0" fmla="*/ 2147483647 w 123"/>
              <a:gd name="T1" fmla="*/ 2147483647 h 76"/>
              <a:gd name="T2" fmla="*/ 2147483647 w 123"/>
              <a:gd name="T3" fmla="*/ 2147483647 h 76"/>
              <a:gd name="T4" fmla="*/ 2147483647 w 123"/>
              <a:gd name="T5" fmla="*/ 2147483647 h 76"/>
              <a:gd name="T6" fmla="*/ 2147483647 w 123"/>
              <a:gd name="T7" fmla="*/ 2147483647 h 76"/>
              <a:gd name="T8" fmla="*/ 0 w 123"/>
              <a:gd name="T9" fmla="*/ 2147483647 h 76"/>
              <a:gd name="T10" fmla="*/ 2147483647 w 123"/>
              <a:gd name="T11" fmla="*/ 2147483647 h 76"/>
              <a:gd name="T12" fmla="*/ 2147483647 w 123"/>
              <a:gd name="T13" fmla="*/ 2147483647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"/>
              <a:gd name="T22" fmla="*/ 0 h 76"/>
              <a:gd name="T23" fmla="*/ 123 w 123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" h="76">
                <a:moveTo>
                  <a:pt x="63" y="51"/>
                </a:moveTo>
                <a:cubicBezTo>
                  <a:pt x="75" y="58"/>
                  <a:pt x="84" y="66"/>
                  <a:pt x="91" y="7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12" y="42"/>
                  <a:pt x="99" y="29"/>
                  <a:pt x="82" y="19"/>
                </a:cubicBezTo>
                <a:cubicBezTo>
                  <a:pt x="56" y="4"/>
                  <a:pt x="28" y="0"/>
                  <a:pt x="0" y="3"/>
                </a:cubicBezTo>
                <a:cubicBezTo>
                  <a:pt x="8" y="40"/>
                  <a:pt x="8" y="40"/>
                  <a:pt x="8" y="40"/>
                </a:cubicBezTo>
                <a:cubicBezTo>
                  <a:pt x="26" y="38"/>
                  <a:pt x="46" y="41"/>
                  <a:pt x="63" y="51"/>
                </a:cubicBezTo>
                <a:close/>
              </a:path>
            </a:pathLst>
          </a:custGeom>
          <a:solidFill>
            <a:srgbClr val="5B6C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0" name="Freeform 27"/>
          <p:cNvSpPr>
            <a:spLocks noChangeArrowheads="1"/>
          </p:cNvSpPr>
          <p:nvPr/>
        </p:nvSpPr>
        <p:spPr bwMode="auto">
          <a:xfrm>
            <a:off x="1989137" y="4932363"/>
            <a:ext cx="444500" cy="835025"/>
          </a:xfrm>
          <a:custGeom>
            <a:avLst/>
            <a:gdLst>
              <a:gd name="T0" fmla="*/ 2147483647 w 118"/>
              <a:gd name="T1" fmla="*/ 2147483647 h 222"/>
              <a:gd name="T2" fmla="*/ 2147483647 w 118"/>
              <a:gd name="T3" fmla="*/ 2147483647 h 222"/>
              <a:gd name="T4" fmla="*/ 2147483647 w 118"/>
              <a:gd name="T5" fmla="*/ 0 h 222"/>
              <a:gd name="T6" fmla="*/ 2147483647 w 118"/>
              <a:gd name="T7" fmla="*/ 2147483647 h 222"/>
              <a:gd name="T8" fmla="*/ 2147483647 w 118"/>
              <a:gd name="T9" fmla="*/ 2147483647 h 222"/>
              <a:gd name="T10" fmla="*/ 2147483647 w 118"/>
              <a:gd name="T11" fmla="*/ 2147483647 h 222"/>
              <a:gd name="T12" fmla="*/ 2147483647 w 118"/>
              <a:gd name="T13" fmla="*/ 2147483647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8"/>
              <a:gd name="T22" fmla="*/ 0 h 222"/>
              <a:gd name="T23" fmla="*/ 118 w 118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8" h="222">
                <a:moveTo>
                  <a:pt x="63" y="79"/>
                </a:moveTo>
                <a:cubicBezTo>
                  <a:pt x="76" y="57"/>
                  <a:pt x="96" y="43"/>
                  <a:pt x="118" y="37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8"/>
                  <a:pt x="49" y="29"/>
                  <a:pt x="31" y="61"/>
                </a:cubicBezTo>
                <a:cubicBezTo>
                  <a:pt x="0" y="115"/>
                  <a:pt x="12" y="182"/>
                  <a:pt x="58" y="22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50" y="164"/>
                  <a:pt x="41" y="117"/>
                  <a:pt x="63" y="79"/>
                </a:cubicBez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Freeform 28"/>
          <p:cNvSpPr>
            <a:spLocks noChangeArrowheads="1"/>
          </p:cNvSpPr>
          <p:nvPr/>
        </p:nvSpPr>
        <p:spPr bwMode="auto">
          <a:xfrm>
            <a:off x="2249487" y="5168900"/>
            <a:ext cx="785813" cy="785813"/>
          </a:xfrm>
          <a:custGeom>
            <a:avLst/>
            <a:gdLst>
              <a:gd name="T0" fmla="*/ 2147483647 w 209"/>
              <a:gd name="T1" fmla="*/ 0 h 209"/>
              <a:gd name="T2" fmla="*/ 2147483647 w 209"/>
              <a:gd name="T3" fmla="*/ 2147483647 h 209"/>
              <a:gd name="T4" fmla="*/ 2147483647 w 209"/>
              <a:gd name="T5" fmla="*/ 2147483647 h 209"/>
              <a:gd name="T6" fmla="*/ 2147483647 w 209"/>
              <a:gd name="T7" fmla="*/ 2147483647 h 209"/>
              <a:gd name="T8" fmla="*/ 2147483647 w 209"/>
              <a:gd name="T9" fmla="*/ 2147483647 h 209"/>
              <a:gd name="T10" fmla="*/ 0 w 209"/>
              <a:gd name="T11" fmla="*/ 2147483647 h 209"/>
              <a:gd name="T12" fmla="*/ 2147483647 w 209"/>
              <a:gd name="T13" fmla="*/ 2147483647 h 209"/>
              <a:gd name="T14" fmla="*/ 2147483647 w 209"/>
              <a:gd name="T15" fmla="*/ 2147483647 h 209"/>
              <a:gd name="T16" fmla="*/ 2147483647 w 209"/>
              <a:gd name="T17" fmla="*/ 0 h 2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9"/>
              <a:gd name="T28" fmla="*/ 0 h 209"/>
              <a:gd name="T29" fmla="*/ 209 w 209"/>
              <a:gd name="T30" fmla="*/ 209 h 2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9" h="209">
                <a:moveTo>
                  <a:pt x="186" y="0"/>
                </a:moveTo>
                <a:cubicBezTo>
                  <a:pt x="155" y="19"/>
                  <a:pt x="155" y="19"/>
                  <a:pt x="155" y="19"/>
                </a:cubicBezTo>
                <a:cubicBezTo>
                  <a:pt x="169" y="46"/>
                  <a:pt x="169" y="79"/>
                  <a:pt x="153" y="108"/>
                </a:cubicBezTo>
                <a:cubicBezTo>
                  <a:pt x="128" y="151"/>
                  <a:pt x="72" y="167"/>
                  <a:pt x="28" y="141"/>
                </a:cubicBezTo>
                <a:cubicBezTo>
                  <a:pt x="26" y="140"/>
                  <a:pt x="25" y="139"/>
                  <a:pt x="23" y="138"/>
                </a:cubicBezTo>
                <a:cubicBezTo>
                  <a:pt x="0" y="168"/>
                  <a:pt x="0" y="168"/>
                  <a:pt x="0" y="168"/>
                </a:cubicBezTo>
                <a:cubicBezTo>
                  <a:pt x="3" y="170"/>
                  <a:pt x="6" y="172"/>
                  <a:pt x="9" y="174"/>
                </a:cubicBezTo>
                <a:cubicBezTo>
                  <a:pt x="71" y="209"/>
                  <a:pt x="150" y="188"/>
                  <a:pt x="185" y="126"/>
                </a:cubicBezTo>
                <a:cubicBezTo>
                  <a:pt x="209" y="86"/>
                  <a:pt x="207" y="38"/>
                  <a:pt x="186" y="0"/>
                </a:cubicBezTo>
                <a:close/>
              </a:path>
            </a:pathLst>
          </a:cu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420937" y="2117725"/>
            <a:ext cx="1333500" cy="528637"/>
            <a:chOff x="-185891" y="0"/>
            <a:chExt cx="1334599" cy="528422"/>
          </a:xfrm>
        </p:grpSpPr>
        <p:sp>
          <p:nvSpPr>
            <p:cNvPr id="21572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矩形 192"/>
            <p:cNvSpPr>
              <a:spLocks noChangeArrowheads="1"/>
            </p:cNvSpPr>
            <p:nvPr/>
          </p:nvSpPr>
          <p:spPr bwMode="auto">
            <a:xfrm>
              <a:off x="-185891" y="0"/>
              <a:ext cx="1334599" cy="369182"/>
            </a:xfrm>
            <a:prstGeom prst="rect">
              <a:avLst/>
            </a:pr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STC89C51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351337" y="3541713"/>
            <a:ext cx="1147763" cy="528637"/>
            <a:chOff x="0" y="0"/>
            <a:chExt cx="1148708" cy="528422"/>
          </a:xfrm>
        </p:grpSpPr>
        <p:sp>
          <p:nvSpPr>
            <p:cNvPr id="21570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182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驱动模块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1562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1563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1564" name="矩形 4"/>
          <p:cNvSpPr>
            <a:spLocks noChangeArrowheads="1"/>
          </p:cNvSpPr>
          <p:nvPr/>
        </p:nvSpPr>
        <p:spPr bwMode="auto">
          <a:xfrm>
            <a:off x="11779250" y="6434138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562C7D5-5195-4165-87CA-9022DF6D018A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65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566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67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1568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1569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72" name="Freeform 7"/>
          <p:cNvSpPr>
            <a:spLocks noChangeArrowheads="1"/>
          </p:cNvSpPr>
          <p:nvPr/>
        </p:nvSpPr>
        <p:spPr bwMode="auto">
          <a:xfrm flipV="1">
            <a:off x="1176337" y="3505200"/>
            <a:ext cx="1117600" cy="622300"/>
          </a:xfrm>
          <a:custGeom>
            <a:avLst/>
            <a:gdLst>
              <a:gd name="T0" fmla="*/ 0 w 492"/>
              <a:gd name="T1" fmla="*/ 2147483647 h 478"/>
              <a:gd name="T2" fmla="*/ 2147483647 w 492"/>
              <a:gd name="T3" fmla="*/ 0 h 478"/>
              <a:gd name="T4" fmla="*/ 2147483647 w 492"/>
              <a:gd name="T5" fmla="*/ 2147483647 h 478"/>
              <a:gd name="T6" fmla="*/ 2147483647 w 492"/>
              <a:gd name="T7" fmla="*/ 2147483647 h 478"/>
              <a:gd name="T8" fmla="*/ 0 w 492"/>
              <a:gd name="T9" fmla="*/ 2147483647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478"/>
              <a:gd name="T17" fmla="*/ 492 w 492"/>
              <a:gd name="T18" fmla="*/ 478 h 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7"/>
          <p:cNvSpPr>
            <a:spLocks noChangeArrowheads="1"/>
          </p:cNvSpPr>
          <p:nvPr/>
        </p:nvSpPr>
        <p:spPr bwMode="auto">
          <a:xfrm>
            <a:off x="1628775" y="2195513"/>
            <a:ext cx="781050" cy="758825"/>
          </a:xfrm>
          <a:custGeom>
            <a:avLst/>
            <a:gdLst>
              <a:gd name="T0" fmla="*/ 0 w 492"/>
              <a:gd name="T1" fmla="*/ 2147483647 h 478"/>
              <a:gd name="T2" fmla="*/ 2147483647 w 492"/>
              <a:gd name="T3" fmla="*/ 0 h 478"/>
              <a:gd name="T4" fmla="*/ 2147483647 w 492"/>
              <a:gd name="T5" fmla="*/ 2147483647 h 478"/>
              <a:gd name="T6" fmla="*/ 2147483647 w 492"/>
              <a:gd name="T7" fmla="*/ 2147483647 h 478"/>
              <a:gd name="T8" fmla="*/ 0 w 492"/>
              <a:gd name="T9" fmla="*/ 2147483647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478"/>
              <a:gd name="T17" fmla="*/ 492 w 492"/>
              <a:gd name="T18" fmla="*/ 478 h 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7"/>
          <p:cNvSpPr>
            <a:spLocks noChangeArrowheads="1"/>
          </p:cNvSpPr>
          <p:nvPr/>
        </p:nvSpPr>
        <p:spPr bwMode="auto">
          <a:xfrm rot="16868304">
            <a:off x="3458968" y="2179226"/>
            <a:ext cx="903707" cy="865699"/>
          </a:xfrm>
          <a:custGeom>
            <a:avLst/>
            <a:gdLst>
              <a:gd name="T0" fmla="*/ 0 w 492"/>
              <a:gd name="T1" fmla="*/ 2147483647 h 478"/>
              <a:gd name="T2" fmla="*/ 2147483647 w 492"/>
              <a:gd name="T3" fmla="*/ 0 h 478"/>
              <a:gd name="T4" fmla="*/ 2147483647 w 492"/>
              <a:gd name="T5" fmla="*/ 2147483647 h 478"/>
              <a:gd name="T6" fmla="*/ 2147483647 w 492"/>
              <a:gd name="T7" fmla="*/ 2147483647 h 478"/>
              <a:gd name="T8" fmla="*/ 0 w 492"/>
              <a:gd name="T9" fmla="*/ 2147483647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478"/>
              <a:gd name="T17" fmla="*/ 492 w 492"/>
              <a:gd name="T18" fmla="*/ 478 h 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7"/>
          <p:cNvSpPr>
            <a:spLocks noChangeArrowheads="1"/>
          </p:cNvSpPr>
          <p:nvPr/>
        </p:nvSpPr>
        <p:spPr bwMode="auto">
          <a:xfrm rot="3189657">
            <a:off x="2378075" y="4100513"/>
            <a:ext cx="781050" cy="758825"/>
          </a:xfrm>
          <a:custGeom>
            <a:avLst/>
            <a:gdLst>
              <a:gd name="T0" fmla="*/ 0 w 492"/>
              <a:gd name="T1" fmla="*/ 2147483647 h 478"/>
              <a:gd name="T2" fmla="*/ 2147483647 w 492"/>
              <a:gd name="T3" fmla="*/ 0 h 478"/>
              <a:gd name="T4" fmla="*/ 2147483647 w 492"/>
              <a:gd name="T5" fmla="*/ 2147483647 h 478"/>
              <a:gd name="T6" fmla="*/ 2147483647 w 492"/>
              <a:gd name="T7" fmla="*/ 2147483647 h 478"/>
              <a:gd name="T8" fmla="*/ 0 w 492"/>
              <a:gd name="T9" fmla="*/ 2147483647 h 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478"/>
              <a:gd name="T17" fmla="*/ 492 w 492"/>
              <a:gd name="T18" fmla="*/ 478 h 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478">
                <a:moveTo>
                  <a:pt x="0" y="33"/>
                </a:moveTo>
                <a:lnTo>
                  <a:pt x="33" y="0"/>
                </a:lnTo>
                <a:lnTo>
                  <a:pt x="492" y="445"/>
                </a:lnTo>
                <a:lnTo>
                  <a:pt x="459" y="478"/>
                </a:lnTo>
                <a:lnTo>
                  <a:pt x="0" y="33"/>
                </a:lnTo>
                <a:close/>
              </a:path>
            </a:pathLst>
          </a:custGeom>
          <a:solidFill>
            <a:srgbClr val="3852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Group 52"/>
          <p:cNvGrpSpPr>
            <a:grpSpLocks/>
          </p:cNvGrpSpPr>
          <p:nvPr/>
        </p:nvGrpSpPr>
        <p:grpSpPr bwMode="auto">
          <a:xfrm>
            <a:off x="1468437" y="4392613"/>
            <a:ext cx="1147763" cy="503238"/>
            <a:chOff x="0" y="0"/>
            <a:chExt cx="1148708" cy="503032"/>
          </a:xfrm>
        </p:grpSpPr>
        <p:sp>
          <p:nvSpPr>
            <p:cNvPr id="78" name="Freeform 10"/>
            <p:cNvSpPr>
              <a:spLocks noChangeArrowheads="1"/>
            </p:cNvSpPr>
            <p:nvPr/>
          </p:nvSpPr>
          <p:spPr bwMode="auto">
            <a:xfrm flipH="1">
              <a:off x="953283" y="190296"/>
              <a:ext cx="160713" cy="312736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1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读卡模块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0" name="Group 52"/>
          <p:cNvGrpSpPr>
            <a:grpSpLocks/>
          </p:cNvGrpSpPr>
          <p:nvPr/>
        </p:nvGrpSpPr>
        <p:grpSpPr bwMode="auto">
          <a:xfrm>
            <a:off x="541337" y="3363913"/>
            <a:ext cx="1147763" cy="528637"/>
            <a:chOff x="0" y="0"/>
            <a:chExt cx="1148708" cy="528422"/>
          </a:xfrm>
        </p:grpSpPr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报警模块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52"/>
          <p:cNvGrpSpPr>
            <a:grpSpLocks/>
          </p:cNvGrpSpPr>
          <p:nvPr/>
        </p:nvGrpSpPr>
        <p:grpSpPr bwMode="auto">
          <a:xfrm>
            <a:off x="1163637" y="976313"/>
            <a:ext cx="1147763" cy="528637"/>
            <a:chOff x="0" y="0"/>
            <a:chExt cx="1148708" cy="528422"/>
          </a:xfrm>
        </p:grpSpPr>
        <p:sp>
          <p:nvSpPr>
            <p:cNvPr id="84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键盘模块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6" name="Group 52"/>
          <p:cNvGrpSpPr>
            <a:grpSpLocks/>
          </p:cNvGrpSpPr>
          <p:nvPr/>
        </p:nvGrpSpPr>
        <p:grpSpPr bwMode="auto">
          <a:xfrm>
            <a:off x="4694237" y="976313"/>
            <a:ext cx="1147763" cy="528637"/>
            <a:chOff x="0" y="0"/>
            <a:chExt cx="1148708" cy="528422"/>
          </a:xfrm>
        </p:grpSpPr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148003" y="215685"/>
              <a:ext cx="153988" cy="312737"/>
            </a:xfrm>
            <a:custGeom>
              <a:avLst/>
              <a:gdLst>
                <a:gd name="T0" fmla="*/ 2147483647 w 97"/>
                <a:gd name="T1" fmla="*/ 2147483647 h 197"/>
                <a:gd name="T2" fmla="*/ 0 w 97"/>
                <a:gd name="T3" fmla="*/ 0 h 197"/>
                <a:gd name="T4" fmla="*/ 0 w 97"/>
                <a:gd name="T5" fmla="*/ 2147483647 h 197"/>
                <a:gd name="T6" fmla="*/ 2147483647 w 97"/>
                <a:gd name="T7" fmla="*/ 214748364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97"/>
                <a:gd name="T14" fmla="*/ 97 w 97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97">
                  <a:moveTo>
                    <a:pt x="97" y="100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矩形 196"/>
            <p:cNvSpPr>
              <a:spLocks noChangeArrowheads="1"/>
            </p:cNvSpPr>
            <p:nvPr/>
          </p:nvSpPr>
          <p:spPr bwMode="auto">
            <a:xfrm>
              <a:off x="0" y="0"/>
              <a:ext cx="1148708" cy="369332"/>
            </a:xfrm>
            <a:prstGeom prst="rect">
              <a:avLst/>
            </a:prstGeom>
            <a:solidFill>
              <a:srgbClr val="5B6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显示模块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8" name="Freeform 14"/>
          <p:cNvSpPr>
            <a:spLocks noEditPoints="1" noChangeArrowheads="1"/>
          </p:cNvSpPr>
          <p:nvPr/>
        </p:nvSpPr>
        <p:spPr bwMode="auto">
          <a:xfrm>
            <a:off x="4276725" y="1538288"/>
            <a:ext cx="969962" cy="966787"/>
          </a:xfrm>
          <a:custGeom>
            <a:avLst/>
            <a:gdLst>
              <a:gd name="T0" fmla="*/ 2147483647 w 258"/>
              <a:gd name="T1" fmla="*/ 0 h 257"/>
              <a:gd name="T2" fmla="*/ 0 w 258"/>
              <a:gd name="T3" fmla="*/ 2147483647 h 257"/>
              <a:gd name="T4" fmla="*/ 2147483647 w 258"/>
              <a:gd name="T5" fmla="*/ 2147483647 h 257"/>
              <a:gd name="T6" fmla="*/ 2147483647 w 258"/>
              <a:gd name="T7" fmla="*/ 2147483647 h 257"/>
              <a:gd name="T8" fmla="*/ 2147483647 w 258"/>
              <a:gd name="T9" fmla="*/ 0 h 257"/>
              <a:gd name="T10" fmla="*/ 2147483647 w 258"/>
              <a:gd name="T11" fmla="*/ 2147483647 h 257"/>
              <a:gd name="T12" fmla="*/ 2147483647 w 258"/>
              <a:gd name="T13" fmla="*/ 2147483647 h 257"/>
              <a:gd name="T14" fmla="*/ 2147483647 w 258"/>
              <a:gd name="T15" fmla="*/ 2147483647 h 257"/>
              <a:gd name="T16" fmla="*/ 2147483647 w 258"/>
              <a:gd name="T17" fmla="*/ 2147483647 h 257"/>
              <a:gd name="T18" fmla="*/ 2147483647 w 258"/>
              <a:gd name="T19" fmla="*/ 2147483647 h 2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257"/>
              <a:gd name="T32" fmla="*/ 258 w 258"/>
              <a:gd name="T33" fmla="*/ 257 h 25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257">
                <a:moveTo>
                  <a:pt x="129" y="0"/>
                </a:moveTo>
                <a:cubicBezTo>
                  <a:pt x="58" y="0"/>
                  <a:pt x="0" y="57"/>
                  <a:pt x="0" y="129"/>
                </a:cubicBezTo>
                <a:cubicBezTo>
                  <a:pt x="0" y="200"/>
                  <a:pt x="58" y="257"/>
                  <a:pt x="129" y="257"/>
                </a:cubicBezTo>
                <a:cubicBezTo>
                  <a:pt x="200" y="257"/>
                  <a:pt x="258" y="200"/>
                  <a:pt x="258" y="129"/>
                </a:cubicBezTo>
                <a:cubicBezTo>
                  <a:pt x="258" y="57"/>
                  <a:pt x="200" y="0"/>
                  <a:pt x="129" y="0"/>
                </a:cubicBezTo>
                <a:close/>
                <a:moveTo>
                  <a:pt x="129" y="220"/>
                </a:moveTo>
                <a:cubicBezTo>
                  <a:pt x="78" y="220"/>
                  <a:pt x="37" y="179"/>
                  <a:pt x="37" y="129"/>
                </a:cubicBezTo>
                <a:cubicBezTo>
                  <a:pt x="37" y="78"/>
                  <a:pt x="78" y="37"/>
                  <a:pt x="129" y="37"/>
                </a:cubicBezTo>
                <a:cubicBezTo>
                  <a:pt x="180" y="37"/>
                  <a:pt x="221" y="78"/>
                  <a:pt x="221" y="129"/>
                </a:cubicBezTo>
                <a:cubicBezTo>
                  <a:pt x="221" y="179"/>
                  <a:pt x="180" y="220"/>
                  <a:pt x="129" y="220"/>
                </a:cubicBezTo>
                <a:close/>
              </a:path>
            </a:pathLst>
          </a:custGeom>
          <a:solidFill>
            <a:srgbClr val="2A3D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450" y="292100"/>
            <a:ext cx="5556250" cy="47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647700" y="5969000"/>
            <a:ext cx="48641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此次设计的几大模块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05700" y="54737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硬件设计图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469900" y="4533900"/>
            <a:ext cx="11239500" cy="1862138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717" name="Oval 5"/>
          <p:cNvSpPr>
            <a:spLocks noChangeArrowheads="1"/>
          </p:cNvSpPr>
          <p:nvPr/>
        </p:nvSpPr>
        <p:spPr bwMode="auto">
          <a:xfrm>
            <a:off x="703263" y="34925"/>
            <a:ext cx="11488737" cy="889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18" name="Oval 5"/>
          <p:cNvSpPr>
            <a:spLocks noChangeArrowheads="1"/>
          </p:cNvSpPr>
          <p:nvPr/>
        </p:nvSpPr>
        <p:spPr bwMode="auto">
          <a:xfrm>
            <a:off x="11744325" y="6432550"/>
            <a:ext cx="406400" cy="406400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19" name="矩形 4"/>
          <p:cNvSpPr>
            <a:spLocks noChangeArrowheads="1"/>
          </p:cNvSpPr>
          <p:nvPr/>
        </p:nvSpPr>
        <p:spPr bwMode="auto">
          <a:xfrm>
            <a:off x="11703050" y="6434138"/>
            <a:ext cx="48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110D8B1-A40A-45E1-BE6E-C3FBC690AEFD}" type="slidenum"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720" name="MH_Number_1"/>
          <p:cNvSpPr>
            <a:spLocks noChangeArrowheads="1"/>
          </p:cNvSpPr>
          <p:nvPr/>
        </p:nvSpPr>
        <p:spPr bwMode="auto">
          <a:xfrm>
            <a:off x="33338" y="34925"/>
            <a:ext cx="498475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721" name="MH_Entry_1"/>
          <p:cNvSpPr>
            <a:spLocks noChangeArrowheads="1"/>
          </p:cNvSpPr>
          <p:nvPr/>
        </p:nvSpPr>
        <p:spPr bwMode="auto">
          <a:xfrm>
            <a:off x="581025" y="34925"/>
            <a:ext cx="4027488" cy="4984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722" name="Oval 5"/>
          <p:cNvSpPr>
            <a:spLocks noChangeArrowheads="1"/>
          </p:cNvSpPr>
          <p:nvPr/>
        </p:nvSpPr>
        <p:spPr bwMode="auto">
          <a:xfrm>
            <a:off x="0" y="6742113"/>
            <a:ext cx="11688763" cy="9683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23" name="Oval 5"/>
          <p:cNvSpPr>
            <a:spLocks noChangeArrowheads="1"/>
          </p:cNvSpPr>
          <p:nvPr/>
        </p:nvSpPr>
        <p:spPr bwMode="auto">
          <a:xfrm rot="5400000">
            <a:off x="8912226" y="3144837"/>
            <a:ext cx="6381750" cy="92075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6724" name="Oval 5"/>
          <p:cNvSpPr>
            <a:spLocks noChangeArrowheads="1"/>
          </p:cNvSpPr>
          <p:nvPr/>
        </p:nvSpPr>
        <p:spPr bwMode="auto">
          <a:xfrm rot="5400000">
            <a:off x="-3071018" y="3663156"/>
            <a:ext cx="6299200" cy="90487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8" y="806450"/>
            <a:ext cx="5687353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213" y="915988"/>
            <a:ext cx="3533775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文本框 60"/>
          <p:cNvSpPr>
            <a:spLocks noChangeArrowheads="1"/>
          </p:cNvSpPr>
          <p:nvPr/>
        </p:nvSpPr>
        <p:spPr bwMode="auto">
          <a:xfrm>
            <a:off x="1525588" y="5021263"/>
            <a:ext cx="1852612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  <a:latin typeface="Impact" panose="020B0806030902050204" pitchFamily="34" charset="0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96" name="文本框 61"/>
          <p:cNvSpPr>
            <a:spLocks noChangeArrowheads="1"/>
          </p:cNvSpPr>
          <p:nvPr/>
        </p:nvSpPr>
        <p:spPr bwMode="auto">
          <a:xfrm>
            <a:off x="3536950" y="5021263"/>
            <a:ext cx="19081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1E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1,920,000</a:t>
            </a:r>
            <a:endParaRPr lang="zh-CN" altLang="en-US" dirty="0">
              <a:solidFill>
                <a:srgbClr val="1E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7" name="文本框 62"/>
          <p:cNvSpPr>
            <a:spLocks noChangeArrowheads="1"/>
          </p:cNvSpPr>
          <p:nvPr/>
        </p:nvSpPr>
        <p:spPr bwMode="auto">
          <a:xfrm>
            <a:off x="698500" y="4673600"/>
            <a:ext cx="104441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乘</a:t>
            </a:r>
            <a:r>
              <a:rPr lang="en-US" altLang="zh-CN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矩阵键盘</a:t>
            </a:r>
            <a:endParaRPr lang="zh-CN" altLang="en-US" sz="8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38762"/>
            <a:ext cx="12192000" cy="6621720"/>
          </a:xfrm>
          <a:prstGeom prst="rect">
            <a:avLst/>
          </a:prstGeom>
        </p:spPr>
      </p:pic>
      <p:sp>
        <p:nvSpPr>
          <p:cNvPr id="27650" name="Oval 5"/>
          <p:cNvSpPr>
            <a:spLocks noChangeArrowheads="1"/>
          </p:cNvSpPr>
          <p:nvPr/>
        </p:nvSpPr>
        <p:spPr bwMode="auto">
          <a:xfrm>
            <a:off x="2549525" y="873125"/>
            <a:ext cx="2159000" cy="2162175"/>
          </a:xfrm>
          <a:prstGeom prst="rect">
            <a:avLst/>
          </a:prstGeom>
          <a:solidFill>
            <a:schemeClr val="bg1"/>
          </a:solidFill>
          <a:ln w="28575">
            <a:solidFill>
              <a:srgbClr val="205285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grpSp>
        <p:nvGrpSpPr>
          <p:cNvPr id="27651" name="组合 186"/>
          <p:cNvGrpSpPr>
            <a:grpSpLocks/>
          </p:cNvGrpSpPr>
          <p:nvPr/>
        </p:nvGrpSpPr>
        <p:grpSpPr bwMode="auto">
          <a:xfrm>
            <a:off x="2628900" y="1482725"/>
            <a:ext cx="2019300" cy="1063625"/>
            <a:chOff x="0" y="0"/>
            <a:chExt cx="1476375" cy="777875"/>
          </a:xfrm>
        </p:grpSpPr>
        <p:sp>
          <p:nvSpPr>
            <p:cNvPr id="27807" name="Freeform 6"/>
            <p:cNvSpPr>
              <a:spLocks noChangeArrowheads="1"/>
            </p:cNvSpPr>
            <p:nvPr/>
          </p:nvSpPr>
          <p:spPr bwMode="auto">
            <a:xfrm>
              <a:off x="363537" y="309563"/>
              <a:ext cx="814388" cy="465137"/>
            </a:xfrm>
            <a:custGeom>
              <a:avLst/>
              <a:gdLst>
                <a:gd name="T0" fmla="*/ 2147483647 w 216"/>
                <a:gd name="T1" fmla="*/ 2147483647 h 123"/>
                <a:gd name="T2" fmla="*/ 2147483647 w 216"/>
                <a:gd name="T3" fmla="*/ 2147483647 h 123"/>
                <a:gd name="T4" fmla="*/ 2147483647 w 216"/>
                <a:gd name="T5" fmla="*/ 2147483647 h 123"/>
                <a:gd name="T6" fmla="*/ 2147483647 w 216"/>
                <a:gd name="T7" fmla="*/ 2147483647 h 123"/>
                <a:gd name="T8" fmla="*/ 0 w 216"/>
                <a:gd name="T9" fmla="*/ 2147483647 h 123"/>
                <a:gd name="T10" fmla="*/ 0 w 216"/>
                <a:gd name="T11" fmla="*/ 2147483647 h 123"/>
                <a:gd name="T12" fmla="*/ 2147483647 w 216"/>
                <a:gd name="T13" fmla="*/ 0 h 123"/>
                <a:gd name="T14" fmla="*/ 2147483647 w 216"/>
                <a:gd name="T15" fmla="*/ 0 h 123"/>
                <a:gd name="T16" fmla="*/ 2147483647 w 216"/>
                <a:gd name="T17" fmla="*/ 2147483647 h 123"/>
                <a:gd name="T18" fmla="*/ 2147483647 w 216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6"/>
                <a:gd name="T31" fmla="*/ 0 h 123"/>
                <a:gd name="T32" fmla="*/ 216 w 216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8" name="Freeform 7"/>
            <p:cNvSpPr>
              <a:spLocks noChangeArrowheads="1"/>
            </p:cNvSpPr>
            <p:nvPr/>
          </p:nvSpPr>
          <p:spPr bwMode="auto">
            <a:xfrm>
              <a:off x="0" y="0"/>
              <a:ext cx="1476375" cy="514350"/>
            </a:xfrm>
            <a:custGeom>
              <a:avLst/>
              <a:gdLst>
                <a:gd name="T0" fmla="*/ 2147483647 w 391"/>
                <a:gd name="T1" fmla="*/ 2147483647 h 136"/>
                <a:gd name="T2" fmla="*/ 2147483647 w 391"/>
                <a:gd name="T3" fmla="*/ 2147483647 h 136"/>
                <a:gd name="T4" fmla="*/ 2147483647 w 391"/>
                <a:gd name="T5" fmla="*/ 2147483647 h 136"/>
                <a:gd name="T6" fmla="*/ 2147483647 w 391"/>
                <a:gd name="T7" fmla="*/ 2147483647 h 136"/>
                <a:gd name="T8" fmla="*/ 2147483647 w 391"/>
                <a:gd name="T9" fmla="*/ 2147483647 h 136"/>
                <a:gd name="T10" fmla="*/ 2147483647 w 391"/>
                <a:gd name="T11" fmla="*/ 2147483647 h 136"/>
                <a:gd name="T12" fmla="*/ 2147483647 w 391"/>
                <a:gd name="T13" fmla="*/ 2147483647 h 136"/>
                <a:gd name="T14" fmla="*/ 2147483647 w 391"/>
                <a:gd name="T15" fmla="*/ 2147483647 h 136"/>
                <a:gd name="T16" fmla="*/ 2147483647 w 391"/>
                <a:gd name="T17" fmla="*/ 2147483647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1"/>
                <a:gd name="T28" fmla="*/ 0 h 136"/>
                <a:gd name="T29" fmla="*/ 391 w 391"/>
                <a:gd name="T30" fmla="*/ 136 h 1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rgbClr val="205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9" name="Freeform 8"/>
            <p:cNvSpPr>
              <a:spLocks noChangeArrowheads="1"/>
            </p:cNvSpPr>
            <p:nvPr/>
          </p:nvSpPr>
          <p:spPr bwMode="auto">
            <a:xfrm>
              <a:off x="1177925" y="355600"/>
              <a:ext cx="57150" cy="354013"/>
            </a:xfrm>
            <a:custGeom>
              <a:avLst/>
              <a:gdLst>
                <a:gd name="T0" fmla="*/ 2147483647 w 15"/>
                <a:gd name="T1" fmla="*/ 2147483647 h 94"/>
                <a:gd name="T2" fmla="*/ 2147483647 w 15"/>
                <a:gd name="T3" fmla="*/ 2147483647 h 94"/>
                <a:gd name="T4" fmla="*/ 0 w 15"/>
                <a:gd name="T5" fmla="*/ 2147483647 h 94"/>
                <a:gd name="T6" fmla="*/ 0 w 15"/>
                <a:gd name="T7" fmla="*/ 2147483647 h 94"/>
                <a:gd name="T8" fmla="*/ 2147483647 w 15"/>
                <a:gd name="T9" fmla="*/ 0 h 94"/>
                <a:gd name="T10" fmla="*/ 2147483647 w 15"/>
                <a:gd name="T11" fmla="*/ 2147483647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4"/>
                <a:gd name="T20" fmla="*/ 15 w 1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rgbClr val="205285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10" name="Freeform 9"/>
            <p:cNvSpPr>
              <a:spLocks noChangeArrowheads="1"/>
            </p:cNvSpPr>
            <p:nvPr/>
          </p:nvSpPr>
          <p:spPr bwMode="auto">
            <a:xfrm>
              <a:off x="1133475" y="673100"/>
              <a:ext cx="134937" cy="104775"/>
            </a:xfrm>
            <a:custGeom>
              <a:avLst/>
              <a:gdLst>
                <a:gd name="T0" fmla="*/ 2147483647 w 36"/>
                <a:gd name="T1" fmla="*/ 2147483647 h 28"/>
                <a:gd name="T2" fmla="*/ 2147483647 w 36"/>
                <a:gd name="T3" fmla="*/ 2147483647 h 28"/>
                <a:gd name="T4" fmla="*/ 2147483647 w 36"/>
                <a:gd name="T5" fmla="*/ 2147483647 h 28"/>
                <a:gd name="T6" fmla="*/ 0 w 36"/>
                <a:gd name="T7" fmla="*/ 2147483647 h 28"/>
                <a:gd name="T8" fmla="*/ 2147483647 w 36"/>
                <a:gd name="T9" fmla="*/ 0 h 28"/>
                <a:gd name="T10" fmla="*/ 2147483647 w 36"/>
                <a:gd name="T11" fmla="*/ 0 h 28"/>
                <a:gd name="T12" fmla="*/ 2147483647 w 36"/>
                <a:gd name="T13" fmla="*/ 2147483647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8"/>
                <a:gd name="T23" fmla="*/ 36 w 36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rgbClr val="205285"/>
            </a:solidFill>
            <a:ln w="127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3" name="矩形 3"/>
          <p:cNvSpPr>
            <a:spLocks noChangeArrowheads="1"/>
          </p:cNvSpPr>
          <p:nvPr/>
        </p:nvSpPr>
        <p:spPr bwMode="auto">
          <a:xfrm>
            <a:off x="4978400" y="1082675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研究结果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7654" name="矩形 191"/>
          <p:cNvSpPr>
            <a:spLocks noChangeArrowheads="1"/>
          </p:cNvSpPr>
          <p:nvPr/>
        </p:nvSpPr>
        <p:spPr bwMode="auto">
          <a:xfrm>
            <a:off x="5103813" y="1747838"/>
            <a:ext cx="1966912" cy="46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Pages>0</Pages>
  <Words>175</Words>
  <Characters>0</Characters>
  <Application>Microsoft Office PowerPoint</Application>
  <DocSecurity>0</DocSecurity>
  <PresentationFormat>自定义</PresentationFormat>
  <Lines>0</Lines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第一PPT模板网-WWW.1PPT.COM</dc:creator>
  <cp:keywords>第一PPT模板网-WWW.1PPT.COM</cp:keywords>
  <cp:lastModifiedBy>lizhiwen</cp:lastModifiedBy>
  <cp:revision>78</cp:revision>
  <dcterms:created xsi:type="dcterms:W3CDTF">2015-06-10T14:15:00Z</dcterms:created>
  <dcterms:modified xsi:type="dcterms:W3CDTF">2018-06-08T16:02:33Z</dcterms:modified>
</cp:coreProperties>
</file>