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56" r:id="rId5"/>
    <p:sldId id="266" r:id="rId6"/>
    <p:sldId id="260" r:id="rId7"/>
    <p:sldId id="270" r:id="rId8"/>
    <p:sldId id="273" r:id="rId9"/>
    <p:sldId id="277" r:id="rId10"/>
    <p:sldId id="271" r:id="rId11"/>
    <p:sldId id="274" r:id="rId12"/>
    <p:sldId id="278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5"/>
          <a:stretch>
            <a:fillRect/>
          </a:stretch>
        </p:blipFill>
        <p:spPr bwMode="auto">
          <a:xfrm>
            <a:off x="5224464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68D8-C826-458C-B183-20281108C2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CAE4-7999-4689-BDF1-74DE61D838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68D8-C826-458C-B183-20281108C2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CAE4-7999-4689-BDF1-74DE61D838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68D8-C826-458C-B183-20281108C2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CAE4-7999-4689-BDF1-74DE61D838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200151"/>
            <a:ext cx="53848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65"/>
            </a:lvl4pPr>
            <a:lvl5pPr>
              <a:defRPr sz="1865"/>
            </a:lvl5pPr>
            <a:lvl6pPr>
              <a:defRPr sz="1865"/>
            </a:lvl6pPr>
            <a:lvl7pPr>
              <a:defRPr sz="1865"/>
            </a:lvl7pPr>
            <a:lvl8pPr>
              <a:defRPr sz="1865"/>
            </a:lvl8pPr>
            <a:lvl9pPr>
              <a:defRPr sz="18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200151"/>
            <a:ext cx="53848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65"/>
            </a:lvl4pPr>
            <a:lvl5pPr>
              <a:defRPr sz="1865"/>
            </a:lvl5pPr>
            <a:lvl6pPr>
              <a:defRPr sz="1865"/>
            </a:lvl6pPr>
            <a:lvl7pPr>
              <a:defRPr sz="1865"/>
            </a:lvl7pPr>
            <a:lvl8pPr>
              <a:defRPr sz="1865"/>
            </a:lvl8pPr>
            <a:lvl9pPr>
              <a:defRPr sz="18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68D8-C826-458C-B183-20281108C2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CAE4-7999-4689-BDF1-74DE61D838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65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65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65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65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68D8-C826-458C-B183-20281108C2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CAE4-7999-4689-BDF1-74DE61D838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68D8-C826-458C-B183-20281108C2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CAE4-7999-4689-BDF1-74DE61D838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68D8-C826-458C-B183-20281108C2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CAE4-7999-4689-BDF1-74DE61D838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5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465"/>
            </a:lvl1pPr>
            <a:lvl2pPr marL="457200" indent="0">
              <a:buNone/>
              <a:defRPr sz="1200"/>
            </a:lvl2pPr>
            <a:lvl3pPr marL="914400" indent="0">
              <a:buNone/>
              <a:defRPr sz="1065"/>
            </a:lvl3pPr>
            <a:lvl4pPr marL="1371600" indent="0">
              <a:buNone/>
              <a:defRPr sz="935"/>
            </a:lvl4pPr>
            <a:lvl5pPr marL="1828800" indent="0">
              <a:buNone/>
              <a:defRPr sz="935"/>
            </a:lvl5pPr>
            <a:lvl6pPr marL="2286000" indent="0">
              <a:buNone/>
              <a:defRPr sz="935"/>
            </a:lvl6pPr>
            <a:lvl7pPr marL="2743200" indent="0">
              <a:buNone/>
              <a:defRPr sz="935"/>
            </a:lvl7pPr>
            <a:lvl8pPr marL="3200400" indent="0">
              <a:buNone/>
              <a:defRPr sz="935"/>
            </a:lvl8pPr>
            <a:lvl9pPr marL="3657600" indent="0">
              <a:buNone/>
              <a:defRPr sz="9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68D8-C826-458C-B183-20281108C2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CAE4-7999-4689-BDF1-74DE61D838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65"/>
            </a:lvl1pPr>
            <a:lvl2pPr marL="457200" indent="0">
              <a:buNone/>
              <a:defRPr sz="1200"/>
            </a:lvl2pPr>
            <a:lvl3pPr marL="914400" indent="0">
              <a:buNone/>
              <a:defRPr sz="1065"/>
            </a:lvl3pPr>
            <a:lvl4pPr marL="1371600" indent="0">
              <a:buNone/>
              <a:defRPr sz="935"/>
            </a:lvl4pPr>
            <a:lvl5pPr marL="1828800" indent="0">
              <a:buNone/>
              <a:defRPr sz="935"/>
            </a:lvl5pPr>
            <a:lvl6pPr marL="2286000" indent="0">
              <a:buNone/>
              <a:defRPr sz="935"/>
            </a:lvl6pPr>
            <a:lvl7pPr marL="2743200" indent="0">
              <a:buNone/>
              <a:defRPr sz="935"/>
            </a:lvl7pPr>
            <a:lvl8pPr marL="3200400" indent="0">
              <a:buNone/>
              <a:defRPr sz="935"/>
            </a:lvl8pPr>
            <a:lvl9pPr marL="3657600" indent="0">
              <a:buNone/>
              <a:defRPr sz="9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68D8-C826-458C-B183-20281108C2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CAE4-7999-4689-BDF1-74DE61D838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68D8-C826-458C-B183-20281108C2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CAE4-7999-4689-BDF1-74DE61D838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1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68D8-C826-458C-B183-20281108C2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CAE4-7999-4689-BDF1-74DE61D838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5"/>
          <a:stretch>
            <a:fillRect/>
          </a:stretch>
        </p:blipFill>
        <p:spPr bwMode="auto">
          <a:xfrm>
            <a:off x="5224464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68571" tIns="34285" rIns="68571" bIns="3428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68571" tIns="34285" rIns="68571" bIns="34285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68571" tIns="34285" rIns="68571" bIns="3428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E68D8-C826-458C-B183-20281108C2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1" y="6356351"/>
            <a:ext cx="3860800" cy="365125"/>
          </a:xfrm>
          <a:prstGeom prst="rect">
            <a:avLst/>
          </a:prstGeom>
        </p:spPr>
        <p:txBody>
          <a:bodyPr vert="horz" lIns="68571" tIns="34285" rIns="68571" bIns="3428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68571" tIns="34285" rIns="68571" bIns="3428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4CAE4-7999-4689-BDF1-74DE61D8389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265" algn="l" defTabSz="9144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585" indent="-285750" algn="l" defTabSz="914400" rtl="0" eaLnBrk="1" latinLnBrk="0" hangingPunct="1">
        <a:spcBef>
          <a:spcPts val="13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7965" algn="l" defTabSz="914400" rtl="0" eaLnBrk="1" latinLnBrk="0" hangingPunct="1">
        <a:spcBef>
          <a:spcPts val="13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7965" algn="l" defTabSz="914400" rtl="0" eaLnBrk="1" latinLnBrk="0" hangingPunct="1">
        <a:spcBef>
          <a:spcPts val="13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7965" algn="l" defTabSz="914400" rtl="0" eaLnBrk="1" latinLnBrk="0" hangingPunct="1">
        <a:spcBef>
          <a:spcPts val="13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7965" algn="l" defTabSz="914400" rtl="0" eaLnBrk="1" latinLnBrk="0" hangingPunct="1">
        <a:spcBef>
          <a:spcPts val="13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7965" algn="l" defTabSz="914400" rtl="0" eaLnBrk="1" latinLnBrk="0" hangingPunct="1">
        <a:spcBef>
          <a:spcPts val="13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7965" algn="l" defTabSz="914400" rtl="0" eaLnBrk="1" latinLnBrk="0" hangingPunct="1">
        <a:spcBef>
          <a:spcPts val="13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7965" algn="l" defTabSz="914400" rtl="0" eaLnBrk="1" latinLnBrk="0" hangingPunct="1">
        <a:spcBef>
          <a:spcPts val="13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-48260" y="3045007"/>
            <a:ext cx="121446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图片 6" descr="带校徽西邮文字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5444913"/>
            <a:ext cx="4498340" cy="98552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31800" y="1623060"/>
            <a:ext cx="9360535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sz="6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基于单片机的蔬菜大棚</a:t>
            </a:r>
            <a:endParaRPr lang="zh-CN" sz="66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84365" y="4504690"/>
            <a:ext cx="4720590" cy="122999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指导老师：何鹏举 陈维佳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</a:t>
            </a: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作者 ：邹智宏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100" name="矩形 2"/>
          <p:cNvSpPr/>
          <p:nvPr/>
        </p:nvSpPr>
        <p:spPr>
          <a:xfrm>
            <a:off x="4930140" y="3112770"/>
            <a:ext cx="6774815" cy="7683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p>
            <a:pPr lvl="0" algn="ctr" fontAlgn="base"/>
            <a:r>
              <a:rPr lang="zh-CN" altLang="en-US" sz="4400" b="1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温度监测的设计</a:t>
            </a:r>
            <a:endParaRPr lang="zh-CN" altLang="en-US" sz="4400" b="1" strike="noStrike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99960" y="5873750"/>
            <a:ext cx="4208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latin typeface="+mn-ea"/>
                <a:cs typeface="+mn-ea"/>
              </a:rPr>
              <a:t> </a:t>
            </a:r>
            <a:r>
              <a:rPr lang="zh-CN" altLang="en-US" sz="2800" b="1">
                <a:latin typeface="+mn-ea"/>
                <a:cs typeface="+mn-ea"/>
              </a:rPr>
              <a:t>学号 ：</a:t>
            </a:r>
            <a:r>
              <a:rPr lang="en-US" altLang="zh-CN" sz="2800" b="1">
                <a:latin typeface="+mn-ea"/>
                <a:cs typeface="+mn-ea"/>
              </a:rPr>
              <a:t>06141107</a:t>
            </a:r>
            <a:endParaRPr lang="en-US" altLang="zh-CN" sz="2800" b="1"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Freeform 5"/>
          <p:cNvSpPr/>
          <p:nvPr/>
        </p:nvSpPr>
        <p:spPr>
          <a:xfrm>
            <a:off x="0" y="2339975"/>
            <a:ext cx="6589713" cy="2160588"/>
          </a:xfrm>
          <a:custGeom>
            <a:avLst/>
            <a:gdLst>
              <a:gd name="txL" fmla="*/ 0 w 4151"/>
              <a:gd name="txT" fmla="*/ 0 h 1361"/>
              <a:gd name="txR" fmla="*/ 4151 w 4151"/>
              <a:gd name="txB" fmla="*/ 1361 h 1361"/>
            </a:gdLst>
            <a:ahLst/>
            <a:cxnLst>
              <a:cxn ang="0">
                <a:pos x="0" y="1361"/>
              </a:cxn>
              <a:cxn ang="0">
                <a:pos x="4151" y="1361"/>
              </a:cxn>
              <a:cxn ang="0">
                <a:pos x="4151" y="294"/>
              </a:cxn>
              <a:cxn ang="0">
                <a:pos x="1945" y="0"/>
              </a:cxn>
              <a:cxn ang="0">
                <a:pos x="0" y="1361"/>
              </a:cxn>
            </a:cxnLst>
            <a:rect l="txL" t="txT" r="txR" b="txB"/>
            <a:pathLst>
              <a:path w="4151" h="1361">
                <a:moveTo>
                  <a:pt x="0" y="1361"/>
                </a:moveTo>
                <a:lnTo>
                  <a:pt x="4151" y="1361"/>
                </a:lnTo>
                <a:lnTo>
                  <a:pt x="4151" y="294"/>
                </a:lnTo>
                <a:lnTo>
                  <a:pt x="1945" y="0"/>
                </a:lnTo>
                <a:lnTo>
                  <a:pt x="0" y="1361"/>
                </a:lnTo>
                <a:close/>
              </a:path>
            </a:pathLst>
          </a:custGeom>
          <a:solidFill>
            <a:srgbClr val="2EA7E0"/>
          </a:solidFill>
          <a:ln w="9525">
            <a:noFill/>
            <a:miter/>
          </a:ln>
        </p:spPr>
        <p:txBody>
          <a:bodyPr vert="horz" wrap="square" anchor="t"/>
          <a:p>
            <a:pPr lvl="0">
              <a:lnSpc>
                <a:spcPct val="100000"/>
              </a:lnSpc>
            </a:pPr>
            <a:endParaRPr sz="1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2771" name="Freeform 6"/>
          <p:cNvSpPr/>
          <p:nvPr/>
        </p:nvSpPr>
        <p:spPr>
          <a:xfrm>
            <a:off x="0" y="-12700"/>
            <a:ext cx="3087688" cy="4514851"/>
          </a:xfrm>
          <a:custGeom>
            <a:avLst/>
            <a:gdLst>
              <a:gd name="txL" fmla="*/ 0 w 1945"/>
              <a:gd name="txT" fmla="*/ 0 h 2843"/>
              <a:gd name="txR" fmla="*/ 1945 w 1945"/>
              <a:gd name="txB" fmla="*/ 2843 h 2843"/>
            </a:gdLst>
            <a:ahLst/>
            <a:cxnLst>
              <a:cxn ang="0">
                <a:pos x="1945" y="1482"/>
              </a:cxn>
              <a:cxn ang="0">
                <a:pos x="0" y="0"/>
              </a:cxn>
              <a:cxn ang="0">
                <a:pos x="0" y="2843"/>
              </a:cxn>
              <a:cxn ang="0">
                <a:pos x="1945" y="1482"/>
              </a:cxn>
            </a:cxnLst>
            <a:rect l="txL" t="txT" r="txR" b="txB"/>
            <a:pathLst>
              <a:path w="1945" h="2843">
                <a:moveTo>
                  <a:pt x="1945" y="1482"/>
                </a:moveTo>
                <a:lnTo>
                  <a:pt x="0" y="0"/>
                </a:lnTo>
                <a:lnTo>
                  <a:pt x="0" y="2843"/>
                </a:lnTo>
                <a:lnTo>
                  <a:pt x="1945" y="1482"/>
                </a:lnTo>
                <a:close/>
              </a:path>
            </a:pathLst>
          </a:custGeom>
          <a:solidFill>
            <a:srgbClr val="008DCA"/>
          </a:solidFill>
          <a:ln w="9525">
            <a:noFill/>
            <a:miter/>
          </a:ln>
        </p:spPr>
        <p:txBody>
          <a:bodyPr vert="horz" wrap="square" anchor="t"/>
          <a:p>
            <a:pPr lvl="0">
              <a:lnSpc>
                <a:spcPct val="100000"/>
              </a:lnSpc>
            </a:pPr>
            <a:endParaRPr sz="1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2772" name="Freeform 7"/>
          <p:cNvSpPr/>
          <p:nvPr/>
        </p:nvSpPr>
        <p:spPr>
          <a:xfrm>
            <a:off x="0" y="4500563"/>
            <a:ext cx="2390775" cy="1408112"/>
          </a:xfrm>
          <a:custGeom>
            <a:avLst/>
            <a:gdLst>
              <a:gd name="txL" fmla="*/ 0 w 1506"/>
              <a:gd name="txT" fmla="*/ 0 h 887"/>
              <a:gd name="txR" fmla="*/ 1506 w 1506"/>
              <a:gd name="txB" fmla="*/ 887 h 887"/>
            </a:gdLst>
            <a:ahLst/>
            <a:cxnLst>
              <a:cxn ang="0">
                <a:pos x="0" y="887"/>
              </a:cxn>
              <a:cxn ang="0">
                <a:pos x="1506" y="0"/>
              </a:cxn>
              <a:cxn ang="0">
                <a:pos x="0" y="0"/>
              </a:cxn>
              <a:cxn ang="0">
                <a:pos x="0" y="887"/>
              </a:cxn>
            </a:cxnLst>
            <a:rect l="txL" t="txT" r="txR" b="txB"/>
            <a:pathLst>
              <a:path w="1506" h="887">
                <a:moveTo>
                  <a:pt x="0" y="887"/>
                </a:moveTo>
                <a:lnTo>
                  <a:pt x="1506" y="0"/>
                </a:lnTo>
                <a:lnTo>
                  <a:pt x="0" y="0"/>
                </a:lnTo>
                <a:lnTo>
                  <a:pt x="0" y="887"/>
                </a:lnTo>
                <a:close/>
              </a:path>
            </a:pathLst>
          </a:custGeom>
          <a:solidFill>
            <a:srgbClr val="0073AB"/>
          </a:solidFill>
          <a:ln w="9525">
            <a:noFill/>
            <a:miter/>
          </a:ln>
        </p:spPr>
        <p:txBody>
          <a:bodyPr vert="horz" wrap="square" anchor="t"/>
          <a:p>
            <a:pPr lvl="0">
              <a:lnSpc>
                <a:spcPct val="100000"/>
              </a:lnSpc>
            </a:pPr>
            <a:endParaRPr sz="1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2773" name="Freeform 8"/>
          <p:cNvSpPr/>
          <p:nvPr/>
        </p:nvSpPr>
        <p:spPr>
          <a:xfrm>
            <a:off x="2390775" y="4500563"/>
            <a:ext cx="4198939" cy="696912"/>
          </a:xfrm>
          <a:custGeom>
            <a:avLst/>
            <a:gdLst>
              <a:gd name="txL" fmla="*/ 0 w 2645"/>
              <a:gd name="txT" fmla="*/ 0 h 439"/>
              <a:gd name="txR" fmla="*/ 2645 w 2645"/>
              <a:gd name="txB" fmla="*/ 439 h 439"/>
            </a:gdLst>
            <a:ahLst/>
            <a:cxnLst>
              <a:cxn ang="0">
                <a:pos x="2645" y="0"/>
              </a:cxn>
              <a:cxn ang="0">
                <a:pos x="2108" y="439"/>
              </a:cxn>
              <a:cxn ang="0">
                <a:pos x="0" y="0"/>
              </a:cxn>
              <a:cxn ang="0">
                <a:pos x="2645" y="0"/>
              </a:cxn>
            </a:cxnLst>
            <a:rect l="txL" t="txT" r="txR" b="txB"/>
            <a:pathLst>
              <a:path w="2645" h="439">
                <a:moveTo>
                  <a:pt x="2645" y="0"/>
                </a:moveTo>
                <a:lnTo>
                  <a:pt x="2108" y="439"/>
                </a:lnTo>
                <a:lnTo>
                  <a:pt x="0" y="0"/>
                </a:lnTo>
                <a:lnTo>
                  <a:pt x="2645" y="0"/>
                </a:lnTo>
                <a:close/>
              </a:path>
            </a:pathLst>
          </a:custGeom>
          <a:solidFill>
            <a:srgbClr val="82C1EA"/>
          </a:solidFill>
          <a:ln w="9525">
            <a:noFill/>
            <a:miter/>
          </a:ln>
        </p:spPr>
        <p:txBody>
          <a:bodyPr vert="horz" wrap="square" anchor="t"/>
          <a:p>
            <a:pPr lvl="0">
              <a:lnSpc>
                <a:spcPct val="100000"/>
              </a:lnSpc>
            </a:pPr>
            <a:endParaRPr sz="1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2783" name="文本框 81"/>
          <p:cNvSpPr/>
          <p:nvPr/>
        </p:nvSpPr>
        <p:spPr>
          <a:xfrm>
            <a:off x="3088005" y="2813050"/>
            <a:ext cx="2973070" cy="8299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谢谢老师</a:t>
            </a:r>
            <a:endParaRPr lang="zh-C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24578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1068" y="1363663"/>
            <a:ext cx="3635375" cy="469423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4577" name="矩形 9"/>
          <p:cNvSpPr/>
          <p:nvPr/>
        </p:nvSpPr>
        <p:spPr>
          <a:xfrm>
            <a:off x="2748599" y="5994400"/>
            <a:ext cx="7883525" cy="71439"/>
          </a:xfrm>
          <a:prstGeom prst="rect">
            <a:avLst/>
          </a:prstGeom>
          <a:solidFill>
            <a:srgbClr val="99AF19"/>
          </a:solidFill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/>
            <a:endParaRPr sz="1400" b="1" i="1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80905" y="6204585"/>
            <a:ext cx="2109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2018.6.9</a:t>
            </a:r>
            <a:endParaRPr lang="en-US" altLang="zh-CN" sz="280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" name="矩形 1"/>
          <p:cNvSpPr>
            <a:spLocks noChangeArrowheads="1"/>
          </p:cNvSpPr>
          <p:nvPr/>
        </p:nvSpPr>
        <p:spPr bwMode="auto">
          <a:xfrm>
            <a:off x="-22225" y="6598285"/>
            <a:ext cx="12237085" cy="2190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8571" tIns="34285" rIns="68571" bIns="34285" anchor="ctr"/>
          <a:p>
            <a:pPr algn="ctr" eaLnBrk="1" hangingPunct="1"/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7" name="图片 6" descr="带校徽西邮文字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6930" y="5711825"/>
            <a:ext cx="3524250" cy="772160"/>
          </a:xfrm>
          <a:prstGeom prst="rect">
            <a:avLst/>
          </a:prstGeom>
        </p:spPr>
      </p:pic>
      <p:sp>
        <p:nvSpPr>
          <p:cNvPr id="25" name="文本框 10"/>
          <p:cNvSpPr txBox="1">
            <a:spLocks noChangeArrowheads="1"/>
          </p:cNvSpPr>
          <p:nvPr/>
        </p:nvSpPr>
        <p:spPr bwMode="auto">
          <a:xfrm>
            <a:off x="472665" y="193931"/>
            <a:ext cx="2641944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3" rIns="91428" bIns="45713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研究背景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矩形 1"/>
          <p:cNvSpPr>
            <a:spLocks noChangeArrowheads="1"/>
          </p:cNvSpPr>
          <p:nvPr/>
        </p:nvSpPr>
        <p:spPr bwMode="auto">
          <a:xfrm>
            <a:off x="0" y="189391"/>
            <a:ext cx="262592" cy="4634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91428" tIns="45713" rIns="91428" bIns="45713" anchor="ctr"/>
          <a:lstStyle/>
          <a:p>
            <a:pPr algn="ctr" eaLnBrk="1" hangingPunct="1"/>
            <a:endParaRPr lang="zh-CN" altLang="en-US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矩形 1"/>
          <p:cNvSpPr>
            <a:spLocks noChangeArrowheads="1"/>
          </p:cNvSpPr>
          <p:nvPr/>
        </p:nvSpPr>
        <p:spPr bwMode="auto">
          <a:xfrm>
            <a:off x="306263" y="189391"/>
            <a:ext cx="83669" cy="4634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91428" tIns="45713" rIns="91428" bIns="45713" anchor="ctr"/>
          <a:lstStyle/>
          <a:p>
            <a:pPr algn="ctr" eaLnBrk="1" hangingPunct="1"/>
            <a:endParaRPr lang="zh-CN" altLang="en-US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8" name="矩形 1"/>
          <p:cNvSpPr>
            <a:spLocks noChangeArrowheads="1"/>
          </p:cNvSpPr>
          <p:nvPr/>
        </p:nvSpPr>
        <p:spPr bwMode="auto">
          <a:xfrm>
            <a:off x="433600" y="189391"/>
            <a:ext cx="39033" cy="4634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91428" tIns="45713" rIns="91428" bIns="45713" anchor="ctr"/>
          <a:lstStyle/>
          <a:p>
            <a:pPr algn="ctr" eaLnBrk="1" hangingPunct="1"/>
            <a:endParaRPr lang="zh-CN" altLang="en-US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7170" name="图片 1" descr="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4060"/>
            <a:ext cx="12131675" cy="193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858520" y="3737610"/>
            <a:ext cx="152590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>
                  <a:solidFill>
                    <a:srgbClr val="808080"/>
                  </a:solidFill>
                </a:uFill>
                <a:cs typeface="+mn-ea"/>
              </a:rPr>
              <a:t>   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808080"/>
                  </a:solidFill>
                </a:uFill>
                <a:cs typeface="+mn-ea"/>
              </a:rPr>
              <a:t>物联网：物品之间进行数据信息交换   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808080"/>
                </a:solidFill>
              </a:uFill>
              <a:cs typeface="+mn-ea"/>
            </a:endParaRPr>
          </a:p>
        </p:txBody>
      </p:sp>
      <p:sp>
        <p:nvSpPr>
          <p:cNvPr id="6" name="Shape 13688"/>
          <p:cNvSpPr/>
          <p:nvPr/>
        </p:nvSpPr>
        <p:spPr>
          <a:xfrm>
            <a:off x="4811393" y="3745293"/>
            <a:ext cx="1471007" cy="2738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49" h="21227" extrusionOk="0">
                <a:moveTo>
                  <a:pt x="17185" y="21227"/>
                </a:moveTo>
                <a:cubicBezTo>
                  <a:pt x="17185" y="21227"/>
                  <a:pt x="13893" y="13718"/>
                  <a:pt x="15887" y="9168"/>
                </a:cubicBezTo>
                <a:cubicBezTo>
                  <a:pt x="17882" y="4617"/>
                  <a:pt x="21038" y="3662"/>
                  <a:pt x="20727" y="2968"/>
                </a:cubicBezTo>
                <a:cubicBezTo>
                  <a:pt x="20416" y="2274"/>
                  <a:pt x="18820" y="2600"/>
                  <a:pt x="18310" y="3242"/>
                </a:cubicBezTo>
                <a:cubicBezTo>
                  <a:pt x="17799" y="3884"/>
                  <a:pt x="15711" y="5268"/>
                  <a:pt x="13791" y="5044"/>
                </a:cubicBezTo>
                <a:cubicBezTo>
                  <a:pt x="11872" y="4821"/>
                  <a:pt x="11356" y="492"/>
                  <a:pt x="9952" y="60"/>
                </a:cubicBezTo>
                <a:cubicBezTo>
                  <a:pt x="8548" y="-373"/>
                  <a:pt x="9036" y="1628"/>
                  <a:pt x="9581" y="3362"/>
                </a:cubicBezTo>
                <a:cubicBezTo>
                  <a:pt x="10125" y="5097"/>
                  <a:pt x="7438" y="4131"/>
                  <a:pt x="5761" y="2051"/>
                </a:cubicBezTo>
                <a:cubicBezTo>
                  <a:pt x="4084" y="-29"/>
                  <a:pt x="3104" y="580"/>
                  <a:pt x="2919" y="875"/>
                </a:cubicBezTo>
                <a:cubicBezTo>
                  <a:pt x="2733" y="1169"/>
                  <a:pt x="6604" y="4880"/>
                  <a:pt x="6318" y="5058"/>
                </a:cubicBezTo>
                <a:cubicBezTo>
                  <a:pt x="6032" y="5236"/>
                  <a:pt x="1183" y="2158"/>
                  <a:pt x="712" y="2247"/>
                </a:cubicBezTo>
                <a:cubicBezTo>
                  <a:pt x="241" y="2335"/>
                  <a:pt x="-562" y="2578"/>
                  <a:pt x="596" y="3547"/>
                </a:cubicBezTo>
                <a:cubicBezTo>
                  <a:pt x="1755" y="4516"/>
                  <a:pt x="5391" y="6146"/>
                  <a:pt x="5160" y="6418"/>
                </a:cubicBezTo>
                <a:cubicBezTo>
                  <a:pt x="4928" y="6690"/>
                  <a:pt x="1920" y="5207"/>
                  <a:pt x="823" y="5173"/>
                </a:cubicBezTo>
                <a:cubicBezTo>
                  <a:pt x="-274" y="5138"/>
                  <a:pt x="171" y="5987"/>
                  <a:pt x="2138" y="6761"/>
                </a:cubicBezTo>
                <a:cubicBezTo>
                  <a:pt x="4105" y="7535"/>
                  <a:pt x="8921" y="8380"/>
                  <a:pt x="9075" y="11304"/>
                </a:cubicBezTo>
                <a:cubicBezTo>
                  <a:pt x="9229" y="14229"/>
                  <a:pt x="8166" y="19548"/>
                  <a:pt x="8166" y="19548"/>
                </a:cubicBezTo>
              </a:path>
            </a:pathLst>
          </a:cu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p>
            <a:pPr lvl="0"/>
            <a:endParaRPr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Shape 13691"/>
          <p:cNvSpPr/>
          <p:nvPr/>
        </p:nvSpPr>
        <p:spPr>
          <a:xfrm>
            <a:off x="2623607" y="3596889"/>
            <a:ext cx="2187355" cy="110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0357" extrusionOk="0">
                <a:moveTo>
                  <a:pt x="21511" y="8303"/>
                </a:moveTo>
                <a:cubicBezTo>
                  <a:pt x="21511" y="8303"/>
                  <a:pt x="11306" y="15090"/>
                  <a:pt x="0" y="3992"/>
                </a:cubicBezTo>
                <a:cubicBezTo>
                  <a:pt x="0" y="3992"/>
                  <a:pt x="12663" y="-6510"/>
                  <a:pt x="21600" y="6555"/>
                </a:cubicBezTo>
                <a:cubicBezTo>
                  <a:pt x="21600" y="6555"/>
                  <a:pt x="13320" y="6366"/>
                  <a:pt x="9924" y="4935"/>
                </a:cubicBezTo>
                <a:cubicBezTo>
                  <a:pt x="9924" y="4935"/>
                  <a:pt x="17324" y="8793"/>
                  <a:pt x="21511" y="8303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p>
            <a:pPr lvl="0"/>
            <a:endParaRPr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Shape 13692"/>
          <p:cNvSpPr/>
          <p:nvPr/>
        </p:nvSpPr>
        <p:spPr>
          <a:xfrm>
            <a:off x="3985167" y="1748828"/>
            <a:ext cx="1387568" cy="2276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3730" h="21600" extrusionOk="0">
                <a:moveTo>
                  <a:pt x="10561" y="21600"/>
                </a:moveTo>
                <a:cubicBezTo>
                  <a:pt x="10561" y="21600"/>
                  <a:pt x="-2683" y="17268"/>
                  <a:pt x="491" y="0"/>
                </a:cubicBezTo>
                <a:cubicBezTo>
                  <a:pt x="491" y="0"/>
                  <a:pt x="18917" y="3983"/>
                  <a:pt x="12293" y="20507"/>
                </a:cubicBezTo>
                <a:cubicBezTo>
                  <a:pt x="12293" y="20507"/>
                  <a:pt x="7012" y="13175"/>
                  <a:pt x="6139" y="9264"/>
                </a:cubicBezTo>
                <a:cubicBezTo>
                  <a:pt x="6139" y="9265"/>
                  <a:pt x="7330" y="18288"/>
                  <a:pt x="10561" y="21600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p>
            <a:pPr lvl="0"/>
            <a:endParaRPr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Shape 13689"/>
          <p:cNvSpPr/>
          <p:nvPr/>
        </p:nvSpPr>
        <p:spPr>
          <a:xfrm>
            <a:off x="5562246" y="1337283"/>
            <a:ext cx="1371732" cy="26882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0417" h="21600" extrusionOk="0">
                <a:moveTo>
                  <a:pt x="1943" y="21482"/>
                </a:moveTo>
                <a:cubicBezTo>
                  <a:pt x="1943" y="21482"/>
                  <a:pt x="-4699" y="11144"/>
                  <a:pt x="6578" y="0"/>
                </a:cubicBezTo>
                <a:cubicBezTo>
                  <a:pt x="6578" y="0"/>
                  <a:pt x="16901" y="12862"/>
                  <a:pt x="3691" y="21600"/>
                </a:cubicBezTo>
                <a:cubicBezTo>
                  <a:pt x="3691" y="21600"/>
                  <a:pt x="4004" y="13307"/>
                  <a:pt x="5486" y="9928"/>
                </a:cubicBezTo>
                <a:cubicBezTo>
                  <a:pt x="5486" y="9928"/>
                  <a:pt x="1515" y="17278"/>
                  <a:pt x="1943" y="214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p>
            <a:pPr lvl="0"/>
            <a:endParaRPr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Shape 13690"/>
          <p:cNvSpPr/>
          <p:nvPr/>
        </p:nvSpPr>
        <p:spPr>
          <a:xfrm>
            <a:off x="6351716" y="3392152"/>
            <a:ext cx="2105004" cy="115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2056" extrusionOk="0">
                <a:moveTo>
                  <a:pt x="0" y="8145"/>
                </a:moveTo>
                <a:cubicBezTo>
                  <a:pt x="0" y="8145"/>
                  <a:pt x="5511" y="-3705"/>
                  <a:pt x="21600" y="1181"/>
                </a:cubicBezTo>
                <a:cubicBezTo>
                  <a:pt x="21600" y="1181"/>
                  <a:pt x="15876" y="17895"/>
                  <a:pt x="857" y="9880"/>
                </a:cubicBezTo>
                <a:cubicBezTo>
                  <a:pt x="857" y="9880"/>
                  <a:pt x="8385" y="5781"/>
                  <a:pt x="12196" y="5406"/>
                </a:cubicBezTo>
                <a:cubicBezTo>
                  <a:pt x="12196" y="5406"/>
                  <a:pt x="3489" y="5505"/>
                  <a:pt x="0" y="8145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p>
            <a:pPr lvl="0"/>
            <a:endParaRPr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85390" y="876935"/>
            <a:ext cx="16878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大数据：从海量数据中获取信息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55640" y="138430"/>
            <a:ext cx="17976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远程监控：没有距离限制进行监控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56930" y="3136265"/>
            <a:ext cx="16871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远程传输：没有距离限制的传输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17033" y="4101253"/>
            <a:ext cx="13411200" cy="2586567"/>
          </a:xfrm>
          <a:prstGeom prst="rect">
            <a:avLst/>
          </a:prstGeom>
        </p:spPr>
      </p:pic>
      <p:sp>
        <p:nvSpPr>
          <p:cNvPr id="22" name="文本框 10"/>
          <p:cNvSpPr txBox="1">
            <a:spLocks noChangeArrowheads="1"/>
          </p:cNvSpPr>
          <p:nvPr/>
        </p:nvSpPr>
        <p:spPr bwMode="auto">
          <a:xfrm>
            <a:off x="551828" y="193719"/>
            <a:ext cx="2641944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3" rIns="91428" bIns="45713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+mn-lt"/>
                <a:ea typeface="+mn-ea"/>
                <a:cs typeface="+mn-ea"/>
                <a:sym typeface="+mn-lt"/>
              </a:rPr>
              <a:t>硬件设计</a:t>
            </a:r>
            <a:endParaRPr lang="zh-CN" altLang="en-US" sz="24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矩形 1"/>
          <p:cNvSpPr>
            <a:spLocks noChangeArrowheads="1"/>
          </p:cNvSpPr>
          <p:nvPr/>
        </p:nvSpPr>
        <p:spPr bwMode="auto">
          <a:xfrm>
            <a:off x="0" y="189391"/>
            <a:ext cx="262592" cy="4634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91428" tIns="45713" rIns="91428" bIns="45713" anchor="ctr"/>
          <a:lstStyle/>
          <a:p>
            <a:pPr algn="ctr" eaLnBrk="1" hangingPunct="1"/>
            <a:endParaRPr lang="zh-CN" altLang="en-US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4" name="矩形 1"/>
          <p:cNvSpPr>
            <a:spLocks noChangeArrowheads="1"/>
          </p:cNvSpPr>
          <p:nvPr/>
        </p:nvSpPr>
        <p:spPr bwMode="auto">
          <a:xfrm>
            <a:off x="306263" y="189391"/>
            <a:ext cx="83669" cy="4634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91428" tIns="45713" rIns="91428" bIns="45713" anchor="ctr"/>
          <a:lstStyle/>
          <a:p>
            <a:pPr algn="ctr" eaLnBrk="1" hangingPunct="1"/>
            <a:endParaRPr lang="zh-CN" altLang="en-US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5" name="矩形 1"/>
          <p:cNvSpPr>
            <a:spLocks noChangeArrowheads="1"/>
          </p:cNvSpPr>
          <p:nvPr/>
        </p:nvSpPr>
        <p:spPr bwMode="auto">
          <a:xfrm>
            <a:off x="433600" y="189391"/>
            <a:ext cx="39033" cy="4634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91428" tIns="45713" rIns="91428" bIns="45713" anchor="ctr"/>
          <a:lstStyle/>
          <a:p>
            <a:pPr algn="ctr" eaLnBrk="1" hangingPunct="1"/>
            <a:endParaRPr lang="zh-CN" altLang="en-US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矩形 1"/>
          <p:cNvSpPr>
            <a:spLocks noChangeArrowheads="1"/>
          </p:cNvSpPr>
          <p:nvPr/>
        </p:nvSpPr>
        <p:spPr bwMode="auto">
          <a:xfrm>
            <a:off x="0" y="6626277"/>
            <a:ext cx="12192000" cy="231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91428" tIns="45713" rIns="91428" bIns="45713" anchor="ctr"/>
          <a:lstStyle/>
          <a:p>
            <a:pPr algn="ctr" eaLnBrk="1" hangingPunct="1"/>
            <a:endParaRPr lang="zh-CN" altLang="en-US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6146" name="内容占位符 3" descr="TIM图片20180607090044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070" y="1191260"/>
            <a:ext cx="6679565" cy="36455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10"/>
          <p:cNvSpPr txBox="1">
            <a:spLocks noChangeArrowheads="1"/>
          </p:cNvSpPr>
          <p:nvPr/>
        </p:nvSpPr>
        <p:spPr bwMode="auto">
          <a:xfrm>
            <a:off x="472665" y="193931"/>
            <a:ext cx="2641944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3" rIns="91428" bIns="45713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矩形 1"/>
          <p:cNvSpPr>
            <a:spLocks noChangeArrowheads="1"/>
          </p:cNvSpPr>
          <p:nvPr/>
        </p:nvSpPr>
        <p:spPr bwMode="auto">
          <a:xfrm>
            <a:off x="0" y="189391"/>
            <a:ext cx="262592" cy="4634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91428" tIns="45713" rIns="91428" bIns="45713" anchor="ctr"/>
          <a:lstStyle/>
          <a:p>
            <a:pPr algn="ctr" eaLnBrk="1" hangingPunct="1"/>
            <a:endParaRPr lang="zh-CN" altLang="en-US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矩形 1"/>
          <p:cNvSpPr>
            <a:spLocks noChangeArrowheads="1"/>
          </p:cNvSpPr>
          <p:nvPr/>
        </p:nvSpPr>
        <p:spPr bwMode="auto">
          <a:xfrm>
            <a:off x="306263" y="189391"/>
            <a:ext cx="83669" cy="4634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91428" tIns="45713" rIns="91428" bIns="45713" anchor="ctr"/>
          <a:lstStyle/>
          <a:p>
            <a:pPr algn="ctr" eaLnBrk="1" hangingPunct="1"/>
            <a:endParaRPr lang="zh-CN" altLang="en-US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8" name="矩形 1"/>
          <p:cNvSpPr>
            <a:spLocks noChangeArrowheads="1"/>
          </p:cNvSpPr>
          <p:nvPr/>
        </p:nvSpPr>
        <p:spPr bwMode="auto">
          <a:xfrm>
            <a:off x="433600" y="189391"/>
            <a:ext cx="39033" cy="4634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91428" tIns="45713" rIns="91428" bIns="45713" anchor="ctr"/>
          <a:lstStyle/>
          <a:p>
            <a:pPr algn="ctr" eaLnBrk="1" hangingPunct="1"/>
            <a:endParaRPr lang="zh-CN" altLang="en-US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4" name="矩形 1"/>
          <p:cNvSpPr>
            <a:spLocks noChangeArrowheads="1"/>
          </p:cNvSpPr>
          <p:nvPr/>
        </p:nvSpPr>
        <p:spPr bwMode="auto">
          <a:xfrm>
            <a:off x="0" y="6626277"/>
            <a:ext cx="12192000" cy="231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91428" tIns="45713" rIns="91428" bIns="45713" anchor="ctr"/>
          <a:lstStyle/>
          <a:p>
            <a:pPr algn="ctr" eaLnBrk="1" hangingPunct="1"/>
            <a:endParaRPr lang="zh-CN" altLang="en-US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18705" y="1274445"/>
            <a:ext cx="4084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>
                  <a:solidFill>
                    <a:srgbClr val="808080"/>
                  </a:solidFill>
                </a:uFill>
                <a:cs typeface="+mn-ea"/>
              </a:rPr>
              <a:t>。</a:t>
            </a:r>
            <a:endParaRPr lang="en-US" altLang="zh-CN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>
                <a:solidFill>
                  <a:srgbClr val="808080"/>
                </a:solidFill>
              </a:uFill>
              <a:cs typeface="+mn-ea"/>
            </a:endParaRPr>
          </a:p>
        </p:txBody>
      </p:sp>
      <p:pic>
        <p:nvPicPr>
          <p:cNvPr id="9" name="图片 8" descr="带校徽西邮文字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6620" y="5662930"/>
            <a:ext cx="3205480" cy="7023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2440" y="1274445"/>
            <a:ext cx="31737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7171" name="图片 1" descr="TIM图片201806070908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55" y="202565"/>
            <a:ext cx="4264660" cy="21482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2" descr="TIM图片201806070908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705" y="203200"/>
            <a:ext cx="3410585" cy="23107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5" name="图片 1" descr="TIM图片201806070937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3770" y="2935605"/>
            <a:ext cx="2859405" cy="29800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256790" y="2513965"/>
            <a:ext cx="2822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温湿度传感器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8151495" y="2583180"/>
            <a:ext cx="22898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烟雾传感器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4534535" y="5915660"/>
            <a:ext cx="3122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串口转以太网模块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1"/>
          <p:cNvSpPr>
            <a:spLocks noChangeArrowheads="1"/>
          </p:cNvSpPr>
          <p:nvPr/>
        </p:nvSpPr>
        <p:spPr bwMode="auto">
          <a:xfrm>
            <a:off x="0" y="189391"/>
            <a:ext cx="262592" cy="4634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91428" tIns="45713" rIns="91428" bIns="45713" anchor="ctr"/>
          <a:lstStyle/>
          <a:p>
            <a:pPr algn="ctr" eaLnBrk="1" hangingPunct="1"/>
            <a:endParaRPr lang="zh-CN" altLang="en-US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矩形 1"/>
          <p:cNvSpPr>
            <a:spLocks noChangeArrowheads="1"/>
          </p:cNvSpPr>
          <p:nvPr/>
        </p:nvSpPr>
        <p:spPr bwMode="auto">
          <a:xfrm>
            <a:off x="306263" y="189391"/>
            <a:ext cx="83669" cy="4634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91428" tIns="45713" rIns="91428" bIns="45713" anchor="ctr"/>
          <a:lstStyle/>
          <a:p>
            <a:pPr algn="ctr" eaLnBrk="1" hangingPunct="1"/>
            <a:endParaRPr lang="zh-CN" altLang="en-US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8" name="矩形 1"/>
          <p:cNvSpPr>
            <a:spLocks noChangeArrowheads="1"/>
          </p:cNvSpPr>
          <p:nvPr/>
        </p:nvSpPr>
        <p:spPr bwMode="auto">
          <a:xfrm>
            <a:off x="433600" y="189391"/>
            <a:ext cx="39033" cy="4634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91428" tIns="45713" rIns="91428" bIns="45713" anchor="ctr"/>
          <a:lstStyle/>
          <a:p>
            <a:pPr algn="ctr" eaLnBrk="1" hangingPunct="1"/>
            <a:endParaRPr lang="zh-CN" altLang="en-US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4" name="矩形 1"/>
          <p:cNvSpPr>
            <a:spLocks noChangeArrowheads="1"/>
          </p:cNvSpPr>
          <p:nvPr/>
        </p:nvSpPr>
        <p:spPr bwMode="auto">
          <a:xfrm>
            <a:off x="0" y="6626277"/>
            <a:ext cx="12192000" cy="231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91428" tIns="45713" rIns="91428" bIns="45713" anchor="ctr"/>
          <a:lstStyle/>
          <a:p>
            <a:pPr algn="ctr" eaLnBrk="1" hangingPunct="1"/>
            <a:endParaRPr lang="zh-CN" altLang="en-US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9" name="图片 8" descr="带校徽西邮文字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6620" y="5662930"/>
            <a:ext cx="3205480" cy="7023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1355" y="236855"/>
            <a:ext cx="2357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软件设计</a:t>
            </a:r>
            <a:endParaRPr lang="zh-CN" altLang="en-US" sz="24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65" y="1421130"/>
            <a:ext cx="8839835" cy="4025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1"/>
          <p:cNvSpPr>
            <a:spLocks noChangeArrowheads="1"/>
          </p:cNvSpPr>
          <p:nvPr/>
        </p:nvSpPr>
        <p:spPr bwMode="auto">
          <a:xfrm>
            <a:off x="0" y="189391"/>
            <a:ext cx="262592" cy="4634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91428" tIns="45713" rIns="91428" bIns="45713" anchor="ctr"/>
          <a:lstStyle/>
          <a:p>
            <a:pPr algn="ctr" eaLnBrk="1" hangingPunct="1"/>
            <a:endParaRPr lang="zh-CN" altLang="en-US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矩形 1"/>
          <p:cNvSpPr>
            <a:spLocks noChangeArrowheads="1"/>
          </p:cNvSpPr>
          <p:nvPr/>
        </p:nvSpPr>
        <p:spPr bwMode="auto">
          <a:xfrm>
            <a:off x="306263" y="189391"/>
            <a:ext cx="83669" cy="4634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91428" tIns="45713" rIns="91428" bIns="45713" anchor="ctr"/>
          <a:lstStyle/>
          <a:p>
            <a:pPr algn="ctr" eaLnBrk="1" hangingPunct="1"/>
            <a:endParaRPr lang="zh-CN" altLang="en-US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8" name="矩形 1"/>
          <p:cNvSpPr>
            <a:spLocks noChangeArrowheads="1"/>
          </p:cNvSpPr>
          <p:nvPr/>
        </p:nvSpPr>
        <p:spPr bwMode="auto">
          <a:xfrm>
            <a:off x="433600" y="189391"/>
            <a:ext cx="39033" cy="4634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91428" tIns="45713" rIns="91428" bIns="45713" anchor="ctr"/>
          <a:lstStyle/>
          <a:p>
            <a:pPr algn="ctr" eaLnBrk="1" hangingPunct="1"/>
            <a:endParaRPr lang="zh-CN" altLang="en-US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4" name="矩形 1"/>
          <p:cNvSpPr>
            <a:spLocks noChangeArrowheads="1"/>
          </p:cNvSpPr>
          <p:nvPr/>
        </p:nvSpPr>
        <p:spPr bwMode="auto">
          <a:xfrm>
            <a:off x="0" y="6626277"/>
            <a:ext cx="12192000" cy="231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91428" tIns="45713" rIns="91428" bIns="45713" anchor="ctr"/>
          <a:lstStyle/>
          <a:p>
            <a:pPr algn="ctr" eaLnBrk="1" hangingPunct="1"/>
            <a:endParaRPr lang="zh-CN" altLang="en-US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9" name="图片 8" descr="带校徽西邮文字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6620" y="5662930"/>
            <a:ext cx="3205480" cy="702310"/>
          </a:xfrm>
          <a:prstGeom prst="rect">
            <a:avLst/>
          </a:prstGeom>
        </p:spPr>
      </p:pic>
      <p:pic>
        <p:nvPicPr>
          <p:cNvPr id="12291" name="图片 1" descr="TIM图片20180607092808"/>
          <p:cNvPicPr>
            <a:picLocks noChangeAspect="1"/>
          </p:cNvPicPr>
          <p:nvPr/>
        </p:nvPicPr>
        <p:blipFill>
          <a:blip r:embed="rId2"/>
          <a:srcRect r="2719"/>
          <a:stretch>
            <a:fillRect/>
          </a:stretch>
        </p:blipFill>
        <p:spPr>
          <a:xfrm>
            <a:off x="3114675" y="242570"/>
            <a:ext cx="5803265" cy="54203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56895" y="130810"/>
            <a:ext cx="2263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+mn-ea"/>
                <a:cs typeface="+mn-ea"/>
              </a:rPr>
              <a:t>epoll</a:t>
            </a:r>
            <a:r>
              <a:rPr lang="zh-CN" altLang="en-US" sz="2800">
                <a:latin typeface="+mn-ea"/>
                <a:cs typeface="+mn-ea"/>
              </a:rPr>
              <a:t>模型</a:t>
            </a:r>
            <a:endParaRPr lang="zh-CN" altLang="en-US" sz="2800"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10"/>
          <p:cNvSpPr txBox="1">
            <a:spLocks noChangeArrowheads="1"/>
          </p:cNvSpPr>
          <p:nvPr/>
        </p:nvSpPr>
        <p:spPr bwMode="auto">
          <a:xfrm>
            <a:off x="472665" y="193931"/>
            <a:ext cx="2641944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3" rIns="91428" bIns="45713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n-lt"/>
                <a:ea typeface="+mn-ea"/>
                <a:cs typeface="+mn-ea"/>
                <a:sym typeface="+mn-lt"/>
              </a:rPr>
              <a:t>调试结果</a:t>
            </a:r>
            <a:endParaRPr lang="zh-CN" altLang="en-US" sz="2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矩形 1"/>
          <p:cNvSpPr>
            <a:spLocks noChangeArrowheads="1"/>
          </p:cNvSpPr>
          <p:nvPr/>
        </p:nvSpPr>
        <p:spPr bwMode="auto">
          <a:xfrm>
            <a:off x="0" y="189391"/>
            <a:ext cx="262592" cy="4634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91428" tIns="45713" rIns="91428" bIns="45713" anchor="ctr"/>
          <a:lstStyle/>
          <a:p>
            <a:pPr algn="ctr" eaLnBrk="1" hangingPunct="1"/>
            <a:endParaRPr lang="zh-CN" altLang="en-US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矩形 1"/>
          <p:cNvSpPr>
            <a:spLocks noChangeArrowheads="1"/>
          </p:cNvSpPr>
          <p:nvPr/>
        </p:nvSpPr>
        <p:spPr bwMode="auto">
          <a:xfrm>
            <a:off x="306263" y="189391"/>
            <a:ext cx="83669" cy="4634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91428" tIns="45713" rIns="91428" bIns="45713" anchor="ctr"/>
          <a:lstStyle/>
          <a:p>
            <a:pPr algn="ctr" eaLnBrk="1" hangingPunct="1"/>
            <a:endParaRPr lang="zh-CN" altLang="en-US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8" name="矩形 1"/>
          <p:cNvSpPr>
            <a:spLocks noChangeArrowheads="1"/>
          </p:cNvSpPr>
          <p:nvPr/>
        </p:nvSpPr>
        <p:spPr bwMode="auto">
          <a:xfrm>
            <a:off x="433600" y="189391"/>
            <a:ext cx="39033" cy="4634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91428" tIns="45713" rIns="91428" bIns="45713" anchor="ctr"/>
          <a:lstStyle/>
          <a:p>
            <a:pPr algn="ctr" eaLnBrk="1" hangingPunct="1"/>
            <a:endParaRPr lang="zh-CN" altLang="en-US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4" name="矩形 1"/>
          <p:cNvSpPr>
            <a:spLocks noChangeArrowheads="1"/>
          </p:cNvSpPr>
          <p:nvPr/>
        </p:nvSpPr>
        <p:spPr bwMode="auto">
          <a:xfrm>
            <a:off x="0" y="6626277"/>
            <a:ext cx="12192000" cy="231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91428" tIns="45713" rIns="91428" bIns="45713" anchor="ctr"/>
          <a:lstStyle/>
          <a:p>
            <a:pPr algn="ctr" eaLnBrk="1" hangingPunct="1"/>
            <a:endParaRPr lang="zh-CN" altLang="en-US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7170" name="图片 1" descr="图片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544060"/>
            <a:ext cx="12131675" cy="1939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-2147482580" descr="TIM图片201805281017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140" y="1130300"/>
            <a:ext cx="6127750" cy="4597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 descr="带校徽西邮文字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620" y="5662930"/>
            <a:ext cx="3205480" cy="702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1"/>
          <p:cNvSpPr>
            <a:spLocks noChangeArrowheads="1"/>
          </p:cNvSpPr>
          <p:nvPr/>
        </p:nvSpPr>
        <p:spPr bwMode="auto">
          <a:xfrm>
            <a:off x="0" y="189391"/>
            <a:ext cx="262592" cy="4634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91428" tIns="45713" rIns="91428" bIns="45713" anchor="ctr"/>
          <a:lstStyle/>
          <a:p>
            <a:pPr algn="ctr" eaLnBrk="1" hangingPunct="1"/>
            <a:endParaRPr lang="zh-CN" altLang="en-US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矩形 1"/>
          <p:cNvSpPr>
            <a:spLocks noChangeArrowheads="1"/>
          </p:cNvSpPr>
          <p:nvPr/>
        </p:nvSpPr>
        <p:spPr bwMode="auto">
          <a:xfrm>
            <a:off x="306263" y="189391"/>
            <a:ext cx="83669" cy="4634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91428" tIns="45713" rIns="91428" bIns="45713" anchor="ctr"/>
          <a:lstStyle/>
          <a:p>
            <a:pPr algn="ctr" eaLnBrk="1" hangingPunct="1"/>
            <a:endParaRPr lang="zh-CN" altLang="en-US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8" name="矩形 1"/>
          <p:cNvSpPr>
            <a:spLocks noChangeArrowheads="1"/>
          </p:cNvSpPr>
          <p:nvPr/>
        </p:nvSpPr>
        <p:spPr bwMode="auto">
          <a:xfrm>
            <a:off x="433600" y="189391"/>
            <a:ext cx="39033" cy="4634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91428" tIns="45713" rIns="91428" bIns="45713" anchor="ctr"/>
          <a:lstStyle/>
          <a:p>
            <a:pPr algn="ctr" eaLnBrk="1" hangingPunct="1"/>
            <a:endParaRPr lang="zh-CN" altLang="en-US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4" name="矩形 1"/>
          <p:cNvSpPr>
            <a:spLocks noChangeArrowheads="1"/>
          </p:cNvSpPr>
          <p:nvPr/>
        </p:nvSpPr>
        <p:spPr bwMode="auto">
          <a:xfrm>
            <a:off x="0" y="6626277"/>
            <a:ext cx="12192000" cy="231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91428" tIns="45713" rIns="91428" bIns="45713" anchor="ctr"/>
          <a:lstStyle/>
          <a:p>
            <a:pPr algn="ctr" eaLnBrk="1" hangingPunct="1"/>
            <a:endParaRPr lang="zh-CN" altLang="en-US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9" name="图片 8" descr="带校徽西邮文字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6620" y="5662930"/>
            <a:ext cx="3205480" cy="702310"/>
          </a:xfrm>
          <a:prstGeom prst="rect">
            <a:avLst/>
          </a:prstGeom>
        </p:spPr>
      </p:pic>
      <p:pic>
        <p:nvPicPr>
          <p:cNvPr id="2" name="图片 1" descr="S{RS9[}O~Z3P1ACN5J9HVF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98625"/>
            <a:ext cx="10058400" cy="34601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1180" y="189230"/>
            <a:ext cx="2801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网页展示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1"/>
          <p:cNvSpPr>
            <a:spLocks noChangeArrowheads="1"/>
          </p:cNvSpPr>
          <p:nvPr/>
        </p:nvSpPr>
        <p:spPr bwMode="auto">
          <a:xfrm>
            <a:off x="0" y="189391"/>
            <a:ext cx="262592" cy="4634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91428" tIns="45713" rIns="91428" bIns="45713" anchor="ctr"/>
          <a:lstStyle/>
          <a:p>
            <a:pPr algn="ctr" eaLnBrk="1" hangingPunct="1"/>
            <a:endParaRPr lang="zh-CN" altLang="en-US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矩形 1"/>
          <p:cNvSpPr>
            <a:spLocks noChangeArrowheads="1"/>
          </p:cNvSpPr>
          <p:nvPr/>
        </p:nvSpPr>
        <p:spPr bwMode="auto">
          <a:xfrm>
            <a:off x="306263" y="189391"/>
            <a:ext cx="83669" cy="4634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91428" tIns="45713" rIns="91428" bIns="45713" anchor="ctr"/>
          <a:lstStyle/>
          <a:p>
            <a:pPr algn="ctr" eaLnBrk="1" hangingPunct="1"/>
            <a:endParaRPr lang="zh-CN" altLang="en-US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8" name="矩形 1"/>
          <p:cNvSpPr>
            <a:spLocks noChangeArrowheads="1"/>
          </p:cNvSpPr>
          <p:nvPr/>
        </p:nvSpPr>
        <p:spPr bwMode="auto">
          <a:xfrm>
            <a:off x="433600" y="189391"/>
            <a:ext cx="39033" cy="4634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91428" tIns="45713" rIns="91428" bIns="45713" anchor="ctr"/>
          <a:lstStyle/>
          <a:p>
            <a:pPr algn="ctr" eaLnBrk="1" hangingPunct="1"/>
            <a:endParaRPr lang="zh-CN" altLang="en-US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4" name="矩形 1"/>
          <p:cNvSpPr>
            <a:spLocks noChangeArrowheads="1"/>
          </p:cNvSpPr>
          <p:nvPr/>
        </p:nvSpPr>
        <p:spPr bwMode="auto">
          <a:xfrm>
            <a:off x="0" y="6626277"/>
            <a:ext cx="12192000" cy="231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91428" tIns="45713" rIns="91428" bIns="45713" anchor="ctr"/>
          <a:lstStyle/>
          <a:p>
            <a:pPr algn="ctr" eaLnBrk="1" hangingPunct="1"/>
            <a:endParaRPr lang="zh-CN" altLang="en-US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2295" y="236855"/>
            <a:ext cx="2170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总结与展望</a:t>
            </a:r>
            <a:endParaRPr lang="zh-CN" altLang="en-US" sz="2800" b="1"/>
          </a:p>
        </p:txBody>
      </p:sp>
      <p:pic>
        <p:nvPicPr>
          <p:cNvPr id="9" name="图片 8" descr="带校徽西邮文字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6620" y="5662930"/>
            <a:ext cx="3205480" cy="702310"/>
          </a:xfrm>
          <a:prstGeom prst="rect">
            <a:avLst/>
          </a:prstGeom>
        </p:spPr>
      </p:pic>
      <p:pic>
        <p:nvPicPr>
          <p:cNvPr id="2" name="图片 1" descr="t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460" y="445135"/>
            <a:ext cx="4572000" cy="2934970"/>
          </a:xfrm>
          <a:prstGeom prst="rect">
            <a:avLst/>
          </a:prstGeom>
        </p:spPr>
      </p:pic>
      <p:pic>
        <p:nvPicPr>
          <p:cNvPr id="3" name="图片 2" descr="t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10" y="1422400"/>
            <a:ext cx="4385310" cy="2964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B0F0"/>
      </a:accent2>
      <a:accent3>
        <a:srgbClr val="0070C0"/>
      </a:accent3>
      <a:accent4>
        <a:srgbClr val="00B0F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WPS 演示</Application>
  <PresentationFormat>宽屏</PresentationFormat>
  <Paragraphs>46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华文行楷</vt:lpstr>
      <vt:lpstr>微软雅黑</vt:lpstr>
      <vt:lpstr>Calibri</vt:lpstr>
      <vt:lpstr>Arial Unicode MS</vt:lpstr>
      <vt:lpstr>Calibri Light</vt:lpstr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yanzongz</dc:creator>
  <cp:lastModifiedBy>心疼自己像个废物</cp:lastModifiedBy>
  <cp:revision>31</cp:revision>
  <dcterms:created xsi:type="dcterms:W3CDTF">2017-06-07T09:09:00Z</dcterms:created>
  <dcterms:modified xsi:type="dcterms:W3CDTF">2018-06-08T16:26:35Z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